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81" r:id="rId7"/>
    <p:sldId id="299" r:id="rId8"/>
    <p:sldId id="286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266" r:id="rId19"/>
    <p:sldId id="334" r:id="rId20"/>
    <p:sldId id="263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8B9E8A-2484-4D9E-8F4A-F3658B108928}" v="9" dt="2023-11-15T12:03:04.3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o Šebalj" userId="a71eced3-786e-4eb6-80ca-f62c4fda7d06" providerId="ADAL" clId="{7F8B9E8A-2484-4D9E-8F4A-F3658B108928}"/>
    <pc:docChg chg="undo custSel addSld delSld modSld sldOrd">
      <pc:chgData name="Dario Šebalj" userId="a71eced3-786e-4eb6-80ca-f62c4fda7d06" providerId="ADAL" clId="{7F8B9E8A-2484-4D9E-8F4A-F3658B108928}" dt="2023-11-15T12:10:08.203" v="1848" actId="27636"/>
      <pc:docMkLst>
        <pc:docMk/>
      </pc:docMkLst>
      <pc:sldChg chg="modSp mod">
        <pc:chgData name="Dario Šebalj" userId="a71eced3-786e-4eb6-80ca-f62c4fda7d06" providerId="ADAL" clId="{7F8B9E8A-2484-4D9E-8F4A-F3658B108928}" dt="2023-11-15T08:30:26.285" v="68" actId="20577"/>
        <pc:sldMkLst>
          <pc:docMk/>
          <pc:sldMk cId="2920479427" sldId="256"/>
        </pc:sldMkLst>
        <pc:spChg chg="mod">
          <ac:chgData name="Dario Šebalj" userId="a71eced3-786e-4eb6-80ca-f62c4fda7d06" providerId="ADAL" clId="{7F8B9E8A-2484-4D9E-8F4A-F3658B108928}" dt="2023-11-15T08:29:59.071" v="20" actId="20577"/>
          <ac:spMkLst>
            <pc:docMk/>
            <pc:sldMk cId="2920479427" sldId="256"/>
            <ac:spMk id="2" creationId="{EB42DF12-B99A-B28D-4CDB-00731913E04F}"/>
          </ac:spMkLst>
        </pc:spChg>
        <pc:spChg chg="mod">
          <ac:chgData name="Dario Šebalj" userId="a71eced3-786e-4eb6-80ca-f62c4fda7d06" providerId="ADAL" clId="{7F8B9E8A-2484-4D9E-8F4A-F3658B108928}" dt="2023-11-15T08:30:08.744" v="61" actId="20577"/>
          <ac:spMkLst>
            <pc:docMk/>
            <pc:sldMk cId="2920479427" sldId="256"/>
            <ac:spMk id="8" creationId="{19348FEB-0D15-F9D5-CC56-88E3DC56F6F1}"/>
          </ac:spMkLst>
        </pc:spChg>
        <pc:spChg chg="mod">
          <ac:chgData name="Dario Šebalj" userId="a71eced3-786e-4eb6-80ca-f62c4fda7d06" providerId="ADAL" clId="{7F8B9E8A-2484-4D9E-8F4A-F3658B108928}" dt="2023-11-15T08:30:26.285" v="68" actId="20577"/>
          <ac:spMkLst>
            <pc:docMk/>
            <pc:sldMk cId="2920479427" sldId="256"/>
            <ac:spMk id="9" creationId="{EE4E65C5-835A-F284-C071-E322E9120233}"/>
          </ac:spMkLst>
        </pc:spChg>
      </pc:sldChg>
      <pc:sldChg chg="addSp delSp modSp mod ord">
        <pc:chgData name="Dario Šebalj" userId="a71eced3-786e-4eb6-80ca-f62c4fda7d06" providerId="ADAL" clId="{7F8B9E8A-2484-4D9E-8F4A-F3658B108928}" dt="2023-11-15T08:43:28.768" v="865" actId="20577"/>
        <pc:sldMkLst>
          <pc:docMk/>
          <pc:sldMk cId="2863694609" sldId="261"/>
        </pc:sldMkLst>
        <pc:spChg chg="mod">
          <ac:chgData name="Dario Šebalj" userId="a71eced3-786e-4eb6-80ca-f62c4fda7d06" providerId="ADAL" clId="{7F8B9E8A-2484-4D9E-8F4A-F3658B108928}" dt="2023-11-15T08:43:11.091" v="852" actId="20577"/>
          <ac:spMkLst>
            <pc:docMk/>
            <pc:sldMk cId="2863694609" sldId="261"/>
            <ac:spMk id="2" creationId="{AF697325-8BCA-B448-0837-308C16D93043}"/>
          </ac:spMkLst>
        </pc:spChg>
        <pc:spChg chg="mod">
          <ac:chgData name="Dario Šebalj" userId="a71eced3-786e-4eb6-80ca-f62c4fda7d06" providerId="ADAL" clId="{7F8B9E8A-2484-4D9E-8F4A-F3658B108928}" dt="2023-11-15T08:43:28.768" v="865" actId="20577"/>
          <ac:spMkLst>
            <pc:docMk/>
            <pc:sldMk cId="2863694609" sldId="261"/>
            <ac:spMk id="4" creationId="{DA80D9A8-F91F-498A-4D74-FA98B65087EC}"/>
          </ac:spMkLst>
        </pc:spChg>
        <pc:picChg chg="del">
          <ac:chgData name="Dario Šebalj" userId="a71eced3-786e-4eb6-80ca-f62c4fda7d06" providerId="ADAL" clId="{7F8B9E8A-2484-4D9E-8F4A-F3658B108928}" dt="2023-11-15T08:43:12.091" v="853" actId="478"/>
          <ac:picMkLst>
            <pc:docMk/>
            <pc:sldMk cId="2863694609" sldId="261"/>
            <ac:picMk id="3" creationId="{5E77643A-CFB1-E7E6-9523-A1109680183C}"/>
          </ac:picMkLst>
        </pc:picChg>
        <pc:picChg chg="add mod">
          <ac:chgData name="Dario Šebalj" userId="a71eced3-786e-4eb6-80ca-f62c4fda7d06" providerId="ADAL" clId="{7F8B9E8A-2484-4D9E-8F4A-F3658B108928}" dt="2023-11-15T08:43:21.591" v="857" actId="1076"/>
          <ac:picMkLst>
            <pc:docMk/>
            <pc:sldMk cId="2863694609" sldId="261"/>
            <ac:picMk id="5" creationId="{DF96AF43-EBBA-2AE3-3E63-E1A81493589E}"/>
          </ac:picMkLst>
        </pc:picChg>
      </pc:sldChg>
      <pc:sldChg chg="delSp modSp mod ord">
        <pc:chgData name="Dario Šebalj" userId="a71eced3-786e-4eb6-80ca-f62c4fda7d06" providerId="ADAL" clId="{7F8B9E8A-2484-4D9E-8F4A-F3658B108928}" dt="2023-11-15T08:34:54.043" v="373" actId="478"/>
        <pc:sldMkLst>
          <pc:docMk/>
          <pc:sldMk cId="1952772968" sldId="262"/>
        </pc:sldMkLst>
        <pc:spChg chg="mod">
          <ac:chgData name="Dario Šebalj" userId="a71eced3-786e-4eb6-80ca-f62c4fda7d06" providerId="ADAL" clId="{7F8B9E8A-2484-4D9E-8F4A-F3658B108928}" dt="2023-11-15T08:32:19.601" v="238" actId="20577"/>
          <ac:spMkLst>
            <pc:docMk/>
            <pc:sldMk cId="1952772968" sldId="262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08:34:31.073" v="365" actId="20577"/>
          <ac:spMkLst>
            <pc:docMk/>
            <pc:sldMk cId="1952772968" sldId="262"/>
            <ac:spMk id="5" creationId="{08B1E3E4-9C4A-4CF8-DBD2-8A61BD597723}"/>
          </ac:spMkLst>
        </pc:spChg>
        <pc:spChg chg="del">
          <ac:chgData name="Dario Šebalj" userId="a71eced3-786e-4eb6-80ca-f62c4fda7d06" providerId="ADAL" clId="{7F8B9E8A-2484-4D9E-8F4A-F3658B108928}" dt="2023-11-15T08:34:54.043" v="373" actId="478"/>
          <ac:spMkLst>
            <pc:docMk/>
            <pc:sldMk cId="1952772968" sldId="262"/>
            <ac:spMk id="6" creationId="{4D0B990B-A015-95E2-DF45-A832FF931C3B}"/>
          </ac:spMkLst>
        </pc:spChg>
      </pc:sldChg>
      <pc:sldChg chg="modSp mod">
        <pc:chgData name="Dario Šebalj" userId="a71eced3-786e-4eb6-80ca-f62c4fda7d06" providerId="ADAL" clId="{7F8B9E8A-2484-4D9E-8F4A-F3658B108928}" dt="2023-11-15T08:31:36.410" v="207" actId="20577"/>
        <pc:sldMkLst>
          <pc:docMk/>
          <pc:sldMk cId="1254930911" sldId="264"/>
        </pc:sldMkLst>
        <pc:spChg chg="mod">
          <ac:chgData name="Dario Šebalj" userId="a71eced3-786e-4eb6-80ca-f62c4fda7d06" providerId="ADAL" clId="{7F8B9E8A-2484-4D9E-8F4A-F3658B108928}" dt="2023-11-15T08:31:36.410" v="207" actId="20577"/>
          <ac:spMkLst>
            <pc:docMk/>
            <pc:sldMk cId="1254930911" sldId="264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7F8B9E8A-2484-4D9E-8F4A-F3658B108928}" dt="2023-11-15T12:09:15.971" v="1834" actId="14100"/>
        <pc:sldMkLst>
          <pc:docMk/>
          <pc:sldMk cId="3298298427" sldId="266"/>
        </pc:sldMkLst>
        <pc:spChg chg="mod">
          <ac:chgData name="Dario Šebalj" userId="a71eced3-786e-4eb6-80ca-f62c4fda7d06" providerId="ADAL" clId="{7F8B9E8A-2484-4D9E-8F4A-F3658B108928}" dt="2023-11-15T12:09:15.971" v="1834" actId="14100"/>
          <ac:spMkLst>
            <pc:docMk/>
            <pc:sldMk cId="3298298427" sldId="266"/>
            <ac:spMk id="8" creationId="{BA68647D-8959-AECA-FF1C-384AA40B609E}"/>
          </ac:spMkLst>
        </pc:spChg>
      </pc:sldChg>
      <pc:sldChg chg="modSp add mod ord">
        <pc:chgData name="Dario Šebalj" userId="a71eced3-786e-4eb6-80ca-f62c4fda7d06" providerId="ADAL" clId="{7F8B9E8A-2484-4D9E-8F4A-F3658B108928}" dt="2023-11-15T12:10:08.203" v="1848" actId="27636"/>
        <pc:sldMkLst>
          <pc:docMk/>
          <pc:sldMk cId="2749841692" sldId="267"/>
        </pc:sldMkLst>
        <pc:spChg chg="mod">
          <ac:chgData name="Dario Šebalj" userId="a71eced3-786e-4eb6-80ca-f62c4fda7d06" providerId="ADAL" clId="{7F8B9E8A-2484-4D9E-8F4A-F3658B108928}" dt="2023-11-15T08:35:59.474" v="425" actId="20577"/>
          <ac:spMkLst>
            <pc:docMk/>
            <pc:sldMk cId="2749841692" sldId="267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10:08.203" v="1848" actId="27636"/>
          <ac:spMkLst>
            <pc:docMk/>
            <pc:sldMk cId="2749841692" sldId="267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39:27.886" v="567" actId="20577"/>
          <ac:spMkLst>
            <pc:docMk/>
            <pc:sldMk cId="2749841692" sldId="267"/>
            <ac:spMk id="6" creationId="{4D0B990B-A015-95E2-DF45-A832FF931C3B}"/>
          </ac:spMkLst>
        </pc:spChg>
      </pc:sldChg>
      <pc:sldChg chg="addSp delSp modSp add mod ord">
        <pc:chgData name="Dario Šebalj" userId="a71eced3-786e-4eb6-80ca-f62c4fda7d06" providerId="ADAL" clId="{7F8B9E8A-2484-4D9E-8F4A-F3658B108928}" dt="2023-11-15T08:35:51.337" v="410"/>
        <pc:sldMkLst>
          <pc:docMk/>
          <pc:sldMk cId="113690816" sldId="268"/>
        </pc:sldMkLst>
        <pc:spChg chg="add del mod">
          <ac:chgData name="Dario Šebalj" userId="a71eced3-786e-4eb6-80ca-f62c4fda7d06" providerId="ADAL" clId="{7F8B9E8A-2484-4D9E-8F4A-F3658B108928}" dt="2023-11-15T08:35:17.661" v="390" actId="478"/>
          <ac:spMkLst>
            <pc:docMk/>
            <pc:sldMk cId="113690816" sldId="268"/>
            <ac:spMk id="3" creationId="{1FB6F12A-8073-1407-83C2-3358B39794D5}"/>
          </ac:spMkLst>
        </pc:spChg>
        <pc:spChg chg="mod">
          <ac:chgData name="Dario Šebalj" userId="a71eced3-786e-4eb6-80ca-f62c4fda7d06" providerId="ADAL" clId="{7F8B9E8A-2484-4D9E-8F4A-F3658B108928}" dt="2023-11-15T08:35:09.388" v="388" actId="20577"/>
          <ac:spMkLst>
            <pc:docMk/>
            <pc:sldMk cId="113690816" sldId="268"/>
            <ac:spMk id="4" creationId="{1B53A616-BC45-7003-D00A-64BD15781752}"/>
          </ac:spMkLst>
        </pc:spChg>
        <pc:spChg chg="del">
          <ac:chgData name="Dario Šebalj" userId="a71eced3-786e-4eb6-80ca-f62c4fda7d06" providerId="ADAL" clId="{7F8B9E8A-2484-4D9E-8F4A-F3658B108928}" dt="2023-11-15T08:35:14.522" v="389" actId="478"/>
          <ac:spMkLst>
            <pc:docMk/>
            <pc:sldMk cId="113690816" sldId="268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35:32.501" v="408" actId="20577"/>
          <ac:spMkLst>
            <pc:docMk/>
            <pc:sldMk cId="113690816" sldId="268"/>
            <ac:spMk id="6" creationId="{4D0B990B-A015-95E2-DF45-A832FF931C3B}"/>
          </ac:spMkLst>
        </pc:spChg>
        <pc:picChg chg="add mod">
          <ac:chgData name="Dario Šebalj" userId="a71eced3-786e-4eb6-80ca-f62c4fda7d06" providerId="ADAL" clId="{7F8B9E8A-2484-4D9E-8F4A-F3658B108928}" dt="2023-11-15T08:35:26.032" v="395" actId="1076"/>
          <ac:picMkLst>
            <pc:docMk/>
            <pc:sldMk cId="113690816" sldId="268"/>
            <ac:picMk id="7" creationId="{98ECB439-F90E-B979-0C13-75CB6839D7A7}"/>
          </ac:picMkLst>
        </pc:picChg>
        <pc:picChg chg="add mod">
          <ac:chgData name="Dario Šebalj" userId="a71eced3-786e-4eb6-80ca-f62c4fda7d06" providerId="ADAL" clId="{7F8B9E8A-2484-4D9E-8F4A-F3658B108928}" dt="2023-11-15T08:35:51.337" v="410"/>
          <ac:picMkLst>
            <pc:docMk/>
            <pc:sldMk cId="113690816" sldId="268"/>
            <ac:picMk id="8" creationId="{07C08915-3052-9F4E-F7B8-945907DB7103}"/>
          </ac:picMkLst>
        </pc:picChg>
      </pc:sldChg>
      <pc:sldChg chg="add del">
        <pc:chgData name="Dario Šebalj" userId="a71eced3-786e-4eb6-80ca-f62c4fda7d06" providerId="ADAL" clId="{7F8B9E8A-2484-4D9E-8F4A-F3658B108928}" dt="2023-11-15T12:01:59.340" v="1688" actId="47"/>
        <pc:sldMkLst>
          <pc:docMk/>
          <pc:sldMk cId="4043668424" sldId="269"/>
        </pc:sldMkLst>
      </pc:sldChg>
      <pc:sldChg chg="modSp add mod ord">
        <pc:chgData name="Dario Šebalj" userId="a71eced3-786e-4eb6-80ca-f62c4fda7d06" providerId="ADAL" clId="{7F8B9E8A-2484-4D9E-8F4A-F3658B108928}" dt="2023-11-15T12:10:01.174" v="1846" actId="403"/>
        <pc:sldMkLst>
          <pc:docMk/>
          <pc:sldMk cId="1088948264" sldId="270"/>
        </pc:sldMkLst>
        <pc:spChg chg="mod">
          <ac:chgData name="Dario Šebalj" userId="a71eced3-786e-4eb6-80ca-f62c4fda7d06" providerId="ADAL" clId="{7F8B9E8A-2484-4D9E-8F4A-F3658B108928}" dt="2023-11-15T08:40:02.780" v="599" actId="20577"/>
          <ac:spMkLst>
            <pc:docMk/>
            <pc:sldMk cId="1088948264" sldId="270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10:01.174" v="1846" actId="403"/>
          <ac:spMkLst>
            <pc:docMk/>
            <pc:sldMk cId="1088948264" sldId="270"/>
            <ac:spMk id="5" creationId="{08B1E3E4-9C4A-4CF8-DBD2-8A61BD597723}"/>
          </ac:spMkLst>
        </pc:spChg>
      </pc:sldChg>
      <pc:sldChg chg="add del">
        <pc:chgData name="Dario Šebalj" userId="a71eced3-786e-4eb6-80ca-f62c4fda7d06" providerId="ADAL" clId="{7F8B9E8A-2484-4D9E-8F4A-F3658B108928}" dt="2023-11-15T12:01:57.332" v="1687" actId="47"/>
        <pc:sldMkLst>
          <pc:docMk/>
          <pc:sldMk cId="1920928991" sldId="271"/>
        </pc:sldMkLst>
      </pc:sldChg>
      <pc:sldChg chg="modSp add mod ord">
        <pc:chgData name="Dario Šebalj" userId="a71eced3-786e-4eb6-80ca-f62c4fda7d06" providerId="ADAL" clId="{7F8B9E8A-2484-4D9E-8F4A-F3658B108928}" dt="2023-11-15T08:51:21.176" v="1015" actId="20577"/>
        <pc:sldMkLst>
          <pc:docMk/>
          <pc:sldMk cId="353431143" sldId="272"/>
        </pc:sldMkLst>
        <pc:spChg chg="mod">
          <ac:chgData name="Dario Šebalj" userId="a71eced3-786e-4eb6-80ca-f62c4fda7d06" providerId="ADAL" clId="{7F8B9E8A-2484-4D9E-8F4A-F3658B108928}" dt="2023-11-15T08:43:47.151" v="878" actId="20577"/>
          <ac:spMkLst>
            <pc:docMk/>
            <pc:sldMk cId="353431143" sldId="272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08:45:53.684" v="995" actId="207"/>
          <ac:spMkLst>
            <pc:docMk/>
            <pc:sldMk cId="353431143" sldId="272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1:21.176" v="1015" actId="20577"/>
          <ac:spMkLst>
            <pc:docMk/>
            <pc:sldMk cId="353431143" sldId="272"/>
            <ac:spMk id="6" creationId="{4D0B990B-A015-95E2-DF45-A832FF931C3B}"/>
          </ac:spMkLst>
        </pc:spChg>
      </pc:sldChg>
      <pc:sldChg chg="modSp add mod">
        <pc:chgData name="Dario Šebalj" userId="a71eced3-786e-4eb6-80ca-f62c4fda7d06" providerId="ADAL" clId="{7F8B9E8A-2484-4D9E-8F4A-F3658B108928}" dt="2023-11-15T12:09:48.019" v="1844" actId="207"/>
        <pc:sldMkLst>
          <pc:docMk/>
          <pc:sldMk cId="890883010" sldId="273"/>
        </pc:sldMkLst>
        <pc:spChg chg="mod">
          <ac:chgData name="Dario Šebalj" userId="a71eced3-786e-4eb6-80ca-f62c4fda7d06" providerId="ADAL" clId="{7F8B9E8A-2484-4D9E-8F4A-F3658B108928}" dt="2023-11-15T08:51:33.326" v="1023" actId="20577"/>
          <ac:spMkLst>
            <pc:docMk/>
            <pc:sldMk cId="890883010" sldId="273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48.019" v="1844" actId="207"/>
          <ac:spMkLst>
            <pc:docMk/>
            <pc:sldMk cId="890883010" sldId="273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3:09.432" v="1109"/>
          <ac:spMkLst>
            <pc:docMk/>
            <pc:sldMk cId="890883010" sldId="273"/>
            <ac:spMk id="6" creationId="{4D0B990B-A015-95E2-DF45-A832FF931C3B}"/>
          </ac:spMkLst>
        </pc:spChg>
      </pc:sldChg>
      <pc:sldChg chg="addSp modSp add mod ord">
        <pc:chgData name="Dario Šebalj" userId="a71eced3-786e-4eb6-80ca-f62c4fda7d06" providerId="ADAL" clId="{7F8B9E8A-2484-4D9E-8F4A-F3658B108928}" dt="2023-11-15T12:09:42.309" v="1841" actId="207"/>
        <pc:sldMkLst>
          <pc:docMk/>
          <pc:sldMk cId="603866943" sldId="274"/>
        </pc:sldMkLst>
        <pc:spChg chg="mod">
          <ac:chgData name="Dario Šebalj" userId="a71eced3-786e-4eb6-80ca-f62c4fda7d06" providerId="ADAL" clId="{7F8B9E8A-2484-4D9E-8F4A-F3658B108928}" dt="2023-11-15T08:53:29.898" v="1136" actId="20577"/>
          <ac:spMkLst>
            <pc:docMk/>
            <pc:sldMk cId="603866943" sldId="274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42.309" v="1841" actId="207"/>
          <ac:spMkLst>
            <pc:docMk/>
            <pc:sldMk cId="603866943" sldId="274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4:52.828" v="1162" actId="20577"/>
          <ac:spMkLst>
            <pc:docMk/>
            <pc:sldMk cId="603866943" sldId="274"/>
            <ac:spMk id="6" creationId="{4D0B990B-A015-95E2-DF45-A832FF931C3B}"/>
          </ac:spMkLst>
        </pc:spChg>
        <pc:picChg chg="add mod">
          <ac:chgData name="Dario Šebalj" userId="a71eced3-786e-4eb6-80ca-f62c4fda7d06" providerId="ADAL" clId="{7F8B9E8A-2484-4D9E-8F4A-F3658B108928}" dt="2023-11-15T08:54:31.103" v="1150" actId="1076"/>
          <ac:picMkLst>
            <pc:docMk/>
            <pc:sldMk cId="603866943" sldId="274"/>
            <ac:picMk id="2" creationId="{753D4D77-F2E1-CE4C-B8F2-9F9381A79FAB}"/>
          </ac:picMkLst>
        </pc:picChg>
      </pc:sldChg>
      <pc:sldChg chg="delSp modSp add mod">
        <pc:chgData name="Dario Šebalj" userId="a71eced3-786e-4eb6-80ca-f62c4fda7d06" providerId="ADAL" clId="{7F8B9E8A-2484-4D9E-8F4A-F3658B108928}" dt="2023-11-15T11:57:53.700" v="1446" actId="207"/>
        <pc:sldMkLst>
          <pc:docMk/>
          <pc:sldMk cId="3327966016" sldId="275"/>
        </pc:sldMkLst>
        <pc:spChg chg="mod">
          <ac:chgData name="Dario Šebalj" userId="a71eced3-786e-4eb6-80ca-f62c4fda7d06" providerId="ADAL" clId="{7F8B9E8A-2484-4D9E-8F4A-F3658B108928}" dt="2023-11-15T11:57:53.700" v="1446" actId="207"/>
          <ac:spMkLst>
            <pc:docMk/>
            <pc:sldMk cId="3327966016" sldId="275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8:47.294" v="1258" actId="6549"/>
          <ac:spMkLst>
            <pc:docMk/>
            <pc:sldMk cId="3327966016" sldId="275"/>
            <ac:spMk id="6" creationId="{4D0B990B-A015-95E2-DF45-A832FF931C3B}"/>
          </ac:spMkLst>
        </pc:spChg>
        <pc:picChg chg="del">
          <ac:chgData name="Dario Šebalj" userId="a71eced3-786e-4eb6-80ca-f62c4fda7d06" providerId="ADAL" clId="{7F8B9E8A-2484-4D9E-8F4A-F3658B108928}" dt="2023-11-15T08:57:07.794" v="1188" actId="478"/>
          <ac:picMkLst>
            <pc:docMk/>
            <pc:sldMk cId="3327966016" sldId="275"/>
            <ac:picMk id="2" creationId="{753D4D77-F2E1-CE4C-B8F2-9F9381A79FAB}"/>
          </ac:picMkLst>
        </pc:picChg>
      </pc:sldChg>
      <pc:sldChg chg="addSp delSp modSp add mod">
        <pc:chgData name="Dario Šebalj" userId="a71eced3-786e-4eb6-80ca-f62c4fda7d06" providerId="ADAL" clId="{7F8B9E8A-2484-4D9E-8F4A-F3658B108928}" dt="2023-11-15T08:58:27.411" v="1240" actId="20577"/>
        <pc:sldMkLst>
          <pc:docMk/>
          <pc:sldMk cId="926587062" sldId="276"/>
        </pc:sldMkLst>
        <pc:spChg chg="add del mod">
          <ac:chgData name="Dario Šebalj" userId="a71eced3-786e-4eb6-80ca-f62c4fda7d06" providerId="ADAL" clId="{7F8B9E8A-2484-4D9E-8F4A-F3658B108928}" dt="2023-11-15T08:58:17.877" v="1230" actId="478"/>
          <ac:spMkLst>
            <pc:docMk/>
            <pc:sldMk cId="926587062" sldId="276"/>
            <ac:spMk id="3" creationId="{10C26F8E-4B66-3E3F-D618-75DD501D09B2}"/>
          </ac:spMkLst>
        </pc:spChg>
        <pc:spChg chg="mod">
          <ac:chgData name="Dario Šebalj" userId="a71eced3-786e-4eb6-80ca-f62c4fda7d06" providerId="ADAL" clId="{7F8B9E8A-2484-4D9E-8F4A-F3658B108928}" dt="2023-11-15T08:58:14.074" v="1228" actId="20577"/>
          <ac:spMkLst>
            <pc:docMk/>
            <pc:sldMk cId="926587062" sldId="276"/>
            <ac:spMk id="4" creationId="{1B53A616-BC45-7003-D00A-64BD15781752}"/>
          </ac:spMkLst>
        </pc:spChg>
        <pc:spChg chg="del">
          <ac:chgData name="Dario Šebalj" userId="a71eced3-786e-4eb6-80ca-f62c4fda7d06" providerId="ADAL" clId="{7F8B9E8A-2484-4D9E-8F4A-F3658B108928}" dt="2023-11-15T08:58:16.300" v="1229" actId="478"/>
          <ac:spMkLst>
            <pc:docMk/>
            <pc:sldMk cId="926587062" sldId="276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8:27.411" v="1240" actId="20577"/>
          <ac:spMkLst>
            <pc:docMk/>
            <pc:sldMk cId="926587062" sldId="276"/>
            <ac:spMk id="6" creationId="{4D0B990B-A015-95E2-DF45-A832FF931C3B}"/>
          </ac:spMkLst>
        </pc:spChg>
        <pc:picChg chg="add mod">
          <ac:chgData name="Dario Šebalj" userId="a71eced3-786e-4eb6-80ca-f62c4fda7d06" providerId="ADAL" clId="{7F8B9E8A-2484-4D9E-8F4A-F3658B108928}" dt="2023-11-15T08:58:22.961" v="1233" actId="1076"/>
          <ac:picMkLst>
            <pc:docMk/>
            <pc:sldMk cId="926587062" sldId="276"/>
            <ac:picMk id="7" creationId="{B91B1701-C4E7-2745-2B5C-AA85F5112CCA}"/>
          </ac:picMkLst>
        </pc:picChg>
      </pc:sldChg>
      <pc:sldChg chg="addSp delSp modSp add mod ord">
        <pc:chgData name="Dario Šebalj" userId="a71eced3-786e-4eb6-80ca-f62c4fda7d06" providerId="ADAL" clId="{7F8B9E8A-2484-4D9E-8F4A-F3658B108928}" dt="2023-11-15T11:58:18.300" v="1466" actId="1076"/>
        <pc:sldMkLst>
          <pc:docMk/>
          <pc:sldMk cId="844182128" sldId="277"/>
        </pc:sldMkLst>
        <pc:spChg chg="mod">
          <ac:chgData name="Dario Šebalj" userId="a71eced3-786e-4eb6-80ca-f62c4fda7d06" providerId="ADAL" clId="{7F8B9E8A-2484-4D9E-8F4A-F3658B108928}" dt="2023-11-15T11:58:04.739" v="1459" actId="20577"/>
          <ac:spMkLst>
            <pc:docMk/>
            <pc:sldMk cId="844182128" sldId="277"/>
            <ac:spMk id="4" creationId="{1B53A616-BC45-7003-D00A-64BD15781752}"/>
          </ac:spMkLst>
        </pc:spChg>
        <pc:spChg chg="del mod">
          <ac:chgData name="Dario Šebalj" userId="a71eced3-786e-4eb6-80ca-f62c4fda7d06" providerId="ADAL" clId="{7F8B9E8A-2484-4D9E-8F4A-F3658B108928}" dt="2023-11-15T11:58:09.569" v="1460" actId="478"/>
          <ac:spMkLst>
            <pc:docMk/>
            <pc:sldMk cId="844182128" sldId="277"/>
            <ac:spMk id="5" creationId="{08B1E3E4-9C4A-4CF8-DBD2-8A61BD597723}"/>
          </ac:spMkLst>
        </pc:spChg>
        <pc:spChg chg="del">
          <ac:chgData name="Dario Šebalj" userId="a71eced3-786e-4eb6-80ca-f62c4fda7d06" providerId="ADAL" clId="{7F8B9E8A-2484-4D9E-8F4A-F3658B108928}" dt="2023-11-15T11:58:13.805" v="1463" actId="478"/>
          <ac:spMkLst>
            <pc:docMk/>
            <pc:sldMk cId="844182128" sldId="277"/>
            <ac:spMk id="6" creationId="{4D0B990B-A015-95E2-DF45-A832FF931C3B}"/>
          </ac:spMkLst>
        </pc:spChg>
        <pc:spChg chg="add del mod">
          <ac:chgData name="Dario Šebalj" userId="a71eced3-786e-4eb6-80ca-f62c4fda7d06" providerId="ADAL" clId="{7F8B9E8A-2484-4D9E-8F4A-F3658B108928}" dt="2023-11-15T11:58:12.272" v="1461" actId="478"/>
          <ac:spMkLst>
            <pc:docMk/>
            <pc:sldMk cId="844182128" sldId="277"/>
            <ac:spMk id="8" creationId="{0275BB52-C385-25BB-1610-12B37D7B3FDC}"/>
          </ac:spMkLst>
        </pc:spChg>
        <pc:picChg chg="add del mod">
          <ac:chgData name="Dario Šebalj" userId="a71eced3-786e-4eb6-80ca-f62c4fda7d06" providerId="ADAL" clId="{7F8B9E8A-2484-4D9E-8F4A-F3658B108928}" dt="2023-11-15T11:58:13.031" v="1462" actId="478"/>
          <ac:picMkLst>
            <pc:docMk/>
            <pc:sldMk cId="844182128" sldId="277"/>
            <ac:picMk id="3" creationId="{8798FD58-30ED-B3C6-50FE-F7FFE884BD19}"/>
          </ac:picMkLst>
        </pc:picChg>
        <pc:picChg chg="add mod">
          <ac:chgData name="Dario Šebalj" userId="a71eced3-786e-4eb6-80ca-f62c4fda7d06" providerId="ADAL" clId="{7F8B9E8A-2484-4D9E-8F4A-F3658B108928}" dt="2023-11-15T11:58:18.300" v="1466" actId="1076"/>
          <ac:picMkLst>
            <pc:docMk/>
            <pc:sldMk cId="844182128" sldId="277"/>
            <ac:picMk id="9" creationId="{EC9AFFFE-888B-9D3E-A30C-434E8CFF718B}"/>
          </ac:picMkLst>
        </pc:picChg>
      </pc:sldChg>
      <pc:sldChg chg="modSp add mod ord">
        <pc:chgData name="Dario Šebalj" userId="a71eced3-786e-4eb6-80ca-f62c4fda7d06" providerId="ADAL" clId="{7F8B9E8A-2484-4D9E-8F4A-F3658B108928}" dt="2023-11-15T11:58:01.064" v="1449" actId="20577"/>
        <pc:sldMkLst>
          <pc:docMk/>
          <pc:sldMk cId="1935663326" sldId="278"/>
        </pc:sldMkLst>
        <pc:spChg chg="mod">
          <ac:chgData name="Dario Šebalj" userId="a71eced3-786e-4eb6-80ca-f62c4fda7d06" providerId="ADAL" clId="{7F8B9E8A-2484-4D9E-8F4A-F3658B108928}" dt="2023-11-15T11:58:01.064" v="1449" actId="20577"/>
          <ac:spMkLst>
            <pc:docMk/>
            <pc:sldMk cId="1935663326" sldId="278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1:57:44.772" v="1442" actId="207"/>
          <ac:spMkLst>
            <pc:docMk/>
            <pc:sldMk cId="1935663326" sldId="278"/>
            <ac:spMk id="5" creationId="{08B1E3E4-9C4A-4CF8-DBD2-8A61BD597723}"/>
          </ac:spMkLst>
        </pc:spChg>
        <pc:picChg chg="mod">
          <ac:chgData name="Dario Šebalj" userId="a71eced3-786e-4eb6-80ca-f62c4fda7d06" providerId="ADAL" clId="{7F8B9E8A-2484-4D9E-8F4A-F3658B108928}" dt="2023-11-15T11:57:39.347" v="1438" actId="1076"/>
          <ac:picMkLst>
            <pc:docMk/>
            <pc:sldMk cId="1935663326" sldId="278"/>
            <ac:picMk id="3" creationId="{8798FD58-30ED-B3C6-50FE-F7FFE884BD19}"/>
          </ac:picMkLst>
        </pc:picChg>
      </pc:sldChg>
      <pc:sldChg chg="modSp add mod ord">
        <pc:chgData name="Dario Šebalj" userId="a71eced3-786e-4eb6-80ca-f62c4fda7d06" providerId="ADAL" clId="{7F8B9E8A-2484-4D9E-8F4A-F3658B108928}" dt="2023-11-15T12:09:27.635" v="1838" actId="20577"/>
        <pc:sldMkLst>
          <pc:docMk/>
          <pc:sldMk cId="2690682958" sldId="279"/>
        </pc:sldMkLst>
        <pc:spChg chg="mod">
          <ac:chgData name="Dario Šebalj" userId="a71eced3-786e-4eb6-80ca-f62c4fda7d06" providerId="ADAL" clId="{7F8B9E8A-2484-4D9E-8F4A-F3658B108928}" dt="2023-11-15T11:59:01.125" v="1506" actId="20577"/>
          <ac:spMkLst>
            <pc:docMk/>
            <pc:sldMk cId="2690682958" sldId="279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27.635" v="1838" actId="20577"/>
          <ac:spMkLst>
            <pc:docMk/>
            <pc:sldMk cId="2690682958" sldId="279"/>
            <ac:spMk id="5" creationId="{08B1E3E4-9C4A-4CF8-DBD2-8A61BD597723}"/>
          </ac:spMkLst>
        </pc:spChg>
      </pc:sldChg>
      <pc:sldChg chg="delSp modSp add mod">
        <pc:chgData name="Dario Šebalj" userId="a71eced3-786e-4eb6-80ca-f62c4fda7d06" providerId="ADAL" clId="{7F8B9E8A-2484-4D9E-8F4A-F3658B108928}" dt="2023-11-15T12:09:23.535" v="1835" actId="20577"/>
        <pc:sldMkLst>
          <pc:docMk/>
          <pc:sldMk cId="821778306" sldId="280"/>
        </pc:sldMkLst>
        <pc:spChg chg="mod">
          <ac:chgData name="Dario Šebalj" userId="a71eced3-786e-4eb6-80ca-f62c4fda7d06" providerId="ADAL" clId="{7F8B9E8A-2484-4D9E-8F4A-F3658B108928}" dt="2023-11-15T12:01:03.511" v="1665" actId="20577"/>
          <ac:spMkLst>
            <pc:docMk/>
            <pc:sldMk cId="821778306" sldId="280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23.535" v="1835" actId="20577"/>
          <ac:spMkLst>
            <pc:docMk/>
            <pc:sldMk cId="821778306" sldId="280"/>
            <ac:spMk id="5" creationId="{08B1E3E4-9C4A-4CF8-DBD2-8A61BD597723}"/>
          </ac:spMkLst>
        </pc:spChg>
        <pc:spChg chg="del">
          <ac:chgData name="Dario Šebalj" userId="a71eced3-786e-4eb6-80ca-f62c4fda7d06" providerId="ADAL" clId="{7F8B9E8A-2484-4D9E-8F4A-F3658B108928}" dt="2023-11-15T12:03:11.894" v="1731" actId="478"/>
          <ac:spMkLst>
            <pc:docMk/>
            <pc:sldMk cId="821778306" sldId="280"/>
            <ac:spMk id="6" creationId="{4D0B990B-A015-95E2-DF45-A832FF931C3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BBEB3E-9BB2-499E-A085-1BAFA66AA0C5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02D32A-CC28-47D1-83CD-83627DE478A3}">
      <dgm:prSet phldrT="[Text]" custT="1"/>
      <dgm:spPr/>
      <dgm:t>
        <a:bodyPr/>
        <a:lstStyle/>
        <a:p>
          <a:pPr algn="ctr"/>
          <a:r>
            <a:rPr lang="pl-PL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Ekspertyza logistyczna</a:t>
          </a:r>
          <a:endParaRPr lang="en-US" sz="1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7DA4BFC-F266-4A33-9D18-862DF5D22C3F}" type="parTrans" cxnId="{21E2AF27-C975-445F-AEC4-D95A8627F7D5}">
      <dgm:prSet/>
      <dgm:spPr/>
      <dgm:t>
        <a:bodyPr/>
        <a:lstStyle/>
        <a:p>
          <a:pPr algn="ctr"/>
          <a:endParaRPr lang="en-US"/>
        </a:p>
      </dgm:t>
    </dgm:pt>
    <dgm:pt modelId="{8F15E300-E47F-4B48-A616-F034A09D7B91}" type="sibTrans" cxnId="{21E2AF27-C975-445F-AEC4-D95A8627F7D5}">
      <dgm:prSet/>
      <dgm:spPr/>
      <dgm:t>
        <a:bodyPr/>
        <a:lstStyle/>
        <a:p>
          <a:pPr algn="ctr"/>
          <a:endParaRPr lang="en-US"/>
        </a:p>
      </dgm:t>
    </dgm:pt>
    <dgm:pt modelId="{479F92B0-22D4-4FED-A135-977C7AF52BCD}">
      <dgm:prSet phldrT="[Text]" custT="1"/>
      <dgm:spPr/>
      <dgm:t>
        <a:bodyPr/>
        <a:lstStyle/>
        <a:p>
          <a:pPr algn="ctr"/>
          <a:r>
            <a:rPr lang="pl-PL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Programowanie</a:t>
          </a:r>
          <a:endParaRPr lang="en-US" sz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330563C-14AA-486E-8B45-A0EB8E8A46F9}" type="parTrans" cxnId="{D236476A-B71C-4158-8AD1-52CC28FC015E}">
      <dgm:prSet/>
      <dgm:spPr/>
      <dgm:t>
        <a:bodyPr/>
        <a:lstStyle/>
        <a:p>
          <a:pPr algn="ctr"/>
          <a:endParaRPr lang="en-US"/>
        </a:p>
      </dgm:t>
    </dgm:pt>
    <dgm:pt modelId="{E5C4CB94-2B6C-4727-8171-49915CF1BF78}" type="sibTrans" cxnId="{D236476A-B71C-4158-8AD1-52CC28FC015E}">
      <dgm:prSet/>
      <dgm:spPr/>
      <dgm:t>
        <a:bodyPr/>
        <a:lstStyle/>
        <a:p>
          <a:pPr algn="ctr"/>
          <a:endParaRPr lang="en-US"/>
        </a:p>
      </dgm:t>
    </dgm:pt>
    <dgm:pt modelId="{5FD544B7-C658-41FB-88E5-90A86DACF79A}">
      <dgm:prSet phldrT="[Text]" custT="1"/>
      <dgm:spPr/>
      <dgm:t>
        <a:bodyPr/>
        <a:lstStyle/>
        <a:p>
          <a:pPr algn="ctr"/>
          <a:r>
            <a:rPr lang="pl-PL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Analityka biznesowa</a:t>
          </a:r>
          <a:endParaRPr lang="en-US" sz="18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6221558-136C-465F-9990-38042A653BCA}" type="parTrans" cxnId="{0CB3527A-56AD-4300-B6AF-3155A8D68E0F}">
      <dgm:prSet/>
      <dgm:spPr/>
      <dgm:t>
        <a:bodyPr/>
        <a:lstStyle/>
        <a:p>
          <a:pPr algn="ctr"/>
          <a:endParaRPr lang="en-US"/>
        </a:p>
      </dgm:t>
    </dgm:pt>
    <dgm:pt modelId="{E6569DB9-75AE-4191-92EB-4B8D8F7DE141}" type="sibTrans" cxnId="{0CB3527A-56AD-4300-B6AF-3155A8D68E0F}">
      <dgm:prSet/>
      <dgm:spPr/>
      <dgm:t>
        <a:bodyPr/>
        <a:lstStyle/>
        <a:p>
          <a:pPr algn="ctr"/>
          <a:endParaRPr lang="en-US"/>
        </a:p>
      </dgm:t>
    </dgm:pt>
    <dgm:pt modelId="{1145682E-2B54-4913-B4A1-8E46E82BAA8E}">
      <dgm:prSet phldrT="[Text]" custT="1"/>
      <dgm:spPr/>
      <dgm:t>
        <a:bodyPr/>
        <a:lstStyle/>
        <a:p>
          <a:pPr algn="ctr"/>
          <a:r>
            <a:rPr lang="pl-PL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Narzędzia matematyczne</a:t>
          </a:r>
          <a:endParaRPr lang="en-US" sz="1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3927D19-4BC2-4C50-8FB3-B3B8CB96C3BA}" type="sibTrans" cxnId="{3A444354-ADEA-4496-97C8-6B3DB3074858}">
      <dgm:prSet/>
      <dgm:spPr/>
      <dgm:t>
        <a:bodyPr/>
        <a:lstStyle/>
        <a:p>
          <a:pPr algn="ctr"/>
          <a:endParaRPr lang="en-US"/>
        </a:p>
      </dgm:t>
    </dgm:pt>
    <dgm:pt modelId="{A800B307-62D8-4634-B305-40ABDD9D0945}" type="parTrans" cxnId="{3A444354-ADEA-4496-97C8-6B3DB3074858}">
      <dgm:prSet/>
      <dgm:spPr/>
      <dgm:t>
        <a:bodyPr/>
        <a:lstStyle/>
        <a:p>
          <a:pPr algn="ctr"/>
          <a:endParaRPr lang="en-US"/>
        </a:p>
      </dgm:t>
    </dgm:pt>
    <dgm:pt modelId="{70B81790-E59A-4B14-A0A8-F5A5EE03D845}" type="pres">
      <dgm:prSet presAssocID="{E9BBEB3E-9BB2-499E-A085-1BAFA66AA0C5}" presName="Name0" presStyleCnt="0">
        <dgm:presLayoutVars>
          <dgm:chMax val="4"/>
          <dgm:resizeHandles val="exact"/>
        </dgm:presLayoutVars>
      </dgm:prSet>
      <dgm:spPr/>
    </dgm:pt>
    <dgm:pt modelId="{A222D22F-1D35-450C-B641-753982D06356}" type="pres">
      <dgm:prSet presAssocID="{E9BBEB3E-9BB2-499E-A085-1BAFA66AA0C5}" presName="ellipse" presStyleLbl="trBgShp" presStyleIdx="0" presStyleCnt="1" custLinFactNeighborX="2526" custLinFactNeighborY="1678"/>
      <dgm:spPr/>
    </dgm:pt>
    <dgm:pt modelId="{51AA7DDC-0C3B-49CB-8022-160E4257634D}" type="pres">
      <dgm:prSet presAssocID="{E9BBEB3E-9BB2-499E-A085-1BAFA66AA0C5}" presName="arrow1" presStyleLbl="fgShp" presStyleIdx="0" presStyleCnt="1"/>
      <dgm:spPr/>
    </dgm:pt>
    <dgm:pt modelId="{CA925446-A2EA-4871-874B-B6A832571DA8}" type="pres">
      <dgm:prSet presAssocID="{E9BBEB3E-9BB2-499E-A085-1BAFA66AA0C5}" presName="rectangle" presStyleLbl="revTx" presStyleIdx="0" presStyleCnt="1">
        <dgm:presLayoutVars>
          <dgm:bulletEnabled val="1"/>
        </dgm:presLayoutVars>
      </dgm:prSet>
      <dgm:spPr/>
    </dgm:pt>
    <dgm:pt modelId="{AA9899E1-8929-4E1A-99B7-72763A1F4E97}" type="pres">
      <dgm:prSet presAssocID="{1145682E-2B54-4913-B4A1-8E46E82BAA8E}" presName="item1" presStyleLbl="node1" presStyleIdx="0" presStyleCnt="3" custScaleX="173936" custScaleY="115865">
        <dgm:presLayoutVars>
          <dgm:bulletEnabled val="1"/>
        </dgm:presLayoutVars>
      </dgm:prSet>
      <dgm:spPr/>
    </dgm:pt>
    <dgm:pt modelId="{64CD24B5-1A3D-481C-86C3-4FC84820AD11}" type="pres">
      <dgm:prSet presAssocID="{479F92B0-22D4-4FED-A135-977C7AF52BCD}" presName="item2" presStyleLbl="node1" presStyleIdx="1" presStyleCnt="3" custScaleX="160986" custScaleY="94148" custLinFactNeighborX="-3958" custLinFactNeighborY="-19551">
        <dgm:presLayoutVars>
          <dgm:bulletEnabled val="1"/>
        </dgm:presLayoutVars>
      </dgm:prSet>
      <dgm:spPr/>
    </dgm:pt>
    <dgm:pt modelId="{38BB4DB9-1507-484B-9470-CCD9AB1D127C}" type="pres">
      <dgm:prSet presAssocID="{5FD544B7-C658-41FB-88E5-90A86DACF79A}" presName="item3" presStyleLbl="node1" presStyleIdx="2" presStyleCnt="3" custScaleX="147950" custScaleY="107558" custLinFactNeighborX="20586" custLinFactNeighborY="-769">
        <dgm:presLayoutVars>
          <dgm:bulletEnabled val="1"/>
        </dgm:presLayoutVars>
      </dgm:prSet>
      <dgm:spPr/>
    </dgm:pt>
    <dgm:pt modelId="{ED3C8EE8-6EF3-462A-B30B-88BFF6F3C778}" type="pres">
      <dgm:prSet presAssocID="{E9BBEB3E-9BB2-499E-A085-1BAFA66AA0C5}" presName="funnel" presStyleLbl="trAlignAcc1" presStyleIdx="0" presStyleCnt="1" custLinFactNeighborX="2945" custLinFactNeighborY="2208"/>
      <dgm:spPr/>
    </dgm:pt>
  </dgm:ptLst>
  <dgm:cxnLst>
    <dgm:cxn modelId="{21E2AF27-C975-445F-AEC4-D95A8627F7D5}" srcId="{E9BBEB3E-9BB2-499E-A085-1BAFA66AA0C5}" destId="{0E02D32A-CC28-47D1-83CD-83627DE478A3}" srcOrd="0" destOrd="0" parTransId="{C7DA4BFC-F266-4A33-9D18-862DF5D22C3F}" sibTransId="{8F15E300-E47F-4B48-A616-F034A09D7B91}"/>
    <dgm:cxn modelId="{F7440532-6DCD-4EED-9127-379579418D28}" type="presOf" srcId="{479F92B0-22D4-4FED-A135-977C7AF52BCD}" destId="{AA9899E1-8929-4E1A-99B7-72763A1F4E97}" srcOrd="0" destOrd="0" presId="urn:microsoft.com/office/officeart/2005/8/layout/funnel1"/>
    <dgm:cxn modelId="{D236476A-B71C-4158-8AD1-52CC28FC015E}" srcId="{E9BBEB3E-9BB2-499E-A085-1BAFA66AA0C5}" destId="{479F92B0-22D4-4FED-A135-977C7AF52BCD}" srcOrd="2" destOrd="0" parTransId="{1330563C-14AA-486E-8B45-A0EB8E8A46F9}" sibTransId="{E5C4CB94-2B6C-4727-8171-49915CF1BF78}"/>
    <dgm:cxn modelId="{97B9C571-6AD4-4832-982A-2160608750F8}" type="presOf" srcId="{5FD544B7-C658-41FB-88E5-90A86DACF79A}" destId="{CA925446-A2EA-4871-874B-B6A832571DA8}" srcOrd="0" destOrd="0" presId="urn:microsoft.com/office/officeart/2005/8/layout/funnel1"/>
    <dgm:cxn modelId="{3A444354-ADEA-4496-97C8-6B3DB3074858}" srcId="{E9BBEB3E-9BB2-499E-A085-1BAFA66AA0C5}" destId="{1145682E-2B54-4913-B4A1-8E46E82BAA8E}" srcOrd="1" destOrd="0" parTransId="{A800B307-62D8-4634-B305-40ABDD9D0945}" sibTransId="{83927D19-4BC2-4C50-8FB3-B3B8CB96C3BA}"/>
    <dgm:cxn modelId="{2C0AB774-E878-4123-ACB6-DDAC6498AEF6}" type="presOf" srcId="{E9BBEB3E-9BB2-499E-A085-1BAFA66AA0C5}" destId="{70B81790-E59A-4B14-A0A8-F5A5EE03D845}" srcOrd="0" destOrd="0" presId="urn:microsoft.com/office/officeart/2005/8/layout/funnel1"/>
    <dgm:cxn modelId="{0CB3527A-56AD-4300-B6AF-3155A8D68E0F}" srcId="{E9BBEB3E-9BB2-499E-A085-1BAFA66AA0C5}" destId="{5FD544B7-C658-41FB-88E5-90A86DACF79A}" srcOrd="3" destOrd="0" parTransId="{46221558-136C-465F-9990-38042A653BCA}" sibTransId="{E6569DB9-75AE-4191-92EB-4B8D8F7DE141}"/>
    <dgm:cxn modelId="{3D8F9EB8-D418-430C-9A09-6F915333C0B8}" type="presOf" srcId="{1145682E-2B54-4913-B4A1-8E46E82BAA8E}" destId="{64CD24B5-1A3D-481C-86C3-4FC84820AD11}" srcOrd="0" destOrd="0" presId="urn:microsoft.com/office/officeart/2005/8/layout/funnel1"/>
    <dgm:cxn modelId="{985807E2-5112-4B7D-A279-FDA8B4116578}" type="presOf" srcId="{0E02D32A-CC28-47D1-83CD-83627DE478A3}" destId="{38BB4DB9-1507-484B-9470-CCD9AB1D127C}" srcOrd="0" destOrd="0" presId="urn:microsoft.com/office/officeart/2005/8/layout/funnel1"/>
    <dgm:cxn modelId="{30F0970B-90CA-4D53-A912-E00E4200AA05}" type="presParOf" srcId="{70B81790-E59A-4B14-A0A8-F5A5EE03D845}" destId="{A222D22F-1D35-450C-B641-753982D06356}" srcOrd="0" destOrd="0" presId="urn:microsoft.com/office/officeart/2005/8/layout/funnel1"/>
    <dgm:cxn modelId="{EA91B320-4DA1-4F1A-A7B8-13769446685F}" type="presParOf" srcId="{70B81790-E59A-4B14-A0A8-F5A5EE03D845}" destId="{51AA7DDC-0C3B-49CB-8022-160E4257634D}" srcOrd="1" destOrd="0" presId="urn:microsoft.com/office/officeart/2005/8/layout/funnel1"/>
    <dgm:cxn modelId="{34FA5C27-4353-4A10-94F3-108917C7DFDF}" type="presParOf" srcId="{70B81790-E59A-4B14-A0A8-F5A5EE03D845}" destId="{CA925446-A2EA-4871-874B-B6A832571DA8}" srcOrd="2" destOrd="0" presId="urn:microsoft.com/office/officeart/2005/8/layout/funnel1"/>
    <dgm:cxn modelId="{234A93A1-4840-4B9C-BEC3-C54CC363B510}" type="presParOf" srcId="{70B81790-E59A-4B14-A0A8-F5A5EE03D845}" destId="{AA9899E1-8929-4E1A-99B7-72763A1F4E97}" srcOrd="3" destOrd="0" presId="urn:microsoft.com/office/officeart/2005/8/layout/funnel1"/>
    <dgm:cxn modelId="{54D1DF5C-F47B-40D0-908B-880AE37E656F}" type="presParOf" srcId="{70B81790-E59A-4B14-A0A8-F5A5EE03D845}" destId="{64CD24B5-1A3D-481C-86C3-4FC84820AD11}" srcOrd="4" destOrd="0" presId="urn:microsoft.com/office/officeart/2005/8/layout/funnel1"/>
    <dgm:cxn modelId="{037F1BFF-9C81-4A72-AF1E-8D27BA0615CA}" type="presParOf" srcId="{70B81790-E59A-4B14-A0A8-F5A5EE03D845}" destId="{38BB4DB9-1507-484B-9470-CCD9AB1D127C}" srcOrd="5" destOrd="0" presId="urn:microsoft.com/office/officeart/2005/8/layout/funnel1"/>
    <dgm:cxn modelId="{90912B69-444C-40D9-A54A-EA3D6349A28B}" type="presParOf" srcId="{70B81790-E59A-4B14-A0A8-F5A5EE03D845}" destId="{ED3C8EE8-6EF3-462A-B30B-88BFF6F3C778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2D22F-1D35-450C-B641-753982D06356}">
      <dsp:nvSpPr>
        <dsp:cNvPr id="0" name=""/>
        <dsp:cNvSpPr/>
      </dsp:nvSpPr>
      <dsp:spPr>
        <a:xfrm>
          <a:off x="1499285" y="170798"/>
          <a:ext cx="3038301" cy="105516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AA7DDC-0C3B-49CB-8022-160E4257634D}">
      <dsp:nvSpPr>
        <dsp:cNvPr id="0" name=""/>
        <dsp:cNvSpPr/>
      </dsp:nvSpPr>
      <dsp:spPr>
        <a:xfrm>
          <a:off x="2651990" y="2736826"/>
          <a:ext cx="588818" cy="376843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925446-A2EA-4871-874B-B6A832571DA8}">
      <dsp:nvSpPr>
        <dsp:cNvPr id="0" name=""/>
        <dsp:cNvSpPr/>
      </dsp:nvSpPr>
      <dsp:spPr>
        <a:xfrm>
          <a:off x="1533235" y="3038301"/>
          <a:ext cx="2826327" cy="706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Analityka biznesowa</a:t>
          </a:r>
          <a:endParaRPr lang="en-US" sz="18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533235" y="3038301"/>
        <a:ext cx="2826327" cy="706581"/>
      </dsp:txXfrm>
    </dsp:sp>
    <dsp:sp modelId="{AA9899E1-8929-4E1A-99B7-72763A1F4E97}">
      <dsp:nvSpPr>
        <dsp:cNvPr id="0" name=""/>
        <dsp:cNvSpPr/>
      </dsp:nvSpPr>
      <dsp:spPr>
        <a:xfrm>
          <a:off x="2135347" y="1205672"/>
          <a:ext cx="1843500" cy="12280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Programowanie</a:t>
          </a:r>
          <a:endParaRPr lang="en-US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405321" y="1385512"/>
        <a:ext cx="1303552" cy="868341"/>
      </dsp:txXfrm>
    </dsp:sp>
    <dsp:sp modelId="{64CD24B5-1A3D-481C-86C3-4FC84820AD11}">
      <dsp:nvSpPr>
        <dsp:cNvPr id="0" name=""/>
        <dsp:cNvSpPr/>
      </dsp:nvSpPr>
      <dsp:spPr>
        <a:xfrm>
          <a:off x="1403626" y="318403"/>
          <a:ext cx="1706246" cy="9978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Narzędzia matematyczne</a:t>
          </a:r>
          <a:endParaRPr lang="en-US" sz="1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653500" y="464534"/>
        <a:ext cx="1206498" cy="705586"/>
      </dsp:txXfrm>
    </dsp:sp>
    <dsp:sp modelId="{38BB4DB9-1507-484B-9470-CCD9AB1D127C}">
      <dsp:nvSpPr>
        <dsp:cNvPr id="0" name=""/>
        <dsp:cNvSpPr/>
      </dsp:nvSpPr>
      <dsp:spPr>
        <a:xfrm>
          <a:off x="2816269" y="190150"/>
          <a:ext cx="1568081" cy="11399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Ekspertyza logistyczna</a:t>
          </a:r>
          <a:endParaRPr lang="en-US" sz="1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045909" y="357096"/>
        <a:ext cx="1108801" cy="806085"/>
      </dsp:txXfrm>
    </dsp:sp>
    <dsp:sp modelId="{ED3C8EE8-6EF3-462A-B30B-88BFF6F3C778}">
      <dsp:nvSpPr>
        <dsp:cNvPr id="0" name=""/>
        <dsp:cNvSpPr/>
      </dsp:nvSpPr>
      <dsp:spPr>
        <a:xfrm>
          <a:off x="1394816" y="81797"/>
          <a:ext cx="3297381" cy="2637905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F3BC724-4A48-7A71-ED82-2BCBA403763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14051" y="6203808"/>
            <a:ext cx="3675276" cy="670207"/>
          </a:xfrm>
          <a:prstGeom prst="rect">
            <a:avLst/>
          </a:prstGeom>
        </p:spPr>
      </p:pic>
      <p:pic>
        <p:nvPicPr>
          <p:cNvPr id="5" name="Picture 2" descr="Wyjazdy dydaktyczne i szkoleniowe - Dział Spraw Międzynarodowych">
            <a:extLst>
              <a:ext uri="{FF2B5EF4-FFF2-40B4-BE49-F238E27FC236}">
                <a16:creationId xmlns:a16="http://schemas.microsoft.com/office/drawing/2014/main" id="{E3EB2F1B-E981-7762-CF6E-257D9C8F23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197" y="6176963"/>
            <a:ext cx="672239" cy="65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762D46D1-33BE-2DE0-8C95-B33C4833D9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5440" y="659349"/>
            <a:ext cx="5648456" cy="2183467"/>
          </a:xfrm>
        </p:spPr>
        <p:txBody>
          <a:bodyPr>
            <a:noAutofit/>
          </a:bodyPr>
          <a:lstStyle/>
          <a:p>
            <a:pPr lvl="0"/>
            <a:r>
              <a:rPr lang="pl-PL" sz="40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STATYSTYCZNE METODY ANALIZY DANYCH LOGISTYCZNYCH</a:t>
            </a:r>
            <a:endParaRPr lang="sl-SI" sz="4000" dirty="0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3B3AF293-5F03-5CBF-E797-E3F4FF4E49B4}"/>
              </a:ext>
            </a:extLst>
          </p:cNvPr>
          <p:cNvSpPr txBox="1">
            <a:spLocks/>
          </p:cNvSpPr>
          <p:nvPr/>
        </p:nvSpPr>
        <p:spPr>
          <a:xfrm>
            <a:off x="6402763" y="4201919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Materiały dydaktyczne do ćwiczeń</a:t>
            </a:r>
          </a:p>
        </p:txBody>
      </p:sp>
      <p:sp>
        <p:nvSpPr>
          <p:cNvPr id="16" name="Tytuł 1">
            <a:extLst>
              <a:ext uri="{FF2B5EF4-FFF2-40B4-BE49-F238E27FC236}">
                <a16:creationId xmlns:a16="http://schemas.microsoft.com/office/drawing/2014/main" id="{46EA2B09-7223-1781-4026-E4036E1D6C6B}"/>
              </a:ext>
            </a:extLst>
          </p:cNvPr>
          <p:cNvSpPr txBox="1">
            <a:spLocks/>
          </p:cNvSpPr>
          <p:nvPr/>
        </p:nvSpPr>
        <p:spPr>
          <a:xfrm>
            <a:off x="6096000" y="3172628"/>
            <a:ext cx="5872309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Analityka biznesowa i operacje na bazach danych</a:t>
            </a:r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Renderowanie</a:t>
            </a:r>
            <a:r>
              <a:rPr lang="pl-PL" dirty="0"/>
              <a:t> bazy danych SQL i tworzenie raportu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3CFEE54-D3A2-4960-452C-E57215109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053" y="1043710"/>
            <a:ext cx="5005410" cy="513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62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Renderowanie</a:t>
            </a:r>
            <a:r>
              <a:rPr lang="pl-PL" dirty="0"/>
              <a:t> bazy danych SQL i tworzenie raportu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6F3B47F0-6042-23E8-007B-1A61BD709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13" y="1642312"/>
            <a:ext cx="5190168" cy="3803847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04DA9505-EE0D-534E-B668-C51A21D5C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040" y="1642312"/>
            <a:ext cx="6177305" cy="407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36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Renderowanie</a:t>
            </a:r>
            <a:r>
              <a:rPr lang="pl-PL" dirty="0"/>
              <a:t> bazy danych SQL i tworzenie raportu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91F0D68-1DDC-82B0-473B-48FCE6CDB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62" y="1773381"/>
            <a:ext cx="5380666" cy="430876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B68CAD6-7AA9-FF24-62FE-DDC8E1423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228" y="1982931"/>
            <a:ext cx="6273824" cy="409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5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Renderowanie</a:t>
            </a:r>
            <a:r>
              <a:rPr lang="pl-PL" dirty="0"/>
              <a:t> bazy danych SQL i tworzenie raportu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C04B20D-0C9D-794E-D3FE-BEA12E594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93465"/>
            <a:ext cx="5416838" cy="4899409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9D50588-D9AC-0211-52C5-88A3B84CE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638" y="1481668"/>
            <a:ext cx="6014027" cy="46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30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Praca domowa</a:t>
            </a:r>
            <a:r>
              <a:rPr lang="en-GB" dirty="0"/>
              <a:t>?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1800" dirty="0"/>
              <a:t>Generowanie trendów sprzedaży w czasie: Przeanalizuj zmiany wartości sprzedaży w czasie, aby zidentyfikować trendy sezonowe lub wzorce wzrostu.</a:t>
            </a:r>
            <a:endParaRPr lang="sr-Latn-BA" sz="1800" dirty="0"/>
          </a:p>
          <a:p>
            <a:r>
              <a:rPr lang="pl-PL" sz="1800" dirty="0"/>
              <a:t>Wskazówka (użyj poniższego kodu i dodaj brakujące części)</a:t>
            </a:r>
            <a:r>
              <a:rPr lang="sr-Latn-BA" sz="1800" dirty="0"/>
              <a:t> ???):</a:t>
            </a:r>
            <a:br>
              <a:rPr lang="sr-Latn-BA" sz="1800" dirty="0"/>
            </a:br>
            <a:endParaRPr lang="sr-Latn-BA" sz="1800" dirty="0"/>
          </a:p>
          <a:p>
            <a:endParaRPr lang="en-GB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98D875-2E41-5056-60F0-700E6B13A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996" y="3013834"/>
            <a:ext cx="4262932" cy="321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034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298651" cy="434657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Analityka biznesowa (BA) to podejście oparte na danych, które usprawnia podejmowanie decyzji biznesowych poprzez łączenie surowych danych z praktycznymi spostrzeżeniami, poprawiając wydajność firmy.</a:t>
            </a:r>
            <a:endParaRPr lang="sr-Latn-R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Połączenie między BA, SQL i R jest kluczowe, ponieważ SQL zarządza przechowywaniem i aktualizacjami danych, podczas gdy R zapewnia możliwości analizy statystycznej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SQL i R oferują razem potężną kombinację do analizy danych biznesowych, umożliwiając firmom podejmowanie świadomych decyzji w oparciu o dokładne informacje w czasie rzeczywistym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BA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SQL i R stanowią potężne narzędzie do analizy danych logistycznych i biznesowych. Wykorzystują moc obu programów i sprawiają, że decyzje biznesowe są znacznie bardziej wiarygodne</a:t>
            </a:r>
            <a:r>
              <a:rPr lang="sr-Latn-BA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57D00-F010-9F0C-DE20-EBF6CB96B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6079AD55-8FA1-21D9-D1A5-ECE082BFB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773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Autorzy:</a:t>
            </a:r>
            <a:br>
              <a:rPr lang="pl-PL" sz="4000" dirty="0"/>
            </a:br>
            <a:br>
              <a:rPr lang="pl-PL" sz="4000" dirty="0"/>
            </a:br>
            <a:r>
              <a:rPr lang="en-GB" sz="4000" b="0" dirty="0">
                <a:solidFill>
                  <a:schemeClr val="tx1"/>
                </a:solidFill>
              </a:rPr>
              <a:t>Sanja Bojić, Kristijan Brglez , Maja </a:t>
            </a:r>
            <a:r>
              <a:rPr lang="en-GB" sz="4000" b="0" dirty="0" err="1">
                <a:solidFill>
                  <a:schemeClr val="tx1"/>
                </a:solidFill>
              </a:rPr>
              <a:t>Fošner</a:t>
            </a:r>
            <a:r>
              <a:rPr lang="en-GB" sz="4000" b="0" dirty="0">
                <a:solidFill>
                  <a:schemeClr val="tx1"/>
                </a:solidFill>
              </a:rPr>
              <a:t>, Roman </a:t>
            </a:r>
            <a:r>
              <a:rPr lang="en-GB" sz="4000" b="0" dirty="0" err="1">
                <a:solidFill>
                  <a:schemeClr val="tx1"/>
                </a:solidFill>
              </a:rPr>
              <a:t>Gumzej</a:t>
            </a:r>
            <a:r>
              <a:rPr lang="en-GB" sz="4000" b="0" dirty="0">
                <a:solidFill>
                  <a:schemeClr val="tx1"/>
                </a:solidFill>
              </a:rPr>
              <a:t>, Rebeka Kovačič Lukman, Benjamin </a:t>
            </a:r>
            <a:r>
              <a:rPr lang="en-GB" sz="4000" b="0" dirty="0" err="1">
                <a:solidFill>
                  <a:schemeClr val="tx1"/>
                </a:solidFill>
              </a:rPr>
              <a:t>Marcen</a:t>
            </a:r>
            <a:r>
              <a:rPr lang="en-GB" sz="4000" b="0" dirty="0">
                <a:solidFill>
                  <a:schemeClr val="tx1"/>
                </a:solidFill>
              </a:rPr>
              <a:t>, Marinko </a:t>
            </a:r>
            <a:r>
              <a:rPr lang="en-GB" sz="4000" b="0" dirty="0" err="1">
                <a:solidFill>
                  <a:schemeClr val="tx1"/>
                </a:solidFill>
              </a:rPr>
              <a:t>Maslarić</a:t>
            </a:r>
            <a:r>
              <a:rPr lang="en-GB" sz="4000" b="0" dirty="0">
                <a:solidFill>
                  <a:schemeClr val="tx1"/>
                </a:solidFill>
              </a:rPr>
              <a:t>, Boško </a:t>
            </a:r>
            <a:r>
              <a:rPr lang="en-GB" sz="4000" b="0" dirty="0" err="1">
                <a:solidFill>
                  <a:schemeClr val="tx1"/>
                </a:solidFill>
              </a:rPr>
              <a:t>Matović</a:t>
            </a:r>
            <a:r>
              <a:rPr lang="en-GB" sz="4000" b="0" dirty="0">
                <a:solidFill>
                  <a:schemeClr val="tx1"/>
                </a:solidFill>
              </a:rPr>
              <a:t>, Dejan </a:t>
            </a:r>
            <a:r>
              <a:rPr lang="en-GB" sz="4000" b="0" dirty="0" err="1">
                <a:solidFill>
                  <a:schemeClr val="tx1"/>
                </a:solidFill>
              </a:rPr>
              <a:t>Mirčetić</a:t>
            </a:r>
            <a:br>
              <a:rPr lang="pl-PL" sz="4000" dirty="0"/>
            </a:br>
            <a:br>
              <a:rPr lang="pl-PL" sz="4000" dirty="0"/>
            </a:br>
            <a:r>
              <a:rPr lang="pl-PL" sz="4000" dirty="0"/>
              <a:t>Wersja finalna: czerwiec 2025</a:t>
            </a:r>
          </a:p>
        </p:txBody>
      </p:sp>
    </p:spTree>
    <p:extLst>
      <p:ext uri="{BB962C8B-B14F-4D97-AF65-F5344CB8AC3E}">
        <p14:creationId xmlns:p14="http://schemas.microsoft.com/office/powerpoint/2010/main" val="3232869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4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Dziękuję za uwagę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000" dirty="0"/>
              <a:t>Czym jest analityka biznesowa </a:t>
            </a:r>
            <a:r>
              <a:rPr lang="en-GB" sz="2000" dirty="0"/>
              <a:t>(BA)?</a:t>
            </a:r>
            <a:endParaRPr lang="sr-Latn-BA" sz="2000" dirty="0"/>
          </a:p>
          <a:p>
            <a:r>
              <a:rPr lang="pl-PL" sz="2000" dirty="0"/>
              <a:t>Podstawowe pojęcia dotyczące baz danych – SQL</a:t>
            </a:r>
          </a:p>
          <a:p>
            <a:r>
              <a:rPr lang="sr-Latn-BA" sz="2000" dirty="0"/>
              <a:t>SQL, BA i R</a:t>
            </a:r>
          </a:p>
          <a:p>
            <a:r>
              <a:rPr lang="sr-Latn-BA" sz="2000" dirty="0"/>
              <a:t>Zapytanie SQL</a:t>
            </a:r>
          </a:p>
          <a:p>
            <a:r>
              <a:rPr lang="pl-PL" sz="2000" dirty="0"/>
              <a:t>Przeprojektowanie operacji SQL i raportowania</a:t>
            </a:r>
          </a:p>
          <a:p>
            <a:r>
              <a:rPr lang="sr-Latn-RS" sz="2000" dirty="0"/>
              <a:t>Praca domowa?</a:t>
            </a:r>
          </a:p>
          <a:p>
            <a:r>
              <a:rPr lang="sr-Latn-RS" sz="2000" dirty="0"/>
              <a:t>Podsumowanie</a:t>
            </a:r>
          </a:p>
          <a:p>
            <a:endParaRPr lang="sr-Latn-RS" sz="2000" dirty="0"/>
          </a:p>
          <a:p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Czym jest analityka biznesowa</a:t>
            </a:r>
            <a:r>
              <a:rPr lang="en-GB" dirty="0"/>
              <a:t>?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63086" y="5553388"/>
            <a:ext cx="574362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4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Rysunek. Kluczowe filary BA w kontekście łańcucha dostaw i logistyki.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462E3794-3C5B-45CC-9100-F75B8A89D8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0695593"/>
              </p:ext>
            </p:extLst>
          </p:nvPr>
        </p:nvGraphicFramePr>
        <p:xfrm>
          <a:off x="3112655" y="1625600"/>
          <a:ext cx="5892799" cy="3768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1420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291" y="365126"/>
            <a:ext cx="10418617" cy="1116542"/>
          </a:xfrm>
        </p:spPr>
        <p:txBody>
          <a:bodyPr/>
          <a:lstStyle/>
          <a:p>
            <a:r>
              <a:rPr lang="pl-PL" dirty="0"/>
              <a:t>Podstawowe pojęcia dotyczące baz danych - SQL</a:t>
            </a: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555239" y="1282064"/>
            <a:ext cx="6902027" cy="4737735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636280" y="5996716"/>
            <a:ext cx="348383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sz="1400" dirty="0"/>
              <a:t>Rysunek. Model danych bazy danych Chinook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628622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SQL i jego związek z BA i R</a:t>
            </a:r>
            <a:r>
              <a:rPr lang="en-GB" dirty="0"/>
              <a:t>?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2000" dirty="0"/>
              <a:t>Integracja Business Analytics (BA), SQL i R jest niezbędna do skutecznego zarządzania danymi i ich analizy, szczególnie w dużych organizacjach, w których dane są dobrze ustrukturyzowane w bazach danych SQL. Podczas gdy MŚP mogą nadal zmagać się z właściwym zarządzaniem danymi, większe firmy dostrzegły znaczenie organizowania swoich danych biznesowych, zazwyczaj przy użyciu baz danych SQL. SQL jest idealny do przechowywania i aktualizowania stale zmieniających się danych napędzanych przez realia rynkowe i działania firmy, takie jak sprzedaż i przychody</a:t>
            </a:r>
            <a:r>
              <a:rPr lang="en-GB" sz="2000" dirty="0"/>
              <a:t>.</a:t>
            </a:r>
          </a:p>
          <a:p>
            <a:r>
              <a:rPr lang="pl-PL" sz="2000" dirty="0"/>
              <a:t>R uzupełnia SQL, zapewniając potężne narzędzia statystyczne dostosowane do analizy danych, co czyni go doskonałym wyborem do automatyzacji zadań i tworzenia niestandardowych pakietów analitycznych. W przeciwieństwie do ogólnych języków programowania, takich jak </a:t>
            </a:r>
            <a:r>
              <a:rPr lang="pl-PL" sz="2000" dirty="0" err="1"/>
              <a:t>Python</a:t>
            </a:r>
            <a:r>
              <a:rPr lang="pl-PL" sz="2000" dirty="0"/>
              <a:t>, R jest specjalnie zaprojektowany do analizy danych, co czyni go kluczowym graczem w BA. Razem, SQL i R oferują solidne ramy do analizy danych biznesowych, umożliwiając firmom podejmowanie świadomych decyzji w oparciu o dokładne i aktualne informacje</a:t>
            </a:r>
            <a:r>
              <a:rPr lang="en-GB" sz="2000" dirty="0"/>
              <a:t>.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938375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Zapytanie do bazy danych SQL za pomocą R</a:t>
            </a: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3046305" y="1481668"/>
            <a:ext cx="6522567" cy="446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17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Zapytanie do bazy danych SQL za pomocą R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851572" y="1117600"/>
            <a:ext cx="5090161" cy="559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08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Zapytanie do bazy danych SQL za pomocą 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A4B956-0E8E-A6C3-DA2A-A841920F8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310" y="1365583"/>
            <a:ext cx="10093158" cy="454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184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Zapytanie do bazy danych SQL za pomocą 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00BE13-466C-4DE0-1DEC-975F2ACCF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873" y="1540904"/>
            <a:ext cx="9581147" cy="411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3621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ea3c6b89e5b2f63f9c673131913526a4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d298d80043a1406bbee35aad13b0ff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2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C7FD53-C31D-4660-ACAE-2C99858289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9631</TotalTime>
  <Words>523</Words>
  <Application>Microsoft Office PowerPoint</Application>
  <PresentationFormat>Panoramiczny</PresentationFormat>
  <Paragraphs>43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1" baseType="lpstr">
      <vt:lpstr>Arial</vt:lpstr>
      <vt:lpstr>Calibri</vt:lpstr>
      <vt:lpstr>Tahoma</vt:lpstr>
      <vt:lpstr>Motyw pakietu Office</vt:lpstr>
      <vt:lpstr>STATYSTYCZNE METODY ANALIZY DANYCH LOGISTYCZNYCH</vt:lpstr>
      <vt:lpstr>Agenda</vt:lpstr>
      <vt:lpstr>Czym jest analityka biznesowa?</vt:lpstr>
      <vt:lpstr>Podstawowe pojęcia dotyczące baz danych - SQL</vt:lpstr>
      <vt:lpstr>SQL i jego związek z BA i R?</vt:lpstr>
      <vt:lpstr>Zapytanie do bazy danych SQL za pomocą R</vt:lpstr>
      <vt:lpstr>Zapytanie do bazy danych SQL za pomocą R</vt:lpstr>
      <vt:lpstr>Zapytanie do bazy danych SQL za pomocą R</vt:lpstr>
      <vt:lpstr>Zapytanie do bazy danych SQL za pomocą R</vt:lpstr>
      <vt:lpstr>Renderowanie bazy danych SQL i tworzenie raportu</vt:lpstr>
      <vt:lpstr>Renderowanie bazy danych SQL i tworzenie raportu</vt:lpstr>
      <vt:lpstr>Renderowanie bazy danych SQL i tworzenie raportu</vt:lpstr>
      <vt:lpstr>Renderowanie bazy danych SQL i tworzenie raportu</vt:lpstr>
      <vt:lpstr>Praca domowa?</vt:lpstr>
      <vt:lpstr>Podsumowanie</vt:lpstr>
      <vt:lpstr>Autorzy:  Sanja Bojić, Kristijan Brglez , Maja Fošner, Roman Gumzej, Rebeka Kovačič Lukman, Benjamin Marcen, Marinko Maslarić, Boško Matović, Dejan Mirčetić  Wersja finalna: czerwiec 2025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Katarzyna Ragin-Skorecka</cp:lastModifiedBy>
  <cp:revision>38</cp:revision>
  <dcterms:created xsi:type="dcterms:W3CDTF">2023-07-06T12:09:08Z</dcterms:created>
  <dcterms:modified xsi:type="dcterms:W3CDTF">2025-10-16T11:33:12Z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