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64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335" r:id="rId19"/>
    <p:sldId id="263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015BA6"/>
    <a:srgbClr val="7F7F7F"/>
    <a:srgbClr val="AEAEAE"/>
    <a:srgbClr val="FFFFFF"/>
    <a:srgbClr val="292928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5CD22-3906-4C5C-B0A4-7D00ABDA0033}" v="4" dt="2024-11-03T20:56:09.217"/>
    <p1510:client id="{892A57EC-10FD-42E6-857C-BA19BF52DB74}" v="10" dt="2024-11-03T21:02:53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9" autoAdjust="0"/>
    <p:restoredTop sz="92258" autoAdjust="0"/>
  </p:normalViewPr>
  <p:slideViewPr>
    <p:cSldViewPr snapToGrid="0">
      <p:cViewPr varScale="1">
        <p:scale>
          <a:sx n="130" d="100"/>
          <a:sy n="130" d="100"/>
        </p:scale>
        <p:origin x="124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1265CD22-3906-4C5C-B0A4-7D00ABDA0033}"/>
    <pc:docChg chg="undo custSel addSld delSld modSld">
      <pc:chgData name="Dario Šebalj" userId="a71eced3-786e-4eb6-80ca-f62c4fda7d06" providerId="ADAL" clId="{1265CD22-3906-4C5C-B0A4-7D00ABDA0033}" dt="2024-11-03T20:56:10.605" v="218" actId="1076"/>
      <pc:docMkLst>
        <pc:docMk/>
      </pc:docMkLst>
      <pc:sldChg chg="modSp mod">
        <pc:chgData name="Dario Šebalj" userId="a71eced3-786e-4eb6-80ca-f62c4fda7d06" providerId="ADAL" clId="{1265CD22-3906-4C5C-B0A4-7D00ABDA0033}" dt="2024-11-03T20:48:41.756" v="150" actId="404"/>
        <pc:sldMkLst>
          <pc:docMk/>
          <pc:sldMk cId="2920479427" sldId="256"/>
        </pc:sldMkLst>
        <pc:spChg chg="mod">
          <ac:chgData name="Dario Šebalj" userId="a71eced3-786e-4eb6-80ca-f62c4fda7d06" providerId="ADAL" clId="{1265CD22-3906-4C5C-B0A4-7D00ABDA0033}" dt="2024-11-03T20:48:41.756" v="150" actId="404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1265CD22-3906-4C5C-B0A4-7D00ABDA0033}" dt="2024-11-03T20:42:22.485" v="20" actId="20577"/>
          <ac:spMkLst>
            <pc:docMk/>
            <pc:sldMk cId="2920479427" sldId="256"/>
            <ac:spMk id="12" creationId="{668F3BE0-D50E-57E1-D837-D84DD60AFE4E}"/>
          </ac:spMkLst>
        </pc:spChg>
      </pc:sldChg>
      <pc:sldChg chg="modSp mod">
        <pc:chgData name="Dario Šebalj" userId="a71eced3-786e-4eb6-80ca-f62c4fda7d06" providerId="ADAL" clId="{1265CD22-3906-4C5C-B0A4-7D00ABDA0033}" dt="2024-11-03T20:53:11.301" v="186"/>
        <pc:sldMkLst>
          <pc:docMk/>
          <pc:sldMk cId="1254930911" sldId="264"/>
        </pc:sldMkLst>
        <pc:spChg chg="mod">
          <ac:chgData name="Dario Šebalj" userId="a71eced3-786e-4eb6-80ca-f62c4fda7d06" providerId="ADAL" clId="{1265CD22-3906-4C5C-B0A4-7D00ABDA0033}" dt="2024-11-03T20:53:11.301" v="186"/>
          <ac:spMkLst>
            <pc:docMk/>
            <pc:sldMk cId="1254930911" sldId="264"/>
            <ac:spMk id="8" creationId="{BA68647D-8959-AECA-FF1C-384AA40B609E}"/>
          </ac:spMkLst>
        </pc:spChg>
      </pc:sldChg>
      <pc:sldChg chg="del">
        <pc:chgData name="Dario Šebalj" userId="a71eced3-786e-4eb6-80ca-f62c4fda7d06" providerId="ADAL" clId="{1265CD22-3906-4C5C-B0A4-7D00ABDA0033}" dt="2024-11-03T20:52:47.885" v="182" actId="47"/>
        <pc:sldMkLst>
          <pc:docMk/>
          <pc:sldMk cId="3298298427" sldId="266"/>
        </pc:sldMkLst>
      </pc:sldChg>
      <pc:sldChg chg="addSp delSp modSp new del mod modClrScheme chgLayout">
        <pc:chgData name="Dario Šebalj" userId="a71eced3-786e-4eb6-80ca-f62c4fda7d06" providerId="ADAL" clId="{1265CD22-3906-4C5C-B0A4-7D00ABDA0033}" dt="2024-11-03T20:45:21.858" v="90" actId="680"/>
        <pc:sldMkLst>
          <pc:docMk/>
          <pc:sldMk cId="1547730395" sldId="267"/>
        </pc:sldMkLst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2" creationId="{7287407E-9013-E9DE-E605-FD8E17F7AE0A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3" creationId="{C6DD5C3C-5986-3BDF-0E46-7E06976C4FF3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4" creationId="{C937A5AD-7355-6B26-5E17-80836561A18C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5" creationId="{AEEFBD4C-E906-7815-9297-60D33D5C6105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6" creationId="{2E787D50-5C1D-ED6F-1EFF-183E88835340}"/>
          </ac:spMkLst>
        </pc:spChg>
      </pc:sldChg>
      <pc:sldChg chg="delSp modSp add del mod">
        <pc:chgData name="Dario Šebalj" userId="a71eced3-786e-4eb6-80ca-f62c4fda7d06" providerId="ADAL" clId="{1265CD22-3906-4C5C-B0A4-7D00ABDA0033}" dt="2024-11-03T20:49:14.195" v="156"/>
        <pc:sldMkLst>
          <pc:docMk/>
          <pc:sldMk cId="3709591395" sldId="272"/>
        </pc:sldMkLst>
        <pc:spChg chg="mod">
          <ac:chgData name="Dario Šebalj" userId="a71eced3-786e-4eb6-80ca-f62c4fda7d06" providerId="ADAL" clId="{1265CD22-3906-4C5C-B0A4-7D00ABDA0033}" dt="2024-11-03T20:49:10.399" v="155"/>
          <ac:spMkLst>
            <pc:docMk/>
            <pc:sldMk cId="3709591395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1265CD22-3906-4C5C-B0A4-7D00ABDA0033}" dt="2024-11-03T20:49:14.195" v="156"/>
          <ac:spMkLst>
            <pc:docMk/>
            <pc:sldMk cId="3709591395" sldId="272"/>
            <ac:spMk id="7" creationId="{B49D2F6B-FD8A-07D8-0005-DDB4D44E1753}"/>
          </ac:spMkLst>
        </pc:spChg>
        <pc:graphicFrameChg chg="del">
          <ac:chgData name="Dario Šebalj" userId="a71eced3-786e-4eb6-80ca-f62c4fda7d06" providerId="ADAL" clId="{1265CD22-3906-4C5C-B0A4-7D00ABDA0033}" dt="2024-11-03T20:45:34.409" v="93" actId="478"/>
          <ac:graphicFrameMkLst>
            <pc:docMk/>
            <pc:sldMk cId="3709591395" sldId="272"/>
            <ac:graphicFrameMk id="3" creationId="{D09ECFC4-A653-6B8F-95A4-DE7765B9C9B1}"/>
          </ac:graphicFrameMkLst>
        </pc:graphicFrameChg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586508721" sldId="273"/>
        </pc:sldMkLst>
      </pc:sldChg>
      <pc:sldChg chg="modSp new mod">
        <pc:chgData name="Dario Šebalj" userId="a71eced3-786e-4eb6-80ca-f62c4fda7d06" providerId="ADAL" clId="{1265CD22-3906-4C5C-B0A4-7D00ABDA0033}" dt="2024-11-03T20:49:29.343" v="160" actId="27636"/>
        <pc:sldMkLst>
          <pc:docMk/>
          <pc:sldMk cId="4208464176" sldId="273"/>
        </pc:sldMkLst>
        <pc:spChg chg="mod">
          <ac:chgData name="Dario Šebalj" userId="a71eced3-786e-4eb6-80ca-f62c4fda7d06" providerId="ADAL" clId="{1265CD22-3906-4C5C-B0A4-7D00ABDA0033}" dt="2024-11-03T20:49:26.842" v="158"/>
          <ac:spMkLst>
            <pc:docMk/>
            <pc:sldMk cId="4208464176" sldId="273"/>
            <ac:spMk id="2" creationId="{73E758FC-8C28-ECF4-4D21-4A227691AAAE}"/>
          </ac:spMkLst>
        </pc:spChg>
        <pc:spChg chg="mod">
          <ac:chgData name="Dario Šebalj" userId="a71eced3-786e-4eb6-80ca-f62c4fda7d06" providerId="ADAL" clId="{1265CD22-3906-4C5C-B0A4-7D00ABDA0033}" dt="2024-11-03T20:49:29.343" v="160" actId="27636"/>
          <ac:spMkLst>
            <pc:docMk/>
            <pc:sldMk cId="4208464176" sldId="273"/>
            <ac:spMk id="3" creationId="{1381F9B2-2234-9F8D-B482-59F71A446D5E}"/>
          </ac:spMkLst>
        </pc:spChg>
      </pc:sldChg>
      <pc:sldChg chg="addSp delSp modSp new mod">
        <pc:chgData name="Dario Šebalj" userId="a71eced3-786e-4eb6-80ca-f62c4fda7d06" providerId="ADAL" clId="{1265CD22-3906-4C5C-B0A4-7D00ABDA0033}" dt="2024-11-03T20:50:48.675" v="167" actId="1076"/>
        <pc:sldMkLst>
          <pc:docMk/>
          <pc:sldMk cId="870555772" sldId="274"/>
        </pc:sldMkLst>
        <pc:spChg chg="mod">
          <ac:chgData name="Dario Šebalj" userId="a71eced3-786e-4eb6-80ca-f62c4fda7d06" providerId="ADAL" clId="{1265CD22-3906-4C5C-B0A4-7D00ABDA0033}" dt="2024-11-03T20:50:09.705" v="162"/>
          <ac:spMkLst>
            <pc:docMk/>
            <pc:sldMk cId="870555772" sldId="274"/>
            <ac:spMk id="2" creationId="{42B4EC4E-A59F-E0E5-5C01-27BCCC9A6C39}"/>
          </ac:spMkLst>
        </pc:spChg>
        <pc:spChg chg="del">
          <ac:chgData name="Dario Šebalj" userId="a71eced3-786e-4eb6-80ca-f62c4fda7d06" providerId="ADAL" clId="{1265CD22-3906-4C5C-B0A4-7D00ABDA0033}" dt="2024-11-03T20:50:42.420" v="165" actId="478"/>
          <ac:spMkLst>
            <pc:docMk/>
            <pc:sldMk cId="870555772" sldId="274"/>
            <ac:spMk id="3" creationId="{4717BC2B-10CE-B3FA-DEC3-86A47B6FC5F7}"/>
          </ac:spMkLst>
        </pc:spChg>
        <pc:picChg chg="add mod">
          <ac:chgData name="Dario Šebalj" userId="a71eced3-786e-4eb6-80ca-f62c4fda7d06" providerId="ADAL" clId="{1265CD22-3906-4C5C-B0A4-7D00ABDA0033}" dt="2024-11-03T20:50:48.675" v="167" actId="1076"/>
          <ac:picMkLst>
            <pc:docMk/>
            <pc:sldMk cId="870555772" sldId="274"/>
            <ac:picMk id="4" creationId="{60F2D6CC-8881-16BF-205B-4EE438A1BABB}"/>
          </ac:picMkLst>
        </pc:picChg>
      </pc:sldChg>
      <pc:sldChg chg="modSp new mod">
        <pc:chgData name="Dario Šebalj" userId="a71eced3-786e-4eb6-80ca-f62c4fda7d06" providerId="ADAL" clId="{1265CD22-3906-4C5C-B0A4-7D00ABDA0033}" dt="2024-11-03T20:51:22.352" v="171" actId="27636"/>
        <pc:sldMkLst>
          <pc:docMk/>
          <pc:sldMk cId="558475069" sldId="275"/>
        </pc:sldMkLst>
        <pc:spChg chg="mod">
          <ac:chgData name="Dario Šebalj" userId="a71eced3-786e-4eb6-80ca-f62c4fda7d06" providerId="ADAL" clId="{1265CD22-3906-4C5C-B0A4-7D00ABDA0033}" dt="2024-11-03T20:51:17.176" v="169"/>
          <ac:spMkLst>
            <pc:docMk/>
            <pc:sldMk cId="558475069" sldId="275"/>
            <ac:spMk id="2" creationId="{A0D62792-BC08-381B-90AB-A1B8438C6E3F}"/>
          </ac:spMkLst>
        </pc:spChg>
        <pc:spChg chg="mod">
          <ac:chgData name="Dario Šebalj" userId="a71eced3-786e-4eb6-80ca-f62c4fda7d06" providerId="ADAL" clId="{1265CD22-3906-4C5C-B0A4-7D00ABDA0033}" dt="2024-11-03T20:51:22.352" v="171" actId="27636"/>
          <ac:spMkLst>
            <pc:docMk/>
            <pc:sldMk cId="558475069" sldId="275"/>
            <ac:spMk id="3" creationId="{7A614EF8-83AC-AD0E-44D8-A0C9D097CA6D}"/>
          </ac:spMkLst>
        </pc:spChg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103371273" sldId="27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237082284" sldId="276"/>
        </pc:sldMkLst>
      </pc:sldChg>
      <pc:sldChg chg="modSp new mod">
        <pc:chgData name="Dario Šebalj" userId="a71eced3-786e-4eb6-80ca-f62c4fda7d06" providerId="ADAL" clId="{1265CD22-3906-4C5C-B0A4-7D00ABDA0033}" dt="2024-11-03T20:51:38.267" v="174"/>
        <pc:sldMkLst>
          <pc:docMk/>
          <pc:sldMk cId="4166244105" sldId="276"/>
        </pc:sldMkLst>
        <pc:spChg chg="mod">
          <ac:chgData name="Dario Šebalj" userId="a71eced3-786e-4eb6-80ca-f62c4fda7d06" providerId="ADAL" clId="{1265CD22-3906-4C5C-B0A4-7D00ABDA0033}" dt="2024-11-03T20:51:34.955" v="173"/>
          <ac:spMkLst>
            <pc:docMk/>
            <pc:sldMk cId="4166244105" sldId="276"/>
            <ac:spMk id="2" creationId="{8F834C50-D1A1-1B78-9E0D-85D83D2A6273}"/>
          </ac:spMkLst>
        </pc:spChg>
        <pc:spChg chg="mod">
          <ac:chgData name="Dario Šebalj" userId="a71eced3-786e-4eb6-80ca-f62c4fda7d06" providerId="ADAL" clId="{1265CD22-3906-4C5C-B0A4-7D00ABDA0033}" dt="2024-11-03T20:51:38.267" v="174"/>
          <ac:spMkLst>
            <pc:docMk/>
            <pc:sldMk cId="4166244105" sldId="276"/>
            <ac:spMk id="3" creationId="{B487D6BF-2E9C-B668-37A5-227C20A60476}"/>
          </ac:spMkLst>
        </pc:spChg>
      </pc:sldChg>
      <pc:sldChg chg="modSp add mod">
        <pc:chgData name="Dario Šebalj" userId="a71eced3-786e-4eb6-80ca-f62c4fda7d06" providerId="ADAL" clId="{1265CD22-3906-4C5C-B0A4-7D00ABDA0033}" dt="2024-11-03T20:52:04.696" v="176"/>
        <pc:sldMkLst>
          <pc:docMk/>
          <pc:sldMk cId="41230267" sldId="277"/>
        </pc:sldMkLst>
        <pc:spChg chg="mod">
          <ac:chgData name="Dario Šebalj" userId="a71eced3-786e-4eb6-80ca-f62c4fda7d06" providerId="ADAL" clId="{1265CD22-3906-4C5C-B0A4-7D00ABDA0033}" dt="2024-11-03T20:52:04.696" v="176"/>
          <ac:spMkLst>
            <pc:docMk/>
            <pc:sldMk cId="41230267" sldId="277"/>
            <ac:spMk id="3" creationId="{D4F0D902-A49B-53D8-7324-76714AFA566A}"/>
          </ac:spMkLst>
        </pc:spChg>
      </pc:sldChg>
      <pc:sldChg chg="modSp new mod">
        <pc:chgData name="Dario Šebalj" userId="a71eced3-786e-4eb6-80ca-f62c4fda7d06" providerId="ADAL" clId="{1265CD22-3906-4C5C-B0A4-7D00ABDA0033}" dt="2024-11-03T20:52:29.258" v="180"/>
        <pc:sldMkLst>
          <pc:docMk/>
          <pc:sldMk cId="4089100255" sldId="278"/>
        </pc:sldMkLst>
        <pc:spChg chg="mod">
          <ac:chgData name="Dario Šebalj" userId="a71eced3-786e-4eb6-80ca-f62c4fda7d06" providerId="ADAL" clId="{1265CD22-3906-4C5C-B0A4-7D00ABDA0033}" dt="2024-11-03T20:52:26.586" v="179"/>
          <ac:spMkLst>
            <pc:docMk/>
            <pc:sldMk cId="4089100255" sldId="278"/>
            <ac:spMk id="2" creationId="{D447941B-55BB-6398-26AD-D6F6DDAB83C0}"/>
          </ac:spMkLst>
        </pc:spChg>
        <pc:spChg chg="mod">
          <ac:chgData name="Dario Šebalj" userId="a71eced3-786e-4eb6-80ca-f62c4fda7d06" providerId="ADAL" clId="{1265CD22-3906-4C5C-B0A4-7D00ABDA0033}" dt="2024-11-03T20:52:29.258" v="180"/>
          <ac:spMkLst>
            <pc:docMk/>
            <pc:sldMk cId="4089100255" sldId="278"/>
            <ac:spMk id="3" creationId="{337D3C63-3A39-E49B-17CB-D473E89E7F69}"/>
          </ac:spMkLst>
        </pc:spChg>
      </pc:sldChg>
      <pc:sldChg chg="modSp new mod">
        <pc:chgData name="Dario Šebalj" userId="a71eced3-786e-4eb6-80ca-f62c4fda7d06" providerId="ADAL" clId="{1265CD22-3906-4C5C-B0A4-7D00ABDA0033}" dt="2024-11-03T20:53:21.826" v="189"/>
        <pc:sldMkLst>
          <pc:docMk/>
          <pc:sldMk cId="2534839367" sldId="279"/>
        </pc:sldMkLst>
        <pc:spChg chg="mod">
          <ac:chgData name="Dario Šebalj" userId="a71eced3-786e-4eb6-80ca-f62c4fda7d06" providerId="ADAL" clId="{1265CD22-3906-4C5C-B0A4-7D00ABDA0033}" dt="2024-11-03T20:53:19.011" v="188"/>
          <ac:spMkLst>
            <pc:docMk/>
            <pc:sldMk cId="2534839367" sldId="279"/>
            <ac:spMk id="2" creationId="{FF677272-0FD8-4E92-F93A-2B8C181BCBEB}"/>
          </ac:spMkLst>
        </pc:spChg>
        <pc:spChg chg="mod">
          <ac:chgData name="Dario Šebalj" userId="a71eced3-786e-4eb6-80ca-f62c4fda7d06" providerId="ADAL" clId="{1265CD22-3906-4C5C-B0A4-7D00ABDA0033}" dt="2024-11-03T20:53:21.826" v="189"/>
          <ac:spMkLst>
            <pc:docMk/>
            <pc:sldMk cId="2534839367" sldId="279"/>
            <ac:spMk id="3" creationId="{B669316D-50EF-156B-C2FB-25ADA985D34F}"/>
          </ac:spMkLst>
        </pc:spChg>
      </pc:sldChg>
      <pc:sldChg chg="modSp new mod">
        <pc:chgData name="Dario Šebalj" userId="a71eced3-786e-4eb6-80ca-f62c4fda7d06" providerId="ADAL" clId="{1265CD22-3906-4C5C-B0A4-7D00ABDA0033}" dt="2024-11-03T20:53:30.609" v="192"/>
        <pc:sldMkLst>
          <pc:docMk/>
          <pc:sldMk cId="3722276328" sldId="280"/>
        </pc:sldMkLst>
        <pc:spChg chg="mod">
          <ac:chgData name="Dario Šebalj" userId="a71eced3-786e-4eb6-80ca-f62c4fda7d06" providerId="ADAL" clId="{1265CD22-3906-4C5C-B0A4-7D00ABDA0033}" dt="2024-11-03T20:53:27.978" v="191"/>
          <ac:spMkLst>
            <pc:docMk/>
            <pc:sldMk cId="3722276328" sldId="280"/>
            <ac:spMk id="2" creationId="{109F988C-D30B-A353-3246-CF93F3EBE89F}"/>
          </ac:spMkLst>
        </pc:spChg>
        <pc:spChg chg="mod">
          <ac:chgData name="Dario Šebalj" userId="a71eced3-786e-4eb6-80ca-f62c4fda7d06" providerId="ADAL" clId="{1265CD22-3906-4C5C-B0A4-7D00ABDA0033}" dt="2024-11-03T20:53:30.609" v="192"/>
          <ac:spMkLst>
            <pc:docMk/>
            <pc:sldMk cId="3722276328" sldId="280"/>
            <ac:spMk id="3" creationId="{A8936A7D-A4D6-563F-1F57-AE95AB24CEAA}"/>
          </ac:spMkLst>
        </pc:spChg>
      </pc:sldChg>
      <pc:sldChg chg="modSp new mod">
        <pc:chgData name="Dario Šebalj" userId="a71eced3-786e-4eb6-80ca-f62c4fda7d06" providerId="ADAL" clId="{1265CD22-3906-4C5C-B0A4-7D00ABDA0033}" dt="2024-11-03T20:54:21.481" v="197"/>
        <pc:sldMkLst>
          <pc:docMk/>
          <pc:sldMk cId="446168321" sldId="281"/>
        </pc:sldMkLst>
        <pc:spChg chg="mod">
          <ac:chgData name="Dario Šebalj" userId="a71eced3-786e-4eb6-80ca-f62c4fda7d06" providerId="ADAL" clId="{1265CD22-3906-4C5C-B0A4-7D00ABDA0033}" dt="2024-11-03T20:54:18.227" v="196"/>
          <ac:spMkLst>
            <pc:docMk/>
            <pc:sldMk cId="446168321" sldId="281"/>
            <ac:spMk id="2" creationId="{46864785-F71C-DD4B-F647-82A1D13286FD}"/>
          </ac:spMkLst>
        </pc:spChg>
        <pc:spChg chg="mod">
          <ac:chgData name="Dario Šebalj" userId="a71eced3-786e-4eb6-80ca-f62c4fda7d06" providerId="ADAL" clId="{1265CD22-3906-4C5C-B0A4-7D00ABDA0033}" dt="2024-11-03T20:54:21.481" v="197"/>
          <ac:spMkLst>
            <pc:docMk/>
            <pc:sldMk cId="446168321" sldId="281"/>
            <ac:spMk id="3" creationId="{C3655408-1EF8-8D7B-FAC3-0B5FD992FA4F}"/>
          </ac:spMkLst>
        </pc:spChg>
      </pc:sldChg>
      <pc:sldChg chg="modSp add mod">
        <pc:chgData name="Dario Šebalj" userId="a71eced3-786e-4eb6-80ca-f62c4fda7d06" providerId="ADAL" clId="{1265CD22-3906-4C5C-B0A4-7D00ABDA0033}" dt="2024-11-03T20:54:43.098" v="199"/>
        <pc:sldMkLst>
          <pc:docMk/>
          <pc:sldMk cId="3697183534" sldId="282"/>
        </pc:sldMkLst>
        <pc:spChg chg="mod">
          <ac:chgData name="Dario Šebalj" userId="a71eced3-786e-4eb6-80ca-f62c4fda7d06" providerId="ADAL" clId="{1265CD22-3906-4C5C-B0A4-7D00ABDA0033}" dt="2024-11-03T20:54:43.098" v="199"/>
          <ac:spMkLst>
            <pc:docMk/>
            <pc:sldMk cId="3697183534" sldId="282"/>
            <ac:spMk id="3" creationId="{2F7956D7-32D4-CC02-7BC5-37BAB0585CDA}"/>
          </ac:spMkLst>
        </pc:spChg>
      </pc:sldChg>
      <pc:sldChg chg="addSp modSp new mod">
        <pc:chgData name="Dario Šebalj" userId="a71eced3-786e-4eb6-80ca-f62c4fda7d06" providerId="ADAL" clId="{1265CD22-3906-4C5C-B0A4-7D00ABDA0033}" dt="2024-11-03T20:55:33.973" v="205" actId="1076"/>
        <pc:sldMkLst>
          <pc:docMk/>
          <pc:sldMk cId="3759886394" sldId="283"/>
        </pc:sldMkLst>
        <pc:spChg chg="mod">
          <ac:chgData name="Dario Šebalj" userId="a71eced3-786e-4eb6-80ca-f62c4fda7d06" providerId="ADAL" clId="{1265CD22-3906-4C5C-B0A4-7D00ABDA0033}" dt="2024-11-03T20:55:22.502" v="201"/>
          <ac:spMkLst>
            <pc:docMk/>
            <pc:sldMk cId="3759886394" sldId="283"/>
            <ac:spMk id="2" creationId="{1A9F8005-DBE2-063C-DF35-2C1FC8B73151}"/>
          </ac:spMkLst>
        </pc:spChg>
        <pc:spChg chg="mod">
          <ac:chgData name="Dario Šebalj" userId="a71eced3-786e-4eb6-80ca-f62c4fda7d06" providerId="ADAL" clId="{1265CD22-3906-4C5C-B0A4-7D00ABDA0033}" dt="2024-11-03T20:55:28.829" v="203" actId="14100"/>
          <ac:spMkLst>
            <pc:docMk/>
            <pc:sldMk cId="3759886394" sldId="283"/>
            <ac:spMk id="3" creationId="{F90752B3-D1BA-E491-D489-DAA00BCEACE7}"/>
          </ac:spMkLst>
        </pc:spChg>
        <pc:picChg chg="add mod">
          <ac:chgData name="Dario Šebalj" userId="a71eced3-786e-4eb6-80ca-f62c4fda7d06" providerId="ADAL" clId="{1265CD22-3906-4C5C-B0A4-7D00ABDA0033}" dt="2024-11-03T20:55:33.973" v="205" actId="1076"/>
          <ac:picMkLst>
            <pc:docMk/>
            <pc:sldMk cId="3759886394" sldId="283"/>
            <ac:picMk id="4" creationId="{67E78CA3-8ED2-D1EA-018C-90C0D9689DB4}"/>
          </ac:picMkLst>
        </pc:picChg>
      </pc:sldChg>
      <pc:sldChg chg="addSp delSp modSp add mod">
        <pc:chgData name="Dario Šebalj" userId="a71eced3-786e-4eb6-80ca-f62c4fda7d06" providerId="ADAL" clId="{1265CD22-3906-4C5C-B0A4-7D00ABDA0033}" dt="2024-11-03T20:55:53.869" v="211" actId="1076"/>
        <pc:sldMkLst>
          <pc:docMk/>
          <pc:sldMk cId="750720753" sldId="284"/>
        </pc:sldMkLst>
        <pc:spChg chg="mod">
          <ac:chgData name="Dario Šebalj" userId="a71eced3-786e-4eb6-80ca-f62c4fda7d06" providerId="ADAL" clId="{1265CD22-3906-4C5C-B0A4-7D00ABDA0033}" dt="2024-11-03T20:55:43.345" v="207"/>
          <ac:spMkLst>
            <pc:docMk/>
            <pc:sldMk cId="750720753" sldId="284"/>
            <ac:spMk id="2" creationId="{AF511B4A-CA00-FAE7-FDD5-4CD50C7A40DB}"/>
          </ac:spMkLst>
        </pc:spChg>
        <pc:spChg chg="mod">
          <ac:chgData name="Dario Šebalj" userId="a71eced3-786e-4eb6-80ca-f62c4fda7d06" providerId="ADAL" clId="{1265CD22-3906-4C5C-B0A4-7D00ABDA0033}" dt="2024-11-03T20:55:46.568" v="208"/>
          <ac:spMkLst>
            <pc:docMk/>
            <pc:sldMk cId="750720753" sldId="284"/>
            <ac:spMk id="3" creationId="{E838247E-BE9C-BA04-0CF0-F31D511FC368}"/>
          </ac:spMkLst>
        </pc:spChg>
        <pc:picChg chg="del">
          <ac:chgData name="Dario Šebalj" userId="a71eced3-786e-4eb6-80ca-f62c4fda7d06" providerId="ADAL" clId="{1265CD22-3906-4C5C-B0A4-7D00ABDA0033}" dt="2024-11-03T20:55:49.988" v="209" actId="478"/>
          <ac:picMkLst>
            <pc:docMk/>
            <pc:sldMk cId="750720753" sldId="284"/>
            <ac:picMk id="4" creationId="{5BB38214-D317-1F09-6D80-C65B50FF47C6}"/>
          </ac:picMkLst>
        </pc:picChg>
        <pc:picChg chg="add mod">
          <ac:chgData name="Dario Šebalj" userId="a71eced3-786e-4eb6-80ca-f62c4fda7d06" providerId="ADAL" clId="{1265CD22-3906-4C5C-B0A4-7D00ABDA0033}" dt="2024-11-03T20:55:53.869" v="211" actId="1076"/>
          <ac:picMkLst>
            <pc:docMk/>
            <pc:sldMk cId="750720753" sldId="284"/>
            <ac:picMk id="5" creationId="{61981F6A-6B6A-9AD2-0C95-F628A7046C3E}"/>
          </ac:picMkLst>
        </pc:picChg>
      </pc:sldChg>
      <pc:sldChg chg="addSp modSp new mod">
        <pc:chgData name="Dario Šebalj" userId="a71eced3-786e-4eb6-80ca-f62c4fda7d06" providerId="ADAL" clId="{1265CD22-3906-4C5C-B0A4-7D00ABDA0033}" dt="2024-11-03T20:56:10.605" v="218" actId="1076"/>
        <pc:sldMkLst>
          <pc:docMk/>
          <pc:sldMk cId="2726558535" sldId="285"/>
        </pc:sldMkLst>
        <pc:spChg chg="mod">
          <ac:chgData name="Dario Šebalj" userId="a71eced3-786e-4eb6-80ca-f62c4fda7d06" providerId="ADAL" clId="{1265CD22-3906-4C5C-B0A4-7D00ABDA0033}" dt="2024-11-03T20:56:01.187" v="213"/>
          <ac:spMkLst>
            <pc:docMk/>
            <pc:sldMk cId="2726558535" sldId="285"/>
            <ac:spMk id="2" creationId="{BF5D0770-8146-B86B-24EC-064CED653697}"/>
          </ac:spMkLst>
        </pc:spChg>
        <pc:spChg chg="mod">
          <ac:chgData name="Dario Šebalj" userId="a71eced3-786e-4eb6-80ca-f62c4fda7d06" providerId="ADAL" clId="{1265CD22-3906-4C5C-B0A4-7D00ABDA0033}" dt="2024-11-03T20:56:08.596" v="216" actId="14100"/>
          <ac:spMkLst>
            <pc:docMk/>
            <pc:sldMk cId="2726558535" sldId="285"/>
            <ac:spMk id="3" creationId="{1DEEFC08-6972-227A-25C1-A28A41F96029}"/>
          </ac:spMkLst>
        </pc:spChg>
        <pc:picChg chg="add mod">
          <ac:chgData name="Dario Šebalj" userId="a71eced3-786e-4eb6-80ca-f62c4fda7d06" providerId="ADAL" clId="{1265CD22-3906-4C5C-B0A4-7D00ABDA0033}" dt="2024-11-03T20:56:10.605" v="218" actId="1076"/>
          <ac:picMkLst>
            <pc:docMk/>
            <pc:sldMk cId="2726558535" sldId="285"/>
            <ac:picMk id="4" creationId="{FF9A38F1-E208-DA12-AFE8-B5F479FA4E37}"/>
          </ac:picMkLst>
        </pc:picChg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554167999" sldId="29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830996145" sldId="29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772458752" sldId="296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899277966" sldId="297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40088271" sldId="298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290834631" sldId="300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137926266" sldId="301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881650129" sldId="30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7294402" sldId="303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04567006" sldId="304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893854269" sldId="30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89995206" sldId="306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07534771" sldId="307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710839211" sldId="308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347632796" sldId="309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703281667" sldId="310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4236877027" sldId="31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721377634" sldId="314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281331031" sldId="31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4218467925" sldId="316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26111485" sldId="317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546757043" sldId="319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214495601" sldId="320"/>
        </pc:sldMkLst>
      </pc:sldChg>
    </pc:docChg>
  </pc:docChgLst>
  <pc:docChgLst>
    <pc:chgData name="Dario Šebalj" userId="a71eced3-786e-4eb6-80ca-f62c4fda7d06" providerId="ADAL" clId="{892A57EC-10FD-42E6-857C-BA19BF52DB74}"/>
    <pc:docChg chg="undo custSel addSld delSld modSld">
      <pc:chgData name="Dario Šebalj" userId="a71eced3-786e-4eb6-80ca-f62c4fda7d06" providerId="ADAL" clId="{892A57EC-10FD-42E6-857C-BA19BF52DB74}" dt="2024-11-03T21:02:59.779" v="98" actId="1076"/>
      <pc:docMkLst>
        <pc:docMk/>
      </pc:docMkLst>
      <pc:sldChg chg="modSp mod">
        <pc:chgData name="Dario Šebalj" userId="a71eced3-786e-4eb6-80ca-f62c4fda7d06" providerId="ADAL" clId="{892A57EC-10FD-42E6-857C-BA19BF52DB74}" dt="2024-11-03T20:57:28.081" v="0"/>
        <pc:sldMkLst>
          <pc:docMk/>
          <pc:sldMk cId="2920479427" sldId="256"/>
        </pc:sldMkLst>
        <pc:spChg chg="mod">
          <ac:chgData name="Dario Šebalj" userId="a71eced3-786e-4eb6-80ca-f62c4fda7d06" providerId="ADAL" clId="{892A57EC-10FD-42E6-857C-BA19BF52DB74}" dt="2024-11-03T20:57:28.081" v="0"/>
          <ac:spMkLst>
            <pc:docMk/>
            <pc:sldMk cId="2920479427" sldId="256"/>
            <ac:spMk id="8" creationId="{19348FEB-0D15-F9D5-CC56-88E3DC56F6F1}"/>
          </ac:spMkLst>
        </pc:spChg>
      </pc:sldChg>
      <pc:sldChg chg="modSp mod">
        <pc:chgData name="Dario Šebalj" userId="a71eced3-786e-4eb6-80ca-f62c4fda7d06" providerId="ADAL" clId="{892A57EC-10FD-42E6-857C-BA19BF52DB74}" dt="2024-11-03T21:00:26.090" v="45"/>
        <pc:sldMkLst>
          <pc:docMk/>
          <pc:sldMk cId="1254930911" sldId="264"/>
        </pc:sldMkLst>
        <pc:spChg chg="mod">
          <ac:chgData name="Dario Šebalj" userId="a71eced3-786e-4eb6-80ca-f62c4fda7d06" providerId="ADAL" clId="{892A57EC-10FD-42E6-857C-BA19BF52DB74}" dt="2024-11-03T21:00:26.090" v="45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892A57EC-10FD-42E6-857C-BA19BF52DB74}" dt="2024-11-03T20:57:59.473" v="5"/>
        <pc:sldMkLst>
          <pc:docMk/>
          <pc:sldMk cId="3709591395" sldId="272"/>
        </pc:sldMkLst>
        <pc:spChg chg="mod">
          <ac:chgData name="Dario Šebalj" userId="a71eced3-786e-4eb6-80ca-f62c4fda7d06" providerId="ADAL" clId="{892A57EC-10FD-42E6-857C-BA19BF52DB74}" dt="2024-11-03T20:57:45.292" v="4"/>
          <ac:spMkLst>
            <pc:docMk/>
            <pc:sldMk cId="3709591395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892A57EC-10FD-42E6-857C-BA19BF52DB74}" dt="2024-11-03T20:57:59.473" v="5"/>
          <ac:spMkLst>
            <pc:docMk/>
            <pc:sldMk cId="3709591395" sldId="272"/>
            <ac:spMk id="7" creationId="{B49D2F6B-FD8A-07D8-0005-DDB4D44E1753}"/>
          </ac:spMkLst>
        </pc:spChg>
      </pc:sldChg>
      <pc:sldChg chg="addSp modSp new mod">
        <pc:chgData name="Dario Šebalj" userId="a71eced3-786e-4eb6-80ca-f62c4fda7d06" providerId="ADAL" clId="{892A57EC-10FD-42E6-857C-BA19BF52DB74}" dt="2024-11-03T20:58:28.996" v="13" actId="1076"/>
        <pc:sldMkLst>
          <pc:docMk/>
          <pc:sldMk cId="225215244" sldId="273"/>
        </pc:sldMkLst>
        <pc:spChg chg="mod">
          <ac:chgData name="Dario Šebalj" userId="a71eced3-786e-4eb6-80ca-f62c4fda7d06" providerId="ADAL" clId="{892A57EC-10FD-42E6-857C-BA19BF52DB74}" dt="2024-11-03T20:58:17.917" v="8"/>
          <ac:spMkLst>
            <pc:docMk/>
            <pc:sldMk cId="225215244" sldId="273"/>
            <ac:spMk id="2" creationId="{46FD4822-A8B8-C26A-8030-23E24C6E221B}"/>
          </ac:spMkLst>
        </pc:spChg>
        <pc:spChg chg="mod">
          <ac:chgData name="Dario Šebalj" userId="a71eced3-786e-4eb6-80ca-f62c4fda7d06" providerId="ADAL" clId="{892A57EC-10FD-42E6-857C-BA19BF52DB74}" dt="2024-11-03T20:58:24.026" v="11" actId="27636"/>
          <ac:spMkLst>
            <pc:docMk/>
            <pc:sldMk cId="225215244" sldId="273"/>
            <ac:spMk id="3" creationId="{DC32B54D-6A4C-E603-6D75-114874F3465B}"/>
          </ac:spMkLst>
        </pc:spChg>
        <pc:picChg chg="add mod">
          <ac:chgData name="Dario Šebalj" userId="a71eced3-786e-4eb6-80ca-f62c4fda7d06" providerId="ADAL" clId="{892A57EC-10FD-42E6-857C-BA19BF52DB74}" dt="2024-11-03T20:58:28.996" v="13" actId="1076"/>
          <ac:picMkLst>
            <pc:docMk/>
            <pc:sldMk cId="225215244" sldId="273"/>
            <ac:picMk id="4" creationId="{759BC3A9-145C-C3D6-6063-FAB250146530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4208464176" sldId="273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870555772" sldId="274"/>
        </pc:sldMkLst>
      </pc:sldChg>
      <pc:sldChg chg="delSp modSp add mod">
        <pc:chgData name="Dario Šebalj" userId="a71eced3-786e-4eb6-80ca-f62c4fda7d06" providerId="ADAL" clId="{892A57EC-10FD-42E6-857C-BA19BF52DB74}" dt="2024-11-03T20:58:52.271" v="19" actId="27636"/>
        <pc:sldMkLst>
          <pc:docMk/>
          <pc:sldMk cId="3596408909" sldId="274"/>
        </pc:sldMkLst>
        <pc:spChg chg="mod">
          <ac:chgData name="Dario Šebalj" userId="a71eced3-786e-4eb6-80ca-f62c4fda7d06" providerId="ADAL" clId="{892A57EC-10FD-42E6-857C-BA19BF52DB74}" dt="2024-11-03T20:58:52.271" v="19" actId="27636"/>
          <ac:spMkLst>
            <pc:docMk/>
            <pc:sldMk cId="3596408909" sldId="274"/>
            <ac:spMk id="3" creationId="{9627B01E-22BE-C58C-113C-C0246B7C9496}"/>
          </ac:spMkLst>
        </pc:spChg>
        <pc:picChg chg="del">
          <ac:chgData name="Dario Šebalj" userId="a71eced3-786e-4eb6-80ca-f62c4fda7d06" providerId="ADAL" clId="{892A57EC-10FD-42E6-857C-BA19BF52DB74}" dt="2024-11-03T20:58:49.013" v="17" actId="478"/>
          <ac:picMkLst>
            <pc:docMk/>
            <pc:sldMk cId="3596408909" sldId="274"/>
            <ac:picMk id="4" creationId="{DDE6D0C8-C2D9-3E29-A1BD-F089AFC887CD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558475069" sldId="275"/>
        </pc:sldMkLst>
      </pc:sldChg>
      <pc:sldChg chg="addSp modSp new mod">
        <pc:chgData name="Dario Šebalj" userId="a71eced3-786e-4eb6-80ca-f62c4fda7d06" providerId="ADAL" clId="{892A57EC-10FD-42E6-857C-BA19BF52DB74}" dt="2024-11-03T20:59:46.895" v="33" actId="27636"/>
        <pc:sldMkLst>
          <pc:docMk/>
          <pc:sldMk cId="3103315489" sldId="275"/>
        </pc:sldMkLst>
        <pc:spChg chg="mod">
          <ac:chgData name="Dario Šebalj" userId="a71eced3-786e-4eb6-80ca-f62c4fda7d06" providerId="ADAL" clId="{892A57EC-10FD-42E6-857C-BA19BF52DB74}" dt="2024-11-03T20:59:24.650" v="21"/>
          <ac:spMkLst>
            <pc:docMk/>
            <pc:sldMk cId="3103315489" sldId="275"/>
            <ac:spMk id="2" creationId="{816A8982-205B-8507-7C14-52AE4296F5DF}"/>
          </ac:spMkLst>
        </pc:spChg>
        <pc:spChg chg="mod">
          <ac:chgData name="Dario Šebalj" userId="a71eced3-786e-4eb6-80ca-f62c4fda7d06" providerId="ADAL" clId="{892A57EC-10FD-42E6-857C-BA19BF52DB74}" dt="2024-11-03T20:59:46.895" v="33" actId="27636"/>
          <ac:spMkLst>
            <pc:docMk/>
            <pc:sldMk cId="3103315489" sldId="275"/>
            <ac:spMk id="3" creationId="{296E6BDB-8B02-97C1-564F-37507F9E6703}"/>
          </ac:spMkLst>
        </pc:spChg>
        <pc:picChg chg="add mod">
          <ac:chgData name="Dario Šebalj" userId="a71eced3-786e-4eb6-80ca-f62c4fda7d06" providerId="ADAL" clId="{892A57EC-10FD-42E6-857C-BA19BF52DB74}" dt="2024-11-03T20:59:42.765" v="30" actId="1076"/>
          <ac:picMkLst>
            <pc:docMk/>
            <pc:sldMk cId="3103315489" sldId="275"/>
            <ac:picMk id="4" creationId="{CDE7FD30-1566-B66A-8513-D785E2138270}"/>
          </ac:picMkLst>
        </pc:picChg>
      </pc:sldChg>
      <pc:sldChg chg="addSp modSp new mod">
        <pc:chgData name="Dario Šebalj" userId="a71eced3-786e-4eb6-80ca-f62c4fda7d06" providerId="ADAL" clId="{892A57EC-10FD-42E6-857C-BA19BF52DB74}" dt="2024-11-03T21:00:02.332" v="41" actId="1076"/>
        <pc:sldMkLst>
          <pc:docMk/>
          <pc:sldMk cId="2236394725" sldId="276"/>
        </pc:sldMkLst>
        <pc:spChg chg="mod">
          <ac:chgData name="Dario Šebalj" userId="a71eced3-786e-4eb6-80ca-f62c4fda7d06" providerId="ADAL" clId="{892A57EC-10FD-42E6-857C-BA19BF52DB74}" dt="2024-11-03T20:59:52.191" v="35"/>
          <ac:spMkLst>
            <pc:docMk/>
            <pc:sldMk cId="2236394725" sldId="276"/>
            <ac:spMk id="2" creationId="{32EC0936-F547-DFE2-2284-60F910ADEE97}"/>
          </ac:spMkLst>
        </pc:spChg>
        <pc:spChg chg="mod">
          <ac:chgData name="Dario Šebalj" userId="a71eced3-786e-4eb6-80ca-f62c4fda7d06" providerId="ADAL" clId="{892A57EC-10FD-42E6-857C-BA19BF52DB74}" dt="2024-11-03T20:59:56.401" v="38" actId="27636"/>
          <ac:spMkLst>
            <pc:docMk/>
            <pc:sldMk cId="2236394725" sldId="276"/>
            <ac:spMk id="3" creationId="{E85F39F7-626F-1010-ABB5-1EC87C7C6524}"/>
          </ac:spMkLst>
        </pc:spChg>
        <pc:picChg chg="add mod">
          <ac:chgData name="Dario Šebalj" userId="a71eced3-786e-4eb6-80ca-f62c4fda7d06" providerId="ADAL" clId="{892A57EC-10FD-42E6-857C-BA19BF52DB74}" dt="2024-11-03T21:00:02.332" v="41" actId="1076"/>
          <ac:picMkLst>
            <pc:docMk/>
            <pc:sldMk cId="2236394725" sldId="276"/>
            <ac:picMk id="4" creationId="{2F6BE005-E67B-1994-B702-CD3E4EE05195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4166244105" sldId="276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41230267" sldId="277"/>
        </pc:sldMkLst>
      </pc:sldChg>
      <pc:sldChg chg="addSp modSp new mod">
        <pc:chgData name="Dario Šebalj" userId="a71eced3-786e-4eb6-80ca-f62c4fda7d06" providerId="ADAL" clId="{892A57EC-10FD-42E6-857C-BA19BF52DB74}" dt="2024-11-03T21:00:49.661" v="52" actId="1076"/>
        <pc:sldMkLst>
          <pc:docMk/>
          <pc:sldMk cId="1110931280" sldId="277"/>
        </pc:sldMkLst>
        <pc:spChg chg="mod">
          <ac:chgData name="Dario Šebalj" userId="a71eced3-786e-4eb6-80ca-f62c4fda7d06" providerId="ADAL" clId="{892A57EC-10FD-42E6-857C-BA19BF52DB74}" dt="2024-11-03T21:00:36.522" v="47"/>
          <ac:spMkLst>
            <pc:docMk/>
            <pc:sldMk cId="1110931280" sldId="277"/>
            <ac:spMk id="2" creationId="{EA527D89-12DD-4006-09B3-031ED5658344}"/>
          </ac:spMkLst>
        </pc:spChg>
        <pc:spChg chg="mod">
          <ac:chgData name="Dario Šebalj" userId="a71eced3-786e-4eb6-80ca-f62c4fda7d06" providerId="ADAL" clId="{892A57EC-10FD-42E6-857C-BA19BF52DB74}" dt="2024-11-03T21:00:42.868" v="49" actId="14100"/>
          <ac:spMkLst>
            <pc:docMk/>
            <pc:sldMk cId="1110931280" sldId="277"/>
            <ac:spMk id="3" creationId="{15323447-020A-862A-9025-A05F3CF2D7E9}"/>
          </ac:spMkLst>
        </pc:spChg>
        <pc:picChg chg="add mod">
          <ac:chgData name="Dario Šebalj" userId="a71eced3-786e-4eb6-80ca-f62c4fda7d06" providerId="ADAL" clId="{892A57EC-10FD-42E6-857C-BA19BF52DB74}" dt="2024-11-03T21:00:49.661" v="52" actId="1076"/>
          <ac:picMkLst>
            <pc:docMk/>
            <pc:sldMk cId="1110931280" sldId="277"/>
            <ac:picMk id="4" creationId="{62F7FAB4-69CB-4EC2-E575-01A4E1ECD528}"/>
          </ac:picMkLst>
        </pc:picChg>
      </pc:sldChg>
      <pc:sldChg chg="addSp modSp new mod">
        <pc:chgData name="Dario Šebalj" userId="a71eced3-786e-4eb6-80ca-f62c4fda7d06" providerId="ADAL" clId="{892A57EC-10FD-42E6-857C-BA19BF52DB74}" dt="2024-11-03T21:01:07.100" v="59" actId="1076"/>
        <pc:sldMkLst>
          <pc:docMk/>
          <pc:sldMk cId="3930187041" sldId="278"/>
        </pc:sldMkLst>
        <pc:spChg chg="mod">
          <ac:chgData name="Dario Šebalj" userId="a71eced3-786e-4eb6-80ca-f62c4fda7d06" providerId="ADAL" clId="{892A57EC-10FD-42E6-857C-BA19BF52DB74}" dt="2024-11-03T21:00:57.275" v="54"/>
          <ac:spMkLst>
            <pc:docMk/>
            <pc:sldMk cId="3930187041" sldId="278"/>
            <ac:spMk id="2" creationId="{E05A9A79-1B20-EE3F-34DA-D26F5A1009A6}"/>
          </ac:spMkLst>
        </pc:spChg>
        <pc:spChg chg="mod">
          <ac:chgData name="Dario Šebalj" userId="a71eced3-786e-4eb6-80ca-f62c4fda7d06" providerId="ADAL" clId="{892A57EC-10FD-42E6-857C-BA19BF52DB74}" dt="2024-11-03T21:01:03.109" v="57" actId="27636"/>
          <ac:spMkLst>
            <pc:docMk/>
            <pc:sldMk cId="3930187041" sldId="278"/>
            <ac:spMk id="3" creationId="{3B35CFD2-5A4F-206D-692D-D512B03A011F}"/>
          </ac:spMkLst>
        </pc:spChg>
        <pc:picChg chg="add mod">
          <ac:chgData name="Dario Šebalj" userId="a71eced3-786e-4eb6-80ca-f62c4fda7d06" providerId="ADAL" clId="{892A57EC-10FD-42E6-857C-BA19BF52DB74}" dt="2024-11-03T21:01:07.100" v="59" actId="1076"/>
          <ac:picMkLst>
            <pc:docMk/>
            <pc:sldMk cId="3930187041" sldId="278"/>
            <ac:picMk id="4" creationId="{730BFC7D-867F-DA16-5263-C49AA1A813F3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4089100255" sldId="278"/>
        </pc:sldMkLst>
      </pc:sldChg>
      <pc:sldChg chg="addSp modSp new mod">
        <pc:chgData name="Dario Šebalj" userId="a71eced3-786e-4eb6-80ca-f62c4fda7d06" providerId="ADAL" clId="{892A57EC-10FD-42E6-857C-BA19BF52DB74}" dt="2024-11-03T21:01:34.638" v="66" actId="1076"/>
        <pc:sldMkLst>
          <pc:docMk/>
          <pc:sldMk cId="319940263" sldId="279"/>
        </pc:sldMkLst>
        <pc:spChg chg="mod">
          <ac:chgData name="Dario Šebalj" userId="a71eced3-786e-4eb6-80ca-f62c4fda7d06" providerId="ADAL" clId="{892A57EC-10FD-42E6-857C-BA19BF52DB74}" dt="2024-11-03T21:01:18.779" v="61"/>
          <ac:spMkLst>
            <pc:docMk/>
            <pc:sldMk cId="319940263" sldId="279"/>
            <ac:spMk id="2" creationId="{FAFD236E-61B6-5578-AA48-2AC78CB50ABC}"/>
          </ac:spMkLst>
        </pc:spChg>
        <pc:spChg chg="mod">
          <ac:chgData name="Dario Šebalj" userId="a71eced3-786e-4eb6-80ca-f62c4fda7d06" providerId="ADAL" clId="{892A57EC-10FD-42E6-857C-BA19BF52DB74}" dt="2024-11-03T21:01:30.288" v="64" actId="27636"/>
          <ac:spMkLst>
            <pc:docMk/>
            <pc:sldMk cId="319940263" sldId="279"/>
            <ac:spMk id="3" creationId="{40F91DE4-EE04-AA5E-4BC3-6559D172EA08}"/>
          </ac:spMkLst>
        </pc:spChg>
        <pc:picChg chg="add mod">
          <ac:chgData name="Dario Šebalj" userId="a71eced3-786e-4eb6-80ca-f62c4fda7d06" providerId="ADAL" clId="{892A57EC-10FD-42E6-857C-BA19BF52DB74}" dt="2024-11-03T21:01:34.638" v="66" actId="1076"/>
          <ac:picMkLst>
            <pc:docMk/>
            <pc:sldMk cId="319940263" sldId="279"/>
            <ac:picMk id="4" creationId="{EDEB0649-C49F-49C1-19E7-3AA8F4802193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2534839367" sldId="279"/>
        </pc:sldMkLst>
      </pc:sldChg>
      <pc:sldChg chg="addSp modSp new mod">
        <pc:chgData name="Dario Šebalj" userId="a71eced3-786e-4eb6-80ca-f62c4fda7d06" providerId="ADAL" clId="{892A57EC-10FD-42E6-857C-BA19BF52DB74}" dt="2024-11-03T21:01:54.006" v="73" actId="1076"/>
        <pc:sldMkLst>
          <pc:docMk/>
          <pc:sldMk cId="2131195329" sldId="280"/>
        </pc:sldMkLst>
        <pc:spChg chg="mod">
          <ac:chgData name="Dario Šebalj" userId="a71eced3-786e-4eb6-80ca-f62c4fda7d06" providerId="ADAL" clId="{892A57EC-10FD-42E6-857C-BA19BF52DB74}" dt="2024-11-03T21:01:41.411" v="68"/>
          <ac:spMkLst>
            <pc:docMk/>
            <pc:sldMk cId="2131195329" sldId="280"/>
            <ac:spMk id="2" creationId="{96E38568-E8EE-9235-7F97-879C47ED4C90}"/>
          </ac:spMkLst>
        </pc:spChg>
        <pc:spChg chg="mod">
          <ac:chgData name="Dario Šebalj" userId="a71eced3-786e-4eb6-80ca-f62c4fda7d06" providerId="ADAL" clId="{892A57EC-10FD-42E6-857C-BA19BF52DB74}" dt="2024-11-03T21:01:49.082" v="71" actId="27636"/>
          <ac:spMkLst>
            <pc:docMk/>
            <pc:sldMk cId="2131195329" sldId="280"/>
            <ac:spMk id="3" creationId="{D126A971-E4D8-A825-0597-BD2A9FF627E3}"/>
          </ac:spMkLst>
        </pc:spChg>
        <pc:picChg chg="add mod">
          <ac:chgData name="Dario Šebalj" userId="a71eced3-786e-4eb6-80ca-f62c4fda7d06" providerId="ADAL" clId="{892A57EC-10FD-42E6-857C-BA19BF52DB74}" dt="2024-11-03T21:01:54.006" v="73" actId="1076"/>
          <ac:picMkLst>
            <pc:docMk/>
            <pc:sldMk cId="2131195329" sldId="280"/>
            <ac:picMk id="4" creationId="{8DC176B9-6906-08EE-1B45-9845921A7597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3722276328" sldId="280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446168321" sldId="281"/>
        </pc:sldMkLst>
      </pc:sldChg>
      <pc:sldChg chg="addSp modSp new mod">
        <pc:chgData name="Dario Šebalj" userId="a71eced3-786e-4eb6-80ca-f62c4fda7d06" providerId="ADAL" clId="{892A57EC-10FD-42E6-857C-BA19BF52DB74}" dt="2024-11-03T21:02:13.005" v="83" actId="1076"/>
        <pc:sldMkLst>
          <pc:docMk/>
          <pc:sldMk cId="1835327972" sldId="281"/>
        </pc:sldMkLst>
        <pc:spChg chg="mod">
          <ac:chgData name="Dario Šebalj" userId="a71eced3-786e-4eb6-80ca-f62c4fda7d06" providerId="ADAL" clId="{892A57EC-10FD-42E6-857C-BA19BF52DB74}" dt="2024-11-03T21:02:00.999" v="75"/>
          <ac:spMkLst>
            <pc:docMk/>
            <pc:sldMk cId="1835327972" sldId="281"/>
            <ac:spMk id="2" creationId="{B685B72C-E07E-EC78-09FC-4D2142EB330B}"/>
          </ac:spMkLst>
        </pc:spChg>
        <pc:spChg chg="mod">
          <ac:chgData name="Dario Šebalj" userId="a71eced3-786e-4eb6-80ca-f62c4fda7d06" providerId="ADAL" clId="{892A57EC-10FD-42E6-857C-BA19BF52DB74}" dt="2024-11-03T21:02:10.757" v="81" actId="27636"/>
          <ac:spMkLst>
            <pc:docMk/>
            <pc:sldMk cId="1835327972" sldId="281"/>
            <ac:spMk id="3" creationId="{5ECC4BCA-6FDB-999C-9B1C-AE0CF9A9C075}"/>
          </ac:spMkLst>
        </pc:spChg>
        <pc:picChg chg="add mod">
          <ac:chgData name="Dario Šebalj" userId="a71eced3-786e-4eb6-80ca-f62c4fda7d06" providerId="ADAL" clId="{892A57EC-10FD-42E6-857C-BA19BF52DB74}" dt="2024-11-03T21:02:13.005" v="83" actId="1076"/>
          <ac:picMkLst>
            <pc:docMk/>
            <pc:sldMk cId="1835327972" sldId="281"/>
            <ac:picMk id="4" creationId="{5FF126F7-D6BC-4334-77EE-6999CC6452D4}"/>
          </ac:picMkLst>
        </pc:picChg>
      </pc:sldChg>
      <pc:sldChg chg="addSp modSp new mod">
        <pc:chgData name="Dario Šebalj" userId="a71eced3-786e-4eb6-80ca-f62c4fda7d06" providerId="ADAL" clId="{892A57EC-10FD-42E6-857C-BA19BF52DB74}" dt="2024-11-03T21:02:28.517" v="90" actId="1076"/>
        <pc:sldMkLst>
          <pc:docMk/>
          <pc:sldMk cId="2869669961" sldId="282"/>
        </pc:sldMkLst>
        <pc:spChg chg="mod">
          <ac:chgData name="Dario Šebalj" userId="a71eced3-786e-4eb6-80ca-f62c4fda7d06" providerId="ADAL" clId="{892A57EC-10FD-42E6-857C-BA19BF52DB74}" dt="2024-11-03T21:02:19.946" v="85"/>
          <ac:spMkLst>
            <pc:docMk/>
            <pc:sldMk cId="2869669961" sldId="282"/>
            <ac:spMk id="2" creationId="{E510EA20-C4AD-3522-BC04-B9272E75DE46}"/>
          </ac:spMkLst>
        </pc:spChg>
        <pc:spChg chg="mod">
          <ac:chgData name="Dario Šebalj" userId="a71eced3-786e-4eb6-80ca-f62c4fda7d06" providerId="ADAL" clId="{892A57EC-10FD-42E6-857C-BA19BF52DB74}" dt="2024-11-03T21:02:25.228" v="88" actId="27636"/>
          <ac:spMkLst>
            <pc:docMk/>
            <pc:sldMk cId="2869669961" sldId="282"/>
            <ac:spMk id="3" creationId="{1AAEEB7A-7F7A-4105-1FDD-20BA814AEF14}"/>
          </ac:spMkLst>
        </pc:spChg>
        <pc:picChg chg="add mod">
          <ac:chgData name="Dario Šebalj" userId="a71eced3-786e-4eb6-80ca-f62c4fda7d06" providerId="ADAL" clId="{892A57EC-10FD-42E6-857C-BA19BF52DB74}" dt="2024-11-03T21:02:28.517" v="90" actId="1076"/>
          <ac:picMkLst>
            <pc:docMk/>
            <pc:sldMk cId="2869669961" sldId="282"/>
            <ac:picMk id="4" creationId="{19A02C1F-D108-C47B-1C08-016E24304868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3697183534" sldId="282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3759886394" sldId="283"/>
        </pc:sldMkLst>
      </pc:sldChg>
      <pc:sldChg chg="addSp modSp new mod">
        <pc:chgData name="Dario Šebalj" userId="a71eced3-786e-4eb6-80ca-f62c4fda7d06" providerId="ADAL" clId="{892A57EC-10FD-42E6-857C-BA19BF52DB74}" dt="2024-11-03T21:02:59.779" v="98" actId="1076"/>
        <pc:sldMkLst>
          <pc:docMk/>
          <pc:sldMk cId="4281778220" sldId="283"/>
        </pc:sldMkLst>
        <pc:spChg chg="mod">
          <ac:chgData name="Dario Šebalj" userId="a71eced3-786e-4eb6-80ca-f62c4fda7d06" providerId="ADAL" clId="{892A57EC-10FD-42E6-857C-BA19BF52DB74}" dt="2024-11-03T21:02:44.533" v="92"/>
          <ac:spMkLst>
            <pc:docMk/>
            <pc:sldMk cId="4281778220" sldId="283"/>
            <ac:spMk id="2" creationId="{B525DB63-A1E5-C4A4-6341-30F676112398}"/>
          </ac:spMkLst>
        </pc:spChg>
        <pc:spChg chg="mod">
          <ac:chgData name="Dario Šebalj" userId="a71eced3-786e-4eb6-80ca-f62c4fda7d06" providerId="ADAL" clId="{892A57EC-10FD-42E6-857C-BA19BF52DB74}" dt="2024-11-03T21:02:50.575" v="95" actId="27636"/>
          <ac:spMkLst>
            <pc:docMk/>
            <pc:sldMk cId="4281778220" sldId="283"/>
            <ac:spMk id="3" creationId="{9ACE5798-D55B-D173-B336-C46E9C5F3E33}"/>
          </ac:spMkLst>
        </pc:spChg>
        <pc:picChg chg="add mod">
          <ac:chgData name="Dario Šebalj" userId="a71eced3-786e-4eb6-80ca-f62c4fda7d06" providerId="ADAL" clId="{892A57EC-10FD-42E6-857C-BA19BF52DB74}" dt="2024-11-03T21:02:59.779" v="98" actId="1076"/>
          <ac:picMkLst>
            <pc:docMk/>
            <pc:sldMk cId="4281778220" sldId="283"/>
            <ac:picMk id="4" creationId="{33564F96-E26E-781D-638D-EF34E4E99015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750720753" sldId="284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2726558535" sldId="285"/>
        </pc:sldMkLst>
      </pc:sldChg>
    </pc:docChg>
  </pc:docChgLst>
  <pc:docChgLst>
    <pc:chgData name="Dario Šebalj" userId="a71eced3-786e-4eb6-80ca-f62c4fda7d06" providerId="ADAL" clId="{BA0F15FB-8EA1-4206-A7C4-083007E4046B}"/>
    <pc:docChg chg="custSel modSld">
      <pc:chgData name="Dario Šebalj" userId="a71eced3-786e-4eb6-80ca-f62c4fda7d06" providerId="ADAL" clId="{BA0F15FB-8EA1-4206-A7C4-083007E4046B}" dt="2024-11-03T21:37:48.566" v="534" actId="20577"/>
      <pc:docMkLst>
        <pc:docMk/>
      </pc:docMkLst>
      <pc:sldChg chg="modSp mod">
        <pc:chgData name="Dario Šebalj" userId="a71eced3-786e-4eb6-80ca-f62c4fda7d06" providerId="ADAL" clId="{BA0F15FB-8EA1-4206-A7C4-083007E4046B}" dt="2024-11-03T21:30:18.845" v="85" actId="20577"/>
        <pc:sldMkLst>
          <pc:docMk/>
          <pc:sldMk cId="2920479427" sldId="256"/>
        </pc:sldMkLst>
        <pc:spChg chg="mod">
          <ac:chgData name="Dario Šebalj" userId="a71eced3-786e-4eb6-80ca-f62c4fda7d06" providerId="ADAL" clId="{BA0F15FB-8EA1-4206-A7C4-083007E4046B}" dt="2024-11-03T21:30:13.366" v="55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BA0F15FB-8EA1-4206-A7C4-083007E4046B}" dt="2024-11-03T21:30:07.182" v="26" actId="20577"/>
          <ac:spMkLst>
            <pc:docMk/>
            <pc:sldMk cId="2920479427" sldId="256"/>
            <ac:spMk id="12" creationId="{668F3BE0-D50E-57E1-D837-D84DD60AFE4E}"/>
          </ac:spMkLst>
        </pc:spChg>
        <pc:spChg chg="mod">
          <ac:chgData name="Dario Šebalj" userId="a71eced3-786e-4eb6-80ca-f62c4fda7d06" providerId="ADAL" clId="{BA0F15FB-8EA1-4206-A7C4-083007E4046B}" dt="2024-11-03T21:30:18.845" v="85" actId="20577"/>
          <ac:spMkLst>
            <pc:docMk/>
            <pc:sldMk cId="2920479427" sldId="256"/>
            <ac:spMk id="13" creationId="{3EB65024-3D1F-CC61-F71D-9AE3B81F9F41}"/>
          </ac:spMkLst>
        </pc:spChg>
      </pc:sldChg>
      <pc:sldChg chg="modSp mod">
        <pc:chgData name="Dario Šebalj" userId="a71eced3-786e-4eb6-80ca-f62c4fda7d06" providerId="ADAL" clId="{BA0F15FB-8EA1-4206-A7C4-083007E4046B}" dt="2024-11-03T21:37:48.566" v="534" actId="20577"/>
        <pc:sldMkLst>
          <pc:docMk/>
          <pc:sldMk cId="4020019421" sldId="263"/>
        </pc:sldMkLst>
        <pc:spChg chg="mod">
          <ac:chgData name="Dario Šebalj" userId="a71eced3-786e-4eb6-80ca-f62c4fda7d06" providerId="ADAL" clId="{BA0F15FB-8EA1-4206-A7C4-083007E4046B}" dt="2024-11-03T21:37:48.566" v="534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Dario Šebalj" userId="a71eced3-786e-4eb6-80ca-f62c4fda7d06" providerId="ADAL" clId="{BA0F15FB-8EA1-4206-A7C4-083007E4046B}" dt="2024-11-03T21:30:38.821" v="100" actId="20577"/>
        <pc:sldMkLst>
          <pc:docMk/>
          <pc:sldMk cId="1254930911" sldId="264"/>
        </pc:sldMkLst>
        <pc:spChg chg="mod">
          <ac:chgData name="Dario Šebalj" userId="a71eced3-786e-4eb6-80ca-f62c4fda7d06" providerId="ADAL" clId="{BA0F15FB-8EA1-4206-A7C4-083007E4046B}" dt="2024-11-03T21:30:21.973" v="92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a71eced3-786e-4eb6-80ca-f62c4fda7d06" providerId="ADAL" clId="{BA0F15FB-8EA1-4206-A7C4-083007E4046B}" dt="2024-11-03T21:30:38.821" v="100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BA0F15FB-8EA1-4206-A7C4-083007E4046B}" dt="2024-11-03T21:31:22.895" v="155" actId="20577"/>
        <pc:sldMkLst>
          <pc:docMk/>
          <pc:sldMk cId="3709591395" sldId="272"/>
        </pc:sldMkLst>
        <pc:spChg chg="mod">
          <ac:chgData name="Dario Šebalj" userId="a71eced3-786e-4eb6-80ca-f62c4fda7d06" providerId="ADAL" clId="{BA0F15FB-8EA1-4206-A7C4-083007E4046B}" dt="2024-11-03T21:30:46.326" v="126" actId="20577"/>
          <ac:spMkLst>
            <pc:docMk/>
            <pc:sldMk cId="3709591395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BA0F15FB-8EA1-4206-A7C4-083007E4046B}" dt="2024-11-03T21:31:22.895" v="155" actId="20577"/>
          <ac:spMkLst>
            <pc:docMk/>
            <pc:sldMk cId="3709591395" sldId="272"/>
            <ac:spMk id="7" creationId="{B49D2F6B-FD8A-07D8-0005-DDB4D44E1753}"/>
          </ac:spMkLst>
        </pc:spChg>
      </pc:sldChg>
      <pc:sldChg chg="modSp mod">
        <pc:chgData name="Dario Šebalj" userId="a71eced3-786e-4eb6-80ca-f62c4fda7d06" providerId="ADAL" clId="{BA0F15FB-8EA1-4206-A7C4-083007E4046B}" dt="2024-11-03T21:32:02.568" v="183" actId="27636"/>
        <pc:sldMkLst>
          <pc:docMk/>
          <pc:sldMk cId="225215244" sldId="273"/>
        </pc:sldMkLst>
        <pc:spChg chg="mod">
          <ac:chgData name="Dario Šebalj" userId="a71eced3-786e-4eb6-80ca-f62c4fda7d06" providerId="ADAL" clId="{BA0F15FB-8EA1-4206-A7C4-083007E4046B}" dt="2024-11-03T21:31:28.870" v="172" actId="20577"/>
          <ac:spMkLst>
            <pc:docMk/>
            <pc:sldMk cId="225215244" sldId="273"/>
            <ac:spMk id="2" creationId="{46FD4822-A8B8-C26A-8030-23E24C6E221B}"/>
          </ac:spMkLst>
        </pc:spChg>
        <pc:spChg chg="mod">
          <ac:chgData name="Dario Šebalj" userId="a71eced3-786e-4eb6-80ca-f62c4fda7d06" providerId="ADAL" clId="{BA0F15FB-8EA1-4206-A7C4-083007E4046B}" dt="2024-11-03T21:32:02.568" v="183" actId="27636"/>
          <ac:spMkLst>
            <pc:docMk/>
            <pc:sldMk cId="225215244" sldId="273"/>
            <ac:spMk id="3" creationId="{DC32B54D-6A4C-E603-6D75-114874F3465B}"/>
          </ac:spMkLst>
        </pc:spChg>
      </pc:sldChg>
      <pc:sldChg chg="modSp mod">
        <pc:chgData name="Dario Šebalj" userId="a71eced3-786e-4eb6-80ca-f62c4fda7d06" providerId="ADAL" clId="{BA0F15FB-8EA1-4206-A7C4-083007E4046B}" dt="2024-11-03T21:32:47.630" v="212" actId="6549"/>
        <pc:sldMkLst>
          <pc:docMk/>
          <pc:sldMk cId="3596408909" sldId="274"/>
        </pc:sldMkLst>
        <pc:spChg chg="mod">
          <ac:chgData name="Dario Šebalj" userId="a71eced3-786e-4eb6-80ca-f62c4fda7d06" providerId="ADAL" clId="{BA0F15FB-8EA1-4206-A7C4-083007E4046B}" dt="2024-11-03T21:32:12.923" v="184"/>
          <ac:spMkLst>
            <pc:docMk/>
            <pc:sldMk cId="3596408909" sldId="274"/>
            <ac:spMk id="2" creationId="{78704778-9472-3982-304F-953AE0F07D51}"/>
          </ac:spMkLst>
        </pc:spChg>
        <pc:spChg chg="mod">
          <ac:chgData name="Dario Šebalj" userId="a71eced3-786e-4eb6-80ca-f62c4fda7d06" providerId="ADAL" clId="{BA0F15FB-8EA1-4206-A7C4-083007E4046B}" dt="2024-11-03T21:32:47.630" v="212" actId="6549"/>
          <ac:spMkLst>
            <pc:docMk/>
            <pc:sldMk cId="3596408909" sldId="274"/>
            <ac:spMk id="3" creationId="{9627B01E-22BE-C58C-113C-C0246B7C9496}"/>
          </ac:spMkLst>
        </pc:spChg>
      </pc:sldChg>
      <pc:sldChg chg="modSp mod">
        <pc:chgData name="Dario Šebalj" userId="a71eced3-786e-4eb6-80ca-f62c4fda7d06" providerId="ADAL" clId="{BA0F15FB-8EA1-4206-A7C4-083007E4046B}" dt="2024-11-03T21:33:39.750" v="255" actId="20577"/>
        <pc:sldMkLst>
          <pc:docMk/>
          <pc:sldMk cId="3103315489" sldId="275"/>
        </pc:sldMkLst>
        <pc:spChg chg="mod">
          <ac:chgData name="Dario Šebalj" userId="a71eced3-786e-4eb6-80ca-f62c4fda7d06" providerId="ADAL" clId="{BA0F15FB-8EA1-4206-A7C4-083007E4046B}" dt="2024-11-03T21:33:00.758" v="232" actId="20577"/>
          <ac:spMkLst>
            <pc:docMk/>
            <pc:sldMk cId="3103315489" sldId="275"/>
            <ac:spMk id="2" creationId="{816A8982-205B-8507-7C14-52AE4296F5DF}"/>
          </ac:spMkLst>
        </pc:spChg>
        <pc:spChg chg="mod">
          <ac:chgData name="Dario Šebalj" userId="a71eced3-786e-4eb6-80ca-f62c4fda7d06" providerId="ADAL" clId="{BA0F15FB-8EA1-4206-A7C4-083007E4046B}" dt="2024-11-03T21:33:39.750" v="255" actId="20577"/>
          <ac:spMkLst>
            <pc:docMk/>
            <pc:sldMk cId="3103315489" sldId="275"/>
            <ac:spMk id="3" creationId="{296E6BDB-8B02-97C1-564F-37507F9E6703}"/>
          </ac:spMkLst>
        </pc:spChg>
      </pc:sldChg>
      <pc:sldChg chg="modSp mod">
        <pc:chgData name="Dario Šebalj" userId="a71eced3-786e-4eb6-80ca-f62c4fda7d06" providerId="ADAL" clId="{BA0F15FB-8EA1-4206-A7C4-083007E4046B}" dt="2024-11-03T21:34:06.442" v="291" actId="20577"/>
        <pc:sldMkLst>
          <pc:docMk/>
          <pc:sldMk cId="2236394725" sldId="276"/>
        </pc:sldMkLst>
        <pc:spChg chg="mod">
          <ac:chgData name="Dario Šebalj" userId="a71eced3-786e-4eb6-80ca-f62c4fda7d06" providerId="ADAL" clId="{BA0F15FB-8EA1-4206-A7C4-083007E4046B}" dt="2024-11-03T21:33:45.718" v="278" actId="20577"/>
          <ac:spMkLst>
            <pc:docMk/>
            <pc:sldMk cId="2236394725" sldId="276"/>
            <ac:spMk id="2" creationId="{32EC0936-F547-DFE2-2284-60F910ADEE97}"/>
          </ac:spMkLst>
        </pc:spChg>
        <pc:spChg chg="mod">
          <ac:chgData name="Dario Šebalj" userId="a71eced3-786e-4eb6-80ca-f62c4fda7d06" providerId="ADAL" clId="{BA0F15FB-8EA1-4206-A7C4-083007E4046B}" dt="2024-11-03T21:34:06.442" v="291" actId="20577"/>
          <ac:spMkLst>
            <pc:docMk/>
            <pc:sldMk cId="2236394725" sldId="276"/>
            <ac:spMk id="3" creationId="{E85F39F7-626F-1010-ABB5-1EC87C7C6524}"/>
          </ac:spMkLst>
        </pc:spChg>
      </pc:sldChg>
      <pc:sldChg chg="modSp mod">
        <pc:chgData name="Dario Šebalj" userId="a71eced3-786e-4eb6-80ca-f62c4fda7d06" providerId="ADAL" clId="{BA0F15FB-8EA1-4206-A7C4-083007E4046B}" dt="2024-11-03T21:34:49.766" v="343" actId="20577"/>
        <pc:sldMkLst>
          <pc:docMk/>
          <pc:sldMk cId="1110931280" sldId="277"/>
        </pc:sldMkLst>
        <pc:spChg chg="mod">
          <ac:chgData name="Dario Šebalj" userId="a71eced3-786e-4eb6-80ca-f62c4fda7d06" providerId="ADAL" clId="{BA0F15FB-8EA1-4206-A7C4-083007E4046B}" dt="2024-11-03T21:34:13.485" v="309" actId="20577"/>
          <ac:spMkLst>
            <pc:docMk/>
            <pc:sldMk cId="1110931280" sldId="277"/>
            <ac:spMk id="2" creationId="{EA527D89-12DD-4006-09B3-031ED5658344}"/>
          </ac:spMkLst>
        </pc:spChg>
        <pc:spChg chg="mod">
          <ac:chgData name="Dario Šebalj" userId="a71eced3-786e-4eb6-80ca-f62c4fda7d06" providerId="ADAL" clId="{BA0F15FB-8EA1-4206-A7C4-083007E4046B}" dt="2024-11-03T21:34:49.766" v="343" actId="20577"/>
          <ac:spMkLst>
            <pc:docMk/>
            <pc:sldMk cId="1110931280" sldId="277"/>
            <ac:spMk id="3" creationId="{15323447-020A-862A-9025-A05F3CF2D7E9}"/>
          </ac:spMkLst>
        </pc:spChg>
      </pc:sldChg>
      <pc:sldChg chg="modSp mod">
        <pc:chgData name="Dario Šebalj" userId="a71eced3-786e-4eb6-80ca-f62c4fda7d06" providerId="ADAL" clId="{BA0F15FB-8EA1-4206-A7C4-083007E4046B}" dt="2024-11-03T21:35:11.080" v="367" actId="27636"/>
        <pc:sldMkLst>
          <pc:docMk/>
          <pc:sldMk cId="3930187041" sldId="278"/>
        </pc:sldMkLst>
        <pc:spChg chg="mod">
          <ac:chgData name="Dario Šebalj" userId="a71eced3-786e-4eb6-80ca-f62c4fda7d06" providerId="ADAL" clId="{BA0F15FB-8EA1-4206-A7C4-083007E4046B}" dt="2024-11-03T21:34:55.655" v="360" actId="20577"/>
          <ac:spMkLst>
            <pc:docMk/>
            <pc:sldMk cId="3930187041" sldId="278"/>
            <ac:spMk id="2" creationId="{E05A9A79-1B20-EE3F-34DA-D26F5A1009A6}"/>
          </ac:spMkLst>
        </pc:spChg>
        <pc:spChg chg="mod">
          <ac:chgData name="Dario Šebalj" userId="a71eced3-786e-4eb6-80ca-f62c4fda7d06" providerId="ADAL" clId="{BA0F15FB-8EA1-4206-A7C4-083007E4046B}" dt="2024-11-03T21:35:11.080" v="367" actId="27636"/>
          <ac:spMkLst>
            <pc:docMk/>
            <pc:sldMk cId="3930187041" sldId="278"/>
            <ac:spMk id="3" creationId="{3B35CFD2-5A4F-206D-692D-D512B03A011F}"/>
          </ac:spMkLst>
        </pc:spChg>
      </pc:sldChg>
      <pc:sldChg chg="modSp mod">
        <pc:chgData name="Dario Šebalj" userId="a71eced3-786e-4eb6-80ca-f62c4fda7d06" providerId="ADAL" clId="{BA0F15FB-8EA1-4206-A7C4-083007E4046B}" dt="2024-11-03T21:36:01.341" v="418" actId="20577"/>
        <pc:sldMkLst>
          <pc:docMk/>
          <pc:sldMk cId="319940263" sldId="279"/>
        </pc:sldMkLst>
        <pc:spChg chg="mod">
          <ac:chgData name="Dario Šebalj" userId="a71eced3-786e-4eb6-80ca-f62c4fda7d06" providerId="ADAL" clId="{BA0F15FB-8EA1-4206-A7C4-083007E4046B}" dt="2024-11-03T21:36:01.341" v="418" actId="20577"/>
          <ac:spMkLst>
            <pc:docMk/>
            <pc:sldMk cId="319940263" sldId="279"/>
            <ac:spMk id="2" creationId="{FAFD236E-61B6-5578-AA48-2AC78CB50ABC}"/>
          </ac:spMkLst>
        </pc:spChg>
        <pc:spChg chg="mod">
          <ac:chgData name="Dario Šebalj" userId="a71eced3-786e-4eb6-80ca-f62c4fda7d06" providerId="ADAL" clId="{BA0F15FB-8EA1-4206-A7C4-083007E4046B}" dt="2024-11-03T21:35:42.384" v="395" actId="27636"/>
          <ac:spMkLst>
            <pc:docMk/>
            <pc:sldMk cId="319940263" sldId="279"/>
            <ac:spMk id="3" creationId="{40F91DE4-EE04-AA5E-4BC3-6559D172EA08}"/>
          </ac:spMkLst>
        </pc:spChg>
      </pc:sldChg>
      <pc:sldChg chg="modSp mod">
        <pc:chgData name="Dario Šebalj" userId="a71eced3-786e-4eb6-80ca-f62c4fda7d06" providerId="ADAL" clId="{BA0F15FB-8EA1-4206-A7C4-083007E4046B}" dt="2024-11-03T21:36:06.763" v="420" actId="27636"/>
        <pc:sldMkLst>
          <pc:docMk/>
          <pc:sldMk cId="2131195329" sldId="280"/>
        </pc:sldMkLst>
        <pc:spChg chg="mod">
          <ac:chgData name="Dario Šebalj" userId="a71eced3-786e-4eb6-80ca-f62c4fda7d06" providerId="ADAL" clId="{BA0F15FB-8EA1-4206-A7C4-083007E4046B}" dt="2024-11-03T21:35:48.126" v="405" actId="20577"/>
          <ac:spMkLst>
            <pc:docMk/>
            <pc:sldMk cId="2131195329" sldId="280"/>
            <ac:spMk id="2" creationId="{96E38568-E8EE-9235-7F97-879C47ED4C90}"/>
          </ac:spMkLst>
        </pc:spChg>
        <pc:spChg chg="mod">
          <ac:chgData name="Dario Šebalj" userId="a71eced3-786e-4eb6-80ca-f62c4fda7d06" providerId="ADAL" clId="{BA0F15FB-8EA1-4206-A7C4-083007E4046B}" dt="2024-11-03T21:36:06.763" v="420" actId="27636"/>
          <ac:spMkLst>
            <pc:docMk/>
            <pc:sldMk cId="2131195329" sldId="280"/>
            <ac:spMk id="3" creationId="{D126A971-E4D8-A825-0597-BD2A9FF627E3}"/>
          </ac:spMkLst>
        </pc:spChg>
      </pc:sldChg>
      <pc:sldChg chg="modSp mod">
        <pc:chgData name="Dario Šebalj" userId="a71eced3-786e-4eb6-80ca-f62c4fda7d06" providerId="ADAL" clId="{BA0F15FB-8EA1-4206-A7C4-083007E4046B}" dt="2024-11-03T21:36:53.258" v="470" actId="27636"/>
        <pc:sldMkLst>
          <pc:docMk/>
          <pc:sldMk cId="1835327972" sldId="281"/>
        </pc:sldMkLst>
        <pc:spChg chg="mod">
          <ac:chgData name="Dario Šebalj" userId="a71eced3-786e-4eb6-80ca-f62c4fda7d06" providerId="ADAL" clId="{BA0F15FB-8EA1-4206-A7C4-083007E4046B}" dt="2024-11-03T21:36:14.606" v="441" actId="20577"/>
          <ac:spMkLst>
            <pc:docMk/>
            <pc:sldMk cId="1835327972" sldId="281"/>
            <ac:spMk id="2" creationId="{B685B72C-E07E-EC78-09FC-4D2142EB330B}"/>
          </ac:spMkLst>
        </pc:spChg>
        <pc:spChg chg="mod">
          <ac:chgData name="Dario Šebalj" userId="a71eced3-786e-4eb6-80ca-f62c4fda7d06" providerId="ADAL" clId="{BA0F15FB-8EA1-4206-A7C4-083007E4046B}" dt="2024-11-03T21:36:53.258" v="470" actId="27636"/>
          <ac:spMkLst>
            <pc:docMk/>
            <pc:sldMk cId="1835327972" sldId="281"/>
            <ac:spMk id="3" creationId="{5ECC4BCA-6FDB-999C-9B1C-AE0CF9A9C075}"/>
          </ac:spMkLst>
        </pc:spChg>
      </pc:sldChg>
      <pc:sldChg chg="modSp mod">
        <pc:chgData name="Dario Šebalj" userId="a71eced3-786e-4eb6-80ca-f62c4fda7d06" providerId="ADAL" clId="{BA0F15FB-8EA1-4206-A7C4-083007E4046B}" dt="2024-11-03T21:37:11.735" v="484" actId="27636"/>
        <pc:sldMkLst>
          <pc:docMk/>
          <pc:sldMk cId="2869669961" sldId="282"/>
        </pc:sldMkLst>
        <pc:spChg chg="mod">
          <ac:chgData name="Dario Šebalj" userId="a71eced3-786e-4eb6-80ca-f62c4fda7d06" providerId="ADAL" clId="{BA0F15FB-8EA1-4206-A7C4-083007E4046B}" dt="2024-11-03T21:36:58.526" v="475" actId="20577"/>
          <ac:spMkLst>
            <pc:docMk/>
            <pc:sldMk cId="2869669961" sldId="282"/>
            <ac:spMk id="2" creationId="{E510EA20-C4AD-3522-BC04-B9272E75DE46}"/>
          </ac:spMkLst>
        </pc:spChg>
        <pc:spChg chg="mod">
          <ac:chgData name="Dario Šebalj" userId="a71eced3-786e-4eb6-80ca-f62c4fda7d06" providerId="ADAL" clId="{BA0F15FB-8EA1-4206-A7C4-083007E4046B}" dt="2024-11-03T21:37:11.735" v="484" actId="27636"/>
          <ac:spMkLst>
            <pc:docMk/>
            <pc:sldMk cId="2869669961" sldId="282"/>
            <ac:spMk id="3" creationId="{1AAEEB7A-7F7A-4105-1FDD-20BA814AEF14}"/>
          </ac:spMkLst>
        </pc:spChg>
      </pc:sldChg>
      <pc:sldChg chg="modSp mod">
        <pc:chgData name="Dario Šebalj" userId="a71eced3-786e-4eb6-80ca-f62c4fda7d06" providerId="ADAL" clId="{BA0F15FB-8EA1-4206-A7C4-083007E4046B}" dt="2024-11-03T21:37:27.802" v="507" actId="27636"/>
        <pc:sldMkLst>
          <pc:docMk/>
          <pc:sldMk cId="4281778220" sldId="283"/>
        </pc:sldMkLst>
        <pc:spChg chg="mod">
          <ac:chgData name="Dario Šebalj" userId="a71eced3-786e-4eb6-80ca-f62c4fda7d06" providerId="ADAL" clId="{BA0F15FB-8EA1-4206-A7C4-083007E4046B}" dt="2024-11-03T21:37:18.102" v="500" actId="20577"/>
          <ac:spMkLst>
            <pc:docMk/>
            <pc:sldMk cId="4281778220" sldId="283"/>
            <ac:spMk id="2" creationId="{B525DB63-A1E5-C4A4-6341-30F676112398}"/>
          </ac:spMkLst>
        </pc:spChg>
        <pc:spChg chg="mod">
          <ac:chgData name="Dario Šebalj" userId="a71eced3-786e-4eb6-80ca-f62c4fda7d06" providerId="ADAL" clId="{BA0F15FB-8EA1-4206-A7C4-083007E4046B}" dt="2024-11-03T21:37:27.802" v="507" actId="27636"/>
          <ac:spMkLst>
            <pc:docMk/>
            <pc:sldMk cId="4281778220" sldId="283"/>
            <ac:spMk id="3" creationId="{9ACE5798-D55B-D173-B336-C46E9C5F3E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82C0-9634-45D9-AA9D-1F5A6C0DFCFE}" type="datetimeFigureOut">
              <a:rPr lang="pl-PL" smtClean="0"/>
              <a:t>7.11.2025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EF10-037F-4F0F-BE3F-FA2408EF2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25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7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0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4" name="Obraz 8">
            <a:extLst>
              <a:ext uri="{FF2B5EF4-FFF2-40B4-BE49-F238E27FC236}">
                <a16:creationId xmlns:a16="http://schemas.microsoft.com/office/drawing/2014/main" id="{85F31D5F-07BA-1F8B-FF79-2EF09FB0CD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088380"/>
            <a:ext cx="720725" cy="7696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C62149-4566-B478-A911-13356F3580AA}"/>
              </a:ext>
            </a:extLst>
          </p:cNvPr>
          <p:cNvSpPr txBox="1"/>
          <p:nvPr userDrawn="1"/>
        </p:nvSpPr>
        <p:spPr>
          <a:xfrm>
            <a:off x="8356413" y="6136700"/>
            <a:ext cx="32254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626679" y="2690451"/>
            <a:ext cx="5337910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Tableau Desktop</a:t>
            </a:r>
          </a:p>
          <a:p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Osnove vizualizacije podataka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668F3BE0-D50E-57E1-D837-D84DD60AFE4E}"/>
              </a:ext>
            </a:extLst>
          </p:cNvPr>
          <p:cNvSpPr txBox="1">
            <a:spLocks/>
          </p:cNvSpPr>
          <p:nvPr/>
        </p:nvSpPr>
        <p:spPr>
          <a:xfrm>
            <a:off x="5700634" y="345175"/>
            <a:ext cx="5160406" cy="2184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sz="2800" b="1" dirty="0"/>
              <a:t>Poslovna inteligencija</a:t>
            </a:r>
            <a:endParaRPr lang="pl-PL" sz="2800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EB65024-3D1F-CC61-F71D-9AE3B81F9F41}"/>
              </a:ext>
            </a:extLst>
          </p:cNvPr>
          <p:cNvSpPr txBox="1">
            <a:spLocks/>
          </p:cNvSpPr>
          <p:nvPr/>
        </p:nvSpPr>
        <p:spPr>
          <a:xfrm>
            <a:off x="5786525" y="4638167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Nastavni materijali za vežbe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DDF2B8-9F90-A81D-95A6-233E0371E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116" y="6037065"/>
            <a:ext cx="3884235" cy="82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D236E-61B6-5578-AA48-2AC78CB50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Kombinovane 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91DE4-EE04-AA5E-4BC3-6559D172E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06903" cy="4351338"/>
          </a:xfrm>
        </p:spPr>
        <p:txBody>
          <a:bodyPr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rgbClr val="FFFFFF"/>
                </a:highlight>
              </a:rPr>
              <a:t>Kombinovana osa (Blended Axis) deli osu tako da su sve oznake prikazane u jednom oknu.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rgbClr val="FFFFFF"/>
                </a:highlight>
              </a:rPr>
              <a:t>Mešanje ose je najprikladnije kada se upoređuju mere koje imaju sličnu lestvicu i jedinice.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rgbClr val="FFFFFF"/>
                </a:highlight>
              </a:rPr>
              <a:t>Povlačenjem jedne mere na osu druge mere stvorićete kombinovanu osu. Vidjećete da je to označeno s dve zelene trake iznad Y-ose merenja.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rgbClr val="FFFFFF"/>
                </a:highlight>
              </a:rPr>
              <a:t>Mere se mogu povući na osu iz podatkovnog okna ili kartice police.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>
              <a:highlight>
                <a:srgbClr val="FFFFFF"/>
              </a:highlight>
            </a:endParaRPr>
          </a:p>
          <a:p>
            <a:endParaRPr lang="hr-HR" dirty="0"/>
          </a:p>
        </p:txBody>
      </p:sp>
      <p:pic>
        <p:nvPicPr>
          <p:cNvPr id="4" name="Google Shape;773;p42">
            <a:extLst>
              <a:ext uri="{FF2B5EF4-FFF2-40B4-BE49-F238E27FC236}">
                <a16:creationId xmlns:a16="http://schemas.microsoft.com/office/drawing/2014/main" id="{EDEB0649-C49F-49C1-19E7-3AA8F480219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5475" y="1865748"/>
            <a:ext cx="3108460" cy="36681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4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38568-E8EE-9235-7F97-879C47ED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Dualne 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6A971-E4D8-A825-0597-BD2A9FF62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7888" cy="4351338"/>
          </a:xfrm>
        </p:spPr>
        <p:txBody>
          <a:bodyPr>
            <a:normAutofit fontScale="925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Dual Axis upoređuje višestruke mere koristeći dvostruke ose koje su dve nezavisne ose koje se nalaze jedna na drugoj.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Dvostruke ose korisne su za analizu dveju mera s različitim merilima.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Povlačenjem mere udesno ili na vrh prikaza stvorićete dvostruku osu. To je označeno crnom tačkastom linijom i jednom zelenom trakom.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Dvostruka osa može prikazati dve različite vrste oznaka na istom prikazu.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Google Shape;782;p43">
            <a:extLst>
              <a:ext uri="{FF2B5EF4-FFF2-40B4-BE49-F238E27FC236}">
                <a16:creationId xmlns:a16="http://schemas.microsoft.com/office/drawing/2014/main" id="{8DC176B9-6906-08EE-1B45-9845921A759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2274" y="1920346"/>
            <a:ext cx="3211525" cy="35729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1195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B72C-E07E-EC78-09FC-4D2142EB3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Dijagram raspršenosti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C4BCA-6FDB-999C-9B1C-AE0CF9A9C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324" y="1825625"/>
            <a:ext cx="6207493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Dijagrami raspršenosti koriste se za vizualizaciju </a:t>
            </a:r>
            <a:r>
              <a:rPr lang="hr-HR" b="1" dirty="0"/>
              <a:t>odnosa</a:t>
            </a:r>
            <a:r>
              <a:rPr lang="hr-HR" dirty="0"/>
              <a:t> između numeričkih promenljivih i pokazuju uzorke u grupama podataka.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Napravite dijagram raspršenosti tako da barem jednu meru postavite na policu </a:t>
            </a:r>
            <a:r>
              <a:rPr lang="hr-HR" b="1" dirty="0"/>
              <a:t>Kolona</a:t>
            </a:r>
            <a:r>
              <a:rPr lang="hr-HR" dirty="0"/>
              <a:t> i barem jednu meru na policu </a:t>
            </a:r>
            <a:r>
              <a:rPr lang="hr-HR" b="1" dirty="0"/>
              <a:t>Redovi</a:t>
            </a:r>
            <a:r>
              <a:rPr lang="hr-HR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Povlačenjem sekundarne kategorije (dimenzije) na oznaku </a:t>
            </a:r>
            <a:r>
              <a:rPr lang="hr-HR" b="1" dirty="0"/>
              <a:t>Boje</a:t>
            </a:r>
            <a:r>
              <a:rPr lang="hr-HR" dirty="0"/>
              <a:t>, </a:t>
            </a:r>
            <a:r>
              <a:rPr lang="hr-HR" b="1" dirty="0"/>
              <a:t>Veličina</a:t>
            </a:r>
            <a:r>
              <a:rPr lang="hr-HR" dirty="0"/>
              <a:t>, </a:t>
            </a:r>
            <a:r>
              <a:rPr lang="hr-HR" b="1" dirty="0"/>
              <a:t>Oznaka</a:t>
            </a:r>
            <a:r>
              <a:rPr lang="hr-HR" dirty="0"/>
              <a:t>, </a:t>
            </a:r>
            <a:r>
              <a:rPr lang="hr-HR" b="1" dirty="0"/>
              <a:t>Detalj</a:t>
            </a:r>
            <a:r>
              <a:rPr lang="hr-HR" dirty="0"/>
              <a:t> ili </a:t>
            </a:r>
            <a:r>
              <a:rPr lang="hr-HR" b="1" dirty="0"/>
              <a:t>Oblik</a:t>
            </a:r>
            <a:r>
              <a:rPr lang="hr-HR" dirty="0"/>
              <a:t> stvoriće se dijagram s više oznaka.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Google Shape;793;p44">
            <a:extLst>
              <a:ext uri="{FF2B5EF4-FFF2-40B4-BE49-F238E27FC236}">
                <a16:creationId xmlns:a16="http://schemas.microsoft.com/office/drawing/2014/main" id="{5FF126F7-D6BC-4334-77EE-6999CC6452D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9079" y="2045292"/>
            <a:ext cx="3923860" cy="35373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5327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EA20-C4AD-3522-BC04-B9272E75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Karte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EEB7A-7F7A-4105-1FDD-20BA814AE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4351338"/>
          </a:xfrm>
        </p:spPr>
        <p:txBody>
          <a:bodyPr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Karte vam omogućuju izradu geografske analize vaših podataka.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Karte zahtevaju podatke o lokaciji za ispravan rad.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Uobičajene vrste podataka karte uključuju:</a:t>
            </a:r>
          </a:p>
          <a:p>
            <a:pPr>
              <a:spcBef>
                <a:spcPts val="800"/>
              </a:spcBef>
            </a:pPr>
            <a:r>
              <a:rPr lang="hr-HR" dirty="0"/>
              <a:t>Zemljopisna dužina i širina</a:t>
            </a:r>
          </a:p>
          <a:p>
            <a:pPr>
              <a:spcBef>
                <a:spcPts val="800"/>
              </a:spcBef>
            </a:pPr>
            <a:r>
              <a:rPr lang="hr-HR" dirty="0"/>
              <a:t>Grad, država i država</a:t>
            </a:r>
          </a:p>
          <a:p>
            <a:pPr>
              <a:spcBef>
                <a:spcPts val="800"/>
              </a:spcBef>
            </a:pPr>
            <a:r>
              <a:rPr lang="hr-HR" dirty="0"/>
              <a:t>Aerodrom</a:t>
            </a:r>
          </a:p>
          <a:p>
            <a:pPr>
              <a:spcBef>
                <a:spcPts val="800"/>
              </a:spcBef>
            </a:pPr>
            <a:r>
              <a:rPr lang="hr-HR" dirty="0"/>
              <a:t>pozivni broj (SAD)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Dodavanje dodatnih dimenzija i mera kartici s ocenama dodatno će objasniti nivo detalja.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  <a:p>
            <a:endParaRPr lang="hr-HR" dirty="0"/>
          </a:p>
        </p:txBody>
      </p:sp>
      <p:pic>
        <p:nvPicPr>
          <p:cNvPr id="4" name="Google Shape;800;p45">
            <a:extLst>
              <a:ext uri="{FF2B5EF4-FFF2-40B4-BE49-F238E27FC236}">
                <a16:creationId xmlns:a16="http://schemas.microsoft.com/office/drawing/2014/main" id="{19A02C1F-D108-C47B-1C08-016E2430486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0703" y="2069630"/>
            <a:ext cx="3666951" cy="323552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669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DB63-A1E5-C4A4-6341-30F676112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Deo celine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E5798-D55B-D173-B336-C46E9C5F3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42246" cy="4351338"/>
          </a:xfrm>
        </p:spPr>
        <p:txBody>
          <a:bodyPr>
            <a:normAutofit fontScale="925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Tortni dijagrami i mape stabla odlične su mogućnosti kada želite prikazati procenat celine.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Tortne grafikone treba koristiti kada želite prikazati odnose između polja u odnosu na celinu. Treba ih koristiti kada je broj dimenzija ograničen (manje od 5).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Karte stabla, slične kružnim grafikonima, odličan su način za prikazivanje odnosa između polja koja imaju više od 5 dimenzija.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Google Shape;838;p49">
            <a:extLst>
              <a:ext uri="{FF2B5EF4-FFF2-40B4-BE49-F238E27FC236}">
                <a16:creationId xmlns:a16="http://schemas.microsoft.com/office/drawing/2014/main" id="{33564F96-E26E-781D-638D-EF34E4E9901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82829" y="2474646"/>
            <a:ext cx="3982173" cy="30532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778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</a:t>
            </a:r>
            <a:r>
              <a:rPr lang="en-US" sz="4000" dirty="0" err="1"/>
              <a:t>ori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en-US" sz="4000" dirty="0" err="1"/>
              <a:t>Finalna</a:t>
            </a:r>
            <a:r>
              <a:rPr lang="en-US" sz="4000" dirty="0"/>
              <a:t> </a:t>
            </a:r>
            <a:r>
              <a:rPr lang="en-US" sz="4000" dirty="0" err="1"/>
              <a:t>verzija</a:t>
            </a:r>
            <a:r>
              <a:rPr lang="pl-PL" sz="4000" dirty="0"/>
              <a:t>: </a:t>
            </a:r>
            <a:r>
              <a:rPr lang="en-US" sz="4000" dirty="0" err="1"/>
              <a:t>jun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Hvala </a:t>
            </a:r>
            <a:r>
              <a:rPr lang="hr-HR"/>
              <a:t>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95" y="2049388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-HR" sz="2400" dirty="0"/>
              <a:t>Dimenzije i mere</a:t>
            </a:r>
          </a:p>
          <a:p>
            <a:r>
              <a:rPr lang="hr-HR" sz="2400" dirty="0"/>
              <a:t>Diskretna i kontinuirana polja</a:t>
            </a:r>
          </a:p>
          <a:p>
            <a:r>
              <a:rPr lang="hr-HR" sz="2400" dirty="0"/>
              <a:t>Uređivanje svojstava podataka</a:t>
            </a:r>
          </a:p>
          <a:p>
            <a:r>
              <a:rPr lang="hr-HR" sz="2400" dirty="0"/>
              <a:t>Osa i oznake</a:t>
            </a:r>
          </a:p>
          <a:p>
            <a:r>
              <a:rPr lang="hr-HR" sz="2400" dirty="0"/>
              <a:t>Izrada uobičajenih grafikona</a:t>
            </a:r>
          </a:p>
          <a:p>
            <a:endParaRPr lang="hr-HR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Elementi vizualizacije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49D2F6B-FD8A-07D8-0005-DDB4D44E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/>
              <a:t>Dimenzije, mere i oznake kombinuju se za stvaranje različitih grafikona za vizualizaciju podataka.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/>
              <a:t>Dimenzije su kvalitativne vrednosti kao što su imena i datumi.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/>
              <a:t>Mere su numeričke, kvantitativne vrednosti koje možete meriti.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/>
              <a:t>Oznake su tačke podataka prikazane pomoću</a:t>
            </a:r>
            <a:r>
              <a:rPr lang="en-US" sz="2000" dirty="0"/>
              <a:t>: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hr-HR" sz="2000" dirty="0"/>
              <a:t>boje</a:t>
            </a:r>
            <a:endParaRPr lang="en-US" sz="20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r-HR" sz="2000" dirty="0"/>
              <a:t>veličine</a:t>
            </a:r>
            <a:endParaRPr lang="en-US" sz="20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r-HR" sz="2000" dirty="0"/>
              <a:t>oblika</a:t>
            </a:r>
            <a:endParaRPr lang="en-US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626FE20-44DB-83FA-48DC-8FE2492E74E2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9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D4822-A8B8-C26A-8030-23E24C6E2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Dimenzije i mjere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2B54D-6A4C-E603-6D75-114874F34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27257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Polja podataka stvaraju se iz kolona u izvoru podataka. Polja povučena na policu kolona ili redova predstavljena su kao oznake na prikazu.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Polja podataka mogu se kategorizirati u dve vrste: dimenzije i mere.</a:t>
            </a:r>
          </a:p>
          <a:p>
            <a:pPr>
              <a:spcBef>
                <a:spcPts val="800"/>
              </a:spcBef>
            </a:pPr>
            <a:r>
              <a:rPr lang="hr-HR" dirty="0"/>
              <a:t>Dimenzije su polja koja se koriste za kategoriziranje, segmentiranje i otkrivanje detalja u vašim podacima.</a:t>
            </a:r>
          </a:p>
          <a:p>
            <a:pPr>
              <a:spcBef>
                <a:spcPts val="800"/>
              </a:spcBef>
            </a:pPr>
            <a:r>
              <a:rPr lang="hr-HR" dirty="0"/>
              <a:t>Mere su polja koja se mogu agregirati.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 err="1"/>
              <a:t>Tableau</a:t>
            </a:r>
            <a:r>
              <a:rPr lang="hr-HR" dirty="0"/>
              <a:t> odvaja ova polja u podatkovnom oknu pomoću vodoravne crte.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</p:txBody>
      </p:sp>
      <p:pic>
        <p:nvPicPr>
          <p:cNvPr id="4" name="Google Shape;756;p40">
            <a:extLst>
              <a:ext uri="{FF2B5EF4-FFF2-40B4-BE49-F238E27FC236}">
                <a16:creationId xmlns:a16="http://schemas.microsoft.com/office/drawing/2014/main" id="{759BC3A9-145C-C3D6-6063-FAB25014653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80146" y="1825625"/>
            <a:ext cx="2091731" cy="352629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21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3F246-ECAB-6E19-20BE-9BBCCD523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4778-9472-3982-304F-953AE0F07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Dimenzije i mere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7B01E-22BE-C58C-113C-C0246B7C9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6356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Dimenzija i mere mogu se prikazati na dva različita načina: kontinuirano i diskretno.</a:t>
            </a:r>
          </a:p>
          <a:p>
            <a:pPr>
              <a:spcBef>
                <a:spcPts val="800"/>
              </a:spcBef>
            </a:pPr>
            <a:r>
              <a:rPr lang="hr-HR" dirty="0"/>
              <a:t>Kontinuirana polja predstavljaju kontinuirani put bez prekida. Njima se stvara osa X kada se postave na kolone i osa Y kada se postave na policu redova</a:t>
            </a:r>
          </a:p>
          <a:p>
            <a:pPr>
              <a:spcBef>
                <a:spcPts val="800"/>
              </a:spcBef>
            </a:pPr>
            <a:r>
              <a:rPr lang="hr-HR" dirty="0"/>
              <a:t>Diskretna polja su pojedinačno odvojena i različita. Oni stvaraju zaglavlja za redove i kolone kada se stave na policu s redovima ili kolonama.</a:t>
            </a:r>
          </a:p>
          <a:p>
            <a:pPr>
              <a:spcBef>
                <a:spcPts val="800"/>
              </a:spcBef>
            </a:pPr>
            <a:r>
              <a:rPr lang="hr-HR" dirty="0"/>
              <a:t>Važna napomena: Kontinuirana polja predstavljena su zelenom bojom, a diskretna polja plavom bojom.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9640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A8982-205B-8507-7C14-52AE4296F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Osi na grafikonima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E6BDB-8B02-97C1-564F-37507F9E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77" y="1806375"/>
            <a:ext cx="7270289" cy="4351338"/>
          </a:xfrm>
        </p:spPr>
        <p:txBody>
          <a:bodyPr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Ako vaš grafikon uključuje kontinuirano polje na polici redova ili kolona, prikazu se dodaje osa. Osa će prikazati podatkovne tačke unutar raspona vrednosti.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Osa može izgledati horizontalno ili vertikalno,u zavisnosti o mestu vaše mere.</a:t>
            </a:r>
          </a:p>
          <a:p>
            <a:pPr>
              <a:spcBef>
                <a:spcPts val="800"/>
              </a:spcBef>
            </a:pPr>
            <a:r>
              <a:rPr lang="hr-HR" dirty="0"/>
              <a:t>Horizontalna osa - Maera na polici za redove</a:t>
            </a:r>
          </a:p>
          <a:p>
            <a:pPr>
              <a:spcBef>
                <a:spcPts val="800"/>
              </a:spcBef>
            </a:pPr>
            <a:r>
              <a:rPr lang="hr-HR" dirty="0"/>
              <a:t>Vertikalna osa - Mera na polici za kolone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Dvostruki klik na osu nudi opcije za uređivanje konfiguracije osi.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Desnom tipkom miša kliknite osu za podešavanje prikaza i formata.</a:t>
            </a:r>
          </a:p>
        </p:txBody>
      </p:sp>
      <p:pic>
        <p:nvPicPr>
          <p:cNvPr id="4" name="Google Shape;794;p44">
            <a:extLst>
              <a:ext uri="{FF2B5EF4-FFF2-40B4-BE49-F238E27FC236}">
                <a16:creationId xmlns:a16="http://schemas.microsoft.com/office/drawing/2014/main" id="{CDE7FD30-1566-B66A-8513-D785E213827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9891" y="1980155"/>
            <a:ext cx="3085331" cy="353735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331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0936-F547-DFE2-2284-60F910ADE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Oznake na grafikonima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F39F7-626F-1010-ABB5-1EC87C7C6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18145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Dok stvarate vizualizaciju, oznake se mogu dodati oznakama na grafikonu.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Oznake možete dodati klikom na oznaku oznaka i označavanjem potvrdnog okvira "</a:t>
            </a:r>
            <a:r>
              <a:rPr lang="en-US" dirty="0"/>
              <a:t> Show mark labels </a:t>
            </a:r>
            <a:r>
              <a:rPr lang="hr-HR" dirty="0"/>
              <a:t>" u dijaloškom okviru oznaka.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Pomoću ovog dijaloškog okvira možete promeniti format nalepnica.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Alternativno, možete stvoriti oznake povlačenjem dimenzije ili mere na karticu oznaka.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Pojedinačne oznake mogu se dodati oznaci desnim pritiskom na oznaku u prikazu.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lang="en-US" dirty="0"/>
          </a:p>
          <a:p>
            <a:endParaRPr lang="hr-HR" dirty="0"/>
          </a:p>
        </p:txBody>
      </p:sp>
      <p:pic>
        <p:nvPicPr>
          <p:cNvPr id="4" name="Google Shape;803;p45">
            <a:extLst>
              <a:ext uri="{FF2B5EF4-FFF2-40B4-BE49-F238E27FC236}">
                <a16:creationId xmlns:a16="http://schemas.microsoft.com/office/drawing/2014/main" id="{2F6BE005-E67B-1994-B702-CD3E4EE0519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97777" y="1344888"/>
            <a:ext cx="3522046" cy="46420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394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7D89-12DD-4006-09B3-031ED565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Trakasti grafikon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23447-020A-862A-9025-A05F3CF2D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02642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Trakasti</a:t>
            </a:r>
            <a:r>
              <a:rPr lang="en-US" dirty="0"/>
              <a:t> </a:t>
            </a:r>
            <a:r>
              <a:rPr lang="en-US" dirty="0" err="1"/>
              <a:t>grafikoni</a:t>
            </a:r>
            <a:r>
              <a:rPr lang="en-US" dirty="0"/>
              <a:t> </a:t>
            </a:r>
            <a:r>
              <a:rPr lang="en-US" dirty="0" err="1"/>
              <a:t>upoređuju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po </a:t>
            </a:r>
            <a:r>
              <a:rPr lang="en-US" dirty="0" err="1"/>
              <a:t>kategorijama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r-Latn-RS" dirty="0"/>
              <a:t>Vertikalni trakasti</a:t>
            </a:r>
            <a:r>
              <a:rPr lang="en-US" dirty="0"/>
              <a:t> </a:t>
            </a:r>
            <a:r>
              <a:rPr lang="en-US" dirty="0" err="1"/>
              <a:t>grafikon</a:t>
            </a:r>
            <a:r>
              <a:rPr lang="en-US" dirty="0"/>
              <a:t> </a:t>
            </a:r>
            <a:r>
              <a:rPr lang="en-US" dirty="0" err="1"/>
              <a:t>stvara</a:t>
            </a:r>
            <a:r>
              <a:rPr lang="en-US" dirty="0"/>
              <a:t> se </a:t>
            </a:r>
            <a:r>
              <a:rPr lang="en-US" dirty="0" err="1"/>
              <a:t>postavljanjem</a:t>
            </a:r>
            <a:r>
              <a:rPr lang="en-US" dirty="0"/>
              <a:t> </a:t>
            </a:r>
            <a:r>
              <a:rPr lang="en-US" dirty="0" err="1"/>
              <a:t>dimenzije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policu</a:t>
            </a:r>
            <a:r>
              <a:rPr lang="en-US" dirty="0"/>
              <a:t> </a:t>
            </a:r>
            <a:r>
              <a:rPr lang="sr-Latn-RS" dirty="0"/>
              <a:t>Kolona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merenja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policu</a:t>
            </a:r>
            <a:r>
              <a:rPr lang="en-US" dirty="0"/>
              <a:t> </a:t>
            </a:r>
            <a:r>
              <a:rPr lang="en-US" dirty="0" err="1"/>
              <a:t>Redovi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r-Latn-RS" dirty="0"/>
              <a:t>Horizontalni trakasti</a:t>
            </a:r>
            <a:r>
              <a:rPr lang="en-US" dirty="0"/>
              <a:t> </a:t>
            </a:r>
            <a:r>
              <a:rPr lang="en-US" dirty="0" err="1"/>
              <a:t>grafikon</a:t>
            </a:r>
            <a:r>
              <a:rPr lang="en-US" dirty="0"/>
              <a:t> </a:t>
            </a:r>
            <a:r>
              <a:rPr lang="en-US" dirty="0" err="1"/>
              <a:t>stvara</a:t>
            </a:r>
            <a:r>
              <a:rPr lang="en-US" dirty="0"/>
              <a:t> se </a:t>
            </a:r>
            <a:r>
              <a:rPr lang="en-US" dirty="0" err="1"/>
              <a:t>postavljanjem</a:t>
            </a:r>
            <a:r>
              <a:rPr lang="en-US" dirty="0"/>
              <a:t> </a:t>
            </a:r>
            <a:r>
              <a:rPr lang="en-US" dirty="0" err="1"/>
              <a:t>dimenzije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policu</a:t>
            </a:r>
            <a:r>
              <a:rPr lang="en-US" dirty="0"/>
              <a:t> </a:t>
            </a:r>
            <a:r>
              <a:rPr lang="en-US" dirty="0" err="1"/>
              <a:t>Redovi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merenja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policu</a:t>
            </a:r>
            <a:r>
              <a:rPr lang="en-US" dirty="0"/>
              <a:t> </a:t>
            </a:r>
            <a:r>
              <a:rPr lang="sr-Latn-RS" dirty="0"/>
              <a:t>Kolone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 err="1"/>
              <a:t>Upotrebite</a:t>
            </a:r>
            <a:r>
              <a:rPr lang="en-US" dirty="0"/>
              <a:t> </a:t>
            </a:r>
            <a:r>
              <a:rPr lang="en-US" dirty="0" err="1"/>
              <a:t>dodatne</a:t>
            </a:r>
            <a:r>
              <a:rPr lang="en-US" dirty="0"/>
              <a:t> mere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dimenzije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biste</a:t>
            </a:r>
            <a:r>
              <a:rPr lang="en-US" dirty="0"/>
              <a:t> </a:t>
            </a:r>
            <a:r>
              <a:rPr lang="en-US" dirty="0" err="1"/>
              <a:t>dodatno</a:t>
            </a:r>
            <a:r>
              <a:rPr lang="en-US" dirty="0"/>
              <a:t> </a:t>
            </a:r>
            <a:r>
              <a:rPr lang="en-US" dirty="0" err="1"/>
              <a:t>objasnili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</a:t>
            </a:r>
            <a:r>
              <a:rPr lang="en-US" dirty="0" err="1"/>
              <a:t>dodavanjem</a:t>
            </a:r>
            <a:r>
              <a:rPr lang="en-US" dirty="0"/>
              <a:t> </a:t>
            </a:r>
            <a:r>
              <a:rPr lang="en-US" dirty="0" err="1"/>
              <a:t>boje</a:t>
            </a:r>
            <a:r>
              <a:rPr lang="en-US" dirty="0"/>
              <a:t> (</a:t>
            </a:r>
            <a:r>
              <a:rPr lang="en-US" dirty="0" err="1"/>
              <a:t>složen</a:t>
            </a:r>
            <a:r>
              <a:rPr lang="hr-HR" dirty="0"/>
              <a:t>i</a:t>
            </a:r>
            <a:r>
              <a:rPr lang="en-US" dirty="0"/>
              <a:t> </a:t>
            </a:r>
            <a:r>
              <a:rPr lang="hr-HR" dirty="0"/>
              <a:t>trakasti grafikon</a:t>
            </a:r>
            <a:r>
              <a:rPr lang="en-US" dirty="0"/>
              <a:t>)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veličine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oznakama</a:t>
            </a:r>
            <a:r>
              <a:rPr lang="en-US" dirty="0"/>
              <a:t>.</a:t>
            </a:r>
            <a:endParaRPr lang="hr-HR" dirty="0"/>
          </a:p>
        </p:txBody>
      </p:sp>
      <p:pic>
        <p:nvPicPr>
          <p:cNvPr id="4" name="Google Shape;757;p40">
            <a:extLst>
              <a:ext uri="{FF2B5EF4-FFF2-40B4-BE49-F238E27FC236}">
                <a16:creationId xmlns:a16="http://schemas.microsoft.com/office/drawing/2014/main" id="{62F7FAB4-69CB-4EC2-E575-01A4E1ECD52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6256" y="1825625"/>
            <a:ext cx="3177543" cy="3989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93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A9A79-1B20-EE3F-34DA-D26F5A10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Linijski grafikon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5CFD2-5A4F-206D-692D-D512B03A0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2524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Linijski grafikoni povezuju pojedinačne tačke podataka u prikazu.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Oni pružaju jednostavan način vizualizacije niza vrednosti i korisni su kada želite videti trendove tokom vremena ili predvideti buduće vrednosti.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Iako nisu potrebni, linijski se grafikoni obično koriste kada je uključena dimenzija datuma.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Polja dodana na policu kolona biće osa X, a polja dodana na policu redova biće osa Y.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Google Shape;764;p41">
            <a:extLst>
              <a:ext uri="{FF2B5EF4-FFF2-40B4-BE49-F238E27FC236}">
                <a16:creationId xmlns:a16="http://schemas.microsoft.com/office/drawing/2014/main" id="{730BFC7D-867F-DA16-5263-C49AA1A813F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92793" y="2128540"/>
            <a:ext cx="3478675" cy="34953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018704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Kreiraj novi dokument." ma:contentTypeScope="" ma:versionID="8568e3b82a1c4eaa02b9b33a36d4c897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170dc3c7f2c92ba23ed41a1b72c709f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Deljeno sa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jeno sa detaljima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D7E8D9-DD34-4F73-97AC-EE421237E50D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a92fe6ce-cc5e-4661-b3e6-d9d5535f70b5"/>
    <ds:schemaRef ds:uri="http://schemas.microsoft.com/office/2006/documentManagement/types"/>
    <ds:schemaRef ds:uri="http://purl.org/dc/elements/1.1/"/>
    <ds:schemaRef ds:uri="d9bddfac-6dc9-4958-8f35-4d0da3af229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F73B487-D0C0-4BAA-B1DC-A845A4025E49}"/>
</file>

<file path=customXml/itemProps3.xml><?xml version="1.0" encoding="utf-8"?>
<ds:datastoreItem xmlns:ds="http://schemas.openxmlformats.org/officeDocument/2006/customXml" ds:itemID="{2F2E9EA6-F4D8-4953-BEB3-515770B1A7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13526</TotalTime>
  <Words>885</Words>
  <Application>Microsoft Office PowerPoint</Application>
  <PresentationFormat>Widescreen</PresentationFormat>
  <Paragraphs>87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Calibri</vt:lpstr>
      <vt:lpstr>Tahoma</vt:lpstr>
      <vt:lpstr>Motyw pakietu Office</vt:lpstr>
      <vt:lpstr>PowerPoint Presentation</vt:lpstr>
      <vt:lpstr>Sadržaj</vt:lpstr>
      <vt:lpstr>Elementi vizualizacije</vt:lpstr>
      <vt:lpstr>Dimenzije i mjere</vt:lpstr>
      <vt:lpstr>Dimenzije i mere</vt:lpstr>
      <vt:lpstr>Osi na grafikonima</vt:lpstr>
      <vt:lpstr>Oznake na grafikonima</vt:lpstr>
      <vt:lpstr>Trakasti grafikon</vt:lpstr>
      <vt:lpstr>Linijski grafikon</vt:lpstr>
      <vt:lpstr>Kombinovane ose</vt:lpstr>
      <vt:lpstr>Dualne ose</vt:lpstr>
      <vt:lpstr>Dijagram raspršenosti</vt:lpstr>
      <vt:lpstr>Karte</vt:lpstr>
      <vt:lpstr>Deo celine</vt:lpstr>
      <vt:lpstr>Autori:  Dario Šebalj Dejan Mirčetić Michał Adamczak   Finalna verzija: jun 2025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Dejan Mircetic</cp:lastModifiedBy>
  <cp:revision>156</cp:revision>
  <dcterms:created xsi:type="dcterms:W3CDTF">2023-07-06T12:09:08Z</dcterms:created>
  <dcterms:modified xsi:type="dcterms:W3CDTF">2025-11-07T09:39:28Z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