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64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336" r:id="rId20"/>
    <p:sldId id="263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5CD22-3906-4C5C-B0A4-7D00ABDA0033}" v="4" dt="2024-11-03T20:56:09.217"/>
    <p1510:client id="{8E598197-1AE3-4751-8A52-2C79BFD29BBA}" v="1" dt="2024-11-03T21:19:26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9" autoAdjust="0"/>
    <p:restoredTop sz="92258" autoAdjust="0"/>
  </p:normalViewPr>
  <p:slideViewPr>
    <p:cSldViewPr snapToGrid="0">
      <p:cViewPr varScale="1">
        <p:scale>
          <a:sx n="75" d="100"/>
          <a:sy n="75" d="100"/>
        </p:scale>
        <p:origin x="81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1265CD22-3906-4C5C-B0A4-7D00ABDA0033}"/>
    <pc:docChg chg="undo custSel addSld delSld modSld">
      <pc:chgData name="Dario Šebalj" userId="a71eced3-786e-4eb6-80ca-f62c4fda7d06" providerId="ADAL" clId="{1265CD22-3906-4C5C-B0A4-7D00ABDA0033}" dt="2024-11-03T20:56:10.605" v="218" actId="1076"/>
      <pc:docMkLst>
        <pc:docMk/>
      </pc:docMkLst>
      <pc:sldChg chg="modSp mod">
        <pc:chgData name="Dario Šebalj" userId="a71eced3-786e-4eb6-80ca-f62c4fda7d06" providerId="ADAL" clId="{1265CD22-3906-4C5C-B0A4-7D00ABDA0033}" dt="2024-11-03T20:48:41.756" v="150" actId="404"/>
        <pc:sldMkLst>
          <pc:docMk/>
          <pc:sldMk cId="2920479427" sldId="256"/>
        </pc:sldMkLst>
        <pc:spChg chg="mod">
          <ac:chgData name="Dario Šebalj" userId="a71eced3-786e-4eb6-80ca-f62c4fda7d06" providerId="ADAL" clId="{1265CD22-3906-4C5C-B0A4-7D00ABDA0033}" dt="2024-11-03T20:48:41.756" v="150" actId="404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1265CD22-3906-4C5C-B0A4-7D00ABDA0033}" dt="2024-11-03T20:42:22.485" v="20" actId="20577"/>
          <ac:spMkLst>
            <pc:docMk/>
            <pc:sldMk cId="2920479427" sldId="256"/>
            <ac:spMk id="12" creationId="{668F3BE0-D50E-57E1-D837-D84DD60AFE4E}"/>
          </ac:spMkLst>
        </pc:spChg>
      </pc:sldChg>
      <pc:sldChg chg="modSp mod">
        <pc:chgData name="Dario Šebalj" userId="a71eced3-786e-4eb6-80ca-f62c4fda7d06" providerId="ADAL" clId="{1265CD22-3906-4C5C-B0A4-7D00ABDA0033}" dt="2024-11-03T20:53:11.301" v="186"/>
        <pc:sldMkLst>
          <pc:docMk/>
          <pc:sldMk cId="1254930911" sldId="264"/>
        </pc:sldMkLst>
        <pc:spChg chg="mod">
          <ac:chgData name="Dario Šebalj" userId="a71eced3-786e-4eb6-80ca-f62c4fda7d06" providerId="ADAL" clId="{1265CD22-3906-4C5C-B0A4-7D00ABDA0033}" dt="2024-11-03T20:53:11.301" v="186"/>
          <ac:spMkLst>
            <pc:docMk/>
            <pc:sldMk cId="1254930911" sldId="264"/>
            <ac:spMk id="8" creationId="{BA68647D-8959-AECA-FF1C-384AA40B609E}"/>
          </ac:spMkLst>
        </pc:spChg>
      </pc:sldChg>
      <pc:sldChg chg="del">
        <pc:chgData name="Dario Šebalj" userId="a71eced3-786e-4eb6-80ca-f62c4fda7d06" providerId="ADAL" clId="{1265CD22-3906-4C5C-B0A4-7D00ABDA0033}" dt="2024-11-03T20:52:47.885" v="182" actId="47"/>
        <pc:sldMkLst>
          <pc:docMk/>
          <pc:sldMk cId="3298298427" sldId="266"/>
        </pc:sldMkLst>
      </pc:sldChg>
      <pc:sldChg chg="addSp delSp modSp new del mod modClrScheme chgLayout">
        <pc:chgData name="Dario Šebalj" userId="a71eced3-786e-4eb6-80ca-f62c4fda7d06" providerId="ADAL" clId="{1265CD22-3906-4C5C-B0A4-7D00ABDA0033}" dt="2024-11-03T20:45:21.858" v="90" actId="680"/>
        <pc:sldMkLst>
          <pc:docMk/>
          <pc:sldMk cId="1547730395" sldId="267"/>
        </pc:sldMkLst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2" creationId="{7287407E-9013-E9DE-E605-FD8E17F7AE0A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3" creationId="{C6DD5C3C-5986-3BDF-0E46-7E06976C4FF3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4" creationId="{C937A5AD-7355-6B26-5E17-80836561A18C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5" creationId="{AEEFBD4C-E906-7815-9297-60D33D5C6105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6" creationId="{2E787D50-5C1D-ED6F-1EFF-183E88835340}"/>
          </ac:spMkLst>
        </pc:spChg>
      </pc:sldChg>
      <pc:sldChg chg="delSp modSp add del mod">
        <pc:chgData name="Dario Šebalj" userId="a71eced3-786e-4eb6-80ca-f62c4fda7d06" providerId="ADAL" clId="{1265CD22-3906-4C5C-B0A4-7D00ABDA0033}" dt="2024-11-03T20:49:14.195" v="156"/>
        <pc:sldMkLst>
          <pc:docMk/>
          <pc:sldMk cId="3709591395" sldId="272"/>
        </pc:sldMkLst>
        <pc:spChg chg="mod">
          <ac:chgData name="Dario Šebalj" userId="a71eced3-786e-4eb6-80ca-f62c4fda7d06" providerId="ADAL" clId="{1265CD22-3906-4C5C-B0A4-7D00ABDA0033}" dt="2024-11-03T20:49:10.399" v="155"/>
          <ac:spMkLst>
            <pc:docMk/>
            <pc:sldMk cId="3709591395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1265CD22-3906-4C5C-B0A4-7D00ABDA0033}" dt="2024-11-03T20:49:14.195" v="156"/>
          <ac:spMkLst>
            <pc:docMk/>
            <pc:sldMk cId="3709591395" sldId="272"/>
            <ac:spMk id="7" creationId="{B49D2F6B-FD8A-07D8-0005-DDB4D44E1753}"/>
          </ac:spMkLst>
        </pc:spChg>
        <pc:graphicFrameChg chg="del">
          <ac:chgData name="Dario Šebalj" userId="a71eced3-786e-4eb6-80ca-f62c4fda7d06" providerId="ADAL" clId="{1265CD22-3906-4C5C-B0A4-7D00ABDA0033}" dt="2024-11-03T20:45:34.409" v="93" actId="478"/>
          <ac:graphicFrameMkLst>
            <pc:docMk/>
            <pc:sldMk cId="3709591395" sldId="272"/>
            <ac:graphicFrameMk id="3" creationId="{D09ECFC4-A653-6B8F-95A4-DE7765B9C9B1}"/>
          </ac:graphicFrameMkLst>
        </pc:graphicFrame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586508721" sldId="273"/>
        </pc:sldMkLst>
      </pc:sldChg>
      <pc:sldChg chg="modSp new mod">
        <pc:chgData name="Dario Šebalj" userId="a71eced3-786e-4eb6-80ca-f62c4fda7d06" providerId="ADAL" clId="{1265CD22-3906-4C5C-B0A4-7D00ABDA0033}" dt="2024-11-03T20:49:29.343" v="160" actId="27636"/>
        <pc:sldMkLst>
          <pc:docMk/>
          <pc:sldMk cId="4208464176" sldId="273"/>
        </pc:sldMkLst>
        <pc:spChg chg="mod">
          <ac:chgData name="Dario Šebalj" userId="a71eced3-786e-4eb6-80ca-f62c4fda7d06" providerId="ADAL" clId="{1265CD22-3906-4C5C-B0A4-7D00ABDA0033}" dt="2024-11-03T20:49:26.842" v="158"/>
          <ac:spMkLst>
            <pc:docMk/>
            <pc:sldMk cId="4208464176" sldId="273"/>
            <ac:spMk id="2" creationId="{73E758FC-8C28-ECF4-4D21-4A227691AAAE}"/>
          </ac:spMkLst>
        </pc:spChg>
        <pc:spChg chg="mod">
          <ac:chgData name="Dario Šebalj" userId="a71eced3-786e-4eb6-80ca-f62c4fda7d06" providerId="ADAL" clId="{1265CD22-3906-4C5C-B0A4-7D00ABDA0033}" dt="2024-11-03T20:49:29.343" v="160" actId="27636"/>
          <ac:spMkLst>
            <pc:docMk/>
            <pc:sldMk cId="4208464176" sldId="273"/>
            <ac:spMk id="3" creationId="{1381F9B2-2234-9F8D-B482-59F71A446D5E}"/>
          </ac:spMkLst>
        </pc:spChg>
      </pc:sldChg>
      <pc:sldChg chg="addSp delSp modSp new mod">
        <pc:chgData name="Dario Šebalj" userId="a71eced3-786e-4eb6-80ca-f62c4fda7d06" providerId="ADAL" clId="{1265CD22-3906-4C5C-B0A4-7D00ABDA0033}" dt="2024-11-03T20:50:48.675" v="167" actId="1076"/>
        <pc:sldMkLst>
          <pc:docMk/>
          <pc:sldMk cId="870555772" sldId="274"/>
        </pc:sldMkLst>
        <pc:spChg chg="mod">
          <ac:chgData name="Dario Šebalj" userId="a71eced3-786e-4eb6-80ca-f62c4fda7d06" providerId="ADAL" clId="{1265CD22-3906-4C5C-B0A4-7D00ABDA0033}" dt="2024-11-03T20:50:09.705" v="162"/>
          <ac:spMkLst>
            <pc:docMk/>
            <pc:sldMk cId="870555772" sldId="274"/>
            <ac:spMk id="2" creationId="{42B4EC4E-A59F-E0E5-5C01-27BCCC9A6C39}"/>
          </ac:spMkLst>
        </pc:spChg>
        <pc:spChg chg="del">
          <ac:chgData name="Dario Šebalj" userId="a71eced3-786e-4eb6-80ca-f62c4fda7d06" providerId="ADAL" clId="{1265CD22-3906-4C5C-B0A4-7D00ABDA0033}" dt="2024-11-03T20:50:42.420" v="165" actId="478"/>
          <ac:spMkLst>
            <pc:docMk/>
            <pc:sldMk cId="870555772" sldId="274"/>
            <ac:spMk id="3" creationId="{4717BC2B-10CE-B3FA-DEC3-86A47B6FC5F7}"/>
          </ac:spMkLst>
        </pc:spChg>
        <pc:picChg chg="add mod">
          <ac:chgData name="Dario Šebalj" userId="a71eced3-786e-4eb6-80ca-f62c4fda7d06" providerId="ADAL" clId="{1265CD22-3906-4C5C-B0A4-7D00ABDA0033}" dt="2024-11-03T20:50:48.675" v="167" actId="1076"/>
          <ac:picMkLst>
            <pc:docMk/>
            <pc:sldMk cId="870555772" sldId="274"/>
            <ac:picMk id="4" creationId="{60F2D6CC-8881-16BF-205B-4EE438A1BABB}"/>
          </ac:picMkLst>
        </pc:picChg>
      </pc:sldChg>
      <pc:sldChg chg="modSp new mod">
        <pc:chgData name="Dario Šebalj" userId="a71eced3-786e-4eb6-80ca-f62c4fda7d06" providerId="ADAL" clId="{1265CD22-3906-4C5C-B0A4-7D00ABDA0033}" dt="2024-11-03T20:51:22.352" v="171" actId="27636"/>
        <pc:sldMkLst>
          <pc:docMk/>
          <pc:sldMk cId="558475069" sldId="275"/>
        </pc:sldMkLst>
        <pc:spChg chg="mod">
          <ac:chgData name="Dario Šebalj" userId="a71eced3-786e-4eb6-80ca-f62c4fda7d06" providerId="ADAL" clId="{1265CD22-3906-4C5C-B0A4-7D00ABDA0033}" dt="2024-11-03T20:51:17.176" v="169"/>
          <ac:spMkLst>
            <pc:docMk/>
            <pc:sldMk cId="558475069" sldId="275"/>
            <ac:spMk id="2" creationId="{A0D62792-BC08-381B-90AB-A1B8438C6E3F}"/>
          </ac:spMkLst>
        </pc:spChg>
        <pc:spChg chg="mod">
          <ac:chgData name="Dario Šebalj" userId="a71eced3-786e-4eb6-80ca-f62c4fda7d06" providerId="ADAL" clId="{1265CD22-3906-4C5C-B0A4-7D00ABDA0033}" dt="2024-11-03T20:51:22.352" v="171" actId="27636"/>
          <ac:spMkLst>
            <pc:docMk/>
            <pc:sldMk cId="558475069" sldId="275"/>
            <ac:spMk id="3" creationId="{7A614EF8-83AC-AD0E-44D8-A0C9D097CA6D}"/>
          </ac:spMkLst>
        </pc:sp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103371273" sldId="27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37082284" sldId="276"/>
        </pc:sldMkLst>
      </pc:sldChg>
      <pc:sldChg chg="modSp new mod">
        <pc:chgData name="Dario Šebalj" userId="a71eced3-786e-4eb6-80ca-f62c4fda7d06" providerId="ADAL" clId="{1265CD22-3906-4C5C-B0A4-7D00ABDA0033}" dt="2024-11-03T20:51:38.267" v="174"/>
        <pc:sldMkLst>
          <pc:docMk/>
          <pc:sldMk cId="4166244105" sldId="276"/>
        </pc:sldMkLst>
        <pc:spChg chg="mod">
          <ac:chgData name="Dario Šebalj" userId="a71eced3-786e-4eb6-80ca-f62c4fda7d06" providerId="ADAL" clId="{1265CD22-3906-4C5C-B0A4-7D00ABDA0033}" dt="2024-11-03T20:51:34.955" v="173"/>
          <ac:spMkLst>
            <pc:docMk/>
            <pc:sldMk cId="4166244105" sldId="276"/>
            <ac:spMk id="2" creationId="{8F834C50-D1A1-1B78-9E0D-85D83D2A6273}"/>
          </ac:spMkLst>
        </pc:spChg>
        <pc:spChg chg="mod">
          <ac:chgData name="Dario Šebalj" userId="a71eced3-786e-4eb6-80ca-f62c4fda7d06" providerId="ADAL" clId="{1265CD22-3906-4C5C-B0A4-7D00ABDA0033}" dt="2024-11-03T20:51:38.267" v="174"/>
          <ac:spMkLst>
            <pc:docMk/>
            <pc:sldMk cId="4166244105" sldId="276"/>
            <ac:spMk id="3" creationId="{B487D6BF-2E9C-B668-37A5-227C20A60476}"/>
          </ac:spMkLst>
        </pc:spChg>
      </pc:sldChg>
      <pc:sldChg chg="modSp add mod">
        <pc:chgData name="Dario Šebalj" userId="a71eced3-786e-4eb6-80ca-f62c4fda7d06" providerId="ADAL" clId="{1265CD22-3906-4C5C-B0A4-7D00ABDA0033}" dt="2024-11-03T20:52:04.696" v="176"/>
        <pc:sldMkLst>
          <pc:docMk/>
          <pc:sldMk cId="41230267" sldId="277"/>
        </pc:sldMkLst>
        <pc:spChg chg="mod">
          <ac:chgData name="Dario Šebalj" userId="a71eced3-786e-4eb6-80ca-f62c4fda7d06" providerId="ADAL" clId="{1265CD22-3906-4C5C-B0A4-7D00ABDA0033}" dt="2024-11-03T20:52:04.696" v="176"/>
          <ac:spMkLst>
            <pc:docMk/>
            <pc:sldMk cId="41230267" sldId="277"/>
            <ac:spMk id="3" creationId="{D4F0D902-A49B-53D8-7324-76714AFA566A}"/>
          </ac:spMkLst>
        </pc:spChg>
      </pc:sldChg>
      <pc:sldChg chg="modSp new mod">
        <pc:chgData name="Dario Šebalj" userId="a71eced3-786e-4eb6-80ca-f62c4fda7d06" providerId="ADAL" clId="{1265CD22-3906-4C5C-B0A4-7D00ABDA0033}" dt="2024-11-03T20:52:29.258" v="180"/>
        <pc:sldMkLst>
          <pc:docMk/>
          <pc:sldMk cId="4089100255" sldId="278"/>
        </pc:sldMkLst>
        <pc:spChg chg="mod">
          <ac:chgData name="Dario Šebalj" userId="a71eced3-786e-4eb6-80ca-f62c4fda7d06" providerId="ADAL" clId="{1265CD22-3906-4C5C-B0A4-7D00ABDA0033}" dt="2024-11-03T20:52:26.586" v="179"/>
          <ac:spMkLst>
            <pc:docMk/>
            <pc:sldMk cId="4089100255" sldId="278"/>
            <ac:spMk id="2" creationId="{D447941B-55BB-6398-26AD-D6F6DDAB83C0}"/>
          </ac:spMkLst>
        </pc:spChg>
        <pc:spChg chg="mod">
          <ac:chgData name="Dario Šebalj" userId="a71eced3-786e-4eb6-80ca-f62c4fda7d06" providerId="ADAL" clId="{1265CD22-3906-4C5C-B0A4-7D00ABDA0033}" dt="2024-11-03T20:52:29.258" v="180"/>
          <ac:spMkLst>
            <pc:docMk/>
            <pc:sldMk cId="4089100255" sldId="278"/>
            <ac:spMk id="3" creationId="{337D3C63-3A39-E49B-17CB-D473E89E7F69}"/>
          </ac:spMkLst>
        </pc:spChg>
      </pc:sldChg>
      <pc:sldChg chg="modSp new mod">
        <pc:chgData name="Dario Šebalj" userId="a71eced3-786e-4eb6-80ca-f62c4fda7d06" providerId="ADAL" clId="{1265CD22-3906-4C5C-B0A4-7D00ABDA0033}" dt="2024-11-03T20:53:21.826" v="189"/>
        <pc:sldMkLst>
          <pc:docMk/>
          <pc:sldMk cId="2534839367" sldId="279"/>
        </pc:sldMkLst>
        <pc:spChg chg="mod">
          <ac:chgData name="Dario Šebalj" userId="a71eced3-786e-4eb6-80ca-f62c4fda7d06" providerId="ADAL" clId="{1265CD22-3906-4C5C-B0A4-7D00ABDA0033}" dt="2024-11-03T20:53:19.011" v="188"/>
          <ac:spMkLst>
            <pc:docMk/>
            <pc:sldMk cId="2534839367" sldId="279"/>
            <ac:spMk id="2" creationId="{FF677272-0FD8-4E92-F93A-2B8C181BCBEB}"/>
          </ac:spMkLst>
        </pc:spChg>
        <pc:spChg chg="mod">
          <ac:chgData name="Dario Šebalj" userId="a71eced3-786e-4eb6-80ca-f62c4fda7d06" providerId="ADAL" clId="{1265CD22-3906-4C5C-B0A4-7D00ABDA0033}" dt="2024-11-03T20:53:21.826" v="189"/>
          <ac:spMkLst>
            <pc:docMk/>
            <pc:sldMk cId="2534839367" sldId="279"/>
            <ac:spMk id="3" creationId="{B669316D-50EF-156B-C2FB-25ADA985D34F}"/>
          </ac:spMkLst>
        </pc:spChg>
      </pc:sldChg>
      <pc:sldChg chg="modSp new mod">
        <pc:chgData name="Dario Šebalj" userId="a71eced3-786e-4eb6-80ca-f62c4fda7d06" providerId="ADAL" clId="{1265CD22-3906-4C5C-B0A4-7D00ABDA0033}" dt="2024-11-03T20:53:30.609" v="192"/>
        <pc:sldMkLst>
          <pc:docMk/>
          <pc:sldMk cId="3722276328" sldId="280"/>
        </pc:sldMkLst>
        <pc:spChg chg="mod">
          <ac:chgData name="Dario Šebalj" userId="a71eced3-786e-4eb6-80ca-f62c4fda7d06" providerId="ADAL" clId="{1265CD22-3906-4C5C-B0A4-7D00ABDA0033}" dt="2024-11-03T20:53:27.978" v="191"/>
          <ac:spMkLst>
            <pc:docMk/>
            <pc:sldMk cId="3722276328" sldId="280"/>
            <ac:spMk id="2" creationId="{109F988C-D30B-A353-3246-CF93F3EBE89F}"/>
          </ac:spMkLst>
        </pc:spChg>
        <pc:spChg chg="mod">
          <ac:chgData name="Dario Šebalj" userId="a71eced3-786e-4eb6-80ca-f62c4fda7d06" providerId="ADAL" clId="{1265CD22-3906-4C5C-B0A4-7D00ABDA0033}" dt="2024-11-03T20:53:30.609" v="192"/>
          <ac:spMkLst>
            <pc:docMk/>
            <pc:sldMk cId="3722276328" sldId="280"/>
            <ac:spMk id="3" creationId="{A8936A7D-A4D6-563F-1F57-AE95AB24CEAA}"/>
          </ac:spMkLst>
        </pc:spChg>
      </pc:sldChg>
      <pc:sldChg chg="modSp new mod">
        <pc:chgData name="Dario Šebalj" userId="a71eced3-786e-4eb6-80ca-f62c4fda7d06" providerId="ADAL" clId="{1265CD22-3906-4C5C-B0A4-7D00ABDA0033}" dt="2024-11-03T20:54:21.481" v="197"/>
        <pc:sldMkLst>
          <pc:docMk/>
          <pc:sldMk cId="446168321" sldId="281"/>
        </pc:sldMkLst>
        <pc:spChg chg="mod">
          <ac:chgData name="Dario Šebalj" userId="a71eced3-786e-4eb6-80ca-f62c4fda7d06" providerId="ADAL" clId="{1265CD22-3906-4C5C-B0A4-7D00ABDA0033}" dt="2024-11-03T20:54:18.227" v="196"/>
          <ac:spMkLst>
            <pc:docMk/>
            <pc:sldMk cId="446168321" sldId="281"/>
            <ac:spMk id="2" creationId="{46864785-F71C-DD4B-F647-82A1D13286FD}"/>
          </ac:spMkLst>
        </pc:spChg>
        <pc:spChg chg="mod">
          <ac:chgData name="Dario Šebalj" userId="a71eced3-786e-4eb6-80ca-f62c4fda7d06" providerId="ADAL" clId="{1265CD22-3906-4C5C-B0A4-7D00ABDA0033}" dt="2024-11-03T20:54:21.481" v="197"/>
          <ac:spMkLst>
            <pc:docMk/>
            <pc:sldMk cId="446168321" sldId="281"/>
            <ac:spMk id="3" creationId="{C3655408-1EF8-8D7B-FAC3-0B5FD992FA4F}"/>
          </ac:spMkLst>
        </pc:spChg>
      </pc:sldChg>
      <pc:sldChg chg="modSp add mod">
        <pc:chgData name="Dario Šebalj" userId="a71eced3-786e-4eb6-80ca-f62c4fda7d06" providerId="ADAL" clId="{1265CD22-3906-4C5C-B0A4-7D00ABDA0033}" dt="2024-11-03T20:54:43.098" v="199"/>
        <pc:sldMkLst>
          <pc:docMk/>
          <pc:sldMk cId="3697183534" sldId="282"/>
        </pc:sldMkLst>
        <pc:spChg chg="mod">
          <ac:chgData name="Dario Šebalj" userId="a71eced3-786e-4eb6-80ca-f62c4fda7d06" providerId="ADAL" clId="{1265CD22-3906-4C5C-B0A4-7D00ABDA0033}" dt="2024-11-03T20:54:43.098" v="199"/>
          <ac:spMkLst>
            <pc:docMk/>
            <pc:sldMk cId="3697183534" sldId="282"/>
            <ac:spMk id="3" creationId="{2F7956D7-32D4-CC02-7BC5-37BAB0585CDA}"/>
          </ac:spMkLst>
        </pc:spChg>
      </pc:sldChg>
      <pc:sldChg chg="addSp modSp new mod">
        <pc:chgData name="Dario Šebalj" userId="a71eced3-786e-4eb6-80ca-f62c4fda7d06" providerId="ADAL" clId="{1265CD22-3906-4C5C-B0A4-7D00ABDA0033}" dt="2024-11-03T20:55:33.973" v="205" actId="1076"/>
        <pc:sldMkLst>
          <pc:docMk/>
          <pc:sldMk cId="3759886394" sldId="283"/>
        </pc:sldMkLst>
        <pc:spChg chg="mod">
          <ac:chgData name="Dario Šebalj" userId="a71eced3-786e-4eb6-80ca-f62c4fda7d06" providerId="ADAL" clId="{1265CD22-3906-4C5C-B0A4-7D00ABDA0033}" dt="2024-11-03T20:55:22.502" v="201"/>
          <ac:spMkLst>
            <pc:docMk/>
            <pc:sldMk cId="3759886394" sldId="283"/>
            <ac:spMk id="2" creationId="{1A9F8005-DBE2-063C-DF35-2C1FC8B73151}"/>
          </ac:spMkLst>
        </pc:spChg>
        <pc:spChg chg="mod">
          <ac:chgData name="Dario Šebalj" userId="a71eced3-786e-4eb6-80ca-f62c4fda7d06" providerId="ADAL" clId="{1265CD22-3906-4C5C-B0A4-7D00ABDA0033}" dt="2024-11-03T20:55:28.829" v="203" actId="14100"/>
          <ac:spMkLst>
            <pc:docMk/>
            <pc:sldMk cId="3759886394" sldId="283"/>
            <ac:spMk id="3" creationId="{F90752B3-D1BA-E491-D489-DAA00BCEACE7}"/>
          </ac:spMkLst>
        </pc:spChg>
        <pc:picChg chg="add mod">
          <ac:chgData name="Dario Šebalj" userId="a71eced3-786e-4eb6-80ca-f62c4fda7d06" providerId="ADAL" clId="{1265CD22-3906-4C5C-B0A4-7D00ABDA0033}" dt="2024-11-03T20:55:33.973" v="205" actId="1076"/>
          <ac:picMkLst>
            <pc:docMk/>
            <pc:sldMk cId="3759886394" sldId="283"/>
            <ac:picMk id="4" creationId="{67E78CA3-8ED2-D1EA-018C-90C0D9689DB4}"/>
          </ac:picMkLst>
        </pc:picChg>
      </pc:sldChg>
      <pc:sldChg chg="addSp delSp modSp add mod">
        <pc:chgData name="Dario Šebalj" userId="a71eced3-786e-4eb6-80ca-f62c4fda7d06" providerId="ADAL" clId="{1265CD22-3906-4C5C-B0A4-7D00ABDA0033}" dt="2024-11-03T20:55:53.869" v="211" actId="1076"/>
        <pc:sldMkLst>
          <pc:docMk/>
          <pc:sldMk cId="750720753" sldId="284"/>
        </pc:sldMkLst>
        <pc:spChg chg="mod">
          <ac:chgData name="Dario Šebalj" userId="a71eced3-786e-4eb6-80ca-f62c4fda7d06" providerId="ADAL" clId="{1265CD22-3906-4C5C-B0A4-7D00ABDA0033}" dt="2024-11-03T20:55:43.345" v="207"/>
          <ac:spMkLst>
            <pc:docMk/>
            <pc:sldMk cId="750720753" sldId="284"/>
            <ac:spMk id="2" creationId="{AF511B4A-CA00-FAE7-FDD5-4CD50C7A40DB}"/>
          </ac:spMkLst>
        </pc:spChg>
        <pc:spChg chg="mod">
          <ac:chgData name="Dario Šebalj" userId="a71eced3-786e-4eb6-80ca-f62c4fda7d06" providerId="ADAL" clId="{1265CD22-3906-4C5C-B0A4-7D00ABDA0033}" dt="2024-11-03T20:55:46.568" v="208"/>
          <ac:spMkLst>
            <pc:docMk/>
            <pc:sldMk cId="750720753" sldId="284"/>
            <ac:spMk id="3" creationId="{E838247E-BE9C-BA04-0CF0-F31D511FC368}"/>
          </ac:spMkLst>
        </pc:spChg>
        <pc:picChg chg="del">
          <ac:chgData name="Dario Šebalj" userId="a71eced3-786e-4eb6-80ca-f62c4fda7d06" providerId="ADAL" clId="{1265CD22-3906-4C5C-B0A4-7D00ABDA0033}" dt="2024-11-03T20:55:49.988" v="209" actId="478"/>
          <ac:picMkLst>
            <pc:docMk/>
            <pc:sldMk cId="750720753" sldId="284"/>
            <ac:picMk id="4" creationId="{5BB38214-D317-1F09-6D80-C65B50FF47C6}"/>
          </ac:picMkLst>
        </pc:picChg>
        <pc:picChg chg="add mod">
          <ac:chgData name="Dario Šebalj" userId="a71eced3-786e-4eb6-80ca-f62c4fda7d06" providerId="ADAL" clId="{1265CD22-3906-4C5C-B0A4-7D00ABDA0033}" dt="2024-11-03T20:55:53.869" v="211" actId="1076"/>
          <ac:picMkLst>
            <pc:docMk/>
            <pc:sldMk cId="750720753" sldId="284"/>
            <ac:picMk id="5" creationId="{61981F6A-6B6A-9AD2-0C95-F628A7046C3E}"/>
          </ac:picMkLst>
        </pc:picChg>
      </pc:sldChg>
      <pc:sldChg chg="addSp modSp new mod">
        <pc:chgData name="Dario Šebalj" userId="a71eced3-786e-4eb6-80ca-f62c4fda7d06" providerId="ADAL" clId="{1265CD22-3906-4C5C-B0A4-7D00ABDA0033}" dt="2024-11-03T20:56:10.605" v="218" actId="1076"/>
        <pc:sldMkLst>
          <pc:docMk/>
          <pc:sldMk cId="2726558535" sldId="285"/>
        </pc:sldMkLst>
        <pc:spChg chg="mod">
          <ac:chgData name="Dario Šebalj" userId="a71eced3-786e-4eb6-80ca-f62c4fda7d06" providerId="ADAL" clId="{1265CD22-3906-4C5C-B0A4-7D00ABDA0033}" dt="2024-11-03T20:56:01.187" v="213"/>
          <ac:spMkLst>
            <pc:docMk/>
            <pc:sldMk cId="2726558535" sldId="285"/>
            <ac:spMk id="2" creationId="{BF5D0770-8146-B86B-24EC-064CED653697}"/>
          </ac:spMkLst>
        </pc:spChg>
        <pc:spChg chg="mod">
          <ac:chgData name="Dario Šebalj" userId="a71eced3-786e-4eb6-80ca-f62c4fda7d06" providerId="ADAL" clId="{1265CD22-3906-4C5C-B0A4-7D00ABDA0033}" dt="2024-11-03T20:56:08.596" v="216" actId="14100"/>
          <ac:spMkLst>
            <pc:docMk/>
            <pc:sldMk cId="2726558535" sldId="285"/>
            <ac:spMk id="3" creationId="{1DEEFC08-6972-227A-25C1-A28A41F96029}"/>
          </ac:spMkLst>
        </pc:spChg>
        <pc:picChg chg="add mod">
          <ac:chgData name="Dario Šebalj" userId="a71eced3-786e-4eb6-80ca-f62c4fda7d06" providerId="ADAL" clId="{1265CD22-3906-4C5C-B0A4-7D00ABDA0033}" dt="2024-11-03T20:56:10.605" v="218" actId="1076"/>
          <ac:picMkLst>
            <pc:docMk/>
            <pc:sldMk cId="2726558535" sldId="285"/>
            <ac:picMk id="4" creationId="{FF9A38F1-E208-DA12-AFE8-B5F479FA4E37}"/>
          </ac:picMkLst>
        </pc:pic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54167999" sldId="29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30996145" sldId="29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72458752" sldId="29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99277966" sldId="29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40088271" sldId="29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90834631" sldId="30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137926266" sldId="301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881650129" sldId="30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7294402" sldId="303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4567006" sldId="30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893854269" sldId="30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89995206" sldId="30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7534771" sldId="30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710839211" sldId="30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347632796" sldId="30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03281667" sldId="31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36877027" sldId="31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721377634" sldId="31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81331031" sldId="31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18467925" sldId="31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26111485" sldId="31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46757043" sldId="31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14495601" sldId="320"/>
        </pc:sldMkLst>
      </pc:sldChg>
    </pc:docChg>
  </pc:docChgLst>
  <pc:docChgLst>
    <pc:chgData name="Dario Šebalj" userId="a71eced3-786e-4eb6-80ca-f62c4fda7d06" providerId="ADAL" clId="{8E598197-1AE3-4751-8A52-2C79BFD29BBA}"/>
    <pc:docChg chg="undo custSel delSld modSld">
      <pc:chgData name="Dario Šebalj" userId="a71eced3-786e-4eb6-80ca-f62c4fda7d06" providerId="ADAL" clId="{8E598197-1AE3-4751-8A52-2C79BFD29BBA}" dt="2024-11-03T21:29:35.957" v="918" actId="20577"/>
      <pc:docMkLst>
        <pc:docMk/>
      </pc:docMkLst>
      <pc:sldChg chg="modSp mod">
        <pc:chgData name="Dario Šebalj" userId="a71eced3-786e-4eb6-80ca-f62c4fda7d06" providerId="ADAL" clId="{8E598197-1AE3-4751-8A52-2C79BFD29BBA}" dt="2024-11-03T21:15:44.974" v="64" actId="20577"/>
        <pc:sldMkLst>
          <pc:docMk/>
          <pc:sldMk cId="2920479427" sldId="256"/>
        </pc:sldMkLst>
        <pc:spChg chg="mod">
          <ac:chgData name="Dario Šebalj" userId="a71eced3-786e-4eb6-80ca-f62c4fda7d06" providerId="ADAL" clId="{8E598197-1AE3-4751-8A52-2C79BFD29BBA}" dt="2024-11-03T21:15:39.525" v="34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8E598197-1AE3-4751-8A52-2C79BFD29BBA}" dt="2024-11-03T21:15:35.061" v="21" actId="20577"/>
          <ac:spMkLst>
            <pc:docMk/>
            <pc:sldMk cId="2920479427" sldId="256"/>
            <ac:spMk id="12" creationId="{668F3BE0-D50E-57E1-D837-D84DD60AFE4E}"/>
          </ac:spMkLst>
        </pc:spChg>
        <pc:spChg chg="mod">
          <ac:chgData name="Dario Šebalj" userId="a71eced3-786e-4eb6-80ca-f62c4fda7d06" providerId="ADAL" clId="{8E598197-1AE3-4751-8A52-2C79BFD29BBA}" dt="2024-11-03T21:15:44.974" v="64" actId="20577"/>
          <ac:spMkLst>
            <pc:docMk/>
            <pc:sldMk cId="2920479427" sldId="256"/>
            <ac:spMk id="13" creationId="{3EB65024-3D1F-CC61-F71D-9AE3B81F9F41}"/>
          </ac:spMkLst>
        </pc:spChg>
      </pc:sldChg>
      <pc:sldChg chg="modSp mod">
        <pc:chgData name="Dario Šebalj" userId="a71eced3-786e-4eb6-80ca-f62c4fda7d06" providerId="ADAL" clId="{8E598197-1AE3-4751-8A52-2C79BFD29BBA}" dt="2024-11-03T21:29:35.957" v="918" actId="20577"/>
        <pc:sldMkLst>
          <pc:docMk/>
          <pc:sldMk cId="4020019421" sldId="263"/>
        </pc:sldMkLst>
        <pc:spChg chg="mod">
          <ac:chgData name="Dario Šebalj" userId="a71eced3-786e-4eb6-80ca-f62c4fda7d06" providerId="ADAL" clId="{8E598197-1AE3-4751-8A52-2C79BFD29BBA}" dt="2024-11-03T21:29:35.957" v="918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8E598197-1AE3-4751-8A52-2C79BFD29BBA}" dt="2024-11-03T21:16:16.122" v="190" actId="27636"/>
        <pc:sldMkLst>
          <pc:docMk/>
          <pc:sldMk cId="1254930911" sldId="264"/>
        </pc:sldMkLst>
        <pc:spChg chg="mod">
          <ac:chgData name="Dario Šebalj" userId="a71eced3-786e-4eb6-80ca-f62c4fda7d06" providerId="ADAL" clId="{8E598197-1AE3-4751-8A52-2C79BFD29BBA}" dt="2024-11-03T21:15:50.940" v="71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8E598197-1AE3-4751-8A52-2C79BFD29BBA}" dt="2024-11-03T21:16:16.122" v="190" actId="27636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8E598197-1AE3-4751-8A52-2C79BFD29BBA}" dt="2024-11-03T21:17:28.512" v="228" actId="12"/>
        <pc:sldMkLst>
          <pc:docMk/>
          <pc:sldMk cId="3709591395" sldId="272"/>
        </pc:sldMkLst>
        <pc:spChg chg="mod">
          <ac:chgData name="Dario Šebalj" userId="a71eced3-786e-4eb6-80ca-f62c4fda7d06" providerId="ADAL" clId="{8E598197-1AE3-4751-8A52-2C79BFD29BBA}" dt="2024-11-03T21:16:33.781" v="207" actId="20577"/>
          <ac:spMkLst>
            <pc:docMk/>
            <pc:sldMk cId="3709591395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8E598197-1AE3-4751-8A52-2C79BFD29BBA}" dt="2024-11-03T21:17:28.512" v="228" actId="12"/>
          <ac:spMkLst>
            <pc:docMk/>
            <pc:sldMk cId="3709591395" sldId="272"/>
            <ac:spMk id="7" creationId="{B49D2F6B-FD8A-07D8-0005-DDB4D44E1753}"/>
          </ac:spMkLst>
        </pc:spChg>
      </pc:sldChg>
      <pc:sldChg chg="modSp mod">
        <pc:chgData name="Dario Šebalj" userId="a71eced3-786e-4eb6-80ca-f62c4fda7d06" providerId="ADAL" clId="{8E598197-1AE3-4751-8A52-2C79BFD29BBA}" dt="2024-11-03T21:19:04.238" v="283"/>
        <pc:sldMkLst>
          <pc:docMk/>
          <pc:sldMk cId="4208464176" sldId="273"/>
        </pc:sldMkLst>
        <pc:spChg chg="mod">
          <ac:chgData name="Dario Šebalj" userId="a71eced3-786e-4eb6-80ca-f62c4fda7d06" providerId="ADAL" clId="{8E598197-1AE3-4751-8A52-2C79BFD29BBA}" dt="2024-11-03T21:17:44.045" v="250" actId="20577"/>
          <ac:spMkLst>
            <pc:docMk/>
            <pc:sldMk cId="4208464176" sldId="273"/>
            <ac:spMk id="2" creationId="{73E758FC-8C28-ECF4-4D21-4A227691AAAE}"/>
          </ac:spMkLst>
        </pc:spChg>
        <pc:spChg chg="mod">
          <ac:chgData name="Dario Šebalj" userId="a71eced3-786e-4eb6-80ca-f62c4fda7d06" providerId="ADAL" clId="{8E598197-1AE3-4751-8A52-2C79BFD29BBA}" dt="2024-11-03T21:19:04.238" v="283"/>
          <ac:spMkLst>
            <pc:docMk/>
            <pc:sldMk cId="4208464176" sldId="273"/>
            <ac:spMk id="3" creationId="{1381F9B2-2234-9F8D-B482-59F71A446D5E}"/>
          </ac:spMkLst>
        </pc:spChg>
      </pc:sldChg>
      <pc:sldChg chg="addSp delSp modSp mod">
        <pc:chgData name="Dario Šebalj" userId="a71eced3-786e-4eb6-80ca-f62c4fda7d06" providerId="ADAL" clId="{8E598197-1AE3-4751-8A52-2C79BFD29BBA}" dt="2024-11-03T21:19:31.341" v="307" actId="1076"/>
        <pc:sldMkLst>
          <pc:docMk/>
          <pc:sldMk cId="870555772" sldId="274"/>
        </pc:sldMkLst>
        <pc:spChg chg="mod">
          <ac:chgData name="Dario Šebalj" userId="a71eced3-786e-4eb6-80ca-f62c4fda7d06" providerId="ADAL" clId="{8E598197-1AE3-4751-8A52-2C79BFD29BBA}" dt="2024-11-03T21:19:10.733" v="302" actId="20577"/>
          <ac:spMkLst>
            <pc:docMk/>
            <pc:sldMk cId="870555772" sldId="274"/>
            <ac:spMk id="2" creationId="{42B4EC4E-A59F-E0E5-5C01-27BCCC9A6C39}"/>
          </ac:spMkLst>
        </pc:spChg>
        <pc:picChg chg="add mod">
          <ac:chgData name="Dario Šebalj" userId="a71eced3-786e-4eb6-80ca-f62c4fda7d06" providerId="ADAL" clId="{8E598197-1AE3-4751-8A52-2C79BFD29BBA}" dt="2024-11-03T21:19:31.341" v="307" actId="1076"/>
          <ac:picMkLst>
            <pc:docMk/>
            <pc:sldMk cId="870555772" sldId="274"/>
            <ac:picMk id="3" creationId="{08AD0828-9C74-CD7C-9F73-0C7DEF85C4C9}"/>
          </ac:picMkLst>
        </pc:picChg>
        <pc:picChg chg="del">
          <ac:chgData name="Dario Šebalj" userId="a71eced3-786e-4eb6-80ca-f62c4fda7d06" providerId="ADAL" clId="{8E598197-1AE3-4751-8A52-2C79BFD29BBA}" dt="2024-11-03T21:19:25.748" v="303" actId="478"/>
          <ac:picMkLst>
            <pc:docMk/>
            <pc:sldMk cId="870555772" sldId="274"/>
            <ac:picMk id="4" creationId="{60F2D6CC-8881-16BF-205B-4EE438A1BABB}"/>
          </ac:picMkLst>
        </pc:picChg>
      </pc:sldChg>
      <pc:sldChg chg="modSp mod">
        <pc:chgData name="Dario Šebalj" userId="a71eced3-786e-4eb6-80ca-f62c4fda7d06" providerId="ADAL" clId="{8E598197-1AE3-4751-8A52-2C79BFD29BBA}" dt="2024-11-03T21:20:40.415" v="369" actId="12"/>
        <pc:sldMkLst>
          <pc:docMk/>
          <pc:sldMk cId="558475069" sldId="275"/>
        </pc:sldMkLst>
        <pc:spChg chg="mod">
          <ac:chgData name="Dario Šebalj" userId="a71eced3-786e-4eb6-80ca-f62c4fda7d06" providerId="ADAL" clId="{8E598197-1AE3-4751-8A52-2C79BFD29BBA}" dt="2024-11-03T21:19:39.781" v="320" actId="20577"/>
          <ac:spMkLst>
            <pc:docMk/>
            <pc:sldMk cId="558475069" sldId="275"/>
            <ac:spMk id="2" creationId="{A0D62792-BC08-381B-90AB-A1B8438C6E3F}"/>
          </ac:spMkLst>
        </pc:spChg>
        <pc:spChg chg="mod">
          <ac:chgData name="Dario Šebalj" userId="a71eced3-786e-4eb6-80ca-f62c4fda7d06" providerId="ADAL" clId="{8E598197-1AE3-4751-8A52-2C79BFD29BBA}" dt="2024-11-03T21:20:40.415" v="369" actId="12"/>
          <ac:spMkLst>
            <pc:docMk/>
            <pc:sldMk cId="558475069" sldId="275"/>
            <ac:spMk id="3" creationId="{7A614EF8-83AC-AD0E-44D8-A0C9D097CA6D}"/>
          </ac:spMkLst>
        </pc:spChg>
      </pc:sldChg>
      <pc:sldChg chg="modSp mod">
        <pc:chgData name="Dario Šebalj" userId="a71eced3-786e-4eb6-80ca-f62c4fda7d06" providerId="ADAL" clId="{8E598197-1AE3-4751-8A52-2C79BFD29BBA}" dt="2024-11-03T21:21:31.330" v="398" actId="6549"/>
        <pc:sldMkLst>
          <pc:docMk/>
          <pc:sldMk cId="4166244105" sldId="276"/>
        </pc:sldMkLst>
        <pc:spChg chg="mod">
          <ac:chgData name="Dario Šebalj" userId="a71eced3-786e-4eb6-80ca-f62c4fda7d06" providerId="ADAL" clId="{8E598197-1AE3-4751-8A52-2C79BFD29BBA}" dt="2024-11-03T21:20:47.541" v="370"/>
          <ac:spMkLst>
            <pc:docMk/>
            <pc:sldMk cId="4166244105" sldId="276"/>
            <ac:spMk id="2" creationId="{8F834C50-D1A1-1B78-9E0D-85D83D2A6273}"/>
          </ac:spMkLst>
        </pc:spChg>
        <pc:spChg chg="mod">
          <ac:chgData name="Dario Šebalj" userId="a71eced3-786e-4eb6-80ca-f62c4fda7d06" providerId="ADAL" clId="{8E598197-1AE3-4751-8A52-2C79BFD29BBA}" dt="2024-11-03T21:21:31.330" v="398" actId="6549"/>
          <ac:spMkLst>
            <pc:docMk/>
            <pc:sldMk cId="4166244105" sldId="276"/>
            <ac:spMk id="3" creationId="{B487D6BF-2E9C-B668-37A5-227C20A60476}"/>
          </ac:spMkLst>
        </pc:spChg>
      </pc:sldChg>
      <pc:sldChg chg="modSp mod">
        <pc:chgData name="Dario Šebalj" userId="a71eced3-786e-4eb6-80ca-f62c4fda7d06" providerId="ADAL" clId="{8E598197-1AE3-4751-8A52-2C79BFD29BBA}" dt="2024-11-03T21:22:03.824" v="411" actId="27636"/>
        <pc:sldMkLst>
          <pc:docMk/>
          <pc:sldMk cId="41230267" sldId="277"/>
        </pc:sldMkLst>
        <pc:spChg chg="mod">
          <ac:chgData name="Dario Šebalj" userId="a71eced3-786e-4eb6-80ca-f62c4fda7d06" providerId="ADAL" clId="{8E598197-1AE3-4751-8A52-2C79BFD29BBA}" dt="2024-11-03T21:21:40.802" v="399"/>
          <ac:spMkLst>
            <pc:docMk/>
            <pc:sldMk cId="41230267" sldId="277"/>
            <ac:spMk id="2" creationId="{7B87E90B-258D-DE95-B2FF-9BEB0097429F}"/>
          </ac:spMkLst>
        </pc:spChg>
        <pc:spChg chg="mod">
          <ac:chgData name="Dario Šebalj" userId="a71eced3-786e-4eb6-80ca-f62c4fda7d06" providerId="ADAL" clId="{8E598197-1AE3-4751-8A52-2C79BFD29BBA}" dt="2024-11-03T21:22:03.824" v="411" actId="27636"/>
          <ac:spMkLst>
            <pc:docMk/>
            <pc:sldMk cId="41230267" sldId="277"/>
            <ac:spMk id="3" creationId="{D4F0D902-A49B-53D8-7324-76714AFA566A}"/>
          </ac:spMkLst>
        </pc:spChg>
      </pc:sldChg>
      <pc:sldChg chg="modSp mod">
        <pc:chgData name="Dario Šebalj" userId="a71eced3-786e-4eb6-80ca-f62c4fda7d06" providerId="ADAL" clId="{8E598197-1AE3-4751-8A52-2C79BFD29BBA}" dt="2024-11-03T21:22:50.542" v="468" actId="20577"/>
        <pc:sldMkLst>
          <pc:docMk/>
          <pc:sldMk cId="4089100255" sldId="278"/>
        </pc:sldMkLst>
        <pc:spChg chg="mod">
          <ac:chgData name="Dario Šebalj" userId="a71eced3-786e-4eb6-80ca-f62c4fda7d06" providerId="ADAL" clId="{8E598197-1AE3-4751-8A52-2C79BFD29BBA}" dt="2024-11-03T21:22:10.165" v="433" actId="20577"/>
          <ac:spMkLst>
            <pc:docMk/>
            <pc:sldMk cId="4089100255" sldId="278"/>
            <ac:spMk id="2" creationId="{D447941B-55BB-6398-26AD-D6F6DDAB83C0}"/>
          </ac:spMkLst>
        </pc:spChg>
        <pc:spChg chg="mod">
          <ac:chgData name="Dario Šebalj" userId="a71eced3-786e-4eb6-80ca-f62c4fda7d06" providerId="ADAL" clId="{8E598197-1AE3-4751-8A52-2C79BFD29BBA}" dt="2024-11-03T21:22:50.542" v="468" actId="20577"/>
          <ac:spMkLst>
            <pc:docMk/>
            <pc:sldMk cId="4089100255" sldId="278"/>
            <ac:spMk id="3" creationId="{337D3C63-3A39-E49B-17CB-D473E89E7F69}"/>
          </ac:spMkLst>
        </pc:spChg>
      </pc:sldChg>
      <pc:sldChg chg="modSp del mod">
        <pc:chgData name="Dario Šebalj" userId="a71eced3-786e-4eb6-80ca-f62c4fda7d06" providerId="ADAL" clId="{8E598197-1AE3-4751-8A52-2C79BFD29BBA}" dt="2024-11-03T21:23:24.229" v="495" actId="47"/>
        <pc:sldMkLst>
          <pc:docMk/>
          <pc:sldMk cId="2534839367" sldId="279"/>
        </pc:sldMkLst>
        <pc:spChg chg="mod">
          <ac:chgData name="Dario Šebalj" userId="a71eced3-786e-4eb6-80ca-f62c4fda7d06" providerId="ADAL" clId="{8E598197-1AE3-4751-8A52-2C79BFD29BBA}" dt="2024-11-03T21:22:57.085" v="494" actId="20577"/>
          <ac:spMkLst>
            <pc:docMk/>
            <pc:sldMk cId="2534839367" sldId="279"/>
            <ac:spMk id="2" creationId="{FF677272-0FD8-4E92-F93A-2B8C181BCBEB}"/>
          </ac:spMkLst>
        </pc:spChg>
      </pc:sldChg>
      <pc:sldChg chg="modSp mod">
        <pc:chgData name="Dario Šebalj" userId="a71eced3-786e-4eb6-80ca-f62c4fda7d06" providerId="ADAL" clId="{8E598197-1AE3-4751-8A52-2C79BFD29BBA}" dt="2024-11-03T21:24:27.462" v="608" actId="20577"/>
        <pc:sldMkLst>
          <pc:docMk/>
          <pc:sldMk cId="3722276328" sldId="280"/>
        </pc:sldMkLst>
        <pc:spChg chg="mod">
          <ac:chgData name="Dario Šebalj" userId="a71eced3-786e-4eb6-80ca-f62c4fda7d06" providerId="ADAL" clId="{8E598197-1AE3-4751-8A52-2C79BFD29BBA}" dt="2024-11-03T21:23:29.262" v="509" actId="20577"/>
          <ac:spMkLst>
            <pc:docMk/>
            <pc:sldMk cId="3722276328" sldId="280"/>
            <ac:spMk id="2" creationId="{109F988C-D30B-A353-3246-CF93F3EBE89F}"/>
          </ac:spMkLst>
        </pc:spChg>
        <pc:spChg chg="mod">
          <ac:chgData name="Dario Šebalj" userId="a71eced3-786e-4eb6-80ca-f62c4fda7d06" providerId="ADAL" clId="{8E598197-1AE3-4751-8A52-2C79BFD29BBA}" dt="2024-11-03T21:24:27.462" v="608" actId="20577"/>
          <ac:spMkLst>
            <pc:docMk/>
            <pc:sldMk cId="3722276328" sldId="280"/>
            <ac:spMk id="3" creationId="{A8936A7D-A4D6-563F-1F57-AE95AB24CEAA}"/>
          </ac:spMkLst>
        </pc:spChg>
      </pc:sldChg>
      <pc:sldChg chg="modSp mod">
        <pc:chgData name="Dario Šebalj" userId="a71eced3-786e-4eb6-80ca-f62c4fda7d06" providerId="ADAL" clId="{8E598197-1AE3-4751-8A52-2C79BFD29BBA}" dt="2024-11-03T21:25:44.121" v="673" actId="27636"/>
        <pc:sldMkLst>
          <pc:docMk/>
          <pc:sldMk cId="446168321" sldId="281"/>
        </pc:sldMkLst>
        <pc:spChg chg="mod">
          <ac:chgData name="Dario Šebalj" userId="a71eced3-786e-4eb6-80ca-f62c4fda7d06" providerId="ADAL" clId="{8E598197-1AE3-4751-8A52-2C79BFD29BBA}" dt="2024-11-03T21:24:36.053" v="638" actId="20577"/>
          <ac:spMkLst>
            <pc:docMk/>
            <pc:sldMk cId="446168321" sldId="281"/>
            <ac:spMk id="2" creationId="{46864785-F71C-DD4B-F647-82A1D13286FD}"/>
          </ac:spMkLst>
        </pc:spChg>
        <pc:spChg chg="mod">
          <ac:chgData name="Dario Šebalj" userId="a71eced3-786e-4eb6-80ca-f62c4fda7d06" providerId="ADAL" clId="{8E598197-1AE3-4751-8A52-2C79BFD29BBA}" dt="2024-11-03T21:25:44.121" v="673" actId="27636"/>
          <ac:spMkLst>
            <pc:docMk/>
            <pc:sldMk cId="446168321" sldId="281"/>
            <ac:spMk id="3" creationId="{C3655408-1EF8-8D7B-FAC3-0B5FD992FA4F}"/>
          </ac:spMkLst>
        </pc:spChg>
      </pc:sldChg>
      <pc:sldChg chg="modSp mod">
        <pc:chgData name="Dario Šebalj" userId="a71eced3-786e-4eb6-80ca-f62c4fda7d06" providerId="ADAL" clId="{8E598197-1AE3-4751-8A52-2C79BFD29BBA}" dt="2024-11-03T21:26:59.141" v="747" actId="20577"/>
        <pc:sldMkLst>
          <pc:docMk/>
          <pc:sldMk cId="3697183534" sldId="282"/>
        </pc:sldMkLst>
        <pc:spChg chg="mod">
          <ac:chgData name="Dario Šebalj" userId="a71eced3-786e-4eb6-80ca-f62c4fda7d06" providerId="ADAL" clId="{8E598197-1AE3-4751-8A52-2C79BFD29BBA}" dt="2024-11-03T21:25:50.003" v="674"/>
          <ac:spMkLst>
            <pc:docMk/>
            <pc:sldMk cId="3697183534" sldId="282"/>
            <ac:spMk id="2" creationId="{75D51A02-0FF3-7B08-6B37-F4EFD55EC6D4}"/>
          </ac:spMkLst>
        </pc:spChg>
        <pc:spChg chg="mod">
          <ac:chgData name="Dario Šebalj" userId="a71eced3-786e-4eb6-80ca-f62c4fda7d06" providerId="ADAL" clId="{8E598197-1AE3-4751-8A52-2C79BFD29BBA}" dt="2024-11-03T21:26:59.141" v="747" actId="20577"/>
          <ac:spMkLst>
            <pc:docMk/>
            <pc:sldMk cId="3697183534" sldId="282"/>
            <ac:spMk id="3" creationId="{2F7956D7-32D4-CC02-7BC5-37BAB0585CDA}"/>
          </ac:spMkLst>
        </pc:spChg>
      </pc:sldChg>
      <pc:sldChg chg="modSp mod">
        <pc:chgData name="Dario Šebalj" userId="a71eced3-786e-4eb6-80ca-f62c4fda7d06" providerId="ADAL" clId="{8E598197-1AE3-4751-8A52-2C79BFD29BBA}" dt="2024-11-03T21:27:34.511" v="777" actId="20577"/>
        <pc:sldMkLst>
          <pc:docMk/>
          <pc:sldMk cId="3759886394" sldId="283"/>
        </pc:sldMkLst>
        <pc:spChg chg="mod">
          <ac:chgData name="Dario Šebalj" userId="a71eced3-786e-4eb6-80ca-f62c4fda7d06" providerId="ADAL" clId="{8E598197-1AE3-4751-8A52-2C79BFD29BBA}" dt="2024-11-03T21:27:12.397" v="764" actId="20577"/>
          <ac:spMkLst>
            <pc:docMk/>
            <pc:sldMk cId="3759886394" sldId="283"/>
            <ac:spMk id="2" creationId="{1A9F8005-DBE2-063C-DF35-2C1FC8B73151}"/>
          </ac:spMkLst>
        </pc:spChg>
        <pc:spChg chg="mod">
          <ac:chgData name="Dario Šebalj" userId="a71eced3-786e-4eb6-80ca-f62c4fda7d06" providerId="ADAL" clId="{8E598197-1AE3-4751-8A52-2C79BFD29BBA}" dt="2024-11-03T21:27:34.511" v="777" actId="20577"/>
          <ac:spMkLst>
            <pc:docMk/>
            <pc:sldMk cId="3759886394" sldId="283"/>
            <ac:spMk id="3" creationId="{F90752B3-D1BA-E491-D489-DAA00BCEACE7}"/>
          </ac:spMkLst>
        </pc:spChg>
      </pc:sldChg>
      <pc:sldChg chg="modSp mod">
        <pc:chgData name="Dario Šebalj" userId="a71eced3-786e-4eb6-80ca-f62c4fda7d06" providerId="ADAL" clId="{8E598197-1AE3-4751-8A52-2C79BFD29BBA}" dt="2024-11-03T21:28:11.035" v="837" actId="27636"/>
        <pc:sldMkLst>
          <pc:docMk/>
          <pc:sldMk cId="750720753" sldId="284"/>
        </pc:sldMkLst>
        <pc:spChg chg="mod">
          <ac:chgData name="Dario Šebalj" userId="a71eced3-786e-4eb6-80ca-f62c4fda7d06" providerId="ADAL" clId="{8E598197-1AE3-4751-8A52-2C79BFD29BBA}" dt="2024-11-03T21:27:40.766" v="805" actId="20577"/>
          <ac:spMkLst>
            <pc:docMk/>
            <pc:sldMk cId="750720753" sldId="284"/>
            <ac:spMk id="2" creationId="{AF511B4A-CA00-FAE7-FDD5-4CD50C7A40DB}"/>
          </ac:spMkLst>
        </pc:spChg>
        <pc:spChg chg="mod">
          <ac:chgData name="Dario Šebalj" userId="a71eced3-786e-4eb6-80ca-f62c4fda7d06" providerId="ADAL" clId="{8E598197-1AE3-4751-8A52-2C79BFD29BBA}" dt="2024-11-03T21:28:11.035" v="837" actId="27636"/>
          <ac:spMkLst>
            <pc:docMk/>
            <pc:sldMk cId="750720753" sldId="284"/>
            <ac:spMk id="3" creationId="{E838247E-BE9C-BA04-0CF0-F31D511FC368}"/>
          </ac:spMkLst>
        </pc:spChg>
      </pc:sldChg>
      <pc:sldChg chg="modSp mod">
        <pc:chgData name="Dario Šebalj" userId="a71eced3-786e-4eb6-80ca-f62c4fda7d06" providerId="ADAL" clId="{8E598197-1AE3-4751-8A52-2C79BFD29BBA}" dt="2024-11-03T21:29:31.109" v="899" actId="27636"/>
        <pc:sldMkLst>
          <pc:docMk/>
          <pc:sldMk cId="2726558535" sldId="285"/>
        </pc:sldMkLst>
        <pc:spChg chg="mod">
          <ac:chgData name="Dario Šebalj" userId="a71eced3-786e-4eb6-80ca-f62c4fda7d06" providerId="ADAL" clId="{8E598197-1AE3-4751-8A52-2C79BFD29BBA}" dt="2024-11-03T21:28:17.110" v="861" actId="20577"/>
          <ac:spMkLst>
            <pc:docMk/>
            <pc:sldMk cId="2726558535" sldId="285"/>
            <ac:spMk id="2" creationId="{BF5D0770-8146-B86B-24EC-064CED653697}"/>
          </ac:spMkLst>
        </pc:spChg>
        <pc:spChg chg="mod">
          <ac:chgData name="Dario Šebalj" userId="a71eced3-786e-4eb6-80ca-f62c4fda7d06" providerId="ADAL" clId="{8E598197-1AE3-4751-8A52-2C79BFD29BBA}" dt="2024-11-03T21:29:31.109" v="899" actId="27636"/>
          <ac:spMkLst>
            <pc:docMk/>
            <pc:sldMk cId="2726558535" sldId="285"/>
            <ac:spMk id="3" creationId="{1DEEFC08-6972-227A-25C1-A28A41F960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F72EC52-C9CF-43AB-B638-D2300C0A190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33657" y="6265035"/>
            <a:ext cx="3392907" cy="52038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C7E186-77C8-406A-BADF-F806971D141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504646" y="6149943"/>
            <a:ext cx="602224" cy="63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pPr>
              <a:lnSpc>
                <a:spcPct val="120000"/>
              </a:lnSpc>
            </a:pP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terminologija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z="3000" b="1" dirty="0"/>
              <a:t>Poslovna inteligencija</a:t>
            </a:r>
            <a:endParaRPr lang="pl-PL" sz="30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00634" y="4699096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Nastavni materijali za vežbe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C5DE8F47-348C-4E35-ABE6-A1DEE21CB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859" y="6004916"/>
            <a:ext cx="4143307" cy="63547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C077FB3C-9986-4499-96CD-6B0B1CBFE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6195" y="5952067"/>
            <a:ext cx="735001" cy="7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F988C-D30B-A353-3246-CF93F3EB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6A7D-A4D6-563F-1F57-AE95AB24C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Tableau</a:t>
            </a:r>
            <a:r>
              <a:rPr lang="hr-HR" dirty="0"/>
              <a:t> podržava 7 različitih vrsta podataka. Ove vrste podataka mogu se menjati korišćenjem podatkovne mreže i/ili podatkovnog okna. Vrste podataka moraju biti deo izvornog izvora podataka da bi se promenile.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Podržane vrste uključuju:</a:t>
            </a:r>
            <a:r>
              <a:rPr lang="en-US" dirty="0"/>
              <a:t> 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en-US" dirty="0" err="1"/>
              <a:t>Te</a:t>
            </a:r>
            <a:r>
              <a:rPr lang="hr-HR" dirty="0" err="1"/>
              <a:t>ks</a:t>
            </a:r>
            <a:r>
              <a:rPr lang="en-US" dirty="0"/>
              <a:t>t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Datume</a:t>
            </a:r>
            <a:endParaRPr lang="en-US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Numeričke vrednosti</a:t>
            </a:r>
            <a:endParaRPr lang="en-US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Dihotomne vrednosti </a:t>
            </a:r>
            <a:endParaRPr lang="en-US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Geografske uloge</a:t>
            </a:r>
            <a:endParaRPr lang="en-US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Klastere</a:t>
            </a:r>
            <a:endParaRPr lang="en-US"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227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4785-F71C-DD4B-F647-82A1D132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Povezivanje s podacima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5408-1EF8-8D7B-FAC3-0B5FD992F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Tableau podržava dve različite podatkovne veze Live i Extract.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Live veze (uživo) povezuju Tableau direktno s izvorom podataka. Sve promene u izvoru podataka direktno će se odraziti u prikazu Tableau.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Veze uživo su odlične kada su vam potrebni podaci gotovo u stvarnom vremenu i/ili želite povećati performanse svoje baze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6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9569D-42FE-E5EA-238E-DED9EF6EE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1A02-0FF3-7B08-6B37-F4EFD55E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Povezivanje s podacima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956D7-32D4-CC02-7BC5-37BAB0585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Extract</a:t>
            </a:r>
            <a:r>
              <a:rPr lang="hr-HR" dirty="0"/>
              <a:t> (ekstrahirani podaci) stvaraju spremljene </a:t>
            </a:r>
            <a:r>
              <a:rPr lang="hr-HR" dirty="0" err="1"/>
              <a:t>podskupove</a:t>
            </a:r>
            <a:r>
              <a:rPr lang="hr-HR" dirty="0"/>
              <a:t> podataka koji se mogu koristiti za poboljšanje performansi i omogućuju vam da iskoristite prednosti specifične </a:t>
            </a:r>
            <a:r>
              <a:rPr lang="hr-HR" dirty="0" err="1"/>
              <a:t>Tableau</a:t>
            </a:r>
            <a:r>
              <a:rPr lang="hr-HR" dirty="0"/>
              <a:t> funkcionalnosti.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hr-HR" dirty="0"/>
              <a:t>Prednosti ekstrakata uključuju: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Podržava velike grupe podataka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Poboljšane performanse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Dodatna funkcionalnost</a:t>
            </a:r>
          </a:p>
          <a:p>
            <a:pPr lvl="1">
              <a:spcBef>
                <a:spcPts val="800"/>
              </a:spcBef>
            </a:pPr>
            <a:r>
              <a:rPr lang="hr-HR" dirty="0" err="1"/>
              <a:t>Izvanmrežni</a:t>
            </a:r>
            <a:r>
              <a:rPr lang="hr-HR" dirty="0"/>
              <a:t> pristup podacima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Može se osvežiti na planiranoj/periodičnoj osnovi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Inkrementalno osvežavanje za ograničavanje količine podataka koji se osvežavaju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8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8005-DBE2-063C-DF35-2C1FC8B7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Čišćenje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52B3-D1BA-E491-D489-DAA00BCEA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Data Interpreter može otkriti stavke korišćene za vizualnu privlačnost i isključiti ih iz vaše grupe podataka. To uključuje naslove, beleške, podnožja i prazne ćelije.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Tumač podataka može se omogućiti označavanjem potvrdnog okvira tumača podataka na oknu za povezivanje.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Promene će se pojaviti na podatkovnoj mreži.</a:t>
            </a:r>
          </a:p>
        </p:txBody>
      </p:sp>
      <p:pic>
        <p:nvPicPr>
          <p:cNvPr id="4" name="Google Shape;809;p50">
            <a:extLst>
              <a:ext uri="{FF2B5EF4-FFF2-40B4-BE49-F238E27FC236}">
                <a16:creationId xmlns:a16="http://schemas.microsoft.com/office/drawing/2014/main" id="{67E78CA3-8ED2-D1EA-018C-90C0D9689DB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8397" y="2151901"/>
            <a:ext cx="3220121" cy="321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88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FBB32-7A4E-7EE3-6054-834AF15D5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1B4A-CA00-FAE7-FDD5-4CD50C7A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hr-HR" dirty="0"/>
              <a:t>Oblikovanje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247E-BE9C-BA04-0CF0-F31D511FC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Opcija „Split” vam omogućava da polja s više informacija podelite u zasebne vrednosti.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Prema zadanim postavkama, Tableau će se podeliti na </a:t>
            </a:r>
            <a:r>
              <a:rPr lang="hr-HR" dirty="0"/>
              <a:t>osnovu</a:t>
            </a:r>
            <a:r>
              <a:rPr lang="hr-HR" sz="2800" dirty="0"/>
              <a:t> zajedničkog razdelnika (zarez, razmak između).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Možete kontrolirati vrstu separatora pomoću opcije prilagođenog deljenja.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sz="2800" dirty="0"/>
          </a:p>
        </p:txBody>
      </p:sp>
      <p:pic>
        <p:nvPicPr>
          <p:cNvPr id="5" name="Google Shape;818;p51">
            <a:extLst>
              <a:ext uri="{FF2B5EF4-FFF2-40B4-BE49-F238E27FC236}">
                <a16:creationId xmlns:a16="http://schemas.microsoft.com/office/drawing/2014/main" id="{61981F6A-6B6A-9AD2-0C95-F628A7046C3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5671" y="1825625"/>
            <a:ext cx="3365809" cy="3433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72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0770-8146-B86B-24EC-064CED65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Oblikovanje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EFC08-6972-227A-25C1-A28A41F9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9623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Zakretanje</a:t>
            </a:r>
            <a:r>
              <a:rPr lang="en-US" dirty="0"/>
              <a:t> - </a:t>
            </a:r>
            <a:r>
              <a:rPr lang="en-US" dirty="0" err="1"/>
              <a:t>Omoguć</a:t>
            </a:r>
            <a:r>
              <a:rPr lang="sr-Latn-RS" dirty="0"/>
              <a:t>ava</a:t>
            </a:r>
            <a:r>
              <a:rPr lang="en-US" dirty="0"/>
              <a:t> </a:t>
            </a:r>
            <a:r>
              <a:rPr lang="en-US" dirty="0" err="1"/>
              <a:t>pr</a:t>
            </a:r>
            <a:r>
              <a:rPr lang="sr-Latn-RS" dirty="0"/>
              <a:t>om</a:t>
            </a:r>
            <a:r>
              <a:rPr lang="en-US" dirty="0" err="1"/>
              <a:t>enu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formata</a:t>
            </a:r>
            <a:r>
              <a:rPr lang="en-US" dirty="0"/>
              <a:t> </a:t>
            </a:r>
            <a:r>
              <a:rPr lang="sr-Latn-RS" dirty="0"/>
              <a:t>kolona</a:t>
            </a:r>
            <a:r>
              <a:rPr lang="en-US" dirty="0"/>
              <a:t> u format red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obrnuto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r-Latn-RS" dirty="0"/>
              <a:t>Generalno</a:t>
            </a:r>
            <a:r>
              <a:rPr lang="en-US" dirty="0"/>
              <a:t>, Tableau </a:t>
            </a:r>
            <a:r>
              <a:rPr lang="en-US" dirty="0" err="1"/>
              <a:t>preferira</a:t>
            </a:r>
            <a:r>
              <a:rPr lang="en-US" dirty="0"/>
              <a:t> da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hr-HR" dirty="0"/>
              <a:t>što </a:t>
            </a:r>
            <a:r>
              <a:rPr lang="en-US" dirty="0" err="1"/>
              <a:t>viši</a:t>
            </a:r>
            <a:r>
              <a:rPr lang="hr-HR" dirty="0"/>
              <a:t>, a uži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Podaci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okrenuti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padajućeg</a:t>
            </a:r>
            <a:r>
              <a:rPr lang="en-US" dirty="0"/>
              <a:t> </a:t>
            </a:r>
            <a:r>
              <a:rPr lang="en-US" dirty="0" err="1"/>
              <a:t>izbornika</a:t>
            </a:r>
            <a:r>
              <a:rPr lang="en-US" dirty="0"/>
              <a:t> </a:t>
            </a:r>
            <a:r>
              <a:rPr lang="sr-Latn-RS" dirty="0"/>
              <a:t>kolona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hr-HR" dirty="0"/>
              <a:t>prikazu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</a:t>
            </a:r>
            <a:endParaRPr lang="hr-HR" dirty="0"/>
          </a:p>
          <a:p>
            <a:endParaRPr lang="hr-HR" dirty="0"/>
          </a:p>
        </p:txBody>
      </p:sp>
      <p:pic>
        <p:nvPicPr>
          <p:cNvPr id="4" name="Google Shape;827;p52">
            <a:extLst>
              <a:ext uri="{FF2B5EF4-FFF2-40B4-BE49-F238E27FC236}">
                <a16:creationId xmlns:a16="http://schemas.microsoft.com/office/drawing/2014/main" id="{FF9A38F1-E208-DA12-AFE8-B5F479FA4E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6201" y="2166498"/>
            <a:ext cx="3820250" cy="286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6558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0069"/>
            <a:ext cx="9144000" cy="4276472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36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Dario </a:t>
            </a:r>
            <a:r>
              <a:rPr lang="pl-PL" sz="36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Šebalj</a:t>
            </a:r>
            <a:r>
              <a:rPr lang="pl-PL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​</a:t>
            </a:r>
            <a:br>
              <a:rPr lang="pl-PL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pl-PL" sz="36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Dejan</a:t>
            </a:r>
            <a:r>
              <a:rPr lang="pl-PL" sz="36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pl-PL" sz="36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Mirčetić</a:t>
            </a:r>
            <a:r>
              <a:rPr lang="pl-PL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​</a:t>
            </a:r>
            <a:br>
              <a:rPr lang="pl-PL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pl-PL" sz="36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Michał Adamczak</a:t>
            </a:r>
            <a:r>
              <a:rPr lang="pl-PL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​</a:t>
            </a:r>
            <a:br>
              <a:rPr lang="pl-PL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br>
              <a:rPr lang="pl-PL" sz="4000" dirty="0"/>
            </a:br>
            <a:r>
              <a:rPr lang="pl-PL" sz="4000" dirty="0"/>
              <a:t>F</a:t>
            </a:r>
            <a:r>
              <a:rPr lang="en-US" sz="4000" dirty="0" err="1"/>
              <a:t>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</a:t>
            </a:r>
            <a:r>
              <a:rPr lang="hr-HR"/>
              <a:t>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2400" dirty="0" err="1"/>
              <a:t>Tableau</a:t>
            </a:r>
            <a:r>
              <a:rPr lang="hr-HR" sz="2400" dirty="0"/>
              <a:t> platforma</a:t>
            </a:r>
          </a:p>
          <a:p>
            <a:r>
              <a:rPr lang="hr-HR" sz="2400" dirty="0"/>
              <a:t>Terminologija</a:t>
            </a:r>
          </a:p>
          <a:p>
            <a:r>
              <a:rPr lang="hr-HR" sz="2400" dirty="0"/>
              <a:t>Elementi vizualizacije</a:t>
            </a:r>
          </a:p>
          <a:p>
            <a:r>
              <a:rPr lang="hr-HR" sz="2400" dirty="0"/>
              <a:t>Tipovi radne knjige</a:t>
            </a:r>
          </a:p>
          <a:p>
            <a:r>
              <a:rPr lang="hr-HR" sz="2400" dirty="0"/>
              <a:t>Postavljanje i upravljanje podacima</a:t>
            </a:r>
          </a:p>
          <a:p>
            <a:endParaRPr lang="en-US" sz="2400" dirty="0"/>
          </a:p>
          <a:p>
            <a:endParaRPr lang="pl-PL" sz="24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Tableau</a:t>
            </a:r>
            <a:r>
              <a:rPr lang="hr-HR" dirty="0"/>
              <a:t> platforma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Rad u </a:t>
            </a:r>
            <a:r>
              <a:rPr lang="hr-HR" sz="2000" dirty="0" err="1"/>
              <a:t>Tableau</a:t>
            </a:r>
            <a:r>
              <a:rPr lang="hr-HR" sz="2000" dirty="0"/>
              <a:t> Desktopu započinje spajanjem na izvor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 err="1"/>
              <a:t>Tableau</a:t>
            </a:r>
            <a:r>
              <a:rPr lang="hr-HR" sz="2000" dirty="0"/>
              <a:t> Desktop pruža mnoge podatkovne mogućnosti za povezivanje putem okna za povezivanje.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Search for Data </a:t>
            </a:r>
            <a:r>
              <a:rPr lang="hr-HR" sz="2000" dirty="0"/>
              <a:t>- veza s spoljnim Tableau serverom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To a File </a:t>
            </a:r>
            <a:r>
              <a:rPr lang="hr-HR" sz="2000" dirty="0"/>
              <a:t>- veza s lokalnim datotekama uključujući PDF, CSV, TXT i Microsoft Excel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To a Server </a:t>
            </a:r>
            <a:r>
              <a:rPr lang="hr-HR" sz="2000" dirty="0"/>
              <a:t>- veza s popularnim serverima baze podataka uključujući Redshift, Oracle, DB2, SQL Server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Saved Data Sources </a:t>
            </a:r>
            <a:r>
              <a:rPr lang="hr-HR" sz="2000" dirty="0"/>
              <a:t>- veza s upakovanim izvorima podataka Tableau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58FC-8C28-ECF4-4D21-4A227691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Tableau</a:t>
            </a:r>
            <a:r>
              <a:rPr lang="hr-HR" dirty="0"/>
              <a:t> vrste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F9B2-2234-9F8D-B482-59F71A446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U</a:t>
            </a:r>
            <a:r>
              <a:rPr lang="sr-Latn-RS" dirty="0"/>
              <a:t> okviru</a:t>
            </a:r>
            <a:r>
              <a:rPr lang="en-US" dirty="0"/>
              <a:t> </a:t>
            </a:r>
            <a:r>
              <a:rPr lang="en-US" dirty="0" err="1"/>
              <a:t>Tableaua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vrsta</a:t>
            </a:r>
            <a:endParaRPr lang="en-US" dirty="0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Workbooks (.</a:t>
            </a:r>
            <a:r>
              <a:rPr lang="en-US" dirty="0" err="1"/>
              <a:t>twb</a:t>
            </a:r>
            <a:r>
              <a:rPr lang="en-US" dirty="0"/>
              <a:t>) - </a:t>
            </a:r>
            <a:r>
              <a:rPr lang="hr-HR" dirty="0"/>
              <a:t>Sadrži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listova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sr-Latn-RS" dirty="0"/>
              <a:t> kontrolnih tabli</a:t>
            </a:r>
            <a:r>
              <a:rPr lang="en-US" dirty="0"/>
              <a:t>. Oni ne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Bookmarks (.</a:t>
            </a:r>
            <a:r>
              <a:rPr lang="en-US" dirty="0" err="1"/>
              <a:t>tbm</a:t>
            </a:r>
            <a:r>
              <a:rPr lang="en-US" dirty="0"/>
              <a:t>) -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radni</a:t>
            </a:r>
            <a:r>
              <a:rPr lang="en-US" dirty="0"/>
              <a:t> list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je </a:t>
            </a:r>
            <a:r>
              <a:rPr lang="en-US" dirty="0" err="1"/>
              <a:t>podeliti</a:t>
            </a:r>
            <a:r>
              <a:rPr lang="en-US" dirty="0"/>
              <a:t> rad.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Packaged Workbooks (.</a:t>
            </a:r>
            <a:r>
              <a:rPr lang="en-US" dirty="0" err="1"/>
              <a:t>twbx</a:t>
            </a:r>
            <a:r>
              <a:rPr lang="en-US" dirty="0"/>
              <a:t>) -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radnu</a:t>
            </a:r>
            <a:r>
              <a:rPr lang="en-US" dirty="0"/>
              <a:t> </a:t>
            </a:r>
            <a:r>
              <a:rPr lang="en-US" dirty="0" err="1"/>
              <a:t>knjigu</a:t>
            </a:r>
            <a:r>
              <a:rPr lang="en-US" dirty="0"/>
              <a:t> </a:t>
            </a:r>
            <a:r>
              <a:rPr lang="en-US" dirty="0" err="1"/>
              <a:t>zajedno</a:t>
            </a:r>
            <a:r>
              <a:rPr lang="en-US" dirty="0"/>
              <a:t> s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pratećim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slikama</a:t>
            </a:r>
            <a:r>
              <a:rPr lang="en-US" dirty="0"/>
              <a:t>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Extract (.hyper or .</a:t>
            </a:r>
            <a:r>
              <a:rPr lang="en-US" dirty="0" err="1"/>
              <a:t>tde</a:t>
            </a:r>
            <a:r>
              <a:rPr lang="en-US" dirty="0"/>
              <a:t>) - </a:t>
            </a:r>
            <a:r>
              <a:rPr lang="pl-PL" dirty="0"/>
              <a:t>Lokalna kopija podskupa ili celih podataka koje možete koristiti za deljenje s drugima.</a:t>
            </a:r>
            <a:endParaRPr lang="en-US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Data Source (.</a:t>
            </a:r>
            <a:r>
              <a:rPr lang="en-US" dirty="0" err="1"/>
              <a:t>tds</a:t>
            </a:r>
            <a:r>
              <a:rPr lang="en-US" dirty="0"/>
              <a:t>) - </a:t>
            </a:r>
            <a:r>
              <a:rPr lang="en-US" dirty="0" err="1"/>
              <a:t>preča</a:t>
            </a:r>
            <a:r>
              <a:rPr lang="sr-Latn-RS" dirty="0"/>
              <a:t>ica</a:t>
            </a:r>
            <a:r>
              <a:rPr lang="en-US" dirty="0"/>
              <a:t> za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povezivanje</a:t>
            </a:r>
            <a:r>
              <a:rPr lang="en-US" dirty="0"/>
              <a:t> s </a:t>
            </a:r>
            <a:r>
              <a:rPr lang="en-US" dirty="0" err="1"/>
              <a:t>podacima</a:t>
            </a:r>
            <a:r>
              <a:rPr lang="en-US" dirty="0"/>
              <a:t>. Ove </a:t>
            </a:r>
            <a:r>
              <a:rPr lang="en-US" dirty="0" err="1"/>
              <a:t>datoteke</a:t>
            </a:r>
            <a:r>
              <a:rPr lang="en-US" dirty="0"/>
              <a:t> ne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stvarne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za </a:t>
            </a:r>
            <a:r>
              <a:rPr lang="en-US" dirty="0" err="1"/>
              <a:t>povezivanje</a:t>
            </a:r>
            <a:r>
              <a:rPr lang="en-US" dirty="0"/>
              <a:t>.</a:t>
            </a:r>
            <a:endParaRPr lang="hr-HR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Packaged Data Source (.</a:t>
            </a:r>
            <a:r>
              <a:rPr lang="en-US" dirty="0" err="1"/>
              <a:t>tdsx</a:t>
            </a:r>
            <a:r>
              <a:rPr lang="en-US" dirty="0"/>
              <a:t>) -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datoteku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lokalne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datoteke</a:t>
            </a:r>
            <a:r>
              <a:rPr lang="en-US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846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EC4E-A59F-E0E5-5C01-27BCCC9A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Tableau</a:t>
            </a:r>
            <a:r>
              <a:rPr lang="hr-HR" dirty="0"/>
              <a:t> platforma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D0828-9C74-CD7C-9F73-0C7DEF85C4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58" y="1481668"/>
            <a:ext cx="9465826" cy="4154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55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2792-BC08-381B-90AB-A1B8438C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Tableau </a:t>
            </a:r>
            <a:r>
              <a:rPr lang="hr-HR" dirty="0"/>
              <a:t>terminologija</a:t>
            </a:r>
            <a:r>
              <a:rPr lang="en" dirty="0"/>
              <a:t>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14EF8-83AC-AD0E-44D8-A0C9D097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Kartice i police - Područje oko pogleda s vizualizacijom. Ovde se smeštaju podaci kako bi se stvorila struktura vizualizacije.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Primeri polica u Tableau uključuju: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Redovi</a:t>
            </a:r>
          </a:p>
          <a:p>
            <a:pPr>
              <a:spcBef>
                <a:spcPts val="800"/>
              </a:spcBef>
            </a:pPr>
            <a:r>
              <a:rPr lang="hr-HR" dirty="0"/>
              <a:t>Kolone</a:t>
            </a:r>
            <a:endParaRPr lang="hr-HR" sz="2800" dirty="0"/>
          </a:p>
          <a:p>
            <a:pPr>
              <a:spcBef>
                <a:spcPts val="800"/>
              </a:spcBef>
            </a:pPr>
            <a:r>
              <a:rPr lang="hr-HR" sz="2800" dirty="0"/>
              <a:t>Filteri</a:t>
            </a:r>
          </a:p>
          <a:p>
            <a:pPr marL="0" indent="0">
              <a:spcBef>
                <a:spcPts val="800"/>
              </a:spcBef>
              <a:buNone/>
            </a:pPr>
            <a:endParaRPr lang="hr-HR" sz="2800" dirty="0"/>
          </a:p>
          <a:p>
            <a:pPr marL="0" indent="0">
              <a:spcBef>
                <a:spcPts val="800"/>
              </a:spcBef>
              <a:buNone/>
            </a:pPr>
            <a:r>
              <a:rPr lang="hr-HR" sz="2800" dirty="0"/>
              <a:t>Primeri kartica u Tableau uključuju: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Oznake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Legende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Stranice</a:t>
            </a:r>
          </a:p>
          <a:p>
            <a:pPr>
              <a:spcBef>
                <a:spcPts val="800"/>
              </a:spcBef>
            </a:pPr>
            <a:r>
              <a:rPr lang="hr-HR" sz="2800" dirty="0" err="1"/>
              <a:t>Tooltip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55847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4C50-D1A1-1B78-9E0D-85D83D2A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Tableau </a:t>
            </a:r>
            <a:r>
              <a:rPr lang="hr-HR" dirty="0"/>
              <a:t>terminologija</a:t>
            </a:r>
            <a:r>
              <a:rPr lang="en" dirty="0"/>
              <a:t>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D6BF-2E9C-B668-37A5-227C20A6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Alatna traka i izbornik za navigaciju - Ovo područje se koristi za pristup naredbama i analizi.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Pogled - platno na kojem se prikazuje vizualizacija. Ovo područje je okruženo karticama i policama.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Oznake - Podaci na prikazu vizualizacija. Oni se mogu prikazati u mnogo različitih vrsta vizualizacije.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Bočna traka - Lokacija podatkovnog okna i analitičkog okna.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624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B6218-C44C-E72F-FD63-70580BA2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E90B-258D-DE95-B2FF-9BEB0097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Tableau </a:t>
            </a:r>
            <a:r>
              <a:rPr lang="hr-HR" dirty="0"/>
              <a:t>terminologija</a:t>
            </a:r>
            <a:r>
              <a:rPr lang="en" dirty="0"/>
              <a:t>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0D902-A49B-53D8-7324-76714AFA5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Podatkovno okno - Prikaz veza izvora podataka i dostupnih podatkovnih polja.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Okno analitike - brzi pristup analitici dostupnoj za prikaz.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Izvor podataka - Omogućuje pristup poljima izvora podataka koja će se koristiti u radnoj knjizi.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Statusna traka - nalazi se na dnu radnog prostora </a:t>
            </a:r>
            <a:r>
              <a:rPr lang="hr-HR" sz="2800" dirty="0" err="1"/>
              <a:t>Tableau</a:t>
            </a:r>
            <a:r>
              <a:rPr lang="hr-HR" sz="2800" dirty="0"/>
              <a:t>. Prikazuje opise stavki izbornika kao i informacije o trenutnom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sz="2800"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941B-55BB-6398-26AD-D6F6DDAB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Elementi vizualizacije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D3C63-3A39-E49B-17CB-D473E89E7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Dimenzije, mere i oznake kombinuju se za stvaranje različitih grafikona za vizualizaciju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Dimenzije su kvalitativne vrednosti kao što su imena i datumi.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Mere su numeričke, kvantitativne vrednosti koje možete meriti.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Oznake su podatkovne tačke prikazane pomoću: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hr-HR" sz="2800" dirty="0"/>
              <a:t>boje</a:t>
            </a:r>
            <a:endParaRPr lang="en-US" sz="2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-HR" sz="2800" dirty="0"/>
              <a:t>veličine</a:t>
            </a:r>
            <a:endParaRPr lang="en-US" sz="2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-HR" sz="2800" dirty="0"/>
              <a:t>oblika</a:t>
            </a:r>
            <a:endParaRPr lang="en-US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91002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5D49E390-F70C-4624-B21D-923759FAD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D7E8D9-DD34-4F73-97AC-EE421237E50D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a92fe6ce-cc5e-4661-b3e6-d9d5535f70b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9bddfac-6dc9-4958-8f35-4d0da3af229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13525</TotalTime>
  <Words>810</Words>
  <Application>Microsoft Office PowerPoint</Application>
  <PresentationFormat>Panoramiczny</PresentationFormat>
  <Paragraphs>98</Paragraphs>
  <Slides>17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Tahoma</vt:lpstr>
      <vt:lpstr>Motyw pakietu Office</vt:lpstr>
      <vt:lpstr>Prezentacja programu PowerPoint</vt:lpstr>
      <vt:lpstr>Sadržaj</vt:lpstr>
      <vt:lpstr>Tableau platforma</vt:lpstr>
      <vt:lpstr>Tableau vrste podataka</vt:lpstr>
      <vt:lpstr>Tableau platforma</vt:lpstr>
      <vt:lpstr>Tableau terminologija </vt:lpstr>
      <vt:lpstr>Tableau terminologija </vt:lpstr>
      <vt:lpstr>Tableau terminologija </vt:lpstr>
      <vt:lpstr>Elementi vizualizacije</vt:lpstr>
      <vt:lpstr>Vrste podataka</vt:lpstr>
      <vt:lpstr>Povezivanje s podacima</vt:lpstr>
      <vt:lpstr>Povezivanje s podacima</vt:lpstr>
      <vt:lpstr>Čišćenje podataka</vt:lpstr>
      <vt:lpstr>Oblikovanje podataka</vt:lpstr>
      <vt:lpstr>Oblikovanje podataka</vt:lpstr>
      <vt:lpstr>Autori:  Dario Šebalj​ Dejan Mirčetić​ Michał Adamczak​  Finalna verzija: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155</cp:revision>
  <dcterms:created xsi:type="dcterms:W3CDTF">2023-07-06T12:09:08Z</dcterms:created>
  <dcterms:modified xsi:type="dcterms:W3CDTF">2025-11-07T09:42:27Z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