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4"/>
    <p:sldMasterId id="2147483661" r:id="rId5"/>
  </p:sldMasterIdLst>
  <p:sldIdLst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28. 10. 2025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28. 10. 2025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Slika 1">
            <a:extLst>
              <a:ext uri="{FF2B5EF4-FFF2-40B4-BE49-F238E27FC236}">
                <a16:creationId xmlns:a16="http://schemas.microsoft.com/office/drawing/2014/main" id="{F5207757-E40C-4909-59EB-F6E19C4971E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54113" y="570996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pole tekstowe 5">
            <a:extLst>
              <a:ext uri="{FF2B5EF4-FFF2-40B4-BE49-F238E27FC236}">
                <a16:creationId xmlns:a16="http://schemas.microsoft.com/office/drawing/2014/main" id="{BF235EE5-932E-9989-D489-CE7ABB3EC197}"/>
              </a:ext>
            </a:extLst>
          </p:cNvPr>
          <p:cNvSpPr txBox="1"/>
          <p:nvPr userDrawn="1"/>
        </p:nvSpPr>
        <p:spPr>
          <a:xfrm>
            <a:off x="6086748" y="6051186"/>
            <a:ext cx="4967365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51" r:id="rId3"/>
    <p:sldLayoutId id="2147483652" r:id="rId4"/>
    <p:sldLayoutId id="2147483653" r:id="rId5"/>
    <p:sldLayoutId id="2147483677" r:id="rId6"/>
    <p:sldLayoutId id="2147483655" r:id="rId7"/>
    <p:sldLayoutId id="2147483656" r:id="rId8"/>
    <p:sldLayoutId id="2147483657" r:id="rId9"/>
    <p:sldLayoutId id="2147483679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kar se je zgodilo.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15D3379-815F-CB22-D0B8-3EA116EE947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054113" y="570996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e tekstowe 5">
            <a:extLst>
              <a:ext uri="{FF2B5EF4-FFF2-40B4-BE49-F238E27FC236}">
                <a16:creationId xmlns:a16="http://schemas.microsoft.com/office/drawing/2014/main" id="{E53AD2C6-51AA-D825-FC82-B03E5FDF4623}"/>
              </a:ext>
            </a:extLst>
          </p:cNvPr>
          <p:cNvSpPr txBox="1"/>
          <p:nvPr userDrawn="1"/>
        </p:nvSpPr>
        <p:spPr>
          <a:xfrm>
            <a:off x="6086748" y="6051186"/>
            <a:ext cx="4967365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</a:t>
            </a:r>
            <a:r>
              <a:rPr lang="en-US" sz="2800" b="1" strike="noStrike" spc="-1">
                <a:solidFill>
                  <a:srgbClr val="015BA6"/>
                </a:solidFill>
                <a:latin typeface="Tahoma"/>
                <a:ea typeface="Tahoma"/>
              </a:rPr>
              <a:t>LOGISTIČNIH PODATKOV</a:t>
            </a:r>
            <a:endParaRPr lang="en-US" sz="2800" b="1" strike="noStrike" spc="-1" dirty="0">
              <a:solidFill>
                <a:srgbClr val="015BA6"/>
              </a:solidFill>
              <a:latin typeface="Tahoma"/>
              <a:ea typeface="Tahoma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76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4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Pridobivanje, upravljanje in analiza podatkov</a:t>
            </a:r>
            <a:endParaRPr lang="sl-SI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Učno gradivo za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vaje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C84C4C1-89C8-C5BB-B870-A0B972E74377}"/>
              </a:ext>
            </a:extLst>
          </p:cNvPr>
          <p:cNvGrpSpPr/>
          <p:nvPr/>
        </p:nvGrpSpPr>
        <p:grpSpPr>
          <a:xfrm>
            <a:off x="-170560" y="5378273"/>
            <a:ext cx="6096000" cy="1422929"/>
            <a:chOff x="-170560" y="5378273"/>
            <a:chExt cx="6096000" cy="1422929"/>
          </a:xfrm>
        </p:grpSpPr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FC17F008-D77E-1C31-CA3D-C5C6D7AE1AA8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01F36475-318B-022F-F035-A674112264F7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28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18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Naloga 8: Izpolnitev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Demingov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cikel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izboljšav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konča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z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oceno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predlagane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rešitve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Če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rezultati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ustrezajo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predvidenim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merilom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glede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količin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dobavnih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rokov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obravnavajo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kot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priporočilo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vodstvu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Na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podlagi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priporočil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lahko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vodstvo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izvajanje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predlagane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rešitve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in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oceniti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izpolnjevanje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predlaganega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akcijskega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načrta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1000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67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4628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Opis težave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Predlagani pristop k rešitvi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Pridobivanje, upravljanje in analiza podatkov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Interpretacija rezultatov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Izpolnjevanje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5105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Opis težave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ETI je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proizvajalec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distributer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gospodinjskih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aparatov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Podjetje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več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glavno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Sloveniji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ter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podružnice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Nemčiji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Poljskem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Madžarskem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ter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Bosni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Hercegovini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Poleg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obratov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tudi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bruto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Rusiji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Ukrajini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Romuniji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oskrbujejo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svoje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trge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končnimi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izdelki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drug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drugega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pa s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sestavnimi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deli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izdelkov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Poenostavljena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shema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njegovega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proizvodnega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različico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štirimi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glavnimi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linijami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Vsaka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 so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posamezni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dokončani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preveri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posebnem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testnem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mestu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neustrezne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prepeljejo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nazaj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uspešno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opravijo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prepeljejo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proizvodnega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skladišče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končnih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Ponovna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izdelava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pomanjkljivih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izdelkov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so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zmanjšanje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vplivov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proizvodnih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stroškov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Izziv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napovedati</a:t>
            </a:r>
            <a:r>
              <a:rPr lang="en-GB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načrtovano</a:t>
            </a:r>
            <a:r>
              <a:rPr lang="en-GB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povpraševanje</a:t>
            </a:r>
            <a:r>
              <a:rPr lang="en-GB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podlagi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predvidenih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izdela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zadovoljiti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načrtovano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povpraševanje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ustrezno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velikimi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801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Predlagani pristop k rešitvi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Zbiranje in priprava podatkov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Poslovna analitika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Načrtovanje zmogljivosti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Simulacijsko modeliranje in analiza</a:t>
            </a:r>
          </a:p>
          <a:p>
            <a:pPr marL="342900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1800" spc="-1">
                <a:solidFill>
                  <a:schemeClr val="dk1"/>
                </a:solidFill>
                <a:latin typeface="Tahoma"/>
                <a:ea typeface="Tahoma"/>
              </a:rPr>
              <a:t>Akcijski načrt</a:t>
            </a:r>
            <a:endParaRPr lang="en-GB" sz="18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endParaRPr lang="en-GB" sz="1800" spc="-1">
              <a:solidFill>
                <a:schemeClr val="dk1"/>
              </a:solidFill>
              <a:latin typeface="Tahoma"/>
              <a:ea typeface="Tahoma"/>
            </a:endParaRPr>
          </a:p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en-GB" sz="1800" spc="-1">
                <a:solidFill>
                  <a:schemeClr val="dk1"/>
                </a:solidFill>
                <a:latin typeface="Tahoma"/>
                <a:ea typeface="Tahoma"/>
              </a:rPr>
              <a:t>Ti koraki izvajajo Demingov cikel izboljšav ("Načrtuj - Izvedi - Preučuj - Deluj").</a:t>
            </a:r>
            <a:endParaRPr lang="en-GB" sz="1800" b="0" strike="noStrike" spc="-1">
              <a:solidFill>
                <a:schemeClr val="dk1"/>
              </a:solidFill>
              <a:latin typeface="Tahoma"/>
              <a:ea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69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Naloga 1, 2: Zbiranje in priprava podatkov 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/>
        </p:nvGraphicFramePr>
        <p:xfrm>
          <a:off x="1608840" y="2074067"/>
          <a:ext cx="9452880" cy="218614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Format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Opis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CVS (vrednosti, ločene z vejico)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neobdelani podatki o prodajnih transakcijah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Preglednica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Strukturirani podatki o transakcijah in analiza podatkov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Podatkovna zbirka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Strukturirani podatki o transakcijah z medsebojno povezanimi tabelami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5EC304E0-0889-460D-BF0F-B5089272DBB3}"/>
              </a:ext>
            </a:extLst>
          </p:cNvPr>
          <p:cNvSpPr/>
          <p:nvPr/>
        </p:nvSpPr>
        <p:spPr>
          <a:xfrm>
            <a:off x="855133" y="2582333"/>
            <a:ext cx="694267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uščica: dol 2">
            <a:extLst>
              <a:ext uri="{FF2B5EF4-FFF2-40B4-BE49-F238E27FC236}">
                <a16:creationId xmlns:a16="http://schemas.microsoft.com/office/drawing/2014/main" id="{3CB2916A-61A2-4041-BF34-028F1C793929}"/>
              </a:ext>
            </a:extLst>
          </p:cNvPr>
          <p:cNvSpPr/>
          <p:nvPr/>
        </p:nvSpPr>
        <p:spPr>
          <a:xfrm>
            <a:off x="3869267" y="2904067"/>
            <a:ext cx="313266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8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Naloga 3: Poslovna analitika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zbranih podatkih je mogoče uporabiti vrtilne tabele ali iskanja SQL, da bi iz prodajnih podatkov pridobili pomembne rezultate.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Rezultate lahko predstavite z grafi, da poudarite njihovo informacijsko vrednost.</a:t>
            </a:r>
          </a:p>
        </p:txBody>
      </p:sp>
    </p:spTree>
    <p:extLst>
      <p:ext uri="{BB962C8B-B14F-4D97-AF65-F5344CB8AC3E}">
        <p14:creationId xmlns:p14="http://schemas.microsoft.com/office/powerpoint/2010/main" val="21902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Načrtovanje zmogljivosti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Rezultate poslovne analize je mogoče uporabiti: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neposredno za načrtovanje povpraševanja (MRP) ali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posredno pri načrtovanju zmogljivosti (MPS).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Načrtovanje glavnih virov (MRP) predvideva količine naročenih/izdelanih izdelkov.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Načrtovanje glavne proizvodnje (Master Production Scheduling - MPS) načrtuje proizvodne operacije za doseganje predvidenih količin v določenem časovnem okviru.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Predvidena sta dva pristopa k MPS: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razpošiljanje in načrtovanje proizvodnih naročil (za določitev dolžine proizvodnega cikla) in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Simulacijsko modeliranje in analiza (za določitev velikosti tokov in proizvodnih zmogljivosti).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65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>
                <a:solidFill>
                  <a:srgbClr val="1065AB"/>
                </a:solidFill>
                <a:latin typeface="Tahoma"/>
                <a:ea typeface="Tahoma"/>
              </a:rPr>
              <a:t>Nalogi 4 in 5: Simulacijsko modeliranje</a:t>
            </a:r>
            <a:endParaRPr lang="en-GB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3A21143F-C23F-44AD-8D3A-C9F6522D0C32}"/>
              </a:ext>
            </a:extLst>
          </p:cNvPr>
          <p:cNvSpPr txBox="1">
            <a:spLocks/>
          </p:cNvSpPr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>
                <a:solidFill>
                  <a:schemeClr val="dk1"/>
                </a:solidFill>
                <a:latin typeface="Tahoma"/>
                <a:ea typeface="Tahoma"/>
              </a:rPr>
              <a:t>Simulacijsko modeliranje se uporablja za strateško načrtovanje na različnih ravneh upravljanja</a:t>
            </a:r>
            <a:endParaRPr lang="en-GB" sz="1400" spc="-1">
              <a:solidFill>
                <a:schemeClr val="dk1"/>
              </a:solidFill>
              <a:latin typeface="Tahoma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9CC591B-1191-45CF-8A90-D648983EFBB3}"/>
              </a:ext>
            </a:extLst>
          </p:cNvPr>
          <p:cNvGraphicFramePr/>
          <p:nvPr/>
        </p:nvGraphicFramePr>
        <p:xfrm>
          <a:off x="956906" y="2573600"/>
          <a:ext cx="9452880" cy="186790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Raven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Opis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Strateški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Simulacija na podlagi agentov (ABS)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Taktični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Sistemska dinamika (SD)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Delovanje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Simulacija diskretnih dogodkov (DES), ABS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Nalogi 6 in 7: Analiza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Modele, izdelane s simulacijskim modeliranjem, kritično opazujemo, da bi ugotovili: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Če se ujemajo z resničnostjo (potrditev).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Če so pravilne (preverjanje).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Rezultati simulacij se kritično opazujejo, da se ugotovi: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čas obdelave (čas trajanja prejetih zahtevkov).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obremenitve (ali so potrebna dodatna sredstva).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pretoki (ali je mogoče s predvidenimi kanali doseči prepustnost).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Rezultate je treba statistično ovrednotiti, da se prepreči sklepanje na podlagi mejnih podatkov.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Na podlagi analize se modeli natančno prilagodijo in pripravijo priporočila glede uporabljenih virov in vrstnega reda obdelave zahtevkov.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400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194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a96d4792d55c80b67b30b67aff3a0ec1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5ebc69d9e123cf634fc7342a6d63ed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DE7BBC8-9D64-45C4-8D4C-F4A16FAC04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ECB32-44DF-490C-97E2-C4270AD4A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0AC5C5-1EF4-4D51-9A84-6C9AB5974613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642</Words>
  <Application>Microsoft Office PowerPoint</Application>
  <PresentationFormat>Panoramiczny</PresentationFormat>
  <Paragraphs>73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STATISTIČNE METODE ZA ANALIZO LOGISTIČNIH PODATKOV</vt:lpstr>
      <vt:lpstr>Agenda</vt:lpstr>
      <vt:lpstr>Opis težave</vt:lpstr>
      <vt:lpstr>Predlagani pristop k rešitvi</vt:lpstr>
      <vt:lpstr>Naloga 1, 2: Zbiranje in priprava podatkov </vt:lpstr>
      <vt:lpstr>Naloga 3: Poslovna analitika</vt:lpstr>
      <vt:lpstr>Načrtovanje zmogljivosti</vt:lpstr>
      <vt:lpstr>Nalogi 4 in 5: Simulacijsko modeliranje</vt:lpstr>
      <vt:lpstr>Nalogi 6 in 7: Analiza</vt:lpstr>
      <vt:lpstr>Naloga 8: Izpolnitev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cp:keywords>, docId:3BE3C025811733D3DFEEEC9AD523C21A</cp:keywords>
  <dc:description/>
  <cp:lastModifiedBy>KRS</cp:lastModifiedBy>
  <cp:revision>203</cp:revision>
  <dcterms:created xsi:type="dcterms:W3CDTF">2023-07-06T12:09:08Z</dcterms:created>
  <dcterms:modified xsi:type="dcterms:W3CDTF">2025-10-28T14:07:23Z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