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4"/>
    <p:sldMasterId id="2147483661" r:id="rId5"/>
  </p:sldMasterIdLst>
  <p:sldIdLst>
    <p:sldId id="256" r:id="rId6"/>
    <p:sldId id="276" r:id="rId7"/>
    <p:sldId id="258" r:id="rId8"/>
    <p:sldId id="261" r:id="rId9"/>
    <p:sldId id="272" r:id="rId10"/>
    <p:sldId id="268" r:id="rId11"/>
    <p:sldId id="262" r:id="rId12"/>
    <p:sldId id="273" r:id="rId13"/>
    <p:sldId id="269" r:id="rId14"/>
    <p:sldId id="263" r:id="rId15"/>
    <p:sldId id="274" r:id="rId16"/>
    <p:sldId id="270" r:id="rId17"/>
    <p:sldId id="265" r:id="rId18"/>
    <p:sldId id="277" r:id="rId19"/>
    <p:sldId id="278" r:id="rId20"/>
    <p:sldId id="279" r:id="rId21"/>
    <p:sldId id="275" r:id="rId22"/>
    <p:sldId id="335" r:id="rId23"/>
    <p:sldId id="267" r:id="rId24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Eksperiment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Scenarij1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Scenarij2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Scenarij3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Eksperiment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37063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3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4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3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5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kar se je zgodilo.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Sensitivity_analysi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Diapozitivi za primere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2AFF795-96C1-014D-F08C-612F62749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31735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31E11462-4574-79DD-CB36-FD0E3F4AF04A}"/>
              </a:ext>
            </a:extLst>
          </p:cNvPr>
          <p:cNvSpPr txBox="1"/>
          <p:nvPr/>
        </p:nvSpPr>
        <p:spPr>
          <a:xfrm>
            <a:off x="5987889" y="572899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5">
            <a:extLst>
              <a:ext uri="{FF2B5EF4-FFF2-40B4-BE49-F238E27FC236}">
                <a16:creationId xmlns:a16="http://schemas.microsoft.com/office/drawing/2014/main" id="{618C2D7B-D1F0-B872-7381-F24900D9218D}"/>
              </a:ext>
            </a:extLst>
          </p:cNvPr>
          <p:cNvSpPr txBox="1"/>
          <p:nvPr/>
        </p:nvSpPr>
        <p:spPr>
          <a:xfrm>
            <a:off x="6009902" y="5728995"/>
            <a:ext cx="496736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pole tekstowe 12">
            <a:extLst>
              <a:ext uri="{FF2B5EF4-FFF2-40B4-BE49-F238E27FC236}">
                <a16:creationId xmlns:a16="http://schemas.microsoft.com/office/drawing/2014/main" id="{96FA7128-E4CA-8C08-C05B-F75F686BE5B2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e tekstowe 16">
            <a:extLst>
              <a:ext uri="{FF2B5EF4-FFF2-40B4-BE49-F238E27FC236}">
                <a16:creationId xmlns:a16="http://schemas.microsoft.com/office/drawing/2014/main" id="{3A0CC59F-868F-63C1-661B-313403CFC498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na podlagi agentov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Simulacija ABS je bila uporabljena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analizo obnašanja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SC ešelonov na odprtem trgu glede na njihovo kakovost storitev (QoS).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Različne politike v zvezi s celovitim upravljanjem kakovosti podjetja so bile preučene z modelom, ki je vključeval dobavitelje, odjemalce in tržne regulatorje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>
                <a:solidFill>
                  <a:schemeClr val="dk1"/>
                </a:solidFill>
                <a:latin typeface="Tahoma"/>
              </a:rPr>
              <a:t>Tržne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prakse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politike 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in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število vozlišč 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SC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so podani 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kot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parametri simulacije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722A1E-9913-DA27-CD29-E51E3124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A25E853-9D8E-820F-7D51-F886BE643A0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2B7A36B-102D-2423-D8DC-5835F45B195F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70A3E7D-F2BC-1D76-5661-FDF7B27BE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59FE8C2-D3F7-5C99-C3D9-D031C7C71AD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DD2ACED-CECF-D46C-205B-9C57032D5E3B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na podlagi agentov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Simulacija, ki temelji na agentih,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postavitve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dinamične rasti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obnašanja partnerjev v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globalnih kazalnikov.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ABS ponuja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pogled strateškega vodje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ali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tržnega regulatorja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46D19B5-1A29-7CF2-4416-34025C85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A5707FE-A3E2-0CE4-69B1-E7ED7A3FCF7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6CF0136-A3EA-C2FB-2BA6-C9307A48F452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simulacijskih projektov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C2F47FE-847B-C1F1-D693-54623ECA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C16D40-C6C0-F390-53D5-218DED14B8A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C92228B-0D4C-AD2E-139D-93489B33B02C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Model resničnega sveta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(dober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Sistem za podporo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odločanju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(nadzorovano okolje)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6685A8F-FBD6-DDB9-AC2D-C034B5617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FA41B2-5682-E05B-3C7F-F1A8C5E9B5E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F52E25A-FF77-15C9-B396-F7772A394CD4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Poskusi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, scenariji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C0C58EBB-589C-2F38-D2EB-EDCB6D997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5C74783-CC21-06FC-9F53-47138CA50EF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3CD24C6-AE01-B54E-F2CE-83307739DF0E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Rezultati 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je treba skrbno načrtovati; sestavljen je iz scenarijev in njihovih replik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običajno vključuje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več scenarijev,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ki se razlikujejo po vrednostih vhodnih spremenljivk, številu enot v sistemu in/ali časovnih okvirih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scenarij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se izvede večkrat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te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replike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dajejo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rezultate na podlagi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edinstvenih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vhodnih spremenljivk,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števila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enot v sistemu in trajanja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Rezultate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simulacij (KPI) je treba preveriti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 analizo občutljivosti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pri čemer je treba upoštevati njihov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standardni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odklon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najmanjše in največje 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ter se jim pridružiti (običajno na srednjih vrednostih)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B2E2B1-A3B4-F229-0714-F9938784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3B3FB9-9BBC-0CE5-7F85-050D20FC152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47B420-8A97-35CA-9F06-C3A762659D6D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Sklepi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ABS je primerna za vse ravni odločanja; najprimernejša je 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primerih, ko so subjekti simulacije inteligentni agenti.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primeru ABS je bilo analizirano obnašanje SC na odprtem trgu glede na njihove pogodbene odnose in kakovost storitev (QoS). 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tem primeru so bile različne politike v zvezi s celovitim upravljanjem kakovosti podjetja preučene z modelom, ki je vključeval njegove dobavitelje, stranke in tržne regulatorje. </a:t>
            </a:r>
          </a:p>
          <a:p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Glavne ugotovitve:</a:t>
            </a:r>
          </a:p>
          <a:p>
            <a:pPr lvl="1"/>
            <a:r>
              <a:rPr lang="en-GB" sz="14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Povečanje glob in števila inšpektorjev prispeva k oblikovanju pogodbenih odnosov,</a:t>
            </a:r>
          </a:p>
          <a:p>
            <a:pPr lvl="1"/>
            <a:r>
              <a:rPr lang="en-GB" sz="14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odprtem trgu se trg sčasoma uredi sam s približno dvema tretjinama pogodbenih razmerij.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Igrajte se s parametri in opazujte njihov vpliv na 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strukturo trga in splošno kakovost storitev SC.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0" strike="noStrike" spc="-1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EDB726-2F15-6EFF-AE0A-08B5356D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A4E5C9-E941-3BA4-9127-9D533605BFE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36AD522-0980-3F5B-9873-9998B8028D2E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/>
              <a:t>Authors: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 version: June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5A91FF1-8614-CFAA-F46C-03E2F581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BE60C5-0869-EA4F-AFB2-AD026767BB9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03740D4-0FA5-403C-482D-CE09CDB62299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v logistiki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diskretnih dogodkov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Sistemska dinamika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na podlagi agentov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Logistični simulacijski projekti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1434711-6397-2DCD-2BA1-9207D40A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F1AC32-9FE5-2CF0-4593-C9F19D2047C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C49D619-41F2-7210-9BA0-109B011AF3E9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v logistiki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 (SMA)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lahko zagotovita dragocene podatke za optimizacijo oskrbovalne verige in prometnega omrežja (TN)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 lahko uporablja za grafično vizualizacijo časovnih tokov skozi zapletene procese in vire SC in TN, kar omogoča napovedovanje in količinsko opredelitev možnih rezultatov različnih scenarijev.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 tem lahko subjekti SC in TN pridobijo dragocen vpogled in razumejo učinke svojih morebitnih odločitev na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delovanje SC in TN,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vključno s časom izvedbe SC, potovalnim časom TN in stroški.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Zato lahko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pri modeliranju SC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prispeva k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analizi SC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ter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izboljšanju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zasnove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doseganje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večje učinkovitosti in trajnosti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AA3DFA6-9CFA-FCFC-E3AC-1A3CAC1F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D42EA54-A498-7429-7411-2E116180939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642254B-25C5-C790-4FC7-4997164DBE24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diskretnih dogodkov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Proizvajajo se štiri glavne </a:t>
            </a:r>
            <a:r>
              <a:rPr lang="sl-SI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vrste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izdelkov 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%,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40 % </a:t>
            </a:r>
            <a:r>
              <a:rPr lang="sl-SI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20 %)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Vsaka vrsta izdelka ima posebno proizvodno linijo.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 so izdelki dokončani, se njihova kakovost preveri na posebnem testnem mestu.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Izdelki neustrezne kakovosti se vrnejo v prvotno proizvodno linijo.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 uspešno opravljenem nadzoru kakovosti se končni izdelki prepeljejo s proizvodnega mesta v skladišče končnih izdelkov.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09AC63B-C7C2-67CE-B9E8-E9302F70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E9FBAC-0E7D-C7C3-12D5-03CABA0B778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52FA3DD-AB41-7094-22A2-C69F3ED93BC4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DES v proizvodnji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 linije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nadzor kakovosti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začetek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končna obdelava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5F7D9A0-2547-6E1B-43B3-B633636C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06D45BF-CBD0-1017-7B55-D17B63F3115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65458F9-7E4D-09D8-B149-FC3DA56492B0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diskretnih dogodkov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DES je mogoče analizirati in optimizirati naslednje parametre postopka: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 proizvodnega cikla in učinkovitost;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proizvodnih celic in prostorov;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Zmogljivost prostorov za shranjevanje in čas bivanja enote za shranjevanje;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mobilnih virov (npr. upravljavcev, transporterjev, viličarjev).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DES ponuja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vodji proizvodnje </a:t>
            </a:r>
            <a:r>
              <a:rPr lang="en-GB" sz="1800" dirty="0">
                <a:latin typeface="Tahoma"/>
                <a:ea typeface="Calibri"/>
                <a:cs typeface="Calibri"/>
              </a:rPr>
              <a:t>najbolj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podroben vpogled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v logistični (proizvodni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) proces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z doslednim in skladnim modelom.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CF09C4E-A0CF-6F6F-5FC1-84DC13A2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C162D06-C0B6-3789-49F1-0B542914291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99EEE7B-EC8C-AD6B-421F-3A97CA2400FF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Sistemska dinamika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Podjetje ima več proizvodnih lokacij: glavno lokacijo v Sloveniji (SI) ter povezana podjetja v Nemčiji (DE), na Poljskem (PL), Madžarskem (H) ter v Bosni in Hercegovini (BIH).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proizvodnih obratov ima tudi obrate za bruto prodajo v Rusiji (RUS), Ukrajini (UKR) in Romuniji (RU).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Proizvodni obrati oskrbujejo svoje trge s končnimi izdelki, drug drugemu pa dobavljajo sestavne dele izdelkov.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Stopnje pošiljanja so podane 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kot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parametri simulacije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1C092CB-96D4-E6DA-77D0-D9BDA887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4348F6F-F0A5-9A1E-DF2F-406B249B848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6F3396F-B25A-29F9-A09A-33089695CDA3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v primeru 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 mesto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 kanali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03ABD1C-E064-D5C7-FA3D-0975EE7A9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E90383C-D372-DFA4-A3A0-B5A9A479E3F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8E9803-24A0-FD1C-BD8E-0C8FF07E48A1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Sistemska dinamika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sistemske dinamike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postavitve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proizvodnih in distribucijskih zmogljivosti;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 obremenitve distribucijskih kanalov in s tem povezanih stroškov.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najprimernejši za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določitev strukture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optimalnih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količin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vhodov, zalog in izhodov </a:t>
            </a:r>
            <a:r>
              <a:rPr lang="en-GB" sz="1800" dirty="0">
                <a:latin typeface="Tahoma"/>
                <a:ea typeface="Calibri"/>
                <a:cs typeface="Calibri"/>
              </a:rPr>
              <a:t>vozlišča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SC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in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1B79EC5-E6AA-C901-F8E2-7EB954F4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0C5950C-93C3-EFAB-B384-7FE05BBB4C1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E224E9E-8FCB-FFBE-48DA-762951E90940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1478B-47F7-4116-8F12-070D1B44A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2583</Words>
  <Application>Microsoft Office PowerPoint</Application>
  <PresentationFormat>Panoramiczny</PresentationFormat>
  <Paragraphs>159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</vt:lpstr>
      <vt:lpstr>Agenda</vt:lpstr>
      <vt:lpstr>Simulacija v logistiki</vt:lpstr>
      <vt:lpstr>Simulacija diskretnih dogodkov (DES)</vt:lpstr>
      <vt:lpstr>Primer DES v proizvodnji</vt:lpstr>
      <vt:lpstr>Simulacija diskretnih dogodkov</vt:lpstr>
      <vt:lpstr>Sistemska dinamika (SD)</vt:lpstr>
      <vt:lpstr>SD v primeru SC</vt:lpstr>
      <vt:lpstr>Sistemska dinamika</vt:lpstr>
      <vt:lpstr>Simulacija na podlagi agentov (ABS)</vt:lpstr>
      <vt:lpstr>Primer ABS SC</vt:lpstr>
      <vt:lpstr>Simulacija na podlagi agentov</vt:lpstr>
      <vt:lpstr>Pregled simulacijskih projektov</vt:lpstr>
      <vt:lpstr>Simulacijski sistem</vt:lpstr>
      <vt:lpstr>Poskusi, scenariji in replike</vt:lpstr>
      <vt:lpstr>Rezultati simulacije</vt:lpstr>
      <vt:lpstr>Sklepi</vt:lpstr>
      <vt:lpstr>Authors: Sanja Bojić Kristijan Brglez Maja Fošner Roman Gumzej Rebeka Kovačič Lukman Benjamin Marcen Marinko Maslarić Boško Matović Dejan Mirčetić  Final version: June 2025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docId:729D9447045A74C661FCAD21A3882BE8</cp:keywords>
  <dc:description/>
  <cp:lastModifiedBy>KRS</cp:lastModifiedBy>
  <cp:revision>201</cp:revision>
  <dcterms:created xsi:type="dcterms:W3CDTF">2023-07-06T12:09:08Z</dcterms:created>
  <dcterms:modified xsi:type="dcterms:W3CDTF">2025-10-28T11:48:34Z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