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272" r:id="rId17"/>
    <p:sldId id="276" r:id="rId18"/>
    <p:sldId id="270" r:id="rId19"/>
    <p:sldId id="277" r:id="rId20"/>
    <p:sldId id="335" r:id="rId21"/>
    <p:sldId id="267" r:id="rId2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3085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8">
            <a:extLst>
              <a:ext uri="{FF2B5EF4-FFF2-40B4-BE49-F238E27FC236}">
                <a16:creationId xmlns:a16="http://schemas.microsoft.com/office/drawing/2014/main" id="{A07284B0-DB8D-5302-C137-921B142FAD9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1D2D7-A47D-7097-BA29-2D9A63ECA77C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8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40DB5-5691-AB64-46BA-0E6AF593F34A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1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PODATAKA U LOGISTICI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924880" y="264276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72651" lnSpcReduction="20000"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1658F-0C3E-2512-4BD2-33DC4BD84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podršku donošenju odluka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(DSS)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pomažu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donosiocima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delimično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okruženje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podržava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specijalizovanoj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oblasti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veštine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simulacionih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koji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BA,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različitih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težina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Multikriterijumsko donošenje odluka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Multikriterijumsko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(MCDM)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ocenjuje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moguće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suprotstavljenih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nad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skupom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kandidatskih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rešenja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varijanti.MCDM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sastoji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se od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Težina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značaj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odabranih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kombinuje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prikladnosti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MCDM model.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primer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93467"/>
              </p:ext>
            </p:extLst>
          </p:nvPr>
        </p:nvGraphicFramePr>
        <p:xfrm>
          <a:off x="838200" y="2093913"/>
          <a:ext cx="10515597" cy="267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Grade*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 WEIGHS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primer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Predstavljanje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(V)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karakteristične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(P): {V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referencom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maksimalnu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j-tog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od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uzoraka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majna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Ocene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se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ponderišu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prema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preferencijama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uz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težine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t-B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koje treba da se saberu do 1, tj. 100%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 ocene svih varijanti se sabiraju: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dobile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kompozitne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našoj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Najbolja</a:t>
            </a:r>
            <a:r>
              <a:rPr lang="es-E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varijanta</a:t>
            </a:r>
            <a:r>
              <a:rPr lang="es-E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se bira Y=</a:t>
            </a: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max</a:t>
            </a:r>
            <a:r>
              <a:rPr lang="sr-Latn-R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{X</a:t>
            </a:r>
            <a:r>
              <a:rPr lang="en-US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prikazan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odlučujući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koji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opreme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takve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uključuju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provajdera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različite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Stoga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identifikovati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zajedničke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provajdera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izgraditi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odgovarajuću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korisnosti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napomenuti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usluge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uključene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donošenje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uslovom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zajedničkih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Slobodno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igrajte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izgradite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vlastitu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upotrebu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npr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računare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mašine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sudova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Sistemi za podršku donošenju odluka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Višekriterijumsko donošenje odluka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Zaključak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400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mogućiti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kompleksnu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„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“,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međuzavisnost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varijabilnost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izbeći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troškove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ometanja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poređenju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eksperimentisanjem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stvarnim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menadžmenta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stručnjaka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planiranje 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obuhvata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aktivnosti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treba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da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obave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taktičkom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operativnom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nivou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obezbedilo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Ukupno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kvalitetom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(TQM) I</a:t>
            </a:r>
            <a:endParaRPr lang="sr-Latn-RS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"just-in-time" (JIT).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Simulacioni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donošenju odluka (DSS).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inteligencija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inteligencija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preduzeća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prošlih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informacija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BI,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budućnost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Mining-u (DM),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pronalaženja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obrazaca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skupovima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predvidio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alat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prognozu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aktivnosti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kapaciteta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14597-80F3-43EB-B325-3D80D6F7E6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1047</Words>
  <Application>Microsoft Office PowerPoint</Application>
  <PresentationFormat>Panoramiczny</PresentationFormat>
  <Paragraphs>168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PODATAKA U LOGISTICI</vt:lpstr>
      <vt:lpstr>Agenda</vt:lpstr>
      <vt:lpstr>Operaciona istraživanja u logistici</vt:lpstr>
      <vt:lpstr>Strateško planiranje logistike</vt:lpstr>
      <vt:lpstr>Strateško planiranje logistike</vt:lpstr>
      <vt:lpstr>Simulacioni sistem</vt:lpstr>
      <vt:lpstr>Poslovna inteligencija i analitika</vt:lpstr>
      <vt:lpstr>SOP (1/2)</vt:lpstr>
      <vt:lpstr>SOP (2/2)</vt:lpstr>
      <vt:lpstr>Sistemi za podršku donošenju odluka</vt:lpstr>
      <vt:lpstr>Multikriterijumsko donošenje odluka</vt:lpstr>
      <vt:lpstr> MCDM primer (1/2)</vt:lpstr>
      <vt:lpstr> MCDM primer (2/2)</vt:lpstr>
      <vt:lpstr>MCDM procedure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298</cp:revision>
  <dcterms:created xsi:type="dcterms:W3CDTF">2023-07-06T12:09:08Z</dcterms:created>
  <dcterms:modified xsi:type="dcterms:W3CDTF">2025-11-07T12:26:37Z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