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76" r:id="rId7"/>
    <p:sldId id="258" r:id="rId8"/>
    <p:sldId id="261" r:id="rId9"/>
    <p:sldId id="272" r:id="rId10"/>
    <p:sldId id="268" r:id="rId11"/>
    <p:sldId id="262" r:id="rId12"/>
    <p:sldId id="273" r:id="rId13"/>
    <p:sldId id="269" r:id="rId14"/>
    <p:sldId id="263" r:id="rId15"/>
    <p:sldId id="274" r:id="rId16"/>
    <p:sldId id="270" r:id="rId17"/>
    <p:sldId id="265" r:id="rId18"/>
    <p:sldId id="277" r:id="rId19"/>
    <p:sldId id="278" r:id="rId20"/>
    <p:sldId id="279" r:id="rId21"/>
    <p:sldId id="275" r:id="rId22"/>
    <p:sldId id="335" r:id="rId23"/>
    <p:sldId id="267" r:id="rId24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11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S::roman.gumzej@um.si::39b5f2aa-645e-44ce-a9a1-d6838aa53dea" providerId="AD" clId="Web-{4D3134C5-C860-D804-8428-98D9F9D28D61}"/>
    <pc:docChg chg="modSld">
      <pc:chgData name="Roman Gumzej" userId="S::roman.gumzej@um.si::39b5f2aa-645e-44ce-a9a1-d6838aa53dea" providerId="AD" clId="Web-{4D3134C5-C860-D804-8428-98D9F9D28D61}" dt="2024-10-03T05:15:15.762" v="58" actId="20577"/>
      <pc:docMkLst>
        <pc:docMk/>
      </pc:docMkLst>
      <pc:sldChg chg="modSp">
        <pc:chgData name="Roman Gumzej" userId="S::roman.gumzej@um.si::39b5f2aa-645e-44ce-a9a1-d6838aa53dea" providerId="AD" clId="Web-{4D3134C5-C860-D804-8428-98D9F9D28D61}" dt="2024-10-03T05:11:51.764" v="44" actId="20577"/>
        <pc:sldMkLst>
          <pc:docMk/>
          <pc:sldMk cId="2721187171" sldId="277"/>
        </pc:sldMkLst>
        <pc:spChg chg="mod">
          <ac:chgData name="Roman Gumzej" userId="S::roman.gumzej@um.si::39b5f2aa-645e-44ce-a9a1-d6838aa53dea" providerId="AD" clId="Web-{4D3134C5-C860-D804-8428-98D9F9D28D61}" dt="2024-10-03T05:11:51.764" v="44" actId="20577"/>
          <ac:spMkLst>
            <pc:docMk/>
            <pc:sldMk cId="2721187171" sldId="277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D3134C5-C860-D804-8428-98D9F9D28D61}" dt="2024-10-03T05:05:06.549" v="1" actId="20577"/>
        <pc:sldMkLst>
          <pc:docMk/>
          <pc:sldMk cId="1525167678" sldId="278"/>
        </pc:sldMkLst>
        <pc:spChg chg="mod">
          <ac:chgData name="Roman Gumzej" userId="S::roman.gumzej@um.si::39b5f2aa-645e-44ce-a9a1-d6838aa53dea" providerId="AD" clId="Web-{4D3134C5-C860-D804-8428-98D9F9D28D61}" dt="2024-10-03T05:05:06.549" v="1" actId="20577"/>
          <ac:spMkLst>
            <pc:docMk/>
            <pc:sldMk cId="1525167678" sldId="278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D3134C5-C860-D804-8428-98D9F9D28D61}" dt="2024-10-03T05:15:15.762" v="58" actId="20577"/>
        <pc:sldMkLst>
          <pc:docMk/>
          <pc:sldMk cId="1741614429" sldId="279"/>
        </pc:sldMkLst>
        <pc:spChg chg="mod">
          <ac:chgData name="Roman Gumzej" userId="S::roman.gumzej@um.si::39b5f2aa-645e-44ce-a9a1-d6838aa53dea" providerId="AD" clId="Web-{4D3134C5-C860-D804-8428-98D9F9D28D61}" dt="2024-10-03T05:15:15.762" v="58" actId="20577"/>
          <ac:spMkLst>
            <pc:docMk/>
            <pc:sldMk cId="1741614429" sldId="279"/>
            <ac:spMk id="120" creationId="{00000000-0000-0000-0000-000000000000}"/>
          </ac:spMkLst>
        </pc:spChg>
      </pc:sldChg>
    </pc:docChg>
  </pc:docChgLst>
  <pc:docChgLst>
    <pc:chgData name="Roman Gumzej" userId="39b5f2aa-645e-44ce-a9a1-d6838aa53dea" providerId="ADAL" clId="{39DE8AFF-1C1B-4E3D-8DAC-BCA0E9FE3594}"/>
    <pc:docChg chg="undo custSel addSld modSld">
      <pc:chgData name="Roman Gumzej" userId="39b5f2aa-645e-44ce-a9a1-d6838aa53dea" providerId="ADAL" clId="{39DE8AFF-1C1B-4E3D-8DAC-BCA0E9FE3594}" dt="2024-10-02T11:15:05.322" v="636" actId="404"/>
      <pc:docMkLst>
        <pc:docMk/>
      </pc:docMkLst>
      <pc:sldChg chg="modSp mod">
        <pc:chgData name="Roman Gumzej" userId="39b5f2aa-645e-44ce-a9a1-d6838aa53dea" providerId="ADAL" clId="{39DE8AFF-1C1B-4E3D-8DAC-BCA0E9FE3594}" dt="2024-10-02T11:15:05.322" v="636" actId="404"/>
        <pc:sldMkLst>
          <pc:docMk/>
          <pc:sldMk cId="0" sldId="256"/>
        </pc:sldMkLst>
        <pc:spChg chg="mod">
          <ac:chgData name="Roman Gumzej" userId="39b5f2aa-645e-44ce-a9a1-d6838aa53dea" providerId="ADAL" clId="{39DE8AFF-1C1B-4E3D-8DAC-BCA0E9FE3594}" dt="2024-10-02T11:15:05.322" v="636" actId="404"/>
          <ac:spMkLst>
            <pc:docMk/>
            <pc:sldMk cId="0" sldId="256"/>
            <ac:spMk id="89" creationId="{00000000-0000-0000-0000-000000000000}"/>
          </ac:spMkLst>
        </pc:spChg>
      </pc:sldChg>
      <pc:sldChg chg="modSp add mod">
        <pc:chgData name="Roman Gumzej" userId="39b5f2aa-645e-44ce-a9a1-d6838aa53dea" providerId="ADAL" clId="{39DE8AFF-1C1B-4E3D-8DAC-BCA0E9FE3594}" dt="2024-10-02T11:10:49.090" v="625" actId="20577"/>
        <pc:sldMkLst>
          <pc:docMk/>
          <pc:sldMk cId="2721187171" sldId="277"/>
        </pc:sldMkLst>
        <pc:spChg chg="mod">
          <ac:chgData name="Roman Gumzej" userId="39b5f2aa-645e-44ce-a9a1-d6838aa53dea" providerId="ADAL" clId="{39DE8AFF-1C1B-4E3D-8DAC-BCA0E9FE3594}" dt="2024-10-02T07:57:26.206" v="578" actId="790"/>
          <ac:spMkLst>
            <pc:docMk/>
            <pc:sldMk cId="2721187171" sldId="277"/>
            <ac:spMk id="3" creationId="{EC3BAAC7-37E4-0914-1286-078F8CAAB583}"/>
          </ac:spMkLst>
        </pc:spChg>
        <pc:spChg chg="mod">
          <ac:chgData name="Roman Gumzej" userId="39b5f2aa-645e-44ce-a9a1-d6838aa53dea" providerId="ADAL" clId="{39DE8AFF-1C1B-4E3D-8DAC-BCA0E9FE3594}" dt="2024-10-02T11:07:21.712" v="588" actId="20577"/>
          <ac:spMkLst>
            <pc:docMk/>
            <pc:sldMk cId="2721187171" sldId="277"/>
            <ac:spMk id="119" creationId="{00000000-0000-0000-0000-000000000000}"/>
          </ac:spMkLst>
        </pc:spChg>
        <pc:spChg chg="mod">
          <ac:chgData name="Roman Gumzej" userId="39b5f2aa-645e-44ce-a9a1-d6838aa53dea" providerId="ADAL" clId="{39DE8AFF-1C1B-4E3D-8DAC-BCA0E9FE3594}" dt="2024-10-02T11:10:49.090" v="625" actId="20577"/>
          <ac:spMkLst>
            <pc:docMk/>
            <pc:sldMk cId="2721187171" sldId="277"/>
            <ac:spMk id="120" creationId="{00000000-0000-0000-0000-000000000000}"/>
          </ac:spMkLst>
        </pc:spChg>
      </pc:sldChg>
      <pc:sldChg chg="addSp delSp modSp add mod">
        <pc:chgData name="Roman Gumzej" userId="39b5f2aa-645e-44ce-a9a1-d6838aa53dea" providerId="ADAL" clId="{39DE8AFF-1C1B-4E3D-8DAC-BCA0E9FE3594}" dt="2024-10-02T11:06:57.664" v="587" actId="1076"/>
        <pc:sldMkLst>
          <pc:docMk/>
          <pc:sldMk cId="1525167678" sldId="278"/>
        </pc:sldMkLst>
        <pc:spChg chg="mod">
          <ac:chgData name="Roman Gumzej" userId="39b5f2aa-645e-44ce-a9a1-d6838aa53dea" providerId="ADAL" clId="{39DE8AFF-1C1B-4E3D-8DAC-BCA0E9FE3594}" dt="2024-10-02T07:41:18.191" v="210" actId="20577"/>
          <ac:spMkLst>
            <pc:docMk/>
            <pc:sldMk cId="1525167678" sldId="278"/>
            <ac:spMk id="119" creationId="{00000000-0000-0000-0000-000000000000}"/>
          </ac:spMkLst>
        </pc:spChg>
        <pc:spChg chg="del mod">
          <ac:chgData name="Roman Gumzej" userId="39b5f2aa-645e-44ce-a9a1-d6838aa53dea" providerId="ADAL" clId="{39DE8AFF-1C1B-4E3D-8DAC-BCA0E9FE3594}" dt="2024-10-02T07:40:51.381" v="173"/>
          <ac:spMkLst>
            <pc:docMk/>
            <pc:sldMk cId="1525167678" sldId="278"/>
            <ac:spMk id="120" creationId="{00000000-0000-0000-0000-000000000000}"/>
          </ac:spMkLst>
        </pc:spChg>
        <pc:graphicFrameChg chg="add mod">
          <ac:chgData name="Roman Gumzej" userId="39b5f2aa-645e-44ce-a9a1-d6838aa53dea" providerId="ADAL" clId="{39DE8AFF-1C1B-4E3D-8DAC-BCA0E9FE3594}" dt="2024-10-02T11:06:57.664" v="587" actId="1076"/>
          <ac:graphicFrameMkLst>
            <pc:docMk/>
            <pc:sldMk cId="1525167678" sldId="278"/>
            <ac:graphicFrameMk id="5" creationId="{9B0FE2C8-EBB0-4FCF-85AA-6BBEBD9149F4}"/>
          </ac:graphicFrameMkLst>
        </pc:graphicFrameChg>
      </pc:sldChg>
      <pc:sldChg chg="modSp add mod">
        <pc:chgData name="Roman Gumzej" userId="39b5f2aa-645e-44ce-a9a1-d6838aa53dea" providerId="ADAL" clId="{39DE8AFF-1C1B-4E3D-8DAC-BCA0E9FE3594}" dt="2024-10-02T11:11:52.486" v="630" actId="6549"/>
        <pc:sldMkLst>
          <pc:docMk/>
          <pc:sldMk cId="1741614429" sldId="279"/>
        </pc:sldMkLst>
        <pc:spChg chg="mod">
          <ac:chgData name="Roman Gumzej" userId="39b5f2aa-645e-44ce-a9a1-d6838aa53dea" providerId="ADAL" clId="{39DE8AFF-1C1B-4E3D-8DAC-BCA0E9FE3594}" dt="2024-10-02T07:58:58.537" v="585" actId="790"/>
          <ac:spMkLst>
            <pc:docMk/>
            <pc:sldMk cId="1741614429" sldId="279"/>
            <ac:spMk id="3" creationId="{EC3BAAC7-37E4-0914-1286-078F8CAAB583}"/>
          </ac:spMkLst>
        </pc:spChg>
        <pc:spChg chg="mod">
          <ac:chgData name="Roman Gumzej" userId="39b5f2aa-645e-44ce-a9a1-d6838aa53dea" providerId="ADAL" clId="{39DE8AFF-1C1B-4E3D-8DAC-BCA0E9FE3594}" dt="2024-10-02T11:11:52.486" v="630" actId="6549"/>
          <ac:spMkLst>
            <pc:docMk/>
            <pc:sldMk cId="1741614429" sldId="279"/>
            <ac:spMk id="119" creationId="{00000000-0000-0000-0000-000000000000}"/>
          </ac:spMkLst>
        </pc:spChg>
        <pc:spChg chg="mod">
          <ac:chgData name="Roman Gumzej" userId="39b5f2aa-645e-44ce-a9a1-d6838aa53dea" providerId="ADAL" clId="{39DE8AFF-1C1B-4E3D-8DAC-BCA0E9FE3594}" dt="2024-10-02T11:11:00.090" v="629" actId="20577"/>
          <ac:spMkLst>
            <pc:docMk/>
            <pc:sldMk cId="1741614429" sldId="279"/>
            <ac:spMk id="120" creationId="{00000000-0000-0000-0000-000000000000}"/>
          </ac:spMkLst>
        </pc:spChg>
      </pc:sldChg>
    </pc:docChg>
  </pc:docChgLst>
  <pc:docChgLst>
    <pc:chgData name="Roman Gumzej" userId="39b5f2aa-645e-44ce-a9a1-d6838aa53dea" providerId="ADAL" clId="{477C8F30-52C1-460C-A783-5E981E0BB483}"/>
    <pc:docChg chg="custSel addSld delSld modSld">
      <pc:chgData name="Roman Gumzej" userId="39b5f2aa-645e-44ce-a9a1-d6838aa53dea" providerId="ADAL" clId="{477C8F30-52C1-460C-A783-5E981E0BB483}" dt="2024-10-09T08:27:41.567" v="680" actId="790"/>
      <pc:docMkLst>
        <pc:docMk/>
      </pc:docMkLst>
      <pc:sldChg chg="modSp mod">
        <pc:chgData name="Roman Gumzej" userId="39b5f2aa-645e-44ce-a9a1-d6838aa53dea" providerId="ADAL" clId="{477C8F30-52C1-460C-A783-5E981E0BB483}" dt="2024-10-08T09:16:07.728" v="15" actId="20577"/>
        <pc:sldMkLst>
          <pc:docMk/>
          <pc:sldMk cId="0" sldId="256"/>
        </pc:sldMkLst>
        <pc:spChg chg="mod">
          <ac:chgData name="Roman Gumzej" userId="39b5f2aa-645e-44ce-a9a1-d6838aa53dea" providerId="ADAL" clId="{477C8F30-52C1-460C-A783-5E981E0BB483}" dt="2024-10-08T09:16:07.728" v="15" actId="20577"/>
          <ac:spMkLst>
            <pc:docMk/>
            <pc:sldMk cId="0" sldId="256"/>
            <ac:spMk id="95" creationId="{00000000-0000-0000-0000-000000000000}"/>
          </ac:spMkLst>
        </pc:spChg>
      </pc:sldChg>
      <pc:sldChg chg="modSp mod">
        <pc:chgData name="Roman Gumzej" userId="39b5f2aa-645e-44ce-a9a1-d6838aa53dea" providerId="ADAL" clId="{477C8F30-52C1-460C-A783-5E981E0BB483}" dt="2024-10-09T08:17:59.884" v="292" actId="20577"/>
        <pc:sldMkLst>
          <pc:docMk/>
          <pc:sldMk cId="0" sldId="257"/>
        </pc:sldMkLst>
        <pc:spChg chg="mod">
          <ac:chgData name="Roman Gumzej" userId="39b5f2aa-645e-44ce-a9a1-d6838aa53dea" providerId="ADAL" clId="{477C8F30-52C1-460C-A783-5E981E0BB483}" dt="2024-10-09T08:17:59.884" v="292" actId="20577"/>
          <ac:spMkLst>
            <pc:docMk/>
            <pc:sldMk cId="0" sldId="257"/>
            <ac:spMk id="100" creationId="{00000000-0000-0000-0000-000000000000}"/>
          </ac:spMkLst>
        </pc:spChg>
      </pc:sldChg>
      <pc:sldChg chg="del">
        <pc:chgData name="Roman Gumzej" userId="39b5f2aa-645e-44ce-a9a1-d6838aa53dea" providerId="ADAL" clId="{477C8F30-52C1-460C-A783-5E981E0BB483}" dt="2024-10-08T09:16:45.985" v="16" actId="47"/>
        <pc:sldMkLst>
          <pc:docMk/>
          <pc:sldMk cId="0" sldId="259"/>
        </pc:sldMkLst>
      </pc:sldChg>
      <pc:sldChg chg="del">
        <pc:chgData name="Roman Gumzej" userId="39b5f2aa-645e-44ce-a9a1-d6838aa53dea" providerId="ADAL" clId="{477C8F30-52C1-460C-A783-5E981E0BB483}" dt="2024-10-08T09:16:45.985" v="16" actId="47"/>
        <pc:sldMkLst>
          <pc:docMk/>
          <pc:sldMk cId="0" sldId="261"/>
        </pc:sldMkLst>
      </pc:sldChg>
      <pc:sldChg chg="del">
        <pc:chgData name="Roman Gumzej" userId="39b5f2aa-645e-44ce-a9a1-d6838aa53dea" providerId="ADAL" clId="{477C8F30-52C1-460C-A783-5E981E0BB483}" dt="2024-10-08T09:16:45.985" v="16" actId="47"/>
        <pc:sldMkLst>
          <pc:docMk/>
          <pc:sldMk cId="0" sldId="262"/>
        </pc:sldMkLst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0" sldId="264"/>
        </pc:sldMkLst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0" sldId="265"/>
        </pc:sldMkLst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0" sldId="266"/>
        </pc:sldMkLst>
      </pc:sldChg>
      <pc:sldChg chg="del">
        <pc:chgData name="Roman Gumzej" userId="39b5f2aa-645e-44ce-a9a1-d6838aa53dea" providerId="ADAL" clId="{477C8F30-52C1-460C-A783-5E981E0BB483}" dt="2024-10-08T09:16:45.985" v="16" actId="47"/>
        <pc:sldMkLst>
          <pc:docMk/>
          <pc:sldMk cId="3964360815" sldId="268"/>
        </pc:sldMkLst>
      </pc:sldChg>
      <pc:sldChg chg="del">
        <pc:chgData name="Roman Gumzej" userId="39b5f2aa-645e-44ce-a9a1-d6838aa53dea" providerId="ADAL" clId="{477C8F30-52C1-460C-A783-5E981E0BB483}" dt="2024-10-08T09:16:45.985" v="16" actId="47"/>
        <pc:sldMkLst>
          <pc:docMk/>
          <pc:sldMk cId="3304276382" sldId="269"/>
        </pc:sldMkLst>
      </pc:sldChg>
      <pc:sldChg chg="modSp mod">
        <pc:chgData name="Roman Gumzej" userId="39b5f2aa-645e-44ce-a9a1-d6838aa53dea" providerId="ADAL" clId="{477C8F30-52C1-460C-A783-5E981E0BB483}" dt="2024-10-09T08:21:37.361" v="328" actId="14"/>
        <pc:sldMkLst>
          <pc:docMk/>
          <pc:sldMk cId="3868193644" sldId="270"/>
        </pc:sldMkLst>
        <pc:spChg chg="mod">
          <ac:chgData name="Roman Gumzej" userId="39b5f2aa-645e-44ce-a9a1-d6838aa53dea" providerId="ADAL" clId="{477C8F30-52C1-460C-A783-5E981E0BB483}" dt="2024-10-09T08:21:37.361" v="328" actId="14"/>
          <ac:spMkLst>
            <pc:docMk/>
            <pc:sldMk cId="3868193644" sldId="270"/>
            <ac:spMk id="117" creationId="{00000000-0000-0000-0000-000000000000}"/>
          </ac:spMkLst>
        </pc:spChg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3910161754" sldId="271"/>
        </pc:sldMkLst>
      </pc:sldChg>
      <pc:sldChg chg="del">
        <pc:chgData name="Roman Gumzej" userId="39b5f2aa-645e-44ce-a9a1-d6838aa53dea" providerId="ADAL" clId="{477C8F30-52C1-460C-A783-5E981E0BB483}" dt="2024-10-08T09:16:45.985" v="16" actId="47"/>
        <pc:sldMkLst>
          <pc:docMk/>
          <pc:sldMk cId="205518803" sldId="272"/>
        </pc:sldMkLst>
      </pc:sldChg>
      <pc:sldChg chg="del">
        <pc:chgData name="Roman Gumzej" userId="39b5f2aa-645e-44ce-a9a1-d6838aa53dea" providerId="ADAL" clId="{477C8F30-52C1-460C-A783-5E981E0BB483}" dt="2024-10-08T09:16:45.985" v="16" actId="47"/>
        <pc:sldMkLst>
          <pc:docMk/>
          <pc:sldMk cId="244775906" sldId="273"/>
        </pc:sldMkLst>
      </pc:sldChg>
      <pc:sldChg chg="modSp add mod">
        <pc:chgData name="Roman Gumzej" userId="39b5f2aa-645e-44ce-a9a1-d6838aa53dea" providerId="ADAL" clId="{477C8F30-52C1-460C-A783-5E981E0BB483}" dt="2024-10-09T08:27:41.567" v="680" actId="790"/>
        <pc:sldMkLst>
          <pc:docMk/>
          <pc:sldMk cId="2494426342" sldId="275"/>
        </pc:sldMkLst>
        <pc:spChg chg="mod">
          <ac:chgData name="Roman Gumzej" userId="39b5f2aa-645e-44ce-a9a1-d6838aa53dea" providerId="ADAL" clId="{477C8F30-52C1-460C-A783-5E981E0BB483}" dt="2024-10-09T08:27:41.567" v="680" actId="790"/>
          <ac:spMkLst>
            <pc:docMk/>
            <pc:sldMk cId="2494426342" sldId="275"/>
            <ac:spMk id="3" creationId="{65E6104A-B439-2969-7B0A-CB6C70AA1C80}"/>
          </ac:spMkLst>
        </pc:spChg>
        <pc:spChg chg="mod">
          <ac:chgData name="Roman Gumzej" userId="39b5f2aa-645e-44ce-a9a1-d6838aa53dea" providerId="ADAL" clId="{477C8F30-52C1-460C-A783-5E981E0BB483}" dt="2024-10-09T08:27:41.567" v="680" actId="790"/>
          <ac:spMkLst>
            <pc:docMk/>
            <pc:sldMk cId="2494426342" sldId="275"/>
            <ac:spMk id="116" creationId="{00000000-0000-0000-0000-000000000000}"/>
          </ac:spMkLst>
        </pc:spChg>
        <pc:spChg chg="mod">
          <ac:chgData name="Roman Gumzej" userId="39b5f2aa-645e-44ce-a9a1-d6838aa53dea" providerId="ADAL" clId="{477C8F30-52C1-460C-A783-5E981E0BB483}" dt="2024-10-09T08:27:41.567" v="680" actId="790"/>
          <ac:spMkLst>
            <pc:docMk/>
            <pc:sldMk cId="2494426342" sldId="275"/>
            <ac:spMk id="117" creationId="{00000000-0000-0000-0000-000000000000}"/>
          </ac:spMkLst>
        </pc:spChg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2633787005" sldId="275"/>
        </pc:sldMkLst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2741703512" sldId="276"/>
        </pc:sldMkLst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2721187171" sldId="277"/>
        </pc:sldMkLst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1525167678" sldId="278"/>
        </pc:sldMkLst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1741614429" sldId="279"/>
        </pc:sldMkLst>
      </pc:sldChg>
    </pc:docChg>
  </pc:docChgLst>
  <pc:docChgLst>
    <pc:chgData name="Roman Gumzej" userId="S::roman.gumzej@um.si::39b5f2aa-645e-44ce-a9a1-d6838aa53dea" providerId="AD" clId="Web-{22A6244B-6D45-712E-2127-B14AFE1F1F5F}"/>
    <pc:docChg chg="modSld">
      <pc:chgData name="Roman Gumzej" userId="S::roman.gumzej@um.si::39b5f2aa-645e-44ce-a9a1-d6838aa53dea" providerId="AD" clId="Web-{22A6244B-6D45-712E-2127-B14AFE1F1F5F}" dt="2024-10-03T06:39:55.210" v="92" actId="20577"/>
      <pc:docMkLst>
        <pc:docMk/>
      </pc:docMkLst>
      <pc:sldChg chg="modSp">
        <pc:chgData name="Roman Gumzej" userId="S::roman.gumzej@um.si::39b5f2aa-645e-44ce-a9a1-d6838aa53dea" providerId="AD" clId="Web-{22A6244B-6D45-712E-2127-B14AFE1F1F5F}" dt="2024-10-03T06:25:09.879" v="8" actId="20577"/>
        <pc:sldMkLst>
          <pc:docMk/>
          <pc:sldMk cId="0" sldId="258"/>
        </pc:sldMkLst>
        <pc:spChg chg="mod">
          <ac:chgData name="Roman Gumzej" userId="S::roman.gumzej@um.si::39b5f2aa-645e-44ce-a9a1-d6838aa53dea" providerId="AD" clId="Web-{22A6244B-6D45-712E-2127-B14AFE1F1F5F}" dt="2024-10-03T06:25:09.879" v="8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3:09.382" v="32" actId="14100"/>
        <pc:sldMkLst>
          <pc:docMk/>
          <pc:sldMk cId="0" sldId="265"/>
        </pc:sldMkLst>
        <pc:picChg chg="mod">
          <ac:chgData name="Roman Gumzej" userId="S::roman.gumzej@um.si::39b5f2aa-645e-44ce-a9a1-d6838aa53dea" providerId="AD" clId="Web-{22A6244B-6D45-712E-2127-B14AFE1F1F5F}" dt="2024-10-03T06:33:09.382" v="32" actId="14100"/>
          <ac:picMkLst>
            <pc:docMk/>
            <pc:sldMk cId="0" sldId="265"/>
            <ac:picMk id="5" creationId="{BBA59196-886C-4BAC-A494-21825B541B1F}"/>
          </ac:picMkLst>
        </pc:picChg>
      </pc:sldChg>
      <pc:sldChg chg="modSp">
        <pc:chgData name="Roman Gumzej" userId="S::roman.gumzej@um.si::39b5f2aa-645e-44ce-a9a1-d6838aa53dea" providerId="AD" clId="Web-{22A6244B-6D45-712E-2127-B14AFE1F1F5F}" dt="2024-10-03T06:39:55.210" v="92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22A6244B-6D45-712E-2127-B14AFE1F1F5F}" dt="2024-10-03T06:39:55.210" v="92" actId="20577"/>
          <ac:spMkLst>
            <pc:docMk/>
            <pc:sldMk cId="0" sldId="266"/>
            <ac:spMk id="12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28:58.044" v="15" actId="20577"/>
        <pc:sldMkLst>
          <pc:docMk/>
          <pc:sldMk cId="3964360815" sldId="268"/>
        </pc:sldMkLst>
        <pc:spChg chg="mod">
          <ac:chgData name="Roman Gumzej" userId="S::roman.gumzej@um.si::39b5f2aa-645e-44ce-a9a1-d6838aa53dea" providerId="AD" clId="Web-{22A6244B-6D45-712E-2127-B14AFE1F1F5F}" dt="2024-10-03T06:28:58.044" v="15" actId="20577"/>
          <ac:spMkLst>
            <pc:docMk/>
            <pc:sldMk cId="3964360815" sldId="268"/>
            <ac:spMk id="11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0:42.892" v="25" actId="20577"/>
        <pc:sldMkLst>
          <pc:docMk/>
          <pc:sldMk cId="3304276382" sldId="269"/>
        </pc:sldMkLst>
        <pc:spChg chg="mod">
          <ac:chgData name="Roman Gumzej" userId="S::roman.gumzej@um.si::39b5f2aa-645e-44ce-a9a1-d6838aa53dea" providerId="AD" clId="Web-{22A6244B-6D45-712E-2127-B14AFE1F1F5F}" dt="2024-10-03T06:30:42.892" v="25" actId="20577"/>
          <ac:spMkLst>
            <pc:docMk/>
            <pc:sldMk cId="3304276382" sldId="269"/>
            <ac:spMk id="11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1:34.081" v="29" actId="20577"/>
        <pc:sldMkLst>
          <pc:docMk/>
          <pc:sldMk cId="3868193644" sldId="270"/>
        </pc:sldMkLst>
        <pc:spChg chg="mod">
          <ac:chgData name="Roman Gumzej" userId="S::roman.gumzej@um.si::39b5f2aa-645e-44ce-a9a1-d6838aa53dea" providerId="AD" clId="Web-{22A6244B-6D45-712E-2127-B14AFE1F1F5F}" dt="2024-10-03T06:31:34.081" v="29" actId="20577"/>
          <ac:spMkLst>
            <pc:docMk/>
            <pc:sldMk cId="3868193644" sldId="270"/>
            <ac:spMk id="117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2:53.959" v="31" actId="20577"/>
        <pc:sldMkLst>
          <pc:docMk/>
          <pc:sldMk cId="3910161754" sldId="271"/>
        </pc:sldMkLst>
        <pc:spChg chg="mod">
          <ac:chgData name="Roman Gumzej" userId="S::roman.gumzej@um.si::39b5f2aa-645e-44ce-a9a1-d6838aa53dea" providerId="AD" clId="Web-{22A6244B-6D45-712E-2127-B14AFE1F1F5F}" dt="2024-10-03T06:32:53.959" v="31" actId="20577"/>
          <ac:spMkLst>
            <pc:docMk/>
            <pc:sldMk cId="3910161754" sldId="271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26:43.460" v="9" actId="20577"/>
        <pc:sldMkLst>
          <pc:docMk/>
          <pc:sldMk cId="205518803" sldId="272"/>
        </pc:sldMkLst>
        <pc:spChg chg="mod">
          <ac:chgData name="Roman Gumzej" userId="S::roman.gumzej@um.si::39b5f2aa-645e-44ce-a9a1-d6838aa53dea" providerId="AD" clId="Web-{22A6244B-6D45-712E-2127-B14AFE1F1F5F}" dt="2024-10-03T06:26:43.460" v="9" actId="20577"/>
          <ac:spMkLst>
            <pc:docMk/>
            <pc:sldMk cId="205518803" sldId="272"/>
            <ac:spMk id="11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27:40.494" v="12" actId="20577"/>
        <pc:sldMkLst>
          <pc:docMk/>
          <pc:sldMk cId="244775906" sldId="273"/>
        </pc:sldMkLst>
        <pc:spChg chg="mod">
          <ac:chgData name="Roman Gumzej" userId="S::roman.gumzej@um.si::39b5f2aa-645e-44ce-a9a1-d6838aa53dea" providerId="AD" clId="Web-{22A6244B-6D45-712E-2127-B14AFE1F1F5F}" dt="2024-10-03T06:27:40.494" v="12" actId="20577"/>
          <ac:spMkLst>
            <pc:docMk/>
            <pc:sldMk cId="244775906" sldId="273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7:25.845" v="80" actId="20577"/>
        <pc:sldMkLst>
          <pc:docMk/>
          <pc:sldMk cId="1741614429" sldId="279"/>
        </pc:sldMkLst>
        <pc:spChg chg="mod">
          <ac:chgData name="Roman Gumzej" userId="S::roman.gumzej@um.si::39b5f2aa-645e-44ce-a9a1-d6838aa53dea" providerId="AD" clId="Web-{22A6244B-6D45-712E-2127-B14AFE1F1F5F}" dt="2024-10-03T06:37:25.845" v="80" actId="20577"/>
          <ac:spMkLst>
            <pc:docMk/>
            <pc:sldMk cId="1741614429" sldId="279"/>
            <ac:spMk id="120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56C5C055-7259-5E2C-BFE4-B418DF9F9518}"/>
    <pc:docChg chg="modSld">
      <pc:chgData name="Roman Gumzej" userId="S::roman.gumzej@um.si::39b5f2aa-645e-44ce-a9a1-d6838aa53dea" providerId="AD" clId="Web-{56C5C055-7259-5E2C-BFE4-B418DF9F9518}" dt="2024-05-28T05:23:27.342" v="64"/>
      <pc:docMkLst>
        <pc:docMk/>
      </pc:docMkLst>
      <pc:sldChg chg="addSp delSp">
        <pc:chgData name="Roman Gumzej" userId="S::roman.gumzej@um.si::39b5f2aa-645e-44ce-a9a1-d6838aa53dea" providerId="AD" clId="Web-{56C5C055-7259-5E2C-BFE4-B418DF9F9518}" dt="2024-05-28T05:19:31.126" v="23"/>
        <pc:sldMkLst>
          <pc:docMk/>
          <pc:sldMk cId="0" sldId="258"/>
        </pc:sldMkLst>
        <pc:spChg chg="add del">
          <ac:chgData name="Roman Gumzej" userId="S::roman.gumzej@um.si::39b5f2aa-645e-44ce-a9a1-d6838aa53dea" providerId="AD" clId="Web-{56C5C055-7259-5E2C-BFE4-B418DF9F9518}" dt="2024-05-28T05:19:31.126" v="23"/>
          <ac:spMkLst>
            <pc:docMk/>
            <pc:sldMk cId="0" sldId="258"/>
            <ac:spMk id="3" creationId="{CEB1D01A-BA22-FE8B-B3F9-B30CFB9913E8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36.215" v="0"/>
        <pc:sldMkLst>
          <pc:docMk/>
          <pc:sldMk cId="0" sldId="259"/>
        </pc:sldMkLst>
        <pc:spChg chg="add">
          <ac:chgData name="Roman Gumzej" userId="S::roman.gumzej@um.si::39b5f2aa-645e-44ce-a9a1-d6838aa53dea" providerId="AD" clId="Web-{56C5C055-7259-5E2C-BFE4-B418DF9F9518}" dt="2024-05-28T05:13:36.215" v="0"/>
          <ac:spMkLst>
            <pc:docMk/>
            <pc:sldMk cId="0" sldId="259"/>
            <ac:spMk id="3" creationId="{4974049F-757A-1BCD-F01E-FC3BEDA8361A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38.950" v="1"/>
        <pc:sldMkLst>
          <pc:docMk/>
          <pc:sldMk cId="0" sldId="261"/>
        </pc:sldMkLst>
        <pc:spChg chg="add">
          <ac:chgData name="Roman Gumzej" userId="S::roman.gumzej@um.si::39b5f2aa-645e-44ce-a9a1-d6838aa53dea" providerId="AD" clId="Web-{56C5C055-7259-5E2C-BFE4-B418DF9F9518}" dt="2024-05-28T05:13:38.950" v="1"/>
          <ac:spMkLst>
            <pc:docMk/>
            <pc:sldMk cId="0" sldId="261"/>
            <ac:spMk id="3" creationId="{71601FB9-337B-D5BB-FE26-EFA694926DAD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49.075" v="3"/>
        <pc:sldMkLst>
          <pc:docMk/>
          <pc:sldMk cId="0" sldId="262"/>
        </pc:sldMkLst>
        <pc:spChg chg="add">
          <ac:chgData name="Roman Gumzej" userId="S::roman.gumzej@um.si::39b5f2aa-645e-44ce-a9a1-d6838aa53dea" providerId="AD" clId="Web-{56C5C055-7259-5E2C-BFE4-B418DF9F9518}" dt="2024-05-28T05:13:49.075" v="3"/>
          <ac:spMkLst>
            <pc:docMk/>
            <pc:sldMk cId="0" sldId="262"/>
            <ac:spMk id="3" creationId="{786B31E7-82E1-CBE1-C2F0-B306E212A56B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4:01.388" v="5"/>
        <pc:sldMkLst>
          <pc:docMk/>
          <pc:sldMk cId="0" sldId="263"/>
        </pc:sldMkLst>
        <pc:spChg chg="add">
          <ac:chgData name="Roman Gumzej" userId="S::roman.gumzej@um.si::39b5f2aa-645e-44ce-a9a1-d6838aa53dea" providerId="AD" clId="Web-{56C5C055-7259-5E2C-BFE4-B418DF9F9518}" dt="2024-05-28T05:14:01.388" v="5"/>
          <ac:spMkLst>
            <pc:docMk/>
            <pc:sldMk cId="0" sldId="263"/>
            <ac:spMk id="3" creationId="{F61B645F-0FB1-8FC6-FD31-48CE4AE79946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4:16.717" v="7"/>
        <pc:sldMkLst>
          <pc:docMk/>
          <pc:sldMk cId="0" sldId="264"/>
        </pc:sldMkLst>
        <pc:spChg chg="add">
          <ac:chgData name="Roman Gumzej" userId="S::roman.gumzej@um.si::39b5f2aa-645e-44ce-a9a1-d6838aa53dea" providerId="AD" clId="Web-{56C5C055-7259-5E2C-BFE4-B418DF9F9518}" dt="2024-05-28T05:14:16.717" v="7"/>
          <ac:spMkLst>
            <pc:docMk/>
            <pc:sldMk cId="0" sldId="264"/>
            <ac:spMk id="3" creationId="{C4B76AC8-6837-2C78-3C86-9BCB2520F8F8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14:52.313" v="10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56C5C055-7259-5E2C-BFE4-B418DF9F9518}" dt="2024-05-28T05:14:52.313" v="10" actId="20577"/>
          <ac:spMkLst>
            <pc:docMk/>
            <pc:sldMk cId="0" sldId="266"/>
            <ac:spMk id="126" creationId="{00000000-0000-0000-0000-000000000000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43.778" v="2"/>
        <pc:sldMkLst>
          <pc:docMk/>
          <pc:sldMk cId="3964360815" sldId="268"/>
        </pc:sldMkLst>
        <pc:spChg chg="add">
          <ac:chgData name="Roman Gumzej" userId="S::roman.gumzej@um.si::39b5f2aa-645e-44ce-a9a1-d6838aa53dea" providerId="AD" clId="Web-{56C5C055-7259-5E2C-BFE4-B418DF9F9518}" dt="2024-05-28T05:13:43.778" v="2"/>
          <ac:spMkLst>
            <pc:docMk/>
            <pc:sldMk cId="3964360815" sldId="268"/>
            <ac:spMk id="3" creationId="{EE2C3B9C-A182-8134-E602-F78A4F656639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56.841" v="4"/>
        <pc:sldMkLst>
          <pc:docMk/>
          <pc:sldMk cId="3304276382" sldId="269"/>
        </pc:sldMkLst>
        <pc:spChg chg="add">
          <ac:chgData name="Roman Gumzej" userId="S::roman.gumzej@um.si::39b5f2aa-645e-44ce-a9a1-d6838aa53dea" providerId="AD" clId="Web-{56C5C055-7259-5E2C-BFE4-B418DF9F9518}" dt="2024-05-28T05:13:56.841" v="4"/>
          <ac:spMkLst>
            <pc:docMk/>
            <pc:sldMk cId="3304276382" sldId="269"/>
            <ac:spMk id="3" creationId="{5E4EE370-0647-69CE-2F58-8855F3354C2E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4:05.123" v="6"/>
        <pc:sldMkLst>
          <pc:docMk/>
          <pc:sldMk cId="3868193644" sldId="270"/>
        </pc:sldMkLst>
        <pc:spChg chg="add">
          <ac:chgData name="Roman Gumzej" userId="S::roman.gumzej@um.si::39b5f2aa-645e-44ce-a9a1-d6838aa53dea" providerId="AD" clId="Web-{56C5C055-7259-5E2C-BFE4-B418DF9F9518}" dt="2024-05-28T05:14:05.123" v="6"/>
          <ac:spMkLst>
            <pc:docMk/>
            <pc:sldMk cId="3868193644" sldId="270"/>
            <ac:spMk id="3" creationId="{65E6104A-B439-2969-7B0A-CB6C70AA1C80}"/>
          </ac:spMkLst>
        </pc:spChg>
      </pc:sldChg>
      <pc:sldChg chg="addSp modSp">
        <pc:chgData name="Roman Gumzej" userId="S::roman.gumzej@um.si::39b5f2aa-645e-44ce-a9a1-d6838aa53dea" providerId="AD" clId="Web-{56C5C055-7259-5E2C-BFE4-B418DF9F9518}" dt="2024-05-28T05:18:05.012" v="21" actId="20577"/>
        <pc:sldMkLst>
          <pc:docMk/>
          <pc:sldMk cId="3910161754" sldId="271"/>
        </pc:sldMkLst>
        <pc:spChg chg="add mod">
          <ac:chgData name="Roman Gumzej" userId="S::roman.gumzej@um.si::39b5f2aa-645e-44ce-a9a1-d6838aa53dea" providerId="AD" clId="Web-{56C5C055-7259-5E2C-BFE4-B418DF9F9518}" dt="2024-05-28T05:18:05.012" v="21" actId="20577"/>
          <ac:spMkLst>
            <pc:docMk/>
            <pc:sldMk cId="3910161754" sldId="271"/>
            <ac:spMk id="3" creationId="{EC3BAAC7-37E4-0914-1286-078F8CAAB583}"/>
          </ac:spMkLst>
        </pc:spChg>
      </pc:sldChg>
      <pc:sldChg chg="addSp delSp">
        <pc:chgData name="Roman Gumzej" userId="S::roman.gumzej@um.si::39b5f2aa-645e-44ce-a9a1-d6838aa53dea" providerId="AD" clId="Web-{56C5C055-7259-5E2C-BFE4-B418DF9F9518}" dt="2024-05-28T05:23:27.342" v="64"/>
        <pc:sldMkLst>
          <pc:docMk/>
          <pc:sldMk cId="205518803" sldId="272"/>
        </pc:sldMkLst>
        <pc:spChg chg="add">
          <ac:chgData name="Roman Gumzej" userId="S::roman.gumzej@um.si::39b5f2aa-645e-44ce-a9a1-d6838aa53dea" providerId="AD" clId="Web-{56C5C055-7259-5E2C-BFE4-B418DF9F9518}" dt="2024-05-28T05:23:27.342" v="64"/>
          <ac:spMkLst>
            <pc:docMk/>
            <pc:sldMk cId="205518803" sldId="272"/>
            <ac:spMk id="4" creationId="{7CE2ECB0-E774-504E-3C70-95613083B41D}"/>
          </ac:spMkLst>
        </pc:spChg>
        <pc:spChg chg="del">
          <ac:chgData name="Roman Gumzej" userId="S::roman.gumzej@um.si::39b5f2aa-645e-44ce-a9a1-d6838aa53dea" providerId="AD" clId="Web-{56C5C055-7259-5E2C-BFE4-B418DF9F9518}" dt="2024-05-28T05:23:26.483" v="63"/>
          <ac:spMkLst>
            <pc:docMk/>
            <pc:sldMk cId="205518803" sldId="272"/>
            <ac:spMk id="112" creationId="{00000000-0000-0000-0000-000000000000}"/>
          </ac:spMkLst>
        </pc:spChg>
      </pc:sldChg>
      <pc:sldChg chg="addSp delSp modSp">
        <pc:chgData name="Roman Gumzej" userId="S::roman.gumzej@um.si::39b5f2aa-645e-44ce-a9a1-d6838aa53dea" providerId="AD" clId="Web-{56C5C055-7259-5E2C-BFE4-B418DF9F9518}" dt="2024-05-28T05:23:09.732" v="62" actId="20577"/>
        <pc:sldMkLst>
          <pc:docMk/>
          <pc:sldMk cId="244775906" sldId="273"/>
        </pc:sldMkLst>
        <pc:spChg chg="add mod">
          <ac:chgData name="Roman Gumzej" userId="S::roman.gumzej@um.si::39b5f2aa-645e-44ce-a9a1-d6838aa53dea" providerId="AD" clId="Web-{56C5C055-7259-5E2C-BFE4-B418DF9F9518}" dt="2024-05-28T05:23:09.732" v="62" actId="20577"/>
          <ac:spMkLst>
            <pc:docMk/>
            <pc:sldMk cId="244775906" sldId="273"/>
            <ac:spMk id="4" creationId="{65F526B5-2BB2-BD78-5D9B-84860BDA90F9}"/>
          </ac:spMkLst>
        </pc:spChg>
        <pc:spChg chg="del mod">
          <ac:chgData name="Roman Gumzej" userId="S::roman.gumzej@um.si::39b5f2aa-645e-44ce-a9a1-d6838aa53dea" providerId="AD" clId="Web-{56C5C055-7259-5E2C-BFE4-B418DF9F9518}" dt="2024-05-28T05:23:00.013" v="59"/>
          <ac:spMkLst>
            <pc:docMk/>
            <pc:sldMk cId="244775906" sldId="273"/>
            <ac:spMk id="11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22:26.526" v="56" actId="20577"/>
        <pc:sldMkLst>
          <pc:docMk/>
          <pc:sldMk cId="3473805050" sldId="274"/>
        </pc:sldMkLst>
        <pc:spChg chg="mod">
          <ac:chgData name="Roman Gumzej" userId="S::roman.gumzej@um.si::39b5f2aa-645e-44ce-a9a1-d6838aa53dea" providerId="AD" clId="Web-{56C5C055-7259-5E2C-BFE4-B418DF9F9518}" dt="2024-05-28T05:22:26.526" v="56" actId="20577"/>
          <ac:spMkLst>
            <pc:docMk/>
            <pc:sldMk cId="3473805050" sldId="274"/>
            <ac:spMk id="118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21:42.993" v="46" actId="20577"/>
        <pc:sldMkLst>
          <pc:docMk/>
          <pc:sldMk cId="2633787005" sldId="275"/>
        </pc:sldMkLst>
        <pc:spChg chg="mod">
          <ac:chgData name="Roman Gumzej" userId="S::roman.gumzej@um.si::39b5f2aa-645e-44ce-a9a1-d6838aa53dea" providerId="AD" clId="Web-{56C5C055-7259-5E2C-BFE4-B418DF9F9518}" dt="2024-05-28T05:21:42.993" v="46" actId="20577"/>
          <ac:spMkLst>
            <pc:docMk/>
            <pc:sldMk cId="2633787005" sldId="275"/>
            <ac:spMk id="12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19:55.518" v="26" actId="20577"/>
        <pc:sldMkLst>
          <pc:docMk/>
          <pc:sldMk cId="2741703512" sldId="276"/>
        </pc:sldMkLst>
        <pc:spChg chg="mod">
          <ac:chgData name="Roman Gumzej" userId="S::roman.gumzej@um.si::39b5f2aa-645e-44ce-a9a1-d6838aa53dea" providerId="AD" clId="Web-{56C5C055-7259-5E2C-BFE4-B418DF9F9518}" dt="2024-05-28T05:19:55.518" v="26" actId="20577"/>
          <ac:spMkLst>
            <pc:docMk/>
            <pc:sldMk cId="2741703512" sldId="276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3CFAB180-F81B-4B17-B9F0-A460C57C0EFF}"/>
    <pc:docChg chg="custSel modSld">
      <pc:chgData name="Roman Gumzej" userId="39b5f2aa-645e-44ce-a9a1-d6838aa53dea" providerId="ADAL" clId="{3CFAB180-F81B-4B17-B9F0-A460C57C0EFF}" dt="2023-12-07T10:50:03.182" v="15" actId="313"/>
      <pc:docMkLst>
        <pc:docMk/>
      </pc:docMkLst>
      <pc:sldChg chg="modSp mod">
        <pc:chgData name="Roman Gumzej" userId="39b5f2aa-645e-44ce-a9a1-d6838aa53dea" providerId="ADAL" clId="{3CFAB180-F81B-4B17-B9F0-A460C57C0EFF}" dt="2023-12-07T10:43:27.687" v="5" actId="1076"/>
        <pc:sldMkLst>
          <pc:docMk/>
          <pc:sldMk cId="0" sldId="260"/>
        </pc:sldMkLst>
        <pc:graphicFrameChg chg="mod">
          <ac:chgData name="Roman Gumzej" userId="39b5f2aa-645e-44ce-a9a1-d6838aa53dea" providerId="ADAL" clId="{3CFAB180-F81B-4B17-B9F0-A460C57C0EFF}" dt="2023-12-07T10:43:27.687" v="5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 mod">
        <pc:chgData name="Roman Gumzej" userId="39b5f2aa-645e-44ce-a9a1-d6838aa53dea" providerId="ADAL" clId="{3CFAB180-F81B-4B17-B9F0-A460C57C0EFF}" dt="2023-12-07T10:44:39.734" v="9" actId="113"/>
        <pc:sldMkLst>
          <pc:docMk/>
          <pc:sldMk cId="0" sldId="263"/>
        </pc:sldMkLst>
        <pc:spChg chg="mod">
          <ac:chgData name="Roman Gumzej" userId="39b5f2aa-645e-44ce-a9a1-d6838aa53dea" providerId="ADAL" clId="{3CFAB180-F81B-4B17-B9F0-A460C57C0EFF}" dt="2023-12-07T10:44:39.734" v="9" actId="113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3CFAB180-F81B-4B17-B9F0-A460C57C0EFF}" dt="2023-12-07T10:50:03.182" v="15" actId="313"/>
        <pc:sldMkLst>
          <pc:docMk/>
          <pc:sldMk cId="0" sldId="265"/>
        </pc:sldMkLst>
        <pc:spChg chg="mod">
          <ac:chgData name="Roman Gumzej" userId="39b5f2aa-645e-44ce-a9a1-d6838aa53dea" providerId="ADAL" clId="{3CFAB180-F81B-4B17-B9F0-A460C57C0EFF}" dt="2023-12-07T10:50:03.182" v="15" actId="313"/>
          <ac:spMkLst>
            <pc:docMk/>
            <pc:sldMk cId="0" sldId="265"/>
            <ac:spMk id="123" creationId="{00000000-0000-0000-0000-000000000000}"/>
          </ac:spMkLst>
        </pc:spChg>
      </pc:sldChg>
    </pc:docChg>
  </pc:docChgLst>
  <pc:docChgLst>
    <pc:chgData name="Roman Gumzej" userId="39b5f2aa-645e-44ce-a9a1-d6838aa53dea" providerId="ADAL" clId="{2A8CD4FA-405C-436C-A5BE-F7E9E2425AD5}"/>
    <pc:docChg chg="undo custSel addSld delSld modSld">
      <pc:chgData name="Roman Gumzej" userId="39b5f2aa-645e-44ce-a9a1-d6838aa53dea" providerId="ADAL" clId="{2A8CD4FA-405C-436C-A5BE-F7E9E2425AD5}" dt="2025-04-09T10:44:40.683" v="250" actId="12"/>
      <pc:docMkLst>
        <pc:docMk/>
      </pc:docMkLst>
      <pc:sldChg chg="del">
        <pc:chgData name="Roman Gumzej" userId="39b5f2aa-645e-44ce-a9a1-d6838aa53dea" providerId="ADAL" clId="{2A8CD4FA-405C-436C-A5BE-F7E9E2425AD5}" dt="2025-04-09T10:06:15.829" v="1" actId="47"/>
        <pc:sldMkLst>
          <pc:docMk/>
          <pc:sldMk cId="0" sldId="257"/>
        </pc:sldMkLst>
      </pc:sldChg>
      <pc:sldChg chg="delSp modSp add mod">
        <pc:chgData name="Roman Gumzej" userId="39b5f2aa-645e-44ce-a9a1-d6838aa53dea" providerId="ADAL" clId="{2A8CD4FA-405C-436C-A5BE-F7E9E2425AD5}" dt="2025-04-09T10:43:37.899" v="246" actId="478"/>
        <pc:sldMkLst>
          <pc:docMk/>
          <pc:sldMk cId="0" sldId="261"/>
        </pc:sldMkLst>
        <pc:spChg chg="del">
          <ac:chgData name="Roman Gumzej" userId="39b5f2aa-645e-44ce-a9a1-d6838aa53dea" providerId="ADAL" clId="{2A8CD4FA-405C-436C-A5BE-F7E9E2425AD5}" dt="2025-04-09T10:43:37.899" v="246" actId="478"/>
          <ac:spMkLst>
            <pc:docMk/>
            <pc:sldMk cId="0" sldId="261"/>
            <ac:spMk id="3" creationId="{71601FB9-337B-D5BB-FE26-EFA694926DAD}"/>
          </ac:spMkLst>
        </pc:spChg>
        <pc:spChg chg="mod">
          <ac:chgData name="Roman Gumzej" userId="39b5f2aa-645e-44ce-a9a1-d6838aa53dea" providerId="ADAL" clId="{2A8CD4FA-405C-436C-A5BE-F7E9E2425AD5}" dt="2025-04-09T10:43:06.024" v="245" actId="20577"/>
          <ac:spMkLst>
            <pc:docMk/>
            <pc:sldMk cId="0" sldId="261"/>
            <ac:spMk id="111" creationId="{00000000-0000-0000-0000-000000000000}"/>
          </ac:spMkLst>
        </pc:spChg>
      </pc:sldChg>
      <pc:sldChg chg="delSp modSp add mod">
        <pc:chgData name="Roman Gumzej" userId="39b5f2aa-645e-44ce-a9a1-d6838aa53dea" providerId="ADAL" clId="{2A8CD4FA-405C-436C-A5BE-F7E9E2425AD5}" dt="2025-04-09T10:43:49.688" v="247" actId="478"/>
        <pc:sldMkLst>
          <pc:docMk/>
          <pc:sldMk cId="0" sldId="262"/>
        </pc:sldMkLst>
        <pc:spChg chg="del">
          <ac:chgData name="Roman Gumzej" userId="39b5f2aa-645e-44ce-a9a1-d6838aa53dea" providerId="ADAL" clId="{2A8CD4FA-405C-436C-A5BE-F7E9E2425AD5}" dt="2025-04-09T10:43:49.688" v="247" actId="478"/>
          <ac:spMkLst>
            <pc:docMk/>
            <pc:sldMk cId="0" sldId="262"/>
            <ac:spMk id="3" creationId="{786B31E7-82E1-CBE1-C2F0-B306E212A56B}"/>
          </ac:spMkLst>
        </pc:spChg>
        <pc:spChg chg="mod">
          <ac:chgData name="Roman Gumzej" userId="39b5f2aa-645e-44ce-a9a1-d6838aa53dea" providerId="ADAL" clId="{2A8CD4FA-405C-436C-A5BE-F7E9E2425AD5}" dt="2025-04-09T10:17:21.029" v="82" actId="20577"/>
          <ac:spMkLst>
            <pc:docMk/>
            <pc:sldMk cId="0" sldId="262"/>
            <ac:spMk id="114" creationId="{00000000-0000-0000-0000-000000000000}"/>
          </ac:spMkLst>
        </pc:spChg>
      </pc:sldChg>
      <pc:sldChg chg="delSp modSp mod">
        <pc:chgData name="Roman Gumzej" userId="39b5f2aa-645e-44ce-a9a1-d6838aa53dea" providerId="ADAL" clId="{2A8CD4FA-405C-436C-A5BE-F7E9E2425AD5}" dt="2025-04-09T10:44:02.807" v="248" actId="478"/>
        <pc:sldMkLst>
          <pc:docMk/>
          <pc:sldMk cId="0" sldId="263"/>
        </pc:sldMkLst>
        <pc:spChg chg="del">
          <ac:chgData name="Roman Gumzej" userId="39b5f2aa-645e-44ce-a9a1-d6838aa53dea" providerId="ADAL" clId="{2A8CD4FA-405C-436C-A5BE-F7E9E2425AD5}" dt="2025-04-09T10:44:02.807" v="248" actId="478"/>
          <ac:spMkLst>
            <pc:docMk/>
            <pc:sldMk cId="0" sldId="263"/>
            <ac:spMk id="3" creationId="{F61B645F-0FB1-8FC6-FD31-48CE4AE79946}"/>
          </ac:spMkLst>
        </pc:spChg>
        <pc:spChg chg="mod">
          <ac:chgData name="Roman Gumzej" userId="39b5f2aa-645e-44ce-a9a1-d6838aa53dea" providerId="ADAL" clId="{2A8CD4FA-405C-436C-A5BE-F7E9E2425AD5}" dt="2025-04-09T10:21:40.842" v="196" actId="20577"/>
          <ac:spMkLst>
            <pc:docMk/>
            <pc:sldMk cId="0" sldId="263"/>
            <ac:spMk id="117" creationId="{00000000-0000-0000-0000-000000000000}"/>
          </ac:spMkLst>
        </pc:spChg>
      </pc:sldChg>
      <pc:sldChg chg="add">
        <pc:chgData name="Roman Gumzej" userId="39b5f2aa-645e-44ce-a9a1-d6838aa53dea" providerId="ADAL" clId="{2A8CD4FA-405C-436C-A5BE-F7E9E2425AD5}" dt="2025-04-09T10:09:29.988" v="8"/>
        <pc:sldMkLst>
          <pc:docMk/>
          <pc:sldMk cId="0" sldId="265"/>
        </pc:sldMkLst>
      </pc:sldChg>
      <pc:sldChg chg="add">
        <pc:chgData name="Roman Gumzej" userId="39b5f2aa-645e-44ce-a9a1-d6838aa53dea" providerId="ADAL" clId="{2A8CD4FA-405C-436C-A5BE-F7E9E2425AD5}" dt="2025-04-09T10:07:28.440" v="4"/>
        <pc:sldMkLst>
          <pc:docMk/>
          <pc:sldMk cId="3964360815" sldId="268"/>
        </pc:sldMkLst>
      </pc:sldChg>
      <pc:sldChg chg="add">
        <pc:chgData name="Roman Gumzej" userId="39b5f2aa-645e-44ce-a9a1-d6838aa53dea" providerId="ADAL" clId="{2A8CD4FA-405C-436C-A5BE-F7E9E2425AD5}" dt="2025-04-09T10:07:28.440" v="4"/>
        <pc:sldMkLst>
          <pc:docMk/>
          <pc:sldMk cId="3304276382" sldId="269"/>
        </pc:sldMkLst>
      </pc:sldChg>
      <pc:sldChg chg="add">
        <pc:chgData name="Roman Gumzej" userId="39b5f2aa-645e-44ce-a9a1-d6838aa53dea" providerId="ADAL" clId="{2A8CD4FA-405C-436C-A5BE-F7E9E2425AD5}" dt="2025-04-09T10:07:28.440" v="4"/>
        <pc:sldMkLst>
          <pc:docMk/>
          <pc:sldMk cId="205518803" sldId="272"/>
        </pc:sldMkLst>
      </pc:sldChg>
      <pc:sldChg chg="add">
        <pc:chgData name="Roman Gumzej" userId="39b5f2aa-645e-44ce-a9a1-d6838aa53dea" providerId="ADAL" clId="{2A8CD4FA-405C-436C-A5BE-F7E9E2425AD5}" dt="2025-04-09T10:07:28.440" v="4"/>
        <pc:sldMkLst>
          <pc:docMk/>
          <pc:sldMk cId="244775906" sldId="273"/>
        </pc:sldMkLst>
      </pc:sldChg>
      <pc:sldChg chg="modSp add mod">
        <pc:chgData name="Roman Gumzej" userId="39b5f2aa-645e-44ce-a9a1-d6838aa53dea" providerId="ADAL" clId="{2A8CD4FA-405C-436C-A5BE-F7E9E2425AD5}" dt="2025-04-09T10:06:26.406" v="3" actId="20577"/>
        <pc:sldMkLst>
          <pc:docMk/>
          <pc:sldMk cId="0" sldId="276"/>
        </pc:sldMkLst>
        <pc:spChg chg="mod">
          <ac:chgData name="Roman Gumzej" userId="39b5f2aa-645e-44ce-a9a1-d6838aa53dea" providerId="ADAL" clId="{2A8CD4FA-405C-436C-A5BE-F7E9E2425AD5}" dt="2025-04-09T10:06:26.406" v="3" actId="20577"/>
          <ac:spMkLst>
            <pc:docMk/>
            <pc:sldMk cId="0" sldId="276"/>
            <ac:spMk id="100" creationId="{00000000-0000-0000-0000-000000000000}"/>
          </ac:spMkLst>
        </pc:spChg>
      </pc:sldChg>
      <pc:sldChg chg="modSp add mod chgLayout">
        <pc:chgData name="Roman Gumzej" userId="39b5f2aa-645e-44ce-a9a1-d6838aa53dea" providerId="ADAL" clId="{2A8CD4FA-405C-436C-A5BE-F7E9E2425AD5}" dt="2025-04-09T10:38:32.947" v="198" actId="12"/>
        <pc:sldMkLst>
          <pc:docMk/>
          <pc:sldMk cId="2721187171" sldId="277"/>
        </pc:sldMkLst>
        <pc:spChg chg="mod ord">
          <ac:chgData name="Roman Gumzej" userId="39b5f2aa-645e-44ce-a9a1-d6838aa53dea" providerId="ADAL" clId="{2A8CD4FA-405C-436C-A5BE-F7E9E2425AD5}" dt="2025-04-09T10:09:46.199" v="10" actId="6264"/>
          <ac:spMkLst>
            <pc:docMk/>
            <pc:sldMk cId="2721187171" sldId="277"/>
            <ac:spMk id="119" creationId="{00000000-0000-0000-0000-000000000000}"/>
          </ac:spMkLst>
        </pc:spChg>
        <pc:spChg chg="mod ord">
          <ac:chgData name="Roman Gumzej" userId="39b5f2aa-645e-44ce-a9a1-d6838aa53dea" providerId="ADAL" clId="{2A8CD4FA-405C-436C-A5BE-F7E9E2425AD5}" dt="2025-04-09T10:38:32.947" v="198" actId="12"/>
          <ac:spMkLst>
            <pc:docMk/>
            <pc:sldMk cId="2721187171" sldId="277"/>
            <ac:spMk id="120" creationId="{00000000-0000-0000-0000-000000000000}"/>
          </ac:spMkLst>
        </pc:spChg>
      </pc:sldChg>
      <pc:sldChg chg="add">
        <pc:chgData name="Roman Gumzej" userId="39b5f2aa-645e-44ce-a9a1-d6838aa53dea" providerId="ADAL" clId="{2A8CD4FA-405C-436C-A5BE-F7E9E2425AD5}" dt="2025-04-09T10:09:29.988" v="8"/>
        <pc:sldMkLst>
          <pc:docMk/>
          <pc:sldMk cId="1525167678" sldId="278"/>
        </pc:sldMkLst>
      </pc:sldChg>
      <pc:sldChg chg="modSp add mod">
        <pc:chgData name="Roman Gumzej" userId="39b5f2aa-645e-44ce-a9a1-d6838aa53dea" providerId="ADAL" clId="{2A8CD4FA-405C-436C-A5BE-F7E9E2425AD5}" dt="2025-04-09T10:44:40.683" v="250" actId="12"/>
        <pc:sldMkLst>
          <pc:docMk/>
          <pc:sldMk cId="1741614429" sldId="279"/>
        </pc:sldMkLst>
        <pc:spChg chg="mod">
          <ac:chgData name="Roman Gumzej" userId="39b5f2aa-645e-44ce-a9a1-d6838aa53dea" providerId="ADAL" clId="{2A8CD4FA-405C-436C-A5BE-F7E9E2425AD5}" dt="2025-04-09T10:44:40.683" v="250" actId="12"/>
          <ac:spMkLst>
            <pc:docMk/>
            <pc:sldMk cId="1741614429" sldId="279"/>
            <ac:spMk id="120" creationId="{00000000-0000-0000-0000-000000000000}"/>
          </ac:spMkLst>
        </pc:spChg>
      </pc:sldChg>
      <pc:sldChg chg="modSp add del mod">
        <pc:chgData name="Roman Gumzej" userId="39b5f2aa-645e-44ce-a9a1-d6838aa53dea" providerId="ADAL" clId="{2A8CD4FA-405C-436C-A5BE-F7E9E2425AD5}" dt="2025-04-09T10:08:15.534" v="6" actId="47"/>
        <pc:sldMkLst>
          <pc:docMk/>
          <pc:sldMk cId="3676447581" sldId="280"/>
        </pc:sldMkLst>
        <pc:spChg chg="mod">
          <ac:chgData name="Roman Gumzej" userId="39b5f2aa-645e-44ce-a9a1-d6838aa53dea" providerId="ADAL" clId="{2A8CD4FA-405C-436C-A5BE-F7E9E2425AD5}" dt="2025-04-09T10:08:05.349" v="5" actId="108"/>
          <ac:spMkLst>
            <pc:docMk/>
            <pc:sldMk cId="3676447581" sldId="280"/>
            <ac:spMk id="111" creationId="{00000000-0000-0000-0000-000000000000}"/>
          </ac:spMkLst>
        </pc:spChg>
      </pc:sldChg>
      <pc:sldChg chg="add del">
        <pc:chgData name="Roman Gumzej" userId="39b5f2aa-645e-44ce-a9a1-d6838aa53dea" providerId="ADAL" clId="{2A8CD4FA-405C-436C-A5BE-F7E9E2425AD5}" dt="2025-04-09T10:08:42.472" v="7" actId="47"/>
        <pc:sldMkLst>
          <pc:docMk/>
          <pc:sldMk cId="422275138" sldId="281"/>
        </pc:sldMkLst>
      </pc:sldChg>
    </pc:docChg>
  </pc:docChgLst>
  <pc:docChgLst>
    <pc:chgData name="Roman Gumzej" userId="S::roman.gumzej@um.si::39b5f2aa-645e-44ce-a9a1-d6838aa53dea" providerId="AD" clId="Web-{E0912E3B-C301-9AFE-1BB2-09F742A092E3}"/>
    <pc:docChg chg="modSld">
      <pc:chgData name="Roman Gumzej" userId="S::roman.gumzej@um.si::39b5f2aa-645e-44ce-a9a1-d6838aa53dea" providerId="AD" clId="Web-{E0912E3B-C301-9AFE-1BB2-09F742A092E3}" dt="2024-05-21T05:08:55.949" v="0" actId="20577"/>
      <pc:docMkLst>
        <pc:docMk/>
      </pc:docMkLst>
      <pc:sldChg chg="modSp">
        <pc:chgData name="Roman Gumzej" userId="S::roman.gumzej@um.si::39b5f2aa-645e-44ce-a9a1-d6838aa53dea" providerId="AD" clId="Web-{E0912E3B-C301-9AFE-1BB2-09F742A092E3}" dt="2024-05-21T05:08:55.949" v="0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E0912E3B-C301-9AFE-1BB2-09F742A092E3}" dt="2024-05-21T05:08:55.949" v="0" actId="20577"/>
          <ac:spMkLst>
            <pc:docMk/>
            <pc:sldMk cId="0" sldId="259"/>
            <ac:spMk id="105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44AD4841-90F0-0F5E-60BE-02FB34701EC4}"/>
    <pc:docChg chg="modSld">
      <pc:chgData name="Roman Gumzej" userId="S::roman.gumzej@um.si::39b5f2aa-645e-44ce-a9a1-d6838aa53dea" providerId="AD" clId="Web-{44AD4841-90F0-0F5E-60BE-02FB34701EC4}" dt="2024-05-28T07:33:21.376" v="3" actId="20577"/>
      <pc:docMkLst>
        <pc:docMk/>
      </pc:docMkLst>
      <pc:sldChg chg="modSp">
        <pc:chgData name="Roman Gumzej" userId="S::roman.gumzej@um.si::39b5f2aa-645e-44ce-a9a1-d6838aa53dea" providerId="AD" clId="Web-{44AD4841-90F0-0F5E-60BE-02FB34701EC4}" dt="2024-05-28T07:33:21.376" v="3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44AD4841-90F0-0F5E-60BE-02FB34701EC4}" dt="2024-05-28T07:33:21.376" v="3" actId="20577"/>
          <ac:spMkLst>
            <pc:docMk/>
            <pc:sldMk cId="0" sldId="264"/>
            <ac:spMk id="120" creationId="{00000000-0000-0000-0000-000000000000}"/>
          </ac:spMkLst>
        </pc:spChg>
      </pc:sldChg>
    </pc:docChg>
  </pc:docChgLst>
  <pc:docChgLst>
    <pc:chgData name="Roman Gumzej" userId="39b5f2aa-645e-44ce-a9a1-d6838aa53dea" providerId="ADAL" clId="{2EC779D6-5A67-48B7-A376-BB56C8A8BAFF}"/>
    <pc:docChg chg="undo custSel addSld delSld modSld">
      <pc:chgData name="Roman Gumzej" userId="39b5f2aa-645e-44ce-a9a1-d6838aa53dea" providerId="ADAL" clId="{2EC779D6-5A67-48B7-A376-BB56C8A8BAFF}" dt="2024-05-29T09:55:12.394" v="267" actId="20577"/>
      <pc:docMkLst>
        <pc:docMk/>
      </pc:docMkLst>
      <pc:sldChg chg="delSp modSp mod">
        <pc:chgData name="Roman Gumzej" userId="39b5f2aa-645e-44ce-a9a1-d6838aa53dea" providerId="ADAL" clId="{2EC779D6-5A67-48B7-A376-BB56C8A8BAFF}" dt="2024-05-22T06:44:26.668" v="119" actId="478"/>
        <pc:sldMkLst>
          <pc:docMk/>
          <pc:sldMk cId="0" sldId="258"/>
        </pc:sldMkLst>
        <pc:spChg chg="mod">
          <ac:chgData name="Roman Gumzej" userId="39b5f2aa-645e-44ce-a9a1-d6838aa53dea" providerId="ADAL" clId="{2EC779D6-5A67-48B7-A376-BB56C8A8BAFF}" dt="2024-05-22T07:06:55.518" v="16" actId="20577"/>
          <ac:spMkLst>
            <pc:docMk/>
            <pc:sldMk cId="0" sldId="258"/>
            <ac:spMk id="102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4:26.668" v="119" actId="478"/>
          <ac:spMkLst>
            <pc:docMk/>
            <pc:sldMk cId="0" sldId="258"/>
            <ac:spMk id="103" creationId="{00000000-0000-0000-0000-000000000000}"/>
          </ac:spMkLst>
        </pc:spChg>
      </pc:sldChg>
      <pc:sldChg chg="delSp mod">
        <pc:chgData name="Roman Gumzej" userId="39b5f2aa-645e-44ce-a9a1-d6838aa53dea" providerId="ADAL" clId="{2EC779D6-5A67-48B7-A376-BB56C8A8BAFF}" dt="2024-05-22T06:44:31.726" v="120" actId="478"/>
        <pc:sldMkLst>
          <pc:docMk/>
          <pc:sldMk cId="0" sldId="259"/>
        </pc:sldMkLst>
        <pc:spChg chg="del">
          <ac:chgData name="Roman Gumzej" userId="39b5f2aa-645e-44ce-a9a1-d6838aa53dea" providerId="ADAL" clId="{2EC779D6-5A67-48B7-A376-BB56C8A8BAFF}" dt="2024-05-22T06:44:31.726" v="120" actId="478"/>
          <ac:spMkLst>
            <pc:docMk/>
            <pc:sldMk cId="0" sldId="259"/>
            <ac:spMk id="106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4:36.728" v="121" actId="478"/>
        <pc:sldMkLst>
          <pc:docMk/>
          <pc:sldMk cId="0" sldId="261"/>
        </pc:sldMkLst>
        <pc:spChg chg="mod">
          <ac:chgData name="Roman Gumzej" userId="39b5f2aa-645e-44ce-a9a1-d6838aa53dea" providerId="ADAL" clId="{2EC779D6-5A67-48B7-A376-BB56C8A8BAFF}" dt="2024-05-22T07:08:04.055" v="17" actId="790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08:04.055" v="17" actId="790"/>
          <ac:spMkLst>
            <pc:docMk/>
            <pc:sldMk cId="0" sldId="261"/>
            <ac:spMk id="111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4:36.728" v="121" actId="478"/>
          <ac:spMkLst>
            <pc:docMk/>
            <pc:sldMk cId="0" sldId="261"/>
            <ac:spMk id="112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4:47.964" v="123" actId="478"/>
        <pc:sldMkLst>
          <pc:docMk/>
          <pc:sldMk cId="0" sldId="262"/>
        </pc:sldMkLst>
        <pc:spChg chg="mod">
          <ac:chgData name="Roman Gumzej" userId="39b5f2aa-645e-44ce-a9a1-d6838aa53dea" providerId="ADAL" clId="{2EC779D6-5A67-48B7-A376-BB56C8A8BAFF}" dt="2024-05-22T07:10:25.671" v="32" actId="790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0:25.671" v="32" actId="790"/>
          <ac:spMkLst>
            <pc:docMk/>
            <pc:sldMk cId="0" sldId="262"/>
            <ac:spMk id="114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4:47.964" v="123" actId="478"/>
          <ac:spMkLst>
            <pc:docMk/>
            <pc:sldMk cId="0" sldId="262"/>
            <ac:spMk id="115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4:59.226" v="125" actId="478"/>
        <pc:sldMkLst>
          <pc:docMk/>
          <pc:sldMk cId="0" sldId="263"/>
        </pc:sldMkLst>
        <pc:spChg chg="mod">
          <ac:chgData name="Roman Gumzej" userId="39b5f2aa-645e-44ce-a9a1-d6838aa53dea" providerId="ADAL" clId="{2EC779D6-5A67-48B7-A376-BB56C8A8BAFF}" dt="2024-05-22T07:11:43.375" v="51" actId="790"/>
          <ac:spMkLst>
            <pc:docMk/>
            <pc:sldMk cId="0" sldId="263"/>
            <ac:spMk id="116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1:43.375" v="51" actId="790"/>
          <ac:spMkLst>
            <pc:docMk/>
            <pc:sldMk cId="0" sldId="263"/>
            <ac:spMk id="117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4:59.226" v="125" actId="478"/>
          <ac:spMkLst>
            <pc:docMk/>
            <pc:sldMk cId="0" sldId="263"/>
            <ac:spMk id="118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5:09.507" v="127" actId="478"/>
        <pc:sldMkLst>
          <pc:docMk/>
          <pc:sldMk cId="0" sldId="264"/>
        </pc:sldMkLst>
        <pc:spChg chg="mod">
          <ac:chgData name="Roman Gumzej" userId="39b5f2aa-645e-44ce-a9a1-d6838aa53dea" providerId="ADAL" clId="{2EC779D6-5A67-48B7-A376-BB56C8A8BAFF}" dt="2024-05-22T07:12:47.634" v="75" actId="790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2:47.634" v="75" actId="790"/>
          <ac:spMkLst>
            <pc:docMk/>
            <pc:sldMk cId="0" sldId="264"/>
            <ac:spMk id="120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5:09.507" v="127" actId="478"/>
          <ac:spMkLst>
            <pc:docMk/>
            <pc:sldMk cId="0" sldId="264"/>
            <ac:spMk id="121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9T07:17:18.263" v="163" actId="20577"/>
        <pc:sldMkLst>
          <pc:docMk/>
          <pc:sldMk cId="0" sldId="265"/>
        </pc:sldMkLst>
        <pc:spChg chg="mod">
          <ac:chgData name="Roman Gumzej" userId="39b5f2aa-645e-44ce-a9a1-d6838aa53dea" providerId="ADAL" clId="{2EC779D6-5A67-48B7-A376-BB56C8A8BAFF}" dt="2024-05-29T07:17:18.263" v="163" actId="20577"/>
          <ac:spMkLst>
            <pc:docMk/>
            <pc:sldMk cId="0" sldId="265"/>
            <ac:spMk id="122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5:18.998" v="129" actId="478"/>
          <ac:spMkLst>
            <pc:docMk/>
            <pc:sldMk cId="0" sldId="265"/>
            <ac:spMk id="124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3:41.438" v="118" actId="14100"/>
          <ac:picMkLst>
            <pc:docMk/>
            <pc:sldMk cId="0" sldId="265"/>
            <ac:picMk id="5" creationId="{BBA59196-886C-4BAC-A494-21825B541B1F}"/>
          </ac:picMkLst>
        </pc:picChg>
      </pc:sldChg>
      <pc:sldChg chg="delSp modSp add mod">
        <pc:chgData name="Roman Gumzej" userId="39b5f2aa-645e-44ce-a9a1-d6838aa53dea" providerId="ADAL" clId="{2EC779D6-5A67-48B7-A376-BB56C8A8BAFF}" dt="2024-05-22T06:44:43.835" v="122" actId="478"/>
        <pc:sldMkLst>
          <pc:docMk/>
          <pc:sldMk cId="3964360815" sldId="268"/>
        </pc:sldMkLst>
        <pc:spChg chg="mod">
          <ac:chgData name="Roman Gumzej" userId="39b5f2aa-645e-44ce-a9a1-d6838aa53dea" providerId="ADAL" clId="{2EC779D6-5A67-48B7-A376-BB56C8A8BAFF}" dt="2024-05-22T07:10:01.485" v="31" actId="6549"/>
          <ac:spMkLst>
            <pc:docMk/>
            <pc:sldMk cId="3964360815" sldId="268"/>
            <ac:spMk id="111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4:43.835" v="122" actId="478"/>
          <ac:spMkLst>
            <pc:docMk/>
            <pc:sldMk cId="3964360815" sldId="268"/>
            <ac:spMk id="112" creationId="{00000000-0000-0000-0000-000000000000}"/>
          </ac:spMkLst>
        </pc:spChg>
      </pc:sldChg>
      <pc:sldChg chg="delSp modSp add mod">
        <pc:chgData name="Roman Gumzej" userId="39b5f2aa-645e-44ce-a9a1-d6838aa53dea" providerId="ADAL" clId="{2EC779D6-5A67-48B7-A376-BB56C8A8BAFF}" dt="2024-05-22T06:44:55.322" v="124" actId="478"/>
        <pc:sldMkLst>
          <pc:docMk/>
          <pc:sldMk cId="3304276382" sldId="269"/>
        </pc:sldMkLst>
        <pc:spChg chg="mod">
          <ac:chgData name="Roman Gumzej" userId="39b5f2aa-645e-44ce-a9a1-d6838aa53dea" providerId="ADAL" clId="{2EC779D6-5A67-48B7-A376-BB56C8A8BAFF}" dt="2024-05-22T07:11:25.224" v="50" actId="20577"/>
          <ac:spMkLst>
            <pc:docMk/>
            <pc:sldMk cId="3304276382" sldId="269"/>
            <ac:spMk id="114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4:55.322" v="124" actId="478"/>
          <ac:spMkLst>
            <pc:docMk/>
            <pc:sldMk cId="3304276382" sldId="269"/>
            <ac:spMk id="115" creationId="{00000000-0000-0000-0000-000000000000}"/>
          </ac:spMkLst>
        </pc:spChg>
      </pc:sldChg>
      <pc:sldChg chg="delSp modSp add mod">
        <pc:chgData name="Roman Gumzej" userId="39b5f2aa-645e-44ce-a9a1-d6838aa53dea" providerId="ADAL" clId="{2EC779D6-5A67-48B7-A376-BB56C8A8BAFF}" dt="2024-05-22T06:45:05.659" v="126" actId="478"/>
        <pc:sldMkLst>
          <pc:docMk/>
          <pc:sldMk cId="3868193644" sldId="270"/>
        </pc:sldMkLst>
        <pc:spChg chg="mod">
          <ac:chgData name="Roman Gumzej" userId="39b5f2aa-645e-44ce-a9a1-d6838aa53dea" providerId="ADAL" clId="{2EC779D6-5A67-48B7-A376-BB56C8A8BAFF}" dt="2024-05-20T10:59:59.179" v="13" actId="15"/>
          <ac:spMkLst>
            <pc:docMk/>
            <pc:sldMk cId="3868193644" sldId="270"/>
            <ac:spMk id="117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5:05.659" v="126" actId="478"/>
          <ac:spMkLst>
            <pc:docMk/>
            <pc:sldMk cId="3868193644" sldId="270"/>
            <ac:spMk id="118" creationId="{00000000-0000-0000-0000-000000000000}"/>
          </ac:spMkLst>
        </pc:spChg>
      </pc:sldChg>
      <pc:sldChg chg="delSp modSp add mod">
        <pc:chgData name="Roman Gumzej" userId="39b5f2aa-645e-44ce-a9a1-d6838aa53dea" providerId="ADAL" clId="{2EC779D6-5A67-48B7-A376-BB56C8A8BAFF}" dt="2024-05-22T06:45:15.346" v="128" actId="478"/>
        <pc:sldMkLst>
          <pc:docMk/>
          <pc:sldMk cId="3910161754" sldId="271"/>
        </pc:sldMkLst>
        <pc:spChg chg="mod">
          <ac:chgData name="Roman Gumzej" userId="39b5f2aa-645e-44ce-a9a1-d6838aa53dea" providerId="ADAL" clId="{2EC779D6-5A67-48B7-A376-BB56C8A8BAFF}" dt="2024-05-20T11:00:28.121" v="15" actId="15"/>
          <ac:spMkLst>
            <pc:docMk/>
            <pc:sldMk cId="3910161754" sldId="271"/>
            <ac:spMk id="120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5:15.346" v="128" actId="478"/>
          <ac:spMkLst>
            <pc:docMk/>
            <pc:sldMk cId="3910161754" sldId="271"/>
            <ac:spMk id="121" creationId="{00000000-0000-0000-0000-000000000000}"/>
          </ac:spMkLst>
        </pc:spChg>
      </pc:sldChg>
      <pc:sldChg chg="modSp mod">
        <pc:chgData name="Roman Gumzej" userId="39b5f2aa-645e-44ce-a9a1-d6838aa53dea" providerId="ADAL" clId="{2EC779D6-5A67-48B7-A376-BB56C8A8BAFF}" dt="2024-05-29T09:54:40.716" v="244" actId="20577"/>
        <pc:sldMkLst>
          <pc:docMk/>
          <pc:sldMk cId="205518803" sldId="272"/>
        </pc:sldMkLst>
        <pc:spChg chg="mod">
          <ac:chgData name="Roman Gumzej" userId="39b5f2aa-645e-44ce-a9a1-d6838aa53dea" providerId="ADAL" clId="{2EC779D6-5A67-48B7-A376-BB56C8A8BAFF}" dt="2024-05-29T09:54:40.716" v="244" actId="20577"/>
          <ac:spMkLst>
            <pc:docMk/>
            <pc:sldMk cId="205518803" sldId="272"/>
            <ac:spMk id="4" creationId="{7CE2ECB0-E774-504E-3C70-95613083B41D}"/>
          </ac:spMkLst>
        </pc:spChg>
        <pc:spChg chg="mod">
          <ac:chgData name="Roman Gumzej" userId="39b5f2aa-645e-44ce-a9a1-d6838aa53dea" providerId="ADAL" clId="{2EC779D6-5A67-48B7-A376-BB56C8A8BAFF}" dt="2024-05-29T09:28:57.232" v="232" actId="790"/>
          <ac:spMkLst>
            <pc:docMk/>
            <pc:sldMk cId="205518803" sldId="272"/>
            <ac:spMk id="110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08:33.807" v="26" actId="790"/>
          <ac:spMkLst>
            <pc:docMk/>
            <pc:sldMk cId="205518803" sldId="272"/>
            <ac:spMk id="112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08:18.580" v="25" actId="1035"/>
          <ac:picMkLst>
            <pc:docMk/>
            <pc:sldMk cId="205518803" sldId="272"/>
            <ac:picMk id="2" creationId="{244AC786-2F1A-58C2-0489-91139A461D9E}"/>
          </ac:picMkLst>
        </pc:picChg>
      </pc:sldChg>
      <pc:sldChg chg="modSp mod">
        <pc:chgData name="Roman Gumzej" userId="39b5f2aa-645e-44ce-a9a1-d6838aa53dea" providerId="ADAL" clId="{2EC779D6-5A67-48B7-A376-BB56C8A8BAFF}" dt="2024-05-29T09:54:53.614" v="252" actId="20577"/>
        <pc:sldMkLst>
          <pc:docMk/>
          <pc:sldMk cId="244775906" sldId="273"/>
        </pc:sldMkLst>
        <pc:spChg chg="mod">
          <ac:chgData name="Roman Gumzej" userId="39b5f2aa-645e-44ce-a9a1-d6838aa53dea" providerId="ADAL" clId="{2EC779D6-5A67-48B7-A376-BB56C8A8BAFF}" dt="2024-05-29T09:54:53.614" v="252" actId="20577"/>
          <ac:spMkLst>
            <pc:docMk/>
            <pc:sldMk cId="244775906" sldId="273"/>
            <ac:spMk id="4" creationId="{65F526B5-2BB2-BD78-5D9B-84860BDA90F9}"/>
          </ac:spMkLst>
        </pc:spChg>
        <pc:spChg chg="mod">
          <ac:chgData name="Roman Gumzej" userId="39b5f2aa-645e-44ce-a9a1-d6838aa53dea" providerId="ADAL" clId="{2EC779D6-5A67-48B7-A376-BB56C8A8BAFF}" dt="2024-05-29T09:28:36.782" v="231" actId="790"/>
          <ac:spMkLst>
            <pc:docMk/>
            <pc:sldMk cId="244775906" sldId="273"/>
            <ac:spMk id="113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0:54.287" v="49" actId="790"/>
          <ac:spMkLst>
            <pc:docMk/>
            <pc:sldMk cId="244775906" sldId="273"/>
            <ac:spMk id="115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0:38.246" v="48" actId="1035"/>
          <ac:picMkLst>
            <pc:docMk/>
            <pc:sldMk cId="244775906" sldId="273"/>
            <ac:picMk id="2" creationId="{B8B8DF9F-1286-C8FA-C2D3-9EAACEB6F00F}"/>
          </ac:picMkLst>
        </pc:picChg>
      </pc:sldChg>
      <pc:sldChg chg="modSp mod">
        <pc:chgData name="Roman Gumzej" userId="39b5f2aa-645e-44ce-a9a1-d6838aa53dea" providerId="ADAL" clId="{2EC779D6-5A67-48B7-A376-BB56C8A8BAFF}" dt="2024-05-29T09:55:02.216" v="260" actId="20577"/>
        <pc:sldMkLst>
          <pc:docMk/>
          <pc:sldMk cId="3473805050" sldId="274"/>
        </pc:sldMkLst>
        <pc:spChg chg="mod">
          <ac:chgData name="Roman Gumzej" userId="39b5f2aa-645e-44ce-a9a1-d6838aa53dea" providerId="ADAL" clId="{2EC779D6-5A67-48B7-A376-BB56C8A8BAFF}" dt="2024-05-29T07:15:33.553" v="146" actId="20577"/>
          <ac:spMkLst>
            <pc:docMk/>
            <pc:sldMk cId="3473805050" sldId="274"/>
            <ac:spMk id="116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9T09:55:02.216" v="260" actId="20577"/>
          <ac:spMkLst>
            <pc:docMk/>
            <pc:sldMk cId="3473805050" sldId="274"/>
            <ac:spMk id="118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1:57.430" v="73" actId="1035"/>
          <ac:picMkLst>
            <pc:docMk/>
            <pc:sldMk cId="3473805050" sldId="274"/>
            <ac:picMk id="2" creationId="{D6A5928A-C9E2-DF0E-06C8-0E7B3F8E584A}"/>
          </ac:picMkLst>
        </pc:picChg>
      </pc:sldChg>
      <pc:sldChg chg="modSp mod">
        <pc:chgData name="Roman Gumzej" userId="39b5f2aa-645e-44ce-a9a1-d6838aa53dea" providerId="ADAL" clId="{2EC779D6-5A67-48B7-A376-BB56C8A8BAFF}" dt="2024-05-29T09:55:12.394" v="267" actId="20577"/>
        <pc:sldMkLst>
          <pc:docMk/>
          <pc:sldMk cId="2633787005" sldId="275"/>
        </pc:sldMkLst>
        <pc:spChg chg="mod">
          <ac:chgData name="Roman Gumzej" userId="39b5f2aa-645e-44ce-a9a1-d6838aa53dea" providerId="ADAL" clId="{2EC779D6-5A67-48B7-A376-BB56C8A8BAFF}" dt="2024-05-29T07:16:26.727" v="149" actId="20577"/>
          <ac:spMkLst>
            <pc:docMk/>
            <pc:sldMk cId="2633787005" sldId="275"/>
            <ac:spMk id="119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9T09:55:12.394" v="267" actId="20577"/>
          <ac:spMkLst>
            <pc:docMk/>
            <pc:sldMk cId="2633787005" sldId="275"/>
            <ac:spMk id="121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3:00.450" v="98" actId="1035"/>
          <ac:picMkLst>
            <pc:docMk/>
            <pc:sldMk cId="2633787005" sldId="275"/>
            <ac:picMk id="2" creationId="{6809351B-41E8-507B-1B95-B7066899F626}"/>
          </ac:picMkLst>
        </pc:picChg>
      </pc:sldChg>
      <pc:sldChg chg="modSp add del mod">
        <pc:chgData name="Roman Gumzej" userId="39b5f2aa-645e-44ce-a9a1-d6838aa53dea" providerId="ADAL" clId="{2EC779D6-5A67-48B7-A376-BB56C8A8BAFF}" dt="2024-05-29T07:21:12.187" v="192"/>
        <pc:sldMkLst>
          <pc:docMk/>
          <pc:sldMk cId="1244485586" sldId="276"/>
        </pc:sldMkLst>
        <pc:spChg chg="mod">
          <ac:chgData name="Roman Gumzej" userId="39b5f2aa-645e-44ce-a9a1-d6838aa53dea" providerId="ADAL" clId="{2EC779D6-5A67-48B7-A376-BB56C8A8BAFF}" dt="2024-05-29T07:21:10.289" v="191" actId="20577"/>
          <ac:spMkLst>
            <pc:docMk/>
            <pc:sldMk cId="1244485586" sldId="276"/>
            <ac:spMk id="125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9T07:21:08.570" v="190"/>
          <ac:spMkLst>
            <pc:docMk/>
            <pc:sldMk cId="1244485586" sldId="276"/>
            <ac:spMk id="126" creationId="{00000000-0000-0000-0000-000000000000}"/>
          </ac:spMkLst>
        </pc:spChg>
      </pc:sldChg>
      <pc:sldChg chg="modSp add del mod chgLayout">
        <pc:chgData name="Roman Gumzej" userId="39b5f2aa-645e-44ce-a9a1-d6838aa53dea" providerId="ADAL" clId="{2EC779D6-5A67-48B7-A376-BB56C8A8BAFF}" dt="2024-05-29T07:27:55.375" v="206" actId="207"/>
        <pc:sldMkLst>
          <pc:docMk/>
          <pc:sldMk cId="2741703512" sldId="276"/>
        </pc:sldMkLst>
        <pc:spChg chg="mod ord">
          <ac:chgData name="Roman Gumzej" userId="39b5f2aa-645e-44ce-a9a1-d6838aa53dea" providerId="ADAL" clId="{2EC779D6-5A67-48B7-A376-BB56C8A8BAFF}" dt="2024-05-29T07:26:56.104" v="204" actId="790"/>
          <ac:spMkLst>
            <pc:docMk/>
            <pc:sldMk cId="2741703512" sldId="276"/>
            <ac:spMk id="125" creationId="{00000000-0000-0000-0000-000000000000}"/>
          </ac:spMkLst>
        </pc:spChg>
        <pc:spChg chg="mod ord">
          <ac:chgData name="Roman Gumzej" userId="39b5f2aa-645e-44ce-a9a1-d6838aa53dea" providerId="ADAL" clId="{2EC779D6-5A67-48B7-A376-BB56C8A8BAFF}" dt="2024-05-29T07:27:55.375" v="206" actId="207"/>
          <ac:spMkLst>
            <pc:docMk/>
            <pc:sldMk cId="2741703512" sldId="27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132C83E7-F0B5-2612-EC8B-8CF30F6C7876}"/>
    <pc:docChg chg="addSld modSld">
      <pc:chgData name="Roman Gumzej" userId="S::roman.gumzej@um.si::39b5f2aa-645e-44ce-a9a1-d6838aa53dea" providerId="AD" clId="Web-{132C83E7-F0B5-2612-EC8B-8CF30F6C7876}" dt="2024-05-28T04:47:43.611" v="16" actId="20577"/>
      <pc:docMkLst>
        <pc:docMk/>
      </pc:docMkLst>
      <pc:sldChg chg="modSp add replId">
        <pc:chgData name="Roman Gumzej" userId="S::roman.gumzej@um.si::39b5f2aa-645e-44ce-a9a1-d6838aa53dea" providerId="AD" clId="Web-{132C83E7-F0B5-2612-EC8B-8CF30F6C7876}" dt="2024-05-28T04:47:43.611" v="16" actId="20577"/>
        <pc:sldMkLst>
          <pc:docMk/>
          <pc:sldMk cId="2741703512" sldId="276"/>
        </pc:sldMkLst>
        <pc:spChg chg="mod">
          <ac:chgData name="Roman Gumzej" userId="S::roman.gumzej@um.si::39b5f2aa-645e-44ce-a9a1-d6838aa53dea" providerId="AD" clId="Web-{132C83E7-F0B5-2612-EC8B-8CF30F6C7876}" dt="2024-05-28T04:45:20.561" v="4" actId="20577"/>
          <ac:spMkLst>
            <pc:docMk/>
            <pc:sldMk cId="2741703512" sldId="276"/>
            <ac:spMk id="125" creationId="{00000000-0000-0000-0000-000000000000}"/>
          </ac:spMkLst>
        </pc:spChg>
        <pc:spChg chg="mod">
          <ac:chgData name="Roman Gumzej" userId="S::roman.gumzej@um.si::39b5f2aa-645e-44ce-a9a1-d6838aa53dea" providerId="AD" clId="Web-{132C83E7-F0B5-2612-EC8B-8CF30F6C7876}" dt="2024-05-28T04:47:43.611" v="16" actId="20577"/>
          <ac:spMkLst>
            <pc:docMk/>
            <pc:sldMk cId="2741703512" sldId="276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B74B0C3A-F6C8-454F-9502-3676DED050AE}"/>
    <pc:docChg chg="custSel delSld modSld">
      <pc:chgData name="Roman Gumzej" userId="39b5f2aa-645e-44ce-a9a1-d6838aa53dea" providerId="ADAL" clId="{B74B0C3A-F6C8-454F-9502-3676DED050AE}" dt="2023-12-12T11:05:54.307" v="200" actId="20577"/>
      <pc:docMkLst>
        <pc:docMk/>
      </pc:docMkLst>
      <pc:sldChg chg="modSp mod">
        <pc:chgData name="Roman Gumzej" userId="39b5f2aa-645e-44ce-a9a1-d6838aa53dea" providerId="ADAL" clId="{B74B0C3A-F6C8-454F-9502-3676DED050AE}" dt="2023-12-12T10:44:23.403" v="4" actId="20577"/>
        <pc:sldMkLst>
          <pc:docMk/>
          <pc:sldMk cId="0" sldId="256"/>
        </pc:sldMkLst>
        <pc:spChg chg="mod">
          <ac:chgData name="Roman Gumzej" userId="39b5f2aa-645e-44ce-a9a1-d6838aa53dea" providerId="ADAL" clId="{B74B0C3A-F6C8-454F-9502-3676DED050AE}" dt="2023-12-12T10:44:13.399" v="1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44:23.403" v="4" actId="20577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45:19.893" v="16" actId="20577"/>
        <pc:sldMkLst>
          <pc:docMk/>
          <pc:sldMk cId="0" sldId="257"/>
        </pc:sldMkLst>
        <pc:spChg chg="mod">
          <ac:chgData name="Roman Gumzej" userId="39b5f2aa-645e-44ce-a9a1-d6838aa53dea" providerId="ADAL" clId="{B74B0C3A-F6C8-454F-9502-3676DED050AE}" dt="2023-12-12T10:45:19.893" v="16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6:15.886" v="45" actId="20577"/>
        <pc:sldMkLst>
          <pc:docMk/>
          <pc:sldMk cId="0" sldId="258"/>
        </pc:sldMkLst>
        <pc:spChg chg="mod">
          <ac:chgData name="Roman Gumzej" userId="39b5f2aa-645e-44ce-a9a1-d6838aa53dea" providerId="ADAL" clId="{B74B0C3A-F6C8-454F-9502-3676DED050AE}" dt="2023-12-12T10:45:37.341" v="39" actId="20577"/>
          <ac:spMkLst>
            <pc:docMk/>
            <pc:sldMk cId="0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6:15.886" v="45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9:00.001" v="76" actId="20577"/>
        <pc:sldMkLst>
          <pc:docMk/>
          <pc:sldMk cId="0" sldId="259"/>
        </pc:sldMkLst>
        <pc:spChg chg="mod">
          <ac:chgData name="Roman Gumzej" userId="39b5f2aa-645e-44ce-a9a1-d6838aa53dea" providerId="ADAL" clId="{B74B0C3A-F6C8-454F-9502-3676DED050AE}" dt="2023-12-12T10:57:57.012" v="57" actId="20577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9:00.001" v="76" actId="20577"/>
          <ac:spMkLst>
            <pc:docMk/>
            <pc:sldMk cId="0" sldId="259"/>
            <ac:spMk id="105" creationId="{00000000-0000-0000-0000-000000000000}"/>
          </ac:spMkLst>
        </pc:spChg>
      </pc:sldChg>
      <pc:sldChg chg="del">
        <pc:chgData name="Roman Gumzej" userId="39b5f2aa-645e-44ce-a9a1-d6838aa53dea" providerId="ADAL" clId="{B74B0C3A-F6C8-454F-9502-3676DED050AE}" dt="2023-12-12T10:59:42.434" v="77" actId="47"/>
        <pc:sldMkLst>
          <pc:docMk/>
          <pc:sldMk cId="0" sldId="260"/>
        </pc:sldMkLst>
      </pc:sldChg>
      <pc:sldChg chg="modSp mod">
        <pc:chgData name="Roman Gumzej" userId="39b5f2aa-645e-44ce-a9a1-d6838aa53dea" providerId="ADAL" clId="{B74B0C3A-F6C8-454F-9502-3676DED050AE}" dt="2023-12-12T11:00:17.654" v="103"/>
        <pc:sldMkLst>
          <pc:docMk/>
          <pc:sldMk cId="0" sldId="261"/>
        </pc:sldMkLst>
        <pc:spChg chg="mod">
          <ac:chgData name="Roman Gumzej" userId="39b5f2aa-645e-44ce-a9a1-d6838aa53dea" providerId="ADAL" clId="{B74B0C3A-F6C8-454F-9502-3676DED050AE}" dt="2023-12-12T10:59:56.249" v="102" actId="20577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0:17.654" v="103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1:02.301" v="119"/>
        <pc:sldMkLst>
          <pc:docMk/>
          <pc:sldMk cId="0" sldId="262"/>
        </pc:sldMkLst>
        <pc:spChg chg="mod">
          <ac:chgData name="Roman Gumzej" userId="39b5f2aa-645e-44ce-a9a1-d6838aa53dea" providerId="ADAL" clId="{B74B0C3A-F6C8-454F-9502-3676DED050AE}" dt="2023-12-12T11:00:36.820" v="118" actId="20577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02.301" v="119"/>
          <ac:spMkLst>
            <pc:docMk/>
            <pc:sldMk cId="0" sldId="262"/>
            <ac:spMk id="11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5:54.307" v="200" actId="20577"/>
        <pc:sldMkLst>
          <pc:docMk/>
          <pc:sldMk cId="0" sldId="263"/>
        </pc:sldMkLst>
        <pc:spChg chg="mod">
          <ac:chgData name="Roman Gumzej" userId="39b5f2aa-645e-44ce-a9a1-d6838aa53dea" providerId="ADAL" clId="{B74B0C3A-F6C8-454F-9502-3676DED050AE}" dt="2023-12-12T11:05:54.307" v="200" actId="20577"/>
          <ac:spMkLst>
            <pc:docMk/>
            <pc:sldMk cId="0" sldId="263"/>
            <ac:spMk id="116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44.062" v="145" actId="20577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2:23.542" v="166"/>
        <pc:sldMkLst>
          <pc:docMk/>
          <pc:sldMk cId="0" sldId="264"/>
        </pc:sldMkLst>
        <pc:spChg chg="mod">
          <ac:chgData name="Roman Gumzej" userId="39b5f2aa-645e-44ce-a9a1-d6838aa53dea" providerId="ADAL" clId="{B74B0C3A-F6C8-454F-9502-3676DED050AE}" dt="2023-12-12T11:02:01.986" v="164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2:23.542" v="166"/>
          <ac:spMkLst>
            <pc:docMk/>
            <pc:sldMk cId="0" sldId="264"/>
            <ac:spMk id="120" creationId="{00000000-0000-0000-0000-000000000000}"/>
          </ac:spMkLst>
        </pc:spChg>
      </pc:sldChg>
      <pc:sldChg chg="addSp delSp modSp mod">
        <pc:chgData name="Roman Gumzej" userId="39b5f2aa-645e-44ce-a9a1-d6838aa53dea" providerId="ADAL" clId="{B74B0C3A-F6C8-454F-9502-3676DED050AE}" dt="2023-12-12T11:02:57.306" v="193"/>
        <pc:sldMkLst>
          <pc:docMk/>
          <pc:sldMk cId="0" sldId="265"/>
        </pc:sldMkLst>
        <pc:spChg chg="mod">
          <ac:chgData name="Roman Gumzej" userId="39b5f2aa-645e-44ce-a9a1-d6838aa53dea" providerId="ADAL" clId="{B74B0C3A-F6C8-454F-9502-3676DED050AE}" dt="2023-12-12T11:02:39.912" v="191" actId="20577"/>
          <ac:spMkLst>
            <pc:docMk/>
            <pc:sldMk cId="0" sldId="265"/>
            <ac:spMk id="122" creationId="{00000000-0000-0000-0000-000000000000}"/>
          </ac:spMkLst>
        </pc:spChg>
        <pc:spChg chg="del mod">
          <ac:chgData name="Roman Gumzej" userId="39b5f2aa-645e-44ce-a9a1-d6838aa53dea" providerId="ADAL" clId="{B74B0C3A-F6C8-454F-9502-3676DED050AE}" dt="2023-12-12T11:02:57.306" v="193"/>
          <ac:spMkLst>
            <pc:docMk/>
            <pc:sldMk cId="0" sldId="265"/>
            <ac:spMk id="123" creationId="{00000000-0000-0000-0000-000000000000}"/>
          </ac:spMkLst>
        </pc:spChg>
        <pc:picChg chg="add mod">
          <ac:chgData name="Roman Gumzej" userId="39b5f2aa-645e-44ce-a9a1-d6838aa53dea" providerId="ADAL" clId="{B74B0C3A-F6C8-454F-9502-3676DED050AE}" dt="2023-12-12T11:02:57.306" v="193"/>
          <ac:picMkLst>
            <pc:docMk/>
            <pc:sldMk cId="0" sldId="265"/>
            <ac:picMk id="5" creationId="{BBA59196-886C-4BAC-A494-21825B541B1F}"/>
          </ac:picMkLst>
        </pc:picChg>
      </pc:sldChg>
      <pc:sldChg chg="modSp mod">
        <pc:chgData name="Roman Gumzej" userId="39b5f2aa-645e-44ce-a9a1-d6838aa53dea" providerId="ADAL" clId="{B74B0C3A-F6C8-454F-9502-3676DED050AE}" dt="2023-12-12T11:04:17.850" v="198" actId="20577"/>
        <pc:sldMkLst>
          <pc:docMk/>
          <pc:sldMk cId="0" sldId="266"/>
        </pc:sldMkLst>
        <pc:spChg chg="mod">
          <ac:chgData name="Roman Gumzej" userId="39b5f2aa-645e-44ce-a9a1-d6838aa53dea" providerId="ADAL" clId="{B74B0C3A-F6C8-454F-9502-3676DED050AE}" dt="2023-12-12T11:04:17.850" v="198" actId="20577"/>
          <ac:spMkLst>
            <pc:docMk/>
            <pc:sldMk cId="0" sldId="26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DCC5E8BF-0113-91AE-C99D-0762F46C3821}"/>
    <pc:docChg chg="addSld delSld modSld">
      <pc:chgData name="Roman Gumzej" userId="S::roman.gumzej@um.si::39b5f2aa-645e-44ce-a9a1-d6838aa53dea" providerId="AD" clId="Web-{DCC5E8BF-0113-91AE-C99D-0762F46C3821}" dt="2024-05-21T07:32:24.933" v="94" actId="20577"/>
      <pc:docMkLst>
        <pc:docMk/>
      </pc:docMkLst>
      <pc:sldChg chg="modSp">
        <pc:chgData name="Roman Gumzej" userId="S::roman.gumzej@um.si::39b5f2aa-645e-44ce-a9a1-d6838aa53dea" providerId="AD" clId="Web-{DCC5E8BF-0113-91AE-C99D-0762F46C3821}" dt="2024-05-21T07:22:05.441" v="20" actId="20577"/>
        <pc:sldMkLst>
          <pc:docMk/>
          <pc:sldMk cId="0" sldId="258"/>
        </pc:sldMkLst>
        <pc:spChg chg="mod">
          <ac:chgData name="Roman Gumzej" userId="S::roman.gumzej@um.si::39b5f2aa-645e-44ce-a9a1-d6838aa53dea" providerId="AD" clId="Web-{DCC5E8BF-0113-91AE-C99D-0762F46C3821}" dt="2024-05-21T07:22:05.441" v="20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2:30.614" v="23" actId="20577"/>
        <pc:sldMkLst>
          <pc:docMk/>
          <pc:sldMk cId="0" sldId="261"/>
        </pc:sldMkLst>
        <pc:spChg chg="mod">
          <ac:chgData name="Roman Gumzej" userId="S::roman.gumzej@um.si::39b5f2aa-645e-44ce-a9a1-d6838aa53dea" providerId="AD" clId="Web-{DCC5E8BF-0113-91AE-C99D-0762F46C3821}" dt="2024-05-21T07:22:30.614" v="23" actId="20577"/>
          <ac:spMkLst>
            <pc:docMk/>
            <pc:sldMk cId="0" sldId="261"/>
            <ac:spMk id="11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4:19.415" v="36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DCC5E8BF-0113-91AE-C99D-0762F46C3821}" dt="2024-05-21T07:24:19.415" v="36" actId="20577"/>
          <ac:spMkLst>
            <pc:docMk/>
            <pc:sldMk cId="0" sldId="262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5:21.620" v="48" actId="20577"/>
        <pc:sldMkLst>
          <pc:docMk/>
          <pc:sldMk cId="0" sldId="263"/>
        </pc:sldMkLst>
        <pc:spChg chg="mod">
          <ac:chgData name="Roman Gumzej" userId="S::roman.gumzej@um.si::39b5f2aa-645e-44ce-a9a1-d6838aa53dea" providerId="AD" clId="Web-{DCC5E8BF-0113-91AE-C99D-0762F46C3821}" dt="2024-05-21T07:25:21.620" v="48" actId="20577"/>
          <ac:spMkLst>
            <pc:docMk/>
            <pc:sldMk cId="0" sldId="263"/>
            <ac:spMk id="11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6:26.435" v="58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DCC5E8BF-0113-91AE-C99D-0762F46C3821}" dt="2024-05-21T07:26:26.435" v="58" actId="20577"/>
          <ac:spMkLst>
            <pc:docMk/>
            <pc:sldMk cId="0" sldId="264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30:53.226" v="90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DCC5E8BF-0113-91AE-C99D-0762F46C3821}" dt="2024-05-21T07:30:53.226" v="90" actId="20577"/>
          <ac:spMkLst>
            <pc:docMk/>
            <pc:sldMk cId="0" sldId="266"/>
            <ac:spMk id="126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DCC5E8BF-0113-91AE-C99D-0762F46C3821}" dt="2024-05-21T07:30:21.350" v="87" actId="1076"/>
        <pc:sldMkLst>
          <pc:docMk/>
          <pc:sldMk cId="205518803" sldId="272"/>
        </pc:sldMkLst>
        <pc:spChg chg="mod">
          <ac:chgData name="Roman Gumzej" userId="S::roman.gumzej@um.si::39b5f2aa-645e-44ce-a9a1-d6838aa53dea" providerId="AD" clId="Web-{DCC5E8BF-0113-91AE-C99D-0762F46C3821}" dt="2024-05-21T07:23:19.444" v="31" actId="20577"/>
          <ac:spMkLst>
            <pc:docMk/>
            <pc:sldMk cId="205518803" sldId="272"/>
            <ac:spMk id="110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4:00.899" v="33"/>
          <ac:spMkLst>
            <pc:docMk/>
            <pc:sldMk cId="205518803" sldId="272"/>
            <ac:spMk id="111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30:15.631" v="86" actId="20577"/>
          <ac:spMkLst>
            <pc:docMk/>
            <pc:sldMk cId="205518803" sldId="272"/>
            <ac:spMk id="112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30:21.350" v="87" actId="1076"/>
          <ac:picMkLst>
            <pc:docMk/>
            <pc:sldMk cId="205518803" sldId="272"/>
            <ac:picMk id="2" creationId="{244AC786-2F1A-58C2-0489-91139A461D9E}"/>
          </ac:picMkLst>
        </pc:picChg>
      </pc:sldChg>
      <pc:sldChg chg="modSp new del mod modClrScheme chgLayout">
        <pc:chgData name="Roman Gumzej" userId="S::roman.gumzej@um.si::39b5f2aa-645e-44ce-a9a1-d6838aa53dea" providerId="AD" clId="Web-{DCC5E8BF-0113-91AE-C99D-0762F46C3821}" dt="2024-05-21T07:23:05.975" v="26"/>
        <pc:sldMkLst>
          <pc:docMk/>
          <pc:sldMk cId="1239905526" sldId="272"/>
        </pc:sldMkLst>
        <pc:spChg chg="mod ord">
          <ac:chgData name="Roman Gumzej" userId="S::roman.gumzej@um.si::39b5f2aa-645e-44ce-a9a1-d6838aa53dea" providerId="AD" clId="Web-{DCC5E8BF-0113-91AE-C99D-0762F46C3821}" dt="2024-05-21T07:22:51.443" v="25"/>
          <ac:spMkLst>
            <pc:docMk/>
            <pc:sldMk cId="1239905526" sldId="272"/>
            <ac:spMk id="2" creationId="{B13845CE-782A-2498-B2FE-001C7ECBC5AF}"/>
          </ac:spMkLst>
        </pc:spChg>
        <pc:spChg chg="mod">
          <ac:chgData name="Roman Gumzej" userId="S::roman.gumzej@um.si::39b5f2aa-645e-44ce-a9a1-d6838aa53dea" providerId="AD" clId="Web-{DCC5E8BF-0113-91AE-C99D-0762F46C3821}" dt="2024-05-21T07:22:51.443" v="25"/>
          <ac:spMkLst>
            <pc:docMk/>
            <pc:sldMk cId="1239905526" sldId="272"/>
            <ac:spMk id="3" creationId="{1E6C3F30-82D5-5D39-760E-693480A1826C}"/>
          </ac:spMkLst>
        </pc:spChg>
      </pc:sldChg>
      <pc:sldChg chg="addSp delSp modSp add replId">
        <pc:chgData name="Roman Gumzej" userId="S::roman.gumzej@um.si::39b5f2aa-645e-44ce-a9a1-d6838aa53dea" providerId="AD" clId="Web-{DCC5E8BF-0113-91AE-C99D-0762F46C3821}" dt="2024-05-21T07:30:05.927" v="84" actId="1076"/>
        <pc:sldMkLst>
          <pc:docMk/>
          <pc:sldMk cId="244775906" sldId="273"/>
        </pc:sldMkLst>
        <pc:spChg chg="mod">
          <ac:chgData name="Roman Gumzej" userId="S::roman.gumzej@um.si::39b5f2aa-645e-44ce-a9a1-d6838aa53dea" providerId="AD" clId="Web-{DCC5E8BF-0113-91AE-C99D-0762F46C3821}" dt="2024-05-21T07:24:52.119" v="43" actId="20577"/>
          <ac:spMkLst>
            <pc:docMk/>
            <pc:sldMk cId="244775906" sldId="273"/>
            <ac:spMk id="113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5:08.589" v="45"/>
          <ac:spMkLst>
            <pc:docMk/>
            <pc:sldMk cId="244775906" sldId="273"/>
            <ac:spMk id="114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29:59.521" v="83" actId="20577"/>
          <ac:spMkLst>
            <pc:docMk/>
            <pc:sldMk cId="244775906" sldId="273"/>
            <ac:spMk id="115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30:05.927" v="84" actId="1076"/>
          <ac:picMkLst>
            <pc:docMk/>
            <pc:sldMk cId="244775906" sldId="273"/>
            <ac:picMk id="2" creationId="{B8B8DF9F-1286-C8FA-C2D3-9EAACEB6F00F}"/>
          </ac:picMkLst>
        </pc:picChg>
      </pc:sldChg>
      <pc:sldChg chg="addSp delSp modSp add replId">
        <pc:chgData name="Roman Gumzej" userId="S::roman.gumzej@um.si::39b5f2aa-645e-44ce-a9a1-d6838aa53dea" providerId="AD" clId="Web-{DCC5E8BF-0113-91AE-C99D-0762F46C3821}" dt="2024-05-21T07:29:43.333" v="81" actId="1076"/>
        <pc:sldMkLst>
          <pc:docMk/>
          <pc:sldMk cId="3473805050" sldId="274"/>
        </pc:sldMkLst>
        <pc:spChg chg="mod">
          <ac:chgData name="Roman Gumzej" userId="S::roman.gumzej@um.si::39b5f2aa-645e-44ce-a9a1-d6838aa53dea" providerId="AD" clId="Web-{DCC5E8BF-0113-91AE-C99D-0762F46C3821}" dt="2024-05-21T07:25:50.996" v="53" actId="20577"/>
          <ac:spMkLst>
            <pc:docMk/>
            <pc:sldMk cId="3473805050" sldId="274"/>
            <ac:spMk id="116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6:14.263" v="55"/>
          <ac:spMkLst>
            <pc:docMk/>
            <pc:sldMk cId="3473805050" sldId="274"/>
            <ac:spMk id="117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29:18.598" v="77" actId="20577"/>
          <ac:spMkLst>
            <pc:docMk/>
            <pc:sldMk cId="3473805050" sldId="274"/>
            <ac:spMk id="118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29:43.333" v="81" actId="1076"/>
          <ac:picMkLst>
            <pc:docMk/>
            <pc:sldMk cId="3473805050" sldId="274"/>
            <ac:picMk id="2" creationId="{D6A5928A-C9E2-DF0E-06C8-0E7B3F8E584A}"/>
          </ac:picMkLst>
        </pc:picChg>
      </pc:sldChg>
      <pc:sldChg chg="addSp delSp modSp add replId">
        <pc:chgData name="Roman Gumzej" userId="S::roman.gumzej@um.si::39b5f2aa-645e-44ce-a9a1-d6838aa53dea" providerId="AD" clId="Web-{DCC5E8BF-0113-91AE-C99D-0762F46C3821}" dt="2024-05-21T07:32:24.933" v="94" actId="20577"/>
        <pc:sldMkLst>
          <pc:docMk/>
          <pc:sldMk cId="2633787005" sldId="275"/>
        </pc:sldMkLst>
        <pc:spChg chg="mod">
          <ac:chgData name="Roman Gumzej" userId="S::roman.gumzej@um.si::39b5f2aa-645e-44ce-a9a1-d6838aa53dea" providerId="AD" clId="Web-{DCC5E8BF-0113-91AE-C99D-0762F46C3821}" dt="2024-05-21T07:26:43.764" v="68" actId="20577"/>
          <ac:spMkLst>
            <pc:docMk/>
            <pc:sldMk cId="2633787005" sldId="275"/>
            <ac:spMk id="119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8:02.970" v="70"/>
          <ac:spMkLst>
            <pc:docMk/>
            <pc:sldMk cId="2633787005" sldId="275"/>
            <ac:spMk id="120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32:24.933" v="94" actId="20577"/>
          <ac:spMkLst>
            <pc:docMk/>
            <pc:sldMk cId="2633787005" sldId="275"/>
            <ac:spMk id="121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31:22.305" v="91" actId="1076"/>
          <ac:picMkLst>
            <pc:docMk/>
            <pc:sldMk cId="2633787005" sldId="275"/>
            <ac:picMk id="2" creationId="{6809351B-41E8-507B-1B95-B7066899F62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1C72C-F4F8-4EAD-9ED5-4546DBA9683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ED711EB9-B80C-4FF2-A9F4-80109707A1DF}">
      <dgm:prSet phldrT="[besedilo]" custT="1"/>
      <dgm:spPr/>
      <dgm:t>
        <a:bodyPr/>
        <a:lstStyle/>
        <a:p>
          <a:r>
            <a:rPr lang="sl-SI" sz="5400" dirty="0"/>
            <a:t>E</a:t>
          </a:r>
          <a:r>
            <a:rPr lang="en-US" sz="5400" dirty="0" err="1"/>
            <a:t>ks</a:t>
          </a:r>
          <a:r>
            <a:rPr lang="sl-SI" sz="5400" dirty="0"/>
            <a:t>periment</a:t>
          </a:r>
        </a:p>
      </dgm:t>
    </dgm:pt>
    <dgm:pt modelId="{CB851B12-E3B3-4A85-8816-0C04431116A2}" type="parTrans" cxnId="{E574DB43-5332-4C97-8557-F79F16AAAF2C}">
      <dgm:prSet/>
      <dgm:spPr/>
      <dgm:t>
        <a:bodyPr/>
        <a:lstStyle/>
        <a:p>
          <a:endParaRPr lang="sl-SI" sz="1400"/>
        </a:p>
      </dgm:t>
    </dgm:pt>
    <dgm:pt modelId="{086DC2B8-F2DA-4667-AA15-67D1BB2B3FD6}" type="sibTrans" cxnId="{E574DB43-5332-4C97-8557-F79F16AAAF2C}">
      <dgm:prSet/>
      <dgm:spPr/>
      <dgm:t>
        <a:bodyPr/>
        <a:lstStyle/>
        <a:p>
          <a:endParaRPr lang="sl-SI" sz="1400"/>
        </a:p>
      </dgm:t>
    </dgm:pt>
    <dgm:pt modelId="{0BB48FC0-416E-4C34-ADAB-B122F975D950}">
      <dgm:prSet phldrT="[besedilo]" custT="1"/>
      <dgm:spPr/>
      <dgm:t>
        <a:bodyPr/>
        <a:lstStyle/>
        <a:p>
          <a:r>
            <a:rPr lang="sl-SI" sz="3200" dirty="0"/>
            <a:t>Scenario1</a:t>
          </a:r>
          <a:endParaRPr lang="sl-SI" sz="3200" baseline="-25000" dirty="0"/>
        </a:p>
      </dgm:t>
    </dgm:pt>
    <dgm:pt modelId="{90A224C5-D2F4-43B7-92AA-E96D05C57F60}" type="parTrans" cxnId="{F8816359-CEDF-4300-B1F7-45F08D5B4772}">
      <dgm:prSet/>
      <dgm:spPr/>
      <dgm:t>
        <a:bodyPr/>
        <a:lstStyle/>
        <a:p>
          <a:endParaRPr lang="sl-SI" sz="1400"/>
        </a:p>
      </dgm:t>
    </dgm:pt>
    <dgm:pt modelId="{74467C3B-A1D8-40E3-9247-98D7A590191D}" type="sibTrans" cxnId="{F8816359-CEDF-4300-B1F7-45F08D5B4772}">
      <dgm:prSet/>
      <dgm:spPr/>
      <dgm:t>
        <a:bodyPr/>
        <a:lstStyle/>
        <a:p>
          <a:endParaRPr lang="sl-SI" sz="1400"/>
        </a:p>
      </dgm:t>
    </dgm:pt>
    <dgm:pt modelId="{D8D3404A-74FB-4A7B-8E99-EEF453452EAE}">
      <dgm:prSet phldrT="[besedilo]" custT="1"/>
      <dgm:spPr/>
      <dgm:t>
        <a:bodyPr/>
        <a:lstStyle/>
        <a:p>
          <a:r>
            <a:rPr lang="sl-SI" sz="3200" dirty="0"/>
            <a:t>Scenario2</a:t>
          </a:r>
          <a:endParaRPr lang="sl-SI" sz="3200" baseline="-25000" dirty="0"/>
        </a:p>
      </dgm:t>
    </dgm:pt>
    <dgm:pt modelId="{C166AEF5-86C8-4DEA-B895-EBE9A02957B9}" type="parTrans" cxnId="{803BDFEF-7BA1-4AB2-A8FF-F7CE62D274B0}">
      <dgm:prSet/>
      <dgm:spPr/>
      <dgm:t>
        <a:bodyPr/>
        <a:lstStyle/>
        <a:p>
          <a:endParaRPr lang="sl-SI" sz="1400"/>
        </a:p>
      </dgm:t>
    </dgm:pt>
    <dgm:pt modelId="{6D17FBFA-7FF1-41D5-A8D7-FDC19354BF61}" type="sibTrans" cxnId="{803BDFEF-7BA1-4AB2-A8FF-F7CE62D274B0}">
      <dgm:prSet/>
      <dgm:spPr/>
      <dgm:t>
        <a:bodyPr/>
        <a:lstStyle/>
        <a:p>
          <a:endParaRPr lang="sl-SI" sz="1400"/>
        </a:p>
      </dgm:t>
    </dgm:pt>
    <dgm:pt modelId="{AA6DDCAC-86B0-4E9B-BEBB-947B17696E45}">
      <dgm:prSet phldrT="[besedilo]" custT="1"/>
      <dgm:spPr/>
      <dgm:t>
        <a:bodyPr/>
        <a:lstStyle/>
        <a:p>
          <a:r>
            <a:rPr lang="sl-SI" sz="3200" dirty="0"/>
            <a:t>Scenario3</a:t>
          </a:r>
          <a:endParaRPr lang="sl-SI" sz="3200" baseline="-25000" dirty="0"/>
        </a:p>
      </dgm:t>
    </dgm:pt>
    <dgm:pt modelId="{D70A57B5-4B24-4E03-BD0E-D114DAC9AC79}" type="parTrans" cxnId="{7E253F51-A9A2-46B1-9D8E-B29DCAD2AC17}">
      <dgm:prSet/>
      <dgm:spPr/>
      <dgm:t>
        <a:bodyPr/>
        <a:lstStyle/>
        <a:p>
          <a:endParaRPr lang="sl-SI" sz="1400"/>
        </a:p>
      </dgm:t>
    </dgm:pt>
    <dgm:pt modelId="{521DB4C0-965A-4D8C-A5D7-D35977F7BFDB}" type="sibTrans" cxnId="{7E253F51-A9A2-46B1-9D8E-B29DCAD2AC17}">
      <dgm:prSet/>
      <dgm:spPr/>
      <dgm:t>
        <a:bodyPr/>
        <a:lstStyle/>
        <a:p>
          <a:endParaRPr lang="sl-SI" sz="1400"/>
        </a:p>
      </dgm:t>
    </dgm:pt>
    <dgm:pt modelId="{5D428E60-CC34-4A7A-BD85-015CBDDDABBD}">
      <dgm:prSet custT="1"/>
      <dgm:spPr/>
      <dgm:t>
        <a:bodyPr/>
        <a:lstStyle/>
        <a:p>
          <a:r>
            <a:rPr lang="sl-SI" sz="2400" dirty="0"/>
            <a:t>Repli</a:t>
          </a:r>
          <a:r>
            <a:rPr lang="en-US" sz="2400" dirty="0"/>
            <a:t>k</a:t>
          </a:r>
          <a:r>
            <a:rPr lang="sl-SI" sz="2400" dirty="0"/>
            <a:t>a1</a:t>
          </a:r>
        </a:p>
      </dgm:t>
    </dgm:pt>
    <dgm:pt modelId="{D8CFFC6A-F260-4A74-917B-E4BC13B6466A}" type="parTrans" cxnId="{A46EA23E-844F-4AC7-8712-0CFCAFA6F31F}">
      <dgm:prSet/>
      <dgm:spPr/>
      <dgm:t>
        <a:bodyPr/>
        <a:lstStyle/>
        <a:p>
          <a:endParaRPr lang="sl-SI" sz="1400"/>
        </a:p>
      </dgm:t>
    </dgm:pt>
    <dgm:pt modelId="{D50353AC-2241-4680-8CFA-9DDBF6D359E8}" type="sibTrans" cxnId="{A46EA23E-844F-4AC7-8712-0CFCAFA6F31F}">
      <dgm:prSet/>
      <dgm:spPr/>
      <dgm:t>
        <a:bodyPr/>
        <a:lstStyle/>
        <a:p>
          <a:endParaRPr lang="sl-SI" sz="1400"/>
        </a:p>
      </dgm:t>
    </dgm:pt>
    <dgm:pt modelId="{B5AD6655-A006-45CB-857E-524D56F15D3B}">
      <dgm:prSet custT="1"/>
      <dgm:spPr/>
      <dgm:t>
        <a:bodyPr/>
        <a:lstStyle/>
        <a:p>
          <a:r>
            <a:rPr lang="sl-SI" sz="2400" dirty="0"/>
            <a:t>Repli</a:t>
          </a:r>
          <a:r>
            <a:rPr lang="en-US" sz="2400" dirty="0"/>
            <a:t>k</a:t>
          </a:r>
          <a:r>
            <a:rPr lang="sl-SI" sz="2400" dirty="0"/>
            <a:t>a2</a:t>
          </a:r>
        </a:p>
      </dgm:t>
    </dgm:pt>
    <dgm:pt modelId="{713D1BBE-E638-4368-B44E-61FB7BDF8DEF}" type="parTrans" cxnId="{90EEB820-95CC-4B2C-8432-4524571363DB}">
      <dgm:prSet/>
      <dgm:spPr/>
      <dgm:t>
        <a:bodyPr/>
        <a:lstStyle/>
        <a:p>
          <a:endParaRPr lang="sl-SI" sz="1400"/>
        </a:p>
      </dgm:t>
    </dgm:pt>
    <dgm:pt modelId="{5F85DBF3-335D-4B2E-B3B3-9F45C78F9EFB}" type="sibTrans" cxnId="{90EEB820-95CC-4B2C-8432-4524571363DB}">
      <dgm:prSet/>
      <dgm:spPr/>
      <dgm:t>
        <a:bodyPr/>
        <a:lstStyle/>
        <a:p>
          <a:endParaRPr lang="sl-SI" sz="1400"/>
        </a:p>
      </dgm:t>
    </dgm:pt>
    <dgm:pt modelId="{FB5FF9D4-5E04-454D-9BB6-4B919684E18E}">
      <dgm:prSet custT="1"/>
      <dgm:spPr/>
      <dgm:t>
        <a:bodyPr/>
        <a:lstStyle/>
        <a:p>
          <a:r>
            <a:rPr lang="sl-SI" sz="2400" dirty="0"/>
            <a:t>Repli</a:t>
          </a:r>
          <a:r>
            <a:rPr lang="en-US" sz="2400" dirty="0"/>
            <a:t>k</a:t>
          </a:r>
          <a:r>
            <a:rPr lang="sl-SI" sz="2400" dirty="0"/>
            <a:t>a3</a:t>
          </a:r>
        </a:p>
      </dgm:t>
    </dgm:pt>
    <dgm:pt modelId="{375DC9EC-0141-4FE2-B0EB-DD81BF90102D}" type="parTrans" cxnId="{5932C4AF-A8C2-4AF8-8F83-1FFA2B957FEA}">
      <dgm:prSet/>
      <dgm:spPr/>
      <dgm:t>
        <a:bodyPr/>
        <a:lstStyle/>
        <a:p>
          <a:endParaRPr lang="sl-SI" sz="1400"/>
        </a:p>
      </dgm:t>
    </dgm:pt>
    <dgm:pt modelId="{DC075EBF-1FBE-4ADC-92F1-502577165C30}" type="sibTrans" cxnId="{5932C4AF-A8C2-4AF8-8F83-1FFA2B957FEA}">
      <dgm:prSet/>
      <dgm:spPr/>
      <dgm:t>
        <a:bodyPr/>
        <a:lstStyle/>
        <a:p>
          <a:endParaRPr lang="sl-SI" sz="1400"/>
        </a:p>
      </dgm:t>
    </dgm:pt>
    <dgm:pt modelId="{AF1DABBA-877E-4C5E-BB44-A7B29D5AEAC2}">
      <dgm:prSet custT="1"/>
      <dgm:spPr/>
      <dgm:t>
        <a:bodyPr/>
        <a:lstStyle/>
        <a:p>
          <a:r>
            <a:rPr lang="sl-SI" sz="2400" dirty="0"/>
            <a:t>Repli</a:t>
          </a:r>
          <a:r>
            <a:rPr lang="en-US" sz="2400" dirty="0"/>
            <a:t>k</a:t>
          </a:r>
          <a:r>
            <a:rPr lang="sl-SI" sz="2400" dirty="0"/>
            <a:t>a1</a:t>
          </a:r>
        </a:p>
      </dgm:t>
    </dgm:pt>
    <dgm:pt modelId="{5EE0BAAD-9E7A-486C-BFCE-B5DA050D5525}" type="parTrans" cxnId="{83AF7744-A7CD-48C3-A330-E11716630F68}">
      <dgm:prSet/>
      <dgm:spPr/>
      <dgm:t>
        <a:bodyPr/>
        <a:lstStyle/>
        <a:p>
          <a:endParaRPr lang="sl-SI" sz="1400"/>
        </a:p>
      </dgm:t>
    </dgm:pt>
    <dgm:pt modelId="{DA36D9C1-B81A-4D6F-A950-6B843A44025F}" type="sibTrans" cxnId="{83AF7744-A7CD-48C3-A330-E11716630F68}">
      <dgm:prSet/>
      <dgm:spPr/>
      <dgm:t>
        <a:bodyPr/>
        <a:lstStyle/>
        <a:p>
          <a:endParaRPr lang="sl-SI" sz="1400"/>
        </a:p>
      </dgm:t>
    </dgm:pt>
    <dgm:pt modelId="{6790C5EC-C2B0-423C-A76B-EE2FEDDD944D}">
      <dgm:prSet custT="1"/>
      <dgm:spPr/>
      <dgm:t>
        <a:bodyPr/>
        <a:lstStyle/>
        <a:p>
          <a:r>
            <a:rPr lang="sl-SI" sz="2400" dirty="0"/>
            <a:t>Repli</a:t>
          </a:r>
          <a:r>
            <a:rPr lang="en-US" sz="2400" dirty="0"/>
            <a:t>k</a:t>
          </a:r>
          <a:r>
            <a:rPr lang="sl-SI" sz="2400" dirty="0"/>
            <a:t>a2</a:t>
          </a:r>
        </a:p>
      </dgm:t>
    </dgm:pt>
    <dgm:pt modelId="{AEDA980D-E071-402C-A7F7-86D4021A1304}" type="parTrans" cxnId="{0691DA9A-761D-48DD-8F73-7EC57AA9242A}">
      <dgm:prSet/>
      <dgm:spPr/>
      <dgm:t>
        <a:bodyPr/>
        <a:lstStyle/>
        <a:p>
          <a:endParaRPr lang="sl-SI" sz="1400"/>
        </a:p>
      </dgm:t>
    </dgm:pt>
    <dgm:pt modelId="{CFD072B9-BB6A-4DC8-B506-4C334D65A051}" type="sibTrans" cxnId="{0691DA9A-761D-48DD-8F73-7EC57AA9242A}">
      <dgm:prSet/>
      <dgm:spPr/>
      <dgm:t>
        <a:bodyPr/>
        <a:lstStyle/>
        <a:p>
          <a:endParaRPr lang="sl-SI" sz="1400"/>
        </a:p>
      </dgm:t>
    </dgm:pt>
    <dgm:pt modelId="{9AB34E82-71A0-4DEA-A180-B5386326CC99}">
      <dgm:prSet custT="1"/>
      <dgm:spPr/>
      <dgm:t>
        <a:bodyPr/>
        <a:lstStyle/>
        <a:p>
          <a:r>
            <a:rPr lang="sl-SI" sz="2400" dirty="0"/>
            <a:t>Repli</a:t>
          </a:r>
          <a:r>
            <a:rPr lang="en-US" sz="2400" dirty="0"/>
            <a:t>k</a:t>
          </a:r>
          <a:r>
            <a:rPr lang="sl-SI" sz="2400" dirty="0"/>
            <a:t>a3</a:t>
          </a:r>
        </a:p>
      </dgm:t>
    </dgm:pt>
    <dgm:pt modelId="{24A1B4B1-DB32-4760-8364-A16F97D53BEA}" type="parTrans" cxnId="{C5B860C0-F2F9-44B6-9D01-656822369275}">
      <dgm:prSet/>
      <dgm:spPr/>
      <dgm:t>
        <a:bodyPr/>
        <a:lstStyle/>
        <a:p>
          <a:endParaRPr lang="sl-SI" sz="1400"/>
        </a:p>
      </dgm:t>
    </dgm:pt>
    <dgm:pt modelId="{2686FF0E-BC71-4833-9E60-D5AB32F50D55}" type="sibTrans" cxnId="{C5B860C0-F2F9-44B6-9D01-656822369275}">
      <dgm:prSet/>
      <dgm:spPr/>
      <dgm:t>
        <a:bodyPr/>
        <a:lstStyle/>
        <a:p>
          <a:endParaRPr lang="sl-SI" sz="1400"/>
        </a:p>
      </dgm:t>
    </dgm:pt>
    <dgm:pt modelId="{548F9299-4C12-471A-A1D6-24CDDD4AAE5B}">
      <dgm:prSet custT="1"/>
      <dgm:spPr/>
      <dgm:t>
        <a:bodyPr/>
        <a:lstStyle/>
        <a:p>
          <a:r>
            <a:rPr lang="sl-SI" sz="2400" dirty="0"/>
            <a:t>Repli</a:t>
          </a:r>
          <a:r>
            <a:rPr lang="en-US" sz="2400" dirty="0"/>
            <a:t>k</a:t>
          </a:r>
          <a:r>
            <a:rPr lang="sl-SI" sz="2400" dirty="0"/>
            <a:t>a1</a:t>
          </a:r>
        </a:p>
      </dgm:t>
    </dgm:pt>
    <dgm:pt modelId="{B5554E74-91A5-4E74-B07B-083BC88AC727}" type="parTrans" cxnId="{09108068-11AF-4CC1-82AE-B6D525E2445D}">
      <dgm:prSet/>
      <dgm:spPr/>
      <dgm:t>
        <a:bodyPr/>
        <a:lstStyle/>
        <a:p>
          <a:endParaRPr lang="sl-SI" sz="1400"/>
        </a:p>
      </dgm:t>
    </dgm:pt>
    <dgm:pt modelId="{1E4E7C53-4212-44E3-ADB0-48716E001310}" type="sibTrans" cxnId="{09108068-11AF-4CC1-82AE-B6D525E2445D}">
      <dgm:prSet/>
      <dgm:spPr/>
      <dgm:t>
        <a:bodyPr/>
        <a:lstStyle/>
        <a:p>
          <a:endParaRPr lang="sl-SI" sz="1400"/>
        </a:p>
      </dgm:t>
    </dgm:pt>
    <dgm:pt modelId="{2F67F194-DA08-4EBC-A14F-7343E08A145D}">
      <dgm:prSet custT="1"/>
      <dgm:spPr/>
      <dgm:t>
        <a:bodyPr/>
        <a:lstStyle/>
        <a:p>
          <a:r>
            <a:rPr lang="sl-SI" sz="2400" dirty="0"/>
            <a:t>Repli</a:t>
          </a:r>
          <a:r>
            <a:rPr lang="en-US" sz="2400" dirty="0"/>
            <a:t>k</a:t>
          </a:r>
          <a:r>
            <a:rPr lang="sl-SI" sz="2400" dirty="0"/>
            <a:t>a2</a:t>
          </a:r>
        </a:p>
      </dgm:t>
    </dgm:pt>
    <dgm:pt modelId="{FA7F2579-85B1-4525-8B03-3DFB3B1837A2}" type="parTrans" cxnId="{40B9CCFF-A2B5-4D44-B62B-B596F7162D9B}">
      <dgm:prSet/>
      <dgm:spPr/>
      <dgm:t>
        <a:bodyPr/>
        <a:lstStyle/>
        <a:p>
          <a:endParaRPr lang="sl-SI" sz="1400"/>
        </a:p>
      </dgm:t>
    </dgm:pt>
    <dgm:pt modelId="{EF84A624-C3E0-4170-9E4B-FFD6C227D0B8}" type="sibTrans" cxnId="{40B9CCFF-A2B5-4D44-B62B-B596F7162D9B}">
      <dgm:prSet/>
      <dgm:spPr/>
      <dgm:t>
        <a:bodyPr/>
        <a:lstStyle/>
        <a:p>
          <a:endParaRPr lang="sl-SI" sz="1400"/>
        </a:p>
      </dgm:t>
    </dgm:pt>
    <dgm:pt modelId="{53D70EA9-FA99-497F-B343-771C136169BB}">
      <dgm:prSet custT="1"/>
      <dgm:spPr/>
      <dgm:t>
        <a:bodyPr/>
        <a:lstStyle/>
        <a:p>
          <a:r>
            <a:rPr lang="sl-SI" sz="2400" dirty="0"/>
            <a:t>Repli</a:t>
          </a:r>
          <a:r>
            <a:rPr lang="en-US" sz="2400" dirty="0"/>
            <a:t>k</a:t>
          </a:r>
          <a:r>
            <a:rPr lang="sl-SI" sz="2400" dirty="0"/>
            <a:t>a3</a:t>
          </a:r>
        </a:p>
      </dgm:t>
    </dgm:pt>
    <dgm:pt modelId="{9D1F2024-03C0-4B9E-9590-7E7EAD5CB407}" type="parTrans" cxnId="{F2DEB11D-90AF-4C5E-9809-E50F8B255F3B}">
      <dgm:prSet/>
      <dgm:spPr/>
      <dgm:t>
        <a:bodyPr/>
        <a:lstStyle/>
        <a:p>
          <a:endParaRPr lang="sl-SI" sz="1400"/>
        </a:p>
      </dgm:t>
    </dgm:pt>
    <dgm:pt modelId="{60A6F6FE-4877-4CD4-8A17-A7C5C4FD8F90}" type="sibTrans" cxnId="{F2DEB11D-90AF-4C5E-9809-E50F8B255F3B}">
      <dgm:prSet/>
      <dgm:spPr/>
      <dgm:t>
        <a:bodyPr/>
        <a:lstStyle/>
        <a:p>
          <a:endParaRPr lang="sl-SI" sz="1400"/>
        </a:p>
      </dgm:t>
    </dgm:pt>
    <dgm:pt modelId="{67920E3C-0922-439E-9744-6A8A82CC8ED5}">
      <dgm:prSet custT="1"/>
      <dgm:spPr/>
      <dgm:t>
        <a:bodyPr/>
        <a:lstStyle/>
        <a:p>
          <a:r>
            <a:rPr lang="sl-SI" sz="2400" dirty="0"/>
            <a:t>Repli</a:t>
          </a:r>
          <a:r>
            <a:rPr lang="en-US" sz="2400" dirty="0"/>
            <a:t>k</a:t>
          </a:r>
          <a:r>
            <a:rPr lang="sl-SI" sz="2400" dirty="0"/>
            <a:t>a4</a:t>
          </a:r>
        </a:p>
      </dgm:t>
    </dgm:pt>
    <dgm:pt modelId="{54F9B07A-EF16-4F8D-AE44-DD343EF4DC2C}" type="parTrans" cxnId="{867C26A0-3651-48F0-BD33-C4DF3450E695}">
      <dgm:prSet/>
      <dgm:spPr/>
      <dgm:t>
        <a:bodyPr/>
        <a:lstStyle/>
        <a:p>
          <a:endParaRPr lang="sl-SI" sz="1400"/>
        </a:p>
      </dgm:t>
    </dgm:pt>
    <dgm:pt modelId="{468628FE-6088-4ECF-B421-FF2B552D13C9}" type="sibTrans" cxnId="{867C26A0-3651-48F0-BD33-C4DF3450E695}">
      <dgm:prSet/>
      <dgm:spPr/>
      <dgm:t>
        <a:bodyPr/>
        <a:lstStyle/>
        <a:p>
          <a:endParaRPr lang="sl-SI" sz="1400"/>
        </a:p>
      </dgm:t>
    </dgm:pt>
    <dgm:pt modelId="{2D19C465-5F6E-437F-9F1D-5CC913AA85BE}">
      <dgm:prSet custT="1"/>
      <dgm:spPr/>
      <dgm:t>
        <a:bodyPr/>
        <a:lstStyle/>
        <a:p>
          <a:r>
            <a:rPr lang="sl-SI" sz="2400" dirty="0"/>
            <a:t>Repli</a:t>
          </a:r>
          <a:r>
            <a:rPr lang="en-US" sz="2400" dirty="0"/>
            <a:t>k</a:t>
          </a:r>
          <a:r>
            <a:rPr lang="sl-SI" sz="2400" dirty="0"/>
            <a:t>a4</a:t>
          </a:r>
        </a:p>
      </dgm:t>
    </dgm:pt>
    <dgm:pt modelId="{82271702-34A6-4440-A4F6-E99DB312AE66}" type="parTrans" cxnId="{D5D014D5-17B7-4834-97B0-3417435AD22B}">
      <dgm:prSet/>
      <dgm:spPr/>
      <dgm:t>
        <a:bodyPr/>
        <a:lstStyle/>
        <a:p>
          <a:endParaRPr lang="sl-SI" sz="1400"/>
        </a:p>
      </dgm:t>
    </dgm:pt>
    <dgm:pt modelId="{04140BD3-ECEF-4731-A1FC-CD23FB7DDB07}" type="sibTrans" cxnId="{D5D014D5-17B7-4834-97B0-3417435AD22B}">
      <dgm:prSet/>
      <dgm:spPr/>
      <dgm:t>
        <a:bodyPr/>
        <a:lstStyle/>
        <a:p>
          <a:endParaRPr lang="sl-SI" sz="1400"/>
        </a:p>
      </dgm:t>
    </dgm:pt>
    <dgm:pt modelId="{4612FB76-EF81-4BEA-96E5-19A5B897BBCF}">
      <dgm:prSet custT="1"/>
      <dgm:spPr/>
      <dgm:t>
        <a:bodyPr/>
        <a:lstStyle/>
        <a:p>
          <a:r>
            <a:rPr lang="sl-SI" sz="2400" dirty="0"/>
            <a:t>Repli</a:t>
          </a:r>
          <a:r>
            <a:rPr lang="en-US" sz="2400" dirty="0"/>
            <a:t>k</a:t>
          </a:r>
          <a:r>
            <a:rPr lang="sl-SI" sz="2400" dirty="0"/>
            <a:t>a4</a:t>
          </a:r>
        </a:p>
      </dgm:t>
    </dgm:pt>
    <dgm:pt modelId="{693BF326-899E-4D9F-9C7A-6A43AC53A584}" type="parTrans" cxnId="{78026F80-C752-4F66-8BF9-06D70BB5C7F4}">
      <dgm:prSet/>
      <dgm:spPr/>
      <dgm:t>
        <a:bodyPr/>
        <a:lstStyle/>
        <a:p>
          <a:endParaRPr lang="sl-SI" sz="1400"/>
        </a:p>
      </dgm:t>
    </dgm:pt>
    <dgm:pt modelId="{87A27164-E7E9-4E91-BB5D-CB63799F204B}" type="sibTrans" cxnId="{78026F80-C752-4F66-8BF9-06D70BB5C7F4}">
      <dgm:prSet/>
      <dgm:spPr/>
      <dgm:t>
        <a:bodyPr/>
        <a:lstStyle/>
        <a:p>
          <a:endParaRPr lang="sl-SI" sz="1400"/>
        </a:p>
      </dgm:t>
    </dgm:pt>
    <dgm:pt modelId="{6869587B-6961-46AA-BCF0-AC37797E012B}" type="pres">
      <dgm:prSet presAssocID="{DB91C72C-F4F8-4EAD-9ED5-4546DBA96830}" presName="composite" presStyleCnt="0">
        <dgm:presLayoutVars>
          <dgm:chMax val="1"/>
          <dgm:dir/>
          <dgm:resizeHandles val="exact"/>
        </dgm:presLayoutVars>
      </dgm:prSet>
      <dgm:spPr/>
    </dgm:pt>
    <dgm:pt modelId="{D2B90303-BA5F-4B24-AB50-895551F15044}" type="pres">
      <dgm:prSet presAssocID="{ED711EB9-B80C-4FF2-A9F4-80109707A1DF}" presName="roof" presStyleLbl="dkBgShp" presStyleIdx="0" presStyleCnt="2" custLinFactNeighborX="7971" custLinFactNeighborY="-18809"/>
      <dgm:spPr/>
    </dgm:pt>
    <dgm:pt modelId="{BFAF68CE-B844-46FC-87A0-C2568B2A21E2}" type="pres">
      <dgm:prSet presAssocID="{ED711EB9-B80C-4FF2-A9F4-80109707A1DF}" presName="pillars" presStyleCnt="0"/>
      <dgm:spPr/>
    </dgm:pt>
    <dgm:pt modelId="{56D4110A-E9C9-449C-8C39-DA4E64DF16A8}" type="pres">
      <dgm:prSet presAssocID="{ED711EB9-B80C-4FF2-A9F4-80109707A1DF}" presName="pillar1" presStyleLbl="node1" presStyleIdx="0" presStyleCnt="3">
        <dgm:presLayoutVars>
          <dgm:bulletEnabled val="1"/>
        </dgm:presLayoutVars>
      </dgm:prSet>
      <dgm:spPr/>
    </dgm:pt>
    <dgm:pt modelId="{06D8CF57-E113-4B46-8203-CA25F5F9620E}" type="pres">
      <dgm:prSet presAssocID="{D8D3404A-74FB-4A7B-8E99-EEF453452EAE}" presName="pillarX" presStyleLbl="node1" presStyleIdx="1" presStyleCnt="3">
        <dgm:presLayoutVars>
          <dgm:bulletEnabled val="1"/>
        </dgm:presLayoutVars>
      </dgm:prSet>
      <dgm:spPr/>
    </dgm:pt>
    <dgm:pt modelId="{2DC326F3-E237-4053-BC7D-28DA1C4DE233}" type="pres">
      <dgm:prSet presAssocID="{AA6DDCAC-86B0-4E9B-BEBB-947B17696E45}" presName="pillarX" presStyleLbl="node1" presStyleIdx="2" presStyleCnt="3">
        <dgm:presLayoutVars>
          <dgm:bulletEnabled val="1"/>
        </dgm:presLayoutVars>
      </dgm:prSet>
      <dgm:spPr/>
    </dgm:pt>
    <dgm:pt modelId="{67C7F9B2-82E6-4F3E-BC30-3EFE554A5FAC}" type="pres">
      <dgm:prSet presAssocID="{ED711EB9-B80C-4FF2-A9F4-80109707A1DF}" presName="base" presStyleLbl="dkBgShp" presStyleIdx="1" presStyleCnt="2"/>
      <dgm:spPr/>
    </dgm:pt>
  </dgm:ptLst>
  <dgm:cxnLst>
    <dgm:cxn modelId="{D9B67513-8643-4D63-AD94-FAD8E65BC4AA}" type="presOf" srcId="{67920E3C-0922-439E-9744-6A8A82CC8ED5}" destId="{56D4110A-E9C9-449C-8C39-DA4E64DF16A8}" srcOrd="0" destOrd="4" presId="urn:microsoft.com/office/officeart/2005/8/layout/hList3"/>
    <dgm:cxn modelId="{F2DEB11D-90AF-4C5E-9809-E50F8B255F3B}" srcId="{AA6DDCAC-86B0-4E9B-BEBB-947B17696E45}" destId="{53D70EA9-FA99-497F-B343-771C136169BB}" srcOrd="2" destOrd="0" parTransId="{9D1F2024-03C0-4B9E-9590-7E7EAD5CB407}" sibTransId="{60A6F6FE-4877-4CD4-8A17-A7C5C4FD8F90}"/>
    <dgm:cxn modelId="{90EEB820-95CC-4B2C-8432-4524571363DB}" srcId="{0BB48FC0-416E-4C34-ADAB-B122F975D950}" destId="{B5AD6655-A006-45CB-857E-524D56F15D3B}" srcOrd="1" destOrd="0" parTransId="{713D1BBE-E638-4368-B44E-61FB7BDF8DEF}" sibTransId="{5F85DBF3-335D-4B2E-B3B3-9F45C78F9EFB}"/>
    <dgm:cxn modelId="{53E24C2B-A4EA-4F30-A49B-7678F55DB9DF}" type="presOf" srcId="{ED711EB9-B80C-4FF2-A9F4-80109707A1DF}" destId="{D2B90303-BA5F-4B24-AB50-895551F15044}" srcOrd="0" destOrd="0" presId="urn:microsoft.com/office/officeart/2005/8/layout/hList3"/>
    <dgm:cxn modelId="{A46EA23E-844F-4AC7-8712-0CFCAFA6F31F}" srcId="{0BB48FC0-416E-4C34-ADAB-B122F975D950}" destId="{5D428E60-CC34-4A7A-BD85-015CBDDDABBD}" srcOrd="0" destOrd="0" parTransId="{D8CFFC6A-F260-4A74-917B-E4BC13B6466A}" sibTransId="{D50353AC-2241-4680-8CFA-9DDBF6D359E8}"/>
    <dgm:cxn modelId="{B013565E-EEBE-4606-881E-AB27DF152EE6}" type="presOf" srcId="{0BB48FC0-416E-4C34-ADAB-B122F975D950}" destId="{56D4110A-E9C9-449C-8C39-DA4E64DF16A8}" srcOrd="0" destOrd="0" presId="urn:microsoft.com/office/officeart/2005/8/layout/hList3"/>
    <dgm:cxn modelId="{DC22B441-7349-4336-835E-59E65B6E3B8D}" type="presOf" srcId="{548F9299-4C12-471A-A1D6-24CDDD4AAE5B}" destId="{2DC326F3-E237-4053-BC7D-28DA1C4DE233}" srcOrd="0" destOrd="1" presId="urn:microsoft.com/office/officeart/2005/8/layout/hList3"/>
    <dgm:cxn modelId="{E574DB43-5332-4C97-8557-F79F16AAAF2C}" srcId="{DB91C72C-F4F8-4EAD-9ED5-4546DBA96830}" destId="{ED711EB9-B80C-4FF2-A9F4-80109707A1DF}" srcOrd="0" destOrd="0" parTransId="{CB851B12-E3B3-4A85-8816-0C04431116A2}" sibTransId="{086DC2B8-F2DA-4667-AA15-67D1BB2B3FD6}"/>
    <dgm:cxn modelId="{83AF7744-A7CD-48C3-A330-E11716630F68}" srcId="{D8D3404A-74FB-4A7B-8E99-EEF453452EAE}" destId="{AF1DABBA-877E-4C5E-BB44-A7B29D5AEAC2}" srcOrd="0" destOrd="0" parTransId="{5EE0BAAD-9E7A-486C-BFCE-B5DA050D5525}" sibTransId="{DA36D9C1-B81A-4D6F-A950-6B843A44025F}"/>
    <dgm:cxn modelId="{09108068-11AF-4CC1-82AE-B6D525E2445D}" srcId="{AA6DDCAC-86B0-4E9B-BEBB-947B17696E45}" destId="{548F9299-4C12-471A-A1D6-24CDDD4AAE5B}" srcOrd="0" destOrd="0" parTransId="{B5554E74-91A5-4E74-B07B-083BC88AC727}" sibTransId="{1E4E7C53-4212-44E3-ADB0-48716E001310}"/>
    <dgm:cxn modelId="{7E253F51-A9A2-46B1-9D8E-B29DCAD2AC17}" srcId="{ED711EB9-B80C-4FF2-A9F4-80109707A1DF}" destId="{AA6DDCAC-86B0-4E9B-BEBB-947B17696E45}" srcOrd="2" destOrd="0" parTransId="{D70A57B5-4B24-4E03-BD0E-D114DAC9AC79}" sibTransId="{521DB4C0-965A-4D8C-A5D7-D35977F7BFDB}"/>
    <dgm:cxn modelId="{7EFEB856-9CE1-4016-8DCE-E7A7F6FA4357}" type="presOf" srcId="{AF1DABBA-877E-4C5E-BB44-A7B29D5AEAC2}" destId="{06D8CF57-E113-4B46-8203-CA25F5F9620E}" srcOrd="0" destOrd="1" presId="urn:microsoft.com/office/officeart/2005/8/layout/hList3"/>
    <dgm:cxn modelId="{F8816359-CEDF-4300-B1F7-45F08D5B4772}" srcId="{ED711EB9-B80C-4FF2-A9F4-80109707A1DF}" destId="{0BB48FC0-416E-4C34-ADAB-B122F975D950}" srcOrd="0" destOrd="0" parTransId="{90A224C5-D2F4-43B7-92AA-E96D05C57F60}" sibTransId="{74467C3B-A1D8-40E3-9247-98D7A590191D}"/>
    <dgm:cxn modelId="{44293D7B-9072-473F-A1C0-3296413DFC4E}" type="presOf" srcId="{FB5FF9D4-5E04-454D-9BB6-4B919684E18E}" destId="{56D4110A-E9C9-449C-8C39-DA4E64DF16A8}" srcOrd="0" destOrd="3" presId="urn:microsoft.com/office/officeart/2005/8/layout/hList3"/>
    <dgm:cxn modelId="{78026F80-C752-4F66-8BF9-06D70BB5C7F4}" srcId="{AA6DDCAC-86B0-4E9B-BEBB-947B17696E45}" destId="{4612FB76-EF81-4BEA-96E5-19A5B897BBCF}" srcOrd="3" destOrd="0" parTransId="{693BF326-899E-4D9F-9C7A-6A43AC53A584}" sibTransId="{87A27164-E7E9-4E91-BB5D-CB63799F204B}"/>
    <dgm:cxn modelId="{71E89587-A5BA-4500-A65B-2014CFC7B632}" type="presOf" srcId="{9AB34E82-71A0-4DEA-A180-B5386326CC99}" destId="{06D8CF57-E113-4B46-8203-CA25F5F9620E}" srcOrd="0" destOrd="3" presId="urn:microsoft.com/office/officeart/2005/8/layout/hList3"/>
    <dgm:cxn modelId="{BA15148B-2FA9-43A3-A4B7-44CEE1FC50B5}" type="presOf" srcId="{DB91C72C-F4F8-4EAD-9ED5-4546DBA96830}" destId="{6869587B-6961-46AA-BCF0-AC37797E012B}" srcOrd="0" destOrd="0" presId="urn:microsoft.com/office/officeart/2005/8/layout/hList3"/>
    <dgm:cxn modelId="{5565E78C-3886-4653-BF6F-401F2489B92F}" type="presOf" srcId="{2D19C465-5F6E-437F-9F1D-5CC913AA85BE}" destId="{06D8CF57-E113-4B46-8203-CA25F5F9620E}" srcOrd="0" destOrd="4" presId="urn:microsoft.com/office/officeart/2005/8/layout/hList3"/>
    <dgm:cxn modelId="{694F4B8D-452E-4BBD-BE1B-E994E4068513}" type="presOf" srcId="{D8D3404A-74FB-4A7B-8E99-EEF453452EAE}" destId="{06D8CF57-E113-4B46-8203-CA25F5F9620E}" srcOrd="0" destOrd="0" presId="urn:microsoft.com/office/officeart/2005/8/layout/hList3"/>
    <dgm:cxn modelId="{2E1B2D91-955B-40FC-A4C8-9A3910E7B6C7}" type="presOf" srcId="{6790C5EC-C2B0-423C-A76B-EE2FEDDD944D}" destId="{06D8CF57-E113-4B46-8203-CA25F5F9620E}" srcOrd="0" destOrd="2" presId="urn:microsoft.com/office/officeart/2005/8/layout/hList3"/>
    <dgm:cxn modelId="{894E7993-3D3C-42C5-9C21-BC375B234409}" type="presOf" srcId="{AA6DDCAC-86B0-4E9B-BEBB-947B17696E45}" destId="{2DC326F3-E237-4053-BC7D-28DA1C4DE233}" srcOrd="0" destOrd="0" presId="urn:microsoft.com/office/officeart/2005/8/layout/hList3"/>
    <dgm:cxn modelId="{7EA5FD95-C560-421E-A07B-7F3103ECDE86}" type="presOf" srcId="{5D428E60-CC34-4A7A-BD85-015CBDDDABBD}" destId="{56D4110A-E9C9-449C-8C39-DA4E64DF16A8}" srcOrd="0" destOrd="1" presId="urn:microsoft.com/office/officeart/2005/8/layout/hList3"/>
    <dgm:cxn modelId="{0691DA9A-761D-48DD-8F73-7EC57AA9242A}" srcId="{D8D3404A-74FB-4A7B-8E99-EEF453452EAE}" destId="{6790C5EC-C2B0-423C-A76B-EE2FEDDD944D}" srcOrd="1" destOrd="0" parTransId="{AEDA980D-E071-402C-A7F7-86D4021A1304}" sibTransId="{CFD072B9-BB6A-4DC8-B506-4C334D65A051}"/>
    <dgm:cxn modelId="{6BC5A39B-F16A-4A35-939A-166A7E0808DC}" type="presOf" srcId="{53D70EA9-FA99-497F-B343-771C136169BB}" destId="{2DC326F3-E237-4053-BC7D-28DA1C4DE233}" srcOrd="0" destOrd="3" presId="urn:microsoft.com/office/officeart/2005/8/layout/hList3"/>
    <dgm:cxn modelId="{867C26A0-3651-48F0-BD33-C4DF3450E695}" srcId="{0BB48FC0-416E-4C34-ADAB-B122F975D950}" destId="{67920E3C-0922-439E-9744-6A8A82CC8ED5}" srcOrd="3" destOrd="0" parTransId="{54F9B07A-EF16-4F8D-AE44-DD343EF4DC2C}" sibTransId="{468628FE-6088-4ECF-B421-FF2B552D13C9}"/>
    <dgm:cxn modelId="{4914D5AC-DAE4-49B0-B8CF-267B9E3391D0}" type="presOf" srcId="{B5AD6655-A006-45CB-857E-524D56F15D3B}" destId="{56D4110A-E9C9-449C-8C39-DA4E64DF16A8}" srcOrd="0" destOrd="2" presId="urn:microsoft.com/office/officeart/2005/8/layout/hList3"/>
    <dgm:cxn modelId="{5932C4AF-A8C2-4AF8-8F83-1FFA2B957FEA}" srcId="{0BB48FC0-416E-4C34-ADAB-B122F975D950}" destId="{FB5FF9D4-5E04-454D-9BB6-4B919684E18E}" srcOrd="2" destOrd="0" parTransId="{375DC9EC-0141-4FE2-B0EB-DD81BF90102D}" sibTransId="{DC075EBF-1FBE-4ADC-92F1-502577165C30}"/>
    <dgm:cxn modelId="{EB1C6DB4-3424-4CAD-987F-338CD5C6E092}" type="presOf" srcId="{2F67F194-DA08-4EBC-A14F-7343E08A145D}" destId="{2DC326F3-E237-4053-BC7D-28DA1C4DE233}" srcOrd="0" destOrd="2" presId="urn:microsoft.com/office/officeart/2005/8/layout/hList3"/>
    <dgm:cxn modelId="{C5B860C0-F2F9-44B6-9D01-656822369275}" srcId="{D8D3404A-74FB-4A7B-8E99-EEF453452EAE}" destId="{9AB34E82-71A0-4DEA-A180-B5386326CC99}" srcOrd="2" destOrd="0" parTransId="{24A1B4B1-DB32-4760-8364-A16F97D53BEA}" sibTransId="{2686FF0E-BC71-4833-9E60-D5AB32F50D55}"/>
    <dgm:cxn modelId="{D5D014D5-17B7-4834-97B0-3417435AD22B}" srcId="{D8D3404A-74FB-4A7B-8E99-EEF453452EAE}" destId="{2D19C465-5F6E-437F-9F1D-5CC913AA85BE}" srcOrd="3" destOrd="0" parTransId="{82271702-34A6-4440-A4F6-E99DB312AE66}" sibTransId="{04140BD3-ECEF-4731-A1FC-CD23FB7DDB07}"/>
    <dgm:cxn modelId="{AD494EE2-87E6-4520-9CFD-483F3F44FF03}" type="presOf" srcId="{4612FB76-EF81-4BEA-96E5-19A5B897BBCF}" destId="{2DC326F3-E237-4053-BC7D-28DA1C4DE233}" srcOrd="0" destOrd="4" presId="urn:microsoft.com/office/officeart/2005/8/layout/hList3"/>
    <dgm:cxn modelId="{803BDFEF-7BA1-4AB2-A8FF-F7CE62D274B0}" srcId="{ED711EB9-B80C-4FF2-A9F4-80109707A1DF}" destId="{D8D3404A-74FB-4A7B-8E99-EEF453452EAE}" srcOrd="1" destOrd="0" parTransId="{C166AEF5-86C8-4DEA-B895-EBE9A02957B9}" sibTransId="{6D17FBFA-7FF1-41D5-A8D7-FDC19354BF61}"/>
    <dgm:cxn modelId="{40B9CCFF-A2B5-4D44-B62B-B596F7162D9B}" srcId="{AA6DDCAC-86B0-4E9B-BEBB-947B17696E45}" destId="{2F67F194-DA08-4EBC-A14F-7343E08A145D}" srcOrd="1" destOrd="0" parTransId="{FA7F2579-85B1-4525-8B03-3DFB3B1837A2}" sibTransId="{EF84A624-C3E0-4170-9E4B-FFD6C227D0B8}"/>
    <dgm:cxn modelId="{1992A645-0C08-4878-9E04-2EF07D920615}" type="presParOf" srcId="{6869587B-6961-46AA-BCF0-AC37797E012B}" destId="{D2B90303-BA5F-4B24-AB50-895551F15044}" srcOrd="0" destOrd="0" presId="urn:microsoft.com/office/officeart/2005/8/layout/hList3"/>
    <dgm:cxn modelId="{D619C878-97B1-4A91-91E7-5D9F839D7AA9}" type="presParOf" srcId="{6869587B-6961-46AA-BCF0-AC37797E012B}" destId="{BFAF68CE-B844-46FC-87A0-C2568B2A21E2}" srcOrd="1" destOrd="0" presId="urn:microsoft.com/office/officeart/2005/8/layout/hList3"/>
    <dgm:cxn modelId="{56356009-A0DA-478A-9221-D0A06A6FD948}" type="presParOf" srcId="{BFAF68CE-B844-46FC-87A0-C2568B2A21E2}" destId="{56D4110A-E9C9-449C-8C39-DA4E64DF16A8}" srcOrd="0" destOrd="0" presId="urn:microsoft.com/office/officeart/2005/8/layout/hList3"/>
    <dgm:cxn modelId="{A037651F-4070-4DD9-8B83-AF3672BA0B88}" type="presParOf" srcId="{BFAF68CE-B844-46FC-87A0-C2568B2A21E2}" destId="{06D8CF57-E113-4B46-8203-CA25F5F9620E}" srcOrd="1" destOrd="0" presId="urn:microsoft.com/office/officeart/2005/8/layout/hList3"/>
    <dgm:cxn modelId="{BE14C151-BC30-4072-8C78-92F392595170}" type="presParOf" srcId="{BFAF68CE-B844-46FC-87A0-C2568B2A21E2}" destId="{2DC326F3-E237-4053-BC7D-28DA1C4DE233}" srcOrd="2" destOrd="0" presId="urn:microsoft.com/office/officeart/2005/8/layout/hList3"/>
    <dgm:cxn modelId="{AA56F19F-57FF-4E80-BDCE-D36F71BDDD91}" type="presParOf" srcId="{6869587B-6961-46AA-BCF0-AC37797E012B}" destId="{67C7F9B2-82E6-4F3E-BC30-3EFE554A5FA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90303-BA5F-4B24-AB50-895551F15044}">
      <dsp:nvSpPr>
        <dsp:cNvPr id="0" name=""/>
        <dsp:cNvSpPr/>
      </dsp:nvSpPr>
      <dsp:spPr>
        <a:xfrm>
          <a:off x="0" y="0"/>
          <a:ext cx="10515600" cy="130540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5400" kern="1200" dirty="0"/>
            <a:t>E</a:t>
          </a:r>
          <a:r>
            <a:rPr lang="en-US" sz="5400" kern="1200" dirty="0" err="1"/>
            <a:t>ks</a:t>
          </a:r>
          <a:r>
            <a:rPr lang="sl-SI" sz="5400" kern="1200" dirty="0"/>
            <a:t>periment</a:t>
          </a:r>
        </a:p>
      </dsp:txBody>
      <dsp:txXfrm>
        <a:off x="0" y="0"/>
        <a:ext cx="10515600" cy="1305401"/>
      </dsp:txXfrm>
    </dsp:sp>
    <dsp:sp modelId="{56D4110A-E9C9-449C-8C39-DA4E64DF16A8}">
      <dsp:nvSpPr>
        <dsp:cNvPr id="0" name=""/>
        <dsp:cNvSpPr/>
      </dsp:nvSpPr>
      <dsp:spPr>
        <a:xfrm>
          <a:off x="5134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Scenario1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</a:t>
          </a:r>
          <a:r>
            <a:rPr lang="en-US" sz="2400" kern="1200" dirty="0"/>
            <a:t>k</a:t>
          </a:r>
          <a:r>
            <a:rPr lang="sl-SI" sz="2400" kern="1200" dirty="0"/>
            <a:t>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</a:t>
          </a:r>
          <a:r>
            <a:rPr lang="en-US" sz="2400" kern="1200" dirty="0"/>
            <a:t>k</a:t>
          </a:r>
          <a:r>
            <a:rPr lang="sl-SI" sz="2400" kern="1200" dirty="0"/>
            <a:t>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</a:t>
          </a:r>
          <a:r>
            <a:rPr lang="en-US" sz="2400" kern="1200" dirty="0"/>
            <a:t>k</a:t>
          </a:r>
          <a:r>
            <a:rPr lang="sl-SI" sz="2400" kern="1200" dirty="0"/>
            <a:t>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</a:t>
          </a:r>
          <a:r>
            <a:rPr lang="en-US" sz="2400" kern="1200" dirty="0"/>
            <a:t>k</a:t>
          </a:r>
          <a:r>
            <a:rPr lang="sl-SI" sz="2400" kern="1200" dirty="0"/>
            <a:t>a4</a:t>
          </a:r>
        </a:p>
      </dsp:txBody>
      <dsp:txXfrm>
        <a:off x="5134" y="1305401"/>
        <a:ext cx="3501776" cy="2741342"/>
      </dsp:txXfrm>
    </dsp:sp>
    <dsp:sp modelId="{06D8CF57-E113-4B46-8203-CA25F5F9620E}">
      <dsp:nvSpPr>
        <dsp:cNvPr id="0" name=""/>
        <dsp:cNvSpPr/>
      </dsp:nvSpPr>
      <dsp:spPr>
        <a:xfrm>
          <a:off x="3506911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Scenario2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</a:t>
          </a:r>
          <a:r>
            <a:rPr lang="en-US" sz="2400" kern="1200" dirty="0"/>
            <a:t>k</a:t>
          </a:r>
          <a:r>
            <a:rPr lang="sl-SI" sz="2400" kern="1200" dirty="0"/>
            <a:t>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</a:t>
          </a:r>
          <a:r>
            <a:rPr lang="en-US" sz="2400" kern="1200" dirty="0"/>
            <a:t>k</a:t>
          </a:r>
          <a:r>
            <a:rPr lang="sl-SI" sz="2400" kern="1200" dirty="0"/>
            <a:t>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</a:t>
          </a:r>
          <a:r>
            <a:rPr lang="en-US" sz="2400" kern="1200" dirty="0"/>
            <a:t>k</a:t>
          </a:r>
          <a:r>
            <a:rPr lang="sl-SI" sz="2400" kern="1200" dirty="0"/>
            <a:t>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</a:t>
          </a:r>
          <a:r>
            <a:rPr lang="en-US" sz="2400" kern="1200" dirty="0"/>
            <a:t>k</a:t>
          </a:r>
          <a:r>
            <a:rPr lang="sl-SI" sz="2400" kern="1200" dirty="0"/>
            <a:t>a4</a:t>
          </a:r>
        </a:p>
      </dsp:txBody>
      <dsp:txXfrm>
        <a:off x="3506911" y="1305401"/>
        <a:ext cx="3501776" cy="2741342"/>
      </dsp:txXfrm>
    </dsp:sp>
    <dsp:sp modelId="{2DC326F3-E237-4053-BC7D-28DA1C4DE233}">
      <dsp:nvSpPr>
        <dsp:cNvPr id="0" name=""/>
        <dsp:cNvSpPr/>
      </dsp:nvSpPr>
      <dsp:spPr>
        <a:xfrm>
          <a:off x="7008688" y="1305401"/>
          <a:ext cx="3501776" cy="274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200" kern="1200" dirty="0"/>
            <a:t>Scenario3</a:t>
          </a:r>
          <a:endParaRPr lang="sl-SI" sz="3200" kern="1200" baseline="-250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</a:t>
          </a:r>
          <a:r>
            <a:rPr lang="en-US" sz="2400" kern="1200" dirty="0"/>
            <a:t>k</a:t>
          </a:r>
          <a:r>
            <a:rPr lang="sl-SI" sz="2400" kern="1200" dirty="0"/>
            <a:t>a1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</a:t>
          </a:r>
          <a:r>
            <a:rPr lang="en-US" sz="2400" kern="1200" dirty="0"/>
            <a:t>k</a:t>
          </a:r>
          <a:r>
            <a:rPr lang="sl-SI" sz="2400" kern="1200" dirty="0"/>
            <a:t>a2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</a:t>
          </a:r>
          <a:r>
            <a:rPr lang="en-US" sz="2400" kern="1200" dirty="0"/>
            <a:t>k</a:t>
          </a:r>
          <a:r>
            <a:rPr lang="sl-SI" sz="2400" kern="1200" dirty="0"/>
            <a:t>a3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400" kern="1200" dirty="0"/>
            <a:t>Repli</a:t>
          </a:r>
          <a:r>
            <a:rPr lang="en-US" sz="2400" kern="1200" dirty="0"/>
            <a:t>k</a:t>
          </a:r>
          <a:r>
            <a:rPr lang="sl-SI" sz="2400" kern="1200" dirty="0"/>
            <a:t>a4</a:t>
          </a:r>
        </a:p>
      </dsp:txBody>
      <dsp:txXfrm>
        <a:off x="7008688" y="1305401"/>
        <a:ext cx="3501776" cy="2741342"/>
      </dsp:txXfrm>
    </dsp:sp>
    <dsp:sp modelId="{67C7F9B2-82E6-4F3E-BC30-3EFE554A5FAC}">
      <dsp:nvSpPr>
        <dsp:cNvPr id="0" name=""/>
        <dsp:cNvSpPr/>
      </dsp:nvSpPr>
      <dsp:spPr>
        <a:xfrm>
          <a:off x="0" y="4046744"/>
          <a:ext cx="10515600" cy="30459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7849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460697-3C38-33EF-AEA7-1C50A9D85F1F}"/>
              </a:ext>
            </a:extLst>
          </p:cNvPr>
          <p:cNvSpPr txBox="1"/>
          <p:nvPr userDrawn="1"/>
        </p:nvSpPr>
        <p:spPr>
          <a:xfrm>
            <a:off x="8145163" y="6210956"/>
            <a:ext cx="341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/>
              <a:t>Sufinansirano</a:t>
            </a:r>
            <a:r>
              <a:rPr lang="en-US" sz="800" dirty="0"/>
              <a:t> od </a:t>
            </a:r>
            <a:r>
              <a:rPr lang="en-US" sz="800" dirty="0" err="1"/>
              <a:t>strane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. </a:t>
            </a:r>
            <a:r>
              <a:rPr lang="en-US" sz="800" dirty="0" err="1"/>
              <a:t>Stavovi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mišljenja</a:t>
            </a:r>
            <a:r>
              <a:rPr lang="en-US" sz="800" dirty="0"/>
              <a:t> </a:t>
            </a:r>
            <a:r>
              <a:rPr lang="en-US" sz="800" dirty="0" err="1"/>
              <a:t>izneti</a:t>
            </a:r>
            <a:r>
              <a:rPr lang="en-US" sz="800" dirty="0"/>
              <a:t> u </a:t>
            </a:r>
            <a:r>
              <a:rPr lang="en-US" sz="800" dirty="0" err="1"/>
              <a:t>ovoj</a:t>
            </a:r>
            <a:r>
              <a:rPr lang="en-US" sz="800" dirty="0"/>
              <a:t> </a:t>
            </a:r>
            <a:r>
              <a:rPr lang="en-US" sz="800" dirty="0" err="1"/>
              <a:t>publikaciji</a:t>
            </a:r>
            <a:r>
              <a:rPr lang="en-US" sz="800" dirty="0"/>
              <a:t> </a:t>
            </a:r>
            <a:r>
              <a:rPr lang="en-US" sz="800" dirty="0" err="1"/>
              <a:t>isključiva</a:t>
            </a:r>
            <a:r>
              <a:rPr lang="en-US" sz="800" dirty="0"/>
              <a:t>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odgovornost</a:t>
            </a:r>
            <a:r>
              <a:rPr lang="en-US" sz="800" dirty="0"/>
              <a:t>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ne </a:t>
            </a:r>
            <a:r>
              <a:rPr lang="en-US" sz="800" dirty="0" err="1"/>
              <a:t>odražavaju</a:t>
            </a:r>
            <a:r>
              <a:rPr lang="en-US" sz="800" dirty="0"/>
              <a:t> </a:t>
            </a:r>
            <a:r>
              <a:rPr lang="en-US" sz="800" dirty="0" err="1"/>
              <a:t>nužno</a:t>
            </a:r>
            <a:r>
              <a:rPr lang="en-US" sz="800" dirty="0"/>
              <a:t> </a:t>
            </a:r>
            <a:r>
              <a:rPr lang="en-US" sz="800" dirty="0" err="1"/>
              <a:t>stavove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 </a:t>
            </a:r>
            <a:r>
              <a:rPr lang="en-US" sz="800" dirty="0" err="1"/>
              <a:t>ili</a:t>
            </a:r>
            <a:r>
              <a:rPr lang="en-US" sz="800" dirty="0"/>
              <a:t> </a:t>
            </a:r>
            <a:r>
              <a:rPr lang="en-US" sz="800" dirty="0" err="1"/>
              <a:t>Nacionalne</a:t>
            </a:r>
            <a:r>
              <a:rPr lang="en-US" sz="800" dirty="0"/>
              <a:t> </a:t>
            </a:r>
            <a:r>
              <a:rPr lang="en-US" sz="800" dirty="0" err="1"/>
              <a:t>agencije</a:t>
            </a:r>
            <a:r>
              <a:rPr lang="en-US" sz="800" dirty="0"/>
              <a:t>. </a:t>
            </a:r>
            <a:r>
              <a:rPr lang="en-US" sz="800" dirty="0" err="1"/>
              <a:t>Evropska</a:t>
            </a:r>
            <a:r>
              <a:rPr lang="en-US" sz="800" dirty="0"/>
              <a:t> </a:t>
            </a:r>
            <a:r>
              <a:rPr lang="en-US" sz="800" dirty="0" err="1"/>
              <a:t>unija</a:t>
            </a:r>
            <a:r>
              <a:rPr lang="en-US" sz="800" dirty="0"/>
              <a:t> </a:t>
            </a:r>
            <a:r>
              <a:rPr lang="en-US" sz="800" dirty="0" err="1"/>
              <a:t>niti</a:t>
            </a:r>
            <a:r>
              <a:rPr lang="en-US" sz="800" dirty="0"/>
              <a:t> </a:t>
            </a:r>
            <a:r>
              <a:rPr lang="en-US" sz="800" dirty="0" err="1"/>
              <a:t>telo</a:t>
            </a:r>
            <a:r>
              <a:rPr lang="en-US" sz="800" dirty="0"/>
              <a:t> </a:t>
            </a:r>
            <a:r>
              <a:rPr lang="en-US" sz="800" dirty="0" err="1"/>
              <a:t>koje</a:t>
            </a:r>
            <a:r>
              <a:rPr lang="en-US" sz="800" dirty="0"/>
              <a:t> </a:t>
            </a:r>
            <a:r>
              <a:rPr lang="en-US" sz="800" dirty="0" err="1"/>
              <a:t>dodeljuje</a:t>
            </a:r>
            <a:r>
              <a:rPr lang="en-US" sz="800" dirty="0"/>
              <a:t> </a:t>
            </a:r>
            <a:r>
              <a:rPr lang="en-US" sz="800" dirty="0" err="1"/>
              <a:t>sredstva</a:t>
            </a:r>
            <a:r>
              <a:rPr lang="en-US" sz="800" dirty="0"/>
              <a:t> ne </a:t>
            </a:r>
            <a:r>
              <a:rPr lang="en-US" sz="800" dirty="0" err="1"/>
              <a:t>mogu</a:t>
            </a:r>
            <a:r>
              <a:rPr lang="en-US" sz="800" dirty="0"/>
              <a:t> se </a:t>
            </a:r>
            <a:r>
              <a:rPr lang="en-US" sz="800" dirty="0" err="1"/>
              <a:t>smatrati</a:t>
            </a:r>
            <a:r>
              <a:rPr lang="en-US" sz="800" dirty="0"/>
              <a:t> </a:t>
            </a:r>
            <a:r>
              <a:rPr lang="en-US" sz="800" dirty="0" err="1"/>
              <a:t>odgovornim</a:t>
            </a:r>
            <a:r>
              <a:rPr lang="en-US" sz="800" dirty="0"/>
              <a:t> za </a:t>
            </a:r>
            <a:r>
              <a:rPr lang="en-US" sz="800" dirty="0" err="1"/>
              <a:t>njih</a:t>
            </a:r>
            <a:r>
              <a:rPr lang="en-US" sz="800" dirty="0"/>
              <a:t>.</a:t>
            </a:r>
          </a:p>
        </p:txBody>
      </p:sp>
      <p:pic>
        <p:nvPicPr>
          <p:cNvPr id="13" name="Obraz 8">
            <a:extLst>
              <a:ext uri="{FF2B5EF4-FFF2-40B4-BE49-F238E27FC236}">
                <a16:creationId xmlns:a16="http://schemas.microsoft.com/office/drawing/2014/main" id="{1D13BBD4-EDFA-08A4-C32D-44E7FFE1814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275" y="6088380"/>
            <a:ext cx="720725" cy="76962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5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27B49C-FE83-99E9-4933-EBCE3BC325E5}"/>
              </a:ext>
            </a:extLst>
          </p:cNvPr>
          <p:cNvSpPr txBox="1"/>
          <p:nvPr userDrawn="1"/>
        </p:nvSpPr>
        <p:spPr>
          <a:xfrm>
            <a:off x="8145163" y="6210956"/>
            <a:ext cx="341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/>
              <a:t>Sufinansirano</a:t>
            </a:r>
            <a:r>
              <a:rPr lang="en-US" sz="800" dirty="0"/>
              <a:t> od </a:t>
            </a:r>
            <a:r>
              <a:rPr lang="en-US" sz="800" dirty="0" err="1"/>
              <a:t>strane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. </a:t>
            </a:r>
            <a:r>
              <a:rPr lang="en-US" sz="800" dirty="0" err="1"/>
              <a:t>Stavovi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mišljenja</a:t>
            </a:r>
            <a:r>
              <a:rPr lang="en-US" sz="800" dirty="0"/>
              <a:t> </a:t>
            </a:r>
            <a:r>
              <a:rPr lang="en-US" sz="800" dirty="0" err="1"/>
              <a:t>izneti</a:t>
            </a:r>
            <a:r>
              <a:rPr lang="en-US" sz="800" dirty="0"/>
              <a:t> u </a:t>
            </a:r>
            <a:r>
              <a:rPr lang="en-US" sz="800" dirty="0" err="1"/>
              <a:t>ovoj</a:t>
            </a:r>
            <a:r>
              <a:rPr lang="en-US" sz="800" dirty="0"/>
              <a:t> </a:t>
            </a:r>
            <a:r>
              <a:rPr lang="en-US" sz="800" dirty="0" err="1"/>
              <a:t>publikaciji</a:t>
            </a:r>
            <a:r>
              <a:rPr lang="en-US" sz="800" dirty="0"/>
              <a:t> </a:t>
            </a:r>
            <a:r>
              <a:rPr lang="en-US" sz="800" dirty="0" err="1"/>
              <a:t>isključiva</a:t>
            </a:r>
            <a:r>
              <a:rPr lang="en-US" sz="800" dirty="0"/>
              <a:t>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odgovornost</a:t>
            </a:r>
            <a:r>
              <a:rPr lang="en-US" sz="800" dirty="0"/>
              <a:t>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ne </a:t>
            </a:r>
            <a:r>
              <a:rPr lang="en-US" sz="800" dirty="0" err="1"/>
              <a:t>odražavaju</a:t>
            </a:r>
            <a:r>
              <a:rPr lang="en-US" sz="800" dirty="0"/>
              <a:t> </a:t>
            </a:r>
            <a:r>
              <a:rPr lang="en-US" sz="800" dirty="0" err="1"/>
              <a:t>nužno</a:t>
            </a:r>
            <a:r>
              <a:rPr lang="en-US" sz="800" dirty="0"/>
              <a:t> </a:t>
            </a:r>
            <a:r>
              <a:rPr lang="en-US" sz="800" dirty="0" err="1"/>
              <a:t>stavove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 </a:t>
            </a:r>
            <a:r>
              <a:rPr lang="en-US" sz="800" dirty="0" err="1"/>
              <a:t>ili</a:t>
            </a:r>
            <a:r>
              <a:rPr lang="en-US" sz="800" dirty="0"/>
              <a:t> </a:t>
            </a:r>
            <a:r>
              <a:rPr lang="en-US" sz="800" dirty="0" err="1"/>
              <a:t>Nacionalne</a:t>
            </a:r>
            <a:r>
              <a:rPr lang="en-US" sz="800" dirty="0"/>
              <a:t> </a:t>
            </a:r>
            <a:r>
              <a:rPr lang="en-US" sz="800" dirty="0" err="1"/>
              <a:t>agencije</a:t>
            </a:r>
            <a:r>
              <a:rPr lang="en-US" sz="800" dirty="0"/>
              <a:t>. </a:t>
            </a:r>
            <a:r>
              <a:rPr lang="en-US" sz="800" dirty="0" err="1"/>
              <a:t>Evropska</a:t>
            </a:r>
            <a:r>
              <a:rPr lang="en-US" sz="800" dirty="0"/>
              <a:t> </a:t>
            </a:r>
            <a:r>
              <a:rPr lang="en-US" sz="800" dirty="0" err="1"/>
              <a:t>unija</a:t>
            </a:r>
            <a:r>
              <a:rPr lang="en-US" sz="800" dirty="0"/>
              <a:t> </a:t>
            </a:r>
            <a:r>
              <a:rPr lang="en-US" sz="800" dirty="0" err="1"/>
              <a:t>niti</a:t>
            </a:r>
            <a:r>
              <a:rPr lang="en-US" sz="800" dirty="0"/>
              <a:t> </a:t>
            </a:r>
            <a:r>
              <a:rPr lang="en-US" sz="800" dirty="0" err="1"/>
              <a:t>telo</a:t>
            </a:r>
            <a:r>
              <a:rPr lang="en-US" sz="800" dirty="0"/>
              <a:t> </a:t>
            </a:r>
            <a:r>
              <a:rPr lang="en-US" sz="800" dirty="0" err="1"/>
              <a:t>koje</a:t>
            </a:r>
            <a:r>
              <a:rPr lang="en-US" sz="800" dirty="0"/>
              <a:t> </a:t>
            </a:r>
            <a:r>
              <a:rPr lang="en-US" sz="800" dirty="0" err="1"/>
              <a:t>dodeljuje</a:t>
            </a:r>
            <a:r>
              <a:rPr lang="en-US" sz="800" dirty="0"/>
              <a:t> </a:t>
            </a:r>
            <a:r>
              <a:rPr lang="en-US" sz="800" dirty="0" err="1"/>
              <a:t>sredstva</a:t>
            </a:r>
            <a:r>
              <a:rPr lang="en-US" sz="800" dirty="0"/>
              <a:t> ne </a:t>
            </a:r>
            <a:r>
              <a:rPr lang="en-US" sz="800" dirty="0" err="1"/>
              <a:t>mogu</a:t>
            </a:r>
            <a:r>
              <a:rPr lang="en-US" sz="800" dirty="0"/>
              <a:t> se </a:t>
            </a:r>
            <a:r>
              <a:rPr lang="en-US" sz="800" dirty="0" err="1"/>
              <a:t>smatrati</a:t>
            </a:r>
            <a:r>
              <a:rPr lang="en-US" sz="800" dirty="0"/>
              <a:t> </a:t>
            </a:r>
            <a:r>
              <a:rPr lang="en-US" sz="800" dirty="0" err="1"/>
              <a:t>odgovornim</a:t>
            </a:r>
            <a:r>
              <a:rPr lang="en-US" sz="800" dirty="0"/>
              <a:t> za </a:t>
            </a:r>
            <a:r>
              <a:rPr lang="en-US" sz="800" dirty="0" err="1"/>
              <a:t>njih</a:t>
            </a:r>
            <a:r>
              <a:rPr lang="en-US" sz="800" dirty="0"/>
              <a:t>.</a:t>
            </a:r>
          </a:p>
        </p:txBody>
      </p:sp>
      <p:pic>
        <p:nvPicPr>
          <p:cNvPr id="3" name="Obraz 8">
            <a:extLst>
              <a:ext uri="{FF2B5EF4-FFF2-40B4-BE49-F238E27FC236}">
                <a16:creationId xmlns:a16="http://schemas.microsoft.com/office/drawing/2014/main" id="{EB5AF392-1F18-E82B-753B-DCAA2A6C0CF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275" y="6088380"/>
            <a:ext cx="720725" cy="76962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13"/>
          <p:cNvSpPr/>
          <p:nvPr/>
        </p:nvSpPr>
        <p:spPr>
          <a:xfrm>
            <a:off x="7213680" y="5952240"/>
            <a:ext cx="4966920" cy="848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STATISTIČKE METODE ZA ANALIZU LOGISTIČKIH PODATAKA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527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sz="1800" dirty="0"/>
            </a:b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 Supply Chains </a:t>
            </a: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Project number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80151" lnSpcReduction="10000"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6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Modelovanje</a:t>
            </a:r>
            <a:r>
              <a:rPr lang="en-US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6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6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analiza</a:t>
            </a:r>
            <a:r>
              <a:rPr lang="en-US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6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simulacije</a:t>
            </a:r>
            <a:endParaRPr lang="sl-SI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3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5BC2B2-DC7C-F7A3-7361-D97992F08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6077662"/>
            <a:ext cx="3692151" cy="7803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t-B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Simulacija zasnovana na agentima (ABS)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Simulacija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zasnovana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agentima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(ABS)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korišćena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je za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analizu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ponašanja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stepeni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lanca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snabdevanja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(SC)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otvorenom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tržištu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u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vezi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sa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njihovim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kvalitetom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usluge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(QoS).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Različite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politike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koje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se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odnose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upravljanje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ukupnim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kvalitetom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kompanije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istraživane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su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pomoću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modela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koji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obuhvata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njene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dobavljače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kupce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tržišne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regulatore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Tržišne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prakse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politike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broj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čvorova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lanca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snabdevanja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dati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su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kao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parametri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simulacije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ABS 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SC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primer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posnetek zaslona, programska oprema, računalniška ikona&#10;&#10;Opis je samodejno ustvarjen">
            <a:extLst>
              <a:ext uri="{FF2B5EF4-FFF2-40B4-BE49-F238E27FC236}">
                <a16:creationId xmlns:a16="http://schemas.microsoft.com/office/drawing/2014/main" id="{D6A5928A-C9E2-DF0E-06C8-0E7B3F8E584A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954004" y="1342235"/>
            <a:ext cx="8283391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8" name="Symbol zastępczy zawartości 12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sl-SI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</a:t>
            </a:r>
            <a:r>
              <a:rPr lang="en-US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creenshot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from 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NetLogo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(Wilenski, 1999)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3805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t-B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Simulacija zasnovana na agentima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Simulacija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zasnovana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agentima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omogućava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Planiranje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rasporeda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snabdevanja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(SC);</a:t>
            </a: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Modeliranje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dinamičkog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rasta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snabdevanja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(SC);</a:t>
            </a: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Modeliranje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ponašanja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unutar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lanaca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snabdevanja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(SC);</a:t>
            </a: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Optimizaciju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globalnih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pokazatelja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ABS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analiza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pruža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strateški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uvid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menadžera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ili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tržišnog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regulatora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u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tržište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.</a:t>
            </a:r>
            <a:endParaRPr lang="sl-SI" sz="18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65E6104A-B439-2969-7B0A-CB6C70AA1C80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8193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636831" y="35571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Pregled simulacionih projekata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5" name="Slika5">
            <a:extLst>
              <a:ext uri="{FF2B5EF4-FFF2-40B4-BE49-F238E27FC236}">
                <a16:creationId xmlns:a16="http://schemas.microsoft.com/office/drawing/2014/main" id="{BBA59196-886C-4BAC-A494-21825B541B1F}"/>
              </a:ext>
            </a:extLst>
          </p:cNvPr>
          <p:cNvPicPr>
            <a:picLocks noGrp="1"/>
          </p:cNvPicPr>
          <p:nvPr>
            <p:ph/>
          </p:nvPr>
        </p:nvPicPr>
        <p:blipFill>
          <a:blip r:embed="rId2"/>
          <a:stretch>
            <a:fillRect/>
          </a:stretch>
        </p:blipFill>
        <p:spPr bwMode="auto">
          <a:xfrm>
            <a:off x="2294712" y="1312413"/>
            <a:ext cx="6943072" cy="47848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 idx="4294967295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Simulacioni</a:t>
            </a: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GB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sistem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idx="4294967295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Model stvarnog sveta (dobar regulator).</a:t>
            </a:r>
            <a:endParaRPr lang="en-US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Sistem za podršku donošenju odluka (DSS).</a:t>
            </a:r>
            <a:endParaRPr lang="en-US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Laboratorija (kontrolisano okruženje).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1187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E</a:t>
            </a:r>
            <a:r>
              <a:rPr lang="en-US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ks</a:t>
            </a: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perimen</a:t>
            </a:r>
            <a:r>
              <a:rPr lang="en-US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ti</a:t>
            </a: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, scenar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ji</a:t>
            </a: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I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replike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" name="Označba mesta vsebine 3">
            <a:extLst>
              <a:ext uri="{FF2B5EF4-FFF2-40B4-BE49-F238E27FC236}">
                <a16:creationId xmlns:a16="http://schemas.microsoft.com/office/drawing/2014/main" id="{9B0FE2C8-EBB0-4FCF-85AA-6BBEBD9149F4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571633238"/>
              </p:ext>
            </p:extLst>
          </p:nvPr>
        </p:nvGraphicFramePr>
        <p:xfrm>
          <a:off x="1676400" y="151270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5167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Rezultati</a:t>
            </a: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GB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simulacije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Svaki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eksperiment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treba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pažljivo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da se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isplanira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;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sastoji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se od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scenarija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njihovih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replikacija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Eksperiment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obično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obuhvata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više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scenarija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koji se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razlikuju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po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vrednostima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ulaznih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varijabli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broju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jedinica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u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sistemu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/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ili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vremenskim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okvirima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Svaki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scenario se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pokreće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više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puta –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ove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replikacije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proizvode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rezultate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zasnovane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na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jedinstvenim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vrednostima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ulaznih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varijabli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broju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jedinica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u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sistemu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trajanju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Rezultati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simulacionih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pokretanja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(KPI)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moraju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se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proveriti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pomoću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analize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osetljivosti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uzimajući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u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obzir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njihov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standardni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odstupanje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minimalne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maksimalne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vrednosti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povezivanje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(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obično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na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osnovu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medijanskih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kern="100" dirty="0" err="1">
                <a:effectLst/>
                <a:latin typeface="Tahoma"/>
                <a:ea typeface="Calibri"/>
                <a:cs typeface="Calibri"/>
              </a:rPr>
              <a:t>vrednosti</a:t>
            </a: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).</a:t>
            </a: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1614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Zaklju</a:t>
            </a:r>
            <a:r>
              <a:rPr lang="sr-Latn-R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čak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Simulacija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zasnovana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agentima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(ABS) je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veoma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pogodna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nivoe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donošenja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odluka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najbolje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primeniti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u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slučajevima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kada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entiteti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simulacije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inteligentni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agenti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r-Latn-R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ovom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ABS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primeru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analizirano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ponašanje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stepeni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snabdevanja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(SC)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otvorenom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tržištu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odnosu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njihove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ugovorne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odnose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kvalitet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usluge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(QoS).</a:t>
            </a:r>
            <a:endParaRPr lang="sr-Latn-R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ovom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primeru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istraživane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različite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politike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odnose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upravljanje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ukupnim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kvalitetom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kompanije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pomoću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koji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obuhvata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njene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dobavljače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kupce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tržišne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regulatore.Glavni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zaključci</a:t>
            </a:r>
            <a:r>
              <a:rPr lang="en-GB" sz="18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Povećanje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kazni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broja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inspektora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utiče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izgradnju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ugovornih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odnosa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r-Latn-RS" sz="1400" kern="10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1400" kern="10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otvorenom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tržištu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tržište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kraju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samo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reguliše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oko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dve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trećine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ugovornih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odnosa</a:t>
            </a:r>
            <a:r>
              <a:rPr lang="en-GB" sz="14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Slobodno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eksperimentišite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parametrima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posmatrajte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njihov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uticaj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strukturu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tržišta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ukupni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QoS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snabdevanja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800" b="0" strike="noStrike" spc="-1" dirty="0">
              <a:solidFill>
                <a:schemeClr val="dk1"/>
              </a:solidFill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65E6104A-B439-2969-7B0A-CB6C70AA1C80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4426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Autori:</a:t>
            </a:r>
            <a:br>
              <a:rPr lang="pl-PL" sz="4000" dirty="0"/>
            </a:br>
            <a:br>
              <a:rPr lang="pl-PL" sz="4000" dirty="0"/>
            </a:br>
            <a:r>
              <a:rPr lang="en-GB" sz="4000" b="0" dirty="0">
                <a:solidFill>
                  <a:schemeClr val="tx1"/>
                </a:solidFill>
              </a:rPr>
              <a:t>Sanja Bojić, </a:t>
            </a:r>
            <a:r>
              <a:rPr lang="sr-Latn-BA" sz="4000" b="0" dirty="0">
                <a:solidFill>
                  <a:schemeClr val="tx1"/>
                </a:solidFill>
              </a:rPr>
              <a:t>Svetlana Nikoličić, </a:t>
            </a:r>
            <a:r>
              <a:rPr lang="en-GB" sz="4000" b="0" dirty="0" err="1">
                <a:solidFill>
                  <a:schemeClr val="tx1"/>
                </a:solidFill>
              </a:rPr>
              <a:t>Kristijan</a:t>
            </a:r>
            <a:r>
              <a:rPr lang="en-GB" sz="4000" b="0" dirty="0">
                <a:solidFill>
                  <a:schemeClr val="tx1"/>
                </a:solidFill>
              </a:rPr>
              <a:t> Brglez , Maja </a:t>
            </a:r>
            <a:r>
              <a:rPr lang="en-GB" sz="4000" b="0" dirty="0" err="1">
                <a:solidFill>
                  <a:schemeClr val="tx1"/>
                </a:solidFill>
              </a:rPr>
              <a:t>Fošner</a:t>
            </a:r>
            <a:r>
              <a:rPr lang="en-GB" sz="4000" b="0" dirty="0">
                <a:solidFill>
                  <a:schemeClr val="tx1"/>
                </a:solidFill>
              </a:rPr>
              <a:t>, Roman </a:t>
            </a:r>
            <a:r>
              <a:rPr lang="en-GB" sz="4000" b="0" dirty="0" err="1">
                <a:solidFill>
                  <a:schemeClr val="tx1"/>
                </a:solidFill>
              </a:rPr>
              <a:t>Gumzej</a:t>
            </a:r>
            <a:r>
              <a:rPr lang="en-GB" sz="4000" b="0" dirty="0">
                <a:solidFill>
                  <a:schemeClr val="tx1"/>
                </a:solidFill>
              </a:rPr>
              <a:t>, Rebeka Kovačič Lukman, Benjamin </a:t>
            </a:r>
            <a:r>
              <a:rPr lang="en-GB" sz="4000" b="0" dirty="0" err="1">
                <a:solidFill>
                  <a:schemeClr val="tx1"/>
                </a:solidFill>
              </a:rPr>
              <a:t>Marcen</a:t>
            </a:r>
            <a:r>
              <a:rPr lang="en-GB" sz="4000" b="0" dirty="0">
                <a:solidFill>
                  <a:schemeClr val="tx1"/>
                </a:solidFill>
              </a:rPr>
              <a:t>, Marinko </a:t>
            </a:r>
            <a:r>
              <a:rPr lang="en-GB" sz="4000" b="0" dirty="0" err="1">
                <a:solidFill>
                  <a:schemeClr val="tx1"/>
                </a:solidFill>
              </a:rPr>
              <a:t>Maslarić</a:t>
            </a:r>
            <a:r>
              <a:rPr lang="en-GB" sz="4000" b="0" dirty="0">
                <a:solidFill>
                  <a:schemeClr val="tx1"/>
                </a:solidFill>
              </a:rPr>
              <a:t>, Boško </a:t>
            </a:r>
            <a:r>
              <a:rPr lang="en-GB" sz="4000" b="0" dirty="0" err="1">
                <a:solidFill>
                  <a:schemeClr val="tx1"/>
                </a:solidFill>
              </a:rPr>
              <a:t>Matović</a:t>
            </a:r>
            <a:r>
              <a:rPr lang="en-GB" sz="4000" b="0" dirty="0">
                <a:solidFill>
                  <a:schemeClr val="tx1"/>
                </a:solidFill>
              </a:rPr>
              <a:t>, Dejan </a:t>
            </a:r>
            <a:r>
              <a:rPr lang="en-GB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Finala verzija: jun 2025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Hvala na pažnji!</a:t>
            </a:r>
            <a:endParaRPr lang="pl-PL" sz="4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Simulacija u logistici</a:t>
            </a: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Diskretna simulacija događaja</a:t>
            </a: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Sistemska dinamika</a:t>
            </a: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Simulacija zasnovana na agentima</a:t>
            </a: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Projekti simulacije u logistici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Simulacija u logistici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Modelovanje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analiza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simulacije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(SMA)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mogu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pružiti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vredne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uvide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optimizaciju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lanaca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snabdevanja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(SC)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saobraćajnih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mreža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(TN).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Modelovanje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simulacije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može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koristiti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grafičku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vizualizaciju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vremenskih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tokova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kroz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složene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SC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TN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procese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resurse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omogućavajući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predviđanje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kvantifikaciju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mogućih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ishoda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različitih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scenarija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Ovo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pomaže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SC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TN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entitetima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da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steknu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dragocene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uvide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razumeju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efekte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svojih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potencijalnih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odluka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performanse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SC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TN,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uključujući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vreme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isporuke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lancu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snabdevanja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vreme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putovanja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saobraćajnoj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mreži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troškove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Stoga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, SMA u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modelovanju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SC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TN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može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doprineti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analizi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unapređenju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njihovog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dizajna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ka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postizanju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boljih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performansi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spc="-1" dirty="0" err="1">
                <a:solidFill>
                  <a:schemeClr val="dk1"/>
                </a:solidFill>
                <a:latin typeface="Tahoma"/>
                <a:ea typeface="Tahoma"/>
              </a:rPr>
              <a:t>održivosti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endParaRPr lang="pl-PL" sz="180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Diskretna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simulacija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događaja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(DES)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četiri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glavna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tipa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(10%, 30%, 40%, 20%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redom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).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Svaki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tip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posebnu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proizvodnu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liniju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Nakon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završetka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proveravaju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po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kvalitetu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posebnom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testnom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mestu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nedovoljnog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kvaliteta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transportuju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nazad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originalnu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proizvodnu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liniju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Nakon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što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uspešno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prođu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kontrolu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kvaliteta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gotovi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transportuju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iz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proizvodnog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pogona u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magacin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gotovih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Primer DES-a u </a:t>
            </a:r>
            <a:r>
              <a:rPr lang="en-US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proizvodnji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diagram, posnetek zaslona, grafični prikaz&#10;&#10;Opis je samodejno ustvarjen">
            <a:extLst>
              <a:ext uri="{FF2B5EF4-FFF2-40B4-BE49-F238E27FC236}">
                <a16:creationId xmlns:a16="http://schemas.microsoft.com/office/drawing/2014/main" id="{244AC786-2F1A-58C2-0489-91139A461D9E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301782" y="1474564"/>
            <a:ext cx="7588435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Symbol zastępczy zawartości 12">
            <a:extLst>
              <a:ext uri="{FF2B5EF4-FFF2-40B4-BE49-F238E27FC236}">
                <a16:creationId xmlns:a16="http://schemas.microsoft.com/office/drawing/2014/main" id="{7CE2ECB0-E774-504E-3C70-95613083B41D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creenshot from 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JaamSim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Jaamsim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78BDB35C-234D-4FCE-9E26-0F08B5237619}"/>
              </a:ext>
            </a:extLst>
          </p:cNvPr>
          <p:cNvSpPr/>
          <p:nvPr/>
        </p:nvSpPr>
        <p:spPr>
          <a:xfrm>
            <a:off x="3475617" y="2184475"/>
            <a:ext cx="70104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products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FE60B87E-B343-41EE-9DE5-65F510611101}"/>
              </a:ext>
            </a:extLst>
          </p:cNvPr>
          <p:cNvSpPr/>
          <p:nvPr/>
        </p:nvSpPr>
        <p:spPr>
          <a:xfrm>
            <a:off x="5220597" y="2188845"/>
            <a:ext cx="112776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lines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D5DA11D8-C38E-4C71-AE05-DA2994F46434}"/>
              </a:ext>
            </a:extLst>
          </p:cNvPr>
          <p:cNvSpPr/>
          <p:nvPr/>
        </p:nvSpPr>
        <p:spPr>
          <a:xfrm>
            <a:off x="6874137" y="3192780"/>
            <a:ext cx="105156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control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60886BEF-1988-4F20-A072-BC0CFDFBE740}"/>
              </a:ext>
            </a:extLst>
          </p:cNvPr>
          <p:cNvSpPr/>
          <p:nvPr/>
        </p:nvSpPr>
        <p:spPr>
          <a:xfrm>
            <a:off x="3247017" y="3192780"/>
            <a:ext cx="45720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44E9F1F3-F2EB-45A1-B0C6-029AB573946F}"/>
              </a:ext>
            </a:extLst>
          </p:cNvPr>
          <p:cNvSpPr/>
          <p:nvPr/>
        </p:nvSpPr>
        <p:spPr>
          <a:xfrm>
            <a:off x="7818569" y="5140380"/>
            <a:ext cx="525780" cy="23622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06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finish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8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Diskretna simulacija događaja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Sledeći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procesni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parametri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mogu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analizirati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optimizovati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pomoću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diskretne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simulacije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događaja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(DES):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Vreme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ciklusa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proizvodnje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performanse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Iskorišćenost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proizvodnih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ćelija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prostora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Kapacitet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skladišnih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prostora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vreme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zadržavanja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skladišnih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jedinica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Iskorišćenost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mobilnih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resursa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npr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operateri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transportne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trake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viljuškari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Tahoma"/>
                <a:ea typeface="Calibri"/>
                <a:cs typeface="Calibri"/>
              </a:rPr>
              <a:t>DES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analiza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pruža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menadžeru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proizvodnje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najdetaljniji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uvid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u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logistički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(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proizvodni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)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proces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putem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doslednog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koherentnog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modela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US" sz="1800" b="0" strike="noStrike" spc="-1" dirty="0"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EE2C3B9C-A182-8134-E602-F78A4F65663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4360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Sistemska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dinamika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(SD)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Kompanija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više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lokacija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glavnu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lokaciju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Sloveniji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(SI),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kao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povezane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firme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Nemačkoj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(DE),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Poljskoj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(PL),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Mađarskoj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(H)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Bosni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Hercegovini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(BIH).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Pored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proizvodnih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lokacija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njeni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sajtovi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za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bruto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prodaju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nalaze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u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Rusiji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(RUS),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Ukrajini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(UKR)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Rumuniji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(RU).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Proizvodni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sajtovi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snabdevaju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svoja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tržišta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gotovim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proizvodima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međusobno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snabdevaju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komponentama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proizvoda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Cena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transporta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je data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kao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parametar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simulacije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SD u SC, primer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diagram, besedilo, načrt, tehnična risba&#10;&#10;Opis je samodejno ustvarjen">
            <a:extLst>
              <a:ext uri="{FF2B5EF4-FFF2-40B4-BE49-F238E27FC236}">
                <a16:creationId xmlns:a16="http://schemas.microsoft.com/office/drawing/2014/main" id="{B8B8DF9F-1286-C8FA-C2D3-9EAACEB6F00F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951928" y="1380122"/>
            <a:ext cx="8287543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Symbol zastępczy zawartości 12">
            <a:extLst>
              <a:ext uri="{FF2B5EF4-FFF2-40B4-BE49-F238E27FC236}">
                <a16:creationId xmlns:a16="http://schemas.microsoft.com/office/drawing/2014/main" id="{65F526B5-2BB2-BD78-5D9B-84860BDA90F9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s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creenshot from </a:t>
            </a:r>
            <a:r>
              <a:rPr lang="sl-SI" sz="1200" spc="-1" dirty="0" err="1">
                <a:solidFill>
                  <a:srgbClr val="7F7F7F"/>
                </a:solidFill>
                <a:latin typeface="Tahoma"/>
                <a:ea typeface="Tahoma"/>
                <a:cs typeface="Tahoma"/>
              </a:rPr>
              <a:t>NetLogo</a:t>
            </a:r>
            <a:r>
              <a:rPr lang="sl-SI" sz="1200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Wilenski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1999)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A4181311-0CE5-4CDA-AAA5-459CCC299965}"/>
              </a:ext>
            </a:extLst>
          </p:cNvPr>
          <p:cNvSpPr/>
          <p:nvPr/>
        </p:nvSpPr>
        <p:spPr>
          <a:xfrm>
            <a:off x="2992860" y="3929231"/>
            <a:ext cx="883920" cy="485775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site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14637C4C-0617-49EA-8409-9BB217BF4E4D}"/>
              </a:ext>
            </a:extLst>
          </p:cNvPr>
          <p:cNvSpPr/>
          <p:nvPr/>
        </p:nvSpPr>
        <p:spPr>
          <a:xfrm>
            <a:off x="4302387" y="4172118"/>
            <a:ext cx="899160" cy="487680"/>
          </a:xfrm>
          <a:prstGeom prst="rect">
            <a:avLst/>
          </a:prstGeom>
          <a:solidFill>
            <a:schemeClr val="lt1"/>
          </a:solidFill>
          <a:ln>
            <a:solidFill>
              <a:srgbClr val="000000"/>
            </a:solidFill>
          </a:ln>
        </p:spPr>
        <p:txBody>
          <a:bodyPr anchor="t"/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 channels</a:t>
            </a:r>
            <a:endParaRPr lang="sl-SI" sz="1100" kern="10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75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Sistemska</a:t>
            </a:r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 </a:t>
            </a:r>
            <a:r>
              <a:rPr lang="en-US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dinamika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Simulacija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sistemske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dinamike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omogućava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Planiranje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rasporeda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snabdevanja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(SC);</a:t>
            </a: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Optimizaciju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proizvodnih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distribucijskih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kapaciteta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Procenu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opterećenja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distribucionih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kanala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povezane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troškove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Tahoma"/>
                <a:ea typeface="Calibri"/>
                <a:cs typeface="Calibri"/>
              </a:rPr>
              <a:t>SD je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najpogodniji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za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određivanje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strukture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kao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optimalnih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količina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ulaza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,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zaliha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i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izlaza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čvorova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lanca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</a:t>
            </a:r>
            <a:r>
              <a:rPr lang="en-GB" sz="1800" dirty="0" err="1">
                <a:effectLst/>
                <a:latin typeface="Tahoma"/>
                <a:ea typeface="Calibri"/>
                <a:cs typeface="Calibri"/>
              </a:rPr>
              <a:t>snabdevanja</a:t>
            </a:r>
            <a:r>
              <a:rPr lang="en-GB" sz="1800" dirty="0">
                <a:effectLst/>
                <a:latin typeface="Tahoma"/>
                <a:ea typeface="Calibri"/>
                <a:cs typeface="Calibri"/>
              </a:rPr>
              <a:t> (SC).</a:t>
            </a:r>
            <a:endParaRPr lang="en-US" sz="1800" b="0" strike="noStrike" spc="-1" dirty="0"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5E4EE370-0647-69CE-2F58-8855F3354C2E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(Gumzej &amp; Rakovska, 2020)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427638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Kreiraj novi dokument." ma:contentTypeScope="" ma:versionID="8568e3b82a1c4eaa02b9b33a36d4c897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4170dc3c7f2c92ba23ed41a1b72c709f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a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Deljeno sa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jeno sa detaljima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E509AD-41D0-4D20-819F-D60E09D522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AA1A3A-16E5-4B92-94A1-45B0038B3C0A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29A2E5CA-F670-4843-9DF6-DA780D8CDEB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2751</TotalTime>
  <Words>1011</Words>
  <Application>Microsoft Office PowerPoint</Application>
  <PresentationFormat>Widescreen</PresentationFormat>
  <Paragraphs>103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Symbol</vt:lpstr>
      <vt:lpstr>Tahoma</vt:lpstr>
      <vt:lpstr>Times New Roman</vt:lpstr>
      <vt:lpstr>Wingdings</vt:lpstr>
      <vt:lpstr>Motyw pakietu Office</vt:lpstr>
      <vt:lpstr>Motyw pakietu Office</vt:lpstr>
      <vt:lpstr>STATISTIČKE METODE ZA ANALIZU LOGISTIČKIH PODATAKA</vt:lpstr>
      <vt:lpstr>Agenda</vt:lpstr>
      <vt:lpstr>Simulacija u logistici</vt:lpstr>
      <vt:lpstr>Diskretna simulacija događaja (DES)</vt:lpstr>
      <vt:lpstr>Primer DES-a u proizvodnji</vt:lpstr>
      <vt:lpstr>Diskretna simulacija događaja</vt:lpstr>
      <vt:lpstr>Sistemska dinamika (SD)</vt:lpstr>
      <vt:lpstr>SD u SC, primer</vt:lpstr>
      <vt:lpstr>Sistemska dinamika</vt:lpstr>
      <vt:lpstr>Simulacija zasnovana na agentima (ABS)</vt:lpstr>
      <vt:lpstr>ABS SC primer</vt:lpstr>
      <vt:lpstr>Simulacija zasnovana na agentima</vt:lpstr>
      <vt:lpstr>Pregled simulacionih projekata</vt:lpstr>
      <vt:lpstr>Simulacioni sistem</vt:lpstr>
      <vt:lpstr>Eksperimenti, scenarji I replike</vt:lpstr>
      <vt:lpstr>Rezultati simulacije</vt:lpstr>
      <vt:lpstr>Zaključak</vt:lpstr>
      <vt:lpstr>Autori:  Sanja Bojić, Svetlana Nikoličić, Kristijan Brglez , Maja Fošner, Roman Gumzej, Rebeka Kovačič Lukman, Benjamin Marcen, Marinko Maslarić, Boško Matović, Dejan Mirčetić  Finala verzija: jun 2025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Dejan Mircetic</cp:lastModifiedBy>
  <cp:revision>200</cp:revision>
  <dcterms:created xsi:type="dcterms:W3CDTF">2023-07-06T12:09:08Z</dcterms:created>
  <dcterms:modified xsi:type="dcterms:W3CDTF">2025-11-07T10:35:50Z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