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77" r:id="rId8"/>
    <p:sldId id="274" r:id="rId9"/>
    <p:sldId id="268" r:id="rId10"/>
    <p:sldId id="271" r:id="rId11"/>
    <p:sldId id="258" r:id="rId12"/>
    <p:sldId id="275" r:id="rId13"/>
    <p:sldId id="259" r:id="rId14"/>
    <p:sldId id="261" r:id="rId15"/>
    <p:sldId id="269" r:id="rId16"/>
    <p:sldId id="262" r:id="rId17"/>
    <p:sldId id="264" r:id="rId18"/>
    <p:sldId id="276" r:id="rId19"/>
    <p:sldId id="335" r:id="rId20"/>
    <p:sldId id="267" r:id="rId21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F684B2F4-8061-40B6-B376-86205CF02041}"/>
    <pc:docChg chg="addSld delSld modSld sldOrd">
      <pc:chgData name="Roman Gumzej" userId="39b5f2aa-645e-44ce-a9a1-d6838aa53dea" providerId="ADAL" clId="{F684B2F4-8061-40B6-B376-86205CF02041}" dt="2025-04-09T10:03:24.818" v="77"/>
      <pc:docMkLst>
        <pc:docMk/>
      </pc:docMkLst>
      <pc:sldChg chg="modSp mod">
        <pc:chgData name="Roman Gumzej" userId="39b5f2aa-645e-44ce-a9a1-d6838aa53dea" providerId="ADAL" clId="{F684B2F4-8061-40B6-B376-86205CF02041}" dt="2025-04-09T09:58:53.340" v="30" actId="20577"/>
        <pc:sldMkLst>
          <pc:docMk/>
          <pc:sldMk cId="0" sldId="257"/>
        </pc:sldMkLst>
        <pc:spChg chg="mod">
          <ac:chgData name="Roman Gumzej" userId="39b5f2aa-645e-44ce-a9a1-d6838aa53dea" providerId="ADAL" clId="{F684B2F4-8061-40B6-B376-86205CF02041}" dt="2025-04-09T09:58:53.340" v="30" actId="20577"/>
          <ac:spMkLst>
            <pc:docMk/>
            <pc:sldMk cId="0" sldId="257"/>
            <ac:spMk id="100" creationId="{00000000-0000-0000-0000-000000000000}"/>
          </ac:spMkLst>
        </pc:spChg>
      </pc:sldChg>
      <pc:sldChg chg="ord">
        <pc:chgData name="Roman Gumzej" userId="39b5f2aa-645e-44ce-a9a1-d6838aa53dea" providerId="ADAL" clId="{F684B2F4-8061-40B6-B376-86205CF02041}" dt="2025-04-09T10:03:24.818" v="77"/>
        <pc:sldMkLst>
          <pc:docMk/>
          <pc:sldMk cId="0" sldId="262"/>
        </pc:sldMkLst>
      </pc:sldChg>
      <pc:sldChg chg="modSp add mod">
        <pc:chgData name="Roman Gumzej" userId="39b5f2aa-645e-44ce-a9a1-d6838aa53dea" providerId="ADAL" clId="{F684B2F4-8061-40B6-B376-86205CF02041}" dt="2025-04-09T10:02:56.094" v="75" actId="20577"/>
        <pc:sldMkLst>
          <pc:docMk/>
          <pc:sldMk cId="0" sldId="264"/>
        </pc:sldMkLst>
        <pc:spChg chg="mod">
          <ac:chgData name="Roman Gumzej" userId="39b5f2aa-645e-44ce-a9a1-d6838aa53dea" providerId="ADAL" clId="{F684B2F4-8061-40B6-B376-86205CF02041}" dt="2025-04-09T10:02:56.094" v="75" actId="20577"/>
          <ac:spMkLst>
            <pc:docMk/>
            <pc:sldMk cId="0" sldId="264"/>
            <ac:spMk id="119" creationId="{00000000-0000-0000-0000-000000000000}"/>
          </ac:spMkLst>
        </pc:spChg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3377812436" sldId="268"/>
        </pc:sldMkLst>
      </pc:sldChg>
      <pc:sldChg chg="modSp add del mod">
        <pc:chgData name="Roman Gumzej" userId="39b5f2aa-645e-44ce-a9a1-d6838aa53dea" providerId="ADAL" clId="{F684B2F4-8061-40B6-B376-86205CF02041}" dt="2025-04-09T10:01:32.609" v="58" actId="20577"/>
        <pc:sldMkLst>
          <pc:docMk/>
          <pc:sldMk cId="1658091149" sldId="269"/>
        </pc:sldMkLst>
        <pc:spChg chg="mod">
          <ac:chgData name="Roman Gumzej" userId="39b5f2aa-645e-44ce-a9a1-d6838aa53dea" providerId="ADAL" clId="{F684B2F4-8061-40B6-B376-86205CF02041}" dt="2025-04-09T10:01:32.609" v="5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3754049331" sldId="271"/>
        </pc:sldMkLst>
      </pc:sldChg>
      <pc:sldChg chg="add">
        <pc:chgData name="Roman Gumzej" userId="39b5f2aa-645e-44ce-a9a1-d6838aa53dea" providerId="ADAL" clId="{F684B2F4-8061-40B6-B376-86205CF02041}" dt="2025-04-09T09:58:11.501" v="0"/>
        <pc:sldMkLst>
          <pc:docMk/>
          <pc:sldMk cId="1868591321" sldId="274"/>
        </pc:sldMkLst>
      </pc:sldChg>
      <pc:sldChg chg="modSp add mod">
        <pc:chgData name="Roman Gumzej" userId="39b5f2aa-645e-44ce-a9a1-d6838aa53dea" providerId="ADAL" clId="{F684B2F4-8061-40B6-B376-86205CF02041}" dt="2025-04-09T09:58:59.670" v="42" actId="20577"/>
        <pc:sldMkLst>
          <pc:docMk/>
          <pc:sldMk cId="0" sldId="277"/>
        </pc:sldMkLst>
        <pc:spChg chg="mod">
          <ac:chgData name="Roman Gumzej" userId="39b5f2aa-645e-44ce-a9a1-d6838aa53dea" providerId="ADAL" clId="{F684B2F4-8061-40B6-B376-86205CF02041}" dt="2025-04-09T09:58:59.670" v="42" actId="20577"/>
          <ac:spMkLst>
            <pc:docMk/>
            <pc:sldMk cId="0" sldId="277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39b5f2aa-645e-44ce-a9a1-d6838aa53dea" providerId="ADAL" clId="{FA978D6F-6371-473E-A74C-0393A6923B00}"/>
    <pc:docChg chg="undo custSel addSld delSld modSld">
      <pc:chgData name="Roman Gumzej" userId="39b5f2aa-645e-44ce-a9a1-d6838aa53dea" providerId="ADAL" clId="{FA978D6F-6371-473E-A74C-0393A6923B00}" dt="2024-10-09T08:07:42.563" v="1459" actId="20577"/>
      <pc:docMkLst>
        <pc:docMk/>
      </pc:docMkLst>
      <pc:sldChg chg="modSp mod">
        <pc:chgData name="Roman Gumzej" userId="39b5f2aa-645e-44ce-a9a1-d6838aa53dea" providerId="ADAL" clId="{FA978D6F-6371-473E-A74C-0393A6923B00}" dt="2024-10-08T08:37:09.779" v="12" actId="20577"/>
        <pc:sldMkLst>
          <pc:docMk/>
          <pc:sldMk cId="0" sldId="256"/>
        </pc:sldMkLst>
        <pc:spChg chg="mod">
          <ac:chgData name="Roman Gumzej" userId="39b5f2aa-645e-44ce-a9a1-d6838aa53dea" providerId="ADAL" clId="{FA978D6F-6371-473E-A74C-0393A6923B00}" dt="2024-10-08T08:37:09.779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8:04:21.723" v="1209" actId="20577"/>
        <pc:sldMkLst>
          <pc:docMk/>
          <pc:sldMk cId="0" sldId="257"/>
        </pc:sldMkLst>
        <pc:spChg chg="mod">
          <ac:chgData name="Roman Gumzej" userId="39b5f2aa-645e-44ce-a9a1-d6838aa53dea" providerId="ADAL" clId="{FA978D6F-6371-473E-A74C-0393A6923B00}" dt="2024-10-09T08:04:21.723" v="1209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A978D6F-6371-473E-A74C-0393A6923B00}" dt="2024-10-09T07:58:38.680" v="1183"/>
        <pc:sldMkLst>
          <pc:docMk/>
          <pc:sldMk cId="0" sldId="258"/>
        </pc:sldMkLst>
        <pc:spChg chg="mod">
          <ac:chgData name="Roman Gumzej" userId="39b5f2aa-645e-44ce-a9a1-d6838aa53dea" providerId="ADAL" clId="{FA978D6F-6371-473E-A74C-0393A6923B00}" dt="2024-10-08T08:39:39.332" v="162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7:58:38.680" v="1183"/>
          <ac:spMkLst>
            <pc:docMk/>
            <pc:sldMk cId="0" sldId="258"/>
            <ac:spMk id="102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9T08:03:49.495" v="1197" actId="208"/>
        <pc:sldMkLst>
          <pc:docMk/>
          <pc:sldMk cId="0" sldId="259"/>
        </pc:sldMkLst>
        <pc:spChg chg="mod">
          <ac:chgData name="Roman Gumzej" userId="39b5f2aa-645e-44ce-a9a1-d6838aa53dea" providerId="ADAL" clId="{FA978D6F-6371-473E-A74C-0393A6923B00}" dt="2024-10-08T08:46:27.097" v="955" actId="6549"/>
          <ac:spMkLst>
            <pc:docMk/>
            <pc:sldMk cId="0" sldId="259"/>
            <ac:spMk id="3" creationId="{30E46912-AE7E-2050-B6E1-0EDE76E6EC39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6" creationId="{4F96D36F-6EAF-489A-B64B-EA9BA7930958}"/>
          </ac:spMkLst>
        </pc:spChg>
        <pc:spChg chg="add mod">
          <ac:chgData name="Roman Gumzej" userId="39b5f2aa-645e-44ce-a9a1-d6838aa53dea" providerId="ADAL" clId="{FA978D6F-6371-473E-A74C-0393A6923B00}" dt="2024-10-09T08:03:11.087" v="1193" actId="207"/>
          <ac:spMkLst>
            <pc:docMk/>
            <pc:sldMk cId="0" sldId="259"/>
            <ac:spMk id="7" creationId="{C6EBC499-4720-4B44-B4CC-228221C2043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8" creationId="{59DB866D-F483-438A-A35E-0BD7149B902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8" creationId="{B8FEDC52-94C5-4A7A-B423-4EF7E46C9681}"/>
          </ac:spMkLst>
        </pc:spChg>
        <pc:spChg chg="add mod">
          <ac:chgData name="Roman Gumzej" userId="39b5f2aa-645e-44ce-a9a1-d6838aa53dea" providerId="ADAL" clId="{FA978D6F-6371-473E-A74C-0393A6923B00}" dt="2024-10-09T08:03:01.233" v="1191" actId="207"/>
          <ac:spMkLst>
            <pc:docMk/>
            <pc:sldMk cId="0" sldId="259"/>
            <ac:spMk id="9" creationId="{6DBB5CBF-A746-4794-AC7D-27F42A1BE9C2}"/>
          </ac:spMkLst>
        </pc:spChg>
        <pc:spChg chg="add mod">
          <ac:chgData name="Roman Gumzej" userId="39b5f2aa-645e-44ce-a9a1-d6838aa53dea" providerId="ADAL" clId="{FA978D6F-6371-473E-A74C-0393A6923B00}" dt="2024-10-08T08:55:27.491" v="1106" actId="1036"/>
          <ac:spMkLst>
            <pc:docMk/>
            <pc:sldMk cId="0" sldId="259"/>
            <ac:spMk id="9" creationId="{EBDFF4E4-AC78-4BDD-9829-C0A104297E0F}"/>
          </ac:spMkLst>
        </pc:spChg>
        <pc:spChg chg="add mod">
          <ac:chgData name="Roman Gumzej" userId="39b5f2aa-645e-44ce-a9a1-d6838aa53dea" providerId="ADAL" clId="{FA978D6F-6371-473E-A74C-0393A6923B00}" dt="2024-10-08T08:56:14.073" v="1110" actId="554"/>
          <ac:spMkLst>
            <pc:docMk/>
            <pc:sldMk cId="0" sldId="259"/>
            <ac:spMk id="10" creationId="{04ABC684-B8CB-41FF-ACA7-6DDFA90A4972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1" creationId="{B1098E9C-ADD8-421A-A361-2592AE754B06}"/>
          </ac:spMkLst>
        </pc:spChg>
        <pc:spChg chg="add mod">
          <ac:chgData name="Roman Gumzej" userId="39b5f2aa-645e-44ce-a9a1-d6838aa53dea" providerId="ADAL" clId="{FA978D6F-6371-473E-A74C-0393A6923B00}" dt="2024-10-09T08:03:13.223" v="1194" actId="207"/>
          <ac:spMkLst>
            <pc:docMk/>
            <pc:sldMk cId="0" sldId="259"/>
            <ac:spMk id="12" creationId="{68ED6A33-10FE-470C-8D9F-028CA8F2123B}"/>
          </ac:spMkLst>
        </pc:spChg>
        <pc:spChg chg="add mod">
          <ac:chgData name="Roman Gumzej" userId="39b5f2aa-645e-44ce-a9a1-d6838aa53dea" providerId="ADAL" clId="{FA978D6F-6371-473E-A74C-0393A6923B00}" dt="2024-10-09T08:02:47.171" v="1190" actId="6549"/>
          <ac:spMkLst>
            <pc:docMk/>
            <pc:sldMk cId="0" sldId="259"/>
            <ac:spMk id="13" creationId="{7560CBFB-F55A-4739-9297-382718AE0DB1}"/>
          </ac:spMkLst>
        </pc:spChg>
        <pc:spChg chg="add mod">
          <ac:chgData name="Roman Gumzej" userId="39b5f2aa-645e-44ce-a9a1-d6838aa53dea" providerId="ADAL" clId="{FA978D6F-6371-473E-A74C-0393A6923B00}" dt="2024-10-08T08:55:50.981" v="1108" actId="1035"/>
          <ac:spMkLst>
            <pc:docMk/>
            <pc:sldMk cId="0" sldId="259"/>
            <ac:spMk id="14" creationId="{7A24556C-35F7-4264-BC3D-9B387962CEFE}"/>
          </ac:spMkLst>
        </pc:spChg>
        <pc:spChg chg="add mod">
          <ac:chgData name="Roman Gumzej" userId="39b5f2aa-645e-44ce-a9a1-d6838aa53dea" providerId="ADAL" clId="{FA978D6F-6371-473E-A74C-0393A6923B00}" dt="2024-10-09T08:03:08.374" v="1192" actId="207"/>
          <ac:spMkLst>
            <pc:docMk/>
            <pc:sldMk cId="0" sldId="259"/>
            <ac:spMk id="15" creationId="{106C5110-148D-400D-8F82-8954B0129218}"/>
          </ac:spMkLst>
        </pc:spChg>
        <pc:spChg chg="add mod">
          <ac:chgData name="Roman Gumzej" userId="39b5f2aa-645e-44ce-a9a1-d6838aa53dea" providerId="ADAL" clId="{FA978D6F-6371-473E-A74C-0393A6923B00}" dt="2024-10-08T08:54:48.266" v="1103" actId="6549"/>
          <ac:spMkLst>
            <pc:docMk/>
            <pc:sldMk cId="0" sldId="259"/>
            <ac:spMk id="15" creationId="{BEA0DAE9-0D69-40AA-8CCB-EE2C825502E1}"/>
          </ac:spMkLst>
        </pc:spChg>
        <pc:spChg chg="add mod">
          <ac:chgData name="Roman Gumzej" userId="39b5f2aa-645e-44ce-a9a1-d6838aa53dea" providerId="ADAL" clId="{FA978D6F-6371-473E-A74C-0393A6923B00}" dt="2024-10-09T08:02:32.071" v="1186"/>
          <ac:spMkLst>
            <pc:docMk/>
            <pc:sldMk cId="0" sldId="259"/>
            <ac:spMk id="16" creationId="{4584300C-5809-410C-9F52-A5A314901BA6}"/>
          </ac:spMkLst>
        </pc:spChg>
        <pc:spChg chg="add mod">
          <ac:chgData name="Roman Gumzej" userId="39b5f2aa-645e-44ce-a9a1-d6838aa53dea" providerId="ADAL" clId="{FA978D6F-6371-473E-A74C-0393A6923B00}" dt="2024-10-08T08:55:08.959" v="1104" actId="207"/>
          <ac:spMkLst>
            <pc:docMk/>
            <pc:sldMk cId="0" sldId="259"/>
            <ac:spMk id="17" creationId="{8914EBEF-CD7A-4D5A-B55B-26FB2E3D4631}"/>
          </ac:spMkLst>
        </pc:spChg>
        <pc:spChg chg="add mod">
          <ac:chgData name="Roman Gumzej" userId="39b5f2aa-645e-44ce-a9a1-d6838aa53dea" providerId="ADAL" clId="{FA978D6F-6371-473E-A74C-0393A6923B00}" dt="2024-10-08T08:52:58.582" v="1096"/>
          <ac:spMkLst>
            <pc:docMk/>
            <pc:sldMk cId="0" sldId="259"/>
            <ac:spMk id="18" creationId="{15DA15B1-D885-4FE6-AA7D-4A6E0F18C445}"/>
          </ac:spMkLst>
        </pc:spChg>
        <pc:spChg chg="mod">
          <ac:chgData name="Roman Gumzej" userId="39b5f2aa-645e-44ce-a9a1-d6838aa53dea" providerId="ADAL" clId="{FA978D6F-6371-473E-A74C-0393A6923B00}" dt="2024-10-08T08:46:18.264" v="953" actId="20577"/>
          <ac:spMkLst>
            <pc:docMk/>
            <pc:sldMk cId="0" sldId="259"/>
            <ac:spMk id="104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49:20.586" v="956" actId="931"/>
          <ac:spMkLst>
            <pc:docMk/>
            <pc:sldMk cId="0" sldId="259"/>
            <ac:spMk id="105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9T08:02:32.071" v="1186"/>
          <ac:grpSpMkLst>
            <pc:docMk/>
            <pc:sldMk cId="0" sldId="259"/>
            <ac:grpSpMk id="5" creationId="{075C310F-AA15-42BE-9AEA-FFAF38E63CCD}"/>
          </ac:grpSpMkLst>
        </pc:grpChg>
        <pc:grpChg chg="add del mod">
          <ac:chgData name="Roman Gumzej" userId="39b5f2aa-645e-44ce-a9a1-d6838aa53dea" providerId="ADAL" clId="{FA978D6F-6371-473E-A74C-0393A6923B00}" dt="2024-10-08T08:58:13.011" v="1133" actId="478"/>
          <ac:grpSpMkLst>
            <pc:docMk/>
            <pc:sldMk cId="0" sldId="259"/>
            <ac:grpSpMk id="7" creationId="{22BC40F3-A1CB-46CE-9690-7DA14457D915}"/>
          </ac:grpSpMkLst>
        </pc:grpChg>
        <pc:picChg chg="add del mod">
          <ac:chgData name="Roman Gumzej" userId="39b5f2aa-645e-44ce-a9a1-d6838aa53dea" providerId="ADAL" clId="{FA978D6F-6371-473E-A74C-0393A6923B00}" dt="2024-10-08T08:52:38.222" v="1093" actId="478"/>
          <ac:picMkLst>
            <pc:docMk/>
            <pc:sldMk cId="0" sldId="259"/>
            <ac:picMk id="4" creationId="{77905D0F-349F-40B4-B071-E9A10F601C86}"/>
          </ac:picMkLst>
        </pc:picChg>
        <pc:picChg chg="add del mod">
          <ac:chgData name="Roman Gumzej" userId="39b5f2aa-645e-44ce-a9a1-d6838aa53dea" providerId="ADAL" clId="{FA978D6F-6371-473E-A74C-0393A6923B00}" dt="2024-10-09T08:02:26.319" v="1185" actId="478"/>
          <ac:picMkLst>
            <pc:docMk/>
            <pc:sldMk cId="0" sldId="259"/>
            <ac:picMk id="23" creationId="{35AD68E6-3D85-4A71-B73F-D23AC7FF13D0}"/>
          </ac:picMkLst>
        </pc:picChg>
        <pc:cxnChg chg="add mod">
          <ac:chgData name="Roman Gumzej" userId="39b5f2aa-645e-44ce-a9a1-d6838aa53dea" providerId="ADAL" clId="{FA978D6F-6371-473E-A74C-0393A6923B00}" dt="2024-10-09T08:03:36.225" v="1195" actId="208"/>
          <ac:cxnSpMkLst>
            <pc:docMk/>
            <pc:sldMk cId="0" sldId="259"/>
            <ac:cxnSpMk id="10" creationId="{275C4245-EED0-4724-93CD-7919A4D4132B}"/>
          </ac:cxnSpMkLst>
        </pc:cxnChg>
        <pc:cxnChg chg="add mod">
          <ac:chgData name="Roman Gumzej" userId="39b5f2aa-645e-44ce-a9a1-d6838aa53dea" providerId="ADAL" clId="{FA978D6F-6371-473E-A74C-0393A6923B00}" dt="2024-10-09T08:03:49.495" v="1197" actId="208"/>
          <ac:cxnSpMkLst>
            <pc:docMk/>
            <pc:sldMk cId="0" sldId="259"/>
            <ac:cxnSpMk id="11" creationId="{9B8A0BB1-95EE-4EBE-9CA4-C331CED2C153}"/>
          </ac:cxnSpMkLst>
        </pc:cxnChg>
        <pc:cxnChg chg="add mod">
          <ac:chgData name="Roman Gumzej" userId="39b5f2aa-645e-44ce-a9a1-d6838aa53dea" providerId="ADAL" clId="{FA978D6F-6371-473E-A74C-0393A6923B00}" dt="2024-10-08T08:54:23.042" v="1099" actId="14100"/>
          <ac:cxnSpMkLst>
            <pc:docMk/>
            <pc:sldMk cId="0" sldId="259"/>
            <ac:cxnSpMk id="12" creationId="{770BEE28-D1D3-4DD5-9E0D-7E259CA5D1C1}"/>
          </ac:cxnSpMkLst>
        </pc:cxnChg>
        <pc:cxnChg chg="add mod">
          <ac:chgData name="Roman Gumzej" userId="39b5f2aa-645e-44ce-a9a1-d6838aa53dea" providerId="ADAL" clId="{FA978D6F-6371-473E-A74C-0393A6923B00}" dt="2024-10-08T08:58:13.011" v="1133" actId="478"/>
          <ac:cxnSpMkLst>
            <pc:docMk/>
            <pc:sldMk cId="0" sldId="259"/>
            <ac:cxnSpMk id="13" creationId="{AB9C85F0-D5D0-46DB-8E94-AEFA5669F57A}"/>
          </ac:cxnSpMkLst>
        </pc:cxnChg>
        <pc:cxnChg chg="add mod">
          <ac:chgData name="Roman Gumzej" userId="39b5f2aa-645e-44ce-a9a1-d6838aa53dea" providerId="ADAL" clId="{FA978D6F-6371-473E-A74C-0393A6923B00}" dt="2024-10-09T08:03:42.840" v="1196" actId="208"/>
          <ac:cxnSpMkLst>
            <pc:docMk/>
            <pc:sldMk cId="0" sldId="259"/>
            <ac:cxnSpMk id="14" creationId="{1058BACE-078F-4B58-9D5E-4C6FC66E2C54}"/>
          </ac:cxnSpMkLst>
        </pc:cxnChg>
        <pc:cxnChg chg="add mod">
          <ac:chgData name="Roman Gumzej" userId="39b5f2aa-645e-44ce-a9a1-d6838aa53dea" providerId="ADAL" clId="{FA978D6F-6371-473E-A74C-0393A6923B00}" dt="2024-10-08T08:52:58.582" v="1096"/>
          <ac:cxnSpMkLst>
            <pc:docMk/>
            <pc:sldMk cId="0" sldId="259"/>
            <ac:cxnSpMk id="16" creationId="{A9A3B741-9525-4711-8BD6-6EB083A8F87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19" creationId="{285301C5-89CC-4FE9-9316-CB2E44AE3B1D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0" creationId="{AE5A7180-54B3-4CD4-9C7D-ECF31154CD3F}"/>
          </ac:cxnSpMkLst>
        </pc:cxnChg>
        <pc:cxnChg chg="add mod">
          <ac:chgData name="Roman Gumzej" userId="39b5f2aa-645e-44ce-a9a1-d6838aa53dea" providerId="ADAL" clId="{FA978D6F-6371-473E-A74C-0393A6923B00}" dt="2024-10-08T08:54:14.482" v="1098"/>
          <ac:cxnSpMkLst>
            <pc:docMk/>
            <pc:sldMk cId="0" sldId="259"/>
            <ac:cxnSpMk id="21" creationId="{9E52BE86-8A33-45B1-A810-CDADEB01757A}"/>
          </ac:cxnSpMkLst>
        </pc:cxnChg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FA978D6F-6371-473E-A74C-0393A6923B00}" dt="2024-10-09T08:07:42.563" v="1459" actId="20577"/>
        <pc:sldMkLst>
          <pc:docMk/>
          <pc:sldMk cId="0" sldId="261"/>
        </pc:sldMkLst>
        <pc:spChg chg="mod">
          <ac:chgData name="Roman Gumzej" userId="39b5f2aa-645e-44ce-a9a1-d6838aa53dea" providerId="ADAL" clId="{FA978D6F-6371-473E-A74C-0393A6923B00}" dt="2024-10-08T08:50:00.795" v="97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7:42.563" v="1459" actId="20577"/>
          <ac:spMkLst>
            <pc:docMk/>
            <pc:sldMk cId="0" sldId="261"/>
            <ac:spMk id="111" creationId="{00000000-0000-0000-0000-000000000000}"/>
          </ac:spMkLst>
        </pc:spChg>
      </pc:sldChg>
      <pc:sldChg chg="addSp delSp modSp mod">
        <pc:chgData name="Roman Gumzej" userId="39b5f2aa-645e-44ce-a9a1-d6838aa53dea" providerId="ADAL" clId="{FA978D6F-6371-473E-A74C-0393A6923B00}" dt="2024-10-08T09:14:08.665" v="1180" actId="1076"/>
        <pc:sldMkLst>
          <pc:docMk/>
          <pc:sldMk cId="0" sldId="262"/>
        </pc:sldMkLst>
        <pc:spChg chg="add del mod">
          <ac:chgData name="Roman Gumzej" userId="39b5f2aa-645e-44ce-a9a1-d6838aa53dea" providerId="ADAL" clId="{FA978D6F-6371-473E-A74C-0393A6923B00}" dt="2024-10-08T09:13:06.029" v="1178" actId="478"/>
          <ac:spMkLst>
            <pc:docMk/>
            <pc:sldMk cId="0" sldId="262"/>
            <ac:spMk id="2" creationId="{0E087DF3-AB79-4F56-84C2-F3575A6BE1EA}"/>
          </ac:spMkLst>
        </pc:spChg>
        <pc:spChg chg="add del mod">
          <ac:chgData name="Roman Gumzej" userId="39b5f2aa-645e-44ce-a9a1-d6838aa53dea" providerId="ADAL" clId="{FA978D6F-6371-473E-A74C-0393A6923B00}" dt="2024-10-08T08:57:51.440" v="1132" actId="6549"/>
          <ac:spMkLst>
            <pc:docMk/>
            <pc:sldMk cId="0" sldId="262"/>
            <ac:spMk id="3" creationId="{984FFE4D-5DE3-164B-3058-3EF5F5079209}"/>
          </ac:spMkLst>
        </pc:spChg>
        <pc:spChg chg="mod">
          <ac:chgData name="Roman Gumzej" userId="39b5f2aa-645e-44ce-a9a1-d6838aa53dea" providerId="ADAL" clId="{FA978D6F-6371-473E-A74C-0393A6923B00}" dt="2024-10-08T08:57:18.305" v="1127" actId="20577"/>
          <ac:spMkLst>
            <pc:docMk/>
            <pc:sldMk cId="0" sldId="262"/>
            <ac:spMk id="113" creationId="{00000000-0000-0000-0000-000000000000}"/>
          </ac:spMkLst>
        </pc:spChg>
        <pc:spChg chg="del mod">
          <ac:chgData name="Roman Gumzej" userId="39b5f2aa-645e-44ce-a9a1-d6838aa53dea" providerId="ADAL" clId="{FA978D6F-6371-473E-A74C-0393A6923B00}" dt="2024-10-08T08:58:45.265" v="1135" actId="931"/>
          <ac:spMkLst>
            <pc:docMk/>
            <pc:sldMk cId="0" sldId="262"/>
            <ac:spMk id="114" creationId="{00000000-0000-0000-0000-000000000000}"/>
          </ac:spMkLst>
        </pc:spChg>
        <pc:picChg chg="add mod">
          <ac:chgData name="Roman Gumzej" userId="39b5f2aa-645e-44ce-a9a1-d6838aa53dea" providerId="ADAL" clId="{FA978D6F-6371-473E-A74C-0393A6923B00}" dt="2024-10-08T08:58:45.265" v="1135" actId="931"/>
          <ac:picMkLst>
            <pc:docMk/>
            <pc:sldMk cId="0" sldId="262"/>
            <ac:picMk id="4" creationId="{53F16C53-13EB-4CEE-BA65-C742FB4EE224}"/>
          </ac:picMkLst>
        </pc:picChg>
        <pc:picChg chg="add mod">
          <ac:chgData name="Roman Gumzej" userId="39b5f2aa-645e-44ce-a9a1-d6838aa53dea" providerId="ADAL" clId="{FA978D6F-6371-473E-A74C-0393A6923B00}" dt="2024-10-08T09:14:08.665" v="1180" actId="1076"/>
          <ac:picMkLst>
            <pc:docMk/>
            <pc:sldMk cId="0" sldId="262"/>
            <ac:picMk id="6" creationId="{B5F68BC7-AD7B-4520-A1BF-7D0065D7299B}"/>
          </ac:picMkLst>
        </pc:picChg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377812436" sldId="268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658091149" sldId="269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48489696" sldId="270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3754049331" sldId="271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537020485" sldId="272"/>
        </pc:sldMkLst>
      </pc:sldChg>
      <pc:sldChg chg="del">
        <pc:chgData name="Roman Gumzej" userId="39b5f2aa-645e-44ce-a9a1-d6838aa53dea" providerId="ADAL" clId="{FA978D6F-6371-473E-A74C-0393A6923B00}" dt="2024-10-08T08:49:50.283" v="957" actId="47"/>
        <pc:sldMkLst>
          <pc:docMk/>
          <pc:sldMk cId="2595319414" sldId="273"/>
        </pc:sldMkLst>
      </pc:sldChg>
      <pc:sldChg chg="del">
        <pc:chgData name="Roman Gumzej" userId="39b5f2aa-645e-44ce-a9a1-d6838aa53dea" providerId="ADAL" clId="{FA978D6F-6371-473E-A74C-0393A6923B00}" dt="2024-10-08T08:57:29.268" v="1129" actId="47"/>
        <pc:sldMkLst>
          <pc:docMk/>
          <pc:sldMk cId="1868591321" sldId="274"/>
        </pc:sldMkLst>
      </pc:sldChg>
      <pc:sldChg chg="addSp delSp modSp mod">
        <pc:chgData name="Roman Gumzej" userId="39b5f2aa-645e-44ce-a9a1-d6838aa53dea" providerId="ADAL" clId="{FA978D6F-6371-473E-A74C-0393A6923B00}" dt="2024-10-09T07:58:59.131" v="1184" actId="790"/>
        <pc:sldMkLst>
          <pc:docMk/>
          <pc:sldMk cId="2029963007" sldId="275"/>
        </pc:sldMkLst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2" creationId="{CD89A4DF-943F-4591-E1A4-9090A8C01177}"/>
          </ac:spMkLst>
        </pc:spChg>
        <pc:spChg chg="del">
          <ac:chgData name="Roman Gumzej" userId="39b5f2aa-645e-44ce-a9a1-d6838aa53dea" providerId="ADAL" clId="{FA978D6F-6371-473E-A74C-0393A6923B00}" dt="2024-10-08T08:45:18.627" v="880" actId="478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6" creationId="{1694A5BB-4D7F-4BE6-B5CF-56F5DCBC02C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7" creationId="{4E18BD4B-C70B-45E5-AC8E-0919126E9E2A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8" creationId="{0D560C78-00EA-440B-8D49-9C51889F8AF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9" creationId="{48E69BE1-93B4-447B-A34D-F262748A9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" creationId="{C57FC3E6-CCDB-4329-8FC5-1B0FE3201A65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1" creationId="{03B31692-D531-4AFC-9A21-7F7EEE9E4ACF}"/>
          </ac:spMkLst>
        </pc:spChg>
        <pc:spChg chg="mod">
          <ac:chgData name="Roman Gumzej" userId="39b5f2aa-645e-44ce-a9a1-d6838aa53dea" providerId="ADAL" clId="{FA978D6F-6371-473E-A74C-0393A6923B00}" dt="2024-10-09T07:58:59.131" v="1184" actId="790"/>
          <ac:spMkLst>
            <pc:docMk/>
            <pc:sldMk cId="2029963007" sldId="275"/>
            <ac:spMk id="101" creationId="{00000000-0000-0000-0000-000000000000}"/>
          </ac:spMkLst>
        </pc:spChg>
        <pc:grpChg chg="add mod">
          <ac:chgData name="Roman Gumzej" userId="39b5f2aa-645e-44ce-a9a1-d6838aa53dea" providerId="ADAL" clId="{FA978D6F-6371-473E-A74C-0393A6923B00}" dt="2024-10-08T08:45:41.584" v="894" actId="1076"/>
          <ac:grpSpMkLst>
            <pc:docMk/>
            <pc:sldMk cId="2029963007" sldId="275"/>
            <ac:grpSpMk id="5" creationId="{A4E73FAD-0532-4CB8-B1A1-16A0611AEC50}"/>
          </ac:grpSpMkLst>
        </pc:grpChg>
      </pc:sldChg>
      <pc:sldChg chg="modSp add mod">
        <pc:chgData name="Roman Gumzej" userId="39b5f2aa-645e-44ce-a9a1-d6838aa53dea" providerId="ADAL" clId="{FA978D6F-6371-473E-A74C-0393A6923B00}" dt="2024-10-09T08:05:37.914" v="1388" actId="20577"/>
        <pc:sldMkLst>
          <pc:docMk/>
          <pc:sldMk cId="604527288" sldId="276"/>
        </pc:sldMkLst>
        <pc:spChg chg="mod">
          <ac:chgData name="Roman Gumzej" userId="39b5f2aa-645e-44ce-a9a1-d6838aa53dea" providerId="ADAL" clId="{FA978D6F-6371-473E-A74C-0393A6923B00}" dt="2024-10-09T08:04:36.269" v="1220" actId="20577"/>
          <ac:spMkLst>
            <pc:docMk/>
            <pc:sldMk cId="604527288" sldId="276"/>
            <ac:spMk id="101" creationId="{00000000-0000-0000-0000-000000000000}"/>
          </ac:spMkLst>
        </pc:spChg>
        <pc:spChg chg="mod">
          <ac:chgData name="Roman Gumzej" userId="39b5f2aa-645e-44ce-a9a1-d6838aa53dea" providerId="ADAL" clId="{FA978D6F-6371-473E-A74C-0393A6923B00}" dt="2024-10-09T08:05:37.914" v="1388" actId="20577"/>
          <ac:spMkLst>
            <pc:docMk/>
            <pc:sldMk cId="604527288" sldId="276"/>
            <ac:spMk id="102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30679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83CD9-A555-58C1-B95A-0ADEBC227904}"/>
              </a:ext>
            </a:extLst>
          </p:cNvPr>
          <p:cNvSpPr txBox="1"/>
          <p:nvPr userDrawn="1"/>
        </p:nvSpPr>
        <p:spPr>
          <a:xfrm>
            <a:off x="8145163" y="6210956"/>
            <a:ext cx="341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12" name="Obraz 8">
            <a:extLst>
              <a:ext uri="{FF2B5EF4-FFF2-40B4-BE49-F238E27FC236}">
                <a16:creationId xmlns:a16="http://schemas.microsoft.com/office/drawing/2014/main" id="{571A9A88-4C3E-4CA3-027A-C66F9745E55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86D36-C52A-EF89-D131-2032EFB47CD3}"/>
              </a:ext>
            </a:extLst>
          </p:cNvPr>
          <p:cNvSpPr txBox="1"/>
          <p:nvPr userDrawn="1"/>
        </p:nvSpPr>
        <p:spPr>
          <a:xfrm>
            <a:off x="8145163" y="6210956"/>
            <a:ext cx="341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3" name="Obraz 8">
            <a:extLst>
              <a:ext uri="{FF2B5EF4-FFF2-40B4-BE49-F238E27FC236}">
                <a16:creationId xmlns:a16="http://schemas.microsoft.com/office/drawing/2014/main" id="{6B3C9862-77C2-182C-6732-2220E9EC8C2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PODATAKA U LOGISTICI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 podacima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4A5F99-2D7D-3B13-BE49-CEF453A85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Logički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Kada su svi relevantni identifikatori i međusobne povezanosti među tabelama uspostavljeni, može se postaviti logički model (relacioni šema):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Supplier_name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Supplier_contact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Store_name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Store_address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Order_ID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#, Date, Quantity,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(EPC#, </a:t>
            </a:r>
            <a:r>
              <a:rPr lang="sl-S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Product_name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Product_price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šema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implementirana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kojem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RDBS-u.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  <a:cs typeface="Tahoma"/>
              </a:rPr>
              <a:t>Logički model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relation</a:t>
            </a:r>
            <a:endParaRPr lang="en-US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entity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keys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Fizički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3F16C53-13EB-4CEE-BA65-C742FB4EE22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8" y="1825625"/>
            <a:ext cx="8317704" cy="43513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F68BC7-AD7B-4520-A1BF-7D0065D7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41" y="2514012"/>
            <a:ext cx="2743583" cy="8478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Data </a:t>
            </a:r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exploration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Jezici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upite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uglavnom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dva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tipa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r>
              <a:rPr lang="en-US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en-US" sz="180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Strukturisani jezik za upite (SQL) i</a:t>
            </a: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Upit po primeru (QBE).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Dok se SQL (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prethodnom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slajdu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smatra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programskim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jezikom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API-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jem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DBMS, QBE (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sledećem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slajdu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uglavnom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direktno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DBMS-om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bazama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skladištenje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Upiti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tabele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rezultata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mogu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koristiti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izgradnju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skladišta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ponovo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koristiti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daljim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upitima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(W3 Schools,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Zaključak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U ovom primeru je prikazan analitički pristup konstrukciji RDB-a.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Slobodno „istražujte” bazu podataka i osmislite nove pretrage, izveštaje, itd.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0452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</a:t>
            </a:r>
            <a:r>
              <a:rPr lang="en-US" sz="4800" b="1" strike="noStrike" spc="-1" dirty="0" err="1">
                <a:solidFill>
                  <a:srgbClr val="015BA6"/>
                </a:solidFill>
                <a:latin typeface="Tahoma"/>
                <a:ea typeface="Tahoma"/>
              </a:rPr>
              <a:t>na</a:t>
            </a:r>
            <a:r>
              <a:rPr lang="en-US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 pa</a:t>
            </a:r>
            <a:r>
              <a:rPr lang="sr-Latn-RS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žnji!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Upravljanje podacima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Konstrukcija relacionih baza podataka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Globalni model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Koncepualni model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Logički model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Fizički model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Zaključak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Upravljanje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podacima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Pored određenog formata, podaci mogu biti organizovani na različite načine kako bi se olakšalo njihovo upravljanje, obrada i prezentacija.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Iako su podaci na svom ulazu uglavnom nestrukturirani, njihovom skladištenju, prenosu i obradi njihova organizacija se poboljšava.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Obični oblici organizacije podataka, po rastućoj složenosti, predstavljaju polustrukturirane (npr. CSV) i strukturirane (npr. proračunske tabele, baze podataka, itd.) formate podataka: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Prvi oblik organizacije podataka je kroz dvodimenzionalne nizove polja, koji se takođe nazivaju tabele ili proračunske tabele.</a:t>
            </a:r>
            <a:endParaRPr lang="en-U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Postoje različiti oblici organizacije baza podataka, pri čemu je najčešći relacioni model (RDB). Relacioni model se zasniva na konceptu entiteta i odnosa.</a:t>
            </a:r>
            <a:endParaRPr lang="en-U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Pošto obično ne postoje fiksni putevi za pretragu kroz fajlove baze podataka, različiti jezici za upite (npr. SQL) su razvijeni za pretragu i manipulaciju podacima.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Sirovi podaci o transakcijama (CSV)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descriptor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transactions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err="1">
                <a:ea typeface="+mn-lt"/>
                <a:cs typeface="+mn-lt"/>
              </a:rPr>
              <a:t>Date,SellerID,CustomerID,TransactionID,ProductID,ProductPrice</a:t>
            </a:r>
            <a:endParaRPr lang="sl-SI" err="1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CSV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 podatke tabele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column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row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cell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screenshot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spreadsheet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Prebacivanje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podataka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iz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tabele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u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bazu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podataka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+ SQL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upit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database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Konstrukcija relacionih baza podataka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Relaciona baza podataka (RDB) može biti konstruisana analitički (top-down) ili sintetički (bottom-up).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Zavisno od dostupnih informacija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Prvi pristup odgovara izgradnji baze podataka od nule.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Drugi pristup odgovara izgradnji baze podataka iz kolekcije sortiranih podataka po atributima (npr. iz proračunske tabele).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Glavna prednost korišćenja RDB-a je što su tabele povezane ključevima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primarni ključevi (jedinstveni) olakšavaju pronalaženje odgovarajućih redova podataka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sekundarni ključevi olakšavaju povezivanje povezanih tabela pomoću specifičnih atributa koji se pojavljuju kao reference na jednoj strani, a kao primarni ključevi na drugoj strani.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Global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ni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model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4E73FAD-0532-4CB8-B1A1-16A0611AEC50}"/>
              </a:ext>
            </a:extLst>
          </p:cNvPr>
          <p:cNvGrpSpPr/>
          <p:nvPr/>
        </p:nvGrpSpPr>
        <p:grpSpPr>
          <a:xfrm>
            <a:off x="3017837" y="1959505"/>
            <a:ext cx="6156325" cy="3191304"/>
            <a:chOff x="1385888" y="1798638"/>
            <a:chExt cx="6156325" cy="319130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694A5BB-4D7F-4BE6-B5CF-56F5DCBC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888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Supplier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E18BD4B-C70B-45E5-AC8E-0919126E9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3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Store</a:t>
              </a: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D560C78-00EA-440B-8D49-9C51889F8AF5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2284413" y="1992315"/>
              <a:ext cx="4100512" cy="1209675"/>
            </a:xfrm>
            <a:custGeom>
              <a:avLst/>
              <a:gdLst>
                <a:gd name="T0" fmla="*/ 0 w 2506"/>
                <a:gd name="T1" fmla="*/ 599 h 657"/>
                <a:gd name="T2" fmla="*/ 691 w 2506"/>
                <a:gd name="T3" fmla="*/ 138 h 657"/>
                <a:gd name="T4" fmla="*/ 1171 w 2506"/>
                <a:gd name="T5" fmla="*/ 234 h 657"/>
                <a:gd name="T6" fmla="*/ 1728 w 2506"/>
                <a:gd name="T7" fmla="*/ 71 h 657"/>
                <a:gd name="T8" fmla="*/ 2506 w 250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657">
                  <a:moveTo>
                    <a:pt x="0" y="599"/>
                  </a:moveTo>
                  <a:cubicBezTo>
                    <a:pt x="248" y="399"/>
                    <a:pt x="496" y="199"/>
                    <a:pt x="691" y="138"/>
                  </a:cubicBezTo>
                  <a:cubicBezTo>
                    <a:pt x="886" y="77"/>
                    <a:pt x="998" y="245"/>
                    <a:pt x="1171" y="234"/>
                  </a:cubicBezTo>
                  <a:cubicBezTo>
                    <a:pt x="1344" y="223"/>
                    <a:pt x="1505" y="0"/>
                    <a:pt x="1728" y="71"/>
                  </a:cubicBezTo>
                  <a:cubicBezTo>
                    <a:pt x="1951" y="142"/>
                    <a:pt x="2228" y="399"/>
                    <a:pt x="2506" y="657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8E69BE1-93B4-447B-A34D-F262748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5" y="3689352"/>
              <a:ext cx="4465637" cy="904875"/>
            </a:xfrm>
            <a:custGeom>
              <a:avLst/>
              <a:gdLst>
                <a:gd name="T0" fmla="*/ 2813 w 2813"/>
                <a:gd name="T1" fmla="*/ 10 h 494"/>
                <a:gd name="T2" fmla="*/ 2381 w 2813"/>
                <a:gd name="T3" fmla="*/ 375 h 494"/>
                <a:gd name="T4" fmla="*/ 1748 w 2813"/>
                <a:gd name="T5" fmla="*/ 259 h 494"/>
                <a:gd name="T6" fmla="*/ 1162 w 2813"/>
                <a:gd name="T7" fmla="*/ 451 h 494"/>
                <a:gd name="T8" fmla="*/ 0 w 281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3" h="494">
                  <a:moveTo>
                    <a:pt x="2813" y="10"/>
                  </a:moveTo>
                  <a:cubicBezTo>
                    <a:pt x="2685" y="172"/>
                    <a:pt x="2558" y="334"/>
                    <a:pt x="2381" y="375"/>
                  </a:cubicBezTo>
                  <a:cubicBezTo>
                    <a:pt x="2204" y="416"/>
                    <a:pt x="1951" y="246"/>
                    <a:pt x="1748" y="259"/>
                  </a:cubicBezTo>
                  <a:cubicBezTo>
                    <a:pt x="1545" y="272"/>
                    <a:pt x="1453" y="494"/>
                    <a:pt x="1162" y="451"/>
                  </a:cubicBezTo>
                  <a:cubicBezTo>
                    <a:pt x="871" y="408"/>
                    <a:pt x="435" y="204"/>
                    <a:pt x="0" y="0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57FC3E6-CCDB-4329-8FC5-1B0FE320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7" y="1798638"/>
              <a:ext cx="1050139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Goods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3B31692-D531-4AFC-9A21-7F7EEE9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775" y="4527550"/>
              <a:ext cx="1078993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Konceptualni model (E-R diagram)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5C310F-AA15-42BE-9AEA-FFAF38E63CCD}"/>
              </a:ext>
            </a:extLst>
          </p:cNvPr>
          <p:cNvGrpSpPr/>
          <p:nvPr/>
        </p:nvGrpSpPr>
        <p:grpSpPr>
          <a:xfrm>
            <a:off x="3384550" y="2271713"/>
            <a:ext cx="5422900" cy="2314575"/>
            <a:chOff x="0" y="0"/>
            <a:chExt cx="5422900" cy="2314575"/>
          </a:xfrm>
        </p:grpSpPr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4F96D36F-6EAF-489A-B64B-EA9BA7930958}"/>
                </a:ext>
              </a:extLst>
            </p:cNvPr>
            <p:cNvSpPr/>
            <p:nvPr/>
          </p:nvSpPr>
          <p:spPr>
            <a:xfrm>
              <a:off x="3438525" y="1228725"/>
              <a:ext cx="485775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  1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gram poteka: odločitev 6">
              <a:extLst>
                <a:ext uri="{FF2B5EF4-FFF2-40B4-BE49-F238E27FC236}">
                  <a16:creationId xmlns:a16="http://schemas.microsoft.com/office/drawing/2014/main" id="{C6EBC499-4720-4B44-B4CC-228221C2043F}"/>
                </a:ext>
              </a:extLst>
            </p:cNvPr>
            <p:cNvSpPr/>
            <p:nvPr/>
          </p:nvSpPr>
          <p:spPr>
            <a:xfrm>
              <a:off x="1962150" y="942975"/>
              <a:ext cx="1435100" cy="939800"/>
            </a:xfrm>
            <a:prstGeom prst="flowChartDecision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Order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B8FEDC52-94C5-4A7A-B423-4EF7E46C9681}"/>
                </a:ext>
              </a:extLst>
            </p:cNvPr>
            <p:cNvSpPr/>
            <p:nvPr/>
          </p:nvSpPr>
          <p:spPr>
            <a:xfrm>
              <a:off x="1457325" y="1190625"/>
              <a:ext cx="514350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M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gram poteka: proces 8">
              <a:extLst>
                <a:ext uri="{FF2B5EF4-FFF2-40B4-BE49-F238E27FC236}">
                  <a16:creationId xmlns:a16="http://schemas.microsoft.com/office/drawing/2014/main" id="{6DBB5CBF-A746-4794-AC7D-27F42A1BE9C2}"/>
                </a:ext>
              </a:extLst>
            </p:cNvPr>
            <p:cNvSpPr/>
            <p:nvPr/>
          </p:nvSpPr>
          <p:spPr>
            <a:xfrm>
              <a:off x="0" y="119062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Supplier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Kolenski povezovalnik 40">
              <a:extLst>
                <a:ext uri="{FF2B5EF4-FFF2-40B4-BE49-F238E27FC236}">
                  <a16:creationId xmlns:a16="http://schemas.microsoft.com/office/drawing/2014/main" id="{275C4245-EED0-4724-93CD-7919A4D4132B}"/>
                </a:ext>
              </a:extLst>
            </p:cNvPr>
            <p:cNvCxnSpPr/>
            <p:nvPr/>
          </p:nvCxnSpPr>
          <p:spPr>
            <a:xfrm flipV="1">
              <a:off x="1485900" y="1419225"/>
              <a:ext cx="495300" cy="5969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Kolenski povezovalnik 42">
              <a:extLst>
                <a:ext uri="{FF2B5EF4-FFF2-40B4-BE49-F238E27FC236}">
                  <a16:creationId xmlns:a16="http://schemas.microsoft.com/office/drawing/2014/main" id="{9B8A0BB1-95EE-4EBE-9CA4-C331CED2C153}"/>
                </a:ext>
              </a:extLst>
            </p:cNvPr>
            <p:cNvCxnSpPr/>
            <p:nvPr/>
          </p:nvCxnSpPr>
          <p:spPr>
            <a:xfrm>
              <a:off x="3324225" y="1419225"/>
              <a:ext cx="609600" cy="762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gram poteka: proces 11">
              <a:extLst>
                <a:ext uri="{FF2B5EF4-FFF2-40B4-BE49-F238E27FC236}">
                  <a16:creationId xmlns:a16="http://schemas.microsoft.com/office/drawing/2014/main" id="{68ED6A33-10FE-470C-8D9F-028CA8F2123B}"/>
                </a:ext>
              </a:extLst>
            </p:cNvPr>
            <p:cNvSpPr/>
            <p:nvPr/>
          </p:nvSpPr>
          <p:spPr>
            <a:xfrm>
              <a:off x="3924300" y="117157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Store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7560CBFB-F55A-4739-9297-382718AE0DB1}"/>
                </a:ext>
              </a:extLst>
            </p:cNvPr>
            <p:cNvSpPr/>
            <p:nvPr/>
          </p:nvSpPr>
          <p:spPr>
            <a:xfrm>
              <a:off x="3048000" y="1685925"/>
              <a:ext cx="847725" cy="628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u="sng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Order_ID</a:t>
              </a:r>
              <a:br>
                <a:rPr lang="sl-SI" sz="11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Date</a:t>
              </a:r>
              <a:br>
                <a:rPr lang="sl-SI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Quantity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Kolenski povezovalnik 46">
              <a:extLst>
                <a:ext uri="{FF2B5EF4-FFF2-40B4-BE49-F238E27FC236}">
                  <a16:creationId xmlns:a16="http://schemas.microsoft.com/office/drawing/2014/main" id="{1058BACE-078F-4B58-9D5E-4C6FC66E2C54}"/>
                </a:ext>
              </a:extLst>
            </p:cNvPr>
            <p:cNvCxnSpPr/>
            <p:nvPr/>
          </p:nvCxnSpPr>
          <p:spPr>
            <a:xfrm flipH="1">
              <a:off x="2657475" y="542925"/>
              <a:ext cx="45719" cy="4064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gram poteka: proces 14">
              <a:extLst>
                <a:ext uri="{FF2B5EF4-FFF2-40B4-BE49-F238E27FC236}">
                  <a16:creationId xmlns:a16="http://schemas.microsoft.com/office/drawing/2014/main" id="{106C5110-148D-400D-8F82-8954B0129218}"/>
                </a:ext>
              </a:extLst>
            </p:cNvPr>
            <p:cNvSpPr/>
            <p:nvPr/>
          </p:nvSpPr>
          <p:spPr>
            <a:xfrm>
              <a:off x="1962150" y="0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Product</a:t>
              </a:r>
              <a:endParaRPr lang="sl-SI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4584300C-5809-410C-9F52-A5A314901BA6}"/>
                </a:ext>
              </a:extLst>
            </p:cNvPr>
            <p:cNvSpPr/>
            <p:nvPr/>
          </p:nvSpPr>
          <p:spPr>
            <a:xfrm rot="5400000" flipH="1">
              <a:off x="2794000" y="666750"/>
              <a:ext cx="466725" cy="269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  K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Kreiraj novi dokument." ma:contentTypeScope="" ma:versionID="8568e3b82a1c4eaa02b9b33a36d4c897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170dc3c7f2c92ba23ed41a1b72c709f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jeno sa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jeno sa detaljim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B84BF9-05A8-42A4-8EFD-F4BEF554E2E2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0E1F2E3A-5CC2-485A-9DF7-D14A325D0754}"/>
</file>

<file path=customXml/itemProps3.xml><?xml version="1.0" encoding="utf-8"?>
<ds:datastoreItem xmlns:ds="http://schemas.openxmlformats.org/officeDocument/2006/customXml" ds:itemID="{EF75A757-0B70-43DE-A24B-C217E31093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</TotalTime>
  <Words>685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PODATAKA U LOGISTICI</vt:lpstr>
      <vt:lpstr>Agenda</vt:lpstr>
      <vt:lpstr>Upravljanje podacima</vt:lpstr>
      <vt:lpstr>Sirovi podaci o transakcijama (CSV)</vt:lpstr>
      <vt:lpstr>CSV u podatke tabele</vt:lpstr>
      <vt:lpstr>Prebacivanje podataka iz tabele u bazu podataka + SQL upit</vt:lpstr>
      <vt:lpstr>Konstrukcija relacionih baza podataka</vt:lpstr>
      <vt:lpstr>Globalni model</vt:lpstr>
      <vt:lpstr>Konceptualni model (E-R diagram)</vt:lpstr>
      <vt:lpstr>Logički model</vt:lpstr>
      <vt:lpstr>Logički model</vt:lpstr>
      <vt:lpstr>Fizički model</vt:lpstr>
      <vt:lpstr>Data exploration</vt:lpstr>
      <vt:lpstr>Zaključak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Dejan Mircetic</cp:lastModifiedBy>
  <cp:revision>273</cp:revision>
  <dcterms:created xsi:type="dcterms:W3CDTF">2023-07-06T12:09:08Z</dcterms:created>
  <dcterms:modified xsi:type="dcterms:W3CDTF">2025-11-07T10:35:39Z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