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81" r:id="rId7"/>
    <p:sldId id="299" r:id="rId8"/>
    <p:sldId id="286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266" r:id="rId19"/>
    <p:sldId id="290" r:id="rId20"/>
    <p:sldId id="263" r:id="rId21"/>
  </p:sldIdLst>
  <p:sldSz cx="12192000" cy="6858000"/>
  <p:notesSz cx="6858000" cy="9144000"/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lena franjković" userId="db421b58-4577-4f18-b93d-16e533ccff6a" providerId="ADAL" clId="{8FD30FAD-8C94-4CC2-B535-821A87D53829}"/>
    <pc:docChg chg="custSel modSld">
      <pc:chgData name="jelena franjković" userId="db421b58-4577-4f18-b93d-16e533ccff6a" providerId="ADAL" clId="{8FD30FAD-8C94-4CC2-B535-821A87D53829}" dt="2025-10-27T07:01:40.412" v="16"/>
      <pc:docMkLst>
        <pc:docMk/>
      </pc:docMkLst>
      <pc:sldChg chg="addSp delSp">
        <pc:chgData name="jelena franjković" userId="db421b58-4577-4f18-b93d-16e533ccff6a" providerId="ADAL" clId="{8FD30FAD-8C94-4CC2-B535-821A87D53829}" dt="2025-10-27T07:01:00.694" v="1" actId="478"/>
        <pc:sldMkLst>
          <pc:docMk/>
          <pc:sldMk cId="2920479427" sldId="256"/>
        </pc:sldMkLst>
        <pc:spChg chg="add">
          <ac:chgData name="jelena franjković" userId="db421b58-4577-4f18-b93d-16e533ccff6a" providerId="ADAL" clId="{8FD30FAD-8C94-4CC2-B535-821A87D53829}" dt="2025-10-27T07:00:58.488" v="0"/>
          <ac:spMkLst>
            <pc:docMk/>
            <pc:sldMk cId="2920479427" sldId="256"/>
            <ac:spMk id="17" creationId="{C7738909-0E5E-45AC-9156-2EEA5F795FB0}"/>
          </ac:spMkLst>
        </pc:spChg>
        <pc:picChg chg="del">
          <ac:chgData name="jelena franjković" userId="db421b58-4577-4f18-b93d-16e533ccff6a" providerId="ADAL" clId="{8FD30FAD-8C94-4CC2-B535-821A87D53829}" dt="2025-10-27T07:01:00.694" v="1" actId="478"/>
          <ac:picMkLst>
            <pc:docMk/>
            <pc:sldMk cId="2920479427" sldId="256"/>
            <ac:picMk id="15" creationId="{D7224C4C-24EB-12AA-C4A4-857DC41FB544}"/>
          </ac:picMkLst>
        </pc:picChg>
      </pc:sldChg>
      <pc:sldChg chg="addSp">
        <pc:chgData name="jelena franjković" userId="db421b58-4577-4f18-b93d-16e533ccff6a" providerId="ADAL" clId="{8FD30FAD-8C94-4CC2-B535-821A87D53829}" dt="2025-10-27T07:01:40.412" v="16"/>
        <pc:sldMkLst>
          <pc:docMk/>
          <pc:sldMk cId="4020019421" sldId="263"/>
        </pc:sldMkLst>
        <pc:spChg chg="add">
          <ac:chgData name="jelena franjković" userId="db421b58-4577-4f18-b93d-16e533ccff6a" providerId="ADAL" clId="{8FD30FAD-8C94-4CC2-B535-821A87D53829}" dt="2025-10-27T07:01:40.412" v="16"/>
          <ac:spMkLst>
            <pc:docMk/>
            <pc:sldMk cId="4020019421" sldId="263"/>
            <ac:spMk id="4" creationId="{C7132067-B6F0-42D6-95FD-69A4757FDFCC}"/>
          </ac:spMkLst>
        </pc:spChg>
      </pc:sldChg>
      <pc:sldChg chg="addSp">
        <pc:chgData name="jelena franjković" userId="db421b58-4577-4f18-b93d-16e533ccff6a" providerId="ADAL" clId="{8FD30FAD-8C94-4CC2-B535-821A87D53829}" dt="2025-10-27T07:01:09.570" v="2"/>
        <pc:sldMkLst>
          <pc:docMk/>
          <pc:sldMk cId="1254930911" sldId="264"/>
        </pc:sldMkLst>
        <pc:spChg chg="add">
          <ac:chgData name="jelena franjković" userId="db421b58-4577-4f18-b93d-16e533ccff6a" providerId="ADAL" clId="{8FD30FAD-8C94-4CC2-B535-821A87D53829}" dt="2025-10-27T07:01:09.570" v="2"/>
          <ac:spMkLst>
            <pc:docMk/>
            <pc:sldMk cId="1254930911" sldId="264"/>
            <ac:spMk id="4" creationId="{8C32AB4D-7369-4ED1-8402-59057556276D}"/>
          </ac:spMkLst>
        </pc:spChg>
      </pc:sldChg>
      <pc:sldChg chg="addSp">
        <pc:chgData name="jelena franjković" userId="db421b58-4577-4f18-b93d-16e533ccff6a" providerId="ADAL" clId="{8FD30FAD-8C94-4CC2-B535-821A87D53829}" dt="2025-10-27T07:01:38.311" v="15"/>
        <pc:sldMkLst>
          <pc:docMk/>
          <pc:sldMk cId="3298298427" sldId="266"/>
        </pc:sldMkLst>
        <pc:spChg chg="add">
          <ac:chgData name="jelena franjković" userId="db421b58-4577-4f18-b93d-16e533ccff6a" providerId="ADAL" clId="{8FD30FAD-8C94-4CC2-B535-821A87D53829}" dt="2025-10-27T07:01:38.311" v="15"/>
          <ac:spMkLst>
            <pc:docMk/>
            <pc:sldMk cId="3298298427" sldId="266"/>
            <ac:spMk id="4" creationId="{7B4B7B6D-54D1-4EEF-A448-25E28BACD5E9}"/>
          </ac:spMkLst>
        </pc:spChg>
      </pc:sldChg>
      <pc:sldChg chg="addSp">
        <pc:chgData name="jelena franjković" userId="db421b58-4577-4f18-b93d-16e533ccff6a" providerId="ADAL" clId="{8FD30FAD-8C94-4CC2-B535-821A87D53829}" dt="2025-10-27T07:01:12.603" v="3"/>
        <pc:sldMkLst>
          <pc:docMk/>
          <pc:sldMk cId="1021420716" sldId="281"/>
        </pc:sldMkLst>
        <pc:spChg chg="add">
          <ac:chgData name="jelena franjković" userId="db421b58-4577-4f18-b93d-16e533ccff6a" providerId="ADAL" clId="{8FD30FAD-8C94-4CC2-B535-821A87D53829}" dt="2025-10-27T07:01:12.603" v="3"/>
          <ac:spMkLst>
            <pc:docMk/>
            <pc:sldMk cId="1021420716" sldId="281"/>
            <ac:spMk id="6" creationId="{FB0BDF20-7EDC-4E41-89EB-11CA4C416291}"/>
          </ac:spMkLst>
        </pc:spChg>
      </pc:sldChg>
      <pc:sldChg chg="addSp">
        <pc:chgData name="jelena franjković" userId="db421b58-4577-4f18-b93d-16e533ccff6a" providerId="ADAL" clId="{8FD30FAD-8C94-4CC2-B535-821A87D53829}" dt="2025-10-27T07:01:17.483" v="5"/>
        <pc:sldMkLst>
          <pc:docMk/>
          <pc:sldMk cId="3938375118" sldId="286"/>
        </pc:sldMkLst>
        <pc:spChg chg="add">
          <ac:chgData name="jelena franjković" userId="db421b58-4577-4f18-b93d-16e533ccff6a" providerId="ADAL" clId="{8FD30FAD-8C94-4CC2-B535-821A87D53829}" dt="2025-10-27T07:01:17.483" v="5"/>
          <ac:spMkLst>
            <pc:docMk/>
            <pc:sldMk cId="3938375118" sldId="286"/>
            <ac:spMk id="6" creationId="{ECD12BE1-89AC-4D85-89A3-FA44F7CCD1CB}"/>
          </ac:spMkLst>
        </pc:spChg>
      </pc:sldChg>
      <pc:sldChg chg="addSp">
        <pc:chgData name="jelena franjković" userId="db421b58-4577-4f18-b93d-16e533ccff6a" providerId="ADAL" clId="{8FD30FAD-8C94-4CC2-B535-821A87D53829}" dt="2025-10-27T07:01:15.002" v="4"/>
        <pc:sldMkLst>
          <pc:docMk/>
          <pc:sldMk cId="3628622933" sldId="299"/>
        </pc:sldMkLst>
        <pc:spChg chg="add">
          <ac:chgData name="jelena franjković" userId="db421b58-4577-4f18-b93d-16e533ccff6a" providerId="ADAL" clId="{8FD30FAD-8C94-4CC2-B535-821A87D53829}" dt="2025-10-27T07:01:15.002" v="4"/>
          <ac:spMkLst>
            <pc:docMk/>
            <pc:sldMk cId="3628622933" sldId="299"/>
            <ac:spMk id="5" creationId="{98BE9553-22E2-4D2A-A207-79A30E3AB082}"/>
          </ac:spMkLst>
        </pc:spChg>
      </pc:sldChg>
      <pc:sldChg chg="addSp">
        <pc:chgData name="jelena franjković" userId="db421b58-4577-4f18-b93d-16e533ccff6a" providerId="ADAL" clId="{8FD30FAD-8C94-4CC2-B535-821A87D53829}" dt="2025-10-27T07:01:19.518" v="6"/>
        <pc:sldMkLst>
          <pc:docMk/>
          <pc:sldMk cId="2861317885" sldId="300"/>
        </pc:sldMkLst>
        <pc:spChg chg="add">
          <ac:chgData name="jelena franjković" userId="db421b58-4577-4f18-b93d-16e533ccff6a" providerId="ADAL" clId="{8FD30FAD-8C94-4CC2-B535-821A87D53829}" dt="2025-10-27T07:01:19.518" v="6"/>
          <ac:spMkLst>
            <pc:docMk/>
            <pc:sldMk cId="2861317885" sldId="300"/>
            <ac:spMk id="5" creationId="{AB3FC2B9-C87C-49B2-A223-7CF7A0F7DC73}"/>
          </ac:spMkLst>
        </pc:spChg>
      </pc:sldChg>
      <pc:sldChg chg="addSp">
        <pc:chgData name="jelena franjković" userId="db421b58-4577-4f18-b93d-16e533ccff6a" providerId="ADAL" clId="{8FD30FAD-8C94-4CC2-B535-821A87D53829}" dt="2025-10-27T07:01:22.031" v="7"/>
        <pc:sldMkLst>
          <pc:docMk/>
          <pc:sldMk cId="1807208138" sldId="301"/>
        </pc:sldMkLst>
        <pc:spChg chg="add">
          <ac:chgData name="jelena franjković" userId="db421b58-4577-4f18-b93d-16e533ccff6a" providerId="ADAL" clId="{8FD30FAD-8C94-4CC2-B535-821A87D53829}" dt="2025-10-27T07:01:22.031" v="7"/>
          <ac:spMkLst>
            <pc:docMk/>
            <pc:sldMk cId="1807208138" sldId="301"/>
            <ac:spMk id="6" creationId="{F3EEF20F-8AE2-4A55-93F8-8886C2250367}"/>
          </ac:spMkLst>
        </pc:spChg>
      </pc:sldChg>
      <pc:sldChg chg="addSp">
        <pc:chgData name="jelena franjković" userId="db421b58-4577-4f18-b93d-16e533ccff6a" providerId="ADAL" clId="{8FD30FAD-8C94-4CC2-B535-821A87D53829}" dt="2025-10-27T07:01:24.232" v="8"/>
        <pc:sldMkLst>
          <pc:docMk/>
          <pc:sldMk cId="1280184724" sldId="302"/>
        </pc:sldMkLst>
        <pc:spChg chg="add">
          <ac:chgData name="jelena franjković" userId="db421b58-4577-4f18-b93d-16e533ccff6a" providerId="ADAL" clId="{8FD30FAD-8C94-4CC2-B535-821A87D53829}" dt="2025-10-27T07:01:24.232" v="8"/>
          <ac:spMkLst>
            <pc:docMk/>
            <pc:sldMk cId="1280184724" sldId="302"/>
            <ac:spMk id="5" creationId="{1817CD9E-61B9-4656-8987-FE0BE26EA59D}"/>
          </ac:spMkLst>
        </pc:spChg>
      </pc:sldChg>
      <pc:sldChg chg="addSp">
        <pc:chgData name="jelena franjković" userId="db421b58-4577-4f18-b93d-16e533ccff6a" providerId="ADAL" clId="{8FD30FAD-8C94-4CC2-B535-821A87D53829}" dt="2025-10-27T07:01:26.388" v="9"/>
        <pc:sldMkLst>
          <pc:docMk/>
          <pc:sldMk cId="3184436210" sldId="303"/>
        </pc:sldMkLst>
        <pc:spChg chg="add">
          <ac:chgData name="jelena franjković" userId="db421b58-4577-4f18-b93d-16e533ccff6a" providerId="ADAL" clId="{8FD30FAD-8C94-4CC2-B535-821A87D53829}" dt="2025-10-27T07:01:26.388" v="9"/>
          <ac:spMkLst>
            <pc:docMk/>
            <pc:sldMk cId="3184436210" sldId="303"/>
            <ac:spMk id="6" creationId="{8B766BDD-8FE9-4622-A440-47AFB397F2EB}"/>
          </ac:spMkLst>
        </pc:spChg>
      </pc:sldChg>
      <pc:sldChg chg="addSp">
        <pc:chgData name="jelena franjković" userId="db421b58-4577-4f18-b93d-16e533ccff6a" providerId="ADAL" clId="{8FD30FAD-8C94-4CC2-B535-821A87D53829}" dt="2025-10-27T07:01:28.291" v="10"/>
        <pc:sldMkLst>
          <pc:docMk/>
          <pc:sldMk cId="2071562616" sldId="304"/>
        </pc:sldMkLst>
        <pc:spChg chg="add">
          <ac:chgData name="jelena franjković" userId="db421b58-4577-4f18-b93d-16e533ccff6a" providerId="ADAL" clId="{8FD30FAD-8C94-4CC2-B535-821A87D53829}" dt="2025-10-27T07:01:28.291" v="10"/>
          <ac:spMkLst>
            <pc:docMk/>
            <pc:sldMk cId="2071562616" sldId="304"/>
            <ac:spMk id="5" creationId="{8168BC92-6F11-4E73-A516-8FBBB45C9C17}"/>
          </ac:spMkLst>
        </pc:spChg>
      </pc:sldChg>
      <pc:sldChg chg="addSp">
        <pc:chgData name="jelena franjković" userId="db421b58-4577-4f18-b93d-16e533ccff6a" providerId="ADAL" clId="{8FD30FAD-8C94-4CC2-B535-821A87D53829}" dt="2025-10-27T07:01:30.259" v="11"/>
        <pc:sldMkLst>
          <pc:docMk/>
          <pc:sldMk cId="2863236846" sldId="305"/>
        </pc:sldMkLst>
        <pc:spChg chg="add">
          <ac:chgData name="jelena franjković" userId="db421b58-4577-4f18-b93d-16e533ccff6a" providerId="ADAL" clId="{8FD30FAD-8C94-4CC2-B535-821A87D53829}" dt="2025-10-27T07:01:30.259" v="11"/>
          <ac:spMkLst>
            <pc:docMk/>
            <pc:sldMk cId="2863236846" sldId="305"/>
            <ac:spMk id="8" creationId="{F9E31BEB-A6CD-48A5-B4C5-8C05B662B42B}"/>
          </ac:spMkLst>
        </pc:spChg>
      </pc:sldChg>
      <pc:sldChg chg="addSp">
        <pc:chgData name="jelena franjković" userId="db421b58-4577-4f18-b93d-16e533ccff6a" providerId="ADAL" clId="{8FD30FAD-8C94-4CC2-B535-821A87D53829}" dt="2025-10-27T07:01:32.262" v="12"/>
        <pc:sldMkLst>
          <pc:docMk/>
          <pc:sldMk cId="245855388" sldId="306"/>
        </pc:sldMkLst>
        <pc:spChg chg="add">
          <ac:chgData name="jelena franjković" userId="db421b58-4577-4f18-b93d-16e533ccff6a" providerId="ADAL" clId="{8FD30FAD-8C94-4CC2-B535-821A87D53829}" dt="2025-10-27T07:01:32.262" v="12"/>
          <ac:spMkLst>
            <pc:docMk/>
            <pc:sldMk cId="245855388" sldId="306"/>
            <ac:spMk id="6" creationId="{D8E15611-1A94-427B-BB9B-6C056443F653}"/>
          </ac:spMkLst>
        </pc:spChg>
      </pc:sldChg>
      <pc:sldChg chg="addSp">
        <pc:chgData name="jelena franjković" userId="db421b58-4577-4f18-b93d-16e533ccff6a" providerId="ADAL" clId="{8FD30FAD-8C94-4CC2-B535-821A87D53829}" dt="2025-10-27T07:01:34.358" v="13"/>
        <pc:sldMkLst>
          <pc:docMk/>
          <pc:sldMk cId="4074030925" sldId="307"/>
        </pc:sldMkLst>
        <pc:spChg chg="add">
          <ac:chgData name="jelena franjković" userId="db421b58-4577-4f18-b93d-16e533ccff6a" providerId="ADAL" clId="{8FD30FAD-8C94-4CC2-B535-821A87D53829}" dt="2025-10-27T07:01:34.358" v="13"/>
          <ac:spMkLst>
            <pc:docMk/>
            <pc:sldMk cId="4074030925" sldId="307"/>
            <ac:spMk id="6" creationId="{78AF7BDD-195A-4729-A0AD-47FA13D63922}"/>
          </ac:spMkLst>
        </pc:spChg>
      </pc:sldChg>
      <pc:sldChg chg="addSp">
        <pc:chgData name="jelena franjković" userId="db421b58-4577-4f18-b93d-16e533ccff6a" providerId="ADAL" clId="{8FD30FAD-8C94-4CC2-B535-821A87D53829}" dt="2025-10-27T07:01:36.381" v="14"/>
        <pc:sldMkLst>
          <pc:docMk/>
          <pc:sldMk cId="3027034333" sldId="308"/>
        </pc:sldMkLst>
        <pc:spChg chg="add">
          <ac:chgData name="jelena franjković" userId="db421b58-4577-4f18-b93d-16e533ccff6a" providerId="ADAL" clId="{8FD30FAD-8C94-4CC2-B535-821A87D53829}" dt="2025-10-27T07:01:36.381" v="14"/>
          <ac:spMkLst>
            <pc:docMk/>
            <pc:sldMk cId="3027034333" sldId="308"/>
            <ac:spMk id="6" creationId="{9DA11C70-622B-4A92-85EB-EF1142FF345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5BEB0CE-FF6A-B873-D865-5F9E1EA1B5F6}"/>
              </a:ext>
            </a:extLst>
          </p:cNvPr>
          <p:cNvSpPr txBox="1"/>
          <p:nvPr userDrawn="1"/>
        </p:nvSpPr>
        <p:spPr>
          <a:xfrm>
            <a:off x="7359162" y="6200486"/>
            <a:ext cx="39946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inancirano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sredstvima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Izneseni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moraju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podudarati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(NA). Ni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mogu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smatrati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odgovornima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njih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5" name="Picture 9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3701528D-1906-03A8-5558-7694B1E20F6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799" y="6178259"/>
            <a:ext cx="785255" cy="64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hr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hr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Broj </a:t>
            </a:r>
            <a:r>
              <a:rPr lang="hr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projekta – 2022-1-PL01-KA220-HED-000088856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762D46D1-33BE-2DE0-8C95-B33C4833D9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5440" y="659349"/>
            <a:ext cx="5648456" cy="2183467"/>
          </a:xfrm>
        </p:spPr>
        <p:txBody>
          <a:bodyPr>
            <a:normAutofit fontScale="90000"/>
          </a:bodyPr>
          <a:lstStyle/>
          <a:p>
            <a:pPr lvl="0"/>
            <a:r>
              <a:rPr lang="hr" dirty="0"/>
              <a:t>Statističke metode za analizu logističkih podataka</a:t>
            </a:r>
            <a:endParaRPr lang="sl-SI" dirty="0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3B3AF293-5F03-5CBF-E797-E3F4FF4E49B4}"/>
              </a:ext>
            </a:extLst>
          </p:cNvPr>
          <p:cNvSpPr txBox="1">
            <a:spLocks/>
          </p:cNvSpPr>
          <p:nvPr/>
        </p:nvSpPr>
        <p:spPr>
          <a:xfrm>
            <a:off x="6402763" y="4201919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Nastavni m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aterijali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vježb</a:t>
            </a:r>
            <a:r>
              <a:rPr lang="hr-H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ytuł 1">
            <a:extLst>
              <a:ext uri="{FF2B5EF4-FFF2-40B4-BE49-F238E27FC236}">
                <a16:creationId xmlns:a16="http://schemas.microsoft.com/office/drawing/2014/main" id="{46EA2B09-7223-1781-4026-E4036E1D6C6B}"/>
              </a:ext>
            </a:extLst>
          </p:cNvPr>
          <p:cNvSpPr txBox="1">
            <a:spLocks/>
          </p:cNvSpPr>
          <p:nvPr/>
        </p:nvSpPr>
        <p:spPr>
          <a:xfrm>
            <a:off x="6096000" y="3172628"/>
            <a:ext cx="5872309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Poslovna analitika i baze podataka</a:t>
            </a:r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Renderiranje SQL baze podataka i izrada izvješća</a:t>
            </a:r>
            <a:endParaRPr lang="pl-P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B35ADF-668C-23D2-A5F6-4E7C2E6BD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858" y="1416874"/>
            <a:ext cx="5419994" cy="50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62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Renderiranje SQL baze podataka i izrada izvješća</a:t>
            </a:r>
            <a:endParaRPr lang="pl-P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F4D943-9E43-4665-996E-A22B0AA52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575404"/>
            <a:ext cx="6309130" cy="36059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5E8151-4536-524D-E930-126C51100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216" y="1642312"/>
            <a:ext cx="5428209" cy="3447046"/>
          </a:xfrm>
          <a:prstGeom prst="rect">
            <a:avLst/>
          </a:prstGeom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4B2C8296-5DAC-BE29-61A2-65E539D590A8}"/>
              </a:ext>
            </a:extLst>
          </p:cNvPr>
          <p:cNvSpPr/>
          <p:nvPr/>
        </p:nvSpPr>
        <p:spPr>
          <a:xfrm>
            <a:off x="288575" y="1642312"/>
            <a:ext cx="4743543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l-PL" sz="2000" b="1" dirty="0"/>
              <a:t>Odaberite Tablicu albuma iz baze podataka</a:t>
            </a:r>
            <a:endParaRPr lang="en-GB" sz="2000" b="1" dirty="0"/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56D98668-840A-C800-6D40-2A50AFAB4A86}"/>
              </a:ext>
            </a:extLst>
          </p:cNvPr>
          <p:cNvSpPr/>
          <p:nvPr/>
        </p:nvSpPr>
        <p:spPr>
          <a:xfrm>
            <a:off x="6714144" y="1334536"/>
            <a:ext cx="449463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r-HR" sz="2000" b="1" dirty="0"/>
              <a:t>U</a:t>
            </a:r>
            <a:r>
              <a:rPr lang="en-GB" sz="2000" b="1" dirty="0"/>
              <a:t>pit za </a:t>
            </a:r>
            <a:r>
              <a:rPr lang="en-GB" sz="2000" b="1" dirty="0" err="1"/>
              <a:t>dobivanje</a:t>
            </a:r>
            <a:r>
              <a:rPr lang="en-GB" sz="2000" b="1" dirty="0"/>
              <a:t> </a:t>
            </a:r>
            <a:r>
              <a:rPr lang="en-GB" sz="2000" b="1" dirty="0" err="1"/>
              <a:t>detalja</a:t>
            </a:r>
            <a:r>
              <a:rPr lang="en-GB" sz="2000" b="1" dirty="0"/>
              <a:t> o </a:t>
            </a:r>
            <a:r>
              <a:rPr lang="en-GB" sz="2000" b="1" dirty="0" err="1"/>
              <a:t>albumu</a:t>
            </a:r>
            <a:r>
              <a:rPr lang="en-GB" sz="2000" b="1" dirty="0"/>
              <a:t> </a:t>
            </a:r>
            <a:r>
              <a:rPr lang="en-GB" sz="2000" b="1" dirty="0" err="1"/>
              <a:t>zajedno</a:t>
            </a:r>
            <a:r>
              <a:rPr lang="en-GB" sz="2000" b="1" dirty="0"/>
              <a:t> s </a:t>
            </a:r>
            <a:r>
              <a:rPr lang="en-GB" sz="2000" b="1" dirty="0" err="1"/>
              <a:t>imenima</a:t>
            </a:r>
            <a:r>
              <a:rPr lang="en-GB" sz="2000" b="1" dirty="0"/>
              <a:t> </a:t>
            </a:r>
            <a:r>
              <a:rPr lang="en-GB" sz="2000" b="1" dirty="0" err="1"/>
              <a:t>izvođača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863236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Renderiranje SQL baze podataka i izrada izvješća</a:t>
            </a:r>
            <a:endParaRPr lang="pl-P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A5F5F9-D16B-CCC7-C5D9-DD0495EE4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45" y="1677687"/>
            <a:ext cx="5934255" cy="43922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59DEBF-4F9A-826F-5A3C-00CE2C811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032" y="2160042"/>
            <a:ext cx="6063406" cy="3120950"/>
          </a:xfrm>
          <a:prstGeom prst="rect">
            <a:avLst/>
          </a:prstGeom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16E6DDFC-48FC-55B9-6A5C-2B58D8DCF7D5}"/>
              </a:ext>
            </a:extLst>
          </p:cNvPr>
          <p:cNvSpPr/>
          <p:nvPr/>
        </p:nvSpPr>
        <p:spPr>
          <a:xfrm>
            <a:off x="252449" y="1577008"/>
            <a:ext cx="620120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r-HR" b="1" dirty="0"/>
              <a:t>U</a:t>
            </a:r>
            <a:r>
              <a:rPr lang="en-GB" sz="2000" b="1" dirty="0"/>
              <a:t>pit za </a:t>
            </a:r>
            <a:r>
              <a:rPr lang="en-GB" sz="2000" b="1" dirty="0" err="1"/>
              <a:t>dobivanje</a:t>
            </a:r>
            <a:r>
              <a:rPr lang="en-GB" sz="2000" b="1" dirty="0"/>
              <a:t> </a:t>
            </a:r>
            <a:r>
              <a:rPr lang="en-GB" sz="2000" b="1" dirty="0" err="1"/>
              <a:t>najprodavanijih</a:t>
            </a:r>
            <a:r>
              <a:rPr lang="en-GB" sz="2000" b="1" dirty="0"/>
              <a:t> </a:t>
            </a:r>
            <a:r>
              <a:rPr lang="en-GB" sz="2000" b="1" dirty="0" err="1"/>
              <a:t>albuma</a:t>
            </a:r>
            <a:r>
              <a:rPr lang="en-GB" sz="2000" b="1" dirty="0"/>
              <a:t> </a:t>
            </a:r>
            <a:r>
              <a:rPr lang="en-GB" sz="2000" b="1" dirty="0" err="1"/>
              <a:t>zajedno</a:t>
            </a:r>
            <a:r>
              <a:rPr lang="en-GB" sz="2000" b="1" dirty="0"/>
              <a:t> s </a:t>
            </a:r>
            <a:r>
              <a:rPr lang="en-GB" sz="2000" b="1" dirty="0" err="1"/>
              <a:t>imenima</a:t>
            </a:r>
            <a:r>
              <a:rPr lang="en-GB" sz="2000" b="1" dirty="0"/>
              <a:t> </a:t>
            </a:r>
            <a:r>
              <a:rPr lang="en-GB" sz="2000" b="1" dirty="0" err="1"/>
              <a:t>izvođača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45855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Renderiranje SQL baze podataka i izrada izvješća</a:t>
            </a:r>
            <a:endParaRPr lang="pl-P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1D5760-8145-3A8E-8276-C465BA1D8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51" y="1636295"/>
            <a:ext cx="5175964" cy="45840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9558B8-3F11-F72B-8260-709708A5D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775" y="2273967"/>
            <a:ext cx="5890124" cy="3814011"/>
          </a:xfrm>
          <a:prstGeom prst="rect">
            <a:avLst/>
          </a:prstGeom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0F2A1BA3-DBA6-4F0D-2162-54313D0F0C5E}"/>
              </a:ext>
            </a:extLst>
          </p:cNvPr>
          <p:cNvSpPr/>
          <p:nvPr/>
        </p:nvSpPr>
        <p:spPr>
          <a:xfrm>
            <a:off x="222651" y="1547654"/>
            <a:ext cx="5417124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r-HR" b="1" dirty="0"/>
              <a:t>U</a:t>
            </a:r>
            <a:r>
              <a:rPr lang="en-GB" sz="2000" b="1" dirty="0"/>
              <a:t>pit za </a:t>
            </a:r>
            <a:r>
              <a:rPr lang="en-GB" sz="2000" b="1" dirty="0" err="1"/>
              <a:t>dobivanje</a:t>
            </a:r>
            <a:r>
              <a:rPr lang="en-GB" sz="2000" b="1" dirty="0"/>
              <a:t> </a:t>
            </a:r>
            <a:r>
              <a:rPr lang="en-GB" sz="2000" b="1" dirty="0" err="1"/>
              <a:t>najprodavanijih</a:t>
            </a:r>
            <a:r>
              <a:rPr lang="en-GB" sz="2000" b="1" dirty="0"/>
              <a:t> </a:t>
            </a:r>
            <a:r>
              <a:rPr lang="en-GB" sz="2000" b="1" dirty="0" err="1"/>
              <a:t>albuma</a:t>
            </a:r>
            <a:r>
              <a:rPr lang="en-GB" sz="2000" b="1" dirty="0"/>
              <a:t> s </a:t>
            </a:r>
            <a:r>
              <a:rPr lang="en-GB" sz="2000" b="1" dirty="0" err="1"/>
              <a:t>brojem</a:t>
            </a:r>
            <a:r>
              <a:rPr lang="en-GB" sz="2000" b="1" dirty="0"/>
              <a:t> </a:t>
            </a:r>
            <a:r>
              <a:rPr lang="en-GB" sz="2000" b="1" dirty="0" err="1"/>
              <a:t>prodanih</a:t>
            </a:r>
            <a:r>
              <a:rPr lang="en-GB" sz="2000" b="1" dirty="0"/>
              <a:t> </a:t>
            </a:r>
            <a:r>
              <a:rPr lang="en-GB" sz="2000" b="1" dirty="0" err="1"/>
              <a:t>jedinica</a:t>
            </a:r>
            <a:r>
              <a:rPr lang="en-GB" sz="2000" b="1" dirty="0"/>
              <a:t>, </a:t>
            </a:r>
            <a:r>
              <a:rPr lang="en-GB" sz="2000" b="1" dirty="0" err="1"/>
              <a:t>imenima</a:t>
            </a:r>
            <a:r>
              <a:rPr lang="en-GB" sz="2000" b="1" dirty="0"/>
              <a:t> </a:t>
            </a:r>
            <a:r>
              <a:rPr lang="en-GB" sz="2000" b="1" dirty="0" err="1"/>
              <a:t>izvođača</a:t>
            </a:r>
            <a:r>
              <a:rPr lang="en-GB" sz="2000" b="1" dirty="0"/>
              <a:t> i </a:t>
            </a:r>
            <a:r>
              <a:rPr lang="en-GB" sz="2000" b="1" dirty="0" err="1"/>
              <a:t>ukupnom</a:t>
            </a:r>
            <a:r>
              <a:rPr lang="en-GB" sz="2000" b="1" dirty="0"/>
              <a:t> </a:t>
            </a:r>
            <a:r>
              <a:rPr lang="en-GB" sz="2000" b="1" dirty="0" err="1"/>
              <a:t>zaradom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074030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Domaća zadaća ?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" sz="1800" dirty="0"/>
              <a:t>Generirajte prodajne trendove tijekom vremena: Analizirajte kako su se prodajne brojke mijenjale tijekom vremena kako biste identificirali sezonske trendove ili obrasce rasta.</a:t>
            </a:r>
            <a:endParaRPr lang="sr-Latn-BA" sz="1800" dirty="0"/>
          </a:p>
          <a:p>
            <a:r>
              <a:rPr lang="hr" sz="1800" dirty="0"/>
              <a:t>Savjet (koristite donji kod i dodajte dijelove koji nedostaju ???):</a:t>
            </a:r>
            <a:br>
              <a:rPr lang="sr-Latn-BA" sz="1800" dirty="0"/>
            </a:br>
            <a:endParaRPr lang="sr-Latn-BA" sz="1800" dirty="0"/>
          </a:p>
          <a:p>
            <a:endParaRPr lang="en-GB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98D875-2E41-5056-60F0-700E6B13A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996" y="3013834"/>
            <a:ext cx="4262932" cy="321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034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Sažetak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298651" cy="434657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hr" sz="1800" dirty="0">
                <a:ea typeface="Calibri" panose="020F0502020204030204" pitchFamily="34" charset="0"/>
                <a:cs typeface="Times New Roman" panose="02020603050405020304" pitchFamily="18" charset="0"/>
              </a:rPr>
              <a:t>Poslovna analitika (BA) je pristup utemeljen na podacima koji poboljšava donošenje poslovnih odluka povezivanjem sirovih podataka s praktičnim uvidima, poboljšavajući učinkovitost tvrtke.</a:t>
            </a:r>
            <a:endParaRPr lang="sr-Latn-R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r" sz="1800" dirty="0">
                <a:ea typeface="Calibri" panose="020F0502020204030204" pitchFamily="34" charset="0"/>
                <a:cs typeface="Times New Roman" panose="02020603050405020304" pitchFamily="18" charset="0"/>
              </a:rPr>
              <a:t>Veza između BA, SQL i R je ključna, jer SQL upravlja pohranom i ažuriranjima podataka, dok R pruža mogućnosti statističke analize.</a:t>
            </a:r>
            <a:endParaRPr lang="sr-Latn-R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r" sz="1800" dirty="0">
                <a:ea typeface="Calibri" panose="020F0502020204030204" pitchFamily="34" charset="0"/>
                <a:cs typeface="Times New Roman" panose="02020603050405020304" pitchFamily="18" charset="0"/>
              </a:rPr>
              <a:t>SQL i R zajedno nude moćnu kombinaciju za </a:t>
            </a:r>
            <a:r>
              <a:rPr lang="hr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analizu </a:t>
            </a:r>
            <a:r>
              <a:rPr lang="hr" sz="1800" dirty="0">
                <a:ea typeface="Calibri" panose="020F0502020204030204" pitchFamily="34" charset="0"/>
                <a:cs typeface="Times New Roman" panose="02020603050405020304" pitchFamily="18" charset="0"/>
              </a:rPr>
              <a:t>poslovnih podataka, omogućujući tvrtkama donošenje informiranih odluka na temelju točnih informacija u stvarnom vremenu.</a:t>
            </a:r>
            <a:endParaRPr lang="sr-Latn-BA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r" sz="1800" dirty="0">
                <a:ea typeface="Calibri" panose="020F0502020204030204" pitchFamily="34" charset="0"/>
                <a:cs typeface="Times New Roman" panose="02020603050405020304" pitchFamily="18" charset="0"/>
              </a:rPr>
              <a:t>SQL i R čine moćan alat za bilo koju analizu logističkih i poslovnih podataka. Koriste snagu oba softvera i čine poslovne odluke znatno pouzdanijima.</a:t>
            </a:r>
            <a:endParaRPr lang="pl-PL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2">
            <a:extLst>
              <a:ext uri="{FF2B5EF4-FFF2-40B4-BE49-F238E27FC236}">
                <a16:creationId xmlns:a16="http://schemas.microsoft.com/office/drawing/2014/main" id="{4111F4BD-3358-46B1-9609-9F31A909894F}"/>
              </a:ext>
            </a:extLst>
          </p:cNvPr>
          <p:cNvSpPr txBox="1">
            <a:spLocks/>
          </p:cNvSpPr>
          <p:nvPr/>
        </p:nvSpPr>
        <p:spPr>
          <a:xfrm>
            <a:off x="1524000" y="1335773"/>
            <a:ext cx="9144000" cy="476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pl-PL" sz="4000" dirty="0"/>
              <a:t>Autori:</a:t>
            </a:r>
            <a:br>
              <a:rPr lang="pl-PL" sz="4000" dirty="0"/>
            </a:br>
            <a:br>
              <a:rPr lang="pl-PL" sz="4000" dirty="0"/>
            </a:br>
            <a:r>
              <a:rPr lang="pl-PL" sz="3700" b="0" dirty="0">
                <a:solidFill>
                  <a:schemeClr val="tx1"/>
                </a:solidFill>
              </a:rPr>
              <a:t>Sanja Bojić, Kristijan Brglez, Maja Fošner, Roman Gumzej, Rebeka Kovačič Lukman, Benjamin Marcen, Marinko Maslarić, Boško Matović, Dejan Mirčetić</a:t>
            </a:r>
            <a:r>
              <a:rPr lang="pl-PL" sz="4000" b="0" dirty="0">
                <a:solidFill>
                  <a:schemeClr val="tx1"/>
                </a:solidFill>
              </a:rPr>
              <a:t>​</a:t>
            </a:r>
          </a:p>
          <a:p>
            <a:pPr algn="ctr"/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dirty="0"/>
              <a:t>Zadnja verzija: Lipanj 2025</a:t>
            </a:r>
          </a:p>
        </p:txBody>
      </p:sp>
    </p:spTree>
    <p:extLst>
      <p:ext uri="{BB962C8B-B14F-4D97-AF65-F5344CB8AC3E}">
        <p14:creationId xmlns:p14="http://schemas.microsoft.com/office/powerpoint/2010/main" val="649892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" dirty="0"/>
              <a:t>Hvala na pažnji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Dnevni red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hr" sz="2000" dirty="0"/>
              <a:t>Što je poslovna analitika (BA)?</a:t>
            </a:r>
            <a:endParaRPr lang="sr-Latn-BA" sz="2000" dirty="0"/>
          </a:p>
          <a:p>
            <a:r>
              <a:rPr lang="hr" sz="2000" dirty="0"/>
              <a:t>Osnovni koncepti baze podataka - SQL</a:t>
            </a:r>
          </a:p>
          <a:p>
            <a:r>
              <a:rPr lang="hr" sz="2000" dirty="0"/>
              <a:t>SQL &amp; BA &amp; R?</a:t>
            </a:r>
          </a:p>
          <a:p>
            <a:r>
              <a:rPr lang="hr" sz="2000" dirty="0"/>
              <a:t>Upiti u SQL-u</a:t>
            </a:r>
          </a:p>
          <a:p>
            <a:r>
              <a:rPr lang="hr" sz="2000" dirty="0"/>
              <a:t>Rendriranje SQL operacija i izvještavanje</a:t>
            </a:r>
          </a:p>
          <a:p>
            <a:r>
              <a:rPr lang="hr" sz="2000" dirty="0"/>
              <a:t>Domaća zadaća?</a:t>
            </a:r>
          </a:p>
          <a:p>
            <a:r>
              <a:rPr lang="hr" sz="2000" dirty="0"/>
              <a:t>Sažetak</a:t>
            </a:r>
          </a:p>
          <a:p>
            <a:endParaRPr lang="sr-Latn-RS" sz="2000" dirty="0"/>
          </a:p>
          <a:p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Što je poslovna analitika?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826840" y="5576471"/>
            <a:ext cx="501611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Slika. Ključni stupovi poslovne analize u kontekstu opskrbng lanca i logistike.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8EEA52-F234-9BCE-AEF5-796C5C829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892" y="1761599"/>
            <a:ext cx="5066215" cy="333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20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Osnovni koncepti baze podataka - SQL</a:t>
            </a:r>
            <a:endParaRPr lang="pl-PL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555239" y="1282064"/>
            <a:ext cx="6902027" cy="4737735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636280" y="6019799"/>
            <a:ext cx="275107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r" sz="1100" dirty="0"/>
              <a:t>Slika. Model podataka baze podataka Chinook.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628622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SQL i kako je povezan s BA i R?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" sz="1800" dirty="0"/>
              <a:t>Integracija poslovne analitike (BA), SQL-a i R-a ključna je za učinkovito upravljanje i analizu podataka, posebno u velikim organizacijama gdje su podaci dobro strukturirani unutar SQL baza podataka. Dok se mala i srednja poduzeća još uvijek mogu boriti s pravilnim upravljanjem podacima, veće tvrtke prepoznale su važnost organiziranja svojih poslovnih podataka, obično korištenjem SQL baza podataka. SQL je idealan za pohranu i ažuriranje stalno promjenjivih podataka potaknutih tržišnim stvarnostima i aktivnostima tvrtke, poput prodaje i prihoda.</a:t>
            </a:r>
          </a:p>
          <a:p>
            <a:pPr algn="just"/>
            <a:r>
              <a:rPr lang="hr" sz="1800" dirty="0"/>
              <a:t>R nadopunjuje SQL pružajući moćne statističke alate prilagođene analizi podataka, što ga čini izvrsnim izborom za automatizaciju zadataka i razvoj prilagođenih analitičkih paketa. Za razliku od općih programskih jezika poput Pythona, R je posebno dizajniran za analizu podataka, što ga čini ključnim igračem u poslovnoj analizi (BA). Zajedno, SQL i R nude robustan okvir za </a:t>
            </a:r>
            <a:r>
              <a:rPr lang="hr" sz="1800" dirty="0" err="1"/>
              <a:t>analizu </a:t>
            </a:r>
            <a:r>
              <a:rPr lang="hr" sz="1800" dirty="0"/>
              <a:t>poslovnih podataka, omogućujući tvrtkama donošenje informiranih odluka na temelju točnih i ažurnih informacija.</a:t>
            </a:r>
          </a:p>
          <a:p>
            <a:pPr algn="just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938375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Upiti SQL bazi podataka pomoću R-a</a:t>
            </a:r>
            <a:endParaRPr lang="pl-PL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3046306" y="1481668"/>
            <a:ext cx="5760720" cy="392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17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Upiti SQL bazi podataka pomoću R-a</a:t>
            </a:r>
            <a:endParaRPr lang="pl-PL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851572" y="1117600"/>
            <a:ext cx="5090161" cy="559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08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Upiti SQL bazi podataka pomoću R-a</a:t>
            </a:r>
            <a:endParaRPr lang="pl-P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A4B956-0E8E-A6C3-DA2A-A841920F8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310" y="1365583"/>
            <a:ext cx="10093158" cy="454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184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Upiti SQL bazi podataka pomoću R-a</a:t>
            </a:r>
            <a:endParaRPr lang="pl-P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00BE13-466C-4DE0-1DEC-975F2ACCF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873" y="1540904"/>
            <a:ext cx="9581147" cy="411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3621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3a4bc1c2e803e34ab25283c57d356cd6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78687c9cd23a33d19b0c7b75dbe954e0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A76C46-9B09-438D-B5F8-A1AC0A7C518F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d9bddfac-6dc9-4958-8f35-4d0da3af229b"/>
    <ds:schemaRef ds:uri="a92fe6ce-cc5e-4661-b3e6-d9d5535f70b5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8DAAB9-2594-4CDD-A39A-D8EBF6E034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2843</TotalTime>
  <Words>548</Words>
  <Application>Microsoft Office PowerPoint</Application>
  <PresentationFormat>Panoramiczny</PresentationFormat>
  <Paragraphs>44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1" baseType="lpstr">
      <vt:lpstr>Arial</vt:lpstr>
      <vt:lpstr>Calibri</vt:lpstr>
      <vt:lpstr>Tahoma</vt:lpstr>
      <vt:lpstr>Motyw pakietu Office</vt:lpstr>
      <vt:lpstr>Statističke metode za analizu logističkih podataka</vt:lpstr>
      <vt:lpstr>Dnevni red</vt:lpstr>
      <vt:lpstr>Što je poslovna analitika?</vt:lpstr>
      <vt:lpstr>Osnovni koncepti baze podataka - SQL</vt:lpstr>
      <vt:lpstr>SQL i kako je povezan s BA i R?</vt:lpstr>
      <vt:lpstr>Upiti SQL bazi podataka pomoću R-a</vt:lpstr>
      <vt:lpstr>Upiti SQL bazi podataka pomoću R-a</vt:lpstr>
      <vt:lpstr>Upiti SQL bazi podataka pomoću R-a</vt:lpstr>
      <vt:lpstr>Upiti SQL bazi podataka pomoću R-a</vt:lpstr>
      <vt:lpstr>Renderiranje SQL baze podataka i izrada izvješća</vt:lpstr>
      <vt:lpstr>Renderiranje SQL baze podataka i izrada izvješća</vt:lpstr>
      <vt:lpstr>Renderiranje SQL baze podataka i izrada izvješća</vt:lpstr>
      <vt:lpstr>Renderiranje SQL baze podataka i izrada izvješća</vt:lpstr>
      <vt:lpstr>Domaća zadaća ?</vt:lpstr>
      <vt:lpstr>Sažetak</vt:lpstr>
      <vt:lpstr>Prezentacja programu PowerPoint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Katarzyna Ragin-Skorecka</cp:lastModifiedBy>
  <cp:revision>30</cp:revision>
  <dcterms:created xsi:type="dcterms:W3CDTF">2023-07-06T12:09:08Z</dcterms:created>
  <dcterms:modified xsi:type="dcterms:W3CDTF">2025-11-07T16:04:36Z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