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64" r:id="rId6"/>
    <p:sldId id="272" r:id="rId7"/>
    <p:sldId id="273" r:id="rId8"/>
    <p:sldId id="295" r:id="rId9"/>
    <p:sldId id="275" r:id="rId10"/>
    <p:sldId id="276" r:id="rId11"/>
    <p:sldId id="296" r:id="rId12"/>
    <p:sldId id="297" r:id="rId13"/>
    <p:sldId id="298" r:id="rId14"/>
    <p:sldId id="299" r:id="rId15"/>
    <p:sldId id="307" r:id="rId16"/>
    <p:sldId id="308" r:id="rId17"/>
    <p:sldId id="309" r:id="rId18"/>
    <p:sldId id="310" r:id="rId19"/>
    <p:sldId id="306" r:id="rId20"/>
    <p:sldId id="316" r:id="rId21"/>
    <p:sldId id="311" r:id="rId22"/>
    <p:sldId id="317" r:id="rId23"/>
    <p:sldId id="314" r:id="rId24"/>
    <p:sldId id="318" r:id="rId25"/>
    <p:sldId id="319" r:id="rId26"/>
    <p:sldId id="312" r:id="rId27"/>
    <p:sldId id="321" r:id="rId28"/>
    <p:sldId id="315" r:id="rId29"/>
    <p:sldId id="322" r:id="rId30"/>
    <p:sldId id="266" r:id="rId31"/>
    <p:sldId id="336" r:id="rId32"/>
    <p:sldId id="263" r:id="rId33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6A0BF-9F18-4AFF-AE6D-FD054573156E}" v="276" dt="2025-05-10T07:11:45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2903" autoAdjust="0"/>
  </p:normalViewPr>
  <p:slideViewPr>
    <p:cSldViewPr snapToGrid="0">
      <p:cViewPr varScale="1">
        <p:scale>
          <a:sx n="104" d="100"/>
          <a:sy n="104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0666A0BF-9F18-4AFF-AE6D-FD054573156E}"/>
    <pc:docChg chg="undo custSel modSld">
      <pc:chgData name="Davor Dujak" userId="bfb324a9-4809-4493-a995-7f4ea2a7c175" providerId="ADAL" clId="{0666A0BF-9F18-4AFF-AE6D-FD054573156E}" dt="2025-05-10T07:11:45.125" v="499"/>
      <pc:docMkLst>
        <pc:docMk/>
      </pc:docMkLst>
      <pc:sldChg chg="addSp modSp mod">
        <pc:chgData name="Davor Dujak" userId="bfb324a9-4809-4493-a995-7f4ea2a7c175" providerId="ADAL" clId="{0666A0BF-9F18-4AFF-AE6D-FD054573156E}" dt="2025-05-10T07:10:55.762" v="471"/>
        <pc:sldMkLst>
          <pc:docMk/>
          <pc:sldMk cId="2920479427" sldId="256"/>
        </pc:sldMkLst>
        <pc:spChg chg="mod">
          <ac:chgData name="Davor Dujak" userId="bfb324a9-4809-4493-a995-7f4ea2a7c175" providerId="ADAL" clId="{0666A0BF-9F18-4AFF-AE6D-FD054573156E}" dt="2025-05-10T06:47:12.361" v="10" actId="1076"/>
          <ac:spMkLst>
            <pc:docMk/>
            <pc:sldMk cId="2920479427" sldId="256"/>
            <ac:spMk id="8" creationId="{19348FEB-0D15-F9D5-CC56-88E3DC56F6F1}"/>
          </ac:spMkLst>
        </pc:spChg>
        <pc:picChg chg="add mod">
          <ac:chgData name="Davor Dujak" userId="bfb324a9-4809-4493-a995-7f4ea2a7c175" providerId="ADAL" clId="{0666A0BF-9F18-4AFF-AE6D-FD054573156E}" dt="2025-05-10T07:10:55.762" v="471"/>
          <ac:picMkLst>
            <pc:docMk/>
            <pc:sldMk cId="2920479427" sldId="256"/>
            <ac:picMk id="2" creationId="{C432D0B0-AE13-57C8-A379-6BB98B4BE230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45.125" v="499"/>
        <pc:sldMkLst>
          <pc:docMk/>
          <pc:sldMk cId="4020019421" sldId="263"/>
        </pc:sldMkLst>
        <pc:spChg chg="mod">
          <ac:chgData name="Davor Dujak" userId="bfb324a9-4809-4493-a995-7f4ea2a7c175" providerId="ADAL" clId="{0666A0BF-9F18-4AFF-AE6D-FD054573156E}" dt="2025-05-10T07:10:30.119" v="470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0666A0BF-9F18-4AFF-AE6D-FD054573156E}" dt="2025-05-10T07:11:45.125" v="499"/>
          <ac:picMkLst>
            <pc:docMk/>
            <pc:sldMk cId="4020019421" sldId="263"/>
            <ac:picMk id="2" creationId="{0C65BED7-2B87-80AF-06F9-CFFE153B587B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04.331" v="472"/>
        <pc:sldMkLst>
          <pc:docMk/>
          <pc:sldMk cId="1254930911" sldId="264"/>
        </pc:sldMkLst>
        <pc:spChg chg="mod">
          <ac:chgData name="Davor Dujak" userId="bfb324a9-4809-4493-a995-7f4ea2a7c175" providerId="ADAL" clId="{0666A0BF-9F18-4AFF-AE6D-FD054573156E}" dt="2025-05-10T06:47:17.653" v="17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vor Dujak" userId="bfb324a9-4809-4493-a995-7f4ea2a7c175" providerId="ADAL" clId="{0666A0BF-9F18-4AFF-AE6D-FD054573156E}" dt="2025-05-10T06:47:42.271" v="56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0666A0BF-9F18-4AFF-AE6D-FD054573156E}" dt="2025-05-10T07:11:04.331" v="472"/>
          <ac:picMkLst>
            <pc:docMk/>
            <pc:sldMk cId="1254930911" sldId="264"/>
            <ac:picMk id="2" creationId="{0794B184-3B9B-CC9A-D054-14CFF9573A68}"/>
          </ac:picMkLst>
        </pc:picChg>
      </pc:sldChg>
      <pc:sldChg chg="addSp modSp">
        <pc:chgData name="Davor Dujak" userId="bfb324a9-4809-4493-a995-7f4ea2a7c175" providerId="ADAL" clId="{0666A0BF-9F18-4AFF-AE6D-FD054573156E}" dt="2025-05-10T07:11:44.324" v="498"/>
        <pc:sldMkLst>
          <pc:docMk/>
          <pc:sldMk cId="3298298427" sldId="266"/>
        </pc:sldMkLst>
        <pc:picChg chg="add mod">
          <ac:chgData name="Davor Dujak" userId="bfb324a9-4809-4493-a995-7f4ea2a7c175" providerId="ADAL" clId="{0666A0BF-9F18-4AFF-AE6D-FD054573156E}" dt="2025-05-10T07:11:44.324" v="498"/>
          <ac:picMkLst>
            <pc:docMk/>
            <pc:sldMk cId="3298298427" sldId="266"/>
            <ac:picMk id="2" creationId="{68D912A4-AA78-F319-B02A-C2AA7FD28898}"/>
          </ac:picMkLst>
        </pc:picChg>
      </pc:sldChg>
      <pc:sldChg chg="addSp modSp">
        <pc:chgData name="Davor Dujak" userId="bfb324a9-4809-4493-a995-7f4ea2a7c175" providerId="ADAL" clId="{0666A0BF-9F18-4AFF-AE6D-FD054573156E}" dt="2025-05-10T07:11:05.701" v="473"/>
        <pc:sldMkLst>
          <pc:docMk/>
          <pc:sldMk cId="3709591395" sldId="272"/>
        </pc:sldMkLst>
        <pc:graphicFrameChg chg="mod">
          <ac:chgData name="Davor Dujak" userId="bfb324a9-4809-4493-a995-7f4ea2a7c175" providerId="ADAL" clId="{0666A0BF-9F18-4AFF-AE6D-FD054573156E}" dt="2025-05-10T06:48:29.623" v="112" actId="20577"/>
          <ac:graphicFrameMkLst>
            <pc:docMk/>
            <pc:sldMk cId="3709591395" sldId="272"/>
            <ac:graphicFrameMk id="3" creationId="{D09ECFC4-A653-6B8F-95A4-DE7765B9C9B1}"/>
          </ac:graphicFrameMkLst>
        </pc:graphicFrameChg>
        <pc:picChg chg="add mod">
          <ac:chgData name="Davor Dujak" userId="bfb324a9-4809-4493-a995-7f4ea2a7c175" providerId="ADAL" clId="{0666A0BF-9F18-4AFF-AE6D-FD054573156E}" dt="2025-05-10T07:11:05.701" v="473"/>
          <ac:picMkLst>
            <pc:docMk/>
            <pc:sldMk cId="3709591395" sldId="272"/>
            <ac:picMk id="5" creationId="{3744D868-A037-8788-55BD-CCC529ABB751}"/>
          </ac:picMkLst>
        </pc:picChg>
      </pc:sldChg>
      <pc:sldChg chg="addSp modSp">
        <pc:chgData name="Davor Dujak" userId="bfb324a9-4809-4493-a995-7f4ea2a7c175" providerId="ADAL" clId="{0666A0BF-9F18-4AFF-AE6D-FD054573156E}" dt="2025-05-10T07:11:06.739" v="474"/>
        <pc:sldMkLst>
          <pc:docMk/>
          <pc:sldMk cId="2586508721" sldId="273"/>
        </pc:sldMkLst>
        <pc:graphicFrameChg chg="mod">
          <ac:chgData name="Davor Dujak" userId="bfb324a9-4809-4493-a995-7f4ea2a7c175" providerId="ADAL" clId="{0666A0BF-9F18-4AFF-AE6D-FD054573156E}" dt="2025-05-10T06:49:21.710" v="121" actId="20577"/>
          <ac:graphicFrameMkLst>
            <pc:docMk/>
            <pc:sldMk cId="2586508721" sldId="273"/>
            <ac:graphicFrameMk id="2" creationId="{2E482613-6C87-4B0A-7E5A-A291DE75BE7B}"/>
          </ac:graphicFrameMkLst>
        </pc:graphicFrameChg>
        <pc:picChg chg="add mod">
          <ac:chgData name="Davor Dujak" userId="bfb324a9-4809-4493-a995-7f4ea2a7c175" providerId="ADAL" clId="{0666A0BF-9F18-4AFF-AE6D-FD054573156E}" dt="2025-05-10T07:11:06.739" v="474"/>
          <ac:picMkLst>
            <pc:docMk/>
            <pc:sldMk cId="2586508721" sldId="273"/>
            <ac:picMk id="3" creationId="{E4EF69C1-78DF-1516-3953-2BF83B4EB831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09.229" v="476"/>
        <pc:sldMkLst>
          <pc:docMk/>
          <pc:sldMk cId="2103371273" sldId="275"/>
        </pc:sldMkLst>
        <pc:spChg chg="mod">
          <ac:chgData name="Davor Dujak" userId="bfb324a9-4809-4493-a995-7f4ea2a7c175" providerId="ADAL" clId="{0666A0BF-9F18-4AFF-AE6D-FD054573156E}" dt="2025-05-10T07:00:18.784" v="220" actId="20577"/>
          <ac:spMkLst>
            <pc:docMk/>
            <pc:sldMk cId="2103371273" sldId="275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0666A0BF-9F18-4AFF-AE6D-FD054573156E}" dt="2025-05-10T06:59:38.687" v="206" actId="20577"/>
          <ac:graphicFrameMkLst>
            <pc:docMk/>
            <pc:sldMk cId="2103371273" sldId="275"/>
            <ac:graphicFrameMk id="10" creationId="{7847E69F-8F52-0223-5666-DFE0AAA39CA2}"/>
          </ac:graphicFrameMkLst>
        </pc:graphicFrameChg>
        <pc:picChg chg="add mod">
          <ac:chgData name="Davor Dujak" userId="bfb324a9-4809-4493-a995-7f4ea2a7c175" providerId="ADAL" clId="{0666A0BF-9F18-4AFF-AE6D-FD054573156E}" dt="2025-05-10T07:11:09.229" v="476"/>
          <ac:picMkLst>
            <pc:docMk/>
            <pc:sldMk cId="2103371273" sldId="275"/>
            <ac:picMk id="2" creationId="{F5CE21B6-2D12-584C-4F8E-C5CE979C4445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10.032" v="477"/>
        <pc:sldMkLst>
          <pc:docMk/>
          <pc:sldMk cId="3237082284" sldId="276"/>
        </pc:sldMkLst>
        <pc:spChg chg="mod">
          <ac:chgData name="Davor Dujak" userId="bfb324a9-4809-4493-a995-7f4ea2a7c175" providerId="ADAL" clId="{0666A0BF-9F18-4AFF-AE6D-FD054573156E}" dt="2025-05-10T07:00:23.537" v="222" actId="20577"/>
          <ac:spMkLst>
            <pc:docMk/>
            <pc:sldMk cId="3237082284" sldId="276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0666A0BF-9F18-4AFF-AE6D-FD054573156E}" dt="2025-05-10T07:00:54.894" v="247" actId="20577"/>
          <ac:graphicFrameMkLst>
            <pc:docMk/>
            <pc:sldMk cId="3237082284" sldId="276"/>
            <ac:graphicFrameMk id="8" creationId="{29455216-6B66-384E-6B78-A329F7F55467}"/>
          </ac:graphicFrameMkLst>
        </pc:graphicFrameChg>
        <pc:picChg chg="add mod">
          <ac:chgData name="Davor Dujak" userId="bfb324a9-4809-4493-a995-7f4ea2a7c175" providerId="ADAL" clId="{0666A0BF-9F18-4AFF-AE6D-FD054573156E}" dt="2025-05-10T07:11:10.032" v="477"/>
          <ac:picMkLst>
            <pc:docMk/>
            <pc:sldMk cId="3237082284" sldId="276"/>
            <ac:picMk id="2" creationId="{8EA81ECA-EA6C-F682-2CB8-C06ABC0A8FFD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08.047" v="475"/>
        <pc:sldMkLst>
          <pc:docMk/>
          <pc:sldMk cId="3830996145" sldId="295"/>
        </pc:sldMkLst>
        <pc:spChg chg="mod">
          <ac:chgData name="Davor Dujak" userId="bfb324a9-4809-4493-a995-7f4ea2a7c175" providerId="ADAL" clId="{0666A0BF-9F18-4AFF-AE6D-FD054573156E}" dt="2025-05-10T06:59:05.979" v="166" actId="20577"/>
          <ac:spMkLst>
            <pc:docMk/>
            <pc:sldMk cId="3830996145" sldId="295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0666A0BF-9F18-4AFF-AE6D-FD054573156E}" dt="2025-05-10T06:58:45.792" v="147" actId="20577"/>
          <ac:graphicFrameMkLst>
            <pc:docMk/>
            <pc:sldMk cId="3830996145" sldId="295"/>
            <ac:graphicFrameMk id="3" creationId="{70A81A24-2A41-68DB-070C-E45D9868F783}"/>
          </ac:graphicFrameMkLst>
        </pc:graphicFrameChg>
        <pc:picChg chg="add mod">
          <ac:chgData name="Davor Dujak" userId="bfb324a9-4809-4493-a995-7f4ea2a7c175" providerId="ADAL" clId="{0666A0BF-9F18-4AFF-AE6D-FD054573156E}" dt="2025-05-10T07:11:08.047" v="475"/>
          <ac:picMkLst>
            <pc:docMk/>
            <pc:sldMk cId="3830996145" sldId="295"/>
            <ac:picMk id="2" creationId="{5E3262B3-34C6-FB52-A836-4C259FFE39BC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11.009" v="478"/>
        <pc:sldMkLst>
          <pc:docMk/>
          <pc:sldMk cId="163780274" sldId="296"/>
        </pc:sldMkLst>
        <pc:spChg chg="mod">
          <ac:chgData name="Davor Dujak" userId="bfb324a9-4809-4493-a995-7f4ea2a7c175" providerId="ADAL" clId="{0666A0BF-9F18-4AFF-AE6D-FD054573156E}" dt="2025-05-10T07:02:02.497" v="272" actId="20577"/>
          <ac:spMkLst>
            <pc:docMk/>
            <pc:sldMk cId="163780274" sldId="296"/>
            <ac:spMk id="2" creationId="{735FD72B-46BA-082A-E3C4-85C0D1BDBB34}"/>
          </ac:spMkLst>
        </pc:spChg>
        <pc:graphicFrameChg chg="mod">
          <ac:chgData name="Davor Dujak" userId="bfb324a9-4809-4493-a995-7f4ea2a7c175" providerId="ADAL" clId="{0666A0BF-9F18-4AFF-AE6D-FD054573156E}" dt="2025-05-10T07:01:30.137" v="264" actId="20577"/>
          <ac:graphicFrameMkLst>
            <pc:docMk/>
            <pc:sldMk cId="163780274" sldId="296"/>
            <ac:graphicFrameMk id="13" creationId="{C4B78C3B-5975-0920-487D-E40785C8FD53}"/>
          </ac:graphicFrameMkLst>
        </pc:graphicFrameChg>
        <pc:graphicFrameChg chg="mod">
          <ac:chgData name="Davor Dujak" userId="bfb324a9-4809-4493-a995-7f4ea2a7c175" providerId="ADAL" clId="{0666A0BF-9F18-4AFF-AE6D-FD054573156E}" dt="2025-05-10T07:01:42.278" v="270" actId="20577"/>
          <ac:graphicFrameMkLst>
            <pc:docMk/>
            <pc:sldMk cId="163780274" sldId="296"/>
            <ac:graphicFrameMk id="14" creationId="{57C10275-C4F7-2354-3BCF-964D4F679B7C}"/>
          </ac:graphicFrameMkLst>
        </pc:graphicFrameChg>
        <pc:picChg chg="add mod">
          <ac:chgData name="Davor Dujak" userId="bfb324a9-4809-4493-a995-7f4ea2a7c175" providerId="ADAL" clId="{0666A0BF-9F18-4AFF-AE6D-FD054573156E}" dt="2025-05-10T07:11:11.009" v="478"/>
          <ac:picMkLst>
            <pc:docMk/>
            <pc:sldMk cId="163780274" sldId="296"/>
            <ac:picMk id="3" creationId="{B23267AA-7403-4B38-709F-09744B3DBDCB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12.106" v="479"/>
        <pc:sldMkLst>
          <pc:docMk/>
          <pc:sldMk cId="234863043" sldId="297"/>
        </pc:sldMkLst>
        <pc:spChg chg="mod">
          <ac:chgData name="Davor Dujak" userId="bfb324a9-4809-4493-a995-7f4ea2a7c175" providerId="ADAL" clId="{0666A0BF-9F18-4AFF-AE6D-FD054573156E}" dt="2025-05-10T07:02:39.506" v="278" actId="6549"/>
          <ac:spMkLst>
            <pc:docMk/>
            <pc:sldMk cId="234863043" sldId="297"/>
            <ac:spMk id="3" creationId="{231214B8-CB40-9A84-6AF5-482B30EE66F7}"/>
          </ac:spMkLst>
        </pc:spChg>
        <pc:graphicFrameChg chg="mod">
          <ac:chgData name="Davor Dujak" userId="bfb324a9-4809-4493-a995-7f4ea2a7c175" providerId="ADAL" clId="{0666A0BF-9F18-4AFF-AE6D-FD054573156E}" dt="2025-05-10T07:02:17.887" v="273" actId="20577"/>
          <ac:graphicFrameMkLst>
            <pc:docMk/>
            <pc:sldMk cId="234863043" sldId="297"/>
            <ac:graphicFrameMk id="164" creationId="{457A2653-3B9E-B267-2298-8ACCB64DD78C}"/>
          </ac:graphicFrameMkLst>
        </pc:graphicFrameChg>
        <pc:picChg chg="add mod">
          <ac:chgData name="Davor Dujak" userId="bfb324a9-4809-4493-a995-7f4ea2a7c175" providerId="ADAL" clId="{0666A0BF-9F18-4AFF-AE6D-FD054573156E}" dt="2025-05-10T07:11:12.106" v="479"/>
          <ac:picMkLst>
            <pc:docMk/>
            <pc:sldMk cId="234863043" sldId="297"/>
            <ac:picMk id="2" creationId="{EE90281A-63A6-A87B-1505-F5DE4B13B766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13.098" v="480"/>
        <pc:sldMkLst>
          <pc:docMk/>
          <pc:sldMk cId="1102563782" sldId="298"/>
        </pc:sldMkLst>
        <pc:spChg chg="mod">
          <ac:chgData name="Davor Dujak" userId="bfb324a9-4809-4493-a995-7f4ea2a7c175" providerId="ADAL" clId="{0666A0BF-9F18-4AFF-AE6D-FD054573156E}" dt="2025-05-10T07:03:25.882" v="292" actId="20577"/>
          <ac:spMkLst>
            <pc:docMk/>
            <pc:sldMk cId="1102563782" sldId="298"/>
            <ac:spMk id="2" creationId="{CB1EF9C0-81A9-2568-C1C8-7EEBE77AA79C}"/>
          </ac:spMkLst>
        </pc:spChg>
        <pc:graphicFrameChg chg="mod">
          <ac:chgData name="Davor Dujak" userId="bfb324a9-4809-4493-a995-7f4ea2a7c175" providerId="ADAL" clId="{0666A0BF-9F18-4AFF-AE6D-FD054573156E}" dt="2025-05-10T07:03:07.264" v="290" actId="20577"/>
          <ac:graphicFrameMkLst>
            <pc:docMk/>
            <pc:sldMk cId="1102563782" sldId="298"/>
            <ac:graphicFrameMk id="6" creationId="{02A63528-540C-5F1C-8F1F-76A031685C38}"/>
          </ac:graphicFrameMkLst>
        </pc:graphicFrameChg>
        <pc:graphicFrameChg chg="mod">
          <ac:chgData name="Davor Dujak" userId="bfb324a9-4809-4493-a995-7f4ea2a7c175" providerId="ADAL" clId="{0666A0BF-9F18-4AFF-AE6D-FD054573156E}" dt="2025-05-10T07:03:56.517" v="326" actId="20577"/>
          <ac:graphicFrameMkLst>
            <pc:docMk/>
            <pc:sldMk cId="1102563782" sldId="298"/>
            <ac:graphicFrameMk id="162" creationId="{09F7013A-D8B6-AE51-9BE7-B6D3D019BA39}"/>
          </ac:graphicFrameMkLst>
        </pc:graphicFrameChg>
        <pc:picChg chg="add mod">
          <ac:chgData name="Davor Dujak" userId="bfb324a9-4809-4493-a995-7f4ea2a7c175" providerId="ADAL" clId="{0666A0BF-9F18-4AFF-AE6D-FD054573156E}" dt="2025-05-10T07:11:13.098" v="480"/>
          <ac:picMkLst>
            <pc:docMk/>
            <pc:sldMk cId="1102563782" sldId="298"/>
            <ac:picMk id="5" creationId="{9CFAFF30-3843-BB07-B8D0-A290DCFA45C8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14.235" v="481"/>
        <pc:sldMkLst>
          <pc:docMk/>
          <pc:sldMk cId="4064673242" sldId="299"/>
        </pc:sldMkLst>
        <pc:spChg chg="mod">
          <ac:chgData name="Davor Dujak" userId="bfb324a9-4809-4493-a995-7f4ea2a7c175" providerId="ADAL" clId="{0666A0BF-9F18-4AFF-AE6D-FD054573156E}" dt="2025-05-10T07:04:49.184" v="383" actId="6549"/>
          <ac:spMkLst>
            <pc:docMk/>
            <pc:sldMk cId="4064673242" sldId="299"/>
            <ac:spMk id="3" creationId="{6E6AFCC6-D27C-17AE-DAB0-9453B93A595F}"/>
          </ac:spMkLst>
        </pc:spChg>
        <pc:picChg chg="add mod">
          <ac:chgData name="Davor Dujak" userId="bfb324a9-4809-4493-a995-7f4ea2a7c175" providerId="ADAL" clId="{0666A0BF-9F18-4AFF-AE6D-FD054573156E}" dt="2025-05-10T07:11:14.235" v="481"/>
          <ac:picMkLst>
            <pc:docMk/>
            <pc:sldMk cId="4064673242" sldId="299"/>
            <ac:picMk id="2" creationId="{9883799E-D48F-9532-E79C-556E611421B0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23.199" v="486"/>
        <pc:sldMkLst>
          <pc:docMk/>
          <pc:sldMk cId="3989995206" sldId="306"/>
        </pc:sldMkLst>
        <pc:spChg chg="mod">
          <ac:chgData name="Davor Dujak" userId="bfb324a9-4809-4493-a995-7f4ea2a7c175" providerId="ADAL" clId="{0666A0BF-9F18-4AFF-AE6D-FD054573156E}" dt="2025-05-10T07:06:57.576" v="436" actId="947"/>
          <ac:spMkLst>
            <pc:docMk/>
            <pc:sldMk cId="3989995206" sldId="306"/>
            <ac:spMk id="8" creationId="{7073F95E-4689-7469-A75A-35EC73BE8E6E}"/>
          </ac:spMkLst>
        </pc:spChg>
        <pc:picChg chg="add mod">
          <ac:chgData name="Davor Dujak" userId="bfb324a9-4809-4493-a995-7f4ea2a7c175" providerId="ADAL" clId="{0666A0BF-9F18-4AFF-AE6D-FD054573156E}" dt="2025-05-10T07:11:23.199" v="486"/>
          <ac:picMkLst>
            <pc:docMk/>
            <pc:sldMk cId="3989995206" sldId="306"/>
            <ac:picMk id="2" creationId="{9A0BE146-0924-F619-C78A-2AD418EF39C3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15.358" v="482"/>
        <pc:sldMkLst>
          <pc:docMk/>
          <pc:sldMk cId="459422686" sldId="307"/>
        </pc:sldMkLst>
        <pc:spChg chg="mod">
          <ac:chgData name="Davor Dujak" userId="bfb324a9-4809-4493-a995-7f4ea2a7c175" providerId="ADAL" clId="{0666A0BF-9F18-4AFF-AE6D-FD054573156E}" dt="2025-05-10T07:05:04.895" v="388" actId="20577"/>
          <ac:spMkLst>
            <pc:docMk/>
            <pc:sldMk cId="459422686" sldId="307"/>
            <ac:spMk id="3" creationId="{6E6AFCC6-D27C-17AE-DAB0-9453B93A595F}"/>
          </ac:spMkLst>
        </pc:spChg>
        <pc:picChg chg="add mod">
          <ac:chgData name="Davor Dujak" userId="bfb324a9-4809-4493-a995-7f4ea2a7c175" providerId="ADAL" clId="{0666A0BF-9F18-4AFF-AE6D-FD054573156E}" dt="2025-05-10T07:11:15.358" v="482"/>
          <ac:picMkLst>
            <pc:docMk/>
            <pc:sldMk cId="459422686" sldId="307"/>
            <ac:picMk id="2" creationId="{D13787EF-A8B2-7B5D-1571-05FC7C96952B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21.061" v="483"/>
        <pc:sldMkLst>
          <pc:docMk/>
          <pc:sldMk cId="2965392624" sldId="308"/>
        </pc:sldMkLst>
        <pc:spChg chg="mod">
          <ac:chgData name="Davor Dujak" userId="bfb324a9-4809-4493-a995-7f4ea2a7c175" providerId="ADAL" clId="{0666A0BF-9F18-4AFF-AE6D-FD054573156E}" dt="2025-05-10T07:05:36.423" v="401" actId="20577"/>
          <ac:spMkLst>
            <pc:docMk/>
            <pc:sldMk cId="2965392624" sldId="308"/>
            <ac:spMk id="3" creationId="{6E6AFCC6-D27C-17AE-DAB0-9453B93A595F}"/>
          </ac:spMkLst>
        </pc:spChg>
        <pc:picChg chg="add mod">
          <ac:chgData name="Davor Dujak" userId="bfb324a9-4809-4493-a995-7f4ea2a7c175" providerId="ADAL" clId="{0666A0BF-9F18-4AFF-AE6D-FD054573156E}" dt="2025-05-10T07:11:21.061" v="483"/>
          <ac:picMkLst>
            <pc:docMk/>
            <pc:sldMk cId="2965392624" sldId="308"/>
            <ac:picMk id="2" creationId="{F9AF3398-38A9-3FC3-D4E4-D50D50249C7E}"/>
          </ac:picMkLst>
        </pc:picChg>
      </pc:sldChg>
      <pc:sldChg chg="addSp modSp">
        <pc:chgData name="Davor Dujak" userId="bfb324a9-4809-4493-a995-7f4ea2a7c175" providerId="ADAL" clId="{0666A0BF-9F18-4AFF-AE6D-FD054573156E}" dt="2025-05-10T07:11:21.804" v="484"/>
        <pc:sldMkLst>
          <pc:docMk/>
          <pc:sldMk cId="3890908539" sldId="309"/>
        </pc:sldMkLst>
        <pc:graphicFrameChg chg="mod">
          <ac:chgData name="Davor Dujak" userId="bfb324a9-4809-4493-a995-7f4ea2a7c175" providerId="ADAL" clId="{0666A0BF-9F18-4AFF-AE6D-FD054573156E}" dt="2025-05-10T07:05:59.191" v="423" actId="20577"/>
          <ac:graphicFrameMkLst>
            <pc:docMk/>
            <pc:sldMk cId="3890908539" sldId="309"/>
            <ac:graphicFrameMk id="8" creationId="{5C1EE7DD-C773-328C-7F52-9211E1527BA1}"/>
          </ac:graphicFrameMkLst>
        </pc:graphicFrameChg>
        <pc:picChg chg="add mod">
          <ac:chgData name="Davor Dujak" userId="bfb324a9-4809-4493-a995-7f4ea2a7c175" providerId="ADAL" clId="{0666A0BF-9F18-4AFF-AE6D-FD054573156E}" dt="2025-05-10T07:11:21.804" v="484"/>
          <ac:picMkLst>
            <pc:docMk/>
            <pc:sldMk cId="3890908539" sldId="309"/>
            <ac:picMk id="2" creationId="{D81A793B-FADD-B60E-D904-2AE2EDB372F8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22.441" v="485"/>
        <pc:sldMkLst>
          <pc:docMk/>
          <pc:sldMk cId="1261663999" sldId="310"/>
        </pc:sldMkLst>
        <pc:spChg chg="mod">
          <ac:chgData name="Davor Dujak" userId="bfb324a9-4809-4493-a995-7f4ea2a7c175" providerId="ADAL" clId="{0666A0BF-9F18-4AFF-AE6D-FD054573156E}" dt="2025-05-10T07:06:31.026" v="435" actId="20577"/>
          <ac:spMkLst>
            <pc:docMk/>
            <pc:sldMk cId="1261663999" sldId="310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22.441" v="485"/>
          <ac:picMkLst>
            <pc:docMk/>
            <pc:sldMk cId="1261663999" sldId="310"/>
            <ac:picMk id="2" creationId="{450DAC13-6769-360D-8B76-0B41E791DDFE}"/>
          </ac:picMkLst>
        </pc:picChg>
      </pc:sldChg>
      <pc:sldChg chg="addSp modSp">
        <pc:chgData name="Davor Dujak" userId="bfb324a9-4809-4493-a995-7f4ea2a7c175" providerId="ADAL" clId="{0666A0BF-9F18-4AFF-AE6D-FD054573156E}" dt="2025-05-10T07:11:24.658" v="488"/>
        <pc:sldMkLst>
          <pc:docMk/>
          <pc:sldMk cId="1001860140" sldId="311"/>
        </pc:sldMkLst>
        <pc:picChg chg="add mod">
          <ac:chgData name="Davor Dujak" userId="bfb324a9-4809-4493-a995-7f4ea2a7c175" providerId="ADAL" clId="{0666A0BF-9F18-4AFF-AE6D-FD054573156E}" dt="2025-05-10T07:11:24.658" v="488"/>
          <ac:picMkLst>
            <pc:docMk/>
            <pc:sldMk cId="1001860140" sldId="311"/>
            <ac:picMk id="2" creationId="{6F9E19D8-9B6B-4122-D9F1-419F3AC525E7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40.479" v="494"/>
        <pc:sldMkLst>
          <pc:docMk/>
          <pc:sldMk cId="194245066" sldId="312"/>
        </pc:sldMkLst>
        <pc:spChg chg="mod">
          <ac:chgData name="Davor Dujak" userId="bfb324a9-4809-4493-a995-7f4ea2a7c175" providerId="ADAL" clId="{0666A0BF-9F18-4AFF-AE6D-FD054573156E}" dt="2025-05-10T07:09:25.151" v="451" actId="20577"/>
          <ac:spMkLst>
            <pc:docMk/>
            <pc:sldMk cId="194245066" sldId="312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40.479" v="494"/>
          <ac:picMkLst>
            <pc:docMk/>
            <pc:sldMk cId="194245066" sldId="312"/>
            <ac:picMk id="2" creationId="{B46D1BC7-8720-ED6C-E3DB-5D909E322690}"/>
          </ac:picMkLst>
        </pc:picChg>
      </pc:sldChg>
      <pc:sldChg chg="addSp modSp">
        <pc:chgData name="Davor Dujak" userId="bfb324a9-4809-4493-a995-7f4ea2a7c175" providerId="ADAL" clId="{0666A0BF-9F18-4AFF-AE6D-FD054573156E}" dt="2025-05-10T07:11:26.321" v="490"/>
        <pc:sldMkLst>
          <pc:docMk/>
          <pc:sldMk cId="2483956423" sldId="314"/>
        </pc:sldMkLst>
        <pc:picChg chg="add mod">
          <ac:chgData name="Davor Dujak" userId="bfb324a9-4809-4493-a995-7f4ea2a7c175" providerId="ADAL" clId="{0666A0BF-9F18-4AFF-AE6D-FD054573156E}" dt="2025-05-10T07:11:26.321" v="490"/>
          <ac:picMkLst>
            <pc:docMk/>
            <pc:sldMk cId="2483956423" sldId="314"/>
            <ac:picMk id="48" creationId="{32597DE1-9732-982E-3A1C-F5544C51E7D8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42.353" v="496"/>
        <pc:sldMkLst>
          <pc:docMk/>
          <pc:sldMk cId="3860092490" sldId="315"/>
        </pc:sldMkLst>
        <pc:spChg chg="mod">
          <ac:chgData name="Davor Dujak" userId="bfb324a9-4809-4493-a995-7f4ea2a7c175" providerId="ADAL" clId="{0666A0BF-9F18-4AFF-AE6D-FD054573156E}" dt="2025-05-10T07:09:40.499" v="453" actId="20577"/>
          <ac:spMkLst>
            <pc:docMk/>
            <pc:sldMk cId="3860092490" sldId="315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42.353" v="496"/>
          <ac:picMkLst>
            <pc:docMk/>
            <pc:sldMk cId="3860092490" sldId="315"/>
            <ac:picMk id="2" creationId="{9E5CFFD5-1F3F-7EEF-82EA-EC8B22D421CD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23.900" v="487"/>
        <pc:sldMkLst>
          <pc:docMk/>
          <pc:sldMk cId="1178680976" sldId="316"/>
        </pc:sldMkLst>
        <pc:spChg chg="mod">
          <ac:chgData name="Davor Dujak" userId="bfb324a9-4809-4493-a995-7f4ea2a7c175" providerId="ADAL" clId="{0666A0BF-9F18-4AFF-AE6D-FD054573156E}" dt="2025-05-10T07:07:13.635" v="442" actId="20577"/>
          <ac:spMkLst>
            <pc:docMk/>
            <pc:sldMk cId="1178680976" sldId="316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23.900" v="487"/>
          <ac:picMkLst>
            <pc:docMk/>
            <pc:sldMk cId="1178680976" sldId="316"/>
            <ac:picMk id="2" creationId="{77501601-A7F3-4646-091B-1E85C35152C0}"/>
          </ac:picMkLst>
        </pc:picChg>
      </pc:sldChg>
      <pc:sldChg chg="addSp modSp">
        <pc:chgData name="Davor Dujak" userId="bfb324a9-4809-4493-a995-7f4ea2a7c175" providerId="ADAL" clId="{0666A0BF-9F18-4AFF-AE6D-FD054573156E}" dt="2025-05-10T07:11:25.591" v="489"/>
        <pc:sldMkLst>
          <pc:docMk/>
          <pc:sldMk cId="1021054426" sldId="317"/>
        </pc:sldMkLst>
        <pc:picChg chg="add mod">
          <ac:chgData name="Davor Dujak" userId="bfb324a9-4809-4493-a995-7f4ea2a7c175" providerId="ADAL" clId="{0666A0BF-9F18-4AFF-AE6D-FD054573156E}" dt="2025-05-10T07:11:25.591" v="489"/>
          <ac:picMkLst>
            <pc:docMk/>
            <pc:sldMk cId="1021054426" sldId="317"/>
            <ac:picMk id="2" creationId="{06BC7A09-5ED8-04B3-F2CE-9B18B30F1CBF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27.227" v="491"/>
        <pc:sldMkLst>
          <pc:docMk/>
          <pc:sldMk cId="3459536378" sldId="318"/>
        </pc:sldMkLst>
        <pc:spChg chg="mod">
          <ac:chgData name="Davor Dujak" userId="bfb324a9-4809-4493-a995-7f4ea2a7c175" providerId="ADAL" clId="{0666A0BF-9F18-4AFF-AE6D-FD054573156E}" dt="2025-05-10T07:08:30.108" v="444" actId="6549"/>
          <ac:spMkLst>
            <pc:docMk/>
            <pc:sldMk cId="3459536378" sldId="318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27.227" v="491"/>
          <ac:picMkLst>
            <pc:docMk/>
            <pc:sldMk cId="3459536378" sldId="318"/>
            <ac:picMk id="2" creationId="{6EE43EA5-08A7-A1A9-0728-0E3D976D41F7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38.999" v="493" actId="167"/>
        <pc:sldMkLst>
          <pc:docMk/>
          <pc:sldMk cId="3766221790" sldId="319"/>
        </pc:sldMkLst>
        <pc:spChg chg="mod">
          <ac:chgData name="Davor Dujak" userId="bfb324a9-4809-4493-a995-7f4ea2a7c175" providerId="ADAL" clId="{0666A0BF-9F18-4AFF-AE6D-FD054573156E}" dt="2025-05-10T07:08:50.447" v="447" actId="20577"/>
          <ac:spMkLst>
            <pc:docMk/>
            <pc:sldMk cId="3766221790" sldId="319"/>
            <ac:spMk id="6" creationId="{586D1397-3B61-1380-2D36-61EC96292857}"/>
          </ac:spMkLst>
        </pc:spChg>
        <pc:picChg chg="add mod ord">
          <ac:chgData name="Davor Dujak" userId="bfb324a9-4809-4493-a995-7f4ea2a7c175" providerId="ADAL" clId="{0666A0BF-9F18-4AFF-AE6D-FD054573156E}" dt="2025-05-10T07:11:38.999" v="493" actId="167"/>
          <ac:picMkLst>
            <pc:docMk/>
            <pc:sldMk cId="3766221790" sldId="319"/>
            <ac:picMk id="2" creationId="{C3659B2D-7D35-C65F-2AC5-6E903A446F28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41.592" v="495"/>
        <pc:sldMkLst>
          <pc:docMk/>
          <pc:sldMk cId="2192989980" sldId="321"/>
        </pc:sldMkLst>
        <pc:spChg chg="mod">
          <ac:chgData name="Davor Dujak" userId="bfb324a9-4809-4493-a995-7f4ea2a7c175" providerId="ADAL" clId="{0666A0BF-9F18-4AFF-AE6D-FD054573156E}" dt="2025-05-10T07:09:35.088" v="452" actId="20577"/>
          <ac:spMkLst>
            <pc:docMk/>
            <pc:sldMk cId="2192989980" sldId="321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41.592" v="495"/>
          <ac:picMkLst>
            <pc:docMk/>
            <pc:sldMk cId="2192989980" sldId="321"/>
            <ac:picMk id="2" creationId="{A446FF48-6430-08E5-FC00-34156389393E}"/>
          </ac:picMkLst>
        </pc:picChg>
      </pc:sldChg>
      <pc:sldChg chg="addSp modSp mod">
        <pc:chgData name="Davor Dujak" userId="bfb324a9-4809-4493-a995-7f4ea2a7c175" providerId="ADAL" clId="{0666A0BF-9F18-4AFF-AE6D-FD054573156E}" dt="2025-05-10T07:11:43.052" v="497"/>
        <pc:sldMkLst>
          <pc:docMk/>
          <pc:sldMk cId="1224774607" sldId="322"/>
        </pc:sldMkLst>
        <pc:spChg chg="mod">
          <ac:chgData name="Davor Dujak" userId="bfb324a9-4809-4493-a995-7f4ea2a7c175" providerId="ADAL" clId="{0666A0BF-9F18-4AFF-AE6D-FD054573156E}" dt="2025-05-10T07:09:50.945" v="455" actId="20577"/>
          <ac:spMkLst>
            <pc:docMk/>
            <pc:sldMk cId="1224774607" sldId="322"/>
            <ac:spMk id="6" creationId="{586D1397-3B61-1380-2D36-61EC96292857}"/>
          </ac:spMkLst>
        </pc:spChg>
        <pc:picChg chg="add mod">
          <ac:chgData name="Davor Dujak" userId="bfb324a9-4809-4493-a995-7f4ea2a7c175" providerId="ADAL" clId="{0666A0BF-9F18-4AFF-AE6D-FD054573156E}" dt="2025-05-10T07:11:43.052" v="497"/>
          <ac:picMkLst>
            <pc:docMk/>
            <pc:sldMk cId="1224774607" sldId="322"/>
            <ac:picMk id="2" creationId="{943FF7B2-D950-A184-EB91-A66F916FF9D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 err="1"/>
            <a:t>Paletizacija </a:t>
          </a:r>
          <a:r>
            <a:rPr lang="hr" dirty="0"/>
            <a:t>robe</a:t>
          </a:r>
          <a:r>
            <a:rPr lang="hr" dirty="0" err="1"/>
            <a:t>​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184F67B1-D65E-4E70-AFB8-8810E0690BFD}">
      <dgm:prSet phldrT="[Tekst]"/>
      <dgm:spPr/>
      <dgm:t>
        <a:bodyPr/>
        <a:lstStyle/>
        <a:p>
          <a:r>
            <a:rPr lang="hr" dirty="0"/>
            <a:t>Traženje sinergijskih​ učinaka</a:t>
          </a:r>
          <a:endParaRPr lang="pl-PL" dirty="0"/>
        </a:p>
      </dgm:t>
    </dgm:pt>
    <dgm:pt modelId="{D99AEE12-31D2-44BF-93CF-EAADAEDE81CB}" type="parTrans" cxnId="{5590C228-C70B-4112-8CC5-4BB653E9EB87}">
      <dgm:prSet/>
      <dgm:spPr/>
      <dgm:t>
        <a:bodyPr/>
        <a:lstStyle/>
        <a:p>
          <a:endParaRPr lang="pl-PL"/>
        </a:p>
      </dgm:t>
    </dgm:pt>
    <dgm:pt modelId="{CF626E74-1447-440E-B3C2-89F6D2599133}" type="sibTrans" cxnId="{5590C228-C70B-4112-8CC5-4BB653E9EB87}">
      <dgm:prSet/>
      <dgm:spPr/>
      <dgm:t>
        <a:bodyPr/>
        <a:lstStyle/>
        <a:p>
          <a:endParaRPr lang="pl-PL"/>
        </a:p>
      </dgm:t>
    </dgm:pt>
    <dgm:pt modelId="{5DB4D70C-6B18-4F65-AAFB-0811BF6631E5}">
      <dgm:prSet phldrT="[Tekst]"/>
      <dgm:spPr/>
      <dgm:t>
        <a:bodyPr/>
        <a:lstStyle/>
        <a:p>
          <a:r>
            <a:rPr lang="hr" dirty="0"/>
            <a:t>Kratka vremena dostave</a:t>
          </a:r>
          <a:endParaRPr lang="pl-PL" dirty="0"/>
        </a:p>
      </dgm:t>
    </dgm:pt>
    <dgm:pt modelId="{288DAC72-65D8-4922-9EF6-63061E268339}" type="parTrans" cxnId="{02DF7EFB-C580-41CF-8C42-5F3E8E3E8862}">
      <dgm:prSet/>
      <dgm:spPr/>
      <dgm:t>
        <a:bodyPr/>
        <a:lstStyle/>
        <a:p>
          <a:endParaRPr lang="pl-PL"/>
        </a:p>
      </dgm:t>
    </dgm:pt>
    <dgm:pt modelId="{6FA02EEB-4F48-44C1-820E-0FAC22B2F7EC}" type="sibTrans" cxnId="{02DF7EFB-C580-41CF-8C42-5F3E8E3E8862}">
      <dgm:prSet/>
      <dgm:spPr/>
      <dgm:t>
        <a:bodyPr/>
        <a:lstStyle/>
        <a:p>
          <a:endParaRPr lang="pl-PL"/>
        </a:p>
      </dgm:t>
    </dgm:pt>
    <dgm:pt modelId="{F6505D60-B095-45A9-844A-EBA4A205368B}">
      <dgm:prSet phldrT="[Tekst]"/>
      <dgm:spPr/>
      <dgm:t>
        <a:bodyPr/>
        <a:lstStyle/>
        <a:p>
          <a:r>
            <a:rPr lang="hr" dirty="0" err="1"/>
            <a:t>Fleksibilnost </a:t>
          </a:r>
          <a:r>
            <a:rPr lang="hr" dirty="0"/>
            <a:t>u </a:t>
          </a:r>
          <a:r>
            <a:rPr lang="hr" dirty="0" err="1"/>
            <a:t>isporuci</a:t>
          </a:r>
          <a:endParaRPr lang="pl-PL" dirty="0"/>
        </a:p>
      </dgm:t>
    </dgm:pt>
    <dgm:pt modelId="{8E06BBE2-390C-425E-956E-56682CAB3D4A}" type="parTrans" cxnId="{C0C7E9B5-F474-4F3A-A475-9A3D6A63AB7F}">
      <dgm:prSet/>
      <dgm:spPr/>
      <dgm:t>
        <a:bodyPr/>
        <a:lstStyle/>
        <a:p>
          <a:endParaRPr lang="pl-PL"/>
        </a:p>
      </dgm:t>
    </dgm:pt>
    <dgm:pt modelId="{701FBDC5-1C0E-46EC-A016-A1AD8D16390B}" type="sibTrans" cxnId="{C0C7E9B5-F474-4F3A-A475-9A3D6A63AB7F}">
      <dgm:prSet/>
      <dgm:spPr/>
      <dgm:t>
        <a:bodyPr/>
        <a:lstStyle/>
        <a:p>
          <a:endParaRPr lang="pl-PL"/>
        </a:p>
      </dgm:t>
    </dgm:pt>
    <dgm:pt modelId="{1DEF4C98-593B-43DB-808B-0AF81F6F8D6F}">
      <dgm:prSet phldrT="[Tekst]"/>
      <dgm:spPr/>
      <dgm:t>
        <a:bodyPr/>
        <a:lstStyle/>
        <a:p>
          <a:r>
            <a:rPr lang="hr" dirty="0" err="1"/>
            <a:t>Razvijena </a:t>
          </a:r>
          <a:r>
            <a:rPr lang="hr" dirty="0"/>
            <a:t>skladišna i sistemska infrastruktura</a:t>
          </a:r>
          <a:endParaRPr lang="pl-PL" dirty="0"/>
        </a:p>
      </dgm:t>
    </dgm:pt>
    <dgm:pt modelId="{3831E7A1-44F4-49C5-A78A-34CAB588FE3D}" type="parTrans" cxnId="{7080BA49-40E4-49BF-9A5D-33F448004037}">
      <dgm:prSet/>
      <dgm:spPr/>
      <dgm:t>
        <a:bodyPr/>
        <a:lstStyle/>
        <a:p>
          <a:endParaRPr lang="pl-PL"/>
        </a:p>
      </dgm:t>
    </dgm:pt>
    <dgm:pt modelId="{15A0DA75-C0B7-46CC-9B1F-15586C897C87}" type="sibTrans" cxnId="{7080BA49-40E4-49BF-9A5D-33F448004037}">
      <dgm:prSet/>
      <dgm:spPr/>
      <dgm:t>
        <a:bodyPr/>
        <a:lstStyle/>
        <a:p>
          <a:endParaRPr lang="pl-PL"/>
        </a:p>
      </dgm:t>
    </dgm:pt>
    <dgm:pt modelId="{129BA272-0934-4A5A-9654-BA348574F83B}">
      <dgm:prSet phldrT="[Tekst]"/>
      <dgm:spPr/>
      <dgm:t>
        <a:bodyPr/>
        <a:lstStyle/>
        <a:p>
          <a:r>
            <a:rPr lang="hr" dirty="0" err="1"/>
            <a:t>Pretovar</a:t>
          </a:r>
          <a:endParaRPr lang="pl-PL" dirty="0"/>
        </a:p>
      </dgm:t>
    </dgm:pt>
    <dgm:pt modelId="{A7FD4E9C-A637-4D82-BF8D-46A773DDD81B}" type="parTrans" cxnId="{BE56EE34-A7AB-4617-80C5-E2662AF51E42}">
      <dgm:prSet/>
      <dgm:spPr/>
      <dgm:t>
        <a:bodyPr/>
        <a:lstStyle/>
        <a:p>
          <a:endParaRPr lang="pl-PL"/>
        </a:p>
      </dgm:t>
    </dgm:pt>
    <dgm:pt modelId="{E76FA4EC-8ED5-43A9-A04B-6F4E7558BD6C}" type="sibTrans" cxnId="{BE56EE34-A7AB-4617-80C5-E2662AF51E42}">
      <dgm:prSet/>
      <dgm:spPr/>
      <dgm:t>
        <a:bodyPr/>
        <a:lstStyle/>
        <a:p>
          <a:endParaRPr lang="pl-PL"/>
        </a:p>
      </dgm:t>
    </dgm:pt>
    <dgm:pt modelId="{8075ECA4-CAA1-480A-921E-FB648C8945C9}">
      <dgm:prSet phldrT="[Tekst]"/>
      <dgm:spPr/>
      <dgm:t>
        <a:bodyPr/>
        <a:lstStyle/>
        <a:p>
          <a:r>
            <a:rPr lang="hr" dirty="0"/>
            <a:t>Uštede pri isporuci malog broja paleta</a:t>
          </a:r>
          <a:endParaRPr lang="pl-PL" dirty="0"/>
        </a:p>
      </dgm:t>
    </dgm:pt>
    <dgm:pt modelId="{5E64172E-58E4-4BC4-A3BF-2B7760FEBCC1}" type="parTrans" cxnId="{D81E8305-D86E-444C-820B-0B4E6040D83B}">
      <dgm:prSet/>
      <dgm:spPr/>
      <dgm:t>
        <a:bodyPr/>
        <a:lstStyle/>
        <a:p>
          <a:endParaRPr lang="pl-PL"/>
        </a:p>
      </dgm:t>
    </dgm:pt>
    <dgm:pt modelId="{98C1A8EA-C646-4796-B194-9A8078CEE6E3}" type="sibTrans" cxnId="{D81E8305-D86E-444C-820B-0B4E6040D83B}">
      <dgm:prSet/>
      <dgm:spPr/>
      <dgm:t>
        <a:bodyPr/>
        <a:lstStyle/>
        <a:p>
          <a:endParaRPr lang="pl-PL"/>
        </a:p>
      </dgm:t>
    </dgm:pt>
    <dgm:pt modelId="{5B976E17-30F7-4D9E-82CD-455C472A58F1}">
      <dgm:prSet phldrT="[Tekst]"/>
      <dgm:spPr/>
      <dgm:t>
        <a:bodyPr/>
        <a:lstStyle/>
        <a:p>
          <a:r>
            <a:rPr lang="hr" dirty="0"/>
            <a:t>Identifikacija pošiljaka (RFID, QR)</a:t>
          </a:r>
        </a:p>
      </dgm:t>
    </dgm:pt>
    <dgm:pt modelId="{DBA5C142-EBBA-492E-A8A8-ED8440FA82F4}" type="sibTrans" cxnId="{E755225F-C758-4FE8-B53A-9C683D2E550A}">
      <dgm:prSet/>
      <dgm:spPr/>
      <dgm:t>
        <a:bodyPr/>
        <a:lstStyle/>
        <a:p>
          <a:endParaRPr lang="pl-PL"/>
        </a:p>
      </dgm:t>
    </dgm:pt>
    <dgm:pt modelId="{D5812751-925A-42F5-A31C-33BCBB1322AD}" type="parTrans" cxnId="{E755225F-C758-4FE8-B53A-9C683D2E550A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8">
        <dgm:presLayoutVars>
          <dgm:bulletEnabled val="1"/>
        </dgm:presLayoutVars>
      </dgm:prSet>
      <dgm:spPr/>
    </dgm:pt>
    <dgm:pt modelId="{89CD7D29-0D7B-4ED0-A872-BE1264DC0BA4}" type="pres">
      <dgm:prSet presAssocID="{DDA2C8E7-B1BE-4044-86D0-332142772F72}" presName="sibTrans" presStyleCnt="0"/>
      <dgm:spPr/>
    </dgm:pt>
    <dgm:pt modelId="{D3FD83CB-7985-4331-B098-930992326E31}" type="pres">
      <dgm:prSet presAssocID="{5B976E17-30F7-4D9E-82CD-455C472A58F1}" presName="node" presStyleLbl="node1" presStyleIdx="1" presStyleCnt="8">
        <dgm:presLayoutVars>
          <dgm:bulletEnabled val="1"/>
        </dgm:presLayoutVars>
      </dgm:prSet>
      <dgm:spPr/>
    </dgm:pt>
    <dgm:pt modelId="{521533E8-5EDF-48A8-923F-CAF3F6127366}" type="pres">
      <dgm:prSet presAssocID="{DBA5C142-EBBA-492E-A8A8-ED8440FA82F4}" presName="sibTrans" presStyleCnt="0"/>
      <dgm:spPr/>
    </dgm:pt>
    <dgm:pt modelId="{56C8FA70-60B9-49B2-8F4B-5CC0513321BC}" type="pres">
      <dgm:prSet presAssocID="{184F67B1-D65E-4E70-AFB8-8810E0690BFD}" presName="node" presStyleLbl="node1" presStyleIdx="2" presStyleCnt="8">
        <dgm:presLayoutVars>
          <dgm:bulletEnabled val="1"/>
        </dgm:presLayoutVars>
      </dgm:prSet>
      <dgm:spPr/>
    </dgm:pt>
    <dgm:pt modelId="{CB8E5E94-8C17-445D-8E14-178C25DD1E19}" type="pres">
      <dgm:prSet presAssocID="{CF626E74-1447-440E-B3C2-89F6D2599133}" presName="sibTrans" presStyleCnt="0"/>
      <dgm:spPr/>
    </dgm:pt>
    <dgm:pt modelId="{596207C3-E39D-479B-83BC-D3E0B7FAFA1A}" type="pres">
      <dgm:prSet presAssocID="{5DB4D70C-6B18-4F65-AAFB-0811BF6631E5}" presName="node" presStyleLbl="node1" presStyleIdx="3" presStyleCnt="8">
        <dgm:presLayoutVars>
          <dgm:bulletEnabled val="1"/>
        </dgm:presLayoutVars>
      </dgm:prSet>
      <dgm:spPr/>
    </dgm:pt>
    <dgm:pt modelId="{6EFF7EF3-0491-496F-A72C-26941CFBC66D}" type="pres">
      <dgm:prSet presAssocID="{6FA02EEB-4F48-44C1-820E-0FAC22B2F7EC}" presName="sibTrans" presStyleCnt="0"/>
      <dgm:spPr/>
    </dgm:pt>
    <dgm:pt modelId="{D4D05295-BF5A-40B1-B2E0-86E0A287634C}" type="pres">
      <dgm:prSet presAssocID="{F6505D60-B095-45A9-844A-EBA4A205368B}" presName="node" presStyleLbl="node1" presStyleIdx="4" presStyleCnt="8">
        <dgm:presLayoutVars>
          <dgm:bulletEnabled val="1"/>
        </dgm:presLayoutVars>
      </dgm:prSet>
      <dgm:spPr/>
    </dgm:pt>
    <dgm:pt modelId="{5660C37D-A573-4FC1-804E-2D7F5291FAD2}" type="pres">
      <dgm:prSet presAssocID="{701FBDC5-1C0E-46EC-A016-A1AD8D16390B}" presName="sibTrans" presStyleCnt="0"/>
      <dgm:spPr/>
    </dgm:pt>
    <dgm:pt modelId="{76E0F560-605F-45F5-914E-03110137027B}" type="pres">
      <dgm:prSet presAssocID="{1DEF4C98-593B-43DB-808B-0AF81F6F8D6F}" presName="node" presStyleLbl="node1" presStyleIdx="5" presStyleCnt="8">
        <dgm:presLayoutVars>
          <dgm:bulletEnabled val="1"/>
        </dgm:presLayoutVars>
      </dgm:prSet>
      <dgm:spPr/>
    </dgm:pt>
    <dgm:pt modelId="{CCEA5E30-DB03-4B2B-AD9C-D773ECA4E5E0}" type="pres">
      <dgm:prSet presAssocID="{15A0DA75-C0B7-46CC-9B1F-15586C897C87}" presName="sibTrans" presStyleCnt="0"/>
      <dgm:spPr/>
    </dgm:pt>
    <dgm:pt modelId="{F2007817-4F43-4D14-A68F-A5239FD0B235}" type="pres">
      <dgm:prSet presAssocID="{129BA272-0934-4A5A-9654-BA348574F83B}" presName="node" presStyleLbl="node1" presStyleIdx="6" presStyleCnt="8">
        <dgm:presLayoutVars>
          <dgm:bulletEnabled val="1"/>
        </dgm:presLayoutVars>
      </dgm:prSet>
      <dgm:spPr/>
    </dgm:pt>
    <dgm:pt modelId="{0A1AC8A6-CF78-41C2-A1F5-6AD9D6435457}" type="pres">
      <dgm:prSet presAssocID="{E76FA4EC-8ED5-43A9-A04B-6F4E7558BD6C}" presName="sibTrans" presStyleCnt="0"/>
      <dgm:spPr/>
    </dgm:pt>
    <dgm:pt modelId="{2E831DC5-6D5E-4030-9060-119FF7738465}" type="pres">
      <dgm:prSet presAssocID="{8075ECA4-CAA1-480A-921E-FB648C8945C9}" presName="node" presStyleLbl="node1" presStyleIdx="7" presStyleCnt="8">
        <dgm:presLayoutVars>
          <dgm:bulletEnabled val="1"/>
        </dgm:presLayoutVars>
      </dgm:prSet>
      <dgm:spPr/>
    </dgm:pt>
  </dgm:ptLst>
  <dgm:cxnLst>
    <dgm:cxn modelId="{D81E8305-D86E-444C-820B-0B4E6040D83B}" srcId="{FA235775-CD05-4A0C-9373-41659AEFF0C7}" destId="{8075ECA4-CAA1-480A-921E-FB648C8945C9}" srcOrd="7" destOrd="0" parTransId="{5E64172E-58E4-4BC4-A3BF-2B7760FEBCC1}" sibTransId="{98C1A8EA-C646-4796-B194-9A8078CEE6E3}"/>
    <dgm:cxn modelId="{5590C228-C70B-4112-8CC5-4BB653E9EB87}" srcId="{FA235775-CD05-4A0C-9373-41659AEFF0C7}" destId="{184F67B1-D65E-4E70-AFB8-8810E0690BFD}" srcOrd="2" destOrd="0" parTransId="{D99AEE12-31D2-44BF-93CF-EAADAEDE81CB}" sibTransId="{CF626E74-1447-440E-B3C2-89F6D2599133}"/>
    <dgm:cxn modelId="{3DD6F731-E5AD-45FF-8534-BF61926501C0}" type="presOf" srcId="{5B976E17-30F7-4D9E-82CD-455C472A58F1}" destId="{D3FD83CB-7985-4331-B098-930992326E31}" srcOrd="0" destOrd="0" presId="urn:microsoft.com/office/officeart/2005/8/layout/default"/>
    <dgm:cxn modelId="{BE56EE34-A7AB-4617-80C5-E2662AF51E42}" srcId="{FA235775-CD05-4A0C-9373-41659AEFF0C7}" destId="{129BA272-0934-4A5A-9654-BA348574F83B}" srcOrd="6" destOrd="0" parTransId="{A7FD4E9C-A637-4D82-BF8D-46A773DDD81B}" sibTransId="{E76FA4EC-8ED5-43A9-A04B-6F4E7558BD6C}"/>
    <dgm:cxn modelId="{E755225F-C758-4FE8-B53A-9C683D2E550A}" srcId="{FA235775-CD05-4A0C-9373-41659AEFF0C7}" destId="{5B976E17-30F7-4D9E-82CD-455C472A58F1}" srcOrd="1" destOrd="0" parTransId="{D5812751-925A-42F5-A31C-33BCBB1322AD}" sibTransId="{DBA5C142-EBBA-492E-A8A8-ED8440FA82F4}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7080BA49-40E4-49BF-9A5D-33F448004037}" srcId="{FA235775-CD05-4A0C-9373-41659AEFF0C7}" destId="{1DEF4C98-593B-43DB-808B-0AF81F6F8D6F}" srcOrd="5" destOrd="0" parTransId="{3831E7A1-44F4-49C5-A78A-34CAB588FE3D}" sibTransId="{15A0DA75-C0B7-46CC-9B1F-15586C897C87}"/>
    <dgm:cxn modelId="{96CB714E-F52F-472B-B6D3-F749FA4DDADE}" type="presOf" srcId="{1DEF4C98-593B-43DB-808B-0AF81F6F8D6F}" destId="{76E0F560-605F-45F5-914E-03110137027B}" srcOrd="0" destOrd="0" presId="urn:microsoft.com/office/officeart/2005/8/layout/default"/>
    <dgm:cxn modelId="{DDFBE085-487E-4F03-85E2-15A4E41E295C}" type="presOf" srcId="{129BA272-0934-4A5A-9654-BA348574F83B}" destId="{F2007817-4F43-4D14-A68F-A5239FD0B235}" srcOrd="0" destOrd="0" presId="urn:microsoft.com/office/officeart/2005/8/layout/default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36D67E9E-B4FB-415E-87EC-41C6EEC14C1F}" type="presOf" srcId="{5DB4D70C-6B18-4F65-AAFB-0811BF6631E5}" destId="{596207C3-E39D-479B-83BC-D3E0B7FAFA1A}" srcOrd="0" destOrd="0" presId="urn:microsoft.com/office/officeart/2005/8/layout/default"/>
    <dgm:cxn modelId="{C0C7E9B5-F474-4F3A-A475-9A3D6A63AB7F}" srcId="{FA235775-CD05-4A0C-9373-41659AEFF0C7}" destId="{F6505D60-B095-45A9-844A-EBA4A205368B}" srcOrd="4" destOrd="0" parTransId="{8E06BBE2-390C-425E-956E-56682CAB3D4A}" sibTransId="{701FBDC5-1C0E-46EC-A016-A1AD8D16390B}"/>
    <dgm:cxn modelId="{452949B7-B935-4F4C-8256-DF6235373645}" type="presOf" srcId="{184F67B1-D65E-4E70-AFB8-8810E0690BFD}" destId="{56C8FA70-60B9-49B2-8F4B-5CC0513321BC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FBCCF0CF-02DD-4684-A6AE-E470305F44C6}" type="presOf" srcId="{8075ECA4-CAA1-480A-921E-FB648C8945C9}" destId="{2E831DC5-6D5E-4030-9060-119FF7738465}" srcOrd="0" destOrd="0" presId="urn:microsoft.com/office/officeart/2005/8/layout/default"/>
    <dgm:cxn modelId="{3ECBF8E9-550A-478C-B2D0-3517E73E1414}" type="presOf" srcId="{F6505D60-B095-45A9-844A-EBA4A205368B}" destId="{D4D05295-BF5A-40B1-B2E0-86E0A287634C}" srcOrd="0" destOrd="0" presId="urn:microsoft.com/office/officeart/2005/8/layout/default"/>
    <dgm:cxn modelId="{02DF7EFB-C580-41CF-8C42-5F3E8E3E8862}" srcId="{FA235775-CD05-4A0C-9373-41659AEFF0C7}" destId="{5DB4D70C-6B18-4F65-AAFB-0811BF6631E5}" srcOrd="3" destOrd="0" parTransId="{288DAC72-65D8-4922-9EF6-63061E268339}" sibTransId="{6FA02EEB-4F48-44C1-820E-0FAC22B2F7EC}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470FCD44-D6E4-4D29-B72D-EE23B4D2DA74}" type="presParOf" srcId="{B0FDD8F4-4658-43CD-ABD7-B5A1F5526B97}" destId="{89CD7D29-0D7B-4ED0-A872-BE1264DC0BA4}" srcOrd="1" destOrd="0" presId="urn:microsoft.com/office/officeart/2005/8/layout/default"/>
    <dgm:cxn modelId="{5A46852C-80F2-4B96-B923-DA461F63C0FB}" type="presParOf" srcId="{B0FDD8F4-4658-43CD-ABD7-B5A1F5526B97}" destId="{D3FD83CB-7985-4331-B098-930992326E31}" srcOrd="2" destOrd="0" presId="urn:microsoft.com/office/officeart/2005/8/layout/default"/>
    <dgm:cxn modelId="{D39782C1-C409-4F0C-8EDC-6A2EDC3D1893}" type="presParOf" srcId="{B0FDD8F4-4658-43CD-ABD7-B5A1F5526B97}" destId="{521533E8-5EDF-48A8-923F-CAF3F6127366}" srcOrd="3" destOrd="0" presId="urn:microsoft.com/office/officeart/2005/8/layout/default"/>
    <dgm:cxn modelId="{8BCDCDB3-A04E-4415-AE23-FB2124DE5623}" type="presParOf" srcId="{B0FDD8F4-4658-43CD-ABD7-B5A1F5526B97}" destId="{56C8FA70-60B9-49B2-8F4B-5CC0513321BC}" srcOrd="4" destOrd="0" presId="urn:microsoft.com/office/officeart/2005/8/layout/default"/>
    <dgm:cxn modelId="{25523DCF-D6F3-4B8A-B77A-E701F2E86E31}" type="presParOf" srcId="{B0FDD8F4-4658-43CD-ABD7-B5A1F5526B97}" destId="{CB8E5E94-8C17-445D-8E14-178C25DD1E19}" srcOrd="5" destOrd="0" presId="urn:microsoft.com/office/officeart/2005/8/layout/default"/>
    <dgm:cxn modelId="{C8742211-03C4-4757-A6E2-FF94C10C9F53}" type="presParOf" srcId="{B0FDD8F4-4658-43CD-ABD7-B5A1F5526B97}" destId="{596207C3-E39D-479B-83BC-D3E0B7FAFA1A}" srcOrd="6" destOrd="0" presId="urn:microsoft.com/office/officeart/2005/8/layout/default"/>
    <dgm:cxn modelId="{58E45C16-C2B9-495D-9C6A-B145DE5DF421}" type="presParOf" srcId="{B0FDD8F4-4658-43CD-ABD7-B5A1F5526B97}" destId="{6EFF7EF3-0491-496F-A72C-26941CFBC66D}" srcOrd="7" destOrd="0" presId="urn:microsoft.com/office/officeart/2005/8/layout/default"/>
    <dgm:cxn modelId="{8858E775-CB02-4B39-A169-7147FCECCA94}" type="presParOf" srcId="{B0FDD8F4-4658-43CD-ABD7-B5A1F5526B97}" destId="{D4D05295-BF5A-40B1-B2E0-86E0A287634C}" srcOrd="8" destOrd="0" presId="urn:microsoft.com/office/officeart/2005/8/layout/default"/>
    <dgm:cxn modelId="{D348DBBA-BD18-43E8-BBA4-8EC9EC0446B8}" type="presParOf" srcId="{B0FDD8F4-4658-43CD-ABD7-B5A1F5526B97}" destId="{5660C37D-A573-4FC1-804E-2D7F5291FAD2}" srcOrd="9" destOrd="0" presId="urn:microsoft.com/office/officeart/2005/8/layout/default"/>
    <dgm:cxn modelId="{383D0B15-8D73-406B-A5CF-47B61B3E9BD0}" type="presParOf" srcId="{B0FDD8F4-4658-43CD-ABD7-B5A1F5526B97}" destId="{76E0F560-605F-45F5-914E-03110137027B}" srcOrd="10" destOrd="0" presId="urn:microsoft.com/office/officeart/2005/8/layout/default"/>
    <dgm:cxn modelId="{CDECBE68-E1C8-4E32-9558-BE43F85CF416}" type="presParOf" srcId="{B0FDD8F4-4658-43CD-ABD7-B5A1F5526B97}" destId="{CCEA5E30-DB03-4B2B-AD9C-D773ECA4E5E0}" srcOrd="11" destOrd="0" presId="urn:microsoft.com/office/officeart/2005/8/layout/default"/>
    <dgm:cxn modelId="{BF50BBDE-C61F-44D8-991F-0CCBF75E010F}" type="presParOf" srcId="{B0FDD8F4-4658-43CD-ABD7-B5A1F5526B97}" destId="{F2007817-4F43-4D14-A68F-A5239FD0B235}" srcOrd="12" destOrd="0" presId="urn:microsoft.com/office/officeart/2005/8/layout/default"/>
    <dgm:cxn modelId="{CC958BE4-56F6-4154-8900-3C8831E863AC}" type="presParOf" srcId="{B0FDD8F4-4658-43CD-ABD7-B5A1F5526B97}" destId="{0A1AC8A6-CF78-41C2-A1F5-6AD9D6435457}" srcOrd="13" destOrd="0" presId="urn:microsoft.com/office/officeart/2005/8/layout/default"/>
    <dgm:cxn modelId="{BF79CB77-4F39-4D55-B5CB-3FE44D2C4260}" type="presParOf" srcId="{B0FDD8F4-4658-43CD-ABD7-B5A1F5526B97}" destId="{2E831DC5-6D5E-4030-9060-119FF77384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F8D004-E6ED-4B88-BD13-15E366E2AC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4E5DA-34A2-4D30-89A7-0DBA710E93BA}">
      <dgm:prSet phldrT="[Tekst]"/>
      <dgm:spPr/>
      <dgm:t>
        <a:bodyPr/>
        <a:lstStyle/>
        <a:p>
          <a:r>
            <a:rPr lang="hr" dirty="0"/>
            <a:t>Izravna dostava iz odjela</a:t>
          </a:r>
          <a:endParaRPr lang="pl-PL" dirty="0"/>
        </a:p>
      </dgm:t>
    </dgm:pt>
    <dgm:pt modelId="{24FEE22B-7138-4297-B086-3DE88DEA61FE}" type="parTrans" cxnId="{6707B8CC-FF6C-4DC2-82F0-8F8F08F38F19}">
      <dgm:prSet/>
      <dgm:spPr/>
      <dgm:t>
        <a:bodyPr/>
        <a:lstStyle/>
        <a:p>
          <a:endParaRPr lang="pl-PL"/>
        </a:p>
      </dgm:t>
    </dgm:pt>
    <dgm:pt modelId="{550CA89D-BCAB-4BEF-973A-1C25C3A05094}" type="sibTrans" cxnId="{6707B8CC-FF6C-4DC2-82F0-8F8F08F38F19}">
      <dgm:prSet/>
      <dgm:spPr/>
      <dgm:t>
        <a:bodyPr/>
        <a:lstStyle/>
        <a:p>
          <a:endParaRPr lang="pl-PL"/>
        </a:p>
      </dgm:t>
    </dgm:pt>
    <dgm:pt modelId="{8B08A115-4CF6-4249-8F80-30B5452C2BB0}">
      <dgm:prSet phldrT="[Tekst]"/>
      <dgm:spPr/>
      <dgm:t>
        <a:bodyPr/>
        <a:lstStyle/>
        <a:p>
          <a:r>
            <a:rPr lang="hr" dirty="0"/>
            <a:t>Podizanje</a:t>
          </a:r>
        </a:p>
      </dgm:t>
    </dgm:pt>
    <dgm:pt modelId="{DB909745-7AA3-4545-AF56-F659C9F595CD}" type="parTrans" cxnId="{7FB1901B-2CF4-4B08-8BC7-8AD14CC8A074}">
      <dgm:prSet/>
      <dgm:spPr/>
      <dgm:t>
        <a:bodyPr/>
        <a:lstStyle/>
        <a:p>
          <a:endParaRPr lang="pl-PL"/>
        </a:p>
      </dgm:t>
    </dgm:pt>
    <dgm:pt modelId="{E49788E8-E638-475D-959F-31375934856B}" type="sibTrans" cxnId="{7FB1901B-2CF4-4B08-8BC7-8AD14CC8A074}">
      <dgm:prSet/>
      <dgm:spPr/>
      <dgm:t>
        <a:bodyPr/>
        <a:lstStyle/>
        <a:p>
          <a:endParaRPr lang="pl-PL"/>
        </a:p>
      </dgm:t>
    </dgm:pt>
    <dgm:pt modelId="{F90DC475-4BFB-48D8-BBA0-7B0EC342F126}" type="pres">
      <dgm:prSet presAssocID="{74F8D004-E6ED-4B88-BD13-15E366E2ACC5}" presName="Name0" presStyleCnt="0">
        <dgm:presLayoutVars>
          <dgm:dir/>
          <dgm:resizeHandles val="exact"/>
        </dgm:presLayoutVars>
      </dgm:prSet>
      <dgm:spPr/>
    </dgm:pt>
    <dgm:pt modelId="{DD816409-54F5-482A-A745-55365993D3F4}" type="pres">
      <dgm:prSet presAssocID="{8B08A115-4CF6-4249-8F80-30B5452C2BB0}" presName="node" presStyleLbl="node1" presStyleIdx="0" presStyleCnt="2" custScaleX="22342" custScaleY="37309" custLinFactNeighborX="5398" custLinFactNeighborY="394">
        <dgm:presLayoutVars>
          <dgm:bulletEnabled val="1"/>
        </dgm:presLayoutVars>
      </dgm:prSet>
      <dgm:spPr/>
    </dgm:pt>
    <dgm:pt modelId="{5AE03869-F7A1-4369-AE37-EEE29B4B2927}" type="pres">
      <dgm:prSet presAssocID="{E49788E8-E638-475D-959F-31375934856B}" presName="sibTrans" presStyleLbl="sibTrans2D1" presStyleIdx="0" presStyleCnt="1" custScaleX="60750"/>
      <dgm:spPr/>
    </dgm:pt>
    <dgm:pt modelId="{A6099937-D120-44AB-9CE7-22C174278D07}" type="pres">
      <dgm:prSet presAssocID="{E49788E8-E638-475D-959F-31375934856B}" presName="connectorText" presStyleLbl="sibTrans2D1" presStyleIdx="0" presStyleCnt="1"/>
      <dgm:spPr/>
    </dgm:pt>
    <dgm:pt modelId="{77424106-F1A0-44FF-9A8D-2C2CD206417B}" type="pres">
      <dgm:prSet presAssocID="{C6F4E5DA-34A2-4D30-89A7-0DBA710E93BA}" presName="node" presStyleLbl="node1" presStyleIdx="1" presStyleCnt="2" custScaleX="25014" custScaleY="38941" custLinFactNeighborX="-23974" custLinFactNeighborY="1582">
        <dgm:presLayoutVars>
          <dgm:bulletEnabled val="1"/>
        </dgm:presLayoutVars>
      </dgm:prSet>
      <dgm:spPr/>
    </dgm:pt>
  </dgm:ptLst>
  <dgm:cxnLst>
    <dgm:cxn modelId="{7FB1901B-2CF4-4B08-8BC7-8AD14CC8A074}" srcId="{74F8D004-E6ED-4B88-BD13-15E366E2ACC5}" destId="{8B08A115-4CF6-4249-8F80-30B5452C2BB0}" srcOrd="0" destOrd="0" parTransId="{DB909745-7AA3-4545-AF56-F659C9F595CD}" sibTransId="{E49788E8-E638-475D-959F-31375934856B}"/>
    <dgm:cxn modelId="{622ECE69-0F8F-4530-A258-CA923E4C151D}" type="presOf" srcId="{C6F4E5DA-34A2-4D30-89A7-0DBA710E93BA}" destId="{77424106-F1A0-44FF-9A8D-2C2CD206417B}" srcOrd="0" destOrd="0" presId="urn:microsoft.com/office/officeart/2005/8/layout/process1"/>
    <dgm:cxn modelId="{169CBAA1-BAD9-4940-884C-B91D444EF1E6}" type="presOf" srcId="{8B08A115-4CF6-4249-8F80-30B5452C2BB0}" destId="{DD816409-54F5-482A-A745-55365993D3F4}" srcOrd="0" destOrd="0" presId="urn:microsoft.com/office/officeart/2005/8/layout/process1"/>
    <dgm:cxn modelId="{6707B8CC-FF6C-4DC2-82F0-8F8F08F38F19}" srcId="{74F8D004-E6ED-4B88-BD13-15E366E2ACC5}" destId="{C6F4E5DA-34A2-4D30-89A7-0DBA710E93BA}" srcOrd="1" destOrd="0" parTransId="{24FEE22B-7138-4297-B086-3DE88DEA61FE}" sibTransId="{550CA89D-BCAB-4BEF-973A-1C25C3A05094}"/>
    <dgm:cxn modelId="{602658D6-6744-47CF-BF05-54B928833C15}" type="presOf" srcId="{74F8D004-E6ED-4B88-BD13-15E366E2ACC5}" destId="{F90DC475-4BFB-48D8-BBA0-7B0EC342F126}" srcOrd="0" destOrd="0" presId="urn:microsoft.com/office/officeart/2005/8/layout/process1"/>
    <dgm:cxn modelId="{52C240E2-3EC9-499F-B480-710663760780}" type="presOf" srcId="{E49788E8-E638-475D-959F-31375934856B}" destId="{A6099937-D120-44AB-9CE7-22C174278D07}" srcOrd="1" destOrd="0" presId="urn:microsoft.com/office/officeart/2005/8/layout/process1"/>
    <dgm:cxn modelId="{ED760BE6-D233-401F-B59B-B3D92683EA6E}" type="presOf" srcId="{E49788E8-E638-475D-959F-31375934856B}" destId="{5AE03869-F7A1-4369-AE37-EEE29B4B2927}" srcOrd="0" destOrd="0" presId="urn:microsoft.com/office/officeart/2005/8/layout/process1"/>
    <dgm:cxn modelId="{58D2BC99-853F-4EB6-B3AD-CC4964BA7889}" type="presParOf" srcId="{F90DC475-4BFB-48D8-BBA0-7B0EC342F126}" destId="{DD816409-54F5-482A-A745-55365993D3F4}" srcOrd="0" destOrd="0" presId="urn:microsoft.com/office/officeart/2005/8/layout/process1"/>
    <dgm:cxn modelId="{5CA34892-350B-4ED9-951A-50F85C37B132}" type="presParOf" srcId="{F90DC475-4BFB-48D8-BBA0-7B0EC342F126}" destId="{5AE03869-F7A1-4369-AE37-EEE29B4B2927}" srcOrd="1" destOrd="0" presId="urn:microsoft.com/office/officeart/2005/8/layout/process1"/>
    <dgm:cxn modelId="{CD609836-B35E-4C08-A9F5-E6664CAD8836}" type="presParOf" srcId="{5AE03869-F7A1-4369-AE37-EEE29B4B2927}" destId="{A6099937-D120-44AB-9CE7-22C174278D07}" srcOrd="0" destOrd="0" presId="urn:microsoft.com/office/officeart/2005/8/layout/process1"/>
    <dgm:cxn modelId="{6ACB2B69-2FDB-4FF9-AB8A-9FA53B0F32EB}" type="presParOf" srcId="{F90DC475-4BFB-48D8-BBA0-7B0EC342F126}" destId="{77424106-F1A0-44FF-9A8D-2C2CD206417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/>
            <a:t>Konsolidacija pošiljki iz regije prijemnog </a:t>
          </a:r>
          <a:r>
            <a:rPr lang="hr" dirty="0" err="1"/>
            <a:t>odjela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hr" dirty="0" err="1"/>
            <a:t>Unutarnji </a:t>
          </a:r>
          <a:r>
            <a:rPr lang="hr" dirty="0"/>
            <a:t>prijevoz </a:t>
          </a:r>
          <a:r>
            <a:rPr lang="hr" dirty="0" err="1"/>
            <a:t>izostavljen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hr" dirty="0" err="1"/>
            <a:t>Samo </a:t>
          </a:r>
          <a:r>
            <a:rPr lang="hr" dirty="0"/>
            <a:t>jedan </a:t>
          </a:r>
          <a:r>
            <a:rPr lang="hr" dirty="0" err="1"/>
            <a:t>pretovar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hr" dirty="0"/>
            <a:t>Moguće je dobiti punjenje generlanog tereta slično modelu I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4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4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4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ADA70A-5022-4924-95F7-F87E9BFD406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6F857E3-3399-4455-B2D8-6B716343E290}">
      <dgm:prSet phldrT="[Tekst]"/>
      <dgm:spPr/>
      <dgm:t>
        <a:bodyPr/>
        <a:lstStyle/>
        <a:p>
          <a:r>
            <a:rPr lang="hr" dirty="0" err="1"/>
            <a:t>Minimiziranje</a:t>
          </a:r>
          <a:r>
            <a:rPr lang="hr" dirty="0"/>
            <a:t> </a:t>
          </a:r>
          <a:r>
            <a:rPr lang="hr" dirty="0" err="1"/>
            <a:t>dostava</a:t>
          </a:r>
          <a:r>
            <a:rPr lang="hr" dirty="0"/>
            <a:t> </a:t>
          </a:r>
          <a:r>
            <a:rPr lang="hr" dirty="0" err="1"/>
            <a:t>kilometara</a:t>
          </a:r>
          <a:endParaRPr lang="pl-PL" dirty="0"/>
        </a:p>
      </dgm:t>
    </dgm:pt>
    <dgm:pt modelId="{AEBA2E57-E0EF-46C9-AA66-8B51E18C12F3}" type="parTrans" cxnId="{313D623F-D33A-4C92-A333-D87FF7A526F0}">
      <dgm:prSet/>
      <dgm:spPr/>
      <dgm:t>
        <a:bodyPr/>
        <a:lstStyle/>
        <a:p>
          <a:endParaRPr lang="pl-PL"/>
        </a:p>
      </dgm:t>
    </dgm:pt>
    <dgm:pt modelId="{0170D4D2-1BCC-482B-A3C4-3C61475FA18A}" type="sibTrans" cxnId="{313D623F-D33A-4C92-A333-D87FF7A526F0}">
      <dgm:prSet/>
      <dgm:spPr/>
      <dgm:t>
        <a:bodyPr/>
        <a:lstStyle/>
        <a:p>
          <a:endParaRPr lang="pl-PL"/>
        </a:p>
      </dgm:t>
    </dgm:pt>
    <dgm:pt modelId="{24F26568-B116-4456-A749-A494B8CF5653}">
      <dgm:prSet phldrT="[Tekst]"/>
      <dgm:spPr/>
      <dgm:t>
        <a:bodyPr/>
        <a:lstStyle/>
        <a:p>
          <a:r>
            <a:rPr lang="hr" dirty="0"/>
            <a:t>Minimiziranje korištenih vozila​</a:t>
          </a:r>
          <a:endParaRPr lang="pl-PL" dirty="0"/>
        </a:p>
      </dgm:t>
    </dgm:pt>
    <dgm:pt modelId="{27A9F3AC-E42C-4B90-87D5-ADD7DAECD3C7}" type="parTrans" cxnId="{C3966D10-C746-43A2-9478-3D6215074773}">
      <dgm:prSet/>
      <dgm:spPr/>
      <dgm:t>
        <a:bodyPr/>
        <a:lstStyle/>
        <a:p>
          <a:endParaRPr lang="pl-PL"/>
        </a:p>
      </dgm:t>
    </dgm:pt>
    <dgm:pt modelId="{3EAD28E7-04D1-43CC-9985-497F3BDCD89C}" type="sibTrans" cxnId="{C3966D10-C746-43A2-9478-3D6215074773}">
      <dgm:prSet/>
      <dgm:spPr/>
      <dgm:t>
        <a:bodyPr/>
        <a:lstStyle/>
        <a:p>
          <a:endParaRPr lang="pl-PL"/>
        </a:p>
      </dgm:t>
    </dgm:pt>
    <dgm:pt modelId="{DCCCF8F8-470D-4279-99AF-40050C9A6B8C}">
      <dgm:prSet phldrT="[Tekst]"/>
      <dgm:spPr/>
      <dgm:t>
        <a:bodyPr/>
        <a:lstStyle/>
        <a:p>
          <a:r>
            <a:rPr lang="hr" dirty="0"/>
            <a:t>Maksimiziranje punjenja vozila</a:t>
          </a:r>
          <a:endParaRPr lang="pl-PL" dirty="0"/>
        </a:p>
      </dgm:t>
    </dgm:pt>
    <dgm:pt modelId="{9B30B73F-8D16-43C2-BF49-B2DA290650D2}" type="parTrans" cxnId="{19E29AAC-A612-4BA0-9222-9F63084E206D}">
      <dgm:prSet/>
      <dgm:spPr/>
      <dgm:t>
        <a:bodyPr/>
        <a:lstStyle/>
        <a:p>
          <a:endParaRPr lang="pl-PL"/>
        </a:p>
      </dgm:t>
    </dgm:pt>
    <dgm:pt modelId="{E582B1CE-414F-4A6A-8485-ECEEFB6474C8}" type="sibTrans" cxnId="{19E29AAC-A612-4BA0-9222-9F63084E206D}">
      <dgm:prSet/>
      <dgm:spPr/>
      <dgm:t>
        <a:bodyPr/>
        <a:lstStyle/>
        <a:p>
          <a:endParaRPr lang="pl-PL"/>
        </a:p>
      </dgm:t>
    </dgm:pt>
    <dgm:pt modelId="{983AFF7A-4253-438E-B986-B59355B2D8EB}" type="pres">
      <dgm:prSet presAssocID="{72ADA70A-5022-4924-95F7-F87E9BFD4064}" presName="rootnode" presStyleCnt="0">
        <dgm:presLayoutVars>
          <dgm:chMax/>
          <dgm:chPref/>
          <dgm:dir/>
          <dgm:animLvl val="lvl"/>
        </dgm:presLayoutVars>
      </dgm:prSet>
      <dgm:spPr/>
    </dgm:pt>
    <dgm:pt modelId="{37F7187A-9BDD-4F0C-9DEF-A9BC2447FE66}" type="pres">
      <dgm:prSet presAssocID="{76F857E3-3399-4455-B2D8-6B716343E290}" presName="composite" presStyleCnt="0"/>
      <dgm:spPr/>
    </dgm:pt>
    <dgm:pt modelId="{4ACA6B45-684C-4639-AA3A-F57061CF4F7B}" type="pres">
      <dgm:prSet presAssocID="{76F857E3-3399-4455-B2D8-6B716343E290}" presName="LShape" presStyleLbl="alignNode1" presStyleIdx="0" presStyleCnt="5"/>
      <dgm:spPr/>
    </dgm:pt>
    <dgm:pt modelId="{070E5521-38E2-4DD2-B27B-C777377B9412}" type="pres">
      <dgm:prSet presAssocID="{76F857E3-3399-4455-B2D8-6B716343E29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103846E-D0ED-4288-B66E-8EBAE907016D}" type="pres">
      <dgm:prSet presAssocID="{76F857E3-3399-4455-B2D8-6B716343E290}" presName="Triangle" presStyleLbl="alignNode1" presStyleIdx="1" presStyleCnt="5"/>
      <dgm:spPr/>
    </dgm:pt>
    <dgm:pt modelId="{D8166C6A-77AE-4F2C-9E2A-1CFEA67C6CFB}" type="pres">
      <dgm:prSet presAssocID="{0170D4D2-1BCC-482B-A3C4-3C61475FA18A}" presName="sibTrans" presStyleCnt="0"/>
      <dgm:spPr/>
    </dgm:pt>
    <dgm:pt modelId="{3AF4596B-E3D2-44A9-B46E-F1F9F0760B88}" type="pres">
      <dgm:prSet presAssocID="{0170D4D2-1BCC-482B-A3C4-3C61475FA18A}" presName="space" presStyleCnt="0"/>
      <dgm:spPr/>
    </dgm:pt>
    <dgm:pt modelId="{C8BACE82-792C-4835-A33C-582CE30BD9D2}" type="pres">
      <dgm:prSet presAssocID="{24F26568-B116-4456-A749-A494B8CF5653}" presName="composite" presStyleCnt="0"/>
      <dgm:spPr/>
    </dgm:pt>
    <dgm:pt modelId="{CB46F820-655D-4A6B-BAB9-F0FE44A39943}" type="pres">
      <dgm:prSet presAssocID="{24F26568-B116-4456-A749-A494B8CF5653}" presName="LShape" presStyleLbl="alignNode1" presStyleIdx="2" presStyleCnt="5"/>
      <dgm:spPr/>
    </dgm:pt>
    <dgm:pt modelId="{DBCFE492-0881-47F1-B6CD-FA934A4BCF7A}" type="pres">
      <dgm:prSet presAssocID="{24F26568-B116-4456-A749-A494B8CF565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6551C41-EE1F-40EE-83A1-471B699B4C64}" type="pres">
      <dgm:prSet presAssocID="{24F26568-B116-4456-A749-A494B8CF5653}" presName="Triangle" presStyleLbl="alignNode1" presStyleIdx="3" presStyleCnt="5"/>
      <dgm:spPr/>
    </dgm:pt>
    <dgm:pt modelId="{6B1116B6-F1E0-4E38-8E69-16F8CE1142DB}" type="pres">
      <dgm:prSet presAssocID="{3EAD28E7-04D1-43CC-9985-497F3BDCD89C}" presName="sibTrans" presStyleCnt="0"/>
      <dgm:spPr/>
    </dgm:pt>
    <dgm:pt modelId="{641F4E32-7DDB-43E4-834B-DCF046FC823A}" type="pres">
      <dgm:prSet presAssocID="{3EAD28E7-04D1-43CC-9985-497F3BDCD89C}" presName="space" presStyleCnt="0"/>
      <dgm:spPr/>
    </dgm:pt>
    <dgm:pt modelId="{E8E117AD-342B-43B3-B5E4-67E5A023F198}" type="pres">
      <dgm:prSet presAssocID="{DCCCF8F8-470D-4279-99AF-40050C9A6B8C}" presName="composite" presStyleCnt="0"/>
      <dgm:spPr/>
    </dgm:pt>
    <dgm:pt modelId="{1A2928C2-91F2-459F-89BF-75912E06C035}" type="pres">
      <dgm:prSet presAssocID="{DCCCF8F8-470D-4279-99AF-40050C9A6B8C}" presName="LShape" presStyleLbl="alignNode1" presStyleIdx="4" presStyleCnt="5"/>
      <dgm:spPr/>
    </dgm:pt>
    <dgm:pt modelId="{E2A79102-E7B7-4482-8F4B-E5D2130EF11D}" type="pres">
      <dgm:prSet presAssocID="{DCCCF8F8-470D-4279-99AF-40050C9A6B8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966D10-C746-43A2-9478-3D6215074773}" srcId="{72ADA70A-5022-4924-95F7-F87E9BFD4064}" destId="{24F26568-B116-4456-A749-A494B8CF5653}" srcOrd="1" destOrd="0" parTransId="{27A9F3AC-E42C-4B90-87D5-ADD7DAECD3C7}" sibTransId="{3EAD28E7-04D1-43CC-9985-497F3BDCD89C}"/>
    <dgm:cxn modelId="{20E22C12-633A-4155-AB7E-1D86B2EDD172}" type="presOf" srcId="{24F26568-B116-4456-A749-A494B8CF5653}" destId="{DBCFE492-0881-47F1-B6CD-FA934A4BCF7A}" srcOrd="0" destOrd="0" presId="urn:microsoft.com/office/officeart/2009/3/layout/StepUpProcess"/>
    <dgm:cxn modelId="{313D623F-D33A-4C92-A333-D87FF7A526F0}" srcId="{72ADA70A-5022-4924-95F7-F87E9BFD4064}" destId="{76F857E3-3399-4455-B2D8-6B716343E290}" srcOrd="0" destOrd="0" parTransId="{AEBA2E57-E0EF-46C9-AA66-8B51E18C12F3}" sibTransId="{0170D4D2-1BCC-482B-A3C4-3C61475FA18A}"/>
    <dgm:cxn modelId="{3881CF40-C15A-4AF1-A0AE-DFD806C22B56}" type="presOf" srcId="{DCCCF8F8-470D-4279-99AF-40050C9A6B8C}" destId="{E2A79102-E7B7-4482-8F4B-E5D2130EF11D}" srcOrd="0" destOrd="0" presId="urn:microsoft.com/office/officeart/2009/3/layout/StepUpProcess"/>
    <dgm:cxn modelId="{BF45F382-DCC6-4A1F-8071-2AD3098B6E6E}" type="presOf" srcId="{72ADA70A-5022-4924-95F7-F87E9BFD4064}" destId="{983AFF7A-4253-438E-B986-B59355B2D8EB}" srcOrd="0" destOrd="0" presId="urn:microsoft.com/office/officeart/2009/3/layout/StepUpProcess"/>
    <dgm:cxn modelId="{19E29AAC-A612-4BA0-9222-9F63084E206D}" srcId="{72ADA70A-5022-4924-95F7-F87E9BFD4064}" destId="{DCCCF8F8-470D-4279-99AF-40050C9A6B8C}" srcOrd="2" destOrd="0" parTransId="{9B30B73F-8D16-43C2-BF49-B2DA290650D2}" sibTransId="{E582B1CE-414F-4A6A-8485-ECEEFB6474C8}"/>
    <dgm:cxn modelId="{ADD878FE-D7AA-4F12-AFAE-7B8C902BC71E}" type="presOf" srcId="{76F857E3-3399-4455-B2D8-6B716343E290}" destId="{070E5521-38E2-4DD2-B27B-C777377B9412}" srcOrd="0" destOrd="0" presId="urn:microsoft.com/office/officeart/2009/3/layout/StepUpProcess"/>
    <dgm:cxn modelId="{FEC177BB-53A7-4F5D-8FE3-EB9A3A7BC24B}" type="presParOf" srcId="{983AFF7A-4253-438E-B986-B59355B2D8EB}" destId="{37F7187A-9BDD-4F0C-9DEF-A9BC2447FE66}" srcOrd="0" destOrd="0" presId="urn:microsoft.com/office/officeart/2009/3/layout/StepUpProcess"/>
    <dgm:cxn modelId="{CFC17816-2D84-4F94-8307-78D458DFC461}" type="presParOf" srcId="{37F7187A-9BDD-4F0C-9DEF-A9BC2447FE66}" destId="{4ACA6B45-684C-4639-AA3A-F57061CF4F7B}" srcOrd="0" destOrd="0" presId="urn:microsoft.com/office/officeart/2009/3/layout/StepUpProcess"/>
    <dgm:cxn modelId="{2183A86C-EFD8-495D-A942-89FEDBB02431}" type="presParOf" srcId="{37F7187A-9BDD-4F0C-9DEF-A9BC2447FE66}" destId="{070E5521-38E2-4DD2-B27B-C777377B9412}" srcOrd="1" destOrd="0" presId="urn:microsoft.com/office/officeart/2009/3/layout/StepUpProcess"/>
    <dgm:cxn modelId="{21ADC8B2-89F0-4C71-8ABB-7F0F94AF624F}" type="presParOf" srcId="{37F7187A-9BDD-4F0C-9DEF-A9BC2447FE66}" destId="{2103846E-D0ED-4288-B66E-8EBAE907016D}" srcOrd="2" destOrd="0" presId="urn:microsoft.com/office/officeart/2009/3/layout/StepUpProcess"/>
    <dgm:cxn modelId="{23E95D81-D0FA-4E28-9C75-620A0B246664}" type="presParOf" srcId="{983AFF7A-4253-438E-B986-B59355B2D8EB}" destId="{D8166C6A-77AE-4F2C-9E2A-1CFEA67C6CFB}" srcOrd="1" destOrd="0" presId="urn:microsoft.com/office/officeart/2009/3/layout/StepUpProcess"/>
    <dgm:cxn modelId="{35B9272E-AB14-46C0-8D3A-EC848DF5ABDD}" type="presParOf" srcId="{D8166C6A-77AE-4F2C-9E2A-1CFEA67C6CFB}" destId="{3AF4596B-E3D2-44A9-B46E-F1F9F0760B88}" srcOrd="0" destOrd="0" presId="urn:microsoft.com/office/officeart/2009/3/layout/StepUpProcess"/>
    <dgm:cxn modelId="{63221C4D-45CE-4EB9-9704-C450F306CA7F}" type="presParOf" srcId="{983AFF7A-4253-438E-B986-B59355B2D8EB}" destId="{C8BACE82-792C-4835-A33C-582CE30BD9D2}" srcOrd="2" destOrd="0" presId="urn:microsoft.com/office/officeart/2009/3/layout/StepUpProcess"/>
    <dgm:cxn modelId="{0567F2A5-A512-4A3F-B7C9-00A32F6C9BA9}" type="presParOf" srcId="{C8BACE82-792C-4835-A33C-582CE30BD9D2}" destId="{CB46F820-655D-4A6B-BAB9-F0FE44A39943}" srcOrd="0" destOrd="0" presId="urn:microsoft.com/office/officeart/2009/3/layout/StepUpProcess"/>
    <dgm:cxn modelId="{492E7BB2-1B78-4825-B34A-A45C77D895D4}" type="presParOf" srcId="{C8BACE82-792C-4835-A33C-582CE30BD9D2}" destId="{DBCFE492-0881-47F1-B6CD-FA934A4BCF7A}" srcOrd="1" destOrd="0" presId="urn:microsoft.com/office/officeart/2009/3/layout/StepUpProcess"/>
    <dgm:cxn modelId="{6D51BF85-F49F-43AF-9F2A-4D6BF959B7D0}" type="presParOf" srcId="{C8BACE82-792C-4835-A33C-582CE30BD9D2}" destId="{56551C41-EE1F-40EE-83A1-471B699B4C64}" srcOrd="2" destOrd="0" presId="urn:microsoft.com/office/officeart/2009/3/layout/StepUpProcess"/>
    <dgm:cxn modelId="{E6872D58-7BFE-41C7-997D-D1F91C95CED7}" type="presParOf" srcId="{983AFF7A-4253-438E-B986-B59355B2D8EB}" destId="{6B1116B6-F1E0-4E38-8E69-16F8CE1142DB}" srcOrd="3" destOrd="0" presId="urn:microsoft.com/office/officeart/2009/3/layout/StepUpProcess"/>
    <dgm:cxn modelId="{F2D4C8A4-356E-4C2C-B7F1-11799A71D483}" type="presParOf" srcId="{6B1116B6-F1E0-4E38-8E69-16F8CE1142DB}" destId="{641F4E32-7DDB-43E4-834B-DCF046FC823A}" srcOrd="0" destOrd="0" presId="urn:microsoft.com/office/officeart/2009/3/layout/StepUpProcess"/>
    <dgm:cxn modelId="{656E17F1-4E11-427B-A29E-86E31F518CF2}" type="presParOf" srcId="{983AFF7A-4253-438E-B986-B59355B2D8EB}" destId="{E8E117AD-342B-43B3-B5E4-67E5A023F198}" srcOrd="4" destOrd="0" presId="urn:microsoft.com/office/officeart/2009/3/layout/StepUpProcess"/>
    <dgm:cxn modelId="{A1686E62-E2F2-42D9-8C2E-4347F0650F16}" type="presParOf" srcId="{E8E117AD-342B-43B3-B5E4-67E5A023F198}" destId="{1A2928C2-91F2-459F-89BF-75912E06C035}" srcOrd="0" destOrd="0" presId="urn:microsoft.com/office/officeart/2009/3/layout/StepUpProcess"/>
    <dgm:cxn modelId="{E79C01B4-54CB-42D4-B7B8-93291468949F}" type="presParOf" srcId="{E8E117AD-342B-43B3-B5E4-67E5A023F198}" destId="{E2A79102-E7B7-4482-8F4B-E5D2130EF11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E2FDB-D026-4F4F-B3B7-CCE383D327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D2892C-B95A-4CD8-8F17-6C4498F9FD1A}">
      <dgm:prSet phldrT="[Tekst]"/>
      <dgm:spPr/>
      <dgm:t>
        <a:bodyPr/>
        <a:lstStyle/>
        <a:p>
          <a:r>
            <a:rPr lang="hr" dirty="0"/>
            <a:t>Preuzimanje dostave</a:t>
          </a:r>
        </a:p>
      </dgm:t>
    </dgm:pt>
    <dgm:pt modelId="{68D90B89-E0F5-4F0A-9526-70AF040DF87B}" type="parTrans" cxnId="{D5693645-7677-452C-AABC-BCF66C2B3D2A}">
      <dgm:prSet/>
      <dgm:spPr/>
      <dgm:t>
        <a:bodyPr/>
        <a:lstStyle/>
        <a:p>
          <a:endParaRPr lang="pl-PL"/>
        </a:p>
      </dgm:t>
    </dgm:pt>
    <dgm:pt modelId="{F3C38B9C-2F3A-46D0-842F-8017BE8AA7B0}" type="sibTrans" cxnId="{D5693645-7677-452C-AABC-BCF66C2B3D2A}">
      <dgm:prSet/>
      <dgm:spPr/>
      <dgm:t>
        <a:bodyPr/>
        <a:lstStyle/>
        <a:p>
          <a:endParaRPr lang="pl-PL"/>
        </a:p>
      </dgm:t>
    </dgm:pt>
    <dgm:pt modelId="{4B32DD77-6EFF-421E-8C87-75225EF939B9}">
      <dgm:prSet phldrT="[Tekst]"/>
      <dgm:spPr/>
      <dgm:t>
        <a:bodyPr/>
        <a:lstStyle/>
        <a:p>
          <a:r>
            <a:rPr lang="hr" dirty="0"/>
            <a:t>Logistički operater prima mnogo pošiljki od pošiljatelja</a:t>
          </a:r>
          <a:endParaRPr lang="pl-PL" dirty="0"/>
        </a:p>
      </dgm:t>
    </dgm:pt>
    <dgm:pt modelId="{AD254BDF-C8B2-47BE-978E-B328BE0AA5F7}" type="parTrans" cxnId="{716BA987-C98B-4276-A0FD-1664077FD22A}">
      <dgm:prSet/>
      <dgm:spPr/>
      <dgm:t>
        <a:bodyPr/>
        <a:lstStyle/>
        <a:p>
          <a:endParaRPr lang="pl-PL"/>
        </a:p>
      </dgm:t>
    </dgm:pt>
    <dgm:pt modelId="{3E3BB960-B969-425B-92BE-27EA7A1E386F}" type="sibTrans" cxnId="{716BA987-C98B-4276-A0FD-1664077FD22A}">
      <dgm:prSet/>
      <dgm:spPr/>
      <dgm:t>
        <a:bodyPr/>
        <a:lstStyle/>
        <a:p>
          <a:endParaRPr lang="pl-PL"/>
        </a:p>
      </dgm:t>
    </dgm:pt>
    <dgm:pt modelId="{1DE970E7-897A-4C54-BFEA-678EB9056263}">
      <dgm:prSet phldrT="[Tekst]"/>
      <dgm:spPr/>
      <dgm:t>
        <a:bodyPr/>
        <a:lstStyle/>
        <a:p>
          <a:r>
            <a:rPr lang="hr" dirty="0"/>
            <a:t>Međuskladišni prijevoz</a:t>
          </a:r>
          <a:r>
            <a:rPr lang="hr" dirty="0" err="1"/>
            <a:t>​</a:t>
          </a:r>
        </a:p>
      </dgm:t>
    </dgm:pt>
    <dgm:pt modelId="{F1CB3C54-67AA-4F82-B66A-4AE8D12BFCAE}" type="parTrans" cxnId="{DA082028-CA6D-4E7B-9E27-D70F4A5E4472}">
      <dgm:prSet/>
      <dgm:spPr/>
      <dgm:t>
        <a:bodyPr/>
        <a:lstStyle/>
        <a:p>
          <a:endParaRPr lang="pl-PL"/>
        </a:p>
      </dgm:t>
    </dgm:pt>
    <dgm:pt modelId="{230F3D92-1ED1-42BD-9ABA-555E064B1F04}" type="sibTrans" cxnId="{DA082028-CA6D-4E7B-9E27-D70F4A5E4472}">
      <dgm:prSet/>
      <dgm:spPr/>
      <dgm:t>
        <a:bodyPr/>
        <a:lstStyle/>
        <a:p>
          <a:endParaRPr lang="pl-PL"/>
        </a:p>
      </dgm:t>
    </dgm:pt>
    <dgm:pt modelId="{B64CD984-538F-4879-A227-AB92E0308736}">
      <dgm:prSet phldrT="[Tekst]"/>
      <dgm:spPr/>
      <dgm:t>
        <a:bodyPr/>
        <a:lstStyle/>
        <a:p>
          <a:r>
            <a:rPr lang="hr" dirty="0"/>
            <a:t>Prijemno skladište sortira palete u regije i šalje ih u otpremna podružnice ili izravno primatelju</a:t>
          </a:r>
          <a:endParaRPr lang="pl-PL" dirty="0"/>
        </a:p>
      </dgm:t>
    </dgm:pt>
    <dgm:pt modelId="{1BF2FA68-17D8-4D42-B98D-B0D5929266B1}" type="parTrans" cxnId="{A0FFBEF7-F06B-4CBB-9B15-A51B91DFAA02}">
      <dgm:prSet/>
      <dgm:spPr/>
      <dgm:t>
        <a:bodyPr/>
        <a:lstStyle/>
        <a:p>
          <a:endParaRPr lang="pl-PL"/>
        </a:p>
      </dgm:t>
    </dgm:pt>
    <dgm:pt modelId="{13F671BF-870B-4FB8-9820-B7BDBD6954E5}" type="sibTrans" cxnId="{A0FFBEF7-F06B-4CBB-9B15-A51B91DFAA02}">
      <dgm:prSet/>
      <dgm:spPr/>
      <dgm:t>
        <a:bodyPr/>
        <a:lstStyle/>
        <a:p>
          <a:endParaRPr lang="pl-PL"/>
        </a:p>
      </dgm:t>
    </dgm:pt>
    <dgm:pt modelId="{E1422D36-F5BB-4348-8282-F921451395D1}">
      <dgm:prSet phldrT="[Tekst]"/>
      <dgm:spPr/>
      <dgm:t>
        <a:bodyPr/>
        <a:lstStyle/>
        <a:p>
          <a:r>
            <a:rPr lang="hr" dirty="0"/>
            <a:t>Dostavno skladište prima palete iz drugih skladišta i od svojih kupaca te ih dostavlja primatelju.</a:t>
          </a:r>
          <a:endParaRPr lang="pl-PL" dirty="0"/>
        </a:p>
      </dgm:t>
    </dgm:pt>
    <dgm:pt modelId="{9BC596E2-E020-41CD-8E40-B56DCD5A6327}" type="parTrans" cxnId="{4022AFC4-6E1B-4D53-A8D5-1630EF145CA0}">
      <dgm:prSet/>
      <dgm:spPr/>
      <dgm:t>
        <a:bodyPr/>
        <a:lstStyle/>
        <a:p>
          <a:endParaRPr lang="pl-PL"/>
        </a:p>
      </dgm:t>
    </dgm:pt>
    <dgm:pt modelId="{2BD0A96C-982D-41CF-8196-F8DD7DFD4BB0}" type="sibTrans" cxnId="{4022AFC4-6E1B-4D53-A8D5-1630EF145CA0}">
      <dgm:prSet/>
      <dgm:spPr/>
      <dgm:t>
        <a:bodyPr/>
        <a:lstStyle/>
        <a:p>
          <a:endParaRPr lang="pl-PL"/>
        </a:p>
      </dgm:t>
    </dgm:pt>
    <dgm:pt modelId="{1BE23555-4CA4-46D0-8D6B-F412BD063483}">
      <dgm:prSet phldrT="[Tekst]"/>
      <dgm:spPr/>
      <dgm:t>
        <a:bodyPr/>
        <a:lstStyle/>
        <a:p>
          <a:r>
            <a:rPr lang="hr" dirty="0"/>
            <a:t>Prijenos narudžbe</a:t>
          </a:r>
        </a:p>
      </dgm:t>
    </dgm:pt>
    <dgm:pt modelId="{F3A82588-75AC-49EF-94D8-19E9C9F60B73}" type="parTrans" cxnId="{97943493-F05F-44B4-94D9-F0ADD23573CA}">
      <dgm:prSet/>
      <dgm:spPr/>
      <dgm:t>
        <a:bodyPr/>
        <a:lstStyle/>
        <a:p>
          <a:endParaRPr lang="pl-PL"/>
        </a:p>
      </dgm:t>
    </dgm:pt>
    <dgm:pt modelId="{E3DA8D6B-9821-4C94-A519-CC56085CA64C}" type="sibTrans" cxnId="{97943493-F05F-44B4-94D9-F0ADD23573CA}">
      <dgm:prSet/>
      <dgm:spPr/>
      <dgm:t>
        <a:bodyPr/>
        <a:lstStyle/>
        <a:p>
          <a:endParaRPr lang="pl-PL"/>
        </a:p>
      </dgm:t>
    </dgm:pt>
    <dgm:pt modelId="{A588226E-D317-41C1-95A5-FA9D40BAC86D}">
      <dgm:prSet phldrT="[Tekst]"/>
      <dgm:spPr/>
      <dgm:t>
        <a:bodyPr/>
        <a:lstStyle/>
        <a:p>
          <a:r>
            <a:rPr lang="hr" dirty="0"/>
            <a:t>Namirba pošiljki​</a:t>
          </a:r>
          <a:endParaRPr lang="pl-PL" dirty="0"/>
        </a:p>
      </dgm:t>
    </dgm:pt>
    <dgm:pt modelId="{578B6C83-9019-46CF-811F-4FB8340A7D83}" type="parTrans" cxnId="{09804442-5010-46B2-84F2-F1427E0A1F4E}">
      <dgm:prSet/>
      <dgm:spPr/>
      <dgm:t>
        <a:bodyPr/>
        <a:lstStyle/>
        <a:p>
          <a:endParaRPr lang="pl-PL"/>
        </a:p>
      </dgm:t>
    </dgm:pt>
    <dgm:pt modelId="{488F5490-1FD6-4E3A-B891-90DDD3EF5E11}" type="sibTrans" cxnId="{09804442-5010-46B2-84F2-F1427E0A1F4E}">
      <dgm:prSet/>
      <dgm:spPr/>
      <dgm:t>
        <a:bodyPr/>
        <a:lstStyle/>
        <a:p>
          <a:endParaRPr lang="pl-PL"/>
        </a:p>
      </dgm:t>
    </dgm:pt>
    <dgm:pt modelId="{04D961A6-4107-46E9-B8E1-6B5F47D7BFB6}">
      <dgm:prSet phldrT="[Tekst]"/>
      <dgm:spPr/>
      <dgm:t>
        <a:bodyPr/>
        <a:lstStyle/>
        <a:p>
          <a:r>
            <a:rPr lang="hr" dirty="0"/>
            <a:t>Logistički operater obračunava dokumente, palete i izdaje zbirni račun za pošiljke</a:t>
          </a:r>
          <a:endParaRPr lang="pl-PL" dirty="0"/>
        </a:p>
      </dgm:t>
    </dgm:pt>
    <dgm:pt modelId="{19DF54E1-6D9A-47E4-B303-140E85622BED}" type="parTrans" cxnId="{EC20F27F-52DA-4D61-BFB1-93816A2883B5}">
      <dgm:prSet/>
      <dgm:spPr/>
      <dgm:t>
        <a:bodyPr/>
        <a:lstStyle/>
        <a:p>
          <a:endParaRPr lang="pl-PL"/>
        </a:p>
      </dgm:t>
    </dgm:pt>
    <dgm:pt modelId="{A6BA0B9B-BAD2-45A0-BE59-EDA1B439A93F}" type="sibTrans" cxnId="{EC20F27F-52DA-4D61-BFB1-93816A2883B5}">
      <dgm:prSet/>
      <dgm:spPr/>
      <dgm:t>
        <a:bodyPr/>
        <a:lstStyle/>
        <a:p>
          <a:endParaRPr lang="pl-PL"/>
        </a:p>
      </dgm:t>
    </dgm:pt>
    <dgm:pt modelId="{F9351687-7D41-4165-AC8E-A0E4F11F51E6}">
      <dgm:prSet phldrT="[Tekst]"/>
      <dgm:spPr/>
      <dgm:t>
        <a:bodyPr/>
        <a:lstStyle/>
        <a:p>
          <a:r>
            <a:rPr lang="hr" dirty="0"/>
            <a:t>Pošiljatelj, tj. kupac logističkog operatera, podnosi narudžbe.</a:t>
          </a:r>
          <a:endParaRPr lang="pl-PL" dirty="0"/>
        </a:p>
      </dgm:t>
    </dgm:pt>
    <dgm:pt modelId="{C7743E9D-C44C-4922-938B-E5C89B8B6441}" type="parTrans" cxnId="{2A5C535D-1810-426E-980B-80C2FF402E59}">
      <dgm:prSet/>
      <dgm:spPr/>
      <dgm:t>
        <a:bodyPr/>
        <a:lstStyle/>
        <a:p>
          <a:endParaRPr lang="pl-PL"/>
        </a:p>
      </dgm:t>
    </dgm:pt>
    <dgm:pt modelId="{C870BDAB-B5FC-439D-9495-DA38C2C8C339}" type="sibTrans" cxnId="{2A5C535D-1810-426E-980B-80C2FF402E59}">
      <dgm:prSet/>
      <dgm:spPr/>
      <dgm:t>
        <a:bodyPr/>
        <a:lstStyle/>
        <a:p>
          <a:endParaRPr lang="pl-PL"/>
        </a:p>
      </dgm:t>
    </dgm:pt>
    <dgm:pt modelId="{809520E4-C95C-4831-B497-FD72F4315B06}">
      <dgm:prSet phldrT="[Tekst]"/>
      <dgm:spPr/>
      <dgm:t>
        <a:bodyPr/>
        <a:lstStyle/>
        <a:p>
          <a:r>
            <a:rPr lang="hr" dirty="0"/>
            <a:t>Mogu se slati putem EDI-ja, csv datoteke, Excela, pošte, telefona itd.</a:t>
          </a:r>
          <a:endParaRPr lang="pl-PL" dirty="0"/>
        </a:p>
      </dgm:t>
    </dgm:pt>
    <dgm:pt modelId="{50AB66AD-E235-41E2-A759-B2CADFE3CF65}" type="parTrans" cxnId="{2B21D5AE-CD8C-4C1C-81A7-D6D11DB11152}">
      <dgm:prSet/>
      <dgm:spPr/>
      <dgm:t>
        <a:bodyPr/>
        <a:lstStyle/>
        <a:p>
          <a:endParaRPr lang="pl-PL"/>
        </a:p>
      </dgm:t>
    </dgm:pt>
    <dgm:pt modelId="{EF52CCED-637A-4E3C-824D-7644D1EC249E}" type="sibTrans" cxnId="{2B21D5AE-CD8C-4C1C-81A7-D6D11DB11152}">
      <dgm:prSet/>
      <dgm:spPr/>
      <dgm:t>
        <a:bodyPr/>
        <a:lstStyle/>
        <a:p>
          <a:endParaRPr lang="pl-PL"/>
        </a:p>
      </dgm:t>
    </dgm:pt>
    <dgm:pt modelId="{B35ADBBF-CC09-44AB-8D32-627D30AF760C}">
      <dgm:prSet phldrT="[Tekst]"/>
      <dgm:spPr/>
      <dgm:t>
        <a:bodyPr/>
        <a:lstStyle/>
        <a:p>
          <a:r>
            <a:rPr lang="hr" dirty="0"/>
            <a:t>Dostava - </a:t>
          </a:r>
          <a:r>
            <a:rPr lang="hr" dirty="0" err="1"/>
            <a:t>Preraspodjele</a:t>
          </a:r>
          <a:endParaRPr lang="pl-PL" dirty="0"/>
        </a:p>
      </dgm:t>
    </dgm:pt>
    <dgm:pt modelId="{6B9985B0-0931-4C2A-AC06-2766C42CE5A4}" type="sibTrans" cxnId="{F9936A3B-0067-41A1-94AC-E3D8B8AA1BC5}">
      <dgm:prSet/>
      <dgm:spPr/>
      <dgm:t>
        <a:bodyPr/>
        <a:lstStyle/>
        <a:p>
          <a:endParaRPr lang="pl-PL"/>
        </a:p>
      </dgm:t>
    </dgm:pt>
    <dgm:pt modelId="{474D1BAC-1FE8-4E0F-9A79-B4F6CE529C7C}" type="parTrans" cxnId="{F9936A3B-0067-41A1-94AC-E3D8B8AA1BC5}">
      <dgm:prSet/>
      <dgm:spPr/>
      <dgm:t>
        <a:bodyPr/>
        <a:lstStyle/>
        <a:p>
          <a:endParaRPr lang="pl-PL"/>
        </a:p>
      </dgm:t>
    </dgm:pt>
    <dgm:pt modelId="{116FB46F-5674-4B1B-B4DB-798BC513219B}" type="pres">
      <dgm:prSet presAssocID="{117E2FDB-D026-4F4F-B3B7-CCE383D32779}" presName="linearFlow" presStyleCnt="0">
        <dgm:presLayoutVars>
          <dgm:dir/>
          <dgm:animLvl val="lvl"/>
          <dgm:resizeHandles val="exact"/>
        </dgm:presLayoutVars>
      </dgm:prSet>
      <dgm:spPr/>
    </dgm:pt>
    <dgm:pt modelId="{56D0AE55-F2A4-46FD-82F0-8FED0538B021}" type="pres">
      <dgm:prSet presAssocID="{1BE23555-4CA4-46D0-8D6B-F412BD063483}" presName="composite" presStyleCnt="0"/>
      <dgm:spPr/>
    </dgm:pt>
    <dgm:pt modelId="{9C5390EE-FF27-4EF0-A53F-C28F64417C41}" type="pres">
      <dgm:prSet presAssocID="{1BE23555-4CA4-46D0-8D6B-F412BD06348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6BA5397-218F-4CAF-AF48-F7F11D579C00}" type="pres">
      <dgm:prSet presAssocID="{1BE23555-4CA4-46D0-8D6B-F412BD063483}" presName="parSh" presStyleLbl="node1" presStyleIdx="0" presStyleCnt="5"/>
      <dgm:spPr/>
    </dgm:pt>
    <dgm:pt modelId="{36199804-9EAE-4297-9564-07215D3163C0}" type="pres">
      <dgm:prSet presAssocID="{1BE23555-4CA4-46D0-8D6B-F412BD063483}" presName="desTx" presStyleLbl="fgAcc1" presStyleIdx="0" presStyleCnt="5">
        <dgm:presLayoutVars>
          <dgm:bulletEnabled val="1"/>
        </dgm:presLayoutVars>
      </dgm:prSet>
      <dgm:spPr/>
    </dgm:pt>
    <dgm:pt modelId="{31097C99-888F-4403-8572-D8CB9C80DE61}" type="pres">
      <dgm:prSet presAssocID="{E3DA8D6B-9821-4C94-A519-CC56085CA64C}" presName="sibTrans" presStyleLbl="sibTrans2D1" presStyleIdx="0" presStyleCnt="4"/>
      <dgm:spPr/>
    </dgm:pt>
    <dgm:pt modelId="{D64D4D56-3B0D-46D0-AD4E-5AC97601E742}" type="pres">
      <dgm:prSet presAssocID="{E3DA8D6B-9821-4C94-A519-CC56085CA64C}" presName="connTx" presStyleLbl="sibTrans2D1" presStyleIdx="0" presStyleCnt="4"/>
      <dgm:spPr/>
    </dgm:pt>
    <dgm:pt modelId="{AEE1A74B-E56D-4CB2-BD81-412C36BCAED3}" type="pres">
      <dgm:prSet presAssocID="{38D2892C-B95A-4CD8-8F17-6C4498F9FD1A}" presName="composite" presStyleCnt="0"/>
      <dgm:spPr/>
    </dgm:pt>
    <dgm:pt modelId="{95759544-EBE5-4D4C-A864-CB84F2AFD637}" type="pres">
      <dgm:prSet presAssocID="{38D2892C-B95A-4CD8-8F17-6C4498F9FD1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13BB01-DB46-4BAB-AFC9-CDE2D6142C6B}" type="pres">
      <dgm:prSet presAssocID="{38D2892C-B95A-4CD8-8F17-6C4498F9FD1A}" presName="parSh" presStyleLbl="node1" presStyleIdx="1" presStyleCnt="5"/>
      <dgm:spPr/>
    </dgm:pt>
    <dgm:pt modelId="{79DDC197-B63D-4134-BEDF-40D6B5067E1D}" type="pres">
      <dgm:prSet presAssocID="{38D2892C-B95A-4CD8-8F17-6C4498F9FD1A}" presName="desTx" presStyleLbl="fgAcc1" presStyleIdx="1" presStyleCnt="5">
        <dgm:presLayoutVars>
          <dgm:bulletEnabled val="1"/>
        </dgm:presLayoutVars>
      </dgm:prSet>
      <dgm:spPr/>
    </dgm:pt>
    <dgm:pt modelId="{872AF168-1F7D-4E05-B419-6EA12DDAD160}" type="pres">
      <dgm:prSet presAssocID="{F3C38B9C-2F3A-46D0-842F-8017BE8AA7B0}" presName="sibTrans" presStyleLbl="sibTrans2D1" presStyleIdx="1" presStyleCnt="4"/>
      <dgm:spPr/>
    </dgm:pt>
    <dgm:pt modelId="{8AF1764D-440E-4571-BD17-D59AFF0DC710}" type="pres">
      <dgm:prSet presAssocID="{F3C38B9C-2F3A-46D0-842F-8017BE8AA7B0}" presName="connTx" presStyleLbl="sibTrans2D1" presStyleIdx="1" presStyleCnt="4"/>
      <dgm:spPr/>
    </dgm:pt>
    <dgm:pt modelId="{3957706B-812C-453E-9028-880B53DC306E}" type="pres">
      <dgm:prSet presAssocID="{1DE970E7-897A-4C54-BFEA-678EB9056263}" presName="composite" presStyleCnt="0"/>
      <dgm:spPr/>
    </dgm:pt>
    <dgm:pt modelId="{4CF6C22F-E955-488D-8170-CA4DD178D9F0}" type="pres">
      <dgm:prSet presAssocID="{1DE970E7-897A-4C54-BFEA-678EB905626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4BAC95-0090-4AC5-A1CB-D92FFBD6D927}" type="pres">
      <dgm:prSet presAssocID="{1DE970E7-897A-4C54-BFEA-678EB9056263}" presName="parSh" presStyleLbl="node1" presStyleIdx="2" presStyleCnt="5"/>
      <dgm:spPr/>
    </dgm:pt>
    <dgm:pt modelId="{D632E269-3911-4378-943C-B572D0D96CCD}" type="pres">
      <dgm:prSet presAssocID="{1DE970E7-897A-4C54-BFEA-678EB9056263}" presName="desTx" presStyleLbl="fgAcc1" presStyleIdx="2" presStyleCnt="5">
        <dgm:presLayoutVars>
          <dgm:bulletEnabled val="1"/>
        </dgm:presLayoutVars>
      </dgm:prSet>
      <dgm:spPr/>
    </dgm:pt>
    <dgm:pt modelId="{2EF3453B-BD2F-42FA-81E5-09377445F7A9}" type="pres">
      <dgm:prSet presAssocID="{230F3D92-1ED1-42BD-9ABA-555E064B1F04}" presName="sibTrans" presStyleLbl="sibTrans2D1" presStyleIdx="2" presStyleCnt="4"/>
      <dgm:spPr/>
    </dgm:pt>
    <dgm:pt modelId="{0B72AEB7-14F9-4F33-832B-0E8CC5B4B962}" type="pres">
      <dgm:prSet presAssocID="{230F3D92-1ED1-42BD-9ABA-555E064B1F04}" presName="connTx" presStyleLbl="sibTrans2D1" presStyleIdx="2" presStyleCnt="4"/>
      <dgm:spPr/>
    </dgm:pt>
    <dgm:pt modelId="{954A063B-92A1-4743-B759-F02211AAE23B}" type="pres">
      <dgm:prSet presAssocID="{B35ADBBF-CC09-44AB-8D32-627D30AF760C}" presName="composite" presStyleCnt="0"/>
      <dgm:spPr/>
    </dgm:pt>
    <dgm:pt modelId="{AB91EA1E-2E3B-498F-AF2B-8D5F8F3A01FB}" type="pres">
      <dgm:prSet presAssocID="{B35ADBBF-CC09-44AB-8D32-627D30AF76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9D7C9-CDC0-4895-AF63-137B238A2F77}" type="pres">
      <dgm:prSet presAssocID="{B35ADBBF-CC09-44AB-8D32-627D30AF760C}" presName="parSh" presStyleLbl="node1" presStyleIdx="3" presStyleCnt="5"/>
      <dgm:spPr/>
    </dgm:pt>
    <dgm:pt modelId="{2DF2E945-B7A9-49B2-BC5D-D169DC1B63E8}" type="pres">
      <dgm:prSet presAssocID="{B35ADBBF-CC09-44AB-8D32-627D30AF760C}" presName="desTx" presStyleLbl="fgAcc1" presStyleIdx="3" presStyleCnt="5">
        <dgm:presLayoutVars>
          <dgm:bulletEnabled val="1"/>
        </dgm:presLayoutVars>
      </dgm:prSet>
      <dgm:spPr/>
    </dgm:pt>
    <dgm:pt modelId="{ED24CDDC-5EE2-4A43-B3FD-50BAD05EA0B4}" type="pres">
      <dgm:prSet presAssocID="{6B9985B0-0931-4C2A-AC06-2766C42CE5A4}" presName="sibTrans" presStyleLbl="sibTrans2D1" presStyleIdx="3" presStyleCnt="4"/>
      <dgm:spPr/>
    </dgm:pt>
    <dgm:pt modelId="{1A585DDD-7957-4D78-83B4-274EA1140E8C}" type="pres">
      <dgm:prSet presAssocID="{6B9985B0-0931-4C2A-AC06-2766C42CE5A4}" presName="connTx" presStyleLbl="sibTrans2D1" presStyleIdx="3" presStyleCnt="4"/>
      <dgm:spPr/>
    </dgm:pt>
    <dgm:pt modelId="{D536746A-4145-4B50-9E99-6FEFC41F36D6}" type="pres">
      <dgm:prSet presAssocID="{A588226E-D317-41C1-95A5-FA9D40BAC86D}" presName="composite" presStyleCnt="0"/>
      <dgm:spPr/>
    </dgm:pt>
    <dgm:pt modelId="{196062BE-5E18-4493-91D0-25A03695B9FE}" type="pres">
      <dgm:prSet presAssocID="{A588226E-D317-41C1-95A5-FA9D40BAC8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037A050-5C60-4BCE-9BCE-603182A67525}" type="pres">
      <dgm:prSet presAssocID="{A588226E-D317-41C1-95A5-FA9D40BAC86D}" presName="parSh" presStyleLbl="node1" presStyleIdx="4" presStyleCnt="5"/>
      <dgm:spPr/>
    </dgm:pt>
    <dgm:pt modelId="{BB71D5DB-2871-4791-9351-380F0D30166B}" type="pres">
      <dgm:prSet presAssocID="{A588226E-D317-41C1-95A5-FA9D40BAC8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A13C6B08-506A-4CCA-A765-2A9D4E5E1662}" type="presOf" srcId="{A588226E-D317-41C1-95A5-FA9D40BAC86D}" destId="{F037A050-5C60-4BCE-9BCE-603182A67525}" srcOrd="1" destOrd="0" presId="urn:microsoft.com/office/officeart/2005/8/layout/process3"/>
    <dgm:cxn modelId="{8EE35109-BE26-4CC1-B87C-528F8C38D4D5}" type="presOf" srcId="{230F3D92-1ED1-42BD-9ABA-555E064B1F04}" destId="{0B72AEB7-14F9-4F33-832B-0E8CC5B4B962}" srcOrd="1" destOrd="0" presId="urn:microsoft.com/office/officeart/2005/8/layout/process3"/>
    <dgm:cxn modelId="{A167E20C-47E8-46F1-A64B-4550CB573E94}" type="presOf" srcId="{A588226E-D317-41C1-95A5-FA9D40BAC86D}" destId="{196062BE-5E18-4493-91D0-25A03695B9FE}" srcOrd="0" destOrd="0" presId="urn:microsoft.com/office/officeart/2005/8/layout/process3"/>
    <dgm:cxn modelId="{56612F0F-EE4D-4DE4-9B67-06D3AF6A75C0}" type="presOf" srcId="{38D2892C-B95A-4CD8-8F17-6C4498F9FD1A}" destId="{A613BB01-DB46-4BAB-AFC9-CDE2D6142C6B}" srcOrd="1" destOrd="0" presId="urn:microsoft.com/office/officeart/2005/8/layout/process3"/>
    <dgm:cxn modelId="{76F3B524-9C28-47C0-9A4F-4BE2BFECF2A0}" type="presOf" srcId="{04D961A6-4107-46E9-B8E1-6B5F47D7BFB6}" destId="{BB71D5DB-2871-4791-9351-380F0D30166B}" srcOrd="0" destOrd="0" presId="urn:microsoft.com/office/officeart/2005/8/layout/process3"/>
    <dgm:cxn modelId="{DA082028-CA6D-4E7B-9E27-D70F4A5E4472}" srcId="{117E2FDB-D026-4F4F-B3B7-CCE383D32779}" destId="{1DE970E7-897A-4C54-BFEA-678EB9056263}" srcOrd="2" destOrd="0" parTransId="{F1CB3C54-67AA-4F82-B66A-4AE8D12BFCAE}" sibTransId="{230F3D92-1ED1-42BD-9ABA-555E064B1F04}"/>
    <dgm:cxn modelId="{F9936A3B-0067-41A1-94AC-E3D8B8AA1BC5}" srcId="{117E2FDB-D026-4F4F-B3B7-CCE383D32779}" destId="{B35ADBBF-CC09-44AB-8D32-627D30AF760C}" srcOrd="3" destOrd="0" parTransId="{474D1BAC-1FE8-4E0F-9A79-B4F6CE529C7C}" sibTransId="{6B9985B0-0931-4C2A-AC06-2766C42CE5A4}"/>
    <dgm:cxn modelId="{A73C5D3D-1573-4D5A-8026-F4A2B7E201EF}" type="presOf" srcId="{38D2892C-B95A-4CD8-8F17-6C4498F9FD1A}" destId="{95759544-EBE5-4D4C-A864-CB84F2AFD637}" srcOrd="0" destOrd="0" presId="urn:microsoft.com/office/officeart/2005/8/layout/process3"/>
    <dgm:cxn modelId="{2A5C535D-1810-426E-980B-80C2FF402E59}" srcId="{1BE23555-4CA4-46D0-8D6B-F412BD063483}" destId="{F9351687-7D41-4165-AC8E-A0E4F11F51E6}" srcOrd="0" destOrd="0" parTransId="{C7743E9D-C44C-4922-938B-E5C89B8B6441}" sibTransId="{C870BDAB-B5FC-439D-9495-DA38C2C8C339}"/>
    <dgm:cxn modelId="{9033A241-EFBC-4F21-B674-D80F9C51EEEC}" type="presOf" srcId="{1BE23555-4CA4-46D0-8D6B-F412BD063483}" destId="{9C5390EE-FF27-4EF0-A53F-C28F64417C41}" srcOrd="0" destOrd="0" presId="urn:microsoft.com/office/officeart/2005/8/layout/process3"/>
    <dgm:cxn modelId="{09804442-5010-46B2-84F2-F1427E0A1F4E}" srcId="{117E2FDB-D026-4F4F-B3B7-CCE383D32779}" destId="{A588226E-D317-41C1-95A5-FA9D40BAC86D}" srcOrd="4" destOrd="0" parTransId="{578B6C83-9019-46CF-811F-4FB8340A7D83}" sibTransId="{488F5490-1FD6-4E3A-B891-90DDD3EF5E11}"/>
    <dgm:cxn modelId="{9E8BE844-64CC-4B12-BCA3-7746E78FB621}" type="presOf" srcId="{F9351687-7D41-4165-AC8E-A0E4F11F51E6}" destId="{36199804-9EAE-4297-9564-07215D3163C0}" srcOrd="0" destOrd="0" presId="urn:microsoft.com/office/officeart/2005/8/layout/process3"/>
    <dgm:cxn modelId="{D5693645-7677-452C-AABC-BCF66C2B3D2A}" srcId="{117E2FDB-D026-4F4F-B3B7-CCE383D32779}" destId="{38D2892C-B95A-4CD8-8F17-6C4498F9FD1A}" srcOrd="1" destOrd="0" parTransId="{68D90B89-E0F5-4F0A-9526-70AF040DF87B}" sibTransId="{F3C38B9C-2F3A-46D0-842F-8017BE8AA7B0}"/>
    <dgm:cxn modelId="{E8DB504F-0B1C-4B84-8D2B-B1548A04AABE}" type="presOf" srcId="{E3DA8D6B-9821-4C94-A519-CC56085CA64C}" destId="{D64D4D56-3B0D-46D0-AD4E-5AC97601E742}" srcOrd="1" destOrd="0" presId="urn:microsoft.com/office/officeart/2005/8/layout/process3"/>
    <dgm:cxn modelId="{56F64672-0321-4A0E-9173-8E74D92E9C7E}" type="presOf" srcId="{F3C38B9C-2F3A-46D0-842F-8017BE8AA7B0}" destId="{8AF1764D-440E-4571-BD17-D59AFF0DC710}" srcOrd="1" destOrd="0" presId="urn:microsoft.com/office/officeart/2005/8/layout/process3"/>
    <dgm:cxn modelId="{E1D83D7E-B804-4D99-AF74-236498BCDDDC}" type="presOf" srcId="{230F3D92-1ED1-42BD-9ABA-555E064B1F04}" destId="{2EF3453B-BD2F-42FA-81E5-09377445F7A9}" srcOrd="0" destOrd="0" presId="urn:microsoft.com/office/officeart/2005/8/layout/process3"/>
    <dgm:cxn modelId="{EC20F27F-52DA-4D61-BFB1-93816A2883B5}" srcId="{A588226E-D317-41C1-95A5-FA9D40BAC86D}" destId="{04D961A6-4107-46E9-B8E1-6B5F47D7BFB6}" srcOrd="0" destOrd="0" parTransId="{19DF54E1-6D9A-47E4-B303-140E85622BED}" sibTransId="{A6BA0B9B-BAD2-45A0-BE59-EDA1B439A93F}"/>
    <dgm:cxn modelId="{B90F4782-BDBE-42C4-B0B0-E61DA73B974A}" type="presOf" srcId="{B35ADBBF-CC09-44AB-8D32-627D30AF760C}" destId="{AB91EA1E-2E3B-498F-AF2B-8D5F8F3A01FB}" srcOrd="0" destOrd="0" presId="urn:microsoft.com/office/officeart/2005/8/layout/process3"/>
    <dgm:cxn modelId="{716BA987-C98B-4276-A0FD-1664077FD22A}" srcId="{38D2892C-B95A-4CD8-8F17-6C4498F9FD1A}" destId="{4B32DD77-6EFF-421E-8C87-75225EF939B9}" srcOrd="0" destOrd="0" parTransId="{AD254BDF-C8B2-47BE-978E-B328BE0AA5F7}" sibTransId="{3E3BB960-B969-425B-92BE-27EA7A1E386F}"/>
    <dgm:cxn modelId="{F9DD2693-86B7-43BA-B293-E488F38BF919}" type="presOf" srcId="{4B32DD77-6EFF-421E-8C87-75225EF939B9}" destId="{79DDC197-B63D-4134-BEDF-40D6B5067E1D}" srcOrd="0" destOrd="0" presId="urn:microsoft.com/office/officeart/2005/8/layout/process3"/>
    <dgm:cxn modelId="{97943493-F05F-44B4-94D9-F0ADD23573CA}" srcId="{117E2FDB-D026-4F4F-B3B7-CCE383D32779}" destId="{1BE23555-4CA4-46D0-8D6B-F412BD063483}" srcOrd="0" destOrd="0" parTransId="{F3A82588-75AC-49EF-94D8-19E9C9F60B73}" sibTransId="{E3DA8D6B-9821-4C94-A519-CC56085CA64C}"/>
    <dgm:cxn modelId="{F744A093-3B10-43FC-8C1E-C98D658038B0}" type="presOf" srcId="{809520E4-C95C-4831-B497-FD72F4315B06}" destId="{36199804-9EAE-4297-9564-07215D3163C0}" srcOrd="0" destOrd="1" presId="urn:microsoft.com/office/officeart/2005/8/layout/process3"/>
    <dgm:cxn modelId="{CDCFD993-BA3A-4AF7-B2FB-A523F3A90128}" type="presOf" srcId="{B64CD984-538F-4879-A227-AB92E0308736}" destId="{D632E269-3911-4378-943C-B572D0D96CCD}" srcOrd="0" destOrd="0" presId="urn:microsoft.com/office/officeart/2005/8/layout/process3"/>
    <dgm:cxn modelId="{42AF7399-4F7C-4342-AB27-DB6CB38B091A}" type="presOf" srcId="{E1422D36-F5BB-4348-8282-F921451395D1}" destId="{2DF2E945-B7A9-49B2-BC5D-D169DC1B63E8}" srcOrd="0" destOrd="0" presId="urn:microsoft.com/office/officeart/2005/8/layout/process3"/>
    <dgm:cxn modelId="{2B21D5AE-CD8C-4C1C-81A7-D6D11DB11152}" srcId="{1BE23555-4CA4-46D0-8D6B-F412BD063483}" destId="{809520E4-C95C-4831-B497-FD72F4315B06}" srcOrd="1" destOrd="0" parTransId="{50AB66AD-E235-41E2-A759-B2CADFE3CF65}" sibTransId="{EF52CCED-637A-4E3C-824D-7644D1EC249E}"/>
    <dgm:cxn modelId="{12E117B3-5255-4830-B7B0-E8ABC65A3EF2}" type="presOf" srcId="{6B9985B0-0931-4C2A-AC06-2766C42CE5A4}" destId="{1A585DDD-7957-4D78-83B4-274EA1140E8C}" srcOrd="1" destOrd="0" presId="urn:microsoft.com/office/officeart/2005/8/layout/process3"/>
    <dgm:cxn modelId="{46FC89B4-1E5E-4B74-82A4-EDEEC0FE81D0}" type="presOf" srcId="{6B9985B0-0931-4C2A-AC06-2766C42CE5A4}" destId="{ED24CDDC-5EE2-4A43-B3FD-50BAD05EA0B4}" srcOrd="0" destOrd="0" presId="urn:microsoft.com/office/officeart/2005/8/layout/process3"/>
    <dgm:cxn modelId="{87B68CB8-2293-45BD-B2C6-D3166E212CE4}" type="presOf" srcId="{1DE970E7-897A-4C54-BFEA-678EB9056263}" destId="{CF4BAC95-0090-4AC5-A1CB-D92FFBD6D927}" srcOrd="1" destOrd="0" presId="urn:microsoft.com/office/officeart/2005/8/layout/process3"/>
    <dgm:cxn modelId="{9638E4C2-6FA9-4220-9314-8BE247999AC1}" type="presOf" srcId="{1DE970E7-897A-4C54-BFEA-678EB9056263}" destId="{4CF6C22F-E955-488D-8170-CA4DD178D9F0}" srcOrd="0" destOrd="0" presId="urn:microsoft.com/office/officeart/2005/8/layout/process3"/>
    <dgm:cxn modelId="{4022AFC4-6E1B-4D53-A8D5-1630EF145CA0}" srcId="{B35ADBBF-CC09-44AB-8D32-627D30AF760C}" destId="{E1422D36-F5BB-4348-8282-F921451395D1}" srcOrd="0" destOrd="0" parTransId="{9BC596E2-E020-41CD-8E40-B56DCD5A6327}" sibTransId="{2BD0A96C-982D-41CF-8196-F8DD7DFD4BB0}"/>
    <dgm:cxn modelId="{8A42D4C9-60F0-4ED7-B71B-18D7BDDA404A}" type="presOf" srcId="{1BE23555-4CA4-46D0-8D6B-F412BD063483}" destId="{C6BA5397-218F-4CAF-AF48-F7F11D579C00}" srcOrd="1" destOrd="0" presId="urn:microsoft.com/office/officeart/2005/8/layout/process3"/>
    <dgm:cxn modelId="{9BD3FFCC-B5B3-41D3-8F30-BE7F8DC9E0AE}" type="presOf" srcId="{117E2FDB-D026-4F4F-B3B7-CCE383D32779}" destId="{116FB46F-5674-4B1B-B4DB-798BC513219B}" srcOrd="0" destOrd="0" presId="urn:microsoft.com/office/officeart/2005/8/layout/process3"/>
    <dgm:cxn modelId="{2C053DD1-7DF7-4D61-8D74-335AA2713A91}" type="presOf" srcId="{F3C38B9C-2F3A-46D0-842F-8017BE8AA7B0}" destId="{872AF168-1F7D-4E05-B419-6EA12DDAD160}" srcOrd="0" destOrd="0" presId="urn:microsoft.com/office/officeart/2005/8/layout/process3"/>
    <dgm:cxn modelId="{89D1B0D4-C365-4953-AC77-F38B32CA09F2}" type="presOf" srcId="{B35ADBBF-CC09-44AB-8D32-627D30AF760C}" destId="{2159D7C9-CDC0-4895-AF63-137B238A2F77}" srcOrd="1" destOrd="0" presId="urn:microsoft.com/office/officeart/2005/8/layout/process3"/>
    <dgm:cxn modelId="{A0FFBEF7-F06B-4CBB-9B15-A51B91DFAA02}" srcId="{1DE970E7-897A-4C54-BFEA-678EB9056263}" destId="{B64CD984-538F-4879-A227-AB92E0308736}" srcOrd="0" destOrd="0" parTransId="{1BF2FA68-17D8-4D42-B98D-B0D5929266B1}" sibTransId="{13F671BF-870B-4FB8-9820-B7BDBD6954E5}"/>
    <dgm:cxn modelId="{28617FFA-D3EC-4D6D-8DCA-DE2CD6867BEE}" type="presOf" srcId="{E3DA8D6B-9821-4C94-A519-CC56085CA64C}" destId="{31097C99-888F-4403-8572-D8CB9C80DE61}" srcOrd="0" destOrd="0" presId="urn:microsoft.com/office/officeart/2005/8/layout/process3"/>
    <dgm:cxn modelId="{71B2576C-AB1A-4307-8098-BD2F8B0FAD0C}" type="presParOf" srcId="{116FB46F-5674-4B1B-B4DB-798BC513219B}" destId="{56D0AE55-F2A4-46FD-82F0-8FED0538B021}" srcOrd="0" destOrd="0" presId="urn:microsoft.com/office/officeart/2005/8/layout/process3"/>
    <dgm:cxn modelId="{826E46C6-43B5-4E7D-B0D3-DC5A41BDB80A}" type="presParOf" srcId="{56D0AE55-F2A4-46FD-82F0-8FED0538B021}" destId="{9C5390EE-FF27-4EF0-A53F-C28F64417C41}" srcOrd="0" destOrd="0" presId="urn:microsoft.com/office/officeart/2005/8/layout/process3"/>
    <dgm:cxn modelId="{B36B2991-D400-4662-8848-1BD23E16462E}" type="presParOf" srcId="{56D0AE55-F2A4-46FD-82F0-8FED0538B021}" destId="{C6BA5397-218F-4CAF-AF48-F7F11D579C00}" srcOrd="1" destOrd="0" presId="urn:microsoft.com/office/officeart/2005/8/layout/process3"/>
    <dgm:cxn modelId="{24C1D655-1DE8-444F-8A45-F9D135A3B680}" type="presParOf" srcId="{56D0AE55-F2A4-46FD-82F0-8FED0538B021}" destId="{36199804-9EAE-4297-9564-07215D3163C0}" srcOrd="2" destOrd="0" presId="urn:microsoft.com/office/officeart/2005/8/layout/process3"/>
    <dgm:cxn modelId="{979F77A8-86E0-473D-B4AD-07095E33AB6B}" type="presParOf" srcId="{116FB46F-5674-4B1B-B4DB-798BC513219B}" destId="{31097C99-888F-4403-8572-D8CB9C80DE61}" srcOrd="1" destOrd="0" presId="urn:microsoft.com/office/officeart/2005/8/layout/process3"/>
    <dgm:cxn modelId="{CFD4F6DA-3C0A-4A07-88A5-8DE620776AF9}" type="presParOf" srcId="{31097C99-888F-4403-8572-D8CB9C80DE61}" destId="{D64D4D56-3B0D-46D0-AD4E-5AC97601E742}" srcOrd="0" destOrd="0" presId="urn:microsoft.com/office/officeart/2005/8/layout/process3"/>
    <dgm:cxn modelId="{E4A1B09E-1185-4C14-ADEC-F7B0F145977A}" type="presParOf" srcId="{116FB46F-5674-4B1B-B4DB-798BC513219B}" destId="{AEE1A74B-E56D-4CB2-BD81-412C36BCAED3}" srcOrd="2" destOrd="0" presId="urn:microsoft.com/office/officeart/2005/8/layout/process3"/>
    <dgm:cxn modelId="{E71F4014-29B2-4194-8901-ED6352A6D2D7}" type="presParOf" srcId="{AEE1A74B-E56D-4CB2-BD81-412C36BCAED3}" destId="{95759544-EBE5-4D4C-A864-CB84F2AFD637}" srcOrd="0" destOrd="0" presId="urn:microsoft.com/office/officeart/2005/8/layout/process3"/>
    <dgm:cxn modelId="{07FF88E2-E60D-4A9A-A8CE-FDB3002A821F}" type="presParOf" srcId="{AEE1A74B-E56D-4CB2-BD81-412C36BCAED3}" destId="{A613BB01-DB46-4BAB-AFC9-CDE2D6142C6B}" srcOrd="1" destOrd="0" presId="urn:microsoft.com/office/officeart/2005/8/layout/process3"/>
    <dgm:cxn modelId="{C107ED49-1961-47AC-8F6B-ECEB9528F385}" type="presParOf" srcId="{AEE1A74B-E56D-4CB2-BD81-412C36BCAED3}" destId="{79DDC197-B63D-4134-BEDF-40D6B5067E1D}" srcOrd="2" destOrd="0" presId="urn:microsoft.com/office/officeart/2005/8/layout/process3"/>
    <dgm:cxn modelId="{61703BEA-9D67-429F-8247-897B76985756}" type="presParOf" srcId="{116FB46F-5674-4B1B-B4DB-798BC513219B}" destId="{872AF168-1F7D-4E05-B419-6EA12DDAD160}" srcOrd="3" destOrd="0" presId="urn:microsoft.com/office/officeart/2005/8/layout/process3"/>
    <dgm:cxn modelId="{770DA77A-7D1C-47BD-805F-1A8A16AD2AC5}" type="presParOf" srcId="{872AF168-1F7D-4E05-B419-6EA12DDAD160}" destId="{8AF1764D-440E-4571-BD17-D59AFF0DC710}" srcOrd="0" destOrd="0" presId="urn:microsoft.com/office/officeart/2005/8/layout/process3"/>
    <dgm:cxn modelId="{7936CA29-2F73-42F6-90B5-AB709067F1B5}" type="presParOf" srcId="{116FB46F-5674-4B1B-B4DB-798BC513219B}" destId="{3957706B-812C-453E-9028-880B53DC306E}" srcOrd="4" destOrd="0" presId="urn:microsoft.com/office/officeart/2005/8/layout/process3"/>
    <dgm:cxn modelId="{4E6D5F98-4992-43AF-9E8C-DFD301A57413}" type="presParOf" srcId="{3957706B-812C-453E-9028-880B53DC306E}" destId="{4CF6C22F-E955-488D-8170-CA4DD178D9F0}" srcOrd="0" destOrd="0" presId="urn:microsoft.com/office/officeart/2005/8/layout/process3"/>
    <dgm:cxn modelId="{5C5E116A-921D-482E-88B1-C554D076C8F0}" type="presParOf" srcId="{3957706B-812C-453E-9028-880B53DC306E}" destId="{CF4BAC95-0090-4AC5-A1CB-D92FFBD6D927}" srcOrd="1" destOrd="0" presId="urn:microsoft.com/office/officeart/2005/8/layout/process3"/>
    <dgm:cxn modelId="{71C6C818-18F1-4A90-B2B2-099468F5F0CB}" type="presParOf" srcId="{3957706B-812C-453E-9028-880B53DC306E}" destId="{D632E269-3911-4378-943C-B572D0D96CCD}" srcOrd="2" destOrd="0" presId="urn:microsoft.com/office/officeart/2005/8/layout/process3"/>
    <dgm:cxn modelId="{08D74319-EA9B-4E18-9737-34133B369B2E}" type="presParOf" srcId="{116FB46F-5674-4B1B-B4DB-798BC513219B}" destId="{2EF3453B-BD2F-42FA-81E5-09377445F7A9}" srcOrd="5" destOrd="0" presId="urn:microsoft.com/office/officeart/2005/8/layout/process3"/>
    <dgm:cxn modelId="{6D41F491-C24A-45F8-AC26-3CA70C84B215}" type="presParOf" srcId="{2EF3453B-BD2F-42FA-81E5-09377445F7A9}" destId="{0B72AEB7-14F9-4F33-832B-0E8CC5B4B962}" srcOrd="0" destOrd="0" presId="urn:microsoft.com/office/officeart/2005/8/layout/process3"/>
    <dgm:cxn modelId="{C5805A98-6A57-4DED-84AF-125FDE4C6F59}" type="presParOf" srcId="{116FB46F-5674-4B1B-B4DB-798BC513219B}" destId="{954A063B-92A1-4743-B759-F02211AAE23B}" srcOrd="6" destOrd="0" presId="urn:microsoft.com/office/officeart/2005/8/layout/process3"/>
    <dgm:cxn modelId="{4C464012-CA7B-4531-AC9B-2C61E27466F7}" type="presParOf" srcId="{954A063B-92A1-4743-B759-F02211AAE23B}" destId="{AB91EA1E-2E3B-498F-AF2B-8D5F8F3A01FB}" srcOrd="0" destOrd="0" presId="urn:microsoft.com/office/officeart/2005/8/layout/process3"/>
    <dgm:cxn modelId="{61DECD0C-9BE5-445C-B0FE-2CA88A80A4A5}" type="presParOf" srcId="{954A063B-92A1-4743-B759-F02211AAE23B}" destId="{2159D7C9-CDC0-4895-AF63-137B238A2F77}" srcOrd="1" destOrd="0" presId="urn:microsoft.com/office/officeart/2005/8/layout/process3"/>
    <dgm:cxn modelId="{5F41E679-02BA-4074-AD0E-B66D74346674}" type="presParOf" srcId="{954A063B-92A1-4743-B759-F02211AAE23B}" destId="{2DF2E945-B7A9-49B2-BC5D-D169DC1B63E8}" srcOrd="2" destOrd="0" presId="urn:microsoft.com/office/officeart/2005/8/layout/process3"/>
    <dgm:cxn modelId="{932A851D-235A-41B0-B969-8FA29EBA43BF}" type="presParOf" srcId="{116FB46F-5674-4B1B-B4DB-798BC513219B}" destId="{ED24CDDC-5EE2-4A43-B3FD-50BAD05EA0B4}" srcOrd="7" destOrd="0" presId="urn:microsoft.com/office/officeart/2005/8/layout/process3"/>
    <dgm:cxn modelId="{3E77A7F4-37F2-4499-8B62-07B0A6916770}" type="presParOf" srcId="{ED24CDDC-5EE2-4A43-B3FD-50BAD05EA0B4}" destId="{1A585DDD-7957-4D78-83B4-274EA1140E8C}" srcOrd="0" destOrd="0" presId="urn:microsoft.com/office/officeart/2005/8/layout/process3"/>
    <dgm:cxn modelId="{6775BD9B-C3D5-4696-8D8D-48B4CA321306}" type="presParOf" srcId="{116FB46F-5674-4B1B-B4DB-798BC513219B}" destId="{D536746A-4145-4B50-9E99-6FEFC41F36D6}" srcOrd="8" destOrd="0" presId="urn:microsoft.com/office/officeart/2005/8/layout/process3"/>
    <dgm:cxn modelId="{E51840CF-C39B-4796-A831-97250E6750EF}" type="presParOf" srcId="{D536746A-4145-4B50-9E99-6FEFC41F36D6}" destId="{196062BE-5E18-4493-91D0-25A03695B9FE}" srcOrd="0" destOrd="0" presId="urn:microsoft.com/office/officeart/2005/8/layout/process3"/>
    <dgm:cxn modelId="{CCFF2BC2-101D-4161-8616-95BD83DE3006}" type="presParOf" srcId="{D536746A-4145-4B50-9E99-6FEFC41F36D6}" destId="{F037A050-5C60-4BCE-9BCE-603182A67525}" srcOrd="1" destOrd="0" presId="urn:microsoft.com/office/officeart/2005/8/layout/process3"/>
    <dgm:cxn modelId="{997C3110-2DA6-4AD8-81D7-F96798DA304D}" type="presParOf" srcId="{D536746A-4145-4B50-9E99-6FEFC41F36D6}" destId="{BB71D5DB-2871-4791-9351-380F0D3016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/>
            <a:t>Izravna dostava od kupca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hr" dirty="0"/>
            <a:t>Preuzimanje -&gt; izravna dostava iz otpremne poslovnice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hr" dirty="0"/>
            <a:t>Preuzimanje -&gt; direktna dostava vozilom iz međupodružničkog prijevoza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hr" dirty="0"/>
            <a:t>Preuzimanje -&gt; dostava vozilom za preuzimanje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68CE92DC-918D-49BF-B843-DDD5190D8ECB}">
      <dgm:prSet phldrT="[Tekst]"/>
      <dgm:spPr/>
      <dgm:t>
        <a:bodyPr/>
        <a:lstStyle/>
        <a:p>
          <a:r>
            <a:rPr lang="hr" dirty="0"/>
            <a:t>Preuzimanje -&gt; prijevoz </a:t>
          </a:r>
          <a:r>
            <a:rPr lang="hr" dirty="0" err="1"/>
            <a:t>među poslovnicama </a:t>
          </a:r>
          <a:r>
            <a:rPr lang="hr" dirty="0"/>
            <a:t>-&gt; </a:t>
          </a:r>
          <a:r>
            <a:rPr lang="hr" dirty="0" err="1"/>
            <a:t>dostava</a:t>
          </a:r>
          <a:endParaRPr lang="pl-PL" dirty="0"/>
        </a:p>
      </dgm:t>
    </dgm:pt>
    <dgm:pt modelId="{E3308FD1-4745-4FEA-9FD0-ED10C6B74919}" type="parTrans" cxnId="{EBD163B3-69DB-4FBF-B008-9449379BF819}">
      <dgm:prSet/>
      <dgm:spPr/>
      <dgm:t>
        <a:bodyPr/>
        <a:lstStyle/>
        <a:p>
          <a:endParaRPr lang="pl-PL"/>
        </a:p>
      </dgm:t>
    </dgm:pt>
    <dgm:pt modelId="{0B141839-69C1-42CD-8E93-41EFED52FA59}" type="sibTrans" cxnId="{EBD163B3-69DB-4FBF-B008-9449379BF819}">
      <dgm:prSet/>
      <dgm:spPr/>
      <dgm:t>
        <a:bodyPr/>
        <a:lstStyle/>
        <a:p>
          <a:endParaRPr lang="pl-PL"/>
        </a:p>
      </dgm:t>
    </dgm:pt>
    <dgm:pt modelId="{0EF9BE0A-DCBF-4BEF-9658-B0368F263D7C}">
      <dgm:prSet phldrT="[Tekst]"/>
      <dgm:spPr/>
      <dgm:t>
        <a:bodyPr/>
        <a:lstStyle/>
        <a:p>
          <a:r>
            <a:rPr lang="hr" dirty="0"/>
            <a:t>Uputno preuzimanje (preuzimanje vrši otpremna poslovnica) -&gt; dostava</a:t>
          </a:r>
          <a:endParaRPr lang="pl-PL" dirty="0"/>
        </a:p>
      </dgm:t>
    </dgm:pt>
    <dgm:pt modelId="{76D56272-C29A-4057-BC90-1DE17BA22E8E}" type="parTrans" cxnId="{DCC7AA25-A3A3-4A9A-9E83-6BCF5C7AAD84}">
      <dgm:prSet/>
      <dgm:spPr/>
      <dgm:t>
        <a:bodyPr/>
        <a:lstStyle/>
        <a:p>
          <a:endParaRPr lang="pl-PL"/>
        </a:p>
      </dgm:t>
    </dgm:pt>
    <dgm:pt modelId="{96C40160-AE60-46CA-8FB4-44E431475BFB}" type="sibTrans" cxnId="{DCC7AA25-A3A3-4A9A-9E83-6BCF5C7AAD84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6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6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6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6">
        <dgm:presLayoutVars>
          <dgm:bulletEnabled val="1"/>
        </dgm:presLayoutVars>
      </dgm:prSet>
      <dgm:spPr/>
    </dgm:pt>
    <dgm:pt modelId="{24C019B8-3D32-4C43-A6BB-337AA203FFC3}" type="pres">
      <dgm:prSet presAssocID="{BE69C0E0-AF41-4CCB-BF74-E365314361D3}" presName="sibTrans" presStyleCnt="0"/>
      <dgm:spPr/>
    </dgm:pt>
    <dgm:pt modelId="{6A9C4C1A-0722-4B69-85CC-0C1D1C2A6319}" type="pres">
      <dgm:prSet presAssocID="{68CE92DC-918D-49BF-B843-DDD5190D8ECB}" presName="node" presStyleLbl="node1" presStyleIdx="4" presStyleCnt="6">
        <dgm:presLayoutVars>
          <dgm:bulletEnabled val="1"/>
        </dgm:presLayoutVars>
      </dgm:prSet>
      <dgm:spPr/>
    </dgm:pt>
    <dgm:pt modelId="{BEDCBAB2-0E7A-47D1-A4FE-B1A0E88CAB0C}" type="pres">
      <dgm:prSet presAssocID="{0B141839-69C1-42CD-8E93-41EFED52FA59}" presName="sibTrans" presStyleCnt="0"/>
      <dgm:spPr/>
    </dgm:pt>
    <dgm:pt modelId="{D6572035-1E8E-4DBD-88FE-69543F072926}" type="pres">
      <dgm:prSet presAssocID="{0EF9BE0A-DCBF-4BEF-9658-B0368F263D7C}" presName="node" presStyleLbl="node1" presStyleIdx="5" presStyleCnt="6">
        <dgm:presLayoutVars>
          <dgm:bulletEnabled val="1"/>
        </dgm:presLayoutVars>
      </dgm:prSet>
      <dgm:spPr/>
    </dgm:pt>
  </dgm:ptLst>
  <dgm:cxnLst>
    <dgm:cxn modelId="{2E65061E-04C6-46B8-8EA5-1F79F57EBB01}" type="presOf" srcId="{68CE92DC-918D-49BF-B843-DDD5190D8ECB}" destId="{6A9C4C1A-0722-4B69-85CC-0C1D1C2A6319}" srcOrd="0" destOrd="0" presId="urn:microsoft.com/office/officeart/2005/8/layout/default"/>
    <dgm:cxn modelId="{DCC7AA25-A3A3-4A9A-9E83-6BCF5C7AAD84}" srcId="{FA235775-CD05-4A0C-9373-41659AEFF0C7}" destId="{0EF9BE0A-DCBF-4BEF-9658-B0368F263D7C}" srcOrd="5" destOrd="0" parTransId="{76D56272-C29A-4057-BC90-1DE17BA22E8E}" sibTransId="{96C40160-AE60-46CA-8FB4-44E431475BFB}"/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A1CF5AE-7B2B-446B-A440-47736088155B}" type="presOf" srcId="{0EF9BE0A-DCBF-4BEF-9658-B0368F263D7C}" destId="{D6572035-1E8E-4DBD-88FE-69543F072926}" srcOrd="0" destOrd="0" presId="urn:microsoft.com/office/officeart/2005/8/layout/default"/>
    <dgm:cxn modelId="{EBD163B3-69DB-4FBF-B008-9449379BF819}" srcId="{FA235775-CD05-4A0C-9373-41659AEFF0C7}" destId="{68CE92DC-918D-49BF-B843-DDD5190D8ECB}" srcOrd="4" destOrd="0" parTransId="{E3308FD1-4745-4FEA-9FD0-ED10C6B74919}" sibTransId="{0B141839-69C1-42CD-8E93-41EFED52FA59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  <dgm:cxn modelId="{53EECDAB-FC5D-4147-A3BF-D41EF8A70ADD}" type="presParOf" srcId="{B0FDD8F4-4658-43CD-ABD7-B5A1F5526B97}" destId="{24C019B8-3D32-4C43-A6BB-337AA203FFC3}" srcOrd="7" destOrd="0" presId="urn:microsoft.com/office/officeart/2005/8/layout/default"/>
    <dgm:cxn modelId="{2C236AC6-8BCF-4101-878B-7F4159D47ABA}" type="presParOf" srcId="{B0FDD8F4-4658-43CD-ABD7-B5A1F5526B97}" destId="{6A9C4C1A-0722-4B69-85CC-0C1D1C2A6319}" srcOrd="8" destOrd="0" presId="urn:microsoft.com/office/officeart/2005/8/layout/default"/>
    <dgm:cxn modelId="{478E8EC1-D3E7-413D-A2FB-69C2AB2B882D}" type="presParOf" srcId="{B0FDD8F4-4658-43CD-ABD7-B5A1F5526B97}" destId="{BEDCBAB2-0E7A-47D1-A4FE-B1A0E88CAB0C}" srcOrd="9" destOrd="0" presId="urn:microsoft.com/office/officeart/2005/8/layout/default"/>
    <dgm:cxn modelId="{16204A73-A0CE-4A7C-BFE7-CC18C8FD9915}" type="presParOf" srcId="{B0FDD8F4-4658-43CD-ABD7-B5A1F5526B97}" destId="{D6572035-1E8E-4DBD-88FE-69543F0729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hr" dirty="0"/>
            <a:t>Maksimiziranje popunjavanja vozila na rutama​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hr" dirty="0"/>
            <a:t>Smanjivanje emisija CO2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hr" dirty="0"/>
            <a:t>Mogućnost smanjenja logističkih troškova za pošiljatelje paketa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hr" dirty="0"/>
            <a:t>Mogućnost dostave paletnih pošiljki od strane najmanjih tvrtki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hr" dirty="0"/>
            <a:t>Potpuna </a:t>
          </a:r>
          <a:r>
            <a:rPr lang="hr" dirty="0" err="1"/>
            <a:t>identifikacija </a:t>
          </a:r>
          <a:r>
            <a:rPr lang="hr" dirty="0"/>
            <a:t>pošiljki</a:t>
          </a:r>
          <a:r>
            <a:rPr lang="hr" dirty="0" err="1"/>
            <a:t>​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hr" dirty="0"/>
            <a:t>Mogućnost standardizacije i automatizacije procesa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hr" dirty="0"/>
            <a:t>Mogućnost potpunog outsourcinga skladišnog i transportnog dijela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7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7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7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7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7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7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6" presStyleCnt="7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6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  <dgm:cxn modelId="{24FB67F8-5576-41B0-866B-762440E7E823}" type="presParOf" srcId="{5E58D6EA-54F0-4CB7-9C7B-F6A04494A9E4}" destId="{46EA06ED-5260-4284-B19D-724494CB1D25}" srcOrd="11" destOrd="0" presId="urn:microsoft.com/office/officeart/2005/8/layout/default"/>
    <dgm:cxn modelId="{C96CC1A3-EEBD-4B4F-86FF-CF041130C8C5}" type="presParOf" srcId="{5E58D6EA-54F0-4CB7-9C7B-F6A04494A9E4}" destId="{806A3002-B90F-4F4D-83AC-DCC696934A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hr" dirty="0"/>
            <a:t>Kašnjenja u </a:t>
          </a:r>
          <a:r>
            <a:rPr lang="hr" dirty="0" err="1"/>
            <a:t>preuzimanju </a:t>
          </a:r>
          <a:r>
            <a:rPr lang="hr" dirty="0"/>
            <a:t>ili pojedinačnim dostavama utječu na druge kupce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hr" dirty="0"/>
            <a:t>Često ponovno utovarivanje, što povećava rizik od oštećenja ili gubitka pošiljke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hr" dirty="0"/>
            <a:t>Komplicirani, složeni procesi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hr" dirty="0"/>
            <a:t>Mogućnost povećanja temperature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hr" dirty="0"/>
            <a:t>Miješanje pošiljki od mnogo kupaca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hr" dirty="0"/>
            <a:t>Jedna pošiljka može putovati na nekoliko ruta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807FDE8A-B6E6-400F-A35B-0EB535BBFB71}" type="pres">
      <dgm:prSet presAssocID="{F8AC7146-1644-4280-AEF2-E93763ECD653}" presName="node" presStyleLbl="node1" presStyleIdx="3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4" presStyleCnt="6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5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4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3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46C7AEDE-C10A-4863-BE1E-0472E673AF68}" type="presParOf" srcId="{5E58D6EA-54F0-4CB7-9C7B-F6A04494A9E4}" destId="{807FDE8A-B6E6-400F-A35B-0EB535BBFB71}" srcOrd="6" destOrd="0" presId="urn:microsoft.com/office/officeart/2005/8/layout/default"/>
    <dgm:cxn modelId="{C6E25FE1-5433-42F3-9ECB-AA459D7054E9}" type="presParOf" srcId="{5E58D6EA-54F0-4CB7-9C7B-F6A04494A9E4}" destId="{76B82996-0C89-4BDB-95F9-697A95AC9029}" srcOrd="7" destOrd="0" presId="urn:microsoft.com/office/officeart/2005/8/layout/default"/>
    <dgm:cxn modelId="{DC5DFFE2-68A7-457C-9F6E-333D6BB2FFC5}" type="presParOf" srcId="{5E58D6EA-54F0-4CB7-9C7B-F6A04494A9E4}" destId="{EED8E3C3-42C9-4597-B79A-5FE56455A5E3}" srcOrd="8" destOrd="0" presId="urn:microsoft.com/office/officeart/2005/8/layout/default"/>
    <dgm:cxn modelId="{24FB67F8-5576-41B0-866B-762440E7E823}" type="presParOf" srcId="{5E58D6EA-54F0-4CB7-9C7B-F6A04494A9E4}" destId="{46EA06ED-5260-4284-B19D-724494CB1D25}" srcOrd="9" destOrd="0" presId="urn:microsoft.com/office/officeart/2005/8/layout/default"/>
    <dgm:cxn modelId="{C96CC1A3-EEBD-4B4F-86FF-CF041130C8C5}" type="presParOf" srcId="{5E58D6EA-54F0-4CB7-9C7B-F6A04494A9E4}" destId="{806A3002-B90F-4F4D-83AC-DCC696934A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F8D004-E6ED-4B88-BD13-15E366E2AC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4E5DA-34A2-4D30-89A7-0DBA710E93BA}">
      <dgm:prSet phldrT="[Tekst]"/>
      <dgm:spPr/>
      <dgm:t>
        <a:bodyPr/>
        <a:lstStyle/>
        <a:p>
          <a:r>
            <a:rPr lang="hr" dirty="0"/>
            <a:t>Podizanje</a:t>
          </a:r>
        </a:p>
      </dgm:t>
    </dgm:pt>
    <dgm:pt modelId="{24FEE22B-7138-4297-B086-3DE88DEA61FE}" type="parTrans" cxnId="{6707B8CC-FF6C-4DC2-82F0-8F8F08F38F19}">
      <dgm:prSet/>
      <dgm:spPr/>
      <dgm:t>
        <a:bodyPr/>
        <a:lstStyle/>
        <a:p>
          <a:endParaRPr lang="pl-PL"/>
        </a:p>
      </dgm:t>
    </dgm:pt>
    <dgm:pt modelId="{550CA89D-BCAB-4BEF-973A-1C25C3A05094}" type="sibTrans" cxnId="{6707B8CC-FF6C-4DC2-82F0-8F8F08F38F19}">
      <dgm:prSet/>
      <dgm:spPr/>
      <dgm:t>
        <a:bodyPr/>
        <a:lstStyle/>
        <a:p>
          <a:endParaRPr lang="pl-PL"/>
        </a:p>
      </dgm:t>
    </dgm:pt>
    <dgm:pt modelId="{BE5151A1-2F7F-4AEF-8DA8-972DEECA9066}">
      <dgm:prSet phldrT="[Tekst]"/>
      <dgm:spPr/>
      <dgm:t>
        <a:bodyPr/>
        <a:lstStyle/>
        <a:p>
          <a:r>
            <a:rPr lang="hr" dirty="0"/>
            <a:t>Međuresorni prijevoz</a:t>
          </a:r>
          <a:r>
            <a:rPr lang="hr" dirty="0" err="1"/>
            <a:t>​</a:t>
          </a:r>
        </a:p>
      </dgm:t>
    </dgm:pt>
    <dgm:pt modelId="{4EADD53D-E06C-490C-A214-61B4BC99926C}" type="parTrans" cxnId="{BD0434C3-4E91-47A5-BCA1-C96DD2338687}">
      <dgm:prSet/>
      <dgm:spPr/>
      <dgm:t>
        <a:bodyPr/>
        <a:lstStyle/>
        <a:p>
          <a:endParaRPr lang="pl-PL"/>
        </a:p>
      </dgm:t>
    </dgm:pt>
    <dgm:pt modelId="{9D424813-832E-47E1-9DCF-B5CE7A34F723}" type="sibTrans" cxnId="{BD0434C3-4E91-47A5-BCA1-C96DD2338687}">
      <dgm:prSet/>
      <dgm:spPr/>
      <dgm:t>
        <a:bodyPr/>
        <a:lstStyle/>
        <a:p>
          <a:endParaRPr lang="pl-PL"/>
        </a:p>
      </dgm:t>
    </dgm:pt>
    <dgm:pt modelId="{1E2B3568-D37E-4391-9502-32FD8A57ECA6}">
      <dgm:prSet phldrT="[Tekst]"/>
      <dgm:spPr/>
      <dgm:t>
        <a:bodyPr/>
        <a:lstStyle/>
        <a:p>
          <a:r>
            <a:rPr lang="hr" dirty="0"/>
            <a:t>Isporuka</a:t>
          </a:r>
        </a:p>
      </dgm:t>
    </dgm:pt>
    <dgm:pt modelId="{567F0315-BD3C-41F5-A6A6-7339D4091203}" type="parTrans" cxnId="{208BE7F8-6392-47EE-824E-48A8DED4E238}">
      <dgm:prSet/>
      <dgm:spPr/>
      <dgm:t>
        <a:bodyPr/>
        <a:lstStyle/>
        <a:p>
          <a:endParaRPr lang="pl-PL"/>
        </a:p>
      </dgm:t>
    </dgm:pt>
    <dgm:pt modelId="{69A25098-A285-4305-AFD1-B48B05877186}" type="sibTrans" cxnId="{208BE7F8-6392-47EE-824E-48A8DED4E238}">
      <dgm:prSet/>
      <dgm:spPr/>
      <dgm:t>
        <a:bodyPr/>
        <a:lstStyle/>
        <a:p>
          <a:endParaRPr lang="pl-PL"/>
        </a:p>
      </dgm:t>
    </dgm:pt>
    <dgm:pt modelId="{F90DC475-4BFB-48D8-BBA0-7B0EC342F126}" type="pres">
      <dgm:prSet presAssocID="{74F8D004-E6ED-4B88-BD13-15E366E2ACC5}" presName="Name0" presStyleCnt="0">
        <dgm:presLayoutVars>
          <dgm:dir/>
          <dgm:resizeHandles val="exact"/>
        </dgm:presLayoutVars>
      </dgm:prSet>
      <dgm:spPr/>
    </dgm:pt>
    <dgm:pt modelId="{77424106-F1A0-44FF-9A8D-2C2CD206417B}" type="pres">
      <dgm:prSet presAssocID="{C6F4E5DA-34A2-4D30-89A7-0DBA710E93BA}" presName="node" presStyleLbl="node1" presStyleIdx="0" presStyleCnt="3">
        <dgm:presLayoutVars>
          <dgm:bulletEnabled val="1"/>
        </dgm:presLayoutVars>
      </dgm:prSet>
      <dgm:spPr/>
    </dgm:pt>
    <dgm:pt modelId="{827587DC-9E4D-4198-9291-E61025D0FCEC}" type="pres">
      <dgm:prSet presAssocID="{550CA89D-BCAB-4BEF-973A-1C25C3A05094}" presName="sibTrans" presStyleLbl="sibTrans2D1" presStyleIdx="0" presStyleCnt="2"/>
      <dgm:spPr/>
    </dgm:pt>
    <dgm:pt modelId="{BA49E064-577E-4D79-9125-A4317B8D6FC3}" type="pres">
      <dgm:prSet presAssocID="{550CA89D-BCAB-4BEF-973A-1C25C3A05094}" presName="connectorText" presStyleLbl="sibTrans2D1" presStyleIdx="0" presStyleCnt="2"/>
      <dgm:spPr/>
    </dgm:pt>
    <dgm:pt modelId="{141EA805-223B-4B47-850A-20BBA58C6879}" type="pres">
      <dgm:prSet presAssocID="{BE5151A1-2F7F-4AEF-8DA8-972DEECA9066}" presName="node" presStyleLbl="node1" presStyleIdx="1" presStyleCnt="3">
        <dgm:presLayoutVars>
          <dgm:bulletEnabled val="1"/>
        </dgm:presLayoutVars>
      </dgm:prSet>
      <dgm:spPr/>
    </dgm:pt>
    <dgm:pt modelId="{896222B7-6440-4D65-975E-0C9EA3042928}" type="pres">
      <dgm:prSet presAssocID="{9D424813-832E-47E1-9DCF-B5CE7A34F723}" presName="sibTrans" presStyleLbl="sibTrans2D1" presStyleIdx="1" presStyleCnt="2"/>
      <dgm:spPr/>
    </dgm:pt>
    <dgm:pt modelId="{107E7461-8F1B-4EC8-90F7-401188E274FC}" type="pres">
      <dgm:prSet presAssocID="{9D424813-832E-47E1-9DCF-B5CE7A34F723}" presName="connectorText" presStyleLbl="sibTrans2D1" presStyleIdx="1" presStyleCnt="2"/>
      <dgm:spPr/>
    </dgm:pt>
    <dgm:pt modelId="{BC1B03FD-004F-4F37-B373-DE2D60538978}" type="pres">
      <dgm:prSet presAssocID="{1E2B3568-D37E-4391-9502-32FD8A57ECA6}" presName="node" presStyleLbl="node1" presStyleIdx="2" presStyleCnt="3">
        <dgm:presLayoutVars>
          <dgm:bulletEnabled val="1"/>
        </dgm:presLayoutVars>
      </dgm:prSet>
      <dgm:spPr/>
    </dgm:pt>
  </dgm:ptLst>
  <dgm:cxnLst>
    <dgm:cxn modelId="{B4770C08-DEE7-4F4C-8E0E-89829D643FA9}" type="presOf" srcId="{9D424813-832E-47E1-9DCF-B5CE7A34F723}" destId="{107E7461-8F1B-4EC8-90F7-401188E274FC}" srcOrd="1" destOrd="0" presId="urn:microsoft.com/office/officeart/2005/8/layout/process1"/>
    <dgm:cxn modelId="{23869C27-5EEE-47B4-9D51-91D28AA48019}" type="presOf" srcId="{550CA89D-BCAB-4BEF-973A-1C25C3A05094}" destId="{BA49E064-577E-4D79-9125-A4317B8D6FC3}" srcOrd="1" destOrd="0" presId="urn:microsoft.com/office/officeart/2005/8/layout/process1"/>
    <dgm:cxn modelId="{622ECE69-0F8F-4530-A258-CA923E4C151D}" type="presOf" srcId="{C6F4E5DA-34A2-4D30-89A7-0DBA710E93BA}" destId="{77424106-F1A0-44FF-9A8D-2C2CD206417B}" srcOrd="0" destOrd="0" presId="urn:microsoft.com/office/officeart/2005/8/layout/process1"/>
    <dgm:cxn modelId="{974CBF51-4A7A-47AD-B39D-67BC6D1D09BB}" type="presOf" srcId="{1E2B3568-D37E-4391-9502-32FD8A57ECA6}" destId="{BC1B03FD-004F-4F37-B373-DE2D60538978}" srcOrd="0" destOrd="0" presId="urn:microsoft.com/office/officeart/2005/8/layout/process1"/>
    <dgm:cxn modelId="{7F4F5792-2E24-45BD-8B78-84BEC636A195}" type="presOf" srcId="{9D424813-832E-47E1-9DCF-B5CE7A34F723}" destId="{896222B7-6440-4D65-975E-0C9EA3042928}" srcOrd="0" destOrd="0" presId="urn:microsoft.com/office/officeart/2005/8/layout/process1"/>
    <dgm:cxn modelId="{392C28A0-E673-4ECA-A9BC-A79264921DE0}" type="presOf" srcId="{550CA89D-BCAB-4BEF-973A-1C25C3A05094}" destId="{827587DC-9E4D-4198-9291-E61025D0FCEC}" srcOrd="0" destOrd="0" presId="urn:microsoft.com/office/officeart/2005/8/layout/process1"/>
    <dgm:cxn modelId="{BD0434C3-4E91-47A5-BCA1-C96DD2338687}" srcId="{74F8D004-E6ED-4B88-BD13-15E366E2ACC5}" destId="{BE5151A1-2F7F-4AEF-8DA8-972DEECA9066}" srcOrd="1" destOrd="0" parTransId="{4EADD53D-E06C-490C-A214-61B4BC99926C}" sibTransId="{9D424813-832E-47E1-9DCF-B5CE7A34F723}"/>
    <dgm:cxn modelId="{6707B8CC-FF6C-4DC2-82F0-8F8F08F38F19}" srcId="{74F8D004-E6ED-4B88-BD13-15E366E2ACC5}" destId="{C6F4E5DA-34A2-4D30-89A7-0DBA710E93BA}" srcOrd="0" destOrd="0" parTransId="{24FEE22B-7138-4297-B086-3DE88DEA61FE}" sibTransId="{550CA89D-BCAB-4BEF-973A-1C25C3A05094}"/>
    <dgm:cxn modelId="{602658D6-6744-47CF-BF05-54B928833C15}" type="presOf" srcId="{74F8D004-E6ED-4B88-BD13-15E366E2ACC5}" destId="{F90DC475-4BFB-48D8-BBA0-7B0EC342F126}" srcOrd="0" destOrd="0" presId="urn:microsoft.com/office/officeart/2005/8/layout/process1"/>
    <dgm:cxn modelId="{17CF8DDA-2D77-4575-9017-257A35DA0F50}" type="presOf" srcId="{BE5151A1-2F7F-4AEF-8DA8-972DEECA9066}" destId="{141EA805-223B-4B47-850A-20BBA58C6879}" srcOrd="0" destOrd="0" presId="urn:microsoft.com/office/officeart/2005/8/layout/process1"/>
    <dgm:cxn modelId="{208BE7F8-6392-47EE-824E-48A8DED4E238}" srcId="{74F8D004-E6ED-4B88-BD13-15E366E2ACC5}" destId="{1E2B3568-D37E-4391-9502-32FD8A57ECA6}" srcOrd="2" destOrd="0" parTransId="{567F0315-BD3C-41F5-A6A6-7339D4091203}" sibTransId="{69A25098-A285-4305-AFD1-B48B05877186}"/>
    <dgm:cxn modelId="{6ACB2B69-2FDB-4FF9-AB8A-9FA53B0F32EB}" type="presParOf" srcId="{F90DC475-4BFB-48D8-BBA0-7B0EC342F126}" destId="{77424106-F1A0-44FF-9A8D-2C2CD206417B}" srcOrd="0" destOrd="0" presId="urn:microsoft.com/office/officeart/2005/8/layout/process1"/>
    <dgm:cxn modelId="{86DC1AB3-49F0-489F-9C2B-A6853AC63BCE}" type="presParOf" srcId="{F90DC475-4BFB-48D8-BBA0-7B0EC342F126}" destId="{827587DC-9E4D-4198-9291-E61025D0FCEC}" srcOrd="1" destOrd="0" presId="urn:microsoft.com/office/officeart/2005/8/layout/process1"/>
    <dgm:cxn modelId="{B23EAEB4-E476-418F-89A1-404C74A0AA75}" type="presParOf" srcId="{827587DC-9E4D-4198-9291-E61025D0FCEC}" destId="{BA49E064-577E-4D79-9125-A4317B8D6FC3}" srcOrd="0" destOrd="0" presId="urn:microsoft.com/office/officeart/2005/8/layout/process1"/>
    <dgm:cxn modelId="{E15851F8-56A2-4D64-863E-EDA4704A8164}" type="presParOf" srcId="{F90DC475-4BFB-48D8-BBA0-7B0EC342F126}" destId="{141EA805-223B-4B47-850A-20BBA58C6879}" srcOrd="2" destOrd="0" presId="urn:microsoft.com/office/officeart/2005/8/layout/process1"/>
    <dgm:cxn modelId="{30378EB1-1E5C-4AB3-8A9A-AF0714655E1A}" type="presParOf" srcId="{F90DC475-4BFB-48D8-BBA0-7B0EC342F126}" destId="{896222B7-6440-4D65-975E-0C9EA3042928}" srcOrd="3" destOrd="0" presId="urn:microsoft.com/office/officeart/2005/8/layout/process1"/>
    <dgm:cxn modelId="{9DC03F8B-2CE6-4A9A-A405-EEDB2444B2C8}" type="presParOf" srcId="{896222B7-6440-4D65-975E-0C9EA3042928}" destId="{107E7461-8F1B-4EC8-90F7-401188E274FC}" srcOrd="0" destOrd="0" presId="urn:microsoft.com/office/officeart/2005/8/layout/process1"/>
    <dgm:cxn modelId="{86582163-5E74-43C5-9590-F36F88E9CCC6}" type="presParOf" srcId="{F90DC475-4BFB-48D8-BBA0-7B0EC342F126}" destId="{BC1B03FD-004F-4F37-B373-DE2D605389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/>
            <a:t>Sinergija pošiljki iz cijele zemlje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hr" dirty="0"/>
            <a:t>Prijevoz između skladišta zahvaljujući punjenju vozila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hr" dirty="0"/>
            <a:t>Svako skladište distribuira u svojoj regiji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hr" dirty="0"/>
            <a:t>Brojni pretovari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4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4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4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F8D004-E6ED-4B88-BD13-15E366E2AC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F4E5DA-34A2-4D30-89A7-0DBA710E93BA}">
      <dgm:prSet phldrT="[Tekst]"/>
      <dgm:spPr/>
      <dgm:t>
        <a:bodyPr/>
        <a:lstStyle/>
        <a:p>
          <a:r>
            <a:rPr lang="hr" dirty="0"/>
            <a:t>Izravna </a:t>
          </a:r>
          <a:r>
            <a:rPr lang="hr" dirty="0" err="1"/>
            <a:t>dostava</a:t>
          </a:r>
          <a:endParaRPr lang="pl-PL" dirty="0"/>
        </a:p>
      </dgm:t>
    </dgm:pt>
    <dgm:pt modelId="{24FEE22B-7138-4297-B086-3DE88DEA61FE}" type="parTrans" cxnId="{6707B8CC-FF6C-4DC2-82F0-8F8F08F38F19}">
      <dgm:prSet/>
      <dgm:spPr/>
      <dgm:t>
        <a:bodyPr/>
        <a:lstStyle/>
        <a:p>
          <a:endParaRPr lang="pl-PL"/>
        </a:p>
      </dgm:t>
    </dgm:pt>
    <dgm:pt modelId="{550CA89D-BCAB-4BEF-973A-1C25C3A05094}" type="sibTrans" cxnId="{6707B8CC-FF6C-4DC2-82F0-8F8F08F38F19}">
      <dgm:prSet/>
      <dgm:spPr/>
      <dgm:t>
        <a:bodyPr/>
        <a:lstStyle/>
        <a:p>
          <a:endParaRPr lang="pl-PL"/>
        </a:p>
      </dgm:t>
    </dgm:pt>
    <dgm:pt modelId="{F90DC475-4BFB-48D8-BBA0-7B0EC342F126}" type="pres">
      <dgm:prSet presAssocID="{74F8D004-E6ED-4B88-BD13-15E366E2ACC5}" presName="Name0" presStyleCnt="0">
        <dgm:presLayoutVars>
          <dgm:dir/>
          <dgm:resizeHandles val="exact"/>
        </dgm:presLayoutVars>
      </dgm:prSet>
      <dgm:spPr/>
    </dgm:pt>
    <dgm:pt modelId="{77424106-F1A0-44FF-9A8D-2C2CD206417B}" type="pres">
      <dgm:prSet presAssocID="{C6F4E5DA-34A2-4D30-89A7-0DBA710E93BA}" presName="node" presStyleLbl="node1" presStyleIdx="0" presStyleCnt="1" custScaleX="36588" custScaleY="29405" custLinFactNeighborX="-23974" custLinFactNeighborY="1582">
        <dgm:presLayoutVars>
          <dgm:bulletEnabled val="1"/>
        </dgm:presLayoutVars>
      </dgm:prSet>
      <dgm:spPr/>
    </dgm:pt>
  </dgm:ptLst>
  <dgm:cxnLst>
    <dgm:cxn modelId="{622ECE69-0F8F-4530-A258-CA923E4C151D}" type="presOf" srcId="{C6F4E5DA-34A2-4D30-89A7-0DBA710E93BA}" destId="{77424106-F1A0-44FF-9A8D-2C2CD206417B}" srcOrd="0" destOrd="0" presId="urn:microsoft.com/office/officeart/2005/8/layout/process1"/>
    <dgm:cxn modelId="{6707B8CC-FF6C-4DC2-82F0-8F8F08F38F19}" srcId="{74F8D004-E6ED-4B88-BD13-15E366E2ACC5}" destId="{C6F4E5DA-34A2-4D30-89A7-0DBA710E93BA}" srcOrd="0" destOrd="0" parTransId="{24FEE22B-7138-4297-B086-3DE88DEA61FE}" sibTransId="{550CA89D-BCAB-4BEF-973A-1C25C3A05094}"/>
    <dgm:cxn modelId="{602658D6-6744-47CF-BF05-54B928833C15}" type="presOf" srcId="{74F8D004-E6ED-4B88-BD13-15E366E2ACC5}" destId="{F90DC475-4BFB-48D8-BBA0-7B0EC342F126}" srcOrd="0" destOrd="0" presId="urn:microsoft.com/office/officeart/2005/8/layout/process1"/>
    <dgm:cxn modelId="{6ACB2B69-2FDB-4FF9-AB8A-9FA53B0F32EB}" type="presParOf" srcId="{F90DC475-4BFB-48D8-BBA0-7B0EC342F126}" destId="{77424106-F1A0-44FF-9A8D-2C2CD206417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/>
            <a:t>Za pošiljke koje se sastoje od više paletnih mjesta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hr" dirty="0"/>
            <a:t>Generalni teret karakterizira nisko punjenje vozila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hr" dirty="0"/>
            <a:t>Dostava od točke A do točke B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hr" dirty="0"/>
            <a:t>Pretovar izostavljen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4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4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4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2543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Paletizacija </a:t>
          </a:r>
          <a:r>
            <a:rPr lang="hr" sz="1900" kern="1200" dirty="0"/>
            <a:t>robe</a:t>
          </a:r>
          <a:r>
            <a:rPr lang="hr" sz="1900" kern="1200" dirty="0" err="1"/>
            <a:t>​</a:t>
          </a:r>
          <a:endParaRPr lang="pl-PL" sz="1900" kern="1200" dirty="0"/>
        </a:p>
      </dsp:txBody>
      <dsp:txXfrm>
        <a:off x="2543" y="560117"/>
        <a:ext cx="2017878" cy="1210726"/>
      </dsp:txXfrm>
    </dsp:sp>
    <dsp:sp modelId="{D3FD83CB-7985-4331-B098-930992326E31}">
      <dsp:nvSpPr>
        <dsp:cNvPr id="0" name=""/>
        <dsp:cNvSpPr/>
      </dsp:nvSpPr>
      <dsp:spPr>
        <a:xfrm>
          <a:off x="2222209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Identifikacija pošiljaka (RFID, QR)</a:t>
          </a:r>
        </a:p>
      </dsp:txBody>
      <dsp:txXfrm>
        <a:off x="2222209" y="560117"/>
        <a:ext cx="2017878" cy="1210726"/>
      </dsp:txXfrm>
    </dsp:sp>
    <dsp:sp modelId="{56C8FA70-60B9-49B2-8F4B-5CC0513321BC}">
      <dsp:nvSpPr>
        <dsp:cNvPr id="0" name=""/>
        <dsp:cNvSpPr/>
      </dsp:nvSpPr>
      <dsp:spPr>
        <a:xfrm>
          <a:off x="4441875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Traženje sinergijskih​ učinaka</a:t>
          </a:r>
          <a:endParaRPr lang="pl-PL" sz="1900" kern="1200" dirty="0"/>
        </a:p>
      </dsp:txBody>
      <dsp:txXfrm>
        <a:off x="4441875" y="560117"/>
        <a:ext cx="2017878" cy="1210726"/>
      </dsp:txXfrm>
    </dsp:sp>
    <dsp:sp modelId="{596207C3-E39D-479B-83BC-D3E0B7FAFA1A}">
      <dsp:nvSpPr>
        <dsp:cNvPr id="0" name=""/>
        <dsp:cNvSpPr/>
      </dsp:nvSpPr>
      <dsp:spPr>
        <a:xfrm>
          <a:off x="6661541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Kratka vremena dostave</a:t>
          </a:r>
          <a:endParaRPr lang="pl-PL" sz="1900" kern="1200" dirty="0"/>
        </a:p>
      </dsp:txBody>
      <dsp:txXfrm>
        <a:off x="6661541" y="560117"/>
        <a:ext cx="2017878" cy="1210726"/>
      </dsp:txXfrm>
    </dsp:sp>
    <dsp:sp modelId="{D4D05295-BF5A-40B1-B2E0-86E0A287634C}">
      <dsp:nvSpPr>
        <dsp:cNvPr id="0" name=""/>
        <dsp:cNvSpPr/>
      </dsp:nvSpPr>
      <dsp:spPr>
        <a:xfrm>
          <a:off x="2543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Fleksibilnost </a:t>
          </a:r>
          <a:r>
            <a:rPr lang="hr" sz="1900" kern="1200" dirty="0"/>
            <a:t>u </a:t>
          </a:r>
          <a:r>
            <a:rPr lang="hr" sz="1900" kern="1200" dirty="0" err="1"/>
            <a:t>isporuci</a:t>
          </a:r>
          <a:endParaRPr lang="pl-PL" sz="1900" kern="1200" dirty="0"/>
        </a:p>
      </dsp:txBody>
      <dsp:txXfrm>
        <a:off x="2543" y="1972631"/>
        <a:ext cx="2017878" cy="1210726"/>
      </dsp:txXfrm>
    </dsp:sp>
    <dsp:sp modelId="{76E0F560-605F-45F5-914E-03110137027B}">
      <dsp:nvSpPr>
        <dsp:cNvPr id="0" name=""/>
        <dsp:cNvSpPr/>
      </dsp:nvSpPr>
      <dsp:spPr>
        <a:xfrm>
          <a:off x="2222209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Razvijena </a:t>
          </a:r>
          <a:r>
            <a:rPr lang="hr" sz="1900" kern="1200" dirty="0"/>
            <a:t>skladišna i sistemska infrastruktura</a:t>
          </a:r>
          <a:endParaRPr lang="pl-PL" sz="1900" kern="1200" dirty="0"/>
        </a:p>
      </dsp:txBody>
      <dsp:txXfrm>
        <a:off x="2222209" y="1972631"/>
        <a:ext cx="2017878" cy="1210726"/>
      </dsp:txXfrm>
    </dsp:sp>
    <dsp:sp modelId="{F2007817-4F43-4D14-A68F-A5239FD0B235}">
      <dsp:nvSpPr>
        <dsp:cNvPr id="0" name=""/>
        <dsp:cNvSpPr/>
      </dsp:nvSpPr>
      <dsp:spPr>
        <a:xfrm>
          <a:off x="4441875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Pretovar</a:t>
          </a:r>
          <a:endParaRPr lang="pl-PL" sz="1900" kern="1200" dirty="0"/>
        </a:p>
      </dsp:txBody>
      <dsp:txXfrm>
        <a:off x="4441875" y="1972631"/>
        <a:ext cx="2017878" cy="1210726"/>
      </dsp:txXfrm>
    </dsp:sp>
    <dsp:sp modelId="{2E831DC5-6D5E-4030-9060-119FF7738465}">
      <dsp:nvSpPr>
        <dsp:cNvPr id="0" name=""/>
        <dsp:cNvSpPr/>
      </dsp:nvSpPr>
      <dsp:spPr>
        <a:xfrm>
          <a:off x="6661541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Uštede pri isporuci malog broja paleta</a:t>
          </a:r>
          <a:endParaRPr lang="pl-PL" sz="1900" kern="1200" dirty="0"/>
        </a:p>
      </dsp:txBody>
      <dsp:txXfrm>
        <a:off x="6661541" y="1972631"/>
        <a:ext cx="2017878" cy="1210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6409-54F5-482A-A745-55365993D3F4}">
      <dsp:nvSpPr>
        <dsp:cNvPr id="0" name=""/>
        <dsp:cNvSpPr/>
      </dsp:nvSpPr>
      <dsp:spPr>
        <a:xfrm>
          <a:off x="470712" y="553215"/>
          <a:ext cx="1064844" cy="106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Podizanje</a:t>
          </a:r>
        </a:p>
      </dsp:txBody>
      <dsp:txXfrm>
        <a:off x="501900" y="584403"/>
        <a:ext cx="1002468" cy="1004537"/>
      </dsp:txXfrm>
    </dsp:sp>
    <dsp:sp modelId="{5AE03869-F7A1-4369-AE37-EEE29B4B2927}">
      <dsp:nvSpPr>
        <dsp:cNvPr id="0" name=""/>
        <dsp:cNvSpPr/>
      </dsp:nvSpPr>
      <dsp:spPr>
        <a:xfrm rot="55262">
          <a:off x="1884132" y="512386"/>
          <a:ext cx="317089" cy="1181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1884138" y="748020"/>
        <a:ext cx="221962" cy="709198"/>
      </dsp:txXfrm>
    </dsp:sp>
    <dsp:sp modelId="{77424106-F1A0-44FF-9A8D-2C2CD206417B}">
      <dsp:nvSpPr>
        <dsp:cNvPr id="0" name=""/>
        <dsp:cNvSpPr/>
      </dsp:nvSpPr>
      <dsp:spPr>
        <a:xfrm>
          <a:off x="2520256" y="563853"/>
          <a:ext cx="1192195" cy="1113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Izravna dostava iz odjela</a:t>
          </a:r>
          <a:endParaRPr lang="pl-PL" sz="1700" kern="1200" dirty="0"/>
        </a:p>
      </dsp:txBody>
      <dsp:txXfrm>
        <a:off x="2552872" y="596469"/>
        <a:ext cx="1126963" cy="10483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814979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Konsolidacija pošiljki iz regije prijemnog </a:t>
          </a:r>
          <a:r>
            <a:rPr lang="hr" sz="1900" kern="1200" dirty="0" err="1"/>
            <a:t>odjela</a:t>
          </a:r>
          <a:endParaRPr lang="pl-PL" sz="1900" kern="1200" dirty="0"/>
        </a:p>
      </dsp:txBody>
      <dsp:txXfrm>
        <a:off x="814979" y="899"/>
        <a:ext cx="2066965" cy="1240179"/>
      </dsp:txXfrm>
    </dsp:sp>
    <dsp:sp modelId="{A30CFBC9-8DB8-4414-9389-BCBF0D513E4A}">
      <dsp:nvSpPr>
        <dsp:cNvPr id="0" name=""/>
        <dsp:cNvSpPr/>
      </dsp:nvSpPr>
      <dsp:spPr>
        <a:xfrm>
          <a:off x="3088640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Unutarnji </a:t>
          </a:r>
          <a:r>
            <a:rPr lang="hr" sz="1900" kern="1200" dirty="0"/>
            <a:t>prijevoz </a:t>
          </a:r>
          <a:r>
            <a:rPr lang="hr" sz="1900" kern="1200" dirty="0" err="1"/>
            <a:t>izostavljen</a:t>
          </a:r>
          <a:endParaRPr lang="pl-PL" sz="1900" kern="1200" dirty="0"/>
        </a:p>
      </dsp:txBody>
      <dsp:txXfrm>
        <a:off x="3088640" y="899"/>
        <a:ext cx="2066965" cy="1240179"/>
      </dsp:txXfrm>
    </dsp:sp>
    <dsp:sp modelId="{776F8624-3831-4B70-9FDB-BE483C57B4F6}">
      <dsp:nvSpPr>
        <dsp:cNvPr id="0" name=""/>
        <dsp:cNvSpPr/>
      </dsp:nvSpPr>
      <dsp:spPr>
        <a:xfrm>
          <a:off x="814979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Samo </a:t>
          </a:r>
          <a:r>
            <a:rPr lang="hr" sz="1900" kern="1200" dirty="0"/>
            <a:t>jedan </a:t>
          </a:r>
          <a:r>
            <a:rPr lang="hr" sz="1900" kern="1200" dirty="0" err="1"/>
            <a:t>pretovar</a:t>
          </a:r>
          <a:endParaRPr lang="pl-PL" sz="1900" kern="1200" dirty="0"/>
        </a:p>
      </dsp:txBody>
      <dsp:txXfrm>
        <a:off x="814979" y="1447775"/>
        <a:ext cx="2066965" cy="1240179"/>
      </dsp:txXfrm>
    </dsp:sp>
    <dsp:sp modelId="{A99B78B9-5355-4C76-8190-E04B0DB284F5}">
      <dsp:nvSpPr>
        <dsp:cNvPr id="0" name=""/>
        <dsp:cNvSpPr/>
      </dsp:nvSpPr>
      <dsp:spPr>
        <a:xfrm>
          <a:off x="3088640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Moguće je dobiti punjenje generlanog tereta slično modelu I</a:t>
          </a:r>
          <a:endParaRPr lang="pl-PL" sz="1900" kern="1200" dirty="0"/>
        </a:p>
      </dsp:txBody>
      <dsp:txXfrm>
        <a:off x="3088640" y="1447775"/>
        <a:ext cx="2066965" cy="12401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A6B45-684C-4639-AA3A-F57061CF4F7B}">
      <dsp:nvSpPr>
        <dsp:cNvPr id="0" name=""/>
        <dsp:cNvSpPr/>
      </dsp:nvSpPr>
      <dsp:spPr>
        <a:xfrm rot="5400000">
          <a:off x="510056" y="1596125"/>
          <a:ext cx="1518316" cy="25264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5521-38E2-4DD2-B27B-C777377B9412}">
      <dsp:nvSpPr>
        <dsp:cNvPr id="0" name=""/>
        <dsp:cNvSpPr/>
      </dsp:nvSpPr>
      <dsp:spPr>
        <a:xfrm>
          <a:off x="256612" y="2350988"/>
          <a:ext cx="2280888" cy="199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 err="1"/>
            <a:t>Minimiziranje</a:t>
          </a:r>
          <a:r>
            <a:rPr lang="hr" sz="2600" kern="1200" dirty="0"/>
            <a:t> </a:t>
          </a:r>
          <a:r>
            <a:rPr lang="hr" sz="2600" kern="1200" dirty="0" err="1"/>
            <a:t>dostava</a:t>
          </a:r>
          <a:r>
            <a:rPr lang="hr" sz="2600" kern="1200" dirty="0"/>
            <a:t> </a:t>
          </a:r>
          <a:r>
            <a:rPr lang="hr" sz="2600" kern="1200" dirty="0" err="1"/>
            <a:t>kilometara</a:t>
          </a:r>
          <a:endParaRPr lang="pl-PL" sz="2600" kern="1200" dirty="0"/>
        </a:p>
      </dsp:txBody>
      <dsp:txXfrm>
        <a:off x="256612" y="2350988"/>
        <a:ext cx="2280888" cy="1999332"/>
      </dsp:txXfrm>
    </dsp:sp>
    <dsp:sp modelId="{2103846E-D0ED-4288-B66E-8EBAE907016D}">
      <dsp:nvSpPr>
        <dsp:cNvPr id="0" name=""/>
        <dsp:cNvSpPr/>
      </dsp:nvSpPr>
      <dsp:spPr>
        <a:xfrm>
          <a:off x="2107144" y="1410125"/>
          <a:ext cx="430356" cy="4303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6F820-655D-4A6B-BAB9-F0FE44A39943}">
      <dsp:nvSpPr>
        <dsp:cNvPr id="0" name=""/>
        <dsp:cNvSpPr/>
      </dsp:nvSpPr>
      <dsp:spPr>
        <a:xfrm rot="5400000">
          <a:off x="3302310" y="905179"/>
          <a:ext cx="1518316" cy="25264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FE492-0881-47F1-B6CD-FA934A4BCF7A}">
      <dsp:nvSpPr>
        <dsp:cNvPr id="0" name=""/>
        <dsp:cNvSpPr/>
      </dsp:nvSpPr>
      <dsp:spPr>
        <a:xfrm>
          <a:off x="3048865" y="1660042"/>
          <a:ext cx="2280888" cy="199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Minimiziranje korištenih vozila​</a:t>
          </a:r>
          <a:endParaRPr lang="pl-PL" sz="2600" kern="1200" dirty="0"/>
        </a:p>
      </dsp:txBody>
      <dsp:txXfrm>
        <a:off x="3048865" y="1660042"/>
        <a:ext cx="2280888" cy="1999332"/>
      </dsp:txXfrm>
    </dsp:sp>
    <dsp:sp modelId="{56551C41-EE1F-40EE-83A1-471B699B4C64}">
      <dsp:nvSpPr>
        <dsp:cNvPr id="0" name=""/>
        <dsp:cNvSpPr/>
      </dsp:nvSpPr>
      <dsp:spPr>
        <a:xfrm>
          <a:off x="4899397" y="719180"/>
          <a:ext cx="430356" cy="43035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928C2-91F2-459F-89BF-75912E06C035}">
      <dsp:nvSpPr>
        <dsp:cNvPr id="0" name=""/>
        <dsp:cNvSpPr/>
      </dsp:nvSpPr>
      <dsp:spPr>
        <a:xfrm rot="5400000">
          <a:off x="6094563" y="214233"/>
          <a:ext cx="1518316" cy="25264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79102-E7B7-4482-8F4B-E5D2130EF11D}">
      <dsp:nvSpPr>
        <dsp:cNvPr id="0" name=""/>
        <dsp:cNvSpPr/>
      </dsp:nvSpPr>
      <dsp:spPr>
        <a:xfrm>
          <a:off x="5841118" y="969096"/>
          <a:ext cx="2280888" cy="199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Maksimiziranje punjenja vozila</a:t>
          </a:r>
          <a:endParaRPr lang="pl-PL" sz="2600" kern="1200" dirty="0"/>
        </a:p>
      </dsp:txBody>
      <dsp:txXfrm>
        <a:off x="5841118" y="969096"/>
        <a:ext cx="2280888" cy="1999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A5397-218F-4CAF-AF48-F7F11D579C00}">
      <dsp:nvSpPr>
        <dsp:cNvPr id="0" name=""/>
        <dsp:cNvSpPr/>
      </dsp:nvSpPr>
      <dsp:spPr>
        <a:xfrm>
          <a:off x="6833" y="1086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Prijenos narudžbe</a:t>
          </a:r>
        </a:p>
      </dsp:txBody>
      <dsp:txXfrm>
        <a:off x="6833" y="1086098"/>
        <a:ext cx="1541824" cy="587865"/>
      </dsp:txXfrm>
    </dsp:sp>
    <dsp:sp modelId="{36199804-9EAE-4297-9564-07215D3163C0}">
      <dsp:nvSpPr>
        <dsp:cNvPr id="0" name=""/>
        <dsp:cNvSpPr/>
      </dsp:nvSpPr>
      <dsp:spPr>
        <a:xfrm>
          <a:off x="322628" y="1673964"/>
          <a:ext cx="1541824" cy="264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Pošiljatelj, tj. kupac logističkog operatera, podnosi narudžbe.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Mogu se slati putem EDI-ja, csv datoteke, Excela, pošte, telefona itd.</a:t>
          </a:r>
          <a:endParaRPr lang="pl-PL" sz="1500" kern="1200" dirty="0"/>
        </a:p>
      </dsp:txBody>
      <dsp:txXfrm>
        <a:off x="367786" y="1719122"/>
        <a:ext cx="1451508" cy="2555684"/>
      </dsp:txXfrm>
    </dsp:sp>
    <dsp:sp modelId="{31097C99-888F-4403-8572-D8CB9C80DE61}">
      <dsp:nvSpPr>
        <dsp:cNvPr id="0" name=""/>
        <dsp:cNvSpPr/>
      </dsp:nvSpPr>
      <dsp:spPr>
        <a:xfrm>
          <a:off x="1782392" y="1188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782392" y="1264870"/>
        <a:ext cx="380357" cy="230321"/>
      </dsp:txXfrm>
    </dsp:sp>
    <dsp:sp modelId="{A613BB01-DB46-4BAB-AFC9-CDE2D6142C6B}">
      <dsp:nvSpPr>
        <dsp:cNvPr id="0" name=""/>
        <dsp:cNvSpPr/>
      </dsp:nvSpPr>
      <dsp:spPr>
        <a:xfrm>
          <a:off x="2483597" y="1086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Preuzimanje dostave</a:t>
          </a:r>
        </a:p>
      </dsp:txBody>
      <dsp:txXfrm>
        <a:off x="2483597" y="1086098"/>
        <a:ext cx="1541824" cy="587865"/>
      </dsp:txXfrm>
    </dsp:sp>
    <dsp:sp modelId="{79DDC197-B63D-4134-BEDF-40D6B5067E1D}">
      <dsp:nvSpPr>
        <dsp:cNvPr id="0" name=""/>
        <dsp:cNvSpPr/>
      </dsp:nvSpPr>
      <dsp:spPr>
        <a:xfrm>
          <a:off x="2799392" y="1673964"/>
          <a:ext cx="1541824" cy="264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Logistički operater prima mnogo pošiljki od pošiljatelja</a:t>
          </a:r>
          <a:endParaRPr lang="pl-PL" sz="1500" kern="1200" dirty="0"/>
        </a:p>
      </dsp:txBody>
      <dsp:txXfrm>
        <a:off x="2844550" y="1719122"/>
        <a:ext cx="1451508" cy="2555684"/>
      </dsp:txXfrm>
    </dsp:sp>
    <dsp:sp modelId="{872AF168-1F7D-4E05-B419-6EA12DDAD160}">
      <dsp:nvSpPr>
        <dsp:cNvPr id="0" name=""/>
        <dsp:cNvSpPr/>
      </dsp:nvSpPr>
      <dsp:spPr>
        <a:xfrm>
          <a:off x="4259156" y="1188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259156" y="1264870"/>
        <a:ext cx="380357" cy="230321"/>
      </dsp:txXfrm>
    </dsp:sp>
    <dsp:sp modelId="{CF4BAC95-0090-4AC5-A1CB-D92FFBD6D927}">
      <dsp:nvSpPr>
        <dsp:cNvPr id="0" name=""/>
        <dsp:cNvSpPr/>
      </dsp:nvSpPr>
      <dsp:spPr>
        <a:xfrm>
          <a:off x="4960361" y="1086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Međuskladišni prijevoz</a:t>
          </a:r>
          <a:r>
            <a:rPr lang="hr" sz="1500" kern="1200" dirty="0" err="1"/>
            <a:t>​</a:t>
          </a:r>
        </a:p>
      </dsp:txBody>
      <dsp:txXfrm>
        <a:off x="4960361" y="1086098"/>
        <a:ext cx="1541824" cy="587865"/>
      </dsp:txXfrm>
    </dsp:sp>
    <dsp:sp modelId="{D632E269-3911-4378-943C-B572D0D96CCD}">
      <dsp:nvSpPr>
        <dsp:cNvPr id="0" name=""/>
        <dsp:cNvSpPr/>
      </dsp:nvSpPr>
      <dsp:spPr>
        <a:xfrm>
          <a:off x="5276156" y="1673964"/>
          <a:ext cx="1541824" cy="264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Prijemno skladište sortira palete u regije i šalje ih u otpremna podružnice ili izravno primatelju</a:t>
          </a:r>
          <a:endParaRPr lang="pl-PL" sz="1500" kern="1200" dirty="0"/>
        </a:p>
      </dsp:txBody>
      <dsp:txXfrm>
        <a:off x="5321314" y="1719122"/>
        <a:ext cx="1451508" cy="2555684"/>
      </dsp:txXfrm>
    </dsp:sp>
    <dsp:sp modelId="{2EF3453B-BD2F-42FA-81E5-09377445F7A9}">
      <dsp:nvSpPr>
        <dsp:cNvPr id="0" name=""/>
        <dsp:cNvSpPr/>
      </dsp:nvSpPr>
      <dsp:spPr>
        <a:xfrm>
          <a:off x="6735920" y="1188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735920" y="1264870"/>
        <a:ext cx="380357" cy="230321"/>
      </dsp:txXfrm>
    </dsp:sp>
    <dsp:sp modelId="{2159D7C9-CDC0-4895-AF63-137B238A2F77}">
      <dsp:nvSpPr>
        <dsp:cNvPr id="0" name=""/>
        <dsp:cNvSpPr/>
      </dsp:nvSpPr>
      <dsp:spPr>
        <a:xfrm>
          <a:off x="7437125" y="1086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Dostava - </a:t>
          </a:r>
          <a:r>
            <a:rPr lang="hr" sz="1500" kern="1200" dirty="0" err="1"/>
            <a:t>Preraspodjele</a:t>
          </a:r>
          <a:endParaRPr lang="pl-PL" sz="1500" kern="1200" dirty="0"/>
        </a:p>
      </dsp:txBody>
      <dsp:txXfrm>
        <a:off x="7437125" y="1086098"/>
        <a:ext cx="1541824" cy="587865"/>
      </dsp:txXfrm>
    </dsp:sp>
    <dsp:sp modelId="{2DF2E945-B7A9-49B2-BC5D-D169DC1B63E8}">
      <dsp:nvSpPr>
        <dsp:cNvPr id="0" name=""/>
        <dsp:cNvSpPr/>
      </dsp:nvSpPr>
      <dsp:spPr>
        <a:xfrm>
          <a:off x="7752920" y="1673964"/>
          <a:ext cx="1541824" cy="264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Dostavno skladište prima palete iz drugih skladišta i od svojih kupaca te ih dostavlja primatelju.</a:t>
          </a:r>
          <a:endParaRPr lang="pl-PL" sz="1500" kern="1200" dirty="0"/>
        </a:p>
      </dsp:txBody>
      <dsp:txXfrm>
        <a:off x="7798078" y="1719122"/>
        <a:ext cx="1451508" cy="2555684"/>
      </dsp:txXfrm>
    </dsp:sp>
    <dsp:sp modelId="{ED24CDDC-5EE2-4A43-B3FD-50BAD05EA0B4}">
      <dsp:nvSpPr>
        <dsp:cNvPr id="0" name=""/>
        <dsp:cNvSpPr/>
      </dsp:nvSpPr>
      <dsp:spPr>
        <a:xfrm>
          <a:off x="9212684" y="1188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9212684" y="1264870"/>
        <a:ext cx="380357" cy="230321"/>
      </dsp:txXfrm>
    </dsp:sp>
    <dsp:sp modelId="{F037A050-5C60-4BCE-9BCE-603182A67525}">
      <dsp:nvSpPr>
        <dsp:cNvPr id="0" name=""/>
        <dsp:cNvSpPr/>
      </dsp:nvSpPr>
      <dsp:spPr>
        <a:xfrm>
          <a:off x="9913889" y="1086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Namirba pošiljki​</a:t>
          </a:r>
          <a:endParaRPr lang="pl-PL" sz="1500" kern="1200" dirty="0"/>
        </a:p>
      </dsp:txBody>
      <dsp:txXfrm>
        <a:off x="9913889" y="1086098"/>
        <a:ext cx="1541824" cy="587865"/>
      </dsp:txXfrm>
    </dsp:sp>
    <dsp:sp modelId="{BB71D5DB-2871-4791-9351-380F0D30166B}">
      <dsp:nvSpPr>
        <dsp:cNvPr id="0" name=""/>
        <dsp:cNvSpPr/>
      </dsp:nvSpPr>
      <dsp:spPr>
        <a:xfrm>
          <a:off x="10229684" y="1673964"/>
          <a:ext cx="1541824" cy="264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Logistički operater obračunava dokumente, palete i izdaje zbirni račun za pošiljke</a:t>
          </a:r>
          <a:endParaRPr lang="pl-PL" sz="1500" kern="1200" dirty="0"/>
        </a:p>
      </dsp:txBody>
      <dsp:txXfrm>
        <a:off x="10274842" y="1719122"/>
        <a:ext cx="1451508" cy="2555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131525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Izravna dostava od kupca</a:t>
          </a:r>
          <a:endParaRPr lang="pl-PL" sz="2000" kern="1200" dirty="0"/>
        </a:p>
      </dsp:txBody>
      <dsp:txXfrm>
        <a:off x="1315253" y="1582"/>
        <a:ext cx="2583153" cy="1549892"/>
      </dsp:txXfrm>
    </dsp:sp>
    <dsp:sp modelId="{A30CFBC9-8DB8-4414-9389-BCBF0D513E4A}">
      <dsp:nvSpPr>
        <dsp:cNvPr id="0" name=""/>
        <dsp:cNvSpPr/>
      </dsp:nvSpPr>
      <dsp:spPr>
        <a:xfrm>
          <a:off x="415672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izravna dostava iz otpremne poslovnice</a:t>
          </a:r>
          <a:endParaRPr lang="pl-PL" sz="2000" kern="1200" dirty="0"/>
        </a:p>
      </dsp:txBody>
      <dsp:txXfrm>
        <a:off x="4156723" y="1582"/>
        <a:ext cx="2583153" cy="1549892"/>
      </dsp:txXfrm>
    </dsp:sp>
    <dsp:sp modelId="{776F8624-3831-4B70-9FDB-BE483C57B4F6}">
      <dsp:nvSpPr>
        <dsp:cNvPr id="0" name=""/>
        <dsp:cNvSpPr/>
      </dsp:nvSpPr>
      <dsp:spPr>
        <a:xfrm>
          <a:off x="6998192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direktna dostava vozilom iz međupodružničkog prijevoza</a:t>
          </a:r>
          <a:endParaRPr lang="pl-PL" sz="2000" kern="1200" dirty="0"/>
        </a:p>
      </dsp:txBody>
      <dsp:txXfrm>
        <a:off x="6998192" y="1582"/>
        <a:ext cx="2583153" cy="1549892"/>
      </dsp:txXfrm>
    </dsp:sp>
    <dsp:sp modelId="{A99B78B9-5355-4C76-8190-E04B0DB284F5}">
      <dsp:nvSpPr>
        <dsp:cNvPr id="0" name=""/>
        <dsp:cNvSpPr/>
      </dsp:nvSpPr>
      <dsp:spPr>
        <a:xfrm>
          <a:off x="131525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dostava vozilom za preuzimanje</a:t>
          </a:r>
          <a:endParaRPr lang="pl-PL" sz="2000" kern="1200" dirty="0"/>
        </a:p>
      </dsp:txBody>
      <dsp:txXfrm>
        <a:off x="1315253" y="1809790"/>
        <a:ext cx="2583153" cy="1549892"/>
      </dsp:txXfrm>
    </dsp:sp>
    <dsp:sp modelId="{6A9C4C1A-0722-4B69-85CC-0C1D1C2A6319}">
      <dsp:nvSpPr>
        <dsp:cNvPr id="0" name=""/>
        <dsp:cNvSpPr/>
      </dsp:nvSpPr>
      <dsp:spPr>
        <a:xfrm>
          <a:off x="415672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prijevoz </a:t>
          </a:r>
          <a:r>
            <a:rPr lang="hr" sz="2000" kern="1200" dirty="0" err="1"/>
            <a:t>među poslovnicama </a:t>
          </a:r>
          <a:r>
            <a:rPr lang="hr" sz="2000" kern="1200" dirty="0"/>
            <a:t>-&gt; </a:t>
          </a:r>
          <a:r>
            <a:rPr lang="hr" sz="2000" kern="1200" dirty="0" err="1"/>
            <a:t>dostava</a:t>
          </a:r>
          <a:endParaRPr lang="pl-PL" sz="2000" kern="1200" dirty="0"/>
        </a:p>
      </dsp:txBody>
      <dsp:txXfrm>
        <a:off x="4156723" y="1809790"/>
        <a:ext cx="2583153" cy="1549892"/>
      </dsp:txXfrm>
    </dsp:sp>
    <dsp:sp modelId="{D6572035-1E8E-4DBD-88FE-69543F072926}">
      <dsp:nvSpPr>
        <dsp:cNvPr id="0" name=""/>
        <dsp:cNvSpPr/>
      </dsp:nvSpPr>
      <dsp:spPr>
        <a:xfrm>
          <a:off x="6998192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Uputno preuzimanje (preuzimanje vrši otpremna poslovnica) -&gt; dostava</a:t>
          </a:r>
          <a:endParaRPr lang="pl-PL" sz="2000" kern="1200" dirty="0"/>
        </a:p>
      </dsp:txBody>
      <dsp:txXfrm>
        <a:off x="6998192" y="1809790"/>
        <a:ext cx="2583153" cy="154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Maksimiziranje popunjavanja vozila na rutama​</a:t>
          </a:r>
          <a:endParaRPr lang="pl-PL" sz="2000" kern="1200" dirty="0"/>
        </a:p>
      </dsp:txBody>
      <dsp:txXfrm>
        <a:off x="3080" y="587032"/>
        <a:ext cx="2444055" cy="1466433"/>
      </dsp:txXfrm>
    </dsp:sp>
    <dsp:sp modelId="{63A465C1-2170-46FF-B699-7D25B9BFCD5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Smanjivanje emisija CO2</a:t>
          </a:r>
          <a:endParaRPr lang="pl-PL" sz="2000" kern="1200" dirty="0"/>
        </a:p>
      </dsp:txBody>
      <dsp:txXfrm>
        <a:off x="2691541" y="587032"/>
        <a:ext cx="2444055" cy="1466433"/>
      </dsp:txXfrm>
    </dsp:sp>
    <dsp:sp modelId="{4CAB5C09-6E8D-409F-9D9E-22874D684B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smanjenja logističkih troškova za pošiljatelje paketa</a:t>
          </a:r>
          <a:endParaRPr lang="pl-PL" sz="2000" kern="1200" dirty="0"/>
        </a:p>
      </dsp:txBody>
      <dsp:txXfrm>
        <a:off x="5380002" y="587032"/>
        <a:ext cx="2444055" cy="1466433"/>
      </dsp:txXfrm>
    </dsp:sp>
    <dsp:sp modelId="{98CD99CA-6CFB-4874-A13B-00BD588883B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dostave paletnih pošiljki od strane najmanjih tvrtki</a:t>
          </a:r>
          <a:endParaRPr lang="pl-PL" sz="2000" kern="1200" dirty="0"/>
        </a:p>
      </dsp:txBody>
      <dsp:txXfrm>
        <a:off x="8068463" y="587032"/>
        <a:ext cx="2444055" cy="1466433"/>
      </dsp:txXfrm>
    </dsp:sp>
    <dsp:sp modelId="{807FDE8A-B6E6-400F-A35B-0EB535BBFB7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Potpuna </a:t>
          </a:r>
          <a:r>
            <a:rPr lang="hr" sz="2000" kern="1200" dirty="0" err="1"/>
            <a:t>identifikacija </a:t>
          </a:r>
          <a:r>
            <a:rPr lang="hr" sz="2000" kern="1200" dirty="0"/>
            <a:t>pošiljki</a:t>
          </a:r>
          <a:r>
            <a:rPr lang="hr" sz="2000" kern="1200" dirty="0" err="1"/>
            <a:t>​</a:t>
          </a:r>
          <a:endParaRPr lang="pl-PL" sz="2000" kern="1200" dirty="0"/>
        </a:p>
      </dsp:txBody>
      <dsp:txXfrm>
        <a:off x="1347311" y="2297871"/>
        <a:ext cx="2444055" cy="1466433"/>
      </dsp:txXfrm>
    </dsp:sp>
    <dsp:sp modelId="{EED8E3C3-42C9-4597-B79A-5FE56455A5E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standardizacije i automatizacije procesa</a:t>
          </a:r>
          <a:endParaRPr lang="pl-PL" sz="2000" kern="1200" dirty="0"/>
        </a:p>
      </dsp:txBody>
      <dsp:txXfrm>
        <a:off x="4035772" y="2297871"/>
        <a:ext cx="2444055" cy="1466433"/>
      </dsp:txXfrm>
    </dsp:sp>
    <dsp:sp modelId="{806A3002-B90F-4F4D-83AC-DCC696934AA2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potpunog outsourcinga skladišnog i transportnog dijela</a:t>
          </a:r>
          <a:endParaRPr lang="pl-PL" sz="2000" kern="1200" dirty="0"/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500" kern="1200" dirty="0"/>
            <a:t>Kašnjenja u </a:t>
          </a:r>
          <a:r>
            <a:rPr lang="hr" sz="2500" kern="1200" dirty="0" err="1"/>
            <a:t>preuzimanju </a:t>
          </a:r>
          <a:r>
            <a:rPr lang="hr" sz="2500" kern="1200" dirty="0"/>
            <a:t>ili pojedinačnim dostavama utječu na druge kupce</a:t>
          </a:r>
          <a:endParaRPr lang="pl-PL" sz="2500" kern="1200" dirty="0"/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500" kern="1200" dirty="0"/>
            <a:t>Često ponovno utovarivanje, što povećava rizik od oštećenja ili gubitka pošiljke</a:t>
          </a:r>
          <a:endParaRPr lang="pl-PL" sz="25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500" kern="1200" dirty="0"/>
            <a:t>Komplicirani, složeni procesi</a:t>
          </a:r>
          <a:endParaRPr lang="pl-PL" sz="2500" kern="1200" dirty="0"/>
        </a:p>
      </dsp:txBody>
      <dsp:txXfrm>
        <a:off x="7229475" y="39687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500" kern="1200" dirty="0"/>
            <a:t>Mogućnost povećanja temperature</a:t>
          </a:r>
          <a:endParaRPr lang="pl-PL" sz="2500" kern="1200" dirty="0"/>
        </a:p>
      </dsp:txBody>
      <dsp:txXfrm>
        <a:off x="0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500" kern="1200" dirty="0"/>
            <a:t>Miješanje pošiljki od mnogo kupaca</a:t>
          </a:r>
          <a:endParaRPr lang="pl-PL" sz="2500" kern="1200" dirty="0"/>
        </a:p>
      </dsp:txBody>
      <dsp:txXfrm>
        <a:off x="3614737" y="2339975"/>
        <a:ext cx="3286125" cy="1971675"/>
      </dsp:txXfrm>
    </dsp:sp>
    <dsp:sp modelId="{806A3002-B90F-4F4D-83AC-DCC696934AA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500" kern="1200" dirty="0"/>
            <a:t>Jedna pošiljka može putovati na nekoliko ruta</a:t>
          </a:r>
          <a:endParaRPr lang="pl-PL" sz="2500" kern="1200" dirty="0"/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4106-F1A0-44FF-9A8D-2C2CD206417B}">
      <dsp:nvSpPr>
        <dsp:cNvPr id="0" name=""/>
        <dsp:cNvSpPr/>
      </dsp:nvSpPr>
      <dsp:spPr>
        <a:xfrm>
          <a:off x="4915" y="445873"/>
          <a:ext cx="1469331" cy="88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Podizanje</a:t>
          </a:r>
        </a:p>
      </dsp:txBody>
      <dsp:txXfrm>
        <a:off x="30736" y="471694"/>
        <a:ext cx="1417689" cy="829956"/>
      </dsp:txXfrm>
    </dsp:sp>
    <dsp:sp modelId="{827587DC-9E4D-4198-9291-E61025D0FCEC}">
      <dsp:nvSpPr>
        <dsp:cNvPr id="0" name=""/>
        <dsp:cNvSpPr/>
      </dsp:nvSpPr>
      <dsp:spPr>
        <a:xfrm>
          <a:off x="1621180" y="704475"/>
          <a:ext cx="311498" cy="364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1621180" y="777354"/>
        <a:ext cx="218049" cy="218636"/>
      </dsp:txXfrm>
    </dsp:sp>
    <dsp:sp modelId="{141EA805-223B-4B47-850A-20BBA58C6879}">
      <dsp:nvSpPr>
        <dsp:cNvPr id="0" name=""/>
        <dsp:cNvSpPr/>
      </dsp:nvSpPr>
      <dsp:spPr>
        <a:xfrm>
          <a:off x="2061980" y="445873"/>
          <a:ext cx="1469331" cy="88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Međuresorni prijevoz</a:t>
          </a:r>
          <a:r>
            <a:rPr lang="hr" sz="1800" kern="1200" dirty="0" err="1"/>
            <a:t>​</a:t>
          </a:r>
        </a:p>
      </dsp:txBody>
      <dsp:txXfrm>
        <a:off x="2087801" y="471694"/>
        <a:ext cx="1417689" cy="829956"/>
      </dsp:txXfrm>
    </dsp:sp>
    <dsp:sp modelId="{896222B7-6440-4D65-975E-0C9EA3042928}">
      <dsp:nvSpPr>
        <dsp:cNvPr id="0" name=""/>
        <dsp:cNvSpPr/>
      </dsp:nvSpPr>
      <dsp:spPr>
        <a:xfrm>
          <a:off x="3678244" y="704475"/>
          <a:ext cx="311498" cy="364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678244" y="777354"/>
        <a:ext cx="218049" cy="218636"/>
      </dsp:txXfrm>
    </dsp:sp>
    <dsp:sp modelId="{BC1B03FD-004F-4F37-B373-DE2D60538978}">
      <dsp:nvSpPr>
        <dsp:cNvPr id="0" name=""/>
        <dsp:cNvSpPr/>
      </dsp:nvSpPr>
      <dsp:spPr>
        <a:xfrm>
          <a:off x="4119044" y="445873"/>
          <a:ext cx="1469331" cy="881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Isporuka</a:t>
          </a:r>
        </a:p>
      </dsp:txBody>
      <dsp:txXfrm>
        <a:off x="4144865" y="471694"/>
        <a:ext cx="1417689" cy="8299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814979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Sinergija pošiljki iz cijele zemlje</a:t>
          </a:r>
          <a:endParaRPr lang="pl-PL" sz="1900" kern="1200" dirty="0"/>
        </a:p>
      </dsp:txBody>
      <dsp:txXfrm>
        <a:off x="814979" y="899"/>
        <a:ext cx="2066965" cy="1240179"/>
      </dsp:txXfrm>
    </dsp:sp>
    <dsp:sp modelId="{A30CFBC9-8DB8-4414-9389-BCBF0D513E4A}">
      <dsp:nvSpPr>
        <dsp:cNvPr id="0" name=""/>
        <dsp:cNvSpPr/>
      </dsp:nvSpPr>
      <dsp:spPr>
        <a:xfrm>
          <a:off x="3088640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Prijevoz između skladišta zahvaljujući punjenju vozila</a:t>
          </a:r>
          <a:endParaRPr lang="pl-PL" sz="1900" kern="1200" dirty="0"/>
        </a:p>
      </dsp:txBody>
      <dsp:txXfrm>
        <a:off x="3088640" y="899"/>
        <a:ext cx="2066965" cy="1240179"/>
      </dsp:txXfrm>
    </dsp:sp>
    <dsp:sp modelId="{776F8624-3831-4B70-9FDB-BE483C57B4F6}">
      <dsp:nvSpPr>
        <dsp:cNvPr id="0" name=""/>
        <dsp:cNvSpPr/>
      </dsp:nvSpPr>
      <dsp:spPr>
        <a:xfrm>
          <a:off x="814979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Svako skladište distribuira u svojoj regiji</a:t>
          </a:r>
          <a:endParaRPr lang="pl-PL" sz="1900" kern="1200" dirty="0"/>
        </a:p>
      </dsp:txBody>
      <dsp:txXfrm>
        <a:off x="814979" y="1447775"/>
        <a:ext cx="2066965" cy="1240179"/>
      </dsp:txXfrm>
    </dsp:sp>
    <dsp:sp modelId="{A99B78B9-5355-4C76-8190-E04B0DB284F5}">
      <dsp:nvSpPr>
        <dsp:cNvPr id="0" name=""/>
        <dsp:cNvSpPr/>
      </dsp:nvSpPr>
      <dsp:spPr>
        <a:xfrm>
          <a:off x="3088640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Brojni pretovari</a:t>
          </a:r>
          <a:endParaRPr lang="pl-PL" sz="1900" kern="1200" dirty="0"/>
        </a:p>
      </dsp:txBody>
      <dsp:txXfrm>
        <a:off x="3088640" y="1447775"/>
        <a:ext cx="2066965" cy="12401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24106-F1A0-44FF-9A8D-2C2CD206417B}">
      <dsp:nvSpPr>
        <dsp:cNvPr id="0" name=""/>
        <dsp:cNvSpPr/>
      </dsp:nvSpPr>
      <dsp:spPr>
        <a:xfrm>
          <a:off x="437407" y="773720"/>
          <a:ext cx="2069820" cy="99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Izravna </a:t>
          </a:r>
          <a:r>
            <a:rPr lang="hr" sz="2600" kern="1200" dirty="0" err="1"/>
            <a:t>dostava</a:t>
          </a:r>
          <a:endParaRPr lang="pl-PL" sz="2600" kern="1200" dirty="0"/>
        </a:p>
      </dsp:txBody>
      <dsp:txXfrm>
        <a:off x="466640" y="802953"/>
        <a:ext cx="2011354" cy="9396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814979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Za pošiljke koje se sastoje od više paletnih mjesta</a:t>
          </a:r>
          <a:endParaRPr lang="pl-PL" sz="2000" kern="1200" dirty="0"/>
        </a:p>
      </dsp:txBody>
      <dsp:txXfrm>
        <a:off x="814979" y="899"/>
        <a:ext cx="2066965" cy="1240179"/>
      </dsp:txXfrm>
    </dsp:sp>
    <dsp:sp modelId="{A30CFBC9-8DB8-4414-9389-BCBF0D513E4A}">
      <dsp:nvSpPr>
        <dsp:cNvPr id="0" name=""/>
        <dsp:cNvSpPr/>
      </dsp:nvSpPr>
      <dsp:spPr>
        <a:xfrm>
          <a:off x="3088640" y="899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Generalni teret karakterizira nisko punjenje vozila</a:t>
          </a:r>
          <a:endParaRPr lang="pl-PL" sz="2000" kern="1200" dirty="0"/>
        </a:p>
      </dsp:txBody>
      <dsp:txXfrm>
        <a:off x="3088640" y="899"/>
        <a:ext cx="2066965" cy="1240179"/>
      </dsp:txXfrm>
    </dsp:sp>
    <dsp:sp modelId="{776F8624-3831-4B70-9FDB-BE483C57B4F6}">
      <dsp:nvSpPr>
        <dsp:cNvPr id="0" name=""/>
        <dsp:cNvSpPr/>
      </dsp:nvSpPr>
      <dsp:spPr>
        <a:xfrm>
          <a:off x="814979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Dostava od točke A do točke B</a:t>
          </a:r>
          <a:endParaRPr lang="pl-PL" sz="2000" kern="1200" dirty="0"/>
        </a:p>
      </dsp:txBody>
      <dsp:txXfrm>
        <a:off x="814979" y="1447775"/>
        <a:ext cx="2066965" cy="1240179"/>
      </dsp:txXfrm>
    </dsp:sp>
    <dsp:sp modelId="{A99B78B9-5355-4C76-8190-E04B0DB284F5}">
      <dsp:nvSpPr>
        <dsp:cNvPr id="0" name=""/>
        <dsp:cNvSpPr/>
      </dsp:nvSpPr>
      <dsp:spPr>
        <a:xfrm>
          <a:off x="3088640" y="1447775"/>
          <a:ext cx="2066965" cy="1240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Pretovar izostavljen</a:t>
          </a:r>
          <a:endParaRPr lang="pl-PL" sz="2000" kern="1200" dirty="0"/>
        </a:p>
      </dsp:txBody>
      <dsp:txXfrm>
        <a:off x="3088640" y="1447775"/>
        <a:ext cx="2066965" cy="124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61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53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79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25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795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29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43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64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784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7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265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684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0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470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248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884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38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06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54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39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91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08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4656D8C-80F8-4BC3-B0EA-105652E0EC2E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62C050F-00CE-E49B-6A2E-2EEA23D26F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597085" y="2483795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 trasnporta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0087EBB0-4684-D25A-EB4A-19C80FECA8E4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sz="2800" b="1" dirty="0"/>
              <a:t>Napredno korištenje proračunskih tablica za analizu logističkih podataka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1A4D063-B794-9A0C-B194-F0E10BAED383}"/>
              </a:ext>
            </a:extLst>
          </p:cNvPr>
          <p:cNvSpPr txBox="1">
            <a:spLocks/>
          </p:cNvSpPr>
          <p:nvPr/>
        </p:nvSpPr>
        <p:spPr>
          <a:xfrm>
            <a:off x="5700634" y="462092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</a:t>
            </a:r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materijali za </a:t>
            </a:r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vježbe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40" y="203538"/>
            <a:ext cx="9745133" cy="1116542"/>
          </a:xfrm>
        </p:spPr>
        <p:txBody>
          <a:bodyPr/>
          <a:lstStyle/>
          <a:p>
            <a:r>
              <a:rPr lang="hr" dirty="0"/>
              <a:t>Model distribucije 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113655B4-3494-6A10-D71F-6164F687DE28}"/>
              </a:ext>
            </a:extLst>
          </p:cNvPr>
          <p:cNvGrpSpPr/>
          <p:nvPr/>
        </p:nvGrpSpPr>
        <p:grpSpPr>
          <a:xfrm>
            <a:off x="4788122" y="3556182"/>
            <a:ext cx="1509001" cy="692851"/>
            <a:chOff x="3145027" y="4631169"/>
            <a:chExt cx="1509001" cy="692851"/>
          </a:xfrm>
        </p:grpSpPr>
        <p:sp>
          <p:nvSpPr>
            <p:cNvPr id="115" name="Text Box 13">
              <a:extLst>
                <a:ext uri="{FF2B5EF4-FFF2-40B4-BE49-F238E27FC236}">
                  <a16:creationId xmlns:a16="http://schemas.microsoft.com/office/drawing/2014/main" id="{461E0A52-53D9-61E6-75D5-AE5A142B1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5108576"/>
              <a:ext cx="120420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/>
                <a:t>Operater</a:t>
              </a:r>
            </a:p>
          </p:txBody>
        </p:sp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87FEF97D-BD17-A95B-1B4E-56B7BAEC0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860155"/>
              <a:ext cx="114300" cy="1146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897C8DD4-CBC1-38E6-7F9A-029E4D17E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631169"/>
              <a:ext cx="114300" cy="1146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18" name="Text Box 16">
              <a:extLst>
                <a:ext uri="{FF2B5EF4-FFF2-40B4-BE49-F238E27FC236}">
                  <a16:creationId xmlns:a16="http://schemas.microsoft.com/office/drawing/2014/main" id="{181A56DB-CFD3-0612-0962-AB52E6C5A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631169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 err="1"/>
                <a:t>Proizvodnja</a:t>
              </a:r>
              <a:r>
                <a:rPr lang="hr" altLang="pl-PL" sz="750" dirty="0"/>
                <a:t> </a:t>
              </a:r>
              <a:r>
                <a:rPr lang="hr" altLang="pl-PL" sz="750" dirty="0" err="1"/>
                <a:t>objekt</a:t>
              </a:r>
              <a:endParaRPr lang="pl-PL" altLang="pl-PL" sz="750" dirty="0"/>
            </a:p>
          </p:txBody>
        </p:sp>
        <p:sp>
          <p:nvSpPr>
            <p:cNvPr id="119" name="Text Box 17">
              <a:extLst>
                <a:ext uri="{FF2B5EF4-FFF2-40B4-BE49-F238E27FC236}">
                  <a16:creationId xmlns:a16="http://schemas.microsoft.com/office/drawing/2014/main" id="{23D16470-C1B5-F6B1-F539-6E7E49956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850631"/>
              <a:ext cx="1204201" cy="20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 err="1"/>
                <a:t>Primatelji</a:t>
              </a:r>
              <a:endParaRPr lang="pl-PL" altLang="pl-PL" sz="750" dirty="0"/>
            </a:p>
          </p:txBody>
        </p:sp>
        <p:sp>
          <p:nvSpPr>
            <p:cNvPr id="120" name="Line 18">
              <a:extLst>
                <a:ext uri="{FF2B5EF4-FFF2-40B4-BE49-F238E27FC236}">
                  <a16:creationId xmlns:a16="http://schemas.microsoft.com/office/drawing/2014/main" id="{DC094ED7-38A1-EE23-1935-00220B449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5194301"/>
              <a:ext cx="5143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21" name="Oval 19">
              <a:extLst>
                <a:ext uri="{FF2B5EF4-FFF2-40B4-BE49-F238E27FC236}">
                  <a16:creationId xmlns:a16="http://schemas.microsoft.com/office/drawing/2014/main" id="{32564EDA-395A-EF49-B321-7929AA7F0F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5027" y="5089527"/>
              <a:ext cx="134541" cy="134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endParaRPr lang="pl-PL" altLang="pl-PL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122" name="Line 20">
              <a:extLst>
                <a:ext uri="{FF2B5EF4-FFF2-40B4-BE49-F238E27FC236}">
                  <a16:creationId xmlns:a16="http://schemas.microsoft.com/office/drawing/2014/main" id="{9D875075-D344-6EA7-7008-B381BABF8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4717280"/>
              <a:ext cx="5143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sp>
        <p:nvSpPr>
          <p:cNvPr id="161" name="Line 18">
            <a:extLst>
              <a:ext uri="{FF2B5EF4-FFF2-40B4-BE49-F238E27FC236}">
                <a16:creationId xmlns:a16="http://schemas.microsoft.com/office/drawing/2014/main" id="{37FB548B-BEC6-17B0-B9C9-2C7119D133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2773" y="3894921"/>
            <a:ext cx="514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aphicFrame>
        <p:nvGraphicFramePr>
          <p:cNvPr id="162" name="Symbol zastępczy zawartości 12">
            <a:extLst>
              <a:ext uri="{FF2B5EF4-FFF2-40B4-BE49-F238E27FC236}">
                <a16:creationId xmlns:a16="http://schemas.microsoft.com/office/drawing/2014/main" id="{09F7013A-D8B6-AE51-9BE7-B6D3D019B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801191"/>
              </p:ext>
            </p:extLst>
          </p:nvPr>
        </p:nvGraphicFramePr>
        <p:xfrm>
          <a:off x="830591" y="4245163"/>
          <a:ext cx="4766113" cy="2150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upa 2">
            <a:extLst>
              <a:ext uri="{FF2B5EF4-FFF2-40B4-BE49-F238E27FC236}">
                <a16:creationId xmlns:a16="http://schemas.microsoft.com/office/drawing/2014/main" id="{3B61BDD7-5E05-1F73-045C-505BD1398C35}"/>
              </a:ext>
            </a:extLst>
          </p:cNvPr>
          <p:cNvGrpSpPr/>
          <p:nvPr/>
        </p:nvGrpSpPr>
        <p:grpSpPr>
          <a:xfrm>
            <a:off x="1549162" y="1083398"/>
            <a:ext cx="3395874" cy="3403842"/>
            <a:chOff x="1549162" y="1083398"/>
            <a:chExt cx="3395874" cy="3403842"/>
          </a:xfrm>
        </p:grpSpPr>
        <p:pic>
          <p:nvPicPr>
            <p:cNvPr id="110" name="Obraz 109">
              <a:extLst>
                <a:ext uri="{FF2B5EF4-FFF2-40B4-BE49-F238E27FC236}">
                  <a16:creationId xmlns:a16="http://schemas.microsoft.com/office/drawing/2014/main" id="{59580BCF-1D02-D215-B2A5-CA9B00DD2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49162" y="1083398"/>
              <a:ext cx="3395874" cy="3403842"/>
            </a:xfrm>
            <a:prstGeom prst="rect">
              <a:avLst/>
            </a:prstGeom>
          </p:spPr>
        </p:pic>
        <p:grpSp>
          <p:nvGrpSpPr>
            <p:cNvPr id="111" name="Group 3">
              <a:extLst>
                <a:ext uri="{FF2B5EF4-FFF2-40B4-BE49-F238E27FC236}">
                  <a16:creationId xmlns:a16="http://schemas.microsoft.com/office/drawing/2014/main" id="{F7FB9752-DE1B-7D59-BDA9-C3F643E140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7342" y="1957592"/>
              <a:ext cx="441144" cy="606381"/>
              <a:chOff x="2964252" y="874194"/>
              <a:chExt cx="371" cy="508"/>
            </a:xfrm>
          </p:grpSpPr>
          <p:sp>
            <p:nvSpPr>
              <p:cNvPr id="112" name="Line 4">
                <a:extLst>
                  <a:ext uri="{FF2B5EF4-FFF2-40B4-BE49-F238E27FC236}">
                    <a16:creationId xmlns:a16="http://schemas.microsoft.com/office/drawing/2014/main" id="{5F9F065D-E429-5F3C-710C-022F1FFC8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13" name="Line 5">
                <a:extLst>
                  <a:ext uri="{FF2B5EF4-FFF2-40B4-BE49-F238E27FC236}">
                    <a16:creationId xmlns:a16="http://schemas.microsoft.com/office/drawing/2014/main" id="{9C406201-685A-5B9B-6478-9F7741567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23" name="Group 21">
              <a:extLst>
                <a:ext uri="{FF2B5EF4-FFF2-40B4-BE49-F238E27FC236}">
                  <a16:creationId xmlns:a16="http://schemas.microsoft.com/office/drawing/2014/main" id="{ABD145D6-FCE5-D393-FE0D-972F46FC3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320" y="2045687"/>
              <a:ext cx="702919" cy="744490"/>
              <a:chOff x="3208068" y="966937"/>
              <a:chExt cx="592" cy="624"/>
            </a:xfrm>
          </p:grpSpPr>
          <p:sp>
            <p:nvSpPr>
              <p:cNvPr id="124" name="Rectangle 22">
                <a:extLst>
                  <a:ext uri="{FF2B5EF4-FFF2-40B4-BE49-F238E27FC236}">
                    <a16:creationId xmlns:a16="http://schemas.microsoft.com/office/drawing/2014/main" id="{E3A9B64C-397B-0C6B-D4C7-0EB02475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25" name="Rectangle 23">
                <a:extLst>
                  <a:ext uri="{FF2B5EF4-FFF2-40B4-BE49-F238E27FC236}">
                    <a16:creationId xmlns:a16="http://schemas.microsoft.com/office/drawing/2014/main" id="{5F0F4CBC-4220-E0AD-06E4-8193DE6B3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26" name="Rectangle 24">
                <a:extLst>
                  <a:ext uri="{FF2B5EF4-FFF2-40B4-BE49-F238E27FC236}">
                    <a16:creationId xmlns:a16="http://schemas.microsoft.com/office/drawing/2014/main" id="{8F955557-2A6D-2F8D-9851-67AD7824E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27" name="Group 25">
              <a:extLst>
                <a:ext uri="{FF2B5EF4-FFF2-40B4-BE49-F238E27FC236}">
                  <a16:creationId xmlns:a16="http://schemas.microsoft.com/office/drawing/2014/main" id="{A2B15568-715E-01A2-C762-095FC8A9F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108" y="2201697"/>
              <a:ext cx="447675" cy="496071"/>
              <a:chOff x="3317018" y="1118299"/>
              <a:chExt cx="376" cy="416"/>
            </a:xfrm>
          </p:grpSpPr>
          <p:sp>
            <p:nvSpPr>
              <p:cNvPr id="128" name="Line 26">
                <a:extLst>
                  <a:ext uri="{FF2B5EF4-FFF2-40B4-BE49-F238E27FC236}">
                    <a16:creationId xmlns:a16="http://schemas.microsoft.com/office/drawing/2014/main" id="{521F734E-3635-FE2E-4D18-B2FE593E1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29" name="Line 27">
                <a:extLst>
                  <a:ext uri="{FF2B5EF4-FFF2-40B4-BE49-F238E27FC236}">
                    <a16:creationId xmlns:a16="http://schemas.microsoft.com/office/drawing/2014/main" id="{6118FDD8-437B-921A-2096-376CAAAF5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30" name="Line 28">
                <a:extLst>
                  <a:ext uri="{FF2B5EF4-FFF2-40B4-BE49-F238E27FC236}">
                    <a16:creationId xmlns:a16="http://schemas.microsoft.com/office/drawing/2014/main" id="{E2E2C77B-2DAA-F964-D210-60EA2DB88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38" name="Line 38">
              <a:extLst>
                <a:ext uri="{FF2B5EF4-FFF2-40B4-BE49-F238E27FC236}">
                  <a16:creationId xmlns:a16="http://schemas.microsoft.com/office/drawing/2014/main" id="{B7328F65-8A6C-696F-6ADE-5F9D72D0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871" y="1575663"/>
              <a:ext cx="1197658" cy="83880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39" name="Group 39">
              <a:extLst>
                <a:ext uri="{FF2B5EF4-FFF2-40B4-BE49-F238E27FC236}">
                  <a16:creationId xmlns:a16="http://schemas.microsoft.com/office/drawing/2014/main" id="{4C367BC8-0724-EF91-0C10-E1474CF5C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6082" y="2513406"/>
              <a:ext cx="1649228" cy="454408"/>
              <a:chOff x="4419032" y="1658878"/>
              <a:chExt cx="1393" cy="381"/>
            </a:xfrm>
          </p:grpSpPr>
          <p:sp>
            <p:nvSpPr>
              <p:cNvPr id="140" name="Line 40">
                <a:extLst>
                  <a:ext uri="{FF2B5EF4-FFF2-40B4-BE49-F238E27FC236}">
                    <a16:creationId xmlns:a16="http://schemas.microsoft.com/office/drawing/2014/main" id="{B4F0150D-6191-A9AB-0742-2EED3E835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1" name="Line 41">
                <a:extLst>
                  <a:ext uri="{FF2B5EF4-FFF2-40B4-BE49-F238E27FC236}">
                    <a16:creationId xmlns:a16="http://schemas.microsoft.com/office/drawing/2014/main" id="{C965A0F5-9B46-8C59-A561-44057AD6D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032" y="1658919"/>
                <a:ext cx="1208" cy="3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2" name="Line 42">
                <a:extLst>
                  <a:ext uri="{FF2B5EF4-FFF2-40B4-BE49-F238E27FC236}">
                    <a16:creationId xmlns:a16="http://schemas.microsoft.com/office/drawing/2014/main" id="{0ED79B36-DDF3-806C-9C9F-E4705E4E7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102" y="1658878"/>
                <a:ext cx="1323" cy="22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44" name="Line 44">
              <a:extLst>
                <a:ext uri="{FF2B5EF4-FFF2-40B4-BE49-F238E27FC236}">
                  <a16:creationId xmlns:a16="http://schemas.microsoft.com/office/drawing/2014/main" id="{28351871-C962-B28C-264D-9AB87AFC9E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>
              <a:off x="2586081" y="1949620"/>
              <a:ext cx="1576340" cy="34078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46" name="Group 46">
              <a:extLst>
                <a:ext uri="{FF2B5EF4-FFF2-40B4-BE49-F238E27FC236}">
                  <a16:creationId xmlns:a16="http://schemas.microsoft.com/office/drawing/2014/main" id="{1A739AA1-1BF3-8EA8-5940-F1CD0B0AD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564" y="2477123"/>
              <a:ext cx="1352547" cy="953216"/>
              <a:chOff x="3360354" y="2139073"/>
              <a:chExt cx="1139" cy="799"/>
            </a:xfrm>
          </p:grpSpPr>
          <p:sp>
            <p:nvSpPr>
              <p:cNvPr id="147" name="Line 47">
                <a:extLst>
                  <a:ext uri="{FF2B5EF4-FFF2-40B4-BE49-F238E27FC236}">
                    <a16:creationId xmlns:a16="http://schemas.microsoft.com/office/drawing/2014/main" id="{B6EC5D64-DB34-C5B1-83FE-FA6B1D01B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60354" y="2139140"/>
                <a:ext cx="81" cy="56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48" name="Line 48">
                <a:extLst>
                  <a:ext uri="{FF2B5EF4-FFF2-40B4-BE49-F238E27FC236}">
                    <a16:creationId xmlns:a16="http://schemas.microsoft.com/office/drawing/2014/main" id="{15148FF2-5579-51B2-6762-B566A8D01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0576" y="2139073"/>
                <a:ext cx="917" cy="7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50" name="Group 50">
              <a:extLst>
                <a:ext uri="{FF2B5EF4-FFF2-40B4-BE49-F238E27FC236}">
                  <a16:creationId xmlns:a16="http://schemas.microsoft.com/office/drawing/2014/main" id="{0584AAD3-10FB-49D1-B01E-BA4F62FEB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605" y="1775058"/>
              <a:ext cx="2511805" cy="2053314"/>
              <a:chOff x="2801840" y="690057"/>
              <a:chExt cx="2115" cy="1721"/>
            </a:xfrm>
          </p:grpSpPr>
          <p:sp>
            <p:nvSpPr>
              <p:cNvPr id="151" name="Rectangle 54">
                <a:extLst>
                  <a:ext uri="{FF2B5EF4-FFF2-40B4-BE49-F238E27FC236}">
                    <a16:creationId xmlns:a16="http://schemas.microsoft.com/office/drawing/2014/main" id="{AFF1513F-DB4F-B10C-4F26-72831848A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2" name="Rectangle 56">
                <a:extLst>
                  <a:ext uri="{FF2B5EF4-FFF2-40B4-BE49-F238E27FC236}">
                    <a16:creationId xmlns:a16="http://schemas.microsoft.com/office/drawing/2014/main" id="{AF3F92F0-7D26-575B-6A47-A4B9FB871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3" name="Rectangle 57">
                <a:extLst>
                  <a:ext uri="{FF2B5EF4-FFF2-40B4-BE49-F238E27FC236}">
                    <a16:creationId xmlns:a16="http://schemas.microsoft.com/office/drawing/2014/main" id="{0EDACD0B-1C8D-8A95-1BC4-94006E091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4" name="Rectangle 58">
                <a:extLst>
                  <a:ext uri="{FF2B5EF4-FFF2-40B4-BE49-F238E27FC236}">
                    <a16:creationId xmlns:a16="http://schemas.microsoft.com/office/drawing/2014/main" id="{B3182828-44FE-CC16-CCA0-7B2A1E54B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5" name="Rectangle 59">
                <a:extLst>
                  <a:ext uri="{FF2B5EF4-FFF2-40B4-BE49-F238E27FC236}">
                    <a16:creationId xmlns:a16="http://schemas.microsoft.com/office/drawing/2014/main" id="{44746753-4E9B-5FA8-3CCA-BED59FB5D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6" name="Rectangle 60">
                <a:extLst>
                  <a:ext uri="{FF2B5EF4-FFF2-40B4-BE49-F238E27FC236}">
                    <a16:creationId xmlns:a16="http://schemas.microsoft.com/office/drawing/2014/main" id="{6453F1E9-A0F7-034D-26A0-2F6610873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7" name="Rectangle 61">
                <a:extLst>
                  <a:ext uri="{FF2B5EF4-FFF2-40B4-BE49-F238E27FC236}">
                    <a16:creationId xmlns:a16="http://schemas.microsoft.com/office/drawing/2014/main" id="{BBD6292D-B897-D19C-B41B-F06A3BE8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8" name="Rectangle 62">
                <a:extLst>
                  <a:ext uri="{FF2B5EF4-FFF2-40B4-BE49-F238E27FC236}">
                    <a16:creationId xmlns:a16="http://schemas.microsoft.com/office/drawing/2014/main" id="{2A88DBF9-379D-D692-03BD-288B398BF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59" name="Rectangle 63">
                <a:extLst>
                  <a:ext uri="{FF2B5EF4-FFF2-40B4-BE49-F238E27FC236}">
                    <a16:creationId xmlns:a16="http://schemas.microsoft.com/office/drawing/2014/main" id="{22420E92-0421-92FD-AC95-64912107A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60" name="Rectangle 64">
                <a:extLst>
                  <a:ext uri="{FF2B5EF4-FFF2-40B4-BE49-F238E27FC236}">
                    <a16:creationId xmlns:a16="http://schemas.microsoft.com/office/drawing/2014/main" id="{CC3323FF-D18C-41B7-1FD6-B938FEF75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63" name="Rectangle 64">
              <a:extLst>
                <a:ext uri="{FF2B5EF4-FFF2-40B4-BE49-F238E27FC236}">
                  <a16:creationId xmlns:a16="http://schemas.microsoft.com/office/drawing/2014/main" id="{C4EB0AE9-E1B3-07FC-F3C2-E8AB89E47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954" y="1459373"/>
              <a:ext cx="114011" cy="114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A63528-540C-5F1C-8F1F-76A031685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390189"/>
              </p:ext>
            </p:extLst>
          </p:nvPr>
        </p:nvGraphicFramePr>
        <p:xfrm>
          <a:off x="5947803" y="1340961"/>
          <a:ext cx="5970585" cy="26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CB1EF9C0-81A9-2568-C1C8-7EEBE77AA79C}"/>
              </a:ext>
            </a:extLst>
          </p:cNvPr>
          <p:cNvSpPr txBox="1"/>
          <p:nvPr/>
        </p:nvSpPr>
        <p:spPr>
          <a:xfrm>
            <a:off x="4775473" y="4195509"/>
            <a:ext cx="7416527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r" dirty="0"/>
              <a:t>Logistički operater preuzima pošiljku od kupca i dostavlja je u svoj distribucijski centar . Distribucijski centar zatim nastavlja s dostavom čak i izvan svoje regije. Ovaj model omogućuje vam izbjegavanje međuodjelnog prijevoza i dodatnog pretovara. Model će biti koristan kada se prikupi dovoljno pošiljki od kupaca u regiji A za isporuku primatelju u drugoj regiji kako bi se osiguralo da je vozilo napunjeno .</a:t>
            </a:r>
          </a:p>
        </p:txBody>
      </p:sp>
    </p:spTree>
    <p:extLst>
      <p:ext uri="{BB962C8B-B14F-4D97-AF65-F5344CB8AC3E}">
        <p14:creationId xmlns:p14="http://schemas.microsoft.com/office/powerpoint/2010/main" val="110256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Odabir pravog modela distribucije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AFCC6-D27C-17AE-DAB0-9453B93A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dirty="0"/>
              <a:t>Ne postoji jedan savršeni model distribucije ;</a:t>
            </a:r>
          </a:p>
          <a:p>
            <a:pPr algn="just"/>
            <a:r>
              <a:rPr lang="hr" dirty="0"/>
              <a:t>Izbor modela određen je skupinom pošiljki koje će se distribuirati ;</a:t>
            </a:r>
          </a:p>
          <a:p>
            <a:pPr algn="just"/>
            <a:r>
              <a:rPr lang="hr" dirty="0"/>
              <a:t>Modele treba odabrati na raznolik način ;</a:t>
            </a:r>
          </a:p>
          <a:p>
            <a:pPr algn="just"/>
            <a:r>
              <a:rPr lang="hr" dirty="0"/>
              <a:t>Modele treba odabrati na način da se minimiziraju troškovi prijevoza i maksimizira punjenje vozila tijekom prijevoza ;</a:t>
            </a:r>
          </a:p>
          <a:p>
            <a:pPr algn="just"/>
            <a:r>
              <a:rPr lang="hr" dirty="0"/>
              <a:t>Korist maksimiziranja paletnih mjesta na kamionu mora biti uravnotežena u odnosu na veću udaljenost distribucije nego u slučaju izravnih isporuka 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67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Odabir pravog modela distribucije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AFCC6-D27C-17AE-DAB0-9453B93A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5953" cy="4351338"/>
          </a:xfrm>
        </p:spPr>
        <p:txBody>
          <a:bodyPr/>
          <a:lstStyle/>
          <a:p>
            <a:pPr algn="just"/>
            <a:r>
              <a:rPr lang="hr" dirty="0"/>
              <a:t>Morate odlučiti koje će se isporuke dostavljati izravno od kupca </a:t>
            </a:r>
          </a:p>
          <a:p>
            <a:pPr algn="just"/>
            <a:r>
              <a:rPr lang="hr" dirty="0"/>
              <a:t>Morate odlučiti koje će pošiljke biti proslijeđene na preuzimanje od strane odjela izvan regije </a:t>
            </a:r>
          </a:p>
          <a:p>
            <a:pPr algn="just"/>
            <a:r>
              <a:rPr lang="hr" dirty="0"/>
              <a:t>Preostali broj pošiljki prosljeđuje se na preuzimanje po odjelima u svakoj regiji </a:t>
            </a:r>
          </a:p>
          <a:p>
            <a:pPr algn="just"/>
            <a:r>
              <a:rPr lang="hr" dirty="0"/>
              <a:t>Primljene pošiljke treba podijeliti na one koje će biti dostavljene izravno primatelju izvan regije, one koje će biti dostavljene unutar regije i prebačene u drugo skladište.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942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Odabir pravog modela distribucije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AFCC6-D27C-17AE-DAB0-9453B93A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485"/>
            <a:ext cx="10515600" cy="4032477"/>
          </a:xfrm>
        </p:spPr>
        <p:txBody>
          <a:bodyPr/>
          <a:lstStyle/>
          <a:p>
            <a:pPr algn="just"/>
            <a:r>
              <a:rPr lang="hr" dirty="0"/>
              <a:t>Sljedeći korak je odrediti koje će pošiljke odjel primati od drugih odjela 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Posljednji korak je odlučiti kako će se paketi dostavljati . Hoće li se dostave obavljati s nekoliko istovarnih </a:t>
            </a:r>
            <a:r>
              <a:rPr lang="hr" dirty="0" err="1"/>
              <a:t>mjesta </a:t>
            </a:r>
            <a:r>
              <a:rPr lang="hr" dirty="0"/>
              <a:t>ili s jednog? Vrsta vozila trebalo bi također biti odabrano 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39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Pokazatelji </a:t>
            </a:r>
            <a:r>
              <a:rPr lang="hr" dirty="0"/>
              <a:t>i </a:t>
            </a:r>
            <a:r>
              <a:rPr lang="hr" dirty="0" err="1"/>
              <a:t>mjerači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/>
          <a:lstStyle/>
          <a:p>
            <a:r>
              <a:rPr lang="hr" dirty="0"/>
              <a:t>Sljedeće metrike i pokazatelji trebaju biti </a:t>
            </a:r>
            <a:r>
              <a:rPr lang="hr" dirty="0" err="1"/>
              <a:t>smatra se </a:t>
            </a:r>
            <a:r>
              <a:rPr lang="hr" dirty="0"/>
              <a:t>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1EE7DD-C773-328C-7F52-9211E1527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588944"/>
              </p:ext>
            </p:extLst>
          </p:nvPr>
        </p:nvGraphicFramePr>
        <p:xfrm>
          <a:off x="1908629" y="1650233"/>
          <a:ext cx="8128000" cy="506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090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</a:t>
            </a:r>
            <a:r>
              <a:rPr lang="hr" dirty="0" err="1"/>
              <a:t>ulazni </a:t>
            </a:r>
            <a:r>
              <a:rPr lang="hr" dirty="0"/>
              <a:t>podaci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hr" dirty="0" err="1"/>
              <a:t>Pripremljena </a:t>
            </a:r>
            <a:r>
              <a:rPr lang="hr" dirty="0"/>
              <a:t>su 3 podatkovna lista :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„ Zadatak “ , koji sadrži sadržaj zadatka i podatke o pošiljkama (datumi utovara i istovara, </a:t>
            </a:r>
            <a:r>
              <a:rPr lang="hr" dirty="0" err="1"/>
              <a:t>mjesto </a:t>
            </a:r>
            <a:r>
              <a:rPr lang="hr" dirty="0"/>
              <a:t>istovara, broj paletnih </a:t>
            </a:r>
            <a:r>
              <a:rPr lang="hr" dirty="0" err="1"/>
              <a:t>mjesta</a:t>
            </a:r>
            <a:r>
              <a:rPr lang="hr" dirty="0"/>
              <a:t> u pošiljci, informacije o dodjeljivanju pošiljke regiji preuzimanja i regiji dostave );</a:t>
            </a:r>
          </a:p>
          <a:p>
            <a:pPr algn="just"/>
            <a:r>
              <a:rPr lang="hr" dirty="0"/>
              <a:t>„ Odjeli “ , gdje se nalaze podaci o odjelu koji je povezan s regijom preuzimanja i isporuke (lokacija ulaza pošiljke i izlaz pošiljke );</a:t>
            </a:r>
          </a:p>
          <a:p>
            <a:pPr algn="just"/>
            <a:r>
              <a:rPr lang="hr" dirty="0"/>
              <a:t>„ Kupci “ , gdje se nalaze podaci o kupcima (lokacije utovara pošiljki).</a:t>
            </a:r>
          </a:p>
        </p:txBody>
      </p:sp>
    </p:spTree>
    <p:extLst>
      <p:ext uri="{BB962C8B-B14F-4D97-AF65-F5344CB8AC3E}">
        <p14:creationId xmlns:p14="http://schemas.microsoft.com/office/powerpoint/2010/main" val="126166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Formula za duljinu luka velike kružnice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601883" y="1666863"/>
            <a:ext cx="11322279" cy="4760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izračun udaljenosti između točaka A i B, upotrijebite formulu za duljinu luka velike kružnice :</a:t>
            </a:r>
          </a:p>
          <a:p>
            <a:pPr indent="288290" algn="just">
              <a:lnSpc>
                <a:spcPct val="150000"/>
              </a:lnSpc>
            </a:pP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= R · </a:t>
            </a:r>
            <a:r>
              <a:rPr lang="hr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arccos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[sin φ </a:t>
            </a:r>
            <a:r>
              <a:rPr lang="hr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φ </a:t>
            </a:r>
            <a:r>
              <a:rPr lang="hr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cos φ </a:t>
            </a:r>
            <a:r>
              <a:rPr lang="hr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cosφ </a:t>
            </a:r>
            <a:r>
              <a:rPr lang="hr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cos( λ </a:t>
            </a:r>
            <a:r>
              <a:rPr lang="hr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λ </a:t>
            </a:r>
            <a:r>
              <a:rPr lang="hr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 * faktor izduženja zbog cestovnih prometnica (u Poljskoj se može pretpostaviti 30% )</a:t>
            </a: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hr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gdje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– duljina luka, udaljenost između točaka ,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– </a:t>
            </a:r>
            <a:r>
              <a:rPr lang="hr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Zemljin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polumjer (6378 km),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φ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geografska širina prve i druge točke, respektivno ,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λ1 , λ2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zemljopisna dužina prve i druge točke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9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</a:t>
            </a:r>
            <a:r>
              <a:rPr lang="hr" dirty="0" err="1"/>
              <a:t>Pretpostavke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866310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Pretpostavljamo da se svi prijevozi obavljaju u setovima kapaciteta 33 paletna mjesta ;</a:t>
            </a:r>
          </a:p>
          <a:p>
            <a:pPr algn="just"/>
            <a:r>
              <a:rPr lang="hr" dirty="0"/>
              <a:t>Težina paletnih mjesta omogućuje potpuno punjenje prikolice ;</a:t>
            </a:r>
          </a:p>
          <a:p>
            <a:pPr algn="just"/>
            <a:r>
              <a:rPr lang="hr" dirty="0"/>
              <a:t>Zamjena paleta ne bi trebala doći u obzir ;</a:t>
            </a:r>
          </a:p>
          <a:p>
            <a:pPr algn="just"/>
            <a:r>
              <a:rPr lang="hr" dirty="0"/>
              <a:t>Povrat nakon isporuke ne bi se trebao uzimati u obzir ;</a:t>
            </a:r>
          </a:p>
          <a:p>
            <a:pPr algn="just"/>
            <a:r>
              <a:rPr lang="hr" dirty="0"/>
              <a:t>Radno vrijeme vozača ne treba uzimati u obzir ;</a:t>
            </a:r>
          </a:p>
          <a:p>
            <a:pPr algn="just"/>
            <a:r>
              <a:rPr lang="hr" dirty="0"/>
              <a:t>Može se pretpostaviti da će svaki planirani model distribucije biti dovršen na vrijeme ;</a:t>
            </a:r>
          </a:p>
          <a:p>
            <a:pPr algn="just"/>
            <a:r>
              <a:rPr lang="hr" dirty="0"/>
              <a:t>Cijene prijevoza navedene su na sljedećim slajdovima .</a:t>
            </a:r>
          </a:p>
        </p:txBody>
      </p:sp>
    </p:spTree>
    <p:extLst>
      <p:ext uri="{BB962C8B-B14F-4D97-AF65-F5344CB8AC3E}">
        <p14:creationId xmlns:p14="http://schemas.microsoft.com/office/powerpoint/2010/main" val="117868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I. dio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8" y="2532885"/>
            <a:ext cx="8953833" cy="364094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" dirty="0"/>
              <a:t>Planiranje otpreme kreiranjem samo izravnih isporuka .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Pod pretpostavkom da trošak prijevoza za rute dulje od 100 km iznosi 5 PLN po km, a za preostale rute se vrši paušalni iznos od 450 PLN po ruti, treba izračunati trošak izravne isporuke .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Mora se izračunati udaljenost između mjesta utovara i istovara i transportnog tereta . Nema potrebe pretpostavljati povratak (zapravo, upravljanje povratkom je vrlo važan faktor ).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DD8ECC99-A55B-A0FF-0502-21B2AC1C237F}"/>
              </a:ext>
            </a:extLst>
          </p:cNvPr>
          <p:cNvGrpSpPr/>
          <p:nvPr/>
        </p:nvGrpSpPr>
        <p:grpSpPr>
          <a:xfrm>
            <a:off x="9089571" y="365126"/>
            <a:ext cx="2783528" cy="2805127"/>
            <a:chOff x="1549162" y="1083398"/>
            <a:chExt cx="3395874" cy="340384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24929A52-7FAD-9644-50ED-98221C1BF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9162" y="1083398"/>
              <a:ext cx="3395874" cy="3403842"/>
            </a:xfrm>
            <a:prstGeom prst="rect">
              <a:avLst/>
            </a:prstGeom>
          </p:spPr>
        </p:pic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895B345-0A56-1CA8-0B9F-760DDF9803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7342" y="1957592"/>
              <a:ext cx="441144" cy="606381"/>
              <a:chOff x="2964252" y="874194"/>
              <a:chExt cx="371" cy="508"/>
            </a:xfrm>
          </p:grpSpPr>
          <p:sp>
            <p:nvSpPr>
              <p:cNvPr id="38" name="Line 4">
                <a:extLst>
                  <a:ext uri="{FF2B5EF4-FFF2-40B4-BE49-F238E27FC236}">
                    <a16:creationId xmlns:a16="http://schemas.microsoft.com/office/drawing/2014/main" id="{7EED0500-D78A-AA88-C9C1-983A63BA2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9" name="Line 5">
                <a:extLst>
                  <a:ext uri="{FF2B5EF4-FFF2-40B4-BE49-F238E27FC236}">
                    <a16:creationId xmlns:a16="http://schemas.microsoft.com/office/drawing/2014/main" id="{3DB9BCA0-A907-E8BF-1CC4-1C77FF1BD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59319618-2CAD-902E-5A36-0928BE0EB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0320" y="2045687"/>
              <a:ext cx="702919" cy="744490"/>
              <a:chOff x="3208068" y="966937"/>
              <a:chExt cx="592" cy="624"/>
            </a:xfrm>
          </p:grpSpPr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37E18BC1-59E8-C038-68C8-99EF37382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AF0406EB-AE13-4C63-7736-786C4CE6B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B7EF5D67-EEB7-29B7-845D-D51213990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1C6E5C4E-CA79-56AB-C168-E08F01879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108" y="2201697"/>
              <a:ext cx="447675" cy="496071"/>
              <a:chOff x="3317018" y="1118299"/>
              <a:chExt cx="376" cy="416"/>
            </a:xfrm>
          </p:grpSpPr>
          <p:sp>
            <p:nvSpPr>
              <p:cNvPr id="32" name="Line 26">
                <a:extLst>
                  <a:ext uri="{FF2B5EF4-FFF2-40B4-BE49-F238E27FC236}">
                    <a16:creationId xmlns:a16="http://schemas.microsoft.com/office/drawing/2014/main" id="{B1629875-5ADF-05C2-544C-832A7AA87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3" name="Line 27">
                <a:extLst>
                  <a:ext uri="{FF2B5EF4-FFF2-40B4-BE49-F238E27FC236}">
                    <a16:creationId xmlns:a16="http://schemas.microsoft.com/office/drawing/2014/main" id="{22F61FF4-15F4-3296-FC10-22456D25A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4" name="Line 28">
                <a:extLst>
                  <a:ext uri="{FF2B5EF4-FFF2-40B4-BE49-F238E27FC236}">
                    <a16:creationId xmlns:a16="http://schemas.microsoft.com/office/drawing/2014/main" id="{044E7356-341D-E574-83BC-4BC14984D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1" name="Line 38">
              <a:extLst>
                <a:ext uri="{FF2B5EF4-FFF2-40B4-BE49-F238E27FC236}">
                  <a16:creationId xmlns:a16="http://schemas.microsoft.com/office/drawing/2014/main" id="{79C75618-A912-D1F2-A7FA-25E707B8F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5871" y="1575663"/>
              <a:ext cx="1197658" cy="83880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1D8123C8-2783-E494-F1AB-E5CA8794D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6082" y="2513406"/>
              <a:ext cx="1649228" cy="454408"/>
              <a:chOff x="4419032" y="1658878"/>
              <a:chExt cx="1393" cy="381"/>
            </a:xfrm>
          </p:grpSpPr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9F2C2ED7-3C2E-DC7A-6975-BD47386E0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0" name="Line 41">
                <a:extLst>
                  <a:ext uri="{FF2B5EF4-FFF2-40B4-BE49-F238E27FC236}">
                    <a16:creationId xmlns:a16="http://schemas.microsoft.com/office/drawing/2014/main" id="{BAA77360-FB15-306F-246D-9609E41B1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032" y="1658919"/>
                <a:ext cx="1208" cy="3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1" name="Line 42">
                <a:extLst>
                  <a:ext uri="{FF2B5EF4-FFF2-40B4-BE49-F238E27FC236}">
                    <a16:creationId xmlns:a16="http://schemas.microsoft.com/office/drawing/2014/main" id="{CA38347B-6CD8-1719-547F-43795FEE1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102" y="1658878"/>
                <a:ext cx="1323" cy="228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3" name="Line 44">
              <a:extLst>
                <a:ext uri="{FF2B5EF4-FFF2-40B4-BE49-F238E27FC236}">
                  <a16:creationId xmlns:a16="http://schemas.microsoft.com/office/drawing/2014/main" id="{0BFCBC67-DAB3-80E8-C2C6-4203DE2B70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>
              <a:off x="2586081" y="1949620"/>
              <a:ext cx="1576340" cy="34078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14" name="Group 46">
              <a:extLst>
                <a:ext uri="{FF2B5EF4-FFF2-40B4-BE49-F238E27FC236}">
                  <a16:creationId xmlns:a16="http://schemas.microsoft.com/office/drawing/2014/main" id="{F6C4EAD4-043F-28C0-3F88-3F2E89102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5564" y="2477123"/>
              <a:ext cx="1352547" cy="953216"/>
              <a:chOff x="3360354" y="2139073"/>
              <a:chExt cx="1139" cy="799"/>
            </a:xfrm>
          </p:grpSpPr>
          <p:sp>
            <p:nvSpPr>
              <p:cNvPr id="27" name="Line 47">
                <a:extLst>
                  <a:ext uri="{FF2B5EF4-FFF2-40B4-BE49-F238E27FC236}">
                    <a16:creationId xmlns:a16="http://schemas.microsoft.com/office/drawing/2014/main" id="{215E9BF4-3135-938B-A6CC-9E160BE50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60354" y="2139140"/>
                <a:ext cx="81" cy="56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8" name="Line 48">
                <a:extLst>
                  <a:ext uri="{FF2B5EF4-FFF2-40B4-BE49-F238E27FC236}">
                    <a16:creationId xmlns:a16="http://schemas.microsoft.com/office/drawing/2014/main" id="{3058B4D5-13ED-504D-87CF-4BD5C75B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0576" y="2139073"/>
                <a:ext cx="917" cy="7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CF0AF006-327A-1327-0FE2-18FFA328B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3605" y="1775058"/>
              <a:ext cx="2511805" cy="2053314"/>
              <a:chOff x="2801840" y="690057"/>
              <a:chExt cx="2115" cy="1721"/>
            </a:xfrm>
          </p:grpSpPr>
          <p:sp>
            <p:nvSpPr>
              <p:cNvPr id="17" name="Rectangle 54">
                <a:extLst>
                  <a:ext uri="{FF2B5EF4-FFF2-40B4-BE49-F238E27FC236}">
                    <a16:creationId xmlns:a16="http://schemas.microsoft.com/office/drawing/2014/main" id="{B57DD489-C8C8-5EB9-798F-85CC18B3A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8" name="Rectangle 56">
                <a:extLst>
                  <a:ext uri="{FF2B5EF4-FFF2-40B4-BE49-F238E27FC236}">
                    <a16:creationId xmlns:a16="http://schemas.microsoft.com/office/drawing/2014/main" id="{055B7020-1918-8BA9-7205-301E033EE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9" name="Rectangle 57">
                <a:extLst>
                  <a:ext uri="{FF2B5EF4-FFF2-40B4-BE49-F238E27FC236}">
                    <a16:creationId xmlns:a16="http://schemas.microsoft.com/office/drawing/2014/main" id="{9526C4EF-B83D-75C5-1F65-2CCBF8713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0" name="Rectangle 58">
                <a:extLst>
                  <a:ext uri="{FF2B5EF4-FFF2-40B4-BE49-F238E27FC236}">
                    <a16:creationId xmlns:a16="http://schemas.microsoft.com/office/drawing/2014/main" id="{5EF20BB4-0FA0-07FD-8B79-C94399DFF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" name="Rectangle 59">
                <a:extLst>
                  <a:ext uri="{FF2B5EF4-FFF2-40B4-BE49-F238E27FC236}">
                    <a16:creationId xmlns:a16="http://schemas.microsoft.com/office/drawing/2014/main" id="{E796613E-1A3D-488D-4735-56F79C015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2" name="Rectangle 60">
                <a:extLst>
                  <a:ext uri="{FF2B5EF4-FFF2-40B4-BE49-F238E27FC236}">
                    <a16:creationId xmlns:a16="http://schemas.microsoft.com/office/drawing/2014/main" id="{9E32A93D-9588-1537-0B29-6B4112D8B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3" name="Rectangle 61">
                <a:extLst>
                  <a:ext uri="{FF2B5EF4-FFF2-40B4-BE49-F238E27FC236}">
                    <a16:creationId xmlns:a16="http://schemas.microsoft.com/office/drawing/2014/main" id="{55721993-A6ED-529B-47F5-7EE858784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4" name="Rectangle 62">
                <a:extLst>
                  <a:ext uri="{FF2B5EF4-FFF2-40B4-BE49-F238E27FC236}">
                    <a16:creationId xmlns:a16="http://schemas.microsoft.com/office/drawing/2014/main" id="{F4161F58-D073-2F7C-59C3-A0A1A7A53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730293CC-3C26-DCCB-55F5-81E323F2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6" name="Rectangle 64">
                <a:extLst>
                  <a:ext uri="{FF2B5EF4-FFF2-40B4-BE49-F238E27FC236}">
                    <a16:creationId xmlns:a16="http://schemas.microsoft.com/office/drawing/2014/main" id="{E6A7390D-011B-819A-6262-0F766FFA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3C13F949-9316-6EFE-2732-6C5405F10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954" y="1459373"/>
              <a:ext cx="114011" cy="1145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0186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– 1. dio, primjeri izračuna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r" dirty="0"/>
              <a:t>Pošiljka od 8 paletnih </a:t>
            </a:r>
            <a:r>
              <a:rPr lang="hr" dirty="0" err="1"/>
              <a:t>mjesta </a:t>
            </a:r>
            <a:r>
              <a:rPr lang="hr" dirty="0"/>
              <a:t>od kupca iz točke A do primatelja u točki B, gdje je udaljenost između točaka 350 km . </a:t>
            </a:r>
            <a:br>
              <a:rPr lang="pl-PL" dirty="0"/>
            </a:br>
            <a:br>
              <a:rPr lang="pl-PL" dirty="0"/>
            </a:br>
            <a:r>
              <a:rPr lang="hr" b="1" dirty="0"/>
              <a:t>5 PLN * 350 km = 1750 PLN</a:t>
            </a:r>
            <a:endParaRPr lang="pl-PL" b="1" dirty="0"/>
          </a:p>
          <a:p>
            <a:endParaRPr lang="pl-PL" dirty="0"/>
          </a:p>
          <a:p>
            <a:r>
              <a:rPr lang="hr" dirty="0"/>
              <a:t>Pošiljka od 8 paletnih mjesta od kupca iz točke A do primatelja u točki B, gdje je udaljenost između točaka 70 km. </a:t>
            </a:r>
            <a:br>
              <a:rPr lang="pl-PL" dirty="0"/>
            </a:br>
            <a:br>
              <a:rPr lang="pl-PL" dirty="0"/>
            </a:br>
            <a:r>
              <a:rPr lang="hr" b="1" dirty="0"/>
              <a:t>Paušalna naknada od 450 PLN</a:t>
            </a:r>
            <a:endParaRPr lang="pl-PL" b="1" dirty="0"/>
          </a:p>
          <a:p>
            <a:endParaRPr lang="pl-PL" dirty="0"/>
          </a:p>
          <a:p>
            <a:r>
              <a:rPr lang="hr" dirty="0"/>
              <a:t>Pošiljka od 8 paletnih mjesta od kupca iz točke A do primatelja u točki B, gdje je udaljenost između točaka 55 km. </a:t>
            </a:r>
            <a:br>
              <a:rPr lang="pl-PL" dirty="0"/>
            </a:br>
            <a:br>
              <a:rPr lang="pl-PL" b="1" dirty="0"/>
            </a:br>
            <a:r>
              <a:rPr lang="hr" b="1" dirty="0"/>
              <a:t>Paušalna naknada od 450 PLN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05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09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hr" sz="2400" dirty="0"/>
              <a:t>Uvod u zadatke koje treba riješiti ;</a:t>
            </a:r>
          </a:p>
          <a:p>
            <a:r>
              <a:rPr lang="hr" sz="2400" dirty="0" err="1"/>
              <a:t>Formule </a:t>
            </a:r>
            <a:r>
              <a:rPr lang="hr" sz="2400" dirty="0"/>
              <a:t>za </a:t>
            </a:r>
            <a:r>
              <a:rPr lang="hr" sz="2400" dirty="0" err="1"/>
              <a:t>modele </a:t>
            </a:r>
            <a:r>
              <a:rPr lang="hr" sz="2400" dirty="0"/>
              <a:t>;</a:t>
            </a:r>
          </a:p>
          <a:p>
            <a:r>
              <a:rPr lang="hr" sz="2400" dirty="0"/>
              <a:t>Ulazni podaci;</a:t>
            </a:r>
          </a:p>
          <a:p>
            <a:r>
              <a:rPr lang="hr" sz="2400" dirty="0"/>
              <a:t>Opis prvog dijela zadatka - izravne isporuke ;</a:t>
            </a:r>
          </a:p>
          <a:p>
            <a:r>
              <a:rPr lang="hr" sz="2400" dirty="0"/>
              <a:t>Opis drugog dijela zadatka - isporuke u mreži općeg tereta ;</a:t>
            </a:r>
          </a:p>
          <a:p>
            <a:r>
              <a:rPr lang="hr" sz="2400" dirty="0"/>
              <a:t>Opis trećeg dijela zadatka - hibridni model (izravne isporuke i mrežne isporuke );</a:t>
            </a:r>
          </a:p>
          <a:p>
            <a:r>
              <a:rPr lang="hr" sz="2400" dirty="0"/>
              <a:t>Opis četvrtog dijela zadatka - model koji uzima u obzir mrežne isporuke, izravne isporuke i izravne isporuke iz odjela ).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drugi dio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55" y="1628775"/>
            <a:ext cx="9473605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" dirty="0"/>
              <a:t>Planiranje otpreme kreiranjem samo isporuka u mreži </a:t>
            </a:r>
            <a:r>
              <a:rPr lang="hr" dirty="0" err="1"/>
              <a:t>općeg </a:t>
            </a:r>
            <a:r>
              <a:rPr lang="hr" dirty="0"/>
              <a:t>tereta (model I ). Zadatak ne bi trebao uzimati u obzir količine preuzimanja . Pretpostavljamo da su sve pošiljke u </a:t>
            </a:r>
            <a:r>
              <a:rPr lang="hr" dirty="0" err="1"/>
              <a:t>odjelima </a:t>
            </a:r>
            <a:r>
              <a:rPr lang="hr" dirty="0"/>
              <a:t>koji odgovaraju </a:t>
            </a:r>
            <a:r>
              <a:rPr lang="hr" dirty="0" err="1"/>
              <a:t>ulazu</a:t>
            </a:r>
            <a:r>
              <a:rPr lang="hr" dirty="0"/>
              <a:t> lokacija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Pod pretpostavkom da trošak prijevoza za rute dulje od 100 km iznosi 5 PLN po km, a za preostale rute se vrši paušalni iznos od 450 PLN po ruti, treba izračunati trošak isporuke u mrežama (trošak prijevoza između skladišta i trošak isporuke na </a:t>
            </a:r>
            <a:r>
              <a:rPr lang="hr" dirty="0" err="1"/>
              <a:t>izlaznoj </a:t>
            </a:r>
            <a:r>
              <a:rPr lang="hr" dirty="0"/>
              <a:t>lokaciji ).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Morate izračunati udaljenost između skladišta, kao i između skladišta i mjesta istovara, a zatim izračunati teret prijevoza . Nema potrebe pretpostavljati povratak (zapravo, upravljanje povratkom je vrlo važan faktor ).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3C53F54-55C1-B94A-115F-7FFD36BB6AAB}"/>
              </a:ext>
            </a:extLst>
          </p:cNvPr>
          <p:cNvGrpSpPr/>
          <p:nvPr/>
        </p:nvGrpSpPr>
        <p:grpSpPr>
          <a:xfrm>
            <a:off x="9866160" y="2275114"/>
            <a:ext cx="2221632" cy="2068286"/>
            <a:chOff x="1177071" y="1846794"/>
            <a:chExt cx="3395874" cy="3403842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2FF1D352-76B3-A8A7-6F78-3BE978133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071" y="1846794"/>
              <a:ext cx="3395874" cy="3403842"/>
            </a:xfrm>
            <a:prstGeom prst="rect">
              <a:avLst/>
            </a:prstGeom>
          </p:spPr>
        </p:pic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67DDCDF-C01C-533E-59BE-29CDA6506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251" y="2720988"/>
              <a:ext cx="441144" cy="606381"/>
              <a:chOff x="2964252" y="874194"/>
              <a:chExt cx="371" cy="508"/>
            </a:xfrm>
          </p:grpSpPr>
          <p:sp>
            <p:nvSpPr>
              <p:cNvPr id="46" name="Line 4">
                <a:extLst>
                  <a:ext uri="{FF2B5EF4-FFF2-40B4-BE49-F238E27FC236}">
                    <a16:creationId xmlns:a16="http://schemas.microsoft.com/office/drawing/2014/main" id="{D7ED92FB-362E-1270-CFBA-3C5A3920C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7" name="Line 5">
                <a:extLst>
                  <a:ext uri="{FF2B5EF4-FFF2-40B4-BE49-F238E27FC236}">
                    <a16:creationId xmlns:a16="http://schemas.microsoft.com/office/drawing/2014/main" id="{C9C9F5C8-6032-BF41-942D-9395A93D1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0B875184-31AE-E55C-2A9E-E53ADC277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229" y="2809083"/>
              <a:ext cx="702919" cy="744490"/>
              <a:chOff x="3208068" y="966937"/>
              <a:chExt cx="592" cy="624"/>
            </a:xfrm>
          </p:grpSpPr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AB028664-1353-1884-7C95-A179ADBC2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F048FE4C-B07A-E651-1848-47346E93E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5" name="Rectangle 24">
                <a:extLst>
                  <a:ext uri="{FF2B5EF4-FFF2-40B4-BE49-F238E27FC236}">
                    <a16:creationId xmlns:a16="http://schemas.microsoft.com/office/drawing/2014/main" id="{DA583F5A-8818-B61E-7973-8A4A9E03E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D51716FF-DE82-794C-93B3-B584130CA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017" y="2965093"/>
              <a:ext cx="447675" cy="496071"/>
              <a:chOff x="3317018" y="1118299"/>
              <a:chExt cx="376" cy="416"/>
            </a:xfrm>
          </p:grpSpPr>
          <p:sp>
            <p:nvSpPr>
              <p:cNvPr id="40" name="Line 26">
                <a:extLst>
                  <a:ext uri="{FF2B5EF4-FFF2-40B4-BE49-F238E27FC236}">
                    <a16:creationId xmlns:a16="http://schemas.microsoft.com/office/drawing/2014/main" id="{F23509A7-33A6-82A0-48F0-79D0B8B54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1" name="Line 27">
                <a:extLst>
                  <a:ext uri="{FF2B5EF4-FFF2-40B4-BE49-F238E27FC236}">
                    <a16:creationId xmlns:a16="http://schemas.microsoft.com/office/drawing/2014/main" id="{23C93BD2-9D3A-72C2-DDD8-4DD16B3AD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42" name="Line 28">
                <a:extLst>
                  <a:ext uri="{FF2B5EF4-FFF2-40B4-BE49-F238E27FC236}">
                    <a16:creationId xmlns:a16="http://schemas.microsoft.com/office/drawing/2014/main" id="{249B6DC6-7460-3B36-9A38-DE4D7CF1B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EF47FB84-096C-B816-D7AC-13A69AE521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735" y="2456445"/>
              <a:ext cx="1107333" cy="1904316"/>
              <a:chOff x="3480736" y="609651"/>
              <a:chExt cx="1018" cy="1253"/>
            </a:xfrm>
          </p:grpSpPr>
          <p:sp>
            <p:nvSpPr>
              <p:cNvPr id="37" name="Line 30">
                <a:extLst>
                  <a:ext uri="{FF2B5EF4-FFF2-40B4-BE49-F238E27FC236}">
                    <a16:creationId xmlns:a16="http://schemas.microsoft.com/office/drawing/2014/main" id="{9E2BF952-2C22-D711-EA84-28A8F9191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0760" y="609651"/>
                <a:ext cx="507" cy="4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3602784F-676B-530B-11EC-E17D2EFD5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87" y="610179"/>
                <a:ext cx="967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9" name="Line 34">
                <a:extLst>
                  <a:ext uri="{FF2B5EF4-FFF2-40B4-BE49-F238E27FC236}">
                    <a16:creationId xmlns:a16="http://schemas.microsoft.com/office/drawing/2014/main" id="{BBF2691B-1311-EAD6-5D53-A8340D4BA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36" y="610237"/>
                <a:ext cx="620" cy="66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460917A2-87D4-C6E7-481D-07776DE14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98" y="2339323"/>
              <a:ext cx="948640" cy="360339"/>
              <a:chOff x="3701799" y="495813"/>
              <a:chExt cx="800" cy="302"/>
            </a:xfrm>
          </p:grpSpPr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4796751D-8883-627B-C49A-22AFB87C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1799" y="495835"/>
                <a:ext cx="290" cy="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5" name="Line 37">
                <a:extLst>
                  <a:ext uri="{FF2B5EF4-FFF2-40B4-BE49-F238E27FC236}">
                    <a16:creationId xmlns:a16="http://schemas.microsoft.com/office/drawing/2014/main" id="{D6E40E6A-CE44-B3FE-CC0E-082A1A98E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2239" y="495883"/>
                <a:ext cx="332" cy="23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6" name="Line 38">
                <a:extLst>
                  <a:ext uri="{FF2B5EF4-FFF2-40B4-BE49-F238E27FC236}">
                    <a16:creationId xmlns:a16="http://schemas.microsoft.com/office/drawing/2014/main" id="{96A3D8B4-3582-C9F8-85EC-C1DD2ECF0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245" y="495813"/>
                <a:ext cx="354" cy="1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2" name="Group 39">
              <a:extLst>
                <a:ext uri="{FF2B5EF4-FFF2-40B4-BE49-F238E27FC236}">
                  <a16:creationId xmlns:a16="http://schemas.microsoft.com/office/drawing/2014/main" id="{B4F5283C-0DCF-1BBB-AA6C-F16C9BC0A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507" y="3505864"/>
              <a:ext cx="683133" cy="225415"/>
              <a:chOff x="4419848" y="1659070"/>
              <a:chExt cx="577" cy="189"/>
            </a:xfrm>
          </p:grpSpPr>
          <p:sp>
            <p:nvSpPr>
              <p:cNvPr id="31" name="Line 40">
                <a:extLst>
                  <a:ext uri="{FF2B5EF4-FFF2-40B4-BE49-F238E27FC236}">
                    <a16:creationId xmlns:a16="http://schemas.microsoft.com/office/drawing/2014/main" id="{2D132FB9-DACA-FC6D-90F8-793CDD85F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2" name="Line 41">
                <a:extLst>
                  <a:ext uri="{FF2B5EF4-FFF2-40B4-BE49-F238E27FC236}">
                    <a16:creationId xmlns:a16="http://schemas.microsoft.com/office/drawing/2014/main" id="{175FBF09-ACB5-A6AE-61B0-007E8B3FE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44" y="1659134"/>
                <a:ext cx="96" cy="12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3" name="Line 42">
                <a:extLst>
                  <a:ext uri="{FF2B5EF4-FFF2-40B4-BE49-F238E27FC236}">
                    <a16:creationId xmlns:a16="http://schemas.microsoft.com/office/drawing/2014/main" id="{DACB63D7-D206-814E-6548-F1C558A2A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52" y="1659070"/>
                <a:ext cx="273" cy="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id="{06855196-E12E-3FE1-0506-4BBB02623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8736" y="2773731"/>
              <a:ext cx="397306" cy="428467"/>
              <a:chOff x="4657737" y="926937"/>
              <a:chExt cx="167" cy="105"/>
            </a:xfrm>
          </p:grpSpPr>
          <p:sp>
            <p:nvSpPr>
              <p:cNvPr id="29" name="Line 44">
                <a:extLst>
                  <a:ext uri="{FF2B5EF4-FFF2-40B4-BE49-F238E27FC236}">
                    <a16:creationId xmlns:a16="http://schemas.microsoft.com/office/drawing/2014/main" id="{2E44811D-37B8-8B29-B0C8-8438FAC23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37" y="926937"/>
                <a:ext cx="167" cy="10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30" name="Line 45">
                <a:extLst>
                  <a:ext uri="{FF2B5EF4-FFF2-40B4-BE49-F238E27FC236}">
                    <a16:creationId xmlns:a16="http://schemas.microsoft.com/office/drawing/2014/main" id="{0DD64227-AE22-C9D6-ABD4-5F512074F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86" y="926998"/>
                <a:ext cx="117" cy="4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4" name="Group 46">
              <a:extLst>
                <a:ext uri="{FF2B5EF4-FFF2-40B4-BE49-F238E27FC236}">
                  <a16:creationId xmlns:a16="http://schemas.microsoft.com/office/drawing/2014/main" id="{B5718F1F-BFFF-CF58-1F66-CB1445066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088" y="3986494"/>
              <a:ext cx="1459421" cy="578610"/>
              <a:chOff x="3360354" y="2139700"/>
              <a:chExt cx="1229" cy="485"/>
            </a:xfrm>
          </p:grpSpPr>
          <p:sp>
            <p:nvSpPr>
              <p:cNvPr id="26" name="Line 47">
                <a:extLst>
                  <a:ext uri="{FF2B5EF4-FFF2-40B4-BE49-F238E27FC236}">
                    <a16:creationId xmlns:a16="http://schemas.microsoft.com/office/drawing/2014/main" id="{026F510C-6D5F-6084-1646-58C181BAE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360354" y="2139700"/>
                <a:ext cx="588" cy="2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7" name="Line 48">
                <a:extLst>
                  <a:ext uri="{FF2B5EF4-FFF2-40B4-BE49-F238E27FC236}">
                    <a16:creationId xmlns:a16="http://schemas.microsoft.com/office/drawing/2014/main" id="{892694AB-F37F-6E4C-6132-209408C9D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3361160" y="2139813"/>
                <a:ext cx="423" cy="14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8" name="Line 49">
                <a:extLst>
                  <a:ext uri="{FF2B5EF4-FFF2-40B4-BE49-F238E27FC236}">
                    <a16:creationId xmlns:a16="http://schemas.microsoft.com/office/drawing/2014/main" id="{B4F2A562-13C0-C798-2166-262E49F44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1145" y="2140066"/>
                <a:ext cx="258" cy="11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AF3735E0-6C77-4010-DACF-2CB124EC13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514" y="2538454"/>
              <a:ext cx="2511805" cy="2053314"/>
              <a:chOff x="2801840" y="690057"/>
              <a:chExt cx="2115" cy="1721"/>
            </a:xfrm>
          </p:grpSpPr>
          <p:sp>
            <p:nvSpPr>
              <p:cNvPr id="16" name="Rectangle 54">
                <a:extLst>
                  <a:ext uri="{FF2B5EF4-FFF2-40B4-BE49-F238E27FC236}">
                    <a16:creationId xmlns:a16="http://schemas.microsoft.com/office/drawing/2014/main" id="{E1CEDE9F-AA41-3CD0-72EB-A49CD2FE0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7" name="Rectangle 56">
                <a:extLst>
                  <a:ext uri="{FF2B5EF4-FFF2-40B4-BE49-F238E27FC236}">
                    <a16:creationId xmlns:a16="http://schemas.microsoft.com/office/drawing/2014/main" id="{2C024ADF-B57D-42AD-8799-0210584C5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8" name="Rectangle 57">
                <a:extLst>
                  <a:ext uri="{FF2B5EF4-FFF2-40B4-BE49-F238E27FC236}">
                    <a16:creationId xmlns:a16="http://schemas.microsoft.com/office/drawing/2014/main" id="{79A76A32-1CBF-E3E3-3CE6-C415D84CD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9" name="Rectangle 58">
                <a:extLst>
                  <a:ext uri="{FF2B5EF4-FFF2-40B4-BE49-F238E27FC236}">
                    <a16:creationId xmlns:a16="http://schemas.microsoft.com/office/drawing/2014/main" id="{4D1DCD85-4C30-204D-2057-EFD573872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0" name="Rectangle 59">
                <a:extLst>
                  <a:ext uri="{FF2B5EF4-FFF2-40B4-BE49-F238E27FC236}">
                    <a16:creationId xmlns:a16="http://schemas.microsoft.com/office/drawing/2014/main" id="{5266759F-A0DB-B2D7-1E2A-58D7902C1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1" name="Rectangle 60">
                <a:extLst>
                  <a:ext uri="{FF2B5EF4-FFF2-40B4-BE49-F238E27FC236}">
                    <a16:creationId xmlns:a16="http://schemas.microsoft.com/office/drawing/2014/main" id="{EE859B1B-4710-1F4E-9885-3CBC3EF56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2" name="Rectangle 61">
                <a:extLst>
                  <a:ext uri="{FF2B5EF4-FFF2-40B4-BE49-F238E27FC236}">
                    <a16:creationId xmlns:a16="http://schemas.microsoft.com/office/drawing/2014/main" id="{008BA8B4-853A-7A92-6D1B-3B446BB67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3" name="Rectangle 62">
                <a:extLst>
                  <a:ext uri="{FF2B5EF4-FFF2-40B4-BE49-F238E27FC236}">
                    <a16:creationId xmlns:a16="http://schemas.microsoft.com/office/drawing/2014/main" id="{AB397069-D0F5-E4D4-4D95-6463541DE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8ABD19F-0A5B-F932-D52A-875A6A8E1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5" name="Rectangle 64">
                <a:extLst>
                  <a:ext uri="{FF2B5EF4-FFF2-40B4-BE49-F238E27FC236}">
                    <a16:creationId xmlns:a16="http://schemas.microsoft.com/office/drawing/2014/main" id="{ACA09ACA-A363-AE92-3B3A-6829909F2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3956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– I. dio I, primjeri izračuna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481668"/>
            <a:ext cx="11451772" cy="48864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r" dirty="0"/>
              <a:t>Budući da su </a:t>
            </a:r>
            <a:r>
              <a:rPr lang="hr" dirty="0" err="1"/>
              <a:t>preuzimanja </a:t>
            </a:r>
            <a:r>
              <a:rPr lang="hr" dirty="0"/>
              <a:t>već obavljena, sve pošiljke su u distribucijskom centru .</a:t>
            </a:r>
          </a:p>
          <a:p>
            <a:endParaRPr lang="pl-PL" dirty="0"/>
          </a:p>
          <a:p>
            <a:pPr marL="0" indent="0">
              <a:buNone/>
            </a:pPr>
            <a:r>
              <a:rPr lang="hr" dirty="0" err="1"/>
              <a:t>Odjel </a:t>
            </a:r>
            <a:r>
              <a:rPr lang="hr" dirty="0"/>
              <a:t>1 </a:t>
            </a:r>
            <a:r>
              <a:rPr lang="hr" dirty="0" err="1"/>
              <a:t>ima </a:t>
            </a:r>
            <a:r>
              <a:rPr lang="hr" dirty="0"/>
              <a:t>: </a:t>
            </a:r>
            <a:br>
              <a:rPr lang="pl-PL" dirty="0"/>
            </a:br>
            <a:r>
              <a:rPr lang="hr" dirty="0"/>
              <a:t>15 paletnih mjesta (PS) do primatelja A ; </a:t>
            </a:r>
            <a:br>
              <a:rPr lang="pl-PL" dirty="0"/>
            </a:br>
            <a:r>
              <a:rPr lang="hr" dirty="0"/>
              <a:t>12 PS do primatelja B; </a:t>
            </a:r>
            <a:br>
              <a:rPr lang="pl-PL" dirty="0"/>
            </a:br>
            <a:r>
              <a:rPr lang="hr" dirty="0"/>
              <a:t>13 PS do primatelja C. </a:t>
            </a:r>
            <a:br>
              <a:rPr lang="pl-PL" dirty="0"/>
            </a:br>
            <a:br>
              <a:rPr lang="pl-PL" dirty="0"/>
            </a:br>
            <a:r>
              <a:rPr lang="hr" dirty="0" err="1"/>
              <a:t>Odjel </a:t>
            </a:r>
            <a:r>
              <a:rPr lang="hr" dirty="0"/>
              <a:t>2 </a:t>
            </a:r>
            <a:r>
              <a:rPr lang="hr" dirty="0" err="1"/>
              <a:t>ima </a:t>
            </a:r>
            <a:r>
              <a:rPr lang="hr" dirty="0"/>
              <a:t>: </a:t>
            </a:r>
            <a:br>
              <a:rPr lang="pl-PL" dirty="0"/>
            </a:br>
            <a:r>
              <a:rPr lang="hr" dirty="0"/>
              <a:t>15 PS do primatelja A; </a:t>
            </a:r>
            <a:br>
              <a:rPr lang="pl-PL" dirty="0"/>
            </a:br>
            <a:r>
              <a:rPr lang="hr" dirty="0"/>
              <a:t>20 PS do primatelja B; </a:t>
            </a:r>
            <a:br>
              <a:rPr lang="pl-PL" dirty="0"/>
            </a:br>
            <a:r>
              <a:rPr lang="hr" dirty="0"/>
              <a:t>17 PS do primatelja C. </a:t>
            </a:r>
            <a:br>
              <a:rPr lang="pl-PL" dirty="0"/>
            </a:br>
            <a:br>
              <a:rPr lang="pl-PL" dirty="0"/>
            </a:br>
            <a:r>
              <a:rPr lang="hr" dirty="0"/>
              <a:t>Primatelj A se nalazi na </a:t>
            </a:r>
            <a:r>
              <a:rPr lang="hr" dirty="0" err="1"/>
              <a:t>izlazu.</a:t>
            </a:r>
            <a:r>
              <a:rPr lang="hr" dirty="0"/>
              <a:t> lokacija Odjela 1 ; </a:t>
            </a:r>
            <a:br>
              <a:rPr lang="pl-PL" dirty="0"/>
            </a:br>
            <a:r>
              <a:rPr lang="hr" dirty="0"/>
              <a:t>Primatelj</a:t>
            </a:r>
            <a:r>
              <a:rPr lang="hr" dirty="0" err="1"/>
              <a:t>​</a:t>
            </a:r>
            <a:r>
              <a:rPr lang="hr" dirty="0"/>
              <a:t> B i C </a:t>
            </a:r>
            <a:r>
              <a:rPr lang="hr" dirty="0" err="1"/>
              <a:t>su</a:t>
            </a:r>
            <a:r>
              <a:rPr lang="hr" dirty="0"/>
              <a:t> nalazi se na </a:t>
            </a:r>
            <a:r>
              <a:rPr lang="hr" dirty="0" err="1"/>
              <a:t>izlazu</a:t>
            </a:r>
            <a:r>
              <a:rPr lang="hr" dirty="0"/>
              <a:t> lokacija Odjela 2; </a:t>
            </a:r>
            <a:br>
              <a:rPr lang="pl-PL" dirty="0"/>
            </a:br>
            <a:r>
              <a:rPr lang="hr" dirty="0"/>
              <a:t>Udaljenost između </a:t>
            </a:r>
            <a:r>
              <a:rPr lang="hr" dirty="0" err="1"/>
              <a:t>odjela </a:t>
            </a:r>
            <a:r>
              <a:rPr lang="hr" dirty="0"/>
              <a:t>1 i 2 je 200 km ; </a:t>
            </a:r>
            <a:br>
              <a:rPr lang="pl-PL" dirty="0"/>
            </a:br>
            <a:r>
              <a:rPr lang="hr" dirty="0"/>
              <a:t>Udaljenost između </a:t>
            </a:r>
            <a:r>
              <a:rPr lang="hr" dirty="0" err="1"/>
              <a:t>primatelja </a:t>
            </a:r>
            <a:r>
              <a:rPr lang="hr" dirty="0"/>
              <a:t>A i </a:t>
            </a:r>
            <a:r>
              <a:rPr lang="hr" dirty="0" err="1"/>
              <a:t>odjela </a:t>
            </a:r>
            <a:r>
              <a:rPr lang="hr" dirty="0"/>
              <a:t>1 je 120 km ; </a:t>
            </a:r>
            <a:br>
              <a:rPr lang="pl-PL" dirty="0"/>
            </a:br>
            <a:r>
              <a:rPr lang="hr" dirty="0"/>
              <a:t>Udaljenost između </a:t>
            </a:r>
            <a:r>
              <a:rPr lang="hr" dirty="0" err="1"/>
              <a:t>primatelja </a:t>
            </a:r>
            <a:r>
              <a:rPr lang="hr" dirty="0"/>
              <a:t>B i </a:t>
            </a:r>
            <a:r>
              <a:rPr lang="hr" dirty="0" err="1"/>
              <a:t>odjela </a:t>
            </a:r>
            <a:r>
              <a:rPr lang="hr" dirty="0"/>
              <a:t>2 je 78 km ; </a:t>
            </a:r>
            <a:br>
              <a:rPr lang="pl-PL" dirty="0"/>
            </a:br>
            <a:r>
              <a:rPr lang="hr" dirty="0"/>
              <a:t>Udaljenost između </a:t>
            </a:r>
            <a:r>
              <a:rPr lang="hr" dirty="0" err="1"/>
              <a:t>primatelja </a:t>
            </a:r>
            <a:r>
              <a:rPr lang="hr" dirty="0"/>
              <a:t>C i </a:t>
            </a:r>
            <a:r>
              <a:rPr lang="hr" dirty="0" err="1"/>
              <a:t>odjela 2 </a:t>
            </a:r>
            <a:r>
              <a:rPr lang="hr" dirty="0"/>
              <a:t>je 150 km .</a:t>
            </a:r>
          </a:p>
        </p:txBody>
      </p:sp>
    </p:spTree>
    <p:extLst>
      <p:ext uri="{BB962C8B-B14F-4D97-AF65-F5344CB8AC3E}">
        <p14:creationId xmlns:p14="http://schemas.microsoft.com/office/powerpoint/2010/main" val="345953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– I. dio I, primjeri izračuna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481668"/>
            <a:ext cx="11451772" cy="51821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" b="1" dirty="0"/>
              <a:t>Prijevoz iz </a:t>
            </a:r>
            <a:r>
              <a:rPr lang="hr" b="1" dirty="0" err="1"/>
              <a:t>odjela</a:t>
            </a:r>
            <a:r>
              <a:rPr lang="hr" b="1" dirty="0"/>
              <a:t> 1 do 2 </a:t>
            </a:r>
            <a:br>
              <a:rPr lang="pl-PL" b="1" dirty="0"/>
            </a:br>
            <a:br>
              <a:rPr lang="pl-PL" b="1" dirty="0"/>
            </a:br>
            <a:r>
              <a:rPr lang="hr" dirty="0"/>
              <a:t>Budući da se primatelji B i C nalaze u zoni </a:t>
            </a:r>
            <a:r>
              <a:rPr lang="hr" dirty="0" err="1"/>
              <a:t>Odjela </a:t>
            </a:r>
            <a:r>
              <a:rPr lang="hr" dirty="0"/>
              <a:t>2, </a:t>
            </a:r>
            <a:r>
              <a:rPr lang="hr" dirty="0" err="1"/>
              <a:t>Odjel</a:t>
            </a:r>
            <a:r>
              <a:rPr lang="hr" dirty="0"/>
              <a:t> 1 stvara međuodjelni </a:t>
            </a:r>
            <a:r>
              <a:rPr lang="hr" dirty="0" err="1"/>
              <a:t>prijevoz </a:t>
            </a:r>
            <a:r>
              <a:rPr lang="hr" dirty="0"/>
              <a:t>za 22 P S (12 + 13) </a:t>
            </a:r>
            <a:br>
              <a:rPr lang="pl-PL" dirty="0"/>
            </a:br>
            <a:r>
              <a:rPr lang="hr" dirty="0"/>
              <a:t>Trošak takve dostave iznosi 200 km * 4,5 PLN = 900 PLN </a:t>
            </a:r>
            <a:br>
              <a:rPr lang="pl-PL" dirty="0"/>
            </a:br>
            <a:r>
              <a:rPr lang="hr" dirty="0"/>
              <a:t>Trošak za P S iznosi 900/25 = 36 PLN </a:t>
            </a:r>
            <a:br>
              <a:rPr lang="pl-PL" dirty="0"/>
            </a:br>
            <a:br>
              <a:rPr lang="pl-PL" dirty="0"/>
            </a:br>
            <a:r>
              <a:rPr lang="hr" b="1" dirty="0"/>
              <a:t>Prijevoz iz </a:t>
            </a:r>
            <a:r>
              <a:rPr lang="hr" b="1" dirty="0" err="1"/>
              <a:t>odjela </a:t>
            </a:r>
            <a:r>
              <a:rPr lang="hr" b="1" dirty="0"/>
              <a:t>2 u odjel 1 </a:t>
            </a:r>
            <a:br>
              <a:rPr lang="pl-PL" b="1" dirty="0"/>
            </a:br>
            <a:br>
              <a:rPr lang="pl-PL" b="1" dirty="0"/>
            </a:br>
            <a:r>
              <a:rPr lang="hr" dirty="0"/>
              <a:t>Odjel 2 stvara međuodjelni prijevoz od 15 P S </a:t>
            </a:r>
            <a:br>
              <a:rPr lang="pl-PL" dirty="0"/>
            </a:br>
            <a:r>
              <a:rPr lang="hr" dirty="0"/>
              <a:t>Trošak takve dostave do 200 km * 4,5 PLN = 900 PLN </a:t>
            </a:r>
            <a:br>
              <a:rPr lang="pl-PL" dirty="0"/>
            </a:br>
            <a:r>
              <a:rPr lang="hr" dirty="0"/>
              <a:t>Trošak za P S iznosi 900/15 = 60 PLN</a:t>
            </a:r>
            <a:endParaRPr lang="pl-PL" dirty="0"/>
          </a:p>
          <a:p>
            <a:pPr marL="0" indent="0">
              <a:buNone/>
            </a:pPr>
            <a:r>
              <a:rPr lang="hr" dirty="0"/>
              <a:t>Što je više PS u vozilu, to je veće punjenje razina , pa je trošak po P S sve niži i niži 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hr" b="1" dirty="0"/>
              <a:t>Distribucija</a:t>
            </a:r>
          </a:p>
          <a:p>
            <a:pPr marL="0" indent="0">
              <a:buNone/>
            </a:pPr>
            <a:br>
              <a:rPr lang="pl-PL" dirty="0"/>
            </a:br>
            <a:r>
              <a:rPr lang="hr" dirty="0"/>
              <a:t>Dostava primatelju A - </a:t>
            </a:r>
            <a:r>
              <a:rPr lang="hr" dirty="0" err="1"/>
              <a:t>Odjel </a:t>
            </a:r>
            <a:r>
              <a:rPr lang="hr" dirty="0"/>
              <a:t>1 ima ukupno 30 PS,</a:t>
            </a:r>
          </a:p>
          <a:p>
            <a:pPr marL="0" indent="0">
              <a:buNone/>
            </a:pPr>
            <a:r>
              <a:rPr lang="hr" dirty="0"/>
              <a:t>Cijena dostave je 120 km * 4,5 PLN = 540 PLN, cijena dostave je 540/30 = 18 PLN</a:t>
            </a:r>
            <a:endParaRPr lang="pl-PL" dirty="0"/>
          </a:p>
          <a:p>
            <a:pPr marL="0" indent="0">
              <a:buNone/>
            </a:pPr>
            <a:br>
              <a:rPr lang="pl-PL" dirty="0"/>
            </a:br>
            <a:r>
              <a:rPr lang="hr" dirty="0"/>
              <a:t>Dostava primatelju B – </a:t>
            </a:r>
            <a:r>
              <a:rPr lang="hr" dirty="0" err="1"/>
              <a:t>Odjel</a:t>
            </a:r>
            <a:r>
              <a:rPr lang="hr" dirty="0"/>
              <a:t> 2 ima ukupno 32 P S,</a:t>
            </a:r>
          </a:p>
          <a:p>
            <a:pPr marL="0" indent="0">
              <a:buNone/>
            </a:pPr>
            <a:r>
              <a:rPr lang="hr" dirty="0"/>
              <a:t>Trošak dostave je paušalna naknada od 450 PLN, cijena po P S iznosi 450/32 = 14,06 PLN.</a:t>
            </a:r>
            <a:endParaRPr lang="pl-PL" dirty="0"/>
          </a:p>
          <a:p>
            <a:pPr marL="0" indent="0">
              <a:buNone/>
            </a:pPr>
            <a:br>
              <a:rPr lang="pl-PL" dirty="0"/>
            </a:br>
            <a:r>
              <a:rPr lang="hr" dirty="0"/>
              <a:t>Dostava primatelju C – </a:t>
            </a:r>
            <a:r>
              <a:rPr lang="hr" dirty="0" err="1"/>
              <a:t>Odjel</a:t>
            </a:r>
            <a:r>
              <a:rPr lang="hr" dirty="0"/>
              <a:t> 1 ima ukupno 30 P S,</a:t>
            </a:r>
          </a:p>
          <a:p>
            <a:pPr marL="0" indent="0">
              <a:buNone/>
            </a:pPr>
            <a:r>
              <a:rPr lang="hr" dirty="0"/>
              <a:t>Cijena dostave je 150 km * 4,5 PLN = 675 PLN, cijena dostave je 675/30 = 22,5 PLN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622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treći dio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0"/>
            <a:ext cx="10801910" cy="47438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" dirty="0"/>
              <a:t>Ovo je kombinacija prvog i drugog dijela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Usvajanjem prethodnih pretpostavki o troškovima i izračunavanjem svih faza (isporuka putem mreže , izravna isporuka), treba odabrati najučinkovitije rješenje .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Osim toga, može se pretpostaviti da sve pošiljke preko 22 paletna mjesta moraju biti isporučene izravno od kupca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Također biste trebali odlučiti kako će se dostavljati manji paketi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U zadatku nema potrebe pretpostavljati povrat (zapravo, upravljanje povratom je vrlo važan faktor ).</a:t>
            </a:r>
          </a:p>
        </p:txBody>
      </p:sp>
    </p:spTree>
    <p:extLst>
      <p:ext uri="{BB962C8B-B14F-4D97-AF65-F5344CB8AC3E}">
        <p14:creationId xmlns:p14="http://schemas.microsoft.com/office/powerpoint/2010/main" val="19424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treći dio, </a:t>
            </a:r>
            <a:r>
              <a:rPr lang="hr" dirty="0" err="1"/>
              <a:t>savjeti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U ovom dijelu trebate izračunati varijantu distribucije u skladu s dijelom I i dijelom II zadatka i usporediti trošak distribucije ;</a:t>
            </a:r>
          </a:p>
          <a:p>
            <a:pPr algn="just"/>
            <a:r>
              <a:rPr lang="hr" dirty="0"/>
              <a:t>Trebali biste odabrati jeftiniju distribuciju ;</a:t>
            </a:r>
          </a:p>
          <a:p>
            <a:pPr algn="just"/>
            <a:r>
              <a:rPr lang="hr" dirty="0"/>
              <a:t>Zadatak uključuje odlučivanje što isporučiti izravno, a što putem distribucijske mreže .</a:t>
            </a:r>
          </a:p>
          <a:p>
            <a:pPr algn="just"/>
            <a:r>
              <a:rPr lang="hr" dirty="0"/>
              <a:t>Imajte na umu da sve pošiljke preko 22 PS moraju biti poslane izravno .</a:t>
            </a:r>
          </a:p>
        </p:txBody>
      </p:sp>
    </p:spTree>
    <p:extLst>
      <p:ext uri="{BB962C8B-B14F-4D97-AF65-F5344CB8AC3E}">
        <p14:creationId xmlns:p14="http://schemas.microsoft.com/office/powerpoint/2010/main" val="2192989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dio IV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0"/>
            <a:ext cx="10515600" cy="48332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r" dirty="0"/>
              <a:t>Ovo je proširenje trećeg dijela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Usvajanjem prethodnih pretpostavki o troškovima i izračunavanjem svih faza (mrežne isporuke, izravne isporuke i izravne isporuke iz odjela), treba odabrati najučinkovitije rješenje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Osim toga, može se pretpostaviti da sve pošiljke veće od 22 paletna mjesta moraju biti isporučene izravno od kupca ili iz </a:t>
            </a:r>
            <a:r>
              <a:rPr lang="hr" dirty="0" err="1"/>
              <a:t>odjela </a:t>
            </a:r>
            <a:r>
              <a:rPr lang="hr" dirty="0"/>
              <a:t>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Također biste trebali odlučiti kako će se dostavljati manji paketi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Molimo vas da imate na umu da pošiljke za koje planiramo izravne isporuke iz </a:t>
            </a:r>
            <a:r>
              <a:rPr lang="hr" dirty="0" err="1"/>
              <a:t>odjela</a:t>
            </a:r>
            <a:r>
              <a:rPr lang="hr" dirty="0"/>
              <a:t> ili se isporuke putem mreže </a:t>
            </a:r>
            <a:r>
              <a:rPr lang="hr" dirty="0" err="1"/>
              <a:t>općeg </a:t>
            </a:r>
            <a:r>
              <a:rPr lang="hr" dirty="0"/>
              <a:t>tereta moraju preuzeti od kupca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U zadatku nema potrebe pretpostavljati povrat (zapravo, upravljanje povratom je vrlo važan faktor ).</a:t>
            </a:r>
          </a:p>
        </p:txBody>
      </p:sp>
    </p:spTree>
    <p:extLst>
      <p:ext uri="{BB962C8B-B14F-4D97-AF65-F5344CB8AC3E}">
        <p14:creationId xmlns:p14="http://schemas.microsoft.com/office/powerpoint/2010/main" val="3860092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– dio IV, </a:t>
            </a:r>
            <a:r>
              <a:rPr lang="hr" dirty="0" err="1"/>
              <a:t>savjeti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86D1397-3B61-1380-2D36-61EC9629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2" y="158738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r" dirty="0"/>
              <a:t>Ovo je još jedno proširenje prethodnih zadataka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Treba uzeti u obzir trošak prikupljanja od kupca do distribucijskog centra (odjel) ;</a:t>
            </a:r>
          </a:p>
          <a:p>
            <a:pPr algn="just"/>
            <a:endParaRPr lang="pl-PL" dirty="0"/>
          </a:p>
          <a:p>
            <a:pPr algn="just"/>
            <a:r>
              <a:rPr lang="hr" dirty="0"/>
              <a:t>Možete preskočiti preuzimanje i izvršiti izravnu dostavu od kupca (za pošiljke veće od 22 P S , kreiramo izravne dostave od kupca ili iz </a:t>
            </a:r>
            <a:r>
              <a:rPr lang="hr" dirty="0" err="1"/>
              <a:t>odjela </a:t>
            </a:r>
            <a:r>
              <a:rPr lang="hr" dirty="0"/>
              <a:t>).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477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8"/>
            <a:ext cx="10947400" cy="400016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sz="2000" dirty="0"/>
          </a:p>
          <a:p>
            <a:pPr algn="just"/>
            <a:r>
              <a:rPr lang="hr" sz="2000" dirty="0"/>
              <a:t>Postoji mnogo modela distribucije ;</a:t>
            </a:r>
          </a:p>
          <a:p>
            <a:pPr algn="just"/>
            <a:r>
              <a:rPr lang="hr" sz="2000" dirty="0"/>
              <a:t>Planiranje transporta ima veliki utjecaj na troškove i proces isporuke pošiljke ;</a:t>
            </a:r>
          </a:p>
          <a:p>
            <a:pPr algn="just"/>
            <a:r>
              <a:rPr lang="hr" sz="2000" dirty="0"/>
              <a:t>Opća distribucija tereta je sustav spojenih </a:t>
            </a:r>
            <a:r>
              <a:rPr lang="hr" sz="2000" dirty="0" err="1"/>
              <a:t>plovila </a:t>
            </a:r>
            <a:r>
              <a:rPr lang="hr" sz="2000" dirty="0"/>
              <a:t>;</a:t>
            </a:r>
          </a:p>
          <a:p>
            <a:pPr algn="just"/>
            <a:r>
              <a:rPr lang="hr" sz="2000" dirty="0"/>
              <a:t>Stvaranjem postupaka i pojednostavljenja prilikom planiranja možete skratiti proces razmišljanja pri donošenju odluka ;</a:t>
            </a:r>
          </a:p>
          <a:p>
            <a:pPr algn="just"/>
            <a:r>
              <a:rPr lang="hr" sz="2000" dirty="0"/>
              <a:t>U budućnosti, umjetna inteligencija može značajno podržati učinkovitost planiranja ili preuzeti većinu planiranja prometa ;</a:t>
            </a:r>
          </a:p>
          <a:p>
            <a:pPr algn="just"/>
            <a:r>
              <a:rPr lang="hr" sz="2000" dirty="0"/>
              <a:t>Mnogo je faktora koji utječu na konačne troškove prijevoza ;</a:t>
            </a:r>
          </a:p>
          <a:p>
            <a:pPr algn="just"/>
            <a:r>
              <a:rPr lang="hr" sz="2000" dirty="0"/>
              <a:t>Kod malih pošiljki i niske popunjenosti izravnih isporuka, jeftinije je kreirati isporuke u općoj </a:t>
            </a:r>
            <a:r>
              <a:rPr lang="hr" sz="2000" dirty="0" err="1"/>
              <a:t>teretnoj </a:t>
            </a:r>
            <a:r>
              <a:rPr lang="hr" sz="2000" dirty="0"/>
              <a:t>mreži . U slučaju velikih pošiljki i visoke razine </a:t>
            </a:r>
            <a:r>
              <a:rPr lang="hr" sz="2000" dirty="0" err="1"/>
              <a:t>popunjenosti </a:t>
            </a:r>
            <a:r>
              <a:rPr lang="hr" sz="2000" dirty="0"/>
              <a:t>izravnih isporuka, ne </a:t>
            </a:r>
            <a:r>
              <a:rPr lang="hr" sz="2000" dirty="0" err="1"/>
              <a:t>uzimamo u obzir </a:t>
            </a:r>
            <a:r>
              <a:rPr lang="hr" sz="2000" dirty="0"/>
              <a:t>mrežne isporuke, već samo izravne isporuke 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Distribucija 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2000" dirty="0"/>
              <a:t>Distribuciju općeg tereta paletnih utovara karakteriziraju sljedeće značajke 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9ECFC4-A653-6B8F-95A4-DE7765B9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061161"/>
              </p:ext>
            </p:extLst>
          </p:nvPr>
        </p:nvGraphicFramePr>
        <p:xfrm>
          <a:off x="1608666" y="2089530"/>
          <a:ext cx="8681963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Distribucija 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482613-6C87-4B0A-7E5A-A291DE75B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381315"/>
              </p:ext>
            </p:extLst>
          </p:nvPr>
        </p:nvGraphicFramePr>
        <p:xfrm>
          <a:off x="206829" y="923397"/>
          <a:ext cx="11778342" cy="540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generalnog tereta 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81A24-2A41-68DB-070C-E45D9868F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536928"/>
              </p:ext>
            </p:extLst>
          </p:nvPr>
        </p:nvGraphicFramePr>
        <p:xfrm>
          <a:off x="647700" y="2669421"/>
          <a:ext cx="10896600" cy="33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6">
            <a:extLst>
              <a:ext uri="{FF2B5EF4-FFF2-40B4-BE49-F238E27FC236}">
                <a16:creationId xmlns:a16="http://schemas.microsoft.com/office/drawing/2014/main" id="{BA7021F4-E934-DBF3-769B-B043172B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53"/>
            <a:ext cx="10515600" cy="121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" sz="2000" dirty="0" err="1"/>
              <a:t>općoj </a:t>
            </a:r>
            <a:r>
              <a:rPr lang="hr" sz="2000" dirty="0"/>
              <a:t>distribuciji tereta postoji mnogo modela distribucije . Izbor modela distribucije ovisi o mogućoj popunjenosti prijevoznih sredstava, skladišnom kapacitetu i troškovima .</a:t>
            </a:r>
          </a:p>
        </p:txBody>
      </p:sp>
    </p:spTree>
    <p:extLst>
      <p:ext uri="{BB962C8B-B14F-4D97-AF65-F5344CB8AC3E}">
        <p14:creationId xmlns:p14="http://schemas.microsoft.com/office/powerpoint/2010/main" val="383099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generalnog tereta - prednosti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860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generalnog tereta - poteškoće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Symbol zastępczy zawartości 9">
            <a:extLst>
              <a:ext uri="{FF2B5EF4-FFF2-40B4-BE49-F238E27FC236}">
                <a16:creationId xmlns:a16="http://schemas.microsoft.com/office/drawing/2014/main" id="{29455216-6B66-384E-6B78-A329F7F55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12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0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525" y="245003"/>
            <a:ext cx="9745133" cy="1116542"/>
          </a:xfrm>
        </p:spPr>
        <p:txBody>
          <a:bodyPr/>
          <a:lstStyle/>
          <a:p>
            <a:r>
              <a:rPr lang="hr" dirty="0"/>
              <a:t>Model distribucije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AB00B095-6E41-80B6-AC62-B567C9417156}"/>
              </a:ext>
            </a:extLst>
          </p:cNvPr>
          <p:cNvGrpSpPr/>
          <p:nvPr/>
        </p:nvGrpSpPr>
        <p:grpSpPr>
          <a:xfrm>
            <a:off x="522801" y="5444034"/>
            <a:ext cx="1509001" cy="685156"/>
            <a:chOff x="3145027" y="4631169"/>
            <a:chExt cx="1509001" cy="685156"/>
          </a:xfrm>
        </p:grpSpPr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B64FB7ED-C977-9B28-1FE1-C88930AB0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5108576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/>
                <a:t>Operater</a:t>
              </a:r>
            </a:p>
          </p:txBody>
        </p: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F0C8E689-2B12-9900-C914-A63984E1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860155"/>
              <a:ext cx="114300" cy="1146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3659FA13-1220-8479-5E3E-23EA64D36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631169"/>
              <a:ext cx="114300" cy="1146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42E98F5C-B282-1370-18EA-7D4CAE1D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631169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 err="1"/>
                <a:t>Proizvodnja</a:t>
              </a:r>
              <a:r>
                <a:rPr lang="hr" altLang="pl-PL" sz="750" dirty="0"/>
                <a:t> </a:t>
              </a:r>
              <a:r>
                <a:rPr lang="hr" altLang="pl-PL" sz="750" dirty="0" err="1"/>
                <a:t>objekt</a:t>
              </a:r>
              <a:endParaRPr lang="pl-PL" altLang="pl-PL" sz="750" dirty="0"/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F3EA2250-3C19-12EC-6BE1-237DBD0A8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850631"/>
              <a:ext cx="1204201" cy="20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 err="1"/>
                <a:t>Primatelji</a:t>
              </a:r>
              <a:endParaRPr lang="pl-PL" altLang="pl-PL" sz="750" dirty="0"/>
            </a:p>
          </p:txBody>
        </p:sp>
        <p:sp>
          <p:nvSpPr>
            <p:cNvPr id="68" name="Line 18">
              <a:extLst>
                <a:ext uri="{FF2B5EF4-FFF2-40B4-BE49-F238E27FC236}">
                  <a16:creationId xmlns:a16="http://schemas.microsoft.com/office/drawing/2014/main" id="{17329C0F-4857-21C1-E687-F4918178C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5194301"/>
              <a:ext cx="5143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B72442CE-5DD4-BAC5-860C-0F66975D40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5027" y="5089527"/>
              <a:ext cx="134541" cy="134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endParaRPr lang="pl-PL" altLang="pl-PL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70" name="Line 20">
              <a:extLst>
                <a:ext uri="{FF2B5EF4-FFF2-40B4-BE49-F238E27FC236}">
                  <a16:creationId xmlns:a16="http://schemas.microsoft.com/office/drawing/2014/main" id="{1E3E50AA-55CC-4A11-A0F3-8CE04AEB9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4717280"/>
              <a:ext cx="5143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A505C657-3F6F-72C3-A232-3D880E2E5992}"/>
              </a:ext>
            </a:extLst>
          </p:cNvPr>
          <p:cNvGrpSpPr/>
          <p:nvPr/>
        </p:nvGrpSpPr>
        <p:grpSpPr>
          <a:xfrm>
            <a:off x="1057329" y="1454907"/>
            <a:ext cx="3395874" cy="3403842"/>
            <a:chOff x="1177071" y="1846794"/>
            <a:chExt cx="3395874" cy="3403842"/>
          </a:xfrm>
        </p:grpSpPr>
        <p:pic>
          <p:nvPicPr>
            <p:cNvPr id="59" name="Obraz 58">
              <a:extLst>
                <a:ext uri="{FF2B5EF4-FFF2-40B4-BE49-F238E27FC236}">
                  <a16:creationId xmlns:a16="http://schemas.microsoft.com/office/drawing/2014/main" id="{0604701C-10F5-A25A-3459-B93D8301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071" y="1846794"/>
              <a:ext cx="3395874" cy="3403842"/>
            </a:xfrm>
            <a:prstGeom prst="rect">
              <a:avLst/>
            </a:prstGeom>
          </p:spPr>
        </p:pic>
        <p:grpSp>
          <p:nvGrpSpPr>
            <p:cNvPr id="60" name="Group 3">
              <a:extLst>
                <a:ext uri="{FF2B5EF4-FFF2-40B4-BE49-F238E27FC236}">
                  <a16:creationId xmlns:a16="http://schemas.microsoft.com/office/drawing/2014/main" id="{52C9E183-4129-1BB8-CACA-11C89B635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5251" y="2720988"/>
              <a:ext cx="441144" cy="606381"/>
              <a:chOff x="2964252" y="874194"/>
              <a:chExt cx="371" cy="508"/>
            </a:xfrm>
          </p:grpSpPr>
          <p:sp>
            <p:nvSpPr>
              <p:cNvPr id="61" name="Line 4">
                <a:extLst>
                  <a:ext uri="{FF2B5EF4-FFF2-40B4-BE49-F238E27FC236}">
                    <a16:creationId xmlns:a16="http://schemas.microsoft.com/office/drawing/2014/main" id="{599C533E-5650-976D-3B10-F87C62311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4252" y="874194"/>
                <a:ext cx="371" cy="4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2" name="Line 5">
                <a:extLst>
                  <a:ext uri="{FF2B5EF4-FFF2-40B4-BE49-F238E27FC236}">
                    <a16:creationId xmlns:a16="http://schemas.microsoft.com/office/drawing/2014/main" id="{BCD885D3-08F9-8C67-5493-B89C862D5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4403" y="874672"/>
                <a:ext cx="182" cy="3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1" name="Group 21">
              <a:extLst>
                <a:ext uri="{FF2B5EF4-FFF2-40B4-BE49-F238E27FC236}">
                  <a16:creationId xmlns:a16="http://schemas.microsoft.com/office/drawing/2014/main" id="{847023F9-6550-EFE8-396C-E6F3C8B58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229" y="2809083"/>
              <a:ext cx="702919" cy="744490"/>
              <a:chOff x="3208068" y="966937"/>
              <a:chExt cx="592" cy="624"/>
            </a:xfrm>
          </p:grpSpPr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id="{343E0AF0-3D26-2373-2E83-2BAD4DEEC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64" y="967465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3" name="Rectangle 23">
                <a:extLst>
                  <a:ext uri="{FF2B5EF4-FFF2-40B4-BE49-F238E27FC236}">
                    <a16:creationId xmlns:a16="http://schemas.microsoft.com/office/drawing/2014/main" id="{68A3938D-B894-EA58-6FCB-094255AAD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500" y="966993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4" name="Rectangle 24">
                <a:extLst>
                  <a:ext uri="{FF2B5EF4-FFF2-40B4-BE49-F238E27FC236}">
                    <a16:creationId xmlns:a16="http://schemas.microsoft.com/office/drawing/2014/main" id="{59E3B6A1-A563-C2F8-DFB4-C4C9DCB07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068" y="966937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5" name="Group 25">
              <a:extLst>
                <a:ext uri="{FF2B5EF4-FFF2-40B4-BE49-F238E27FC236}">
                  <a16:creationId xmlns:a16="http://schemas.microsoft.com/office/drawing/2014/main" id="{D2510161-199B-EF8B-1F77-DFE7F440C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017" y="2965093"/>
              <a:ext cx="447675" cy="496071"/>
              <a:chOff x="3317018" y="1118299"/>
              <a:chExt cx="376" cy="416"/>
            </a:xfrm>
          </p:grpSpPr>
          <p:sp>
            <p:nvSpPr>
              <p:cNvPr id="76" name="Line 26">
                <a:extLst>
                  <a:ext uri="{FF2B5EF4-FFF2-40B4-BE49-F238E27FC236}">
                    <a16:creationId xmlns:a16="http://schemas.microsoft.com/office/drawing/2014/main" id="{E95650B7-36F8-C798-E02F-1E09FA9B4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7202" y="1118619"/>
                <a:ext cx="192" cy="9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7" name="Line 27">
                <a:extLst>
                  <a:ext uri="{FF2B5EF4-FFF2-40B4-BE49-F238E27FC236}">
                    <a16:creationId xmlns:a16="http://schemas.microsoft.com/office/drawing/2014/main" id="{0E009415-76AB-CE73-E575-9659BCB0A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7202" y="1118347"/>
                <a:ext cx="144" cy="14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8" name="Line 28">
                <a:extLst>
                  <a:ext uri="{FF2B5EF4-FFF2-40B4-BE49-F238E27FC236}">
                    <a16:creationId xmlns:a16="http://schemas.microsoft.com/office/drawing/2014/main" id="{1A8C5857-E47C-ECDF-218B-01DF1847C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7018" y="1118299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79" name="Group 29">
              <a:extLst>
                <a:ext uri="{FF2B5EF4-FFF2-40B4-BE49-F238E27FC236}">
                  <a16:creationId xmlns:a16="http://schemas.microsoft.com/office/drawing/2014/main" id="{06CD449E-5B38-CDBA-BD82-905CFC8411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735" y="2456445"/>
              <a:ext cx="1107333" cy="1904316"/>
              <a:chOff x="3480736" y="609651"/>
              <a:chExt cx="1018" cy="1253"/>
            </a:xfrm>
          </p:grpSpPr>
          <p:sp>
            <p:nvSpPr>
              <p:cNvPr id="80" name="Line 30">
                <a:extLst>
                  <a:ext uri="{FF2B5EF4-FFF2-40B4-BE49-F238E27FC236}">
                    <a16:creationId xmlns:a16="http://schemas.microsoft.com/office/drawing/2014/main" id="{3894C689-A5F4-2D8F-CEDC-F92FF744B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0760" y="609651"/>
                <a:ext cx="507" cy="47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1" name="Line 31">
                <a:extLst>
                  <a:ext uri="{FF2B5EF4-FFF2-40B4-BE49-F238E27FC236}">
                    <a16:creationId xmlns:a16="http://schemas.microsoft.com/office/drawing/2014/main" id="{05ABF323-AE63-B9D4-762D-DAFEFB161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87" y="610179"/>
                <a:ext cx="967" cy="1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2" name="Line 34">
                <a:extLst>
                  <a:ext uri="{FF2B5EF4-FFF2-40B4-BE49-F238E27FC236}">
                    <a16:creationId xmlns:a16="http://schemas.microsoft.com/office/drawing/2014/main" id="{317C5AF4-96EF-600B-51E8-A96A65533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736" y="610237"/>
                <a:ext cx="620" cy="66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3" name="Group 35">
              <a:extLst>
                <a:ext uri="{FF2B5EF4-FFF2-40B4-BE49-F238E27FC236}">
                  <a16:creationId xmlns:a16="http://schemas.microsoft.com/office/drawing/2014/main" id="{CB44C369-3133-4D3D-0961-3381D4704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798" y="2339323"/>
              <a:ext cx="948640" cy="360339"/>
              <a:chOff x="3701799" y="495813"/>
              <a:chExt cx="800" cy="302"/>
            </a:xfrm>
          </p:grpSpPr>
          <p:sp>
            <p:nvSpPr>
              <p:cNvPr id="84" name="Line 36">
                <a:extLst>
                  <a:ext uri="{FF2B5EF4-FFF2-40B4-BE49-F238E27FC236}">
                    <a16:creationId xmlns:a16="http://schemas.microsoft.com/office/drawing/2014/main" id="{6562A787-0D25-C168-D795-2F36154FC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1799" y="495835"/>
                <a:ext cx="290" cy="4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5" name="Line 37">
                <a:extLst>
                  <a:ext uri="{FF2B5EF4-FFF2-40B4-BE49-F238E27FC236}">
                    <a16:creationId xmlns:a16="http://schemas.microsoft.com/office/drawing/2014/main" id="{D175B343-3CAB-105E-27CD-EECB99860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2239" y="495883"/>
                <a:ext cx="332" cy="23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6" name="Line 38">
                <a:extLst>
                  <a:ext uri="{FF2B5EF4-FFF2-40B4-BE49-F238E27FC236}">
                    <a16:creationId xmlns:a16="http://schemas.microsoft.com/office/drawing/2014/main" id="{D4B85FED-22F3-566D-90F7-24324FBA1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245" y="495813"/>
                <a:ext cx="354" cy="1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87" name="Group 39">
              <a:extLst>
                <a:ext uri="{FF2B5EF4-FFF2-40B4-BE49-F238E27FC236}">
                  <a16:creationId xmlns:a16="http://schemas.microsoft.com/office/drawing/2014/main" id="{67D22179-B4F0-E1E6-1E82-967809068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507" y="3505864"/>
              <a:ext cx="683133" cy="225415"/>
              <a:chOff x="4419848" y="1659070"/>
              <a:chExt cx="577" cy="189"/>
            </a:xfrm>
          </p:grpSpPr>
          <p:sp>
            <p:nvSpPr>
              <p:cNvPr id="88" name="Line 40">
                <a:extLst>
                  <a:ext uri="{FF2B5EF4-FFF2-40B4-BE49-F238E27FC236}">
                    <a16:creationId xmlns:a16="http://schemas.microsoft.com/office/drawing/2014/main" id="{F42B9223-A134-708B-E48A-CC98FAA92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9848" y="1659110"/>
                <a:ext cx="160" cy="14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9" name="Line 41">
                <a:extLst>
                  <a:ext uri="{FF2B5EF4-FFF2-40B4-BE49-F238E27FC236}">
                    <a16:creationId xmlns:a16="http://schemas.microsoft.com/office/drawing/2014/main" id="{7C2911BE-84B3-3AC5-A75A-E84BC85B6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44" y="1659134"/>
                <a:ext cx="96" cy="12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0" name="Line 42">
                <a:extLst>
                  <a:ext uri="{FF2B5EF4-FFF2-40B4-BE49-F238E27FC236}">
                    <a16:creationId xmlns:a16="http://schemas.microsoft.com/office/drawing/2014/main" id="{71DC4229-2143-BF24-481D-ED088C726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0152" y="1659070"/>
                <a:ext cx="273" cy="3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1" name="Group 43">
              <a:extLst>
                <a:ext uri="{FF2B5EF4-FFF2-40B4-BE49-F238E27FC236}">
                  <a16:creationId xmlns:a16="http://schemas.microsoft.com/office/drawing/2014/main" id="{D3F7B8CA-99B6-A97E-D6C4-A480CB10D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8736" y="2773731"/>
              <a:ext cx="397306" cy="428467"/>
              <a:chOff x="4657737" y="926937"/>
              <a:chExt cx="167" cy="105"/>
            </a:xfrm>
          </p:grpSpPr>
          <p:sp>
            <p:nvSpPr>
              <p:cNvPr id="92" name="Line 44">
                <a:extLst>
                  <a:ext uri="{FF2B5EF4-FFF2-40B4-BE49-F238E27FC236}">
                    <a16:creationId xmlns:a16="http://schemas.microsoft.com/office/drawing/2014/main" id="{106A21FA-7D3E-65C3-C79D-262C8543F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37" y="926937"/>
                <a:ext cx="167" cy="10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3" name="Line 45">
                <a:extLst>
                  <a:ext uri="{FF2B5EF4-FFF2-40B4-BE49-F238E27FC236}">
                    <a16:creationId xmlns:a16="http://schemas.microsoft.com/office/drawing/2014/main" id="{84D9A715-4B9E-1497-5E35-A9AC643D0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4657786" y="926998"/>
                <a:ext cx="117" cy="4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4" name="Group 46">
              <a:extLst>
                <a:ext uri="{FF2B5EF4-FFF2-40B4-BE49-F238E27FC236}">
                  <a16:creationId xmlns:a16="http://schemas.microsoft.com/office/drawing/2014/main" id="{13CCC4CC-B2F2-5A91-3340-BD90C0F6F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4088" y="3986494"/>
              <a:ext cx="1459421" cy="578610"/>
              <a:chOff x="3360354" y="2139700"/>
              <a:chExt cx="1229" cy="485"/>
            </a:xfrm>
          </p:grpSpPr>
          <p:sp>
            <p:nvSpPr>
              <p:cNvPr id="95" name="Line 47">
                <a:extLst>
                  <a:ext uri="{FF2B5EF4-FFF2-40B4-BE49-F238E27FC236}">
                    <a16:creationId xmlns:a16="http://schemas.microsoft.com/office/drawing/2014/main" id="{3C19DE69-91FA-7587-1929-3079A79E2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360354" y="2139700"/>
                <a:ext cx="588" cy="29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6" name="Line 48">
                <a:extLst>
                  <a:ext uri="{FF2B5EF4-FFF2-40B4-BE49-F238E27FC236}">
                    <a16:creationId xmlns:a16="http://schemas.microsoft.com/office/drawing/2014/main" id="{2AB01428-7B47-1F5B-9A6C-273031AA4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>
                <a:off x="3361160" y="2139813"/>
                <a:ext cx="423" cy="145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7" name="Line 49">
                <a:extLst>
                  <a:ext uri="{FF2B5EF4-FFF2-40B4-BE49-F238E27FC236}">
                    <a16:creationId xmlns:a16="http://schemas.microsoft.com/office/drawing/2014/main" id="{67838886-13D3-D802-2EEC-1D38F2FCE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107335" flipH="1" flipV="1">
                <a:off x="3361145" y="2140066"/>
                <a:ext cx="258" cy="11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  <p:grpSp>
          <p:nvGrpSpPr>
            <p:cNvPr id="98" name="Group 50">
              <a:extLst>
                <a:ext uri="{FF2B5EF4-FFF2-40B4-BE49-F238E27FC236}">
                  <a16:creationId xmlns:a16="http://schemas.microsoft.com/office/drawing/2014/main" id="{AA27EEDF-4D51-492B-B33C-6D7AB7A61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514" y="2538454"/>
              <a:ext cx="2511805" cy="2053314"/>
              <a:chOff x="2801840" y="690057"/>
              <a:chExt cx="2115" cy="1721"/>
            </a:xfrm>
          </p:grpSpPr>
          <p:sp>
            <p:nvSpPr>
              <p:cNvPr id="99" name="Rectangle 54">
                <a:extLst>
                  <a:ext uri="{FF2B5EF4-FFF2-40B4-BE49-F238E27FC236}">
                    <a16:creationId xmlns:a16="http://schemas.microsoft.com/office/drawing/2014/main" id="{0126C9F4-57FB-BE1D-50F8-05BAFB7AE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13" y="690375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0" name="Rectangle 56">
                <a:extLst>
                  <a:ext uri="{FF2B5EF4-FFF2-40B4-BE49-F238E27FC236}">
                    <a16:creationId xmlns:a16="http://schemas.microsoft.com/office/drawing/2014/main" id="{7110DE51-60D6-FD3D-CFFE-065A4195D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160" y="69121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:a16="http://schemas.microsoft.com/office/drawing/2014/main" id="{1C4C2020-94B1-F2C9-9ED0-EC58B22ED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981" y="6907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:a16="http://schemas.microsoft.com/office/drawing/2014/main" id="{EF1005EB-C301-C33C-C110-FAFA41F53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379" y="69168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:a16="http://schemas.microsoft.com/office/drawing/2014/main" id="{B333D440-6664-67E4-B31E-578C8D775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840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4" name="Rectangle 60">
                <a:extLst>
                  <a:ext uri="{FF2B5EF4-FFF2-40B4-BE49-F238E27FC236}">
                    <a16:creationId xmlns:a16="http://schemas.microsoft.com/office/drawing/2014/main" id="{40C766D4-2294-403D-20A3-01DD73614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541" y="691293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5" name="Rectangle 61">
                <a:extLst>
                  <a:ext uri="{FF2B5EF4-FFF2-40B4-BE49-F238E27FC236}">
                    <a16:creationId xmlns:a16="http://schemas.microsoft.com/office/drawing/2014/main" id="{24529DA4-59AC-EFBC-EFAF-539CB056E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637" y="691061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6" name="Rectangle 62">
                <a:extLst>
                  <a:ext uri="{FF2B5EF4-FFF2-40B4-BE49-F238E27FC236}">
                    <a16:creationId xmlns:a16="http://schemas.microsoft.com/office/drawing/2014/main" id="{5544CEF5-3D72-4CE5-A793-EC95EF76A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859" y="69086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7" name="Rectangle 63">
                <a:extLst>
                  <a:ext uri="{FF2B5EF4-FFF2-40B4-BE49-F238E27FC236}">
                    <a16:creationId xmlns:a16="http://schemas.microsoft.com/office/drawing/2014/main" id="{51142B28-7B53-FFFF-37DB-052485AC7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045" y="69102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108" name="Rectangle 64">
                <a:extLst>
                  <a:ext uri="{FF2B5EF4-FFF2-40B4-BE49-F238E27FC236}">
                    <a16:creationId xmlns:a16="http://schemas.microsoft.com/office/drawing/2014/main" id="{BAD04522-A70F-5C71-1A5B-2A3E8C478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3731" y="690057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</p:grpSp>
      </p:grpSp>
      <p:sp>
        <p:nvSpPr>
          <p:cNvPr id="9" name="Line 18">
            <a:extLst>
              <a:ext uri="{FF2B5EF4-FFF2-40B4-BE49-F238E27FC236}">
                <a16:creationId xmlns:a16="http://schemas.microsoft.com/office/drawing/2014/main" id="{B16D8450-499F-BA1D-4255-9DAECBE6B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7452" y="5783585"/>
            <a:ext cx="514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C4B78C3B-5975-0920-487D-E40785C8F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540014"/>
              </p:ext>
            </p:extLst>
          </p:nvPr>
        </p:nvGraphicFramePr>
        <p:xfrm>
          <a:off x="5925725" y="457200"/>
          <a:ext cx="5593292" cy="177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7C10275-C4F7-2354-3BCF-964D4F679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285578"/>
              </p:ext>
            </p:extLst>
          </p:nvPr>
        </p:nvGraphicFramePr>
        <p:xfrm>
          <a:off x="5573715" y="1937576"/>
          <a:ext cx="5970585" cy="26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735FD72B-46BA-082A-E3C4-85C0D1BDBB34}"/>
              </a:ext>
            </a:extLst>
          </p:cNvPr>
          <p:cNvSpPr txBox="1"/>
          <p:nvPr/>
        </p:nvSpPr>
        <p:spPr>
          <a:xfrm>
            <a:off x="2706400" y="4729736"/>
            <a:ext cx="929291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r" dirty="0"/>
              <a:t>Logistički operater preuzima pošiljku od kupca i dostavlja je u svoj distribucijski centar. Pošiljke koje se dostavljaju izvan regije dostave odjela prenose se međuodjelnim prijevozom u druge distribucijske centre u drugim regijama. Distribucijski centar koji primi pošiljku iz drugog skladišta dostavlja teret krajnjem primatelju nakon </a:t>
            </a:r>
            <a:r>
              <a:rPr lang="hr" dirty="0" err="1"/>
              <a:t>pretovara </a:t>
            </a:r>
            <a:r>
              <a:rPr lang="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8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87" y="145815"/>
            <a:ext cx="9745133" cy="1116542"/>
          </a:xfrm>
        </p:spPr>
        <p:txBody>
          <a:bodyPr/>
          <a:lstStyle/>
          <a:p>
            <a:r>
              <a:rPr lang="hr" dirty="0"/>
              <a:t>Model distribucije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9" name="Obraz 58">
            <a:extLst>
              <a:ext uri="{FF2B5EF4-FFF2-40B4-BE49-F238E27FC236}">
                <a16:creationId xmlns:a16="http://schemas.microsoft.com/office/drawing/2014/main" id="{0604701C-10F5-A25A-3459-B93D8301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842" y="1083398"/>
            <a:ext cx="3395874" cy="3403842"/>
          </a:xfrm>
          <a:prstGeom prst="rect">
            <a:avLst/>
          </a:prstGeom>
        </p:spPr>
      </p:pic>
      <p:grpSp>
        <p:nvGrpSpPr>
          <p:cNvPr id="60" name="Group 3">
            <a:extLst>
              <a:ext uri="{FF2B5EF4-FFF2-40B4-BE49-F238E27FC236}">
                <a16:creationId xmlns:a16="http://schemas.microsoft.com/office/drawing/2014/main" id="{52C9E183-4129-1BB8-CACA-11C89B635641}"/>
              </a:ext>
            </a:extLst>
          </p:cNvPr>
          <p:cNvGrpSpPr>
            <a:grpSpLocks/>
          </p:cNvGrpSpPr>
          <p:nvPr/>
        </p:nvGrpSpPr>
        <p:grpSpPr bwMode="auto">
          <a:xfrm>
            <a:off x="2035017" y="1957592"/>
            <a:ext cx="806187" cy="606381"/>
            <a:chOff x="2964252" y="874194"/>
            <a:chExt cx="678" cy="508"/>
          </a:xfrm>
        </p:grpSpPr>
        <p:sp>
          <p:nvSpPr>
            <p:cNvPr id="61" name="Line 4">
              <a:extLst>
                <a:ext uri="{FF2B5EF4-FFF2-40B4-BE49-F238E27FC236}">
                  <a16:creationId xmlns:a16="http://schemas.microsoft.com/office/drawing/2014/main" id="{599C533E-5650-976D-3B10-F87C62311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64252" y="874194"/>
              <a:ext cx="227" cy="15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2" name="Line 5">
              <a:extLst>
                <a:ext uri="{FF2B5EF4-FFF2-40B4-BE49-F238E27FC236}">
                  <a16:creationId xmlns:a16="http://schemas.microsoft.com/office/drawing/2014/main" id="{BCD885D3-08F9-8C67-5493-B89C862D5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4403" y="874342"/>
              <a:ext cx="527" cy="36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AB00B095-6E41-80B6-AC62-B567C9417156}"/>
              </a:ext>
            </a:extLst>
          </p:cNvPr>
          <p:cNvGrpSpPr/>
          <p:nvPr/>
        </p:nvGrpSpPr>
        <p:grpSpPr>
          <a:xfrm>
            <a:off x="4788304" y="3908100"/>
            <a:ext cx="1509001" cy="692851"/>
            <a:chOff x="3145027" y="4631169"/>
            <a:chExt cx="1509001" cy="692851"/>
          </a:xfrm>
        </p:grpSpPr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B64FB7ED-C977-9B28-1FE1-C88930AB0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5108576"/>
              <a:ext cx="120420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/>
                <a:t>Operater</a:t>
              </a:r>
            </a:p>
          </p:txBody>
        </p: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F0C8E689-2B12-9900-C914-A63984E1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860155"/>
              <a:ext cx="114300" cy="1146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3659FA13-1220-8479-5E3E-23EA64D36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077" y="4631169"/>
              <a:ext cx="114300" cy="1146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42E98F5C-B282-1370-18EA-7D4CAE1D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631169"/>
              <a:ext cx="1204201" cy="207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 err="1"/>
                <a:t>Proizvodnja</a:t>
              </a:r>
              <a:r>
                <a:rPr lang="hr" altLang="pl-PL" sz="750" dirty="0"/>
                <a:t> </a:t>
              </a:r>
              <a:r>
                <a:rPr lang="hr" altLang="pl-PL" sz="750" dirty="0" err="1"/>
                <a:t>objekt</a:t>
              </a:r>
              <a:endParaRPr lang="pl-PL" altLang="pl-PL" sz="750" dirty="0"/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F3EA2250-3C19-12EC-6BE1-237DBD0A8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527" y="4850631"/>
              <a:ext cx="1204201" cy="208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hr" altLang="pl-PL" sz="750" dirty="0" err="1"/>
                <a:t>Primatelji</a:t>
              </a:r>
              <a:endParaRPr lang="pl-PL" altLang="pl-PL" sz="750" dirty="0"/>
            </a:p>
          </p:txBody>
        </p:sp>
        <p:sp>
          <p:nvSpPr>
            <p:cNvPr id="68" name="Line 18">
              <a:extLst>
                <a:ext uri="{FF2B5EF4-FFF2-40B4-BE49-F238E27FC236}">
                  <a16:creationId xmlns:a16="http://schemas.microsoft.com/office/drawing/2014/main" id="{17329C0F-4857-21C1-E687-F4918178C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5194301"/>
              <a:ext cx="5143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B72442CE-5DD4-BAC5-860C-0F66975D40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45027" y="5089527"/>
              <a:ext cx="134541" cy="134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0"/>
                </a:spcBef>
              </a:pPr>
              <a:endParaRPr lang="pl-PL" altLang="pl-PL">
                <a:solidFill>
                  <a:srgbClr val="0033CC"/>
                </a:solidFill>
                <a:latin typeface="Times New Roman" charset="0"/>
              </a:endParaRPr>
            </a:p>
          </p:txBody>
        </p:sp>
        <p:sp>
          <p:nvSpPr>
            <p:cNvPr id="70" name="Line 20">
              <a:extLst>
                <a:ext uri="{FF2B5EF4-FFF2-40B4-BE49-F238E27FC236}">
                  <a16:creationId xmlns:a16="http://schemas.microsoft.com/office/drawing/2014/main" id="{1E3E50AA-55CC-4A11-A0F3-8CE04AEB9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9678" y="4717280"/>
              <a:ext cx="51435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71" name="Group 21">
            <a:extLst>
              <a:ext uri="{FF2B5EF4-FFF2-40B4-BE49-F238E27FC236}">
                <a16:creationId xmlns:a16="http://schemas.microsoft.com/office/drawing/2014/main" id="{847023F9-6550-EFE8-396C-E6F3C8B58124}"/>
              </a:ext>
            </a:extLst>
          </p:cNvPr>
          <p:cNvGrpSpPr>
            <a:grpSpLocks/>
          </p:cNvGrpSpPr>
          <p:nvPr/>
        </p:nvGrpSpPr>
        <p:grpSpPr bwMode="auto">
          <a:xfrm>
            <a:off x="2271000" y="2045687"/>
            <a:ext cx="702919" cy="744490"/>
            <a:chOff x="3208068" y="966937"/>
            <a:chExt cx="592" cy="624"/>
          </a:xfrm>
        </p:grpSpPr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343E0AF0-3D26-2373-2E83-2BAD4DEEC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564" y="967465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68A3938D-B894-EA58-6FCB-094255AA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500" y="966993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59E3B6A1-A563-C2F8-DFB4-C4C9DCB0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068" y="966937"/>
              <a:ext cx="96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83" name="Group 35">
            <a:extLst>
              <a:ext uri="{FF2B5EF4-FFF2-40B4-BE49-F238E27FC236}">
                <a16:creationId xmlns:a16="http://schemas.microsoft.com/office/drawing/2014/main" id="{CB44C369-3133-4D3D-0961-3381D4704325}"/>
              </a:ext>
            </a:extLst>
          </p:cNvPr>
          <p:cNvGrpSpPr>
            <a:grpSpLocks/>
          </p:cNvGrpSpPr>
          <p:nvPr/>
        </p:nvGrpSpPr>
        <p:grpSpPr bwMode="auto">
          <a:xfrm>
            <a:off x="2345406" y="1860713"/>
            <a:ext cx="1851033" cy="366305"/>
            <a:chOff x="3701512" y="496059"/>
            <a:chExt cx="1561" cy="307"/>
          </a:xfrm>
        </p:grpSpPr>
        <p:sp>
          <p:nvSpPr>
            <p:cNvPr id="85" name="Line 37">
              <a:extLst>
                <a:ext uri="{FF2B5EF4-FFF2-40B4-BE49-F238E27FC236}">
                  <a16:creationId xmlns:a16="http://schemas.microsoft.com/office/drawing/2014/main" id="{D175B343-3CAB-105E-27CD-EECB99860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1967" y="496357"/>
              <a:ext cx="1042" cy="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6" name="Line 38">
              <a:extLst>
                <a:ext uri="{FF2B5EF4-FFF2-40B4-BE49-F238E27FC236}">
                  <a16:creationId xmlns:a16="http://schemas.microsoft.com/office/drawing/2014/main" id="{D4B85FED-22F3-566D-90F7-24324FBA1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1512" y="496059"/>
              <a:ext cx="1561" cy="17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94" name="Group 46">
            <a:extLst>
              <a:ext uri="{FF2B5EF4-FFF2-40B4-BE49-F238E27FC236}">
                <a16:creationId xmlns:a16="http://schemas.microsoft.com/office/drawing/2014/main" id="{13CCC4CC-B2F2-5A91-3340-BD90C0F6FD47}"/>
              </a:ext>
            </a:extLst>
          </p:cNvPr>
          <p:cNvGrpSpPr>
            <a:grpSpLocks/>
          </p:cNvGrpSpPr>
          <p:nvPr/>
        </p:nvGrpSpPr>
        <p:grpSpPr bwMode="auto">
          <a:xfrm>
            <a:off x="2435463" y="2141454"/>
            <a:ext cx="1372734" cy="1703619"/>
            <a:chOff x="3360354" y="2138793"/>
            <a:chExt cx="1156" cy="1428"/>
          </a:xfrm>
        </p:grpSpPr>
        <p:sp>
          <p:nvSpPr>
            <p:cNvPr id="95" name="Line 47">
              <a:extLst>
                <a:ext uri="{FF2B5EF4-FFF2-40B4-BE49-F238E27FC236}">
                  <a16:creationId xmlns:a16="http://schemas.microsoft.com/office/drawing/2014/main" id="{3C19DE69-91FA-7587-1929-3079A79E2F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360354" y="2138865"/>
              <a:ext cx="285" cy="83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6" name="Line 48">
              <a:extLst>
                <a:ext uri="{FF2B5EF4-FFF2-40B4-BE49-F238E27FC236}">
                  <a16:creationId xmlns:a16="http://schemas.microsoft.com/office/drawing/2014/main" id="{2AB01428-7B47-1F5B-9A6C-273031AA45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 flipV="1">
              <a:off x="3360848" y="2139232"/>
              <a:ext cx="662" cy="61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7" name="Line 49">
              <a:extLst>
                <a:ext uri="{FF2B5EF4-FFF2-40B4-BE49-F238E27FC236}">
                  <a16:creationId xmlns:a16="http://schemas.microsoft.com/office/drawing/2014/main" id="{67838886-13D3-D802-2EEC-1D38F2FCE0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107335" flipH="1" flipV="1">
              <a:off x="3360792" y="2138793"/>
              <a:ext cx="482" cy="14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grpSp>
        <p:nvGrpSpPr>
          <p:cNvPr id="98" name="Group 50">
            <a:extLst>
              <a:ext uri="{FF2B5EF4-FFF2-40B4-BE49-F238E27FC236}">
                <a16:creationId xmlns:a16="http://schemas.microsoft.com/office/drawing/2014/main" id="{AA27EEDF-4D51-492B-B33C-6D7AB7A61FA5}"/>
              </a:ext>
            </a:extLst>
          </p:cNvPr>
          <p:cNvGrpSpPr>
            <a:grpSpLocks/>
          </p:cNvGrpSpPr>
          <p:nvPr/>
        </p:nvGrpSpPr>
        <p:grpSpPr bwMode="auto">
          <a:xfrm>
            <a:off x="1874285" y="1775058"/>
            <a:ext cx="2511805" cy="2053314"/>
            <a:chOff x="2801840" y="690057"/>
            <a:chExt cx="2115" cy="1721"/>
          </a:xfrm>
        </p:grpSpPr>
        <p:sp>
          <p:nvSpPr>
            <p:cNvPr id="99" name="Rectangle 54">
              <a:extLst>
                <a:ext uri="{FF2B5EF4-FFF2-40B4-BE49-F238E27FC236}">
                  <a16:creationId xmlns:a16="http://schemas.microsoft.com/office/drawing/2014/main" id="{0126C9F4-57FB-BE1D-50F8-05BAFB7AE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713" y="6903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0" name="Rectangle 56">
              <a:extLst>
                <a:ext uri="{FF2B5EF4-FFF2-40B4-BE49-F238E27FC236}">
                  <a16:creationId xmlns:a16="http://schemas.microsoft.com/office/drawing/2014/main" id="{7110DE51-60D6-FD3D-CFFE-065A4195D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160" y="6912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1" name="Rectangle 57">
              <a:extLst>
                <a:ext uri="{FF2B5EF4-FFF2-40B4-BE49-F238E27FC236}">
                  <a16:creationId xmlns:a16="http://schemas.microsoft.com/office/drawing/2014/main" id="{1C4C2020-94B1-F2C9-9ED0-EC58B22ED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981" y="69077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2" name="Rectangle 58">
              <a:extLst>
                <a:ext uri="{FF2B5EF4-FFF2-40B4-BE49-F238E27FC236}">
                  <a16:creationId xmlns:a16="http://schemas.microsoft.com/office/drawing/2014/main" id="{EF1005EB-C301-C33C-C110-FAFA41F53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379" y="69168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3" name="Rectangle 59">
              <a:extLst>
                <a:ext uri="{FF2B5EF4-FFF2-40B4-BE49-F238E27FC236}">
                  <a16:creationId xmlns:a16="http://schemas.microsoft.com/office/drawing/2014/main" id="{B333D440-6664-67E4-B31E-578C8D77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840" y="69005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4" name="Rectangle 60">
              <a:extLst>
                <a:ext uri="{FF2B5EF4-FFF2-40B4-BE49-F238E27FC236}">
                  <a16:creationId xmlns:a16="http://schemas.microsoft.com/office/drawing/2014/main" id="{40C766D4-2294-403D-20A3-01DD73614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41" y="691293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5" name="Rectangle 61">
              <a:extLst>
                <a:ext uri="{FF2B5EF4-FFF2-40B4-BE49-F238E27FC236}">
                  <a16:creationId xmlns:a16="http://schemas.microsoft.com/office/drawing/2014/main" id="{24529DA4-59AC-EFBC-EFAF-539CB056E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637" y="69106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6" name="Rectangle 62">
              <a:extLst>
                <a:ext uri="{FF2B5EF4-FFF2-40B4-BE49-F238E27FC236}">
                  <a16:creationId xmlns:a16="http://schemas.microsoft.com/office/drawing/2014/main" id="{5544CEF5-3D72-4CE5-A793-EC95EF76A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859" y="69086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7" name="Rectangle 63">
              <a:extLst>
                <a:ext uri="{FF2B5EF4-FFF2-40B4-BE49-F238E27FC236}">
                  <a16:creationId xmlns:a16="http://schemas.microsoft.com/office/drawing/2014/main" id="{51142B28-7B53-FFFF-37DB-052485AC7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045" y="69102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108" name="Rectangle 64">
              <a:extLst>
                <a:ext uri="{FF2B5EF4-FFF2-40B4-BE49-F238E27FC236}">
                  <a16:creationId xmlns:a16="http://schemas.microsoft.com/office/drawing/2014/main" id="{BAD04522-A70F-5C71-1A5B-2A3E8C47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731" y="69005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</p:grpSp>
      <p:sp>
        <p:nvSpPr>
          <p:cNvPr id="9" name="Line 18">
            <a:extLst>
              <a:ext uri="{FF2B5EF4-FFF2-40B4-BE49-F238E27FC236}">
                <a16:creationId xmlns:a16="http://schemas.microsoft.com/office/drawing/2014/main" id="{B16D8450-499F-BA1D-4255-9DAECBE6B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2955" y="4246839"/>
            <a:ext cx="514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C4B78C3B-5975-0920-487D-E40785C8F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049753"/>
              </p:ext>
            </p:extLst>
          </p:nvPr>
        </p:nvGraphicFramePr>
        <p:xfrm>
          <a:off x="88374" y="4323176"/>
          <a:ext cx="5657102" cy="243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4" name="Diagram 163">
            <a:extLst>
              <a:ext uri="{FF2B5EF4-FFF2-40B4-BE49-F238E27FC236}">
                <a16:creationId xmlns:a16="http://schemas.microsoft.com/office/drawing/2014/main" id="{457A2653-3B9E-B267-2298-8ACCB64DD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076017"/>
              </p:ext>
            </p:extLst>
          </p:nvPr>
        </p:nvGraphicFramePr>
        <p:xfrm>
          <a:off x="5947803" y="1340961"/>
          <a:ext cx="5970585" cy="268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31214B8-CB40-9A84-6AF5-482B30EE66F7}"/>
              </a:ext>
            </a:extLst>
          </p:cNvPr>
          <p:cNvSpPr txBox="1"/>
          <p:nvPr/>
        </p:nvSpPr>
        <p:spPr>
          <a:xfrm>
            <a:off x="2897928" y="4773262"/>
            <a:ext cx="9020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r" dirty="0"/>
              <a:t>Logistički operater preuzima pošiljku od kupca i dostavlja je izravno primatelju. Zahvaljujući tome, izbjegava distribucijske centre i uključuje samo jedno vozilo u dostavu. Nažalost, da bi određeno rješenje bilo profitabilno, mora se osigurati visoka razina popunjenosti vozila, jer će u suprotnom drugi modeli imati bolje performanse.</a:t>
            </a:r>
          </a:p>
        </p:txBody>
      </p:sp>
    </p:spTree>
    <p:extLst>
      <p:ext uri="{BB962C8B-B14F-4D97-AF65-F5344CB8AC3E}">
        <p14:creationId xmlns:p14="http://schemas.microsoft.com/office/powerpoint/2010/main" val="234863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807fe8d2fbe00adbbda59e825bd0feeb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8882b2cf48ada3b4170a4a28ab6cbb29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921FA1-8DE2-4886-96CE-E6A189D56DE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D873AB8E-74E6-49CE-9796-29FF89B6C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C72F00-24B0-4483-BF23-2DA9BF8F0C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15290</TotalTime>
  <Words>2297</Words>
  <Application>Microsoft Office PowerPoint</Application>
  <PresentationFormat>Panoramiczny</PresentationFormat>
  <Paragraphs>240</Paragraphs>
  <Slides>29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Tahoma</vt:lpstr>
      <vt:lpstr>Times New Roman</vt:lpstr>
      <vt:lpstr>Motyw pakietu Office</vt:lpstr>
      <vt:lpstr>Prezentacja programu PowerPoint</vt:lpstr>
      <vt:lpstr>Sadržaj</vt:lpstr>
      <vt:lpstr>Distribucija </vt:lpstr>
      <vt:lpstr>Distribucija </vt:lpstr>
      <vt:lpstr>Distribucija generalnog tereta </vt:lpstr>
      <vt:lpstr>Distribucija generalnog tereta - prednosti</vt:lpstr>
      <vt:lpstr>Distribucija generalnog tereta - poteškoće</vt:lpstr>
      <vt:lpstr>Model distribucije I</vt:lpstr>
      <vt:lpstr>Model distribucije II</vt:lpstr>
      <vt:lpstr>Model distribucije III</vt:lpstr>
      <vt:lpstr>Odabir pravog modela distribucije</vt:lpstr>
      <vt:lpstr>Odabir pravog modela distribucije</vt:lpstr>
      <vt:lpstr>Odabir pravog modela distribucije</vt:lpstr>
      <vt:lpstr>Pokazatelji i mjerači</vt:lpstr>
      <vt:lpstr>Zadatak – ulazni podaci</vt:lpstr>
      <vt:lpstr>Formula za duljinu luka velike kružnice</vt:lpstr>
      <vt:lpstr>Zadatak – Pretpostavke</vt:lpstr>
      <vt:lpstr>Zadatak – I. dio</vt:lpstr>
      <vt:lpstr>Zadatak – 1. dio, primjeri izračuna</vt:lpstr>
      <vt:lpstr>Zadatak – drugi dio</vt:lpstr>
      <vt:lpstr>Zadatak – I. dio I, primjeri izračuna</vt:lpstr>
      <vt:lpstr>Zadatak – I. dio I, primjeri izračuna</vt:lpstr>
      <vt:lpstr>Zadatak – treći dio</vt:lpstr>
      <vt:lpstr>Zadatak – treći dio, savjeti</vt:lpstr>
      <vt:lpstr>Zadatak – dio IV</vt:lpstr>
      <vt:lpstr>Zadatak – dio IV, savjeti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113</cp:revision>
  <dcterms:created xsi:type="dcterms:W3CDTF">2023-07-06T12:09:08Z</dcterms:created>
  <dcterms:modified xsi:type="dcterms:W3CDTF">2025-11-07T21:04:31Z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