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64" r:id="rId6"/>
    <p:sldId id="272" r:id="rId7"/>
    <p:sldId id="273" r:id="rId8"/>
    <p:sldId id="274" r:id="rId9"/>
    <p:sldId id="275" r:id="rId10"/>
    <p:sldId id="276" r:id="rId11"/>
    <p:sldId id="278" r:id="rId12"/>
    <p:sldId id="277" r:id="rId13"/>
    <p:sldId id="279" r:id="rId14"/>
    <p:sldId id="280" r:id="rId15"/>
    <p:sldId id="281" r:id="rId16"/>
    <p:sldId id="282" r:id="rId17"/>
    <p:sldId id="285" r:id="rId18"/>
    <p:sldId id="286" r:id="rId19"/>
    <p:sldId id="283" r:id="rId20"/>
    <p:sldId id="284" r:id="rId21"/>
    <p:sldId id="287" r:id="rId22"/>
    <p:sldId id="293" r:id="rId23"/>
    <p:sldId id="294" r:id="rId24"/>
    <p:sldId id="288" r:id="rId25"/>
    <p:sldId id="291" r:id="rId26"/>
    <p:sldId id="289" r:id="rId27"/>
    <p:sldId id="290" r:id="rId28"/>
    <p:sldId id="292" r:id="rId29"/>
    <p:sldId id="266" r:id="rId30"/>
    <p:sldId id="336" r:id="rId31"/>
    <p:sldId id="263" r:id="rId32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B7ABF2-384C-463D-BCC7-11CB9955C6AD}" v="223" dt="2025-05-10T05:20:27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9" autoAdjust="0"/>
    <p:restoredTop sz="89805" autoAdjust="0"/>
  </p:normalViewPr>
  <p:slideViewPr>
    <p:cSldViewPr snapToGrid="0">
      <p:cViewPr varScale="1">
        <p:scale>
          <a:sx n="100" d="100"/>
          <a:sy n="100" d="100"/>
        </p:scale>
        <p:origin x="8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or Dujak" userId="bfb324a9-4809-4493-a995-7f4ea2a7c175" providerId="ADAL" clId="{8CB7ABF2-384C-463D-BCC7-11CB9955C6AD}"/>
    <pc:docChg chg="undo custSel modSld">
      <pc:chgData name="Davor Dujak" userId="bfb324a9-4809-4493-a995-7f4ea2a7c175" providerId="ADAL" clId="{8CB7ABF2-384C-463D-BCC7-11CB9955C6AD}" dt="2025-05-10T05:20:27.636" v="390"/>
      <pc:docMkLst>
        <pc:docMk/>
      </pc:docMkLst>
      <pc:sldChg chg="addSp modSp">
        <pc:chgData name="Davor Dujak" userId="bfb324a9-4809-4493-a995-7f4ea2a7c175" providerId="ADAL" clId="{8CB7ABF2-384C-463D-BCC7-11CB9955C6AD}" dt="2025-05-10T05:19:35.867" v="363"/>
        <pc:sldMkLst>
          <pc:docMk/>
          <pc:sldMk cId="2920479427" sldId="256"/>
        </pc:sldMkLst>
        <pc:picChg chg="add mod">
          <ac:chgData name="Davor Dujak" userId="bfb324a9-4809-4493-a995-7f4ea2a7c175" providerId="ADAL" clId="{8CB7ABF2-384C-463D-BCC7-11CB9955C6AD}" dt="2025-05-10T05:19:35.867" v="363"/>
          <ac:picMkLst>
            <pc:docMk/>
            <pc:sldMk cId="2920479427" sldId="256"/>
            <ac:picMk id="3" creationId="{E82F2133-AB00-1DB3-0387-066292B53802}"/>
          </ac:picMkLst>
        </pc:picChg>
      </pc:sldChg>
      <pc:sldChg chg="addSp modSp mod">
        <pc:chgData name="Davor Dujak" userId="bfb324a9-4809-4493-a995-7f4ea2a7c175" providerId="ADAL" clId="{8CB7ABF2-384C-463D-BCC7-11CB9955C6AD}" dt="2025-05-10T05:20:27.636" v="390"/>
        <pc:sldMkLst>
          <pc:docMk/>
          <pc:sldMk cId="4020019421" sldId="263"/>
        </pc:sldMkLst>
        <pc:spChg chg="mod">
          <ac:chgData name="Davor Dujak" userId="bfb324a9-4809-4493-a995-7f4ea2a7c175" providerId="ADAL" clId="{8CB7ABF2-384C-463D-BCC7-11CB9955C6AD}" dt="2025-05-10T05:19:09.522" v="362" actId="20577"/>
          <ac:spMkLst>
            <pc:docMk/>
            <pc:sldMk cId="4020019421" sldId="263"/>
            <ac:spMk id="3" creationId="{5736179A-2A6B-1BB5-3527-A969A8C3E86B}"/>
          </ac:spMkLst>
        </pc:spChg>
        <pc:picChg chg="add mod">
          <ac:chgData name="Davor Dujak" userId="bfb324a9-4809-4493-a995-7f4ea2a7c175" providerId="ADAL" clId="{8CB7ABF2-384C-463D-BCC7-11CB9955C6AD}" dt="2025-05-10T05:20:27.636" v="390"/>
          <ac:picMkLst>
            <pc:docMk/>
            <pc:sldMk cId="4020019421" sldId="263"/>
            <ac:picMk id="2" creationId="{3FB0A52B-144E-30AC-87CE-642D3120B943}"/>
          </ac:picMkLst>
        </pc:picChg>
      </pc:sldChg>
      <pc:sldChg chg="addSp modSp">
        <pc:chgData name="Davor Dujak" userId="bfb324a9-4809-4493-a995-7f4ea2a7c175" providerId="ADAL" clId="{8CB7ABF2-384C-463D-BCC7-11CB9955C6AD}" dt="2025-05-10T05:19:43.588" v="364"/>
        <pc:sldMkLst>
          <pc:docMk/>
          <pc:sldMk cId="1254930911" sldId="264"/>
        </pc:sldMkLst>
        <pc:picChg chg="add mod">
          <ac:chgData name="Davor Dujak" userId="bfb324a9-4809-4493-a995-7f4ea2a7c175" providerId="ADAL" clId="{8CB7ABF2-384C-463D-BCC7-11CB9955C6AD}" dt="2025-05-10T05:19:43.588" v="364"/>
          <ac:picMkLst>
            <pc:docMk/>
            <pc:sldMk cId="1254930911" sldId="264"/>
            <ac:picMk id="2" creationId="{DDA6BBC2-7BB8-C323-FC1B-C22B9AADFCD5}"/>
          </ac:picMkLst>
        </pc:picChg>
      </pc:sldChg>
      <pc:sldChg chg="addSp modSp mod">
        <pc:chgData name="Davor Dujak" userId="bfb324a9-4809-4493-a995-7f4ea2a7c175" providerId="ADAL" clId="{8CB7ABF2-384C-463D-BCC7-11CB9955C6AD}" dt="2025-05-10T05:20:26.503" v="389"/>
        <pc:sldMkLst>
          <pc:docMk/>
          <pc:sldMk cId="3298298427" sldId="266"/>
        </pc:sldMkLst>
        <pc:spChg chg="mod">
          <ac:chgData name="Davor Dujak" userId="bfb324a9-4809-4493-a995-7f4ea2a7c175" providerId="ADAL" clId="{8CB7ABF2-384C-463D-BCC7-11CB9955C6AD}" dt="2025-05-10T05:19:03.401" v="359" actId="20577"/>
          <ac:spMkLst>
            <pc:docMk/>
            <pc:sldMk cId="3298298427" sldId="266"/>
            <ac:spMk id="8" creationId="{BA68647D-8959-AECA-FF1C-384AA40B609E}"/>
          </ac:spMkLst>
        </pc:spChg>
        <pc:picChg chg="add mod">
          <ac:chgData name="Davor Dujak" userId="bfb324a9-4809-4493-a995-7f4ea2a7c175" providerId="ADAL" clId="{8CB7ABF2-384C-463D-BCC7-11CB9955C6AD}" dt="2025-05-10T05:20:26.503" v="389"/>
          <ac:picMkLst>
            <pc:docMk/>
            <pc:sldMk cId="3298298427" sldId="266"/>
            <ac:picMk id="2" creationId="{7837D742-4747-1F0D-0FBE-1945ED2F30EF}"/>
          </ac:picMkLst>
        </pc:picChg>
      </pc:sldChg>
      <pc:sldChg chg="addSp modSp">
        <pc:chgData name="Davor Dujak" userId="bfb324a9-4809-4493-a995-7f4ea2a7c175" providerId="ADAL" clId="{8CB7ABF2-384C-463D-BCC7-11CB9955C6AD}" dt="2025-05-10T05:19:47.811" v="365"/>
        <pc:sldMkLst>
          <pc:docMk/>
          <pc:sldMk cId="3709591395" sldId="272"/>
        </pc:sldMkLst>
        <pc:picChg chg="add mod">
          <ac:chgData name="Davor Dujak" userId="bfb324a9-4809-4493-a995-7f4ea2a7c175" providerId="ADAL" clId="{8CB7ABF2-384C-463D-BCC7-11CB9955C6AD}" dt="2025-05-10T05:19:47.811" v="365"/>
          <ac:picMkLst>
            <pc:docMk/>
            <pc:sldMk cId="3709591395" sldId="272"/>
            <ac:picMk id="3" creationId="{8BD3A15C-2A41-AB60-724E-EED63939EC20}"/>
          </ac:picMkLst>
        </pc:picChg>
      </pc:sldChg>
      <pc:sldChg chg="addSp modSp">
        <pc:chgData name="Davor Dujak" userId="bfb324a9-4809-4493-a995-7f4ea2a7c175" providerId="ADAL" clId="{8CB7ABF2-384C-463D-BCC7-11CB9955C6AD}" dt="2025-05-10T05:19:49.171" v="366"/>
        <pc:sldMkLst>
          <pc:docMk/>
          <pc:sldMk cId="2586508721" sldId="273"/>
        </pc:sldMkLst>
        <pc:picChg chg="add mod">
          <ac:chgData name="Davor Dujak" userId="bfb324a9-4809-4493-a995-7f4ea2a7c175" providerId="ADAL" clId="{8CB7ABF2-384C-463D-BCC7-11CB9955C6AD}" dt="2025-05-10T05:19:49.171" v="366"/>
          <ac:picMkLst>
            <pc:docMk/>
            <pc:sldMk cId="2586508721" sldId="273"/>
            <ac:picMk id="11" creationId="{E3D2EC4D-4092-E77F-F9F5-CC1C0BEC7632}"/>
          </ac:picMkLst>
        </pc:picChg>
      </pc:sldChg>
      <pc:sldChg chg="addSp modSp">
        <pc:chgData name="Davor Dujak" userId="bfb324a9-4809-4493-a995-7f4ea2a7c175" providerId="ADAL" clId="{8CB7ABF2-384C-463D-BCC7-11CB9955C6AD}" dt="2025-05-10T05:19:50.344" v="367"/>
        <pc:sldMkLst>
          <pc:docMk/>
          <pc:sldMk cId="2768812292" sldId="274"/>
        </pc:sldMkLst>
        <pc:picChg chg="add mod">
          <ac:chgData name="Davor Dujak" userId="bfb324a9-4809-4493-a995-7f4ea2a7c175" providerId="ADAL" clId="{8CB7ABF2-384C-463D-BCC7-11CB9955C6AD}" dt="2025-05-10T05:19:50.344" v="367"/>
          <ac:picMkLst>
            <pc:docMk/>
            <pc:sldMk cId="2768812292" sldId="274"/>
            <ac:picMk id="6" creationId="{37D6BB28-9F18-561C-9553-D7176D4B6580}"/>
          </ac:picMkLst>
        </pc:picChg>
      </pc:sldChg>
      <pc:sldChg chg="addSp modSp">
        <pc:chgData name="Davor Dujak" userId="bfb324a9-4809-4493-a995-7f4ea2a7c175" providerId="ADAL" clId="{8CB7ABF2-384C-463D-BCC7-11CB9955C6AD}" dt="2025-05-10T05:19:51.618" v="368"/>
        <pc:sldMkLst>
          <pc:docMk/>
          <pc:sldMk cId="2103371273" sldId="275"/>
        </pc:sldMkLst>
        <pc:picChg chg="add mod">
          <ac:chgData name="Davor Dujak" userId="bfb324a9-4809-4493-a995-7f4ea2a7c175" providerId="ADAL" clId="{8CB7ABF2-384C-463D-BCC7-11CB9955C6AD}" dt="2025-05-10T05:19:51.618" v="368"/>
          <ac:picMkLst>
            <pc:docMk/>
            <pc:sldMk cId="2103371273" sldId="275"/>
            <ac:picMk id="3" creationId="{E02EEBD6-E99B-7270-3D93-D9827EAB1E0F}"/>
          </ac:picMkLst>
        </pc:picChg>
      </pc:sldChg>
      <pc:sldChg chg="addSp modSp">
        <pc:chgData name="Davor Dujak" userId="bfb324a9-4809-4493-a995-7f4ea2a7c175" providerId="ADAL" clId="{8CB7ABF2-384C-463D-BCC7-11CB9955C6AD}" dt="2025-05-10T05:19:53.135" v="369"/>
        <pc:sldMkLst>
          <pc:docMk/>
          <pc:sldMk cId="3237082284" sldId="276"/>
        </pc:sldMkLst>
        <pc:picChg chg="add mod">
          <ac:chgData name="Davor Dujak" userId="bfb324a9-4809-4493-a995-7f4ea2a7c175" providerId="ADAL" clId="{8CB7ABF2-384C-463D-BCC7-11CB9955C6AD}" dt="2025-05-10T05:19:53.135" v="369"/>
          <ac:picMkLst>
            <pc:docMk/>
            <pc:sldMk cId="3237082284" sldId="276"/>
            <ac:picMk id="2" creationId="{F80AEEB0-DDBD-4C31-4B14-982BBA5A7E17}"/>
          </ac:picMkLst>
        </pc:picChg>
      </pc:sldChg>
      <pc:sldChg chg="addSp modSp mod">
        <pc:chgData name="Davor Dujak" userId="bfb324a9-4809-4493-a995-7f4ea2a7c175" providerId="ADAL" clId="{8CB7ABF2-384C-463D-BCC7-11CB9955C6AD}" dt="2025-05-10T05:19:56.492" v="371"/>
        <pc:sldMkLst>
          <pc:docMk/>
          <pc:sldMk cId="3670176253" sldId="277"/>
        </pc:sldMkLst>
        <pc:spChg chg="mod">
          <ac:chgData name="Davor Dujak" userId="bfb324a9-4809-4493-a995-7f4ea2a7c175" providerId="ADAL" clId="{8CB7ABF2-384C-463D-BCC7-11CB9955C6AD}" dt="2025-05-10T05:03:27.783" v="0"/>
          <ac:spMkLst>
            <pc:docMk/>
            <pc:sldMk cId="3670176253" sldId="277"/>
            <ac:spMk id="4" creationId="{1B53A616-BC45-7003-D00A-64BD15781752}"/>
          </ac:spMkLst>
        </pc:spChg>
        <pc:spChg chg="mod">
          <ac:chgData name="Davor Dujak" userId="bfb324a9-4809-4493-a995-7f4ea2a7c175" providerId="ADAL" clId="{8CB7ABF2-384C-463D-BCC7-11CB9955C6AD}" dt="2025-05-10T05:04:06.517" v="36"/>
          <ac:spMkLst>
            <pc:docMk/>
            <pc:sldMk cId="3670176253" sldId="277"/>
            <ac:spMk id="5" creationId="{B38910A8-A743-C2C8-A129-4CA87B5C5691}"/>
          </ac:spMkLst>
        </pc:spChg>
        <pc:graphicFrameChg chg="mod">
          <ac:chgData name="Davor Dujak" userId="bfb324a9-4809-4493-a995-7f4ea2a7c175" providerId="ADAL" clId="{8CB7ABF2-384C-463D-BCC7-11CB9955C6AD}" dt="2025-05-10T05:03:56.464" v="35" actId="20577"/>
          <ac:graphicFrameMkLst>
            <pc:docMk/>
            <pc:sldMk cId="3670176253" sldId="277"/>
            <ac:graphicFrameMk id="6" creationId="{9571B4D0-E475-4411-0BD3-D9AABEBF9CCB}"/>
          </ac:graphicFrameMkLst>
        </pc:graphicFrameChg>
        <pc:picChg chg="add mod">
          <ac:chgData name="Davor Dujak" userId="bfb324a9-4809-4493-a995-7f4ea2a7c175" providerId="ADAL" clId="{8CB7ABF2-384C-463D-BCC7-11CB9955C6AD}" dt="2025-05-10T05:19:56.492" v="371"/>
          <ac:picMkLst>
            <pc:docMk/>
            <pc:sldMk cId="3670176253" sldId="277"/>
            <ac:picMk id="2" creationId="{BE67FC8A-55F3-CDA5-515F-C44B75FCBBD4}"/>
          </ac:picMkLst>
        </pc:picChg>
      </pc:sldChg>
      <pc:sldChg chg="addSp modSp">
        <pc:chgData name="Davor Dujak" userId="bfb324a9-4809-4493-a995-7f4ea2a7c175" providerId="ADAL" clId="{8CB7ABF2-384C-463D-BCC7-11CB9955C6AD}" dt="2025-05-10T05:19:54.506" v="370"/>
        <pc:sldMkLst>
          <pc:docMk/>
          <pc:sldMk cId="2591524693" sldId="278"/>
        </pc:sldMkLst>
        <pc:picChg chg="add mod">
          <ac:chgData name="Davor Dujak" userId="bfb324a9-4809-4493-a995-7f4ea2a7c175" providerId="ADAL" clId="{8CB7ABF2-384C-463D-BCC7-11CB9955C6AD}" dt="2025-05-10T05:19:54.506" v="370"/>
          <ac:picMkLst>
            <pc:docMk/>
            <pc:sldMk cId="2591524693" sldId="278"/>
            <ac:picMk id="2" creationId="{D11ADCCD-4C0B-4E5E-8205-8531D04DC507}"/>
          </ac:picMkLst>
        </pc:picChg>
      </pc:sldChg>
      <pc:sldChg chg="addSp modSp mod">
        <pc:chgData name="Davor Dujak" userId="bfb324a9-4809-4493-a995-7f4ea2a7c175" providerId="ADAL" clId="{8CB7ABF2-384C-463D-BCC7-11CB9955C6AD}" dt="2025-05-10T05:19:58.133" v="372"/>
        <pc:sldMkLst>
          <pc:docMk/>
          <pc:sldMk cId="968891565" sldId="279"/>
        </pc:sldMkLst>
        <pc:spChg chg="mod">
          <ac:chgData name="Davor Dujak" userId="bfb324a9-4809-4493-a995-7f4ea2a7c175" providerId="ADAL" clId="{8CB7ABF2-384C-463D-BCC7-11CB9955C6AD}" dt="2025-05-10T05:04:19.139" v="39"/>
          <ac:spMkLst>
            <pc:docMk/>
            <pc:sldMk cId="968891565" sldId="279"/>
            <ac:spMk id="4" creationId="{1B53A616-BC45-7003-D00A-64BD15781752}"/>
          </ac:spMkLst>
        </pc:spChg>
        <pc:graphicFrameChg chg="mod">
          <ac:chgData name="Davor Dujak" userId="bfb324a9-4809-4493-a995-7f4ea2a7c175" providerId="ADAL" clId="{8CB7ABF2-384C-463D-BCC7-11CB9955C6AD}" dt="2025-05-10T05:05:24.045" v="114"/>
          <ac:graphicFrameMkLst>
            <pc:docMk/>
            <pc:sldMk cId="968891565" sldId="279"/>
            <ac:graphicFrameMk id="5" creationId="{9F6E75C7-B928-45D3-B9DD-4DE10F0BE008}"/>
          </ac:graphicFrameMkLst>
        </pc:graphicFrameChg>
        <pc:picChg chg="add mod">
          <ac:chgData name="Davor Dujak" userId="bfb324a9-4809-4493-a995-7f4ea2a7c175" providerId="ADAL" clId="{8CB7ABF2-384C-463D-BCC7-11CB9955C6AD}" dt="2025-05-10T05:19:58.133" v="372"/>
          <ac:picMkLst>
            <pc:docMk/>
            <pc:sldMk cId="968891565" sldId="279"/>
            <ac:picMk id="2" creationId="{D28BCA6A-A103-CCB4-CD55-F6337D03191D}"/>
          </ac:picMkLst>
        </pc:picChg>
      </pc:sldChg>
      <pc:sldChg chg="addSp modSp">
        <pc:chgData name="Davor Dujak" userId="bfb324a9-4809-4493-a995-7f4ea2a7c175" providerId="ADAL" clId="{8CB7ABF2-384C-463D-BCC7-11CB9955C6AD}" dt="2025-05-10T05:19:59.261" v="373"/>
        <pc:sldMkLst>
          <pc:docMk/>
          <pc:sldMk cId="3538590297" sldId="280"/>
        </pc:sldMkLst>
        <pc:picChg chg="add mod">
          <ac:chgData name="Davor Dujak" userId="bfb324a9-4809-4493-a995-7f4ea2a7c175" providerId="ADAL" clId="{8CB7ABF2-384C-463D-BCC7-11CB9955C6AD}" dt="2025-05-10T05:19:59.261" v="373"/>
          <ac:picMkLst>
            <pc:docMk/>
            <pc:sldMk cId="3538590297" sldId="280"/>
            <ac:picMk id="2" creationId="{CC4E9F80-90F5-640F-79FE-CAA7B1E9309C}"/>
          </ac:picMkLst>
        </pc:picChg>
      </pc:sldChg>
      <pc:sldChg chg="addSp modSp mod">
        <pc:chgData name="Davor Dujak" userId="bfb324a9-4809-4493-a995-7f4ea2a7c175" providerId="ADAL" clId="{8CB7ABF2-384C-463D-BCC7-11CB9955C6AD}" dt="2025-05-10T05:20:00.874" v="374"/>
        <pc:sldMkLst>
          <pc:docMk/>
          <pc:sldMk cId="1924370324" sldId="281"/>
        </pc:sldMkLst>
        <pc:spChg chg="mod">
          <ac:chgData name="Davor Dujak" userId="bfb324a9-4809-4493-a995-7f4ea2a7c175" providerId="ADAL" clId="{8CB7ABF2-384C-463D-BCC7-11CB9955C6AD}" dt="2025-05-10T05:05:43.642" v="116" actId="20577"/>
          <ac:spMkLst>
            <pc:docMk/>
            <pc:sldMk cId="1924370324" sldId="281"/>
            <ac:spMk id="4" creationId="{1B53A616-BC45-7003-D00A-64BD15781752}"/>
          </ac:spMkLst>
        </pc:spChg>
        <pc:spChg chg="mod">
          <ac:chgData name="Davor Dujak" userId="bfb324a9-4809-4493-a995-7f4ea2a7c175" providerId="ADAL" clId="{8CB7ABF2-384C-463D-BCC7-11CB9955C6AD}" dt="2025-05-10T05:06:05.229" v="120" actId="113"/>
          <ac:spMkLst>
            <pc:docMk/>
            <pc:sldMk cId="1924370324" sldId="281"/>
            <ac:spMk id="5" creationId="{3028486B-2B1B-89ED-7BBC-6A1BA88CC042}"/>
          </ac:spMkLst>
        </pc:spChg>
        <pc:spChg chg="mod">
          <ac:chgData name="Davor Dujak" userId="bfb324a9-4809-4493-a995-7f4ea2a7c175" providerId="ADAL" clId="{8CB7ABF2-384C-463D-BCC7-11CB9955C6AD}" dt="2025-05-10T05:06:08.078" v="122" actId="403"/>
          <ac:spMkLst>
            <pc:docMk/>
            <pc:sldMk cId="1924370324" sldId="281"/>
            <ac:spMk id="8" creationId="{342766F8-9EB3-FA7B-2AA6-73A96E6B3A97}"/>
          </ac:spMkLst>
        </pc:spChg>
        <pc:spChg chg="mod">
          <ac:chgData name="Davor Dujak" userId="bfb324a9-4809-4493-a995-7f4ea2a7c175" providerId="ADAL" clId="{8CB7ABF2-384C-463D-BCC7-11CB9955C6AD}" dt="2025-05-10T05:06:14.594" v="124" actId="113"/>
          <ac:spMkLst>
            <pc:docMk/>
            <pc:sldMk cId="1924370324" sldId="281"/>
            <ac:spMk id="20" creationId="{FD8DF1B9-528C-9311-D780-15B8EBAEC99C}"/>
          </ac:spMkLst>
        </pc:spChg>
        <pc:picChg chg="add mod">
          <ac:chgData name="Davor Dujak" userId="bfb324a9-4809-4493-a995-7f4ea2a7c175" providerId="ADAL" clId="{8CB7ABF2-384C-463D-BCC7-11CB9955C6AD}" dt="2025-05-10T05:20:00.874" v="374"/>
          <ac:picMkLst>
            <pc:docMk/>
            <pc:sldMk cId="1924370324" sldId="281"/>
            <ac:picMk id="2" creationId="{6F5838CA-B899-7A58-AC57-C2383835B20F}"/>
          </ac:picMkLst>
        </pc:picChg>
      </pc:sldChg>
      <pc:sldChg chg="addSp modSp">
        <pc:chgData name="Davor Dujak" userId="bfb324a9-4809-4493-a995-7f4ea2a7c175" providerId="ADAL" clId="{8CB7ABF2-384C-463D-BCC7-11CB9955C6AD}" dt="2025-05-10T05:20:03.878" v="375"/>
        <pc:sldMkLst>
          <pc:docMk/>
          <pc:sldMk cId="3845098696" sldId="282"/>
        </pc:sldMkLst>
        <pc:spChg chg="mod">
          <ac:chgData name="Davor Dujak" userId="bfb324a9-4809-4493-a995-7f4ea2a7c175" providerId="ADAL" clId="{8CB7ABF2-384C-463D-BCC7-11CB9955C6AD}" dt="2025-05-10T05:06:21.829" v="126" actId="113"/>
          <ac:spMkLst>
            <pc:docMk/>
            <pc:sldMk cId="3845098696" sldId="282"/>
            <ac:spMk id="3" creationId="{BEF386A4-7D80-5D96-EA9C-167559007E31}"/>
          </ac:spMkLst>
        </pc:spChg>
        <pc:picChg chg="add mod">
          <ac:chgData name="Davor Dujak" userId="bfb324a9-4809-4493-a995-7f4ea2a7c175" providerId="ADAL" clId="{8CB7ABF2-384C-463D-BCC7-11CB9955C6AD}" dt="2025-05-10T05:20:03.878" v="375"/>
          <ac:picMkLst>
            <pc:docMk/>
            <pc:sldMk cId="3845098696" sldId="282"/>
            <ac:picMk id="2" creationId="{6AD07972-CE87-E2C0-69BC-40FDC025EC1F}"/>
          </ac:picMkLst>
        </pc:picChg>
      </pc:sldChg>
      <pc:sldChg chg="addSp modSp mod">
        <pc:chgData name="Davor Dujak" userId="bfb324a9-4809-4493-a995-7f4ea2a7c175" providerId="ADAL" clId="{8CB7ABF2-384C-463D-BCC7-11CB9955C6AD}" dt="2025-05-10T05:20:06.737" v="378"/>
        <pc:sldMkLst>
          <pc:docMk/>
          <pc:sldMk cId="2748543335" sldId="283"/>
        </pc:sldMkLst>
        <pc:spChg chg="mod">
          <ac:chgData name="Davor Dujak" userId="bfb324a9-4809-4493-a995-7f4ea2a7c175" providerId="ADAL" clId="{8CB7ABF2-384C-463D-BCC7-11CB9955C6AD}" dt="2025-05-10T05:08:17.887" v="187" actId="1076"/>
          <ac:spMkLst>
            <pc:docMk/>
            <pc:sldMk cId="2748543335" sldId="283"/>
            <ac:spMk id="3" creationId="{BEF386A4-7D80-5D96-EA9C-167559007E31}"/>
          </ac:spMkLst>
        </pc:spChg>
        <pc:graphicFrameChg chg="mod modGraphic">
          <ac:chgData name="Davor Dujak" userId="bfb324a9-4809-4493-a995-7f4ea2a7c175" providerId="ADAL" clId="{8CB7ABF2-384C-463D-BCC7-11CB9955C6AD}" dt="2025-05-10T05:08:34.204" v="190" actId="948"/>
          <ac:graphicFrameMkLst>
            <pc:docMk/>
            <pc:sldMk cId="2748543335" sldId="283"/>
            <ac:graphicFrameMk id="8" creationId="{48A202F7-4C12-10DD-9EA5-CD93A6D05D8F}"/>
          </ac:graphicFrameMkLst>
        </pc:graphicFrameChg>
        <pc:picChg chg="add mod">
          <ac:chgData name="Davor Dujak" userId="bfb324a9-4809-4493-a995-7f4ea2a7c175" providerId="ADAL" clId="{8CB7ABF2-384C-463D-BCC7-11CB9955C6AD}" dt="2025-05-10T05:20:06.737" v="378"/>
          <ac:picMkLst>
            <pc:docMk/>
            <pc:sldMk cId="2748543335" sldId="283"/>
            <ac:picMk id="2" creationId="{EA4B1821-0EEF-3A08-D684-9E6876725AD1}"/>
          </ac:picMkLst>
        </pc:picChg>
      </pc:sldChg>
      <pc:sldChg chg="addSp modSp mod">
        <pc:chgData name="Davor Dujak" userId="bfb324a9-4809-4493-a995-7f4ea2a7c175" providerId="ADAL" clId="{8CB7ABF2-384C-463D-BCC7-11CB9955C6AD}" dt="2025-05-10T05:20:08.066" v="379"/>
        <pc:sldMkLst>
          <pc:docMk/>
          <pc:sldMk cId="359319199" sldId="284"/>
        </pc:sldMkLst>
        <pc:spChg chg="mod">
          <ac:chgData name="Davor Dujak" userId="bfb324a9-4809-4493-a995-7f4ea2a7c175" providerId="ADAL" clId="{8CB7ABF2-384C-463D-BCC7-11CB9955C6AD}" dt="2025-05-10T05:09:04.749" v="207" actId="1038"/>
          <ac:spMkLst>
            <pc:docMk/>
            <pc:sldMk cId="359319199" sldId="284"/>
            <ac:spMk id="3" creationId="{BEF386A4-7D80-5D96-EA9C-167559007E31}"/>
          </ac:spMkLst>
        </pc:spChg>
        <pc:spChg chg="mod">
          <ac:chgData name="Davor Dujak" userId="bfb324a9-4809-4493-a995-7f4ea2a7c175" providerId="ADAL" clId="{8CB7ABF2-384C-463D-BCC7-11CB9955C6AD}" dt="2025-05-10T05:09:04.749" v="207" actId="1038"/>
          <ac:spMkLst>
            <pc:docMk/>
            <pc:sldMk cId="359319199" sldId="284"/>
            <ac:spMk id="5" creationId="{F9468BF2-6E80-8A57-52C1-69895A0D2CCE}"/>
          </ac:spMkLst>
        </pc:spChg>
        <pc:spChg chg="mod">
          <ac:chgData name="Davor Dujak" userId="bfb324a9-4809-4493-a995-7f4ea2a7c175" providerId="ADAL" clId="{8CB7ABF2-384C-463D-BCC7-11CB9955C6AD}" dt="2025-05-10T05:13:23.269" v="232" actId="122"/>
          <ac:spMkLst>
            <pc:docMk/>
            <pc:sldMk cId="359319199" sldId="284"/>
            <ac:spMk id="6" creationId="{7FDB7B29-D91C-7F94-CC57-D8DAB6B71C76}"/>
          </ac:spMkLst>
        </pc:spChg>
        <pc:spChg chg="mod">
          <ac:chgData name="Davor Dujak" userId="bfb324a9-4809-4493-a995-7f4ea2a7c175" providerId="ADAL" clId="{8CB7ABF2-384C-463D-BCC7-11CB9955C6AD}" dt="2025-05-10T05:11:24.678" v="223" actId="20577"/>
          <ac:spMkLst>
            <pc:docMk/>
            <pc:sldMk cId="359319199" sldId="284"/>
            <ac:spMk id="9" creationId="{1EEAC9F8-76E2-8C93-41BB-1F93CA5A0FE0}"/>
          </ac:spMkLst>
        </pc:spChg>
        <pc:graphicFrameChg chg="modGraphic">
          <ac:chgData name="Davor Dujak" userId="bfb324a9-4809-4493-a995-7f4ea2a7c175" providerId="ADAL" clId="{8CB7ABF2-384C-463D-BCC7-11CB9955C6AD}" dt="2025-05-10T05:09:28.303" v="211" actId="403"/>
          <ac:graphicFrameMkLst>
            <pc:docMk/>
            <pc:sldMk cId="359319199" sldId="284"/>
            <ac:graphicFrameMk id="10" creationId="{24AF9B7D-3D3C-3962-4253-A5544CF1B403}"/>
          </ac:graphicFrameMkLst>
        </pc:graphicFrameChg>
        <pc:graphicFrameChg chg="modGraphic">
          <ac:chgData name="Davor Dujak" userId="bfb324a9-4809-4493-a995-7f4ea2a7c175" providerId="ADAL" clId="{8CB7ABF2-384C-463D-BCC7-11CB9955C6AD}" dt="2025-05-10T05:09:32.022" v="212" actId="403"/>
          <ac:graphicFrameMkLst>
            <pc:docMk/>
            <pc:sldMk cId="359319199" sldId="284"/>
            <ac:graphicFrameMk id="11" creationId="{39B5CF0B-D535-06C5-F0EF-264FCC7EF899}"/>
          </ac:graphicFrameMkLst>
        </pc:graphicFrameChg>
        <pc:picChg chg="add mod">
          <ac:chgData name="Davor Dujak" userId="bfb324a9-4809-4493-a995-7f4ea2a7c175" providerId="ADAL" clId="{8CB7ABF2-384C-463D-BCC7-11CB9955C6AD}" dt="2025-05-10T05:20:08.066" v="379"/>
          <ac:picMkLst>
            <pc:docMk/>
            <pc:sldMk cId="359319199" sldId="284"/>
            <ac:picMk id="2" creationId="{6512AC08-6527-7698-4416-126B8811ED9B}"/>
          </ac:picMkLst>
        </pc:picChg>
      </pc:sldChg>
      <pc:sldChg chg="addSp modSp mod">
        <pc:chgData name="Davor Dujak" userId="bfb324a9-4809-4493-a995-7f4ea2a7c175" providerId="ADAL" clId="{8CB7ABF2-384C-463D-BCC7-11CB9955C6AD}" dt="2025-05-10T05:20:04.923" v="376"/>
        <pc:sldMkLst>
          <pc:docMk/>
          <pc:sldMk cId="674958356" sldId="285"/>
        </pc:sldMkLst>
        <pc:spChg chg="mod">
          <ac:chgData name="Davor Dujak" userId="bfb324a9-4809-4493-a995-7f4ea2a7c175" providerId="ADAL" clId="{8CB7ABF2-384C-463D-BCC7-11CB9955C6AD}" dt="2025-05-10T05:06:52.464" v="172" actId="20577"/>
          <ac:spMkLst>
            <pc:docMk/>
            <pc:sldMk cId="674958356" sldId="285"/>
            <ac:spMk id="5" creationId="{C12BA114-2989-5651-41F7-B6334FA7682F}"/>
          </ac:spMkLst>
        </pc:spChg>
        <pc:picChg chg="add mod">
          <ac:chgData name="Davor Dujak" userId="bfb324a9-4809-4493-a995-7f4ea2a7c175" providerId="ADAL" clId="{8CB7ABF2-384C-463D-BCC7-11CB9955C6AD}" dt="2025-05-10T05:20:04.923" v="376"/>
          <ac:picMkLst>
            <pc:docMk/>
            <pc:sldMk cId="674958356" sldId="285"/>
            <ac:picMk id="2" creationId="{8D28FB57-3771-C80E-04E0-E3E6E66538F6}"/>
          </ac:picMkLst>
        </pc:picChg>
      </pc:sldChg>
      <pc:sldChg chg="addSp modSp mod">
        <pc:chgData name="Davor Dujak" userId="bfb324a9-4809-4493-a995-7f4ea2a7c175" providerId="ADAL" clId="{8CB7ABF2-384C-463D-BCC7-11CB9955C6AD}" dt="2025-05-10T05:20:05.753" v="377"/>
        <pc:sldMkLst>
          <pc:docMk/>
          <pc:sldMk cId="3571265876" sldId="286"/>
        </pc:sldMkLst>
        <pc:spChg chg="mod">
          <ac:chgData name="Davor Dujak" userId="bfb324a9-4809-4493-a995-7f4ea2a7c175" providerId="ADAL" clId="{8CB7ABF2-384C-463D-BCC7-11CB9955C6AD}" dt="2025-05-10T05:07:33.793" v="180" actId="20577"/>
          <ac:spMkLst>
            <pc:docMk/>
            <pc:sldMk cId="3571265876" sldId="286"/>
            <ac:spMk id="5" creationId="{C12BA114-2989-5651-41F7-B6334FA7682F}"/>
          </ac:spMkLst>
        </pc:spChg>
        <pc:picChg chg="add mod">
          <ac:chgData name="Davor Dujak" userId="bfb324a9-4809-4493-a995-7f4ea2a7c175" providerId="ADAL" clId="{8CB7ABF2-384C-463D-BCC7-11CB9955C6AD}" dt="2025-05-10T05:20:05.753" v="377"/>
          <ac:picMkLst>
            <pc:docMk/>
            <pc:sldMk cId="3571265876" sldId="286"/>
            <ac:picMk id="2" creationId="{BC49612A-A0D9-30D5-8E90-A3142549F47B}"/>
          </ac:picMkLst>
        </pc:picChg>
      </pc:sldChg>
      <pc:sldChg chg="addSp modSp mod">
        <pc:chgData name="Davor Dujak" userId="bfb324a9-4809-4493-a995-7f4ea2a7c175" providerId="ADAL" clId="{8CB7ABF2-384C-463D-BCC7-11CB9955C6AD}" dt="2025-05-10T05:20:09.831" v="380"/>
        <pc:sldMkLst>
          <pc:docMk/>
          <pc:sldMk cId="984082052" sldId="287"/>
        </pc:sldMkLst>
        <pc:spChg chg="mod">
          <ac:chgData name="Davor Dujak" userId="bfb324a9-4809-4493-a995-7f4ea2a7c175" providerId="ADAL" clId="{8CB7ABF2-384C-463D-BCC7-11CB9955C6AD}" dt="2025-05-10T05:14:16.655" v="240" actId="20577"/>
          <ac:spMkLst>
            <pc:docMk/>
            <pc:sldMk cId="984082052" sldId="287"/>
            <ac:spMk id="8" creationId="{7073F95E-4689-7469-A75A-35EC73BE8E6E}"/>
          </ac:spMkLst>
        </pc:spChg>
        <pc:picChg chg="add mod">
          <ac:chgData name="Davor Dujak" userId="bfb324a9-4809-4493-a995-7f4ea2a7c175" providerId="ADAL" clId="{8CB7ABF2-384C-463D-BCC7-11CB9955C6AD}" dt="2025-05-10T05:20:09.831" v="380"/>
          <ac:picMkLst>
            <pc:docMk/>
            <pc:sldMk cId="984082052" sldId="287"/>
            <ac:picMk id="2" creationId="{290C9217-D199-499A-D2D7-3A3ACFC76C95}"/>
          </ac:picMkLst>
        </pc:picChg>
      </pc:sldChg>
      <pc:sldChg chg="addSp modSp mod">
        <pc:chgData name="Davor Dujak" userId="bfb324a9-4809-4493-a995-7f4ea2a7c175" providerId="ADAL" clId="{8CB7ABF2-384C-463D-BCC7-11CB9955C6AD}" dt="2025-05-10T05:20:20.849" v="384"/>
        <pc:sldMkLst>
          <pc:docMk/>
          <pc:sldMk cId="3640377660" sldId="288"/>
        </pc:sldMkLst>
        <pc:spChg chg="mod">
          <ac:chgData name="Davor Dujak" userId="bfb324a9-4809-4493-a995-7f4ea2a7c175" providerId="ADAL" clId="{8CB7ABF2-384C-463D-BCC7-11CB9955C6AD}" dt="2025-05-10T05:16:54.663" v="319" actId="20577"/>
          <ac:spMkLst>
            <pc:docMk/>
            <pc:sldMk cId="3640377660" sldId="288"/>
            <ac:spMk id="8" creationId="{7073F95E-4689-7469-A75A-35EC73BE8E6E}"/>
          </ac:spMkLst>
        </pc:spChg>
        <pc:picChg chg="add mod">
          <ac:chgData name="Davor Dujak" userId="bfb324a9-4809-4493-a995-7f4ea2a7c175" providerId="ADAL" clId="{8CB7ABF2-384C-463D-BCC7-11CB9955C6AD}" dt="2025-05-10T05:20:20.849" v="384"/>
          <ac:picMkLst>
            <pc:docMk/>
            <pc:sldMk cId="3640377660" sldId="288"/>
            <ac:picMk id="2" creationId="{5F1B03A8-C36B-DC53-B315-5B7A5AB235AD}"/>
          </ac:picMkLst>
        </pc:picChg>
      </pc:sldChg>
      <pc:sldChg chg="addSp modSp mod">
        <pc:chgData name="Davor Dujak" userId="bfb324a9-4809-4493-a995-7f4ea2a7c175" providerId="ADAL" clId="{8CB7ABF2-384C-463D-BCC7-11CB9955C6AD}" dt="2025-05-10T05:20:23.148" v="386"/>
        <pc:sldMkLst>
          <pc:docMk/>
          <pc:sldMk cId="1003161940" sldId="289"/>
        </pc:sldMkLst>
        <pc:spChg chg="mod">
          <ac:chgData name="Davor Dujak" userId="bfb324a9-4809-4493-a995-7f4ea2a7c175" providerId="ADAL" clId="{8CB7ABF2-384C-463D-BCC7-11CB9955C6AD}" dt="2025-05-10T05:17:56" v="334" actId="6549"/>
          <ac:spMkLst>
            <pc:docMk/>
            <pc:sldMk cId="1003161940" sldId="289"/>
            <ac:spMk id="8" creationId="{7073F95E-4689-7469-A75A-35EC73BE8E6E}"/>
          </ac:spMkLst>
        </pc:spChg>
        <pc:picChg chg="add mod">
          <ac:chgData name="Davor Dujak" userId="bfb324a9-4809-4493-a995-7f4ea2a7c175" providerId="ADAL" clId="{8CB7ABF2-384C-463D-BCC7-11CB9955C6AD}" dt="2025-05-10T05:20:23.148" v="386"/>
          <ac:picMkLst>
            <pc:docMk/>
            <pc:sldMk cId="1003161940" sldId="289"/>
            <ac:picMk id="2" creationId="{88FB58C3-2FD4-A67B-8AE9-6BD32BF265E6}"/>
          </ac:picMkLst>
        </pc:picChg>
      </pc:sldChg>
      <pc:sldChg chg="addSp modSp mod">
        <pc:chgData name="Davor Dujak" userId="bfb324a9-4809-4493-a995-7f4ea2a7c175" providerId="ADAL" clId="{8CB7ABF2-384C-463D-BCC7-11CB9955C6AD}" dt="2025-05-10T05:20:24.267" v="387"/>
        <pc:sldMkLst>
          <pc:docMk/>
          <pc:sldMk cId="4266667632" sldId="290"/>
        </pc:sldMkLst>
        <pc:spChg chg="mod">
          <ac:chgData name="Davor Dujak" userId="bfb324a9-4809-4493-a995-7f4ea2a7c175" providerId="ADAL" clId="{8CB7ABF2-384C-463D-BCC7-11CB9955C6AD}" dt="2025-05-10T05:18:28.980" v="350" actId="20577"/>
          <ac:spMkLst>
            <pc:docMk/>
            <pc:sldMk cId="4266667632" sldId="290"/>
            <ac:spMk id="8" creationId="{7073F95E-4689-7469-A75A-35EC73BE8E6E}"/>
          </ac:spMkLst>
        </pc:spChg>
        <pc:picChg chg="add mod">
          <ac:chgData name="Davor Dujak" userId="bfb324a9-4809-4493-a995-7f4ea2a7c175" providerId="ADAL" clId="{8CB7ABF2-384C-463D-BCC7-11CB9955C6AD}" dt="2025-05-10T05:20:24.267" v="387"/>
          <ac:picMkLst>
            <pc:docMk/>
            <pc:sldMk cId="4266667632" sldId="290"/>
            <ac:picMk id="2" creationId="{D2FFFEE6-BC6A-F6DD-68CB-FE72C1A6A73D}"/>
          </ac:picMkLst>
        </pc:picChg>
      </pc:sldChg>
      <pc:sldChg chg="addSp modSp mod">
        <pc:chgData name="Davor Dujak" userId="bfb324a9-4809-4493-a995-7f4ea2a7c175" providerId="ADAL" clId="{8CB7ABF2-384C-463D-BCC7-11CB9955C6AD}" dt="2025-05-10T05:20:22.115" v="385"/>
        <pc:sldMkLst>
          <pc:docMk/>
          <pc:sldMk cId="2578041943" sldId="291"/>
        </pc:sldMkLst>
        <pc:spChg chg="mod">
          <ac:chgData name="Davor Dujak" userId="bfb324a9-4809-4493-a995-7f4ea2a7c175" providerId="ADAL" clId="{8CB7ABF2-384C-463D-BCC7-11CB9955C6AD}" dt="2025-05-10T05:17:23.997" v="322" actId="6549"/>
          <ac:spMkLst>
            <pc:docMk/>
            <pc:sldMk cId="2578041943" sldId="291"/>
            <ac:spMk id="8" creationId="{7073F95E-4689-7469-A75A-35EC73BE8E6E}"/>
          </ac:spMkLst>
        </pc:spChg>
        <pc:picChg chg="add mod">
          <ac:chgData name="Davor Dujak" userId="bfb324a9-4809-4493-a995-7f4ea2a7c175" providerId="ADAL" clId="{8CB7ABF2-384C-463D-BCC7-11CB9955C6AD}" dt="2025-05-10T05:20:22.115" v="385"/>
          <ac:picMkLst>
            <pc:docMk/>
            <pc:sldMk cId="2578041943" sldId="291"/>
            <ac:picMk id="2" creationId="{DDBB8D6E-67A8-BB64-1D70-8A6844756239}"/>
          </ac:picMkLst>
        </pc:picChg>
      </pc:sldChg>
      <pc:sldChg chg="addSp modSp mod">
        <pc:chgData name="Davor Dujak" userId="bfb324a9-4809-4493-a995-7f4ea2a7c175" providerId="ADAL" clId="{8CB7ABF2-384C-463D-BCC7-11CB9955C6AD}" dt="2025-05-10T05:20:25.096" v="388"/>
        <pc:sldMkLst>
          <pc:docMk/>
          <pc:sldMk cId="3554167999" sldId="292"/>
        </pc:sldMkLst>
        <pc:spChg chg="mod">
          <ac:chgData name="Davor Dujak" userId="bfb324a9-4809-4493-a995-7f4ea2a7c175" providerId="ADAL" clId="{8CB7ABF2-384C-463D-BCC7-11CB9955C6AD}" dt="2025-05-10T05:18:35.804" v="353" actId="20577"/>
          <ac:spMkLst>
            <pc:docMk/>
            <pc:sldMk cId="3554167999" sldId="292"/>
            <ac:spMk id="8" creationId="{7073F95E-4689-7469-A75A-35EC73BE8E6E}"/>
          </ac:spMkLst>
        </pc:spChg>
        <pc:picChg chg="add mod">
          <ac:chgData name="Davor Dujak" userId="bfb324a9-4809-4493-a995-7f4ea2a7c175" providerId="ADAL" clId="{8CB7ABF2-384C-463D-BCC7-11CB9955C6AD}" dt="2025-05-10T05:20:25.096" v="388"/>
          <ac:picMkLst>
            <pc:docMk/>
            <pc:sldMk cId="3554167999" sldId="292"/>
            <ac:picMk id="2" creationId="{0102F117-8DA4-8C8F-A128-08F79C93AF7B}"/>
          </ac:picMkLst>
        </pc:picChg>
      </pc:sldChg>
      <pc:sldChg chg="addSp modSp mod">
        <pc:chgData name="Davor Dujak" userId="bfb324a9-4809-4493-a995-7f4ea2a7c175" providerId="ADAL" clId="{8CB7ABF2-384C-463D-BCC7-11CB9955C6AD}" dt="2025-05-10T05:20:10.922" v="381"/>
        <pc:sldMkLst>
          <pc:docMk/>
          <pc:sldMk cId="3556665633" sldId="293"/>
        </pc:sldMkLst>
        <pc:spChg chg="mod">
          <ac:chgData name="Davor Dujak" userId="bfb324a9-4809-4493-a995-7f4ea2a7c175" providerId="ADAL" clId="{8CB7ABF2-384C-463D-BCC7-11CB9955C6AD}" dt="2025-05-10T05:14:40.158" v="242" actId="20577"/>
          <ac:spMkLst>
            <pc:docMk/>
            <pc:sldMk cId="3556665633" sldId="293"/>
            <ac:spMk id="8" creationId="{7073F95E-4689-7469-A75A-35EC73BE8E6E}"/>
          </ac:spMkLst>
        </pc:spChg>
        <pc:picChg chg="add mod">
          <ac:chgData name="Davor Dujak" userId="bfb324a9-4809-4493-a995-7f4ea2a7c175" providerId="ADAL" clId="{8CB7ABF2-384C-463D-BCC7-11CB9955C6AD}" dt="2025-05-10T05:20:10.922" v="381"/>
          <ac:picMkLst>
            <pc:docMk/>
            <pc:sldMk cId="3556665633" sldId="293"/>
            <ac:picMk id="2" creationId="{6DFCAB0C-24DB-9E2E-BC2E-BB3AF578BD44}"/>
          </ac:picMkLst>
        </pc:picChg>
      </pc:sldChg>
      <pc:sldChg chg="addSp modSp mod">
        <pc:chgData name="Davor Dujak" userId="bfb324a9-4809-4493-a995-7f4ea2a7c175" providerId="ADAL" clId="{8CB7ABF2-384C-463D-BCC7-11CB9955C6AD}" dt="2025-05-10T05:20:19.065" v="383" actId="166"/>
        <pc:sldMkLst>
          <pc:docMk/>
          <pc:sldMk cId="4065085512" sldId="294"/>
        </pc:sldMkLst>
        <pc:spChg chg="mod">
          <ac:chgData name="Davor Dujak" userId="bfb324a9-4809-4493-a995-7f4ea2a7c175" providerId="ADAL" clId="{8CB7ABF2-384C-463D-BCC7-11CB9955C6AD}" dt="2025-05-10T05:15:12.669" v="248" actId="20577"/>
          <ac:spMkLst>
            <pc:docMk/>
            <pc:sldMk cId="4065085512" sldId="294"/>
            <ac:spMk id="9" creationId="{B8EC39BF-E9D0-1B7F-4014-2B2C6C360F1A}"/>
          </ac:spMkLst>
        </pc:spChg>
        <pc:spChg chg="mod">
          <ac:chgData name="Davor Dujak" userId="bfb324a9-4809-4493-a995-7f4ea2a7c175" providerId="ADAL" clId="{8CB7ABF2-384C-463D-BCC7-11CB9955C6AD}" dt="2025-05-10T05:15:58.746" v="302" actId="20577"/>
          <ac:spMkLst>
            <pc:docMk/>
            <pc:sldMk cId="4065085512" sldId="294"/>
            <ac:spMk id="12" creationId="{C13B29FB-C12D-F933-70C6-CDAFEAB36C2C}"/>
          </ac:spMkLst>
        </pc:spChg>
        <pc:picChg chg="add mod">
          <ac:chgData name="Davor Dujak" userId="bfb324a9-4809-4493-a995-7f4ea2a7c175" providerId="ADAL" clId="{8CB7ABF2-384C-463D-BCC7-11CB9955C6AD}" dt="2025-05-10T05:20:11.781" v="382"/>
          <ac:picMkLst>
            <pc:docMk/>
            <pc:sldMk cId="4065085512" sldId="294"/>
            <ac:picMk id="2" creationId="{93BBE8E7-6BBD-6B3D-79A3-A658E0A161EA}"/>
          </ac:picMkLst>
        </pc:picChg>
        <pc:picChg chg="ord">
          <ac:chgData name="Davor Dujak" userId="bfb324a9-4809-4493-a995-7f4ea2a7c175" providerId="ADAL" clId="{8CB7ABF2-384C-463D-BCC7-11CB9955C6AD}" dt="2025-05-10T05:20:19.065" v="383" actId="166"/>
          <ac:picMkLst>
            <pc:docMk/>
            <pc:sldMk cId="4065085512" sldId="294"/>
            <ac:picMk id="13" creationId="{C01CB80B-68FB-B78B-136C-B2C25A03922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D52F8-DF2C-4871-88AB-39D79B4522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91A3564-98CF-4622-9860-4D63DDB3EA63}">
      <dgm:prSet phldrT="[Tekst]"/>
      <dgm:spPr/>
      <dgm:t>
        <a:bodyPr/>
        <a:lstStyle/>
        <a:p>
          <a:r>
            <a:rPr lang="hr" dirty="0"/>
            <a:t>Aritmetički prosjeci</a:t>
          </a:r>
          <a:endParaRPr lang="pl-PL" dirty="0"/>
        </a:p>
      </dgm:t>
    </dgm:pt>
    <dgm:pt modelId="{B4B9596C-9931-475B-B9E1-63902304567B}" type="parTrans" cxnId="{EC5963E9-997C-407C-953F-922D73823FDD}">
      <dgm:prSet/>
      <dgm:spPr/>
      <dgm:t>
        <a:bodyPr/>
        <a:lstStyle/>
        <a:p>
          <a:endParaRPr lang="pl-PL"/>
        </a:p>
      </dgm:t>
    </dgm:pt>
    <dgm:pt modelId="{A6CF8294-DEFB-4D4D-907D-218E81FEC445}" type="sibTrans" cxnId="{EC5963E9-997C-407C-953F-922D73823FDD}">
      <dgm:prSet/>
      <dgm:spPr/>
      <dgm:t>
        <a:bodyPr/>
        <a:lstStyle/>
        <a:p>
          <a:endParaRPr lang="pl-PL"/>
        </a:p>
      </dgm:t>
    </dgm:pt>
    <dgm:pt modelId="{90E63DE1-60FA-4BAA-832D-60C3EF7021CC}">
      <dgm:prSet phldrT="[Tekst]"/>
      <dgm:spPr/>
      <dgm:t>
        <a:bodyPr/>
        <a:lstStyle/>
        <a:p>
          <a:r>
            <a:rPr lang="hr" dirty="0"/>
            <a:t>Modeli eksponencijalnog zaglađivanja</a:t>
          </a:r>
          <a:endParaRPr lang="pl-PL" dirty="0"/>
        </a:p>
      </dgm:t>
    </dgm:pt>
    <dgm:pt modelId="{2821FEC6-F8E3-4BD6-9D57-2F29DF31DD84}" type="parTrans" cxnId="{2A745AE7-4503-48D1-8E11-90CC99D8717D}">
      <dgm:prSet/>
      <dgm:spPr/>
      <dgm:t>
        <a:bodyPr/>
        <a:lstStyle/>
        <a:p>
          <a:endParaRPr lang="pl-PL"/>
        </a:p>
      </dgm:t>
    </dgm:pt>
    <dgm:pt modelId="{699D71CC-C748-463C-8E6F-678A8022BDF7}" type="sibTrans" cxnId="{2A745AE7-4503-48D1-8E11-90CC99D8717D}">
      <dgm:prSet/>
      <dgm:spPr/>
      <dgm:t>
        <a:bodyPr/>
        <a:lstStyle/>
        <a:p>
          <a:endParaRPr lang="pl-PL"/>
        </a:p>
      </dgm:t>
    </dgm:pt>
    <dgm:pt modelId="{B0EF566D-4F6C-407E-9055-0B0BB6E2CCDF}">
      <dgm:prSet phldrT="[Tekst]"/>
      <dgm:spPr/>
      <dgm:t>
        <a:bodyPr/>
        <a:lstStyle/>
        <a:p>
          <a:r>
            <a:rPr lang="hr" dirty="0"/>
            <a:t>Umjetna inteligencija</a:t>
          </a:r>
          <a:endParaRPr lang="pl-PL" dirty="0"/>
        </a:p>
      </dgm:t>
    </dgm:pt>
    <dgm:pt modelId="{009B04B4-A766-43B3-BB69-8853B2ADB5C7}" type="parTrans" cxnId="{CC16E63E-9754-4D70-B4AB-9997553A1279}">
      <dgm:prSet/>
      <dgm:spPr/>
      <dgm:t>
        <a:bodyPr/>
        <a:lstStyle/>
        <a:p>
          <a:endParaRPr lang="pl-PL"/>
        </a:p>
      </dgm:t>
    </dgm:pt>
    <dgm:pt modelId="{CE0C9787-8E66-409F-B163-B24778308665}" type="sibTrans" cxnId="{CC16E63E-9754-4D70-B4AB-9997553A1279}">
      <dgm:prSet/>
      <dgm:spPr/>
      <dgm:t>
        <a:bodyPr/>
        <a:lstStyle/>
        <a:p>
          <a:endParaRPr lang="pl-PL"/>
        </a:p>
      </dgm:t>
    </dgm:pt>
    <dgm:pt modelId="{F4BA6BEB-0E70-4FEC-88AE-C8F2024766BA}">
      <dgm:prSet phldrT="[Tekst]"/>
      <dgm:spPr/>
      <dgm:t>
        <a:bodyPr/>
        <a:lstStyle/>
        <a:p>
          <a:r>
            <a:rPr lang="hr" dirty="0" err="1"/>
            <a:t>Analitički </a:t>
          </a:r>
          <a:r>
            <a:rPr lang="hr" dirty="0"/>
            <a:t>/ </a:t>
          </a:r>
          <a:r>
            <a:rPr lang="hr" dirty="0" err="1"/>
            <a:t>regresijski</a:t>
          </a:r>
          <a:r>
            <a:rPr lang="hr" dirty="0"/>
            <a:t> </a:t>
          </a:r>
          <a:r>
            <a:rPr lang="hr" dirty="0" err="1"/>
            <a:t>modeli</a:t>
          </a:r>
          <a:endParaRPr lang="pl-PL" dirty="0"/>
        </a:p>
      </dgm:t>
    </dgm:pt>
    <dgm:pt modelId="{4CEB02A4-995C-4152-A2A7-A7556D6D0EC4}" type="parTrans" cxnId="{E8E8F87C-7A29-409C-BEAB-52F61E6347D9}">
      <dgm:prSet/>
      <dgm:spPr/>
      <dgm:t>
        <a:bodyPr/>
        <a:lstStyle/>
        <a:p>
          <a:endParaRPr lang="pl-PL"/>
        </a:p>
      </dgm:t>
    </dgm:pt>
    <dgm:pt modelId="{3E711E37-0CC9-49AA-B8C9-CCE717762025}" type="sibTrans" cxnId="{E8E8F87C-7A29-409C-BEAB-52F61E6347D9}">
      <dgm:prSet/>
      <dgm:spPr/>
      <dgm:t>
        <a:bodyPr/>
        <a:lstStyle/>
        <a:p>
          <a:endParaRPr lang="pl-PL"/>
        </a:p>
      </dgm:t>
    </dgm:pt>
    <dgm:pt modelId="{AA9BACA9-6DA8-4012-AE01-245FF780159A}">
      <dgm:prSet phldrT="[Tekst]"/>
      <dgm:spPr/>
      <dgm:t>
        <a:bodyPr/>
        <a:lstStyle/>
        <a:p>
          <a:r>
            <a:rPr lang="hr" dirty="0"/>
            <a:t>Naivne metode</a:t>
          </a:r>
          <a:endParaRPr lang="pl-PL" dirty="0"/>
        </a:p>
      </dgm:t>
    </dgm:pt>
    <dgm:pt modelId="{24831184-9F7A-45FF-8809-451AAA87A42F}" type="parTrans" cxnId="{2265572F-9582-4353-8C71-C37058E613BF}">
      <dgm:prSet/>
      <dgm:spPr/>
      <dgm:t>
        <a:bodyPr/>
        <a:lstStyle/>
        <a:p>
          <a:endParaRPr lang="pl-PL"/>
        </a:p>
      </dgm:t>
    </dgm:pt>
    <dgm:pt modelId="{A79F32DE-BFBA-47DF-91C9-306A025AA3B3}" type="sibTrans" cxnId="{2265572F-9582-4353-8C71-C37058E613BF}">
      <dgm:prSet/>
      <dgm:spPr/>
      <dgm:t>
        <a:bodyPr/>
        <a:lstStyle/>
        <a:p>
          <a:endParaRPr lang="pl-PL"/>
        </a:p>
      </dgm:t>
    </dgm:pt>
    <dgm:pt modelId="{78380554-60D0-4308-9D78-33AFAFAF7D68}" type="pres">
      <dgm:prSet presAssocID="{D7CD52F8-DF2C-4871-88AB-39D79B452268}" presName="diagram" presStyleCnt="0">
        <dgm:presLayoutVars>
          <dgm:dir/>
          <dgm:resizeHandles val="exact"/>
        </dgm:presLayoutVars>
      </dgm:prSet>
      <dgm:spPr/>
    </dgm:pt>
    <dgm:pt modelId="{AC0894DD-7678-42EF-9311-3A6FC51E413A}" type="pres">
      <dgm:prSet presAssocID="{AA9BACA9-6DA8-4012-AE01-245FF780159A}" presName="node" presStyleLbl="node1" presStyleIdx="0" presStyleCnt="5">
        <dgm:presLayoutVars>
          <dgm:bulletEnabled val="1"/>
        </dgm:presLayoutVars>
      </dgm:prSet>
      <dgm:spPr/>
    </dgm:pt>
    <dgm:pt modelId="{2D8CA809-0F5C-4686-946D-821B5F42ACAC}" type="pres">
      <dgm:prSet presAssocID="{A79F32DE-BFBA-47DF-91C9-306A025AA3B3}" presName="sibTrans" presStyleCnt="0"/>
      <dgm:spPr/>
    </dgm:pt>
    <dgm:pt modelId="{71AAB9AA-A89C-4C33-9A9E-CA2BD3691BEA}" type="pres">
      <dgm:prSet presAssocID="{091A3564-98CF-4622-9860-4D63DDB3EA63}" presName="node" presStyleLbl="node1" presStyleIdx="1" presStyleCnt="5">
        <dgm:presLayoutVars>
          <dgm:bulletEnabled val="1"/>
        </dgm:presLayoutVars>
      </dgm:prSet>
      <dgm:spPr/>
    </dgm:pt>
    <dgm:pt modelId="{2860B18C-3EB9-4ADD-BBC5-CF655CC4A494}" type="pres">
      <dgm:prSet presAssocID="{A6CF8294-DEFB-4D4D-907D-218E81FEC445}" presName="sibTrans" presStyleCnt="0"/>
      <dgm:spPr/>
    </dgm:pt>
    <dgm:pt modelId="{1F9C3C5E-F85E-4660-985B-10DF95738C4A}" type="pres">
      <dgm:prSet presAssocID="{90E63DE1-60FA-4BAA-832D-60C3EF7021CC}" presName="node" presStyleLbl="node1" presStyleIdx="2" presStyleCnt="5">
        <dgm:presLayoutVars>
          <dgm:bulletEnabled val="1"/>
        </dgm:presLayoutVars>
      </dgm:prSet>
      <dgm:spPr/>
    </dgm:pt>
    <dgm:pt modelId="{B7B6C189-93A5-487E-B46F-29B9A399103D}" type="pres">
      <dgm:prSet presAssocID="{699D71CC-C748-463C-8E6F-678A8022BDF7}" presName="sibTrans" presStyleCnt="0"/>
      <dgm:spPr/>
    </dgm:pt>
    <dgm:pt modelId="{10EE72EB-2F76-4926-8512-FFD1873D5C76}" type="pres">
      <dgm:prSet presAssocID="{F4BA6BEB-0E70-4FEC-88AE-C8F2024766BA}" presName="node" presStyleLbl="node1" presStyleIdx="3" presStyleCnt="5">
        <dgm:presLayoutVars>
          <dgm:bulletEnabled val="1"/>
        </dgm:presLayoutVars>
      </dgm:prSet>
      <dgm:spPr/>
    </dgm:pt>
    <dgm:pt modelId="{0EEBC319-4B40-44E6-B2B7-93BECF0E6515}" type="pres">
      <dgm:prSet presAssocID="{3E711E37-0CC9-49AA-B8C9-CCE717762025}" presName="sibTrans" presStyleCnt="0"/>
      <dgm:spPr/>
    </dgm:pt>
    <dgm:pt modelId="{7CEFE146-BBA7-48B9-A0F9-AEE3C3763A7B}" type="pres">
      <dgm:prSet presAssocID="{B0EF566D-4F6C-407E-9055-0B0BB6E2CCDF}" presName="node" presStyleLbl="node1" presStyleIdx="4" presStyleCnt="5">
        <dgm:presLayoutVars>
          <dgm:bulletEnabled val="1"/>
        </dgm:presLayoutVars>
      </dgm:prSet>
      <dgm:spPr/>
    </dgm:pt>
  </dgm:ptLst>
  <dgm:cxnLst>
    <dgm:cxn modelId="{2265572F-9582-4353-8C71-C37058E613BF}" srcId="{D7CD52F8-DF2C-4871-88AB-39D79B452268}" destId="{AA9BACA9-6DA8-4012-AE01-245FF780159A}" srcOrd="0" destOrd="0" parTransId="{24831184-9F7A-45FF-8809-451AAA87A42F}" sibTransId="{A79F32DE-BFBA-47DF-91C9-306A025AA3B3}"/>
    <dgm:cxn modelId="{CC16E63E-9754-4D70-B4AB-9997553A1279}" srcId="{D7CD52F8-DF2C-4871-88AB-39D79B452268}" destId="{B0EF566D-4F6C-407E-9055-0B0BB6E2CCDF}" srcOrd="4" destOrd="0" parTransId="{009B04B4-A766-43B3-BB69-8853B2ADB5C7}" sibTransId="{CE0C9787-8E66-409F-B163-B24778308665}"/>
    <dgm:cxn modelId="{EED66752-EB05-48FA-B2ED-FB2ECCE604B0}" type="presOf" srcId="{F4BA6BEB-0E70-4FEC-88AE-C8F2024766BA}" destId="{10EE72EB-2F76-4926-8512-FFD1873D5C76}" srcOrd="0" destOrd="0" presId="urn:microsoft.com/office/officeart/2005/8/layout/default"/>
    <dgm:cxn modelId="{E8E8F87C-7A29-409C-BEAB-52F61E6347D9}" srcId="{D7CD52F8-DF2C-4871-88AB-39D79B452268}" destId="{F4BA6BEB-0E70-4FEC-88AE-C8F2024766BA}" srcOrd="3" destOrd="0" parTransId="{4CEB02A4-995C-4152-A2A7-A7556D6D0EC4}" sibTransId="{3E711E37-0CC9-49AA-B8C9-CCE717762025}"/>
    <dgm:cxn modelId="{22C1F3AC-D056-437B-9615-97A46AE9D2F2}" type="presOf" srcId="{AA9BACA9-6DA8-4012-AE01-245FF780159A}" destId="{AC0894DD-7678-42EF-9311-3A6FC51E413A}" srcOrd="0" destOrd="0" presId="urn:microsoft.com/office/officeart/2005/8/layout/default"/>
    <dgm:cxn modelId="{6AD033B8-707A-4091-A972-3B5D31DEA501}" type="presOf" srcId="{D7CD52F8-DF2C-4871-88AB-39D79B452268}" destId="{78380554-60D0-4308-9D78-33AFAFAF7D68}" srcOrd="0" destOrd="0" presId="urn:microsoft.com/office/officeart/2005/8/layout/default"/>
    <dgm:cxn modelId="{037C65D3-3A3B-4521-8D7B-B328C085B81E}" type="presOf" srcId="{B0EF566D-4F6C-407E-9055-0B0BB6E2CCDF}" destId="{7CEFE146-BBA7-48B9-A0F9-AEE3C3763A7B}" srcOrd="0" destOrd="0" presId="urn:microsoft.com/office/officeart/2005/8/layout/default"/>
    <dgm:cxn modelId="{1807B6E5-1FB3-4FF6-8052-D1F5093A071A}" type="presOf" srcId="{90E63DE1-60FA-4BAA-832D-60C3EF7021CC}" destId="{1F9C3C5E-F85E-4660-985B-10DF95738C4A}" srcOrd="0" destOrd="0" presId="urn:microsoft.com/office/officeart/2005/8/layout/default"/>
    <dgm:cxn modelId="{8D25F2E6-F9CB-4E4B-9AF8-61C1483572AF}" type="presOf" srcId="{091A3564-98CF-4622-9860-4D63DDB3EA63}" destId="{71AAB9AA-A89C-4C33-9A9E-CA2BD3691BEA}" srcOrd="0" destOrd="0" presId="urn:microsoft.com/office/officeart/2005/8/layout/default"/>
    <dgm:cxn modelId="{2A745AE7-4503-48D1-8E11-90CC99D8717D}" srcId="{D7CD52F8-DF2C-4871-88AB-39D79B452268}" destId="{90E63DE1-60FA-4BAA-832D-60C3EF7021CC}" srcOrd="2" destOrd="0" parTransId="{2821FEC6-F8E3-4BD6-9D57-2F29DF31DD84}" sibTransId="{699D71CC-C748-463C-8E6F-678A8022BDF7}"/>
    <dgm:cxn modelId="{EC5963E9-997C-407C-953F-922D73823FDD}" srcId="{D7CD52F8-DF2C-4871-88AB-39D79B452268}" destId="{091A3564-98CF-4622-9860-4D63DDB3EA63}" srcOrd="1" destOrd="0" parTransId="{B4B9596C-9931-475B-B9E1-63902304567B}" sibTransId="{A6CF8294-DEFB-4D4D-907D-218E81FEC445}"/>
    <dgm:cxn modelId="{6907D5DA-E42E-44DB-9E0C-B8F6CB47BA07}" type="presParOf" srcId="{78380554-60D0-4308-9D78-33AFAFAF7D68}" destId="{AC0894DD-7678-42EF-9311-3A6FC51E413A}" srcOrd="0" destOrd="0" presId="urn:microsoft.com/office/officeart/2005/8/layout/default"/>
    <dgm:cxn modelId="{BAEA2533-D372-4AF8-B5A9-2F037F732E6D}" type="presParOf" srcId="{78380554-60D0-4308-9D78-33AFAFAF7D68}" destId="{2D8CA809-0F5C-4686-946D-821B5F42ACAC}" srcOrd="1" destOrd="0" presId="urn:microsoft.com/office/officeart/2005/8/layout/default"/>
    <dgm:cxn modelId="{C8EA3663-2746-4537-AD86-D2328F702642}" type="presParOf" srcId="{78380554-60D0-4308-9D78-33AFAFAF7D68}" destId="{71AAB9AA-A89C-4C33-9A9E-CA2BD3691BEA}" srcOrd="2" destOrd="0" presId="urn:microsoft.com/office/officeart/2005/8/layout/default"/>
    <dgm:cxn modelId="{5D26343F-C14B-472A-9C33-4F5BC00BB45C}" type="presParOf" srcId="{78380554-60D0-4308-9D78-33AFAFAF7D68}" destId="{2860B18C-3EB9-4ADD-BBC5-CF655CC4A494}" srcOrd="3" destOrd="0" presId="urn:microsoft.com/office/officeart/2005/8/layout/default"/>
    <dgm:cxn modelId="{47B74927-6A90-49B7-954D-52B9F5249286}" type="presParOf" srcId="{78380554-60D0-4308-9D78-33AFAFAF7D68}" destId="{1F9C3C5E-F85E-4660-985B-10DF95738C4A}" srcOrd="4" destOrd="0" presId="urn:microsoft.com/office/officeart/2005/8/layout/default"/>
    <dgm:cxn modelId="{29E7AC87-1C48-4280-AEEF-4106664AED62}" type="presParOf" srcId="{78380554-60D0-4308-9D78-33AFAFAF7D68}" destId="{B7B6C189-93A5-487E-B46F-29B9A399103D}" srcOrd="5" destOrd="0" presId="urn:microsoft.com/office/officeart/2005/8/layout/default"/>
    <dgm:cxn modelId="{79896DB2-E440-4952-B074-9ED4426BAEB5}" type="presParOf" srcId="{78380554-60D0-4308-9D78-33AFAFAF7D68}" destId="{10EE72EB-2F76-4926-8512-FFD1873D5C76}" srcOrd="6" destOrd="0" presId="urn:microsoft.com/office/officeart/2005/8/layout/default"/>
    <dgm:cxn modelId="{D9231E77-7881-4483-A101-3F001086C97D}" type="presParOf" srcId="{78380554-60D0-4308-9D78-33AFAFAF7D68}" destId="{0EEBC319-4B40-44E6-B2B7-93BECF0E6515}" srcOrd="7" destOrd="0" presId="urn:microsoft.com/office/officeart/2005/8/layout/default"/>
    <dgm:cxn modelId="{14DAB2B8-B656-4F42-BCBE-3DAB76304A03}" type="presParOf" srcId="{78380554-60D0-4308-9D78-33AFAFAF7D68}" destId="{7CEFE146-BBA7-48B9-A0F9-AEE3C3763A7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981376-2115-4583-BF97-6F039B775E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F7601CA-D462-4E6A-B861-0B8875F80C44}">
      <dgm:prSet phldrT="[Tekst]"/>
      <dgm:spPr/>
      <dgm:t>
        <a:bodyPr/>
        <a:lstStyle/>
        <a:p>
          <a:r>
            <a:rPr lang="hr" dirty="0"/>
            <a:t>Bolja organizacija proizvodnje</a:t>
          </a:r>
          <a:endParaRPr lang="pl-PL" dirty="0"/>
        </a:p>
      </dgm:t>
    </dgm:pt>
    <dgm:pt modelId="{73924138-7E78-4B4D-BCA0-44025D4D3EEA}" type="parTrans" cxnId="{86E219E6-EB75-4C1B-BDEE-4F9980B1DE42}">
      <dgm:prSet/>
      <dgm:spPr/>
      <dgm:t>
        <a:bodyPr/>
        <a:lstStyle/>
        <a:p>
          <a:endParaRPr lang="pl-PL"/>
        </a:p>
      </dgm:t>
    </dgm:pt>
    <dgm:pt modelId="{C6F902EB-AFBE-445D-B943-C54193DE1A88}" type="sibTrans" cxnId="{86E219E6-EB75-4C1B-BDEE-4F9980B1DE42}">
      <dgm:prSet/>
      <dgm:spPr/>
      <dgm:t>
        <a:bodyPr/>
        <a:lstStyle/>
        <a:p>
          <a:endParaRPr lang="pl-PL"/>
        </a:p>
      </dgm:t>
    </dgm:pt>
    <dgm:pt modelId="{49650486-877B-4B03-89BF-DD1195FF6D3B}">
      <dgm:prSet phldrT="[Tekst]"/>
      <dgm:spPr/>
      <dgm:t>
        <a:bodyPr/>
        <a:lstStyle/>
        <a:p>
          <a:r>
            <a:rPr lang="hr" dirty="0"/>
            <a:t>Bolja kontrola sigurnosnih zaliha</a:t>
          </a:r>
          <a:endParaRPr lang="pl-PL" dirty="0"/>
        </a:p>
      </dgm:t>
    </dgm:pt>
    <dgm:pt modelId="{6EA050B9-9D6B-42FF-8FD3-9C7F6CDFE609}" type="parTrans" cxnId="{0DF6D67A-4ED3-4AC2-ABC2-403B1C654C64}">
      <dgm:prSet/>
      <dgm:spPr/>
      <dgm:t>
        <a:bodyPr/>
        <a:lstStyle/>
        <a:p>
          <a:endParaRPr lang="pl-PL"/>
        </a:p>
      </dgm:t>
    </dgm:pt>
    <dgm:pt modelId="{3D90B331-6481-4A09-B3DD-B649D86A99AC}" type="sibTrans" cxnId="{0DF6D67A-4ED3-4AC2-ABC2-403B1C654C64}">
      <dgm:prSet/>
      <dgm:spPr/>
      <dgm:t>
        <a:bodyPr/>
        <a:lstStyle/>
        <a:p>
          <a:endParaRPr lang="pl-PL"/>
        </a:p>
      </dgm:t>
    </dgm:pt>
    <dgm:pt modelId="{94AF6F7B-F390-42CA-8260-09DDDE49EA62}">
      <dgm:prSet phldrT="[Tekst]"/>
      <dgm:spPr/>
      <dgm:t>
        <a:bodyPr/>
        <a:lstStyle/>
        <a:p>
          <a:r>
            <a:rPr lang="hr" dirty="0"/>
            <a:t>Učinkovitije smanjenje zastarjelog asortimana</a:t>
          </a:r>
          <a:endParaRPr lang="pl-PL" dirty="0"/>
        </a:p>
      </dgm:t>
    </dgm:pt>
    <dgm:pt modelId="{60B1A9CC-6C64-4EA8-AEB1-5DD140401EF7}" type="parTrans" cxnId="{EA081DD8-15FA-4BC6-9182-5D87B5200B26}">
      <dgm:prSet/>
      <dgm:spPr/>
      <dgm:t>
        <a:bodyPr/>
        <a:lstStyle/>
        <a:p>
          <a:endParaRPr lang="pl-PL"/>
        </a:p>
      </dgm:t>
    </dgm:pt>
    <dgm:pt modelId="{775E5316-4317-40CF-9C5F-D76D8EBED59A}" type="sibTrans" cxnId="{EA081DD8-15FA-4BC6-9182-5D87B5200B26}">
      <dgm:prSet/>
      <dgm:spPr/>
      <dgm:t>
        <a:bodyPr/>
        <a:lstStyle/>
        <a:p>
          <a:endParaRPr lang="pl-PL"/>
        </a:p>
      </dgm:t>
    </dgm:pt>
    <dgm:pt modelId="{84F9CA89-D4BA-4D04-B5FE-A26C05B3A251}">
      <dgm:prSet phldrT="[Tekst]"/>
      <dgm:spPr/>
      <dgm:t>
        <a:bodyPr/>
        <a:lstStyle/>
        <a:p>
          <a:r>
            <a:rPr lang="hr" dirty="0"/>
            <a:t>Veće zadovoljstvo kupaca i poboljšanje imidža organizacije</a:t>
          </a:r>
          <a:endParaRPr lang="pl-PL" dirty="0"/>
        </a:p>
      </dgm:t>
    </dgm:pt>
    <dgm:pt modelId="{5FD5B4E3-CADE-4014-925E-18E819A2DA1C}" type="parTrans" cxnId="{D04A3CBB-12C3-48A4-93F7-58BF99F2EE80}">
      <dgm:prSet/>
      <dgm:spPr/>
      <dgm:t>
        <a:bodyPr/>
        <a:lstStyle/>
        <a:p>
          <a:endParaRPr lang="pl-PL"/>
        </a:p>
      </dgm:t>
    </dgm:pt>
    <dgm:pt modelId="{585CBB6F-6E76-4406-8A61-2D0A05F8F1C7}" type="sibTrans" cxnId="{D04A3CBB-12C3-48A4-93F7-58BF99F2EE80}">
      <dgm:prSet/>
      <dgm:spPr/>
      <dgm:t>
        <a:bodyPr/>
        <a:lstStyle/>
        <a:p>
          <a:endParaRPr lang="pl-PL"/>
        </a:p>
      </dgm:t>
    </dgm:pt>
    <dgm:pt modelId="{F8AC7146-1644-4280-AEF2-E93763ECD653}">
      <dgm:prSet phldrT="[Tekst]"/>
      <dgm:spPr/>
      <dgm:t>
        <a:bodyPr/>
        <a:lstStyle/>
        <a:p>
          <a:r>
            <a:rPr lang="hr" dirty="0"/>
            <a:t>Učinkovitije korištenje skladišnog prostora</a:t>
          </a:r>
          <a:endParaRPr lang="pl-PL" dirty="0"/>
        </a:p>
      </dgm:t>
    </dgm:pt>
    <dgm:pt modelId="{1E7C8855-FD59-4330-93F2-F6DA2A0A2B0B}" type="parTrans" cxnId="{D122A996-6B65-4ADE-B779-2004B3C6CC77}">
      <dgm:prSet/>
      <dgm:spPr/>
      <dgm:t>
        <a:bodyPr/>
        <a:lstStyle/>
        <a:p>
          <a:endParaRPr lang="pl-PL"/>
        </a:p>
      </dgm:t>
    </dgm:pt>
    <dgm:pt modelId="{EBFF4BFD-FFE0-4432-8B6F-F557CB7F06A3}" type="sibTrans" cxnId="{D122A996-6B65-4ADE-B779-2004B3C6CC77}">
      <dgm:prSet/>
      <dgm:spPr/>
      <dgm:t>
        <a:bodyPr/>
        <a:lstStyle/>
        <a:p>
          <a:endParaRPr lang="pl-PL"/>
        </a:p>
      </dgm:t>
    </dgm:pt>
    <dgm:pt modelId="{250090A4-8C1E-4808-A302-6AE56334E0E4}">
      <dgm:prSet phldrT="[Tekst]"/>
      <dgm:spPr/>
      <dgm:t>
        <a:bodyPr/>
        <a:lstStyle/>
        <a:p>
          <a:r>
            <a:rPr lang="hr" dirty="0"/>
            <a:t>Učinkovitija kontrola i minimizacija troškova</a:t>
          </a:r>
          <a:endParaRPr lang="pl-PL" dirty="0"/>
        </a:p>
      </dgm:t>
    </dgm:pt>
    <dgm:pt modelId="{00220892-EEE4-421D-88FA-285A86B8DA5A}" type="parTrans" cxnId="{F3E68A57-F095-4CDC-B7B0-DFA051428171}">
      <dgm:prSet/>
      <dgm:spPr/>
      <dgm:t>
        <a:bodyPr/>
        <a:lstStyle/>
        <a:p>
          <a:endParaRPr lang="pl-PL"/>
        </a:p>
      </dgm:t>
    </dgm:pt>
    <dgm:pt modelId="{B7EDA570-250B-425E-9FF6-178208B9A05F}" type="sibTrans" cxnId="{F3E68A57-F095-4CDC-B7B0-DFA051428171}">
      <dgm:prSet/>
      <dgm:spPr/>
      <dgm:t>
        <a:bodyPr/>
        <a:lstStyle/>
        <a:p>
          <a:endParaRPr lang="pl-PL"/>
        </a:p>
      </dgm:t>
    </dgm:pt>
    <dgm:pt modelId="{5E58D6EA-54F0-4CB7-9C7B-F6A04494A9E4}" type="pres">
      <dgm:prSet presAssocID="{EA981376-2115-4583-BF97-6F039B775EDE}" presName="diagram" presStyleCnt="0">
        <dgm:presLayoutVars>
          <dgm:dir/>
          <dgm:resizeHandles val="exact"/>
        </dgm:presLayoutVars>
      </dgm:prSet>
      <dgm:spPr/>
    </dgm:pt>
    <dgm:pt modelId="{DEC0844F-628D-45F1-9A2E-144D7AE243C6}" type="pres">
      <dgm:prSet presAssocID="{8F7601CA-D462-4E6A-B861-0B8875F80C44}" presName="node" presStyleLbl="node1" presStyleIdx="0" presStyleCnt="6">
        <dgm:presLayoutVars>
          <dgm:bulletEnabled val="1"/>
        </dgm:presLayoutVars>
      </dgm:prSet>
      <dgm:spPr/>
    </dgm:pt>
    <dgm:pt modelId="{8B6818A1-4AFC-4AC7-B2DF-6318E1A44072}" type="pres">
      <dgm:prSet presAssocID="{C6F902EB-AFBE-445D-B943-C54193DE1A88}" presName="sibTrans" presStyleCnt="0"/>
      <dgm:spPr/>
    </dgm:pt>
    <dgm:pt modelId="{63A465C1-2170-46FF-B699-7D25B9BFCD54}" type="pres">
      <dgm:prSet presAssocID="{49650486-877B-4B03-89BF-DD1195FF6D3B}" presName="node" presStyleLbl="node1" presStyleIdx="1" presStyleCnt="6">
        <dgm:presLayoutVars>
          <dgm:bulletEnabled val="1"/>
        </dgm:presLayoutVars>
      </dgm:prSet>
      <dgm:spPr/>
    </dgm:pt>
    <dgm:pt modelId="{77DAC9D7-42C1-474A-8DC9-2BB9FA85CFB5}" type="pres">
      <dgm:prSet presAssocID="{3D90B331-6481-4A09-B3DD-B649D86A99AC}" presName="sibTrans" presStyleCnt="0"/>
      <dgm:spPr/>
    </dgm:pt>
    <dgm:pt modelId="{4CAB5C09-6E8D-409F-9D9E-22874D684B06}" type="pres">
      <dgm:prSet presAssocID="{94AF6F7B-F390-42CA-8260-09DDDE49EA62}" presName="node" presStyleLbl="node1" presStyleIdx="2" presStyleCnt="6">
        <dgm:presLayoutVars>
          <dgm:bulletEnabled val="1"/>
        </dgm:presLayoutVars>
      </dgm:prSet>
      <dgm:spPr/>
    </dgm:pt>
    <dgm:pt modelId="{E724A6AF-4DFE-4E14-95B9-67AFD7D6BC4E}" type="pres">
      <dgm:prSet presAssocID="{775E5316-4317-40CF-9C5F-D76D8EBED59A}" presName="sibTrans" presStyleCnt="0"/>
      <dgm:spPr/>
    </dgm:pt>
    <dgm:pt modelId="{98CD99CA-6CFB-4874-A13B-00BD588883B0}" type="pres">
      <dgm:prSet presAssocID="{84F9CA89-D4BA-4D04-B5FE-A26C05B3A251}" presName="node" presStyleLbl="node1" presStyleIdx="3" presStyleCnt="6">
        <dgm:presLayoutVars>
          <dgm:bulletEnabled val="1"/>
        </dgm:presLayoutVars>
      </dgm:prSet>
      <dgm:spPr/>
    </dgm:pt>
    <dgm:pt modelId="{44CE7682-7EBA-4B9D-8F5C-CDC942C6CCDA}" type="pres">
      <dgm:prSet presAssocID="{585CBB6F-6E76-4406-8A61-2D0A05F8F1C7}" presName="sibTrans" presStyleCnt="0"/>
      <dgm:spPr/>
    </dgm:pt>
    <dgm:pt modelId="{807FDE8A-B6E6-400F-A35B-0EB535BBFB71}" type="pres">
      <dgm:prSet presAssocID="{F8AC7146-1644-4280-AEF2-E93763ECD653}" presName="node" presStyleLbl="node1" presStyleIdx="4" presStyleCnt="6">
        <dgm:presLayoutVars>
          <dgm:bulletEnabled val="1"/>
        </dgm:presLayoutVars>
      </dgm:prSet>
      <dgm:spPr/>
    </dgm:pt>
    <dgm:pt modelId="{76B82996-0C89-4BDB-95F9-697A95AC9029}" type="pres">
      <dgm:prSet presAssocID="{EBFF4BFD-FFE0-4432-8B6F-F557CB7F06A3}" presName="sibTrans" presStyleCnt="0"/>
      <dgm:spPr/>
    </dgm:pt>
    <dgm:pt modelId="{EED8E3C3-42C9-4597-B79A-5FE56455A5E3}" type="pres">
      <dgm:prSet presAssocID="{250090A4-8C1E-4808-A302-6AE56334E0E4}" presName="node" presStyleLbl="node1" presStyleIdx="5" presStyleCnt="6">
        <dgm:presLayoutVars>
          <dgm:bulletEnabled val="1"/>
        </dgm:presLayoutVars>
      </dgm:prSet>
      <dgm:spPr/>
    </dgm:pt>
  </dgm:ptLst>
  <dgm:cxnLst>
    <dgm:cxn modelId="{67310901-FB00-4544-91D4-761F6499365A}" type="presOf" srcId="{94AF6F7B-F390-42CA-8260-09DDDE49EA62}" destId="{4CAB5C09-6E8D-409F-9D9E-22874D684B06}" srcOrd="0" destOrd="0" presId="urn:microsoft.com/office/officeart/2005/8/layout/default"/>
    <dgm:cxn modelId="{90211D52-802C-4385-B632-BF7F127CA5A5}" type="presOf" srcId="{8F7601CA-D462-4E6A-B861-0B8875F80C44}" destId="{DEC0844F-628D-45F1-9A2E-144D7AE243C6}" srcOrd="0" destOrd="0" presId="urn:microsoft.com/office/officeart/2005/8/layout/default"/>
    <dgm:cxn modelId="{17559154-03F0-4F39-A171-6B419B2C1F3C}" type="presOf" srcId="{49650486-877B-4B03-89BF-DD1195FF6D3B}" destId="{63A465C1-2170-46FF-B699-7D25B9BFCD54}" srcOrd="0" destOrd="0" presId="urn:microsoft.com/office/officeart/2005/8/layout/default"/>
    <dgm:cxn modelId="{F3E68A57-F095-4CDC-B7B0-DFA051428171}" srcId="{EA981376-2115-4583-BF97-6F039B775EDE}" destId="{250090A4-8C1E-4808-A302-6AE56334E0E4}" srcOrd="5" destOrd="0" parTransId="{00220892-EEE4-421D-88FA-285A86B8DA5A}" sibTransId="{B7EDA570-250B-425E-9FF6-178208B9A05F}"/>
    <dgm:cxn modelId="{0DF6D67A-4ED3-4AC2-ABC2-403B1C654C64}" srcId="{EA981376-2115-4583-BF97-6F039B775EDE}" destId="{49650486-877B-4B03-89BF-DD1195FF6D3B}" srcOrd="1" destOrd="0" parTransId="{6EA050B9-9D6B-42FF-8FD3-9C7F6CDFE609}" sibTransId="{3D90B331-6481-4A09-B3DD-B649D86A99AC}"/>
    <dgm:cxn modelId="{D122A996-6B65-4ADE-B779-2004B3C6CC77}" srcId="{EA981376-2115-4583-BF97-6F039B775EDE}" destId="{F8AC7146-1644-4280-AEF2-E93763ECD653}" srcOrd="4" destOrd="0" parTransId="{1E7C8855-FD59-4330-93F2-F6DA2A0A2B0B}" sibTransId="{EBFF4BFD-FFE0-4432-8B6F-F557CB7F06A3}"/>
    <dgm:cxn modelId="{476248B1-4B96-4396-8420-BAAB3672A0E5}" type="presOf" srcId="{F8AC7146-1644-4280-AEF2-E93763ECD653}" destId="{807FDE8A-B6E6-400F-A35B-0EB535BBFB71}" srcOrd="0" destOrd="0" presId="urn:microsoft.com/office/officeart/2005/8/layout/default"/>
    <dgm:cxn modelId="{4E9236B7-FFAF-49D1-8748-BF024E479109}" type="presOf" srcId="{EA981376-2115-4583-BF97-6F039B775EDE}" destId="{5E58D6EA-54F0-4CB7-9C7B-F6A04494A9E4}" srcOrd="0" destOrd="0" presId="urn:microsoft.com/office/officeart/2005/8/layout/default"/>
    <dgm:cxn modelId="{D04A3CBB-12C3-48A4-93F7-58BF99F2EE80}" srcId="{EA981376-2115-4583-BF97-6F039B775EDE}" destId="{84F9CA89-D4BA-4D04-B5FE-A26C05B3A251}" srcOrd="3" destOrd="0" parTransId="{5FD5B4E3-CADE-4014-925E-18E819A2DA1C}" sibTransId="{585CBB6F-6E76-4406-8A61-2D0A05F8F1C7}"/>
    <dgm:cxn modelId="{EA081DD8-15FA-4BC6-9182-5D87B5200B26}" srcId="{EA981376-2115-4583-BF97-6F039B775EDE}" destId="{94AF6F7B-F390-42CA-8260-09DDDE49EA62}" srcOrd="2" destOrd="0" parTransId="{60B1A9CC-6C64-4EA8-AEB1-5DD140401EF7}" sibTransId="{775E5316-4317-40CF-9C5F-D76D8EBED59A}"/>
    <dgm:cxn modelId="{86E219E6-EB75-4C1B-BDEE-4F9980B1DE42}" srcId="{EA981376-2115-4583-BF97-6F039B775EDE}" destId="{8F7601CA-D462-4E6A-B861-0B8875F80C44}" srcOrd="0" destOrd="0" parTransId="{73924138-7E78-4B4D-BCA0-44025D4D3EEA}" sibTransId="{C6F902EB-AFBE-445D-B943-C54193DE1A88}"/>
    <dgm:cxn modelId="{25E05DFC-C3CC-4483-880D-45964C24384B}" type="presOf" srcId="{84F9CA89-D4BA-4D04-B5FE-A26C05B3A251}" destId="{98CD99CA-6CFB-4874-A13B-00BD588883B0}" srcOrd="0" destOrd="0" presId="urn:microsoft.com/office/officeart/2005/8/layout/default"/>
    <dgm:cxn modelId="{D4801EFF-90BB-4F9A-BB06-701098D59C97}" type="presOf" srcId="{250090A4-8C1E-4808-A302-6AE56334E0E4}" destId="{EED8E3C3-42C9-4597-B79A-5FE56455A5E3}" srcOrd="0" destOrd="0" presId="urn:microsoft.com/office/officeart/2005/8/layout/default"/>
    <dgm:cxn modelId="{6AFD65FB-FCF4-4627-A466-ECB6968BE974}" type="presParOf" srcId="{5E58D6EA-54F0-4CB7-9C7B-F6A04494A9E4}" destId="{DEC0844F-628D-45F1-9A2E-144D7AE243C6}" srcOrd="0" destOrd="0" presId="urn:microsoft.com/office/officeart/2005/8/layout/default"/>
    <dgm:cxn modelId="{71B606BB-D746-472B-82C6-980A20B2A52C}" type="presParOf" srcId="{5E58D6EA-54F0-4CB7-9C7B-F6A04494A9E4}" destId="{8B6818A1-4AFC-4AC7-B2DF-6318E1A44072}" srcOrd="1" destOrd="0" presId="urn:microsoft.com/office/officeart/2005/8/layout/default"/>
    <dgm:cxn modelId="{9D48AC5D-8F86-4705-B8C4-5739FD4E47BD}" type="presParOf" srcId="{5E58D6EA-54F0-4CB7-9C7B-F6A04494A9E4}" destId="{63A465C1-2170-46FF-B699-7D25B9BFCD54}" srcOrd="2" destOrd="0" presId="urn:microsoft.com/office/officeart/2005/8/layout/default"/>
    <dgm:cxn modelId="{D1F25242-EBA5-434F-ADB7-F6DDA11B35FB}" type="presParOf" srcId="{5E58D6EA-54F0-4CB7-9C7B-F6A04494A9E4}" destId="{77DAC9D7-42C1-474A-8DC9-2BB9FA85CFB5}" srcOrd="3" destOrd="0" presId="urn:microsoft.com/office/officeart/2005/8/layout/default"/>
    <dgm:cxn modelId="{6BD24241-8F06-4E18-8208-DA88D82CC2B0}" type="presParOf" srcId="{5E58D6EA-54F0-4CB7-9C7B-F6A04494A9E4}" destId="{4CAB5C09-6E8D-409F-9D9E-22874D684B06}" srcOrd="4" destOrd="0" presId="urn:microsoft.com/office/officeart/2005/8/layout/default"/>
    <dgm:cxn modelId="{D7FB28F5-06E8-4748-BEFD-A976B2EA2AE5}" type="presParOf" srcId="{5E58D6EA-54F0-4CB7-9C7B-F6A04494A9E4}" destId="{E724A6AF-4DFE-4E14-95B9-67AFD7D6BC4E}" srcOrd="5" destOrd="0" presId="urn:microsoft.com/office/officeart/2005/8/layout/default"/>
    <dgm:cxn modelId="{D6526010-6E5A-40F9-BF85-A78AC92F6129}" type="presParOf" srcId="{5E58D6EA-54F0-4CB7-9C7B-F6A04494A9E4}" destId="{98CD99CA-6CFB-4874-A13B-00BD588883B0}" srcOrd="6" destOrd="0" presId="urn:microsoft.com/office/officeart/2005/8/layout/default"/>
    <dgm:cxn modelId="{D80149E9-F4BD-4F50-B29F-729788D0A6CD}" type="presParOf" srcId="{5E58D6EA-54F0-4CB7-9C7B-F6A04494A9E4}" destId="{44CE7682-7EBA-4B9D-8F5C-CDC942C6CCDA}" srcOrd="7" destOrd="0" presId="urn:microsoft.com/office/officeart/2005/8/layout/default"/>
    <dgm:cxn modelId="{46C7AEDE-C10A-4863-BE1E-0472E673AF68}" type="presParOf" srcId="{5E58D6EA-54F0-4CB7-9C7B-F6A04494A9E4}" destId="{807FDE8A-B6E6-400F-A35B-0EB535BBFB71}" srcOrd="8" destOrd="0" presId="urn:microsoft.com/office/officeart/2005/8/layout/default"/>
    <dgm:cxn modelId="{C6E25FE1-5433-42F3-9ECB-AA459D7054E9}" type="presParOf" srcId="{5E58D6EA-54F0-4CB7-9C7B-F6A04494A9E4}" destId="{76B82996-0C89-4BDB-95F9-697A95AC9029}" srcOrd="9" destOrd="0" presId="urn:microsoft.com/office/officeart/2005/8/layout/default"/>
    <dgm:cxn modelId="{DC5DFFE2-68A7-457C-9F6E-333D6BB2FFC5}" type="presParOf" srcId="{5E58D6EA-54F0-4CB7-9C7B-F6A04494A9E4}" destId="{EED8E3C3-42C9-4597-B79A-5FE56455A5E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E2ADEE-394A-41A2-9583-DCBBB74AF4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901E8D-26F0-4839-80A1-F6028B68AC06}">
      <dgm:prSet phldrT="[Tekst]"/>
      <dgm:spPr/>
      <dgm:t>
        <a:bodyPr/>
        <a:lstStyle/>
        <a:p>
          <a:r>
            <a:rPr lang="hr" dirty="0"/>
            <a:t>Pogreška </a:t>
          </a:r>
          <a:r>
            <a:rPr lang="hr" dirty="0" err="1"/>
            <a:t>procjene</a:t>
          </a:r>
        </a:p>
      </dgm:t>
    </dgm:pt>
    <dgm:pt modelId="{F0610C2E-1D1D-47C0-92E8-14086C7A400B}" type="parTrans" cxnId="{6673DE03-5299-462C-8195-F28029D119D5}">
      <dgm:prSet/>
      <dgm:spPr/>
      <dgm:t>
        <a:bodyPr/>
        <a:lstStyle/>
        <a:p>
          <a:endParaRPr lang="pl-PL"/>
        </a:p>
      </dgm:t>
    </dgm:pt>
    <dgm:pt modelId="{80811E18-874E-447F-8553-7063392F349B}" type="sibTrans" cxnId="{6673DE03-5299-462C-8195-F28029D119D5}">
      <dgm:prSet/>
      <dgm:spPr/>
      <dgm:t>
        <a:bodyPr/>
        <a:lstStyle/>
        <a:p>
          <a:endParaRPr lang="pl-PL"/>
        </a:p>
      </dgm:t>
    </dgm:pt>
    <dgm:pt modelId="{2B05BD03-6130-4BBA-AF33-5A5C22F6396C}">
      <dgm:prSet phldrT="[Tekst]"/>
      <dgm:spPr/>
      <dgm:t>
        <a:bodyPr/>
        <a:lstStyle/>
        <a:p>
          <a:r>
            <a:rPr lang="hr" dirty="0" err="1"/>
            <a:t>nepravilno</a:t>
          </a:r>
          <a:r>
            <a:rPr lang="hr" dirty="0"/>
            <a:t> </a:t>
          </a:r>
          <a:r>
            <a:rPr lang="hr" dirty="0" err="1"/>
            <a:t>odabrani parametri </a:t>
          </a:r>
          <a:endParaRPr lang="pl-PL" dirty="0"/>
        </a:p>
      </dgm:t>
    </dgm:pt>
    <dgm:pt modelId="{B53EE3B1-B4B3-4C27-95CB-FBC8AC420B44}" type="parTrans" cxnId="{2736758E-EA06-409C-8E1E-2CFEBC132783}">
      <dgm:prSet/>
      <dgm:spPr/>
      <dgm:t>
        <a:bodyPr/>
        <a:lstStyle/>
        <a:p>
          <a:endParaRPr lang="pl-PL"/>
        </a:p>
      </dgm:t>
    </dgm:pt>
    <dgm:pt modelId="{4E9395A0-4F13-4E2D-8650-3C2B0D4C9042}" type="sibTrans" cxnId="{2736758E-EA06-409C-8E1E-2CFEBC132783}">
      <dgm:prSet/>
      <dgm:spPr/>
      <dgm:t>
        <a:bodyPr/>
        <a:lstStyle/>
        <a:p>
          <a:endParaRPr lang="pl-PL"/>
        </a:p>
      </dgm:t>
    </dgm:pt>
    <dgm:pt modelId="{D898DF04-63CA-4D6E-ABD6-AD33B72315A4}">
      <dgm:prSet phldrT="[Tekst]"/>
      <dgm:spPr/>
      <dgm:t>
        <a:bodyPr/>
        <a:lstStyle/>
        <a:p>
          <a:r>
            <a:rPr lang="hr" dirty="0"/>
            <a:t>Pogreška </a:t>
          </a:r>
          <a:r>
            <a:rPr lang="hr" dirty="0" err="1"/>
            <a:t>specifikacije</a:t>
          </a:r>
        </a:p>
      </dgm:t>
    </dgm:pt>
    <dgm:pt modelId="{7508829C-F788-4328-8CDA-8ADC1B6368F7}" type="parTrans" cxnId="{4093DAA2-7CFD-4C4B-A2B3-0CD0FDF57671}">
      <dgm:prSet/>
      <dgm:spPr/>
      <dgm:t>
        <a:bodyPr/>
        <a:lstStyle/>
        <a:p>
          <a:endParaRPr lang="pl-PL"/>
        </a:p>
      </dgm:t>
    </dgm:pt>
    <dgm:pt modelId="{55D5C6D9-DDDB-4116-9C83-CC969A33A00E}" type="sibTrans" cxnId="{4093DAA2-7CFD-4C4B-A2B3-0CD0FDF57671}">
      <dgm:prSet/>
      <dgm:spPr/>
      <dgm:t>
        <a:bodyPr/>
        <a:lstStyle/>
        <a:p>
          <a:endParaRPr lang="pl-PL"/>
        </a:p>
      </dgm:t>
    </dgm:pt>
    <dgm:pt modelId="{73022CCE-9FB8-415D-A473-6DF38DF3CC7B}">
      <dgm:prSet phldrT="[Tekst]"/>
      <dgm:spPr/>
      <dgm:t>
        <a:bodyPr/>
        <a:lstStyle/>
        <a:p>
          <a:r>
            <a:rPr lang="hr" dirty="0"/>
            <a:t>rezultat nepouzdanog prikupljanja podataka</a:t>
          </a:r>
          <a:endParaRPr lang="pl-PL" dirty="0"/>
        </a:p>
      </dgm:t>
    </dgm:pt>
    <dgm:pt modelId="{06708008-C262-40AA-9397-4730E984D48A}" type="parTrans" cxnId="{AE4C4179-5B06-44E6-AB18-185D8C23C75B}">
      <dgm:prSet/>
      <dgm:spPr/>
      <dgm:t>
        <a:bodyPr/>
        <a:lstStyle/>
        <a:p>
          <a:endParaRPr lang="pl-PL"/>
        </a:p>
      </dgm:t>
    </dgm:pt>
    <dgm:pt modelId="{3290FB49-AFB5-417B-9E46-FC1244B0E183}" type="sibTrans" cxnId="{AE4C4179-5B06-44E6-AB18-185D8C23C75B}">
      <dgm:prSet/>
      <dgm:spPr/>
      <dgm:t>
        <a:bodyPr/>
        <a:lstStyle/>
        <a:p>
          <a:endParaRPr lang="pl-PL"/>
        </a:p>
      </dgm:t>
    </dgm:pt>
    <dgm:pt modelId="{F9DDA31A-2F26-43D0-A94F-AD1F53CDF2AA}">
      <dgm:prSet phldrT="[Tekst]"/>
      <dgm:spPr/>
      <dgm:t>
        <a:bodyPr/>
        <a:lstStyle/>
        <a:p>
          <a:r>
            <a:rPr lang="hr" dirty="0"/>
            <a:t>uzrokovano pojavom slučajne komponente koja nije nula u uzorku</a:t>
          </a:r>
          <a:endParaRPr lang="pl-PL" dirty="0"/>
        </a:p>
      </dgm:t>
    </dgm:pt>
    <dgm:pt modelId="{CD669D6C-C89B-45EB-8EF7-924BBD41C3C5}" type="parTrans" cxnId="{B90DCAF5-4C38-44E6-AF16-615322A1FB93}">
      <dgm:prSet/>
      <dgm:spPr/>
      <dgm:t>
        <a:bodyPr/>
        <a:lstStyle/>
        <a:p>
          <a:endParaRPr lang="pl-PL"/>
        </a:p>
      </dgm:t>
    </dgm:pt>
    <dgm:pt modelId="{2659D801-383B-40D0-9760-9F709AD7F5C5}" type="sibTrans" cxnId="{B90DCAF5-4C38-44E6-AF16-615322A1FB93}">
      <dgm:prSet/>
      <dgm:spPr/>
      <dgm:t>
        <a:bodyPr/>
        <a:lstStyle/>
        <a:p>
          <a:endParaRPr lang="pl-PL"/>
        </a:p>
      </dgm:t>
    </dgm:pt>
    <dgm:pt modelId="{882BB14C-4E49-4D7E-9B63-A74647189018}">
      <dgm:prSet phldrT="[Tekst]"/>
      <dgm:spPr/>
      <dgm:t>
        <a:bodyPr/>
        <a:lstStyle/>
        <a:p>
          <a:r>
            <a:rPr lang="hr" dirty="0" err="1"/>
            <a:t>Slučajna </a:t>
          </a:r>
          <a:r>
            <a:rPr lang="hr" dirty="0"/>
            <a:t>pogreška</a:t>
          </a:r>
        </a:p>
      </dgm:t>
    </dgm:pt>
    <dgm:pt modelId="{C71B22CA-EF21-42EF-AB60-A5DA7A092E4D}" type="parTrans" cxnId="{BD1DC72E-02B6-423F-AB6C-43162786D6F3}">
      <dgm:prSet/>
      <dgm:spPr/>
      <dgm:t>
        <a:bodyPr/>
        <a:lstStyle/>
        <a:p>
          <a:endParaRPr lang="pl-PL"/>
        </a:p>
      </dgm:t>
    </dgm:pt>
    <dgm:pt modelId="{FED4482F-C07C-4854-8162-7B88E047E915}" type="sibTrans" cxnId="{BD1DC72E-02B6-423F-AB6C-43162786D6F3}">
      <dgm:prSet/>
      <dgm:spPr/>
      <dgm:t>
        <a:bodyPr/>
        <a:lstStyle/>
        <a:p>
          <a:endParaRPr lang="pl-PL"/>
        </a:p>
      </dgm:t>
    </dgm:pt>
    <dgm:pt modelId="{2DB4E797-E4BC-4A49-A307-0106AB97F349}" type="pres">
      <dgm:prSet presAssocID="{42E2ADEE-394A-41A2-9583-DCBBB74AF4C2}" presName="linear" presStyleCnt="0">
        <dgm:presLayoutVars>
          <dgm:animLvl val="lvl"/>
          <dgm:resizeHandles val="exact"/>
        </dgm:presLayoutVars>
      </dgm:prSet>
      <dgm:spPr/>
    </dgm:pt>
    <dgm:pt modelId="{002302E8-2D08-400A-A4C1-BA4DC50BE4E2}" type="pres">
      <dgm:prSet presAssocID="{F2901E8D-26F0-4839-80A1-F6028B68AC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4664985-579E-48B9-84AF-DCFD50DA2064}" type="pres">
      <dgm:prSet presAssocID="{F2901E8D-26F0-4839-80A1-F6028B68AC06}" presName="childText" presStyleLbl="revTx" presStyleIdx="0" presStyleCnt="3">
        <dgm:presLayoutVars>
          <dgm:bulletEnabled val="1"/>
        </dgm:presLayoutVars>
      </dgm:prSet>
      <dgm:spPr/>
    </dgm:pt>
    <dgm:pt modelId="{F81B159D-DA5B-46BF-8A62-C7CC0CCEBAF9}" type="pres">
      <dgm:prSet presAssocID="{D898DF04-63CA-4D6E-ABD6-AD33B72315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BBA331-9630-4FD0-A626-355AA116B23D}" type="pres">
      <dgm:prSet presAssocID="{D898DF04-63CA-4D6E-ABD6-AD33B72315A4}" presName="childText" presStyleLbl="revTx" presStyleIdx="1" presStyleCnt="3">
        <dgm:presLayoutVars>
          <dgm:bulletEnabled val="1"/>
        </dgm:presLayoutVars>
      </dgm:prSet>
      <dgm:spPr/>
    </dgm:pt>
    <dgm:pt modelId="{9C14DD4A-650F-4944-B1C5-CC72B2AD47CB}" type="pres">
      <dgm:prSet presAssocID="{882BB14C-4E49-4D7E-9B63-A7464718901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0E9E747-5501-458E-BF64-9F238D4C7138}" type="pres">
      <dgm:prSet presAssocID="{882BB14C-4E49-4D7E-9B63-A7464718901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673DE03-5299-462C-8195-F28029D119D5}" srcId="{42E2ADEE-394A-41A2-9583-DCBBB74AF4C2}" destId="{F2901E8D-26F0-4839-80A1-F6028B68AC06}" srcOrd="0" destOrd="0" parTransId="{F0610C2E-1D1D-47C0-92E8-14086C7A400B}" sibTransId="{80811E18-874E-447F-8553-7063392F349B}"/>
    <dgm:cxn modelId="{6B6BB708-3FFA-48B7-AD4C-B717B446620E}" type="presOf" srcId="{42E2ADEE-394A-41A2-9583-DCBBB74AF4C2}" destId="{2DB4E797-E4BC-4A49-A307-0106AB97F349}" srcOrd="0" destOrd="0" presId="urn:microsoft.com/office/officeart/2005/8/layout/vList2"/>
    <dgm:cxn modelId="{BD1DC72E-02B6-423F-AB6C-43162786D6F3}" srcId="{42E2ADEE-394A-41A2-9583-DCBBB74AF4C2}" destId="{882BB14C-4E49-4D7E-9B63-A74647189018}" srcOrd="2" destOrd="0" parTransId="{C71B22CA-EF21-42EF-AB60-A5DA7A092E4D}" sibTransId="{FED4482F-C07C-4854-8162-7B88E047E915}"/>
    <dgm:cxn modelId="{311F3533-94C1-4912-9927-D0044D588D9F}" type="presOf" srcId="{882BB14C-4E49-4D7E-9B63-A74647189018}" destId="{9C14DD4A-650F-4944-B1C5-CC72B2AD47CB}" srcOrd="0" destOrd="0" presId="urn:microsoft.com/office/officeart/2005/8/layout/vList2"/>
    <dgm:cxn modelId="{D41BD238-68A5-4B02-BADD-7E09B8C71C1A}" type="presOf" srcId="{F9DDA31A-2F26-43D0-A94F-AD1F53CDF2AA}" destId="{D0E9E747-5501-458E-BF64-9F238D4C7138}" srcOrd="0" destOrd="0" presId="urn:microsoft.com/office/officeart/2005/8/layout/vList2"/>
    <dgm:cxn modelId="{44F48744-96B2-44D9-81C8-A365E082D70E}" type="presOf" srcId="{F2901E8D-26F0-4839-80A1-F6028B68AC06}" destId="{002302E8-2D08-400A-A4C1-BA4DC50BE4E2}" srcOrd="0" destOrd="0" presId="urn:microsoft.com/office/officeart/2005/8/layout/vList2"/>
    <dgm:cxn modelId="{BDA98A48-C569-4CBF-9B32-EBC8FF421516}" type="presOf" srcId="{73022CCE-9FB8-415D-A473-6DF38DF3CC7B}" destId="{52BBA331-9630-4FD0-A626-355AA116B23D}" srcOrd="0" destOrd="0" presId="urn:microsoft.com/office/officeart/2005/8/layout/vList2"/>
    <dgm:cxn modelId="{AE4C4179-5B06-44E6-AB18-185D8C23C75B}" srcId="{D898DF04-63CA-4D6E-ABD6-AD33B72315A4}" destId="{73022CCE-9FB8-415D-A473-6DF38DF3CC7B}" srcOrd="0" destOrd="0" parTransId="{06708008-C262-40AA-9397-4730E984D48A}" sibTransId="{3290FB49-AFB5-417B-9E46-FC1244B0E183}"/>
    <dgm:cxn modelId="{2736758E-EA06-409C-8E1E-2CFEBC132783}" srcId="{F2901E8D-26F0-4839-80A1-F6028B68AC06}" destId="{2B05BD03-6130-4BBA-AF33-5A5C22F6396C}" srcOrd="0" destOrd="0" parTransId="{B53EE3B1-B4B3-4C27-95CB-FBC8AC420B44}" sibTransId="{4E9395A0-4F13-4E2D-8650-3C2B0D4C9042}"/>
    <dgm:cxn modelId="{4093DAA2-7CFD-4C4B-A2B3-0CD0FDF57671}" srcId="{42E2ADEE-394A-41A2-9583-DCBBB74AF4C2}" destId="{D898DF04-63CA-4D6E-ABD6-AD33B72315A4}" srcOrd="1" destOrd="0" parTransId="{7508829C-F788-4328-8CDA-8ADC1B6368F7}" sibTransId="{55D5C6D9-DDDB-4116-9C83-CC969A33A00E}"/>
    <dgm:cxn modelId="{BF29C7CD-D883-40B6-8FEB-2F06A8C59A41}" type="presOf" srcId="{D898DF04-63CA-4D6E-ABD6-AD33B72315A4}" destId="{F81B159D-DA5B-46BF-8A62-C7CC0CCEBAF9}" srcOrd="0" destOrd="0" presId="urn:microsoft.com/office/officeart/2005/8/layout/vList2"/>
    <dgm:cxn modelId="{B8D03BD4-C22D-425D-A12F-4A5CDF78BA6F}" type="presOf" srcId="{2B05BD03-6130-4BBA-AF33-5A5C22F6396C}" destId="{A4664985-579E-48B9-84AF-DCFD50DA2064}" srcOrd="0" destOrd="0" presId="urn:microsoft.com/office/officeart/2005/8/layout/vList2"/>
    <dgm:cxn modelId="{B90DCAF5-4C38-44E6-AF16-615322A1FB93}" srcId="{882BB14C-4E49-4D7E-9B63-A74647189018}" destId="{F9DDA31A-2F26-43D0-A94F-AD1F53CDF2AA}" srcOrd="0" destOrd="0" parTransId="{CD669D6C-C89B-45EB-8EF7-924BBD41C3C5}" sibTransId="{2659D801-383B-40D0-9760-9F709AD7F5C5}"/>
    <dgm:cxn modelId="{3B1BFC05-A5AC-4041-AE39-1011550BB8BA}" type="presParOf" srcId="{2DB4E797-E4BC-4A49-A307-0106AB97F349}" destId="{002302E8-2D08-400A-A4C1-BA4DC50BE4E2}" srcOrd="0" destOrd="0" presId="urn:microsoft.com/office/officeart/2005/8/layout/vList2"/>
    <dgm:cxn modelId="{3622BF76-59BC-4E56-ADEC-7223CEB6CEB4}" type="presParOf" srcId="{2DB4E797-E4BC-4A49-A307-0106AB97F349}" destId="{A4664985-579E-48B9-84AF-DCFD50DA2064}" srcOrd="1" destOrd="0" presId="urn:microsoft.com/office/officeart/2005/8/layout/vList2"/>
    <dgm:cxn modelId="{77528907-CC93-4099-BEA7-513A66FF8C74}" type="presParOf" srcId="{2DB4E797-E4BC-4A49-A307-0106AB97F349}" destId="{F81B159D-DA5B-46BF-8A62-C7CC0CCEBAF9}" srcOrd="2" destOrd="0" presId="urn:microsoft.com/office/officeart/2005/8/layout/vList2"/>
    <dgm:cxn modelId="{0301008D-B425-43B5-BCD3-97BA2799487D}" type="presParOf" srcId="{2DB4E797-E4BC-4A49-A307-0106AB97F349}" destId="{52BBA331-9630-4FD0-A626-355AA116B23D}" srcOrd="3" destOrd="0" presId="urn:microsoft.com/office/officeart/2005/8/layout/vList2"/>
    <dgm:cxn modelId="{2BD5644F-BB7F-41F9-B063-C5BFBAD308F3}" type="presParOf" srcId="{2DB4E797-E4BC-4A49-A307-0106AB97F349}" destId="{9C14DD4A-650F-4944-B1C5-CC72B2AD47CB}" srcOrd="4" destOrd="0" presId="urn:microsoft.com/office/officeart/2005/8/layout/vList2"/>
    <dgm:cxn modelId="{692897DB-AB00-4681-818E-380ED7C0FC40}" type="presParOf" srcId="{2DB4E797-E4BC-4A49-A307-0106AB97F349}" destId="{D0E9E747-5501-458E-BF64-9F238D4C713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E2ADEE-394A-41A2-9583-DCBBB74AF4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901E8D-26F0-4839-80A1-F6028B68AC06}">
      <dgm:prSet phldrT="[Tekst]"/>
      <dgm:spPr/>
      <dgm:t>
        <a:bodyPr/>
        <a:lstStyle/>
        <a:p>
          <a:r>
            <a:rPr lang="hr" b="1" dirty="0"/>
            <a:t>Kvaliteta modela prognoze</a:t>
          </a:r>
          <a:endParaRPr lang="pl-PL" dirty="0"/>
        </a:p>
      </dgm:t>
    </dgm:pt>
    <dgm:pt modelId="{F0610C2E-1D1D-47C0-92E8-14086C7A400B}" type="parTrans" cxnId="{6673DE03-5299-462C-8195-F28029D119D5}">
      <dgm:prSet/>
      <dgm:spPr/>
      <dgm:t>
        <a:bodyPr/>
        <a:lstStyle/>
        <a:p>
          <a:endParaRPr lang="pl-PL"/>
        </a:p>
      </dgm:t>
    </dgm:pt>
    <dgm:pt modelId="{80811E18-874E-447F-8553-7063392F349B}" type="sibTrans" cxnId="{6673DE03-5299-462C-8195-F28029D119D5}">
      <dgm:prSet/>
      <dgm:spPr/>
      <dgm:t>
        <a:bodyPr/>
        <a:lstStyle/>
        <a:p>
          <a:endParaRPr lang="pl-PL"/>
        </a:p>
      </dgm:t>
    </dgm:pt>
    <dgm:pt modelId="{2B05BD03-6130-4BBA-AF33-5A5C22F6396C}">
      <dgm:prSet phldrT="[Tekst]"/>
      <dgm:spPr/>
      <dgm:t>
        <a:bodyPr/>
        <a:lstStyle/>
        <a:p>
          <a:r>
            <a:rPr lang="hr" dirty="0"/>
            <a:t>procjenjuje odabir prognostičkog modela za opis tijeka varijabli,</a:t>
          </a:r>
          <a:endParaRPr lang="pl-PL" dirty="0"/>
        </a:p>
      </dgm:t>
    </dgm:pt>
    <dgm:pt modelId="{B53EE3B1-B4B3-4C27-95CB-FBC8AC420B44}" type="parTrans" cxnId="{2736758E-EA06-409C-8E1E-2CFEBC132783}">
      <dgm:prSet/>
      <dgm:spPr/>
      <dgm:t>
        <a:bodyPr/>
        <a:lstStyle/>
        <a:p>
          <a:endParaRPr lang="pl-PL"/>
        </a:p>
      </dgm:t>
    </dgm:pt>
    <dgm:pt modelId="{4E9395A0-4F13-4E2D-8650-3C2B0D4C9042}" type="sibTrans" cxnId="{2736758E-EA06-409C-8E1E-2CFEBC132783}">
      <dgm:prSet/>
      <dgm:spPr/>
      <dgm:t>
        <a:bodyPr/>
        <a:lstStyle/>
        <a:p>
          <a:endParaRPr lang="pl-PL"/>
        </a:p>
      </dgm:t>
    </dgm:pt>
    <dgm:pt modelId="{F9DDA31A-2F26-43D0-A94F-AD1F53CDF2AA}">
      <dgm:prSet phldrT="[Tekst]"/>
      <dgm:spPr/>
      <dgm:t>
        <a:bodyPr/>
        <a:lstStyle/>
        <a:p>
          <a:r>
            <a:rPr lang="hr" dirty="0"/>
            <a:t>utvrđuje ispunjava li konstruirana prognoza usvojene pretpostavke.</a:t>
          </a:r>
          <a:endParaRPr lang="pl-PL" dirty="0"/>
        </a:p>
      </dgm:t>
    </dgm:pt>
    <dgm:pt modelId="{CD669D6C-C89B-45EB-8EF7-924BBD41C3C5}" type="parTrans" cxnId="{B90DCAF5-4C38-44E6-AF16-615322A1FB93}">
      <dgm:prSet/>
      <dgm:spPr/>
      <dgm:t>
        <a:bodyPr/>
        <a:lstStyle/>
        <a:p>
          <a:endParaRPr lang="pl-PL"/>
        </a:p>
      </dgm:t>
    </dgm:pt>
    <dgm:pt modelId="{2659D801-383B-40D0-9760-9F709AD7F5C5}" type="sibTrans" cxnId="{B90DCAF5-4C38-44E6-AF16-615322A1FB93}">
      <dgm:prSet/>
      <dgm:spPr/>
      <dgm:t>
        <a:bodyPr/>
        <a:lstStyle/>
        <a:p>
          <a:endParaRPr lang="pl-PL"/>
        </a:p>
      </dgm:t>
    </dgm:pt>
    <dgm:pt modelId="{882BB14C-4E49-4D7E-9B63-A74647189018}">
      <dgm:prSet phldrT="[Tekst]"/>
      <dgm:spPr/>
      <dgm:t>
        <a:bodyPr/>
        <a:lstStyle/>
        <a:p>
          <a:r>
            <a:rPr lang="hr" b="1" dirty="0"/>
            <a:t>Prihvatljivost predviđanja​</a:t>
          </a:r>
          <a:endParaRPr lang="pl-PL" dirty="0"/>
        </a:p>
      </dgm:t>
    </dgm:pt>
    <dgm:pt modelId="{C71B22CA-EF21-42EF-AB60-A5DA7A092E4D}" type="parTrans" cxnId="{BD1DC72E-02B6-423F-AB6C-43162786D6F3}">
      <dgm:prSet/>
      <dgm:spPr/>
      <dgm:t>
        <a:bodyPr/>
        <a:lstStyle/>
        <a:p>
          <a:endParaRPr lang="pl-PL"/>
        </a:p>
      </dgm:t>
    </dgm:pt>
    <dgm:pt modelId="{FED4482F-C07C-4854-8162-7B88E047E915}" type="sibTrans" cxnId="{BD1DC72E-02B6-423F-AB6C-43162786D6F3}">
      <dgm:prSet/>
      <dgm:spPr/>
      <dgm:t>
        <a:bodyPr/>
        <a:lstStyle/>
        <a:p>
          <a:endParaRPr lang="pl-PL"/>
        </a:p>
      </dgm:t>
    </dgm:pt>
    <dgm:pt modelId="{D898DF04-63CA-4D6E-ABD6-AD33B72315A4}">
      <dgm:prSet phldrT="[Tekst]"/>
      <dgm:spPr/>
      <dgm:t>
        <a:bodyPr/>
        <a:lstStyle/>
        <a:p>
          <a:r>
            <a:rPr lang="hr" b="1" dirty="0"/>
            <a:t>Točnost predviđanja</a:t>
          </a:r>
          <a:endParaRPr lang="pl-PL" dirty="0"/>
        </a:p>
      </dgm:t>
    </dgm:pt>
    <dgm:pt modelId="{55D5C6D9-DDDB-4116-9C83-CC969A33A00E}" type="sibTrans" cxnId="{4093DAA2-7CFD-4C4B-A2B3-0CD0FDF57671}">
      <dgm:prSet/>
      <dgm:spPr/>
      <dgm:t>
        <a:bodyPr/>
        <a:lstStyle/>
        <a:p>
          <a:endParaRPr lang="pl-PL"/>
        </a:p>
      </dgm:t>
    </dgm:pt>
    <dgm:pt modelId="{7508829C-F788-4328-8CDA-8ADC1B6368F7}" type="parTrans" cxnId="{4093DAA2-7CFD-4C4B-A2B3-0CD0FDF57671}">
      <dgm:prSet/>
      <dgm:spPr/>
      <dgm:t>
        <a:bodyPr/>
        <a:lstStyle/>
        <a:p>
          <a:endParaRPr lang="pl-PL"/>
        </a:p>
      </dgm:t>
    </dgm:pt>
    <dgm:pt modelId="{73022CCE-9FB8-415D-A473-6DF38DF3CC7B}">
      <dgm:prSet phldrT="[Tekst]"/>
      <dgm:spPr/>
      <dgm:t>
        <a:bodyPr/>
        <a:lstStyle/>
        <a:p>
          <a:r>
            <a:rPr lang="hr" dirty="0"/>
            <a:t>procjenjuje se na temelju </a:t>
          </a:r>
          <a:r>
            <a:rPr lang="hr" i="1" dirty="0"/>
            <a:t>ex post </a:t>
          </a:r>
          <a:r>
            <a:rPr lang="hr" dirty="0"/>
            <a:t>pogrešaka utvrđenih nakon razdoblja za koje je prognoza bila valjana,</a:t>
          </a:r>
          <a:endParaRPr lang="pl-PL" dirty="0"/>
        </a:p>
      </dgm:t>
    </dgm:pt>
    <dgm:pt modelId="{3290FB49-AFB5-417B-9E46-FC1244B0E183}" type="sibTrans" cxnId="{AE4C4179-5B06-44E6-AB18-185D8C23C75B}">
      <dgm:prSet/>
      <dgm:spPr/>
      <dgm:t>
        <a:bodyPr/>
        <a:lstStyle/>
        <a:p>
          <a:endParaRPr lang="pl-PL"/>
        </a:p>
      </dgm:t>
    </dgm:pt>
    <dgm:pt modelId="{06708008-C262-40AA-9397-4730E984D48A}" type="parTrans" cxnId="{AE4C4179-5B06-44E6-AB18-185D8C23C75B}">
      <dgm:prSet/>
      <dgm:spPr/>
      <dgm:t>
        <a:bodyPr/>
        <a:lstStyle/>
        <a:p>
          <a:endParaRPr lang="pl-PL"/>
        </a:p>
      </dgm:t>
    </dgm:pt>
    <dgm:pt modelId="{2DB4E797-E4BC-4A49-A307-0106AB97F349}" type="pres">
      <dgm:prSet presAssocID="{42E2ADEE-394A-41A2-9583-DCBBB74AF4C2}" presName="linear" presStyleCnt="0">
        <dgm:presLayoutVars>
          <dgm:animLvl val="lvl"/>
          <dgm:resizeHandles val="exact"/>
        </dgm:presLayoutVars>
      </dgm:prSet>
      <dgm:spPr/>
    </dgm:pt>
    <dgm:pt modelId="{002302E8-2D08-400A-A4C1-BA4DC50BE4E2}" type="pres">
      <dgm:prSet presAssocID="{F2901E8D-26F0-4839-80A1-F6028B68AC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4664985-579E-48B9-84AF-DCFD50DA2064}" type="pres">
      <dgm:prSet presAssocID="{F2901E8D-26F0-4839-80A1-F6028B68AC06}" presName="childText" presStyleLbl="revTx" presStyleIdx="0" presStyleCnt="3">
        <dgm:presLayoutVars>
          <dgm:bulletEnabled val="1"/>
        </dgm:presLayoutVars>
      </dgm:prSet>
      <dgm:spPr/>
    </dgm:pt>
    <dgm:pt modelId="{F81B159D-DA5B-46BF-8A62-C7CC0CCEBAF9}" type="pres">
      <dgm:prSet presAssocID="{D898DF04-63CA-4D6E-ABD6-AD33B72315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BBA331-9630-4FD0-A626-355AA116B23D}" type="pres">
      <dgm:prSet presAssocID="{D898DF04-63CA-4D6E-ABD6-AD33B72315A4}" presName="childText" presStyleLbl="revTx" presStyleIdx="1" presStyleCnt="3">
        <dgm:presLayoutVars>
          <dgm:bulletEnabled val="1"/>
        </dgm:presLayoutVars>
      </dgm:prSet>
      <dgm:spPr/>
    </dgm:pt>
    <dgm:pt modelId="{9C14DD4A-650F-4944-B1C5-CC72B2AD47CB}" type="pres">
      <dgm:prSet presAssocID="{882BB14C-4E49-4D7E-9B63-A7464718901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0E9E747-5501-458E-BF64-9F238D4C7138}" type="pres">
      <dgm:prSet presAssocID="{882BB14C-4E49-4D7E-9B63-A7464718901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673DE03-5299-462C-8195-F28029D119D5}" srcId="{42E2ADEE-394A-41A2-9583-DCBBB74AF4C2}" destId="{F2901E8D-26F0-4839-80A1-F6028B68AC06}" srcOrd="0" destOrd="0" parTransId="{F0610C2E-1D1D-47C0-92E8-14086C7A400B}" sibTransId="{80811E18-874E-447F-8553-7063392F349B}"/>
    <dgm:cxn modelId="{6B6BB708-3FFA-48B7-AD4C-B717B446620E}" type="presOf" srcId="{42E2ADEE-394A-41A2-9583-DCBBB74AF4C2}" destId="{2DB4E797-E4BC-4A49-A307-0106AB97F349}" srcOrd="0" destOrd="0" presId="urn:microsoft.com/office/officeart/2005/8/layout/vList2"/>
    <dgm:cxn modelId="{BD1DC72E-02B6-423F-AB6C-43162786D6F3}" srcId="{42E2ADEE-394A-41A2-9583-DCBBB74AF4C2}" destId="{882BB14C-4E49-4D7E-9B63-A74647189018}" srcOrd="2" destOrd="0" parTransId="{C71B22CA-EF21-42EF-AB60-A5DA7A092E4D}" sibTransId="{FED4482F-C07C-4854-8162-7B88E047E915}"/>
    <dgm:cxn modelId="{311F3533-94C1-4912-9927-D0044D588D9F}" type="presOf" srcId="{882BB14C-4E49-4D7E-9B63-A74647189018}" destId="{9C14DD4A-650F-4944-B1C5-CC72B2AD47CB}" srcOrd="0" destOrd="0" presId="urn:microsoft.com/office/officeart/2005/8/layout/vList2"/>
    <dgm:cxn modelId="{D41BD238-68A5-4B02-BADD-7E09B8C71C1A}" type="presOf" srcId="{F9DDA31A-2F26-43D0-A94F-AD1F53CDF2AA}" destId="{D0E9E747-5501-458E-BF64-9F238D4C7138}" srcOrd="0" destOrd="0" presId="urn:microsoft.com/office/officeart/2005/8/layout/vList2"/>
    <dgm:cxn modelId="{44F48744-96B2-44D9-81C8-A365E082D70E}" type="presOf" srcId="{F2901E8D-26F0-4839-80A1-F6028B68AC06}" destId="{002302E8-2D08-400A-A4C1-BA4DC50BE4E2}" srcOrd="0" destOrd="0" presId="urn:microsoft.com/office/officeart/2005/8/layout/vList2"/>
    <dgm:cxn modelId="{BDA98A48-C569-4CBF-9B32-EBC8FF421516}" type="presOf" srcId="{73022CCE-9FB8-415D-A473-6DF38DF3CC7B}" destId="{52BBA331-9630-4FD0-A626-355AA116B23D}" srcOrd="0" destOrd="0" presId="urn:microsoft.com/office/officeart/2005/8/layout/vList2"/>
    <dgm:cxn modelId="{AE4C4179-5B06-44E6-AB18-185D8C23C75B}" srcId="{D898DF04-63CA-4D6E-ABD6-AD33B72315A4}" destId="{73022CCE-9FB8-415D-A473-6DF38DF3CC7B}" srcOrd="0" destOrd="0" parTransId="{06708008-C262-40AA-9397-4730E984D48A}" sibTransId="{3290FB49-AFB5-417B-9E46-FC1244B0E183}"/>
    <dgm:cxn modelId="{2736758E-EA06-409C-8E1E-2CFEBC132783}" srcId="{F2901E8D-26F0-4839-80A1-F6028B68AC06}" destId="{2B05BD03-6130-4BBA-AF33-5A5C22F6396C}" srcOrd="0" destOrd="0" parTransId="{B53EE3B1-B4B3-4C27-95CB-FBC8AC420B44}" sibTransId="{4E9395A0-4F13-4E2D-8650-3C2B0D4C9042}"/>
    <dgm:cxn modelId="{4093DAA2-7CFD-4C4B-A2B3-0CD0FDF57671}" srcId="{42E2ADEE-394A-41A2-9583-DCBBB74AF4C2}" destId="{D898DF04-63CA-4D6E-ABD6-AD33B72315A4}" srcOrd="1" destOrd="0" parTransId="{7508829C-F788-4328-8CDA-8ADC1B6368F7}" sibTransId="{55D5C6D9-DDDB-4116-9C83-CC969A33A00E}"/>
    <dgm:cxn modelId="{BF29C7CD-D883-40B6-8FEB-2F06A8C59A41}" type="presOf" srcId="{D898DF04-63CA-4D6E-ABD6-AD33B72315A4}" destId="{F81B159D-DA5B-46BF-8A62-C7CC0CCEBAF9}" srcOrd="0" destOrd="0" presId="urn:microsoft.com/office/officeart/2005/8/layout/vList2"/>
    <dgm:cxn modelId="{B8D03BD4-C22D-425D-A12F-4A5CDF78BA6F}" type="presOf" srcId="{2B05BD03-6130-4BBA-AF33-5A5C22F6396C}" destId="{A4664985-579E-48B9-84AF-DCFD50DA2064}" srcOrd="0" destOrd="0" presId="urn:microsoft.com/office/officeart/2005/8/layout/vList2"/>
    <dgm:cxn modelId="{B90DCAF5-4C38-44E6-AF16-615322A1FB93}" srcId="{882BB14C-4E49-4D7E-9B63-A74647189018}" destId="{F9DDA31A-2F26-43D0-A94F-AD1F53CDF2AA}" srcOrd="0" destOrd="0" parTransId="{CD669D6C-C89B-45EB-8EF7-924BBD41C3C5}" sibTransId="{2659D801-383B-40D0-9760-9F709AD7F5C5}"/>
    <dgm:cxn modelId="{3B1BFC05-A5AC-4041-AE39-1011550BB8BA}" type="presParOf" srcId="{2DB4E797-E4BC-4A49-A307-0106AB97F349}" destId="{002302E8-2D08-400A-A4C1-BA4DC50BE4E2}" srcOrd="0" destOrd="0" presId="urn:microsoft.com/office/officeart/2005/8/layout/vList2"/>
    <dgm:cxn modelId="{3622BF76-59BC-4E56-ADEC-7223CEB6CEB4}" type="presParOf" srcId="{2DB4E797-E4BC-4A49-A307-0106AB97F349}" destId="{A4664985-579E-48B9-84AF-DCFD50DA2064}" srcOrd="1" destOrd="0" presId="urn:microsoft.com/office/officeart/2005/8/layout/vList2"/>
    <dgm:cxn modelId="{77528907-CC93-4099-BEA7-513A66FF8C74}" type="presParOf" srcId="{2DB4E797-E4BC-4A49-A307-0106AB97F349}" destId="{F81B159D-DA5B-46BF-8A62-C7CC0CCEBAF9}" srcOrd="2" destOrd="0" presId="urn:microsoft.com/office/officeart/2005/8/layout/vList2"/>
    <dgm:cxn modelId="{0301008D-B425-43B5-BCD3-97BA2799487D}" type="presParOf" srcId="{2DB4E797-E4BC-4A49-A307-0106AB97F349}" destId="{52BBA331-9630-4FD0-A626-355AA116B23D}" srcOrd="3" destOrd="0" presId="urn:microsoft.com/office/officeart/2005/8/layout/vList2"/>
    <dgm:cxn modelId="{2BD5644F-BB7F-41F9-B063-C5BFBAD308F3}" type="presParOf" srcId="{2DB4E797-E4BC-4A49-A307-0106AB97F349}" destId="{9C14DD4A-650F-4944-B1C5-CC72B2AD47CB}" srcOrd="4" destOrd="0" presId="urn:microsoft.com/office/officeart/2005/8/layout/vList2"/>
    <dgm:cxn modelId="{692897DB-AB00-4681-818E-380ED7C0FC40}" type="presParOf" srcId="{2DB4E797-E4BC-4A49-A307-0106AB97F349}" destId="{D0E9E747-5501-458E-BF64-9F238D4C713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FC0B3A-E777-4F5E-A040-30B9DDEEDC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8DAED9-06D3-4C41-9ACD-A33A9DB9DB05}">
      <dgm:prSet phldrT="[Tekst]" custT="1"/>
      <dgm:spPr/>
      <dgm:t>
        <a:bodyPr/>
        <a:lstStyle/>
        <a:p>
          <a:r>
            <a:rPr lang="hr" sz="1600" dirty="0">
              <a:latin typeface="Arial" panose="020B0604020202020204" pitchFamily="34" charset="0"/>
              <a:cs typeface="Arial" panose="020B0604020202020204" pitchFamily="34" charset="0"/>
            </a:rPr>
            <a:t>Konstanta potražnja</a:t>
          </a: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85A98-1B80-406E-ADF6-D9C042CE968C}" type="parTrans" cxnId="{215B5469-1A2D-4406-B7D0-F877F7F73142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CE377-16BB-4EBD-ADE8-562E38E313BE}" type="sibTrans" cxnId="{215B5469-1A2D-4406-B7D0-F877F7F73142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439A3-51D9-4FC5-A48E-3CF99977E102}">
      <dgm:prSet phldrT="[Tekst]" custT="1"/>
      <dgm:spPr/>
      <dgm:t>
        <a:bodyPr/>
        <a:lstStyle/>
        <a:p>
          <a:r>
            <a:rPr lang="hr" sz="1600" dirty="0">
              <a:latin typeface="Arial" panose="020B0604020202020204" pitchFamily="34" charset="0"/>
              <a:cs typeface="Arial" panose="020B0604020202020204" pitchFamily="34" charset="0"/>
            </a:rPr>
            <a:t>Naivne metode</a:t>
          </a: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198C46-8A7B-45D0-BC91-D585236A63AD}" type="parTrans" cxnId="{69EF9E81-83DC-497D-9658-C05F65F44F96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9313D-785F-425A-AE9E-D7122DF5358A}" type="sibTrans" cxnId="{69EF9E81-83DC-497D-9658-C05F65F44F96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BE9CAC-D56B-4AF3-8343-9D62F6B66DB1}">
      <dgm:prSet phldrT="[Tekst]" custT="1"/>
      <dgm:spPr/>
      <dgm:t>
        <a:bodyPr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Potražnja s trendom</a:t>
          </a:r>
        </a:p>
      </dgm:t>
    </dgm:pt>
    <dgm:pt modelId="{273F688B-1CDC-41EE-9EC1-AD3C2E3AFC37}" type="parTrans" cxnId="{99CC4D94-7E5D-4036-A121-817CC6EFA081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5A67A3-6CD0-4BA8-8A5A-0776A35F6E0C}" type="sibTrans" cxnId="{99CC4D94-7E5D-4036-A121-817CC6EFA081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497EB2-6AD3-4644-94E6-C727E0B1C21C}">
      <dgm:prSet phldrT="[Tekst]" custT="1"/>
      <dgm:spPr/>
      <dgm:t>
        <a:bodyPr/>
        <a:lstStyle/>
        <a:p>
          <a:r>
            <a:rPr lang="hr" sz="1600" dirty="0">
              <a:latin typeface="Arial" panose="020B0604020202020204" pitchFamily="34" charset="0"/>
              <a:cs typeface="Arial" panose="020B0604020202020204" pitchFamily="34" charset="0"/>
            </a:rPr>
            <a:t>Sezonska potražnja</a:t>
          </a: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8BFADB-7CBF-47E6-B9C2-BF667EED3EA4}" type="parTrans" cxnId="{042640A0-7B4A-487C-9764-EBD4A91713D3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2DF6D-450B-4E93-A93E-E9505068E1A2}" type="sibTrans" cxnId="{042640A0-7B4A-487C-9764-EBD4A91713D3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28DB5F-4047-48B0-8757-F160BB10E4D5}">
      <dgm:prSet phldrT="[Tekst]" custT="1"/>
      <dgm:spPr/>
      <dgm:t>
        <a:bodyPr/>
        <a:lstStyle/>
        <a:p>
          <a:r>
            <a:rPr lang="hr" altLang="pl-PL" sz="1600" dirty="0">
              <a:latin typeface="Arial" panose="020B0604020202020204" pitchFamily="34" charset="0"/>
              <a:cs typeface="Arial" panose="020B0604020202020204" pitchFamily="34" charset="0"/>
            </a:rPr>
            <a:t>Metoda eksponencijalnog zaglađivanja</a:t>
          </a:r>
          <a:r>
            <a:rPr lang="hr" sz="1600" dirty="0">
              <a:latin typeface="Arial" panose="020B0604020202020204" pitchFamily="34" charset="0"/>
              <a:cs typeface="Arial" panose="020B0604020202020204" pitchFamily="34" charset="0"/>
            </a:rPr>
            <a:t>( Holt-Winters )</a:t>
          </a:r>
        </a:p>
      </dgm:t>
    </dgm:pt>
    <dgm:pt modelId="{CC9061A2-7424-4656-BDCC-036B2662D559}" type="parTrans" cxnId="{EFE4487E-670C-4784-938A-8B72F1BFB22C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D3DFE8-2F2B-4722-8A09-50CDA6DDA724}" type="sibTrans" cxnId="{EFE4487E-670C-4784-938A-8B72F1BFB22C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DABA4-BBB2-46FD-A3C7-EE7ECFB367E2}">
      <dgm:prSet phldrT="[Tekst]" custT="1"/>
      <dgm:spPr/>
      <dgm:t>
        <a:bodyPr/>
        <a:lstStyle/>
        <a:p>
          <a:r>
            <a:rPr lang="hr" altLang="pl-PL" sz="1600" dirty="0">
              <a:latin typeface="Arial" panose="020B0604020202020204" pitchFamily="34" charset="0"/>
              <a:cs typeface="Arial" panose="020B0604020202020204" pitchFamily="34" charset="0"/>
            </a:rPr>
            <a:t>Metoda eksponencijalnog zaglađivanja ( Holt )</a:t>
          </a: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3DE097-7223-4F52-8E19-BEA16440D7EB}" type="parTrans" cxnId="{79116795-6A00-447C-BB8E-DB0EFD95615C}">
      <dgm:prSet/>
      <dgm:spPr/>
      <dgm:t>
        <a:bodyPr/>
        <a:lstStyle/>
        <a:p>
          <a:endParaRPr lang="pl-PL"/>
        </a:p>
      </dgm:t>
    </dgm:pt>
    <dgm:pt modelId="{1DE9E557-1392-4545-BBAE-7C31A10FAA9D}" type="sibTrans" cxnId="{79116795-6A00-447C-BB8E-DB0EFD95615C}">
      <dgm:prSet/>
      <dgm:spPr/>
      <dgm:t>
        <a:bodyPr/>
        <a:lstStyle/>
        <a:p>
          <a:endParaRPr lang="pl-PL"/>
        </a:p>
      </dgm:t>
    </dgm:pt>
    <dgm:pt modelId="{A9E192C9-D2CB-4345-9CA8-5864A31E9E87}">
      <dgm:prSet custT="1"/>
      <dgm:spPr/>
      <dgm:t>
        <a:bodyPr/>
        <a:lstStyle/>
        <a:p>
          <a:r>
            <a:rPr lang="hr" sz="1600" dirty="0">
              <a:latin typeface="Arial" panose="020B0604020202020204" pitchFamily="34" charset="0"/>
              <a:cs typeface="Arial" panose="020B0604020202020204" pitchFamily="34" charset="0"/>
            </a:rPr>
            <a:t>Prosječne metode</a:t>
          </a:r>
        </a:p>
      </dgm:t>
    </dgm:pt>
    <dgm:pt modelId="{66787BB0-10D0-4145-848A-6278AA324038}" type="parTrans" cxnId="{2604961B-A3B1-4472-A504-320811D6B860}">
      <dgm:prSet/>
      <dgm:spPr/>
      <dgm:t>
        <a:bodyPr/>
        <a:lstStyle/>
        <a:p>
          <a:endParaRPr lang="pl-PL"/>
        </a:p>
      </dgm:t>
    </dgm:pt>
    <dgm:pt modelId="{85A9AB88-E2EB-41AC-9F8A-CA49AAD85305}" type="sibTrans" cxnId="{2604961B-A3B1-4472-A504-320811D6B860}">
      <dgm:prSet/>
      <dgm:spPr/>
      <dgm:t>
        <a:bodyPr/>
        <a:lstStyle/>
        <a:p>
          <a:endParaRPr lang="pl-PL"/>
        </a:p>
      </dgm:t>
    </dgm:pt>
    <dgm:pt modelId="{551A4F09-D2A9-48F7-98F6-60A7C680EB2D}">
      <dgm:prSet custT="1"/>
      <dgm:spPr/>
      <dgm:t>
        <a:bodyPr/>
        <a:lstStyle/>
        <a:p>
          <a:r>
            <a:rPr lang="hr" sz="1600" dirty="0">
              <a:latin typeface="Arial" panose="020B0604020202020204" pitchFamily="34" charset="0"/>
              <a:cs typeface="Arial" panose="020B0604020202020204" pitchFamily="34" charset="0"/>
            </a:rPr>
            <a:t>Eksponencijalna metoda izglađivanja (Brown)</a:t>
          </a:r>
        </a:p>
      </dgm:t>
    </dgm:pt>
    <dgm:pt modelId="{8355923D-0C0C-42FC-B310-456C8A57B79A}" type="parTrans" cxnId="{011003CB-5454-49A9-A688-493E9EE556AB}">
      <dgm:prSet/>
      <dgm:spPr/>
      <dgm:t>
        <a:bodyPr/>
        <a:lstStyle/>
        <a:p>
          <a:endParaRPr lang="pl-PL"/>
        </a:p>
      </dgm:t>
    </dgm:pt>
    <dgm:pt modelId="{B0A17047-4B03-4670-BC23-12A47A8B65FB}" type="sibTrans" cxnId="{011003CB-5454-49A9-A688-493E9EE556AB}">
      <dgm:prSet/>
      <dgm:spPr/>
      <dgm:t>
        <a:bodyPr/>
        <a:lstStyle/>
        <a:p>
          <a:endParaRPr lang="pl-PL"/>
        </a:p>
      </dgm:t>
    </dgm:pt>
    <dgm:pt modelId="{F2FB8EA6-0BBB-4406-8095-1C3BAEA7632B}">
      <dgm:prSet custT="1"/>
      <dgm:spPr/>
      <dgm:t>
        <a:bodyPr/>
        <a:lstStyle/>
        <a:p>
          <a:r>
            <a:rPr lang="hr" sz="1600" dirty="0">
              <a:latin typeface="Arial" panose="020B0604020202020204" pitchFamily="34" charset="0"/>
              <a:cs typeface="Arial" panose="020B0604020202020204" pitchFamily="34" charset="0"/>
            </a:rPr>
            <a:t>ARMA model</a:t>
          </a:r>
        </a:p>
      </dgm:t>
    </dgm:pt>
    <dgm:pt modelId="{AA3E0DAC-785A-400E-A76B-99F571D03C05}" type="parTrans" cxnId="{FF074070-3C8D-4831-98FE-CA334F4B7C12}">
      <dgm:prSet/>
      <dgm:spPr/>
      <dgm:t>
        <a:bodyPr/>
        <a:lstStyle/>
        <a:p>
          <a:endParaRPr lang="pl-PL"/>
        </a:p>
      </dgm:t>
    </dgm:pt>
    <dgm:pt modelId="{912211E3-E6AC-4289-8684-DD2B10ECFAFA}" type="sibTrans" cxnId="{FF074070-3C8D-4831-98FE-CA334F4B7C12}">
      <dgm:prSet/>
      <dgm:spPr/>
      <dgm:t>
        <a:bodyPr/>
        <a:lstStyle/>
        <a:p>
          <a:endParaRPr lang="pl-PL"/>
        </a:p>
      </dgm:t>
    </dgm:pt>
    <dgm:pt modelId="{C07212EC-5B0D-464A-8914-2E640426A7B0}">
      <dgm:prSet custT="1"/>
      <dgm:spPr/>
      <dgm:t>
        <a:bodyPr/>
        <a:lstStyle/>
        <a:p>
          <a:r>
            <a:rPr lang="hr" altLang="pl-PL" sz="1600" dirty="0">
              <a:latin typeface="Arial" panose="020B0604020202020204" pitchFamily="34" charset="0"/>
              <a:cs typeface="Arial" panose="020B0604020202020204" pitchFamily="34" charset="0"/>
            </a:rPr>
            <a:t>Jednostavna metoda linearne regresije</a:t>
          </a:r>
        </a:p>
      </dgm:t>
    </dgm:pt>
    <dgm:pt modelId="{CAA39545-C73C-43D6-BEF9-987C7F3EE4FA}" type="parTrans" cxnId="{99C8A27C-950A-4003-89F4-FA8FAA716D05}">
      <dgm:prSet/>
      <dgm:spPr/>
      <dgm:t>
        <a:bodyPr/>
        <a:lstStyle/>
        <a:p>
          <a:endParaRPr lang="pl-PL"/>
        </a:p>
      </dgm:t>
    </dgm:pt>
    <dgm:pt modelId="{AED3610B-A9C6-4075-808B-C3C1C23F94B2}" type="sibTrans" cxnId="{99C8A27C-950A-4003-89F4-FA8FAA716D05}">
      <dgm:prSet/>
      <dgm:spPr/>
      <dgm:t>
        <a:bodyPr/>
        <a:lstStyle/>
        <a:p>
          <a:endParaRPr lang="pl-PL"/>
        </a:p>
      </dgm:t>
    </dgm:pt>
    <dgm:pt modelId="{719F238C-7B9E-4AD9-8F42-34BF748E3069}">
      <dgm:prSet custT="1"/>
      <dgm:spPr/>
      <dgm:t>
        <a:bodyPr/>
        <a:lstStyle/>
        <a:p>
          <a:r>
            <a:rPr lang="hr" altLang="pl-PL" sz="1600" dirty="0">
              <a:latin typeface="Arial" panose="020B0604020202020204" pitchFamily="34" charset="0"/>
              <a:cs typeface="Arial" panose="020B0604020202020204" pitchFamily="34" charset="0"/>
            </a:rPr>
            <a:t>ARIMA model</a:t>
          </a:r>
        </a:p>
      </dgm:t>
    </dgm:pt>
    <dgm:pt modelId="{2843D40E-26EB-4AC4-9CBF-A7C129AFAC72}" type="parTrans" cxnId="{C972DAC6-4D59-41C1-A505-1C1B5AF70E7C}">
      <dgm:prSet/>
      <dgm:spPr/>
      <dgm:t>
        <a:bodyPr/>
        <a:lstStyle/>
        <a:p>
          <a:endParaRPr lang="pl-PL"/>
        </a:p>
      </dgm:t>
    </dgm:pt>
    <dgm:pt modelId="{476B8D8A-C32A-46FE-A9FB-7047A26FB349}" type="sibTrans" cxnId="{C972DAC6-4D59-41C1-A505-1C1B5AF70E7C}">
      <dgm:prSet/>
      <dgm:spPr/>
      <dgm:t>
        <a:bodyPr/>
        <a:lstStyle/>
        <a:p>
          <a:endParaRPr lang="pl-PL"/>
        </a:p>
      </dgm:t>
    </dgm:pt>
    <dgm:pt modelId="{A6229B5F-ADFA-4654-96EB-367D897B89C4}">
      <dgm:prSet custT="1"/>
      <dgm:spPr/>
      <dgm:t>
        <a:bodyPr/>
        <a:lstStyle/>
        <a:p>
          <a:r>
            <a:rPr lang="hr" altLang="pl-PL" sz="1600" dirty="0">
              <a:latin typeface="Arial" panose="020B0604020202020204" pitchFamily="34" charset="0"/>
              <a:cs typeface="Arial" panose="020B0604020202020204" pitchFamily="34" charset="0"/>
            </a:rPr>
            <a:t>RW model</a:t>
          </a:r>
        </a:p>
      </dgm:t>
    </dgm:pt>
    <dgm:pt modelId="{D104C9B3-EDF0-417D-A653-4EBC7B8C5257}" type="parTrans" cxnId="{9B1234A1-CDE3-4232-99B2-F98B06F17051}">
      <dgm:prSet/>
      <dgm:spPr/>
      <dgm:t>
        <a:bodyPr/>
        <a:lstStyle/>
        <a:p>
          <a:endParaRPr lang="pl-PL"/>
        </a:p>
      </dgm:t>
    </dgm:pt>
    <dgm:pt modelId="{B5CB7A6D-1C10-4981-A780-80789A68A464}" type="sibTrans" cxnId="{9B1234A1-CDE3-4232-99B2-F98B06F17051}">
      <dgm:prSet/>
      <dgm:spPr/>
      <dgm:t>
        <a:bodyPr/>
        <a:lstStyle/>
        <a:p>
          <a:endParaRPr lang="pl-PL"/>
        </a:p>
      </dgm:t>
    </dgm:pt>
    <dgm:pt modelId="{9BF62D3A-5C4F-4A85-B26E-55D3077D5B86}" type="pres">
      <dgm:prSet presAssocID="{56FC0B3A-E777-4F5E-A040-30B9DDEEDCF4}" presName="linear" presStyleCnt="0">
        <dgm:presLayoutVars>
          <dgm:animLvl val="lvl"/>
          <dgm:resizeHandles val="exact"/>
        </dgm:presLayoutVars>
      </dgm:prSet>
      <dgm:spPr/>
    </dgm:pt>
    <dgm:pt modelId="{E61582FB-24DC-402E-A791-39072A850350}" type="pres">
      <dgm:prSet presAssocID="{C88DAED9-06D3-4C41-9ACD-A33A9DB9DB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6134C6-7387-463E-A403-C02C2DDE193B}" type="pres">
      <dgm:prSet presAssocID="{C88DAED9-06D3-4C41-9ACD-A33A9DB9DB05}" presName="childText" presStyleLbl="revTx" presStyleIdx="0" presStyleCnt="3">
        <dgm:presLayoutVars>
          <dgm:bulletEnabled val="1"/>
        </dgm:presLayoutVars>
      </dgm:prSet>
      <dgm:spPr/>
    </dgm:pt>
    <dgm:pt modelId="{1090E4B1-2703-4B6F-930C-41F2491B58EF}" type="pres">
      <dgm:prSet presAssocID="{F3BE9CAC-D56B-4AF3-8343-9D62F6B66D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E6E4D0-1B58-4830-8C7E-5BD42AA571FE}" type="pres">
      <dgm:prSet presAssocID="{F3BE9CAC-D56B-4AF3-8343-9D62F6B66DB1}" presName="childText" presStyleLbl="revTx" presStyleIdx="1" presStyleCnt="3">
        <dgm:presLayoutVars>
          <dgm:bulletEnabled val="1"/>
        </dgm:presLayoutVars>
      </dgm:prSet>
      <dgm:spPr/>
    </dgm:pt>
    <dgm:pt modelId="{58DB7244-E1DA-4096-8F9A-0A2F15A9A07C}" type="pres">
      <dgm:prSet presAssocID="{CA497EB2-6AD3-4644-94E6-C727E0B1C21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0E9B16E-5B3E-4865-8B51-65DC10499667}" type="pres">
      <dgm:prSet presAssocID="{CA497EB2-6AD3-4644-94E6-C727E0B1C21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AAA6507-E18D-4C8C-9E9E-5C4D280D7B3E}" type="presOf" srcId="{A6229B5F-ADFA-4654-96EB-367D897B89C4}" destId="{07E6E4D0-1B58-4830-8C7E-5BD42AA571FE}" srcOrd="0" destOrd="3" presId="urn:microsoft.com/office/officeart/2005/8/layout/vList2"/>
    <dgm:cxn modelId="{2604961B-A3B1-4472-A504-320811D6B860}" srcId="{C88DAED9-06D3-4C41-9ACD-A33A9DB9DB05}" destId="{A9E192C9-D2CB-4345-9CA8-5864A31E9E87}" srcOrd="1" destOrd="0" parTransId="{66787BB0-10D0-4145-848A-6278AA324038}" sibTransId="{85A9AB88-E2EB-41AC-9F8A-CA49AAD85305}"/>
    <dgm:cxn modelId="{1FD32E29-CCBF-4941-B63D-8DAD9D7F2B59}" type="presOf" srcId="{719F238C-7B9E-4AD9-8F42-34BF748E3069}" destId="{07E6E4D0-1B58-4830-8C7E-5BD42AA571FE}" srcOrd="0" destOrd="2" presId="urn:microsoft.com/office/officeart/2005/8/layout/vList2"/>
    <dgm:cxn modelId="{81C5502A-3E1F-4819-97C8-E0F9AC1E4334}" type="presOf" srcId="{8F4439A3-51D9-4FC5-A48E-3CF99977E102}" destId="{406134C6-7387-463E-A403-C02C2DDE193B}" srcOrd="0" destOrd="0" presId="urn:microsoft.com/office/officeart/2005/8/layout/vList2"/>
    <dgm:cxn modelId="{215B5469-1A2D-4406-B7D0-F877F7F73142}" srcId="{56FC0B3A-E777-4F5E-A040-30B9DDEEDCF4}" destId="{C88DAED9-06D3-4C41-9ACD-A33A9DB9DB05}" srcOrd="0" destOrd="0" parTransId="{89285A98-1B80-406E-ADF6-D9C042CE968C}" sibTransId="{A00CE377-16BB-4EBD-ADE8-562E38E313BE}"/>
    <dgm:cxn modelId="{FF074070-3C8D-4831-98FE-CA334F4B7C12}" srcId="{C88DAED9-06D3-4C41-9ACD-A33A9DB9DB05}" destId="{F2FB8EA6-0BBB-4406-8095-1C3BAEA7632B}" srcOrd="3" destOrd="0" parTransId="{AA3E0DAC-785A-400E-A76B-99F571D03C05}" sibTransId="{912211E3-E6AC-4289-8684-DD2B10ECFAFA}"/>
    <dgm:cxn modelId="{88015F72-D2AB-4FDB-A957-6F3A33B1234A}" type="presOf" srcId="{CA497EB2-6AD3-4644-94E6-C727E0B1C21C}" destId="{58DB7244-E1DA-4096-8F9A-0A2F15A9A07C}" srcOrd="0" destOrd="0" presId="urn:microsoft.com/office/officeart/2005/8/layout/vList2"/>
    <dgm:cxn modelId="{99C8A27C-950A-4003-89F4-FA8FAA716D05}" srcId="{F3BE9CAC-D56B-4AF3-8343-9D62F6B66DB1}" destId="{C07212EC-5B0D-464A-8914-2E640426A7B0}" srcOrd="1" destOrd="0" parTransId="{CAA39545-C73C-43D6-BEF9-987C7F3EE4FA}" sibTransId="{AED3610B-A9C6-4075-808B-C3C1C23F94B2}"/>
    <dgm:cxn modelId="{EFE4487E-670C-4784-938A-8B72F1BFB22C}" srcId="{CA497EB2-6AD3-4644-94E6-C727E0B1C21C}" destId="{8228DB5F-4047-48B0-8757-F160BB10E4D5}" srcOrd="0" destOrd="0" parTransId="{CC9061A2-7424-4656-BDCC-036B2662D559}" sibTransId="{FDD3DFE8-2F2B-4722-8A09-50CDA6DDA724}"/>
    <dgm:cxn modelId="{A0CE2580-05A9-4C0B-8FF2-C01B43C4040C}" type="presOf" srcId="{A9E192C9-D2CB-4345-9CA8-5864A31E9E87}" destId="{406134C6-7387-463E-A403-C02C2DDE193B}" srcOrd="0" destOrd="1" presId="urn:microsoft.com/office/officeart/2005/8/layout/vList2"/>
    <dgm:cxn modelId="{69EF9E81-83DC-497D-9658-C05F65F44F96}" srcId="{C88DAED9-06D3-4C41-9ACD-A33A9DB9DB05}" destId="{8F4439A3-51D9-4FC5-A48E-3CF99977E102}" srcOrd="0" destOrd="0" parTransId="{80198C46-8A7B-45D0-BC91-D585236A63AD}" sibTransId="{8C79313D-785F-425A-AE9E-D7122DF5358A}"/>
    <dgm:cxn modelId="{07656586-DE1E-4EB9-B10A-ACBE21932B40}" type="presOf" srcId="{56FC0B3A-E777-4F5E-A040-30B9DDEEDCF4}" destId="{9BF62D3A-5C4F-4A85-B26E-55D3077D5B86}" srcOrd="0" destOrd="0" presId="urn:microsoft.com/office/officeart/2005/8/layout/vList2"/>
    <dgm:cxn modelId="{99CC4D94-7E5D-4036-A121-817CC6EFA081}" srcId="{56FC0B3A-E777-4F5E-A040-30B9DDEEDCF4}" destId="{F3BE9CAC-D56B-4AF3-8343-9D62F6B66DB1}" srcOrd="1" destOrd="0" parTransId="{273F688B-1CDC-41EE-9EC1-AD3C2E3AFC37}" sibTransId="{195A67A3-6CD0-4BA8-8A5A-0776A35F6E0C}"/>
    <dgm:cxn modelId="{79116795-6A00-447C-BB8E-DB0EFD95615C}" srcId="{F3BE9CAC-D56B-4AF3-8343-9D62F6B66DB1}" destId="{3E2DABA4-BBB2-46FD-A3C7-EE7ECFB367E2}" srcOrd="0" destOrd="0" parTransId="{4B3DE097-7223-4F52-8E19-BEA16440D7EB}" sibTransId="{1DE9E557-1392-4545-BBAE-7C31A10FAA9D}"/>
    <dgm:cxn modelId="{AA60B998-38FC-49E4-BC1A-E03B39298DFC}" type="presOf" srcId="{C88DAED9-06D3-4C41-9ACD-A33A9DB9DB05}" destId="{E61582FB-24DC-402E-A791-39072A850350}" srcOrd="0" destOrd="0" presId="urn:microsoft.com/office/officeart/2005/8/layout/vList2"/>
    <dgm:cxn modelId="{BD0FB79F-CA65-48E9-B58F-8447EAF69E47}" type="presOf" srcId="{F2FB8EA6-0BBB-4406-8095-1C3BAEA7632B}" destId="{406134C6-7387-463E-A403-C02C2DDE193B}" srcOrd="0" destOrd="3" presId="urn:microsoft.com/office/officeart/2005/8/layout/vList2"/>
    <dgm:cxn modelId="{042640A0-7B4A-487C-9764-EBD4A91713D3}" srcId="{56FC0B3A-E777-4F5E-A040-30B9DDEEDCF4}" destId="{CA497EB2-6AD3-4644-94E6-C727E0B1C21C}" srcOrd="2" destOrd="0" parTransId="{F78BFADB-7CBF-47E6-B9C2-BF667EED3EA4}" sibTransId="{3152DF6D-450B-4E93-A93E-E9505068E1A2}"/>
    <dgm:cxn modelId="{9B1234A1-CDE3-4232-99B2-F98B06F17051}" srcId="{F3BE9CAC-D56B-4AF3-8343-9D62F6B66DB1}" destId="{A6229B5F-ADFA-4654-96EB-367D897B89C4}" srcOrd="3" destOrd="0" parTransId="{D104C9B3-EDF0-417D-A653-4EBC7B8C5257}" sibTransId="{B5CB7A6D-1C10-4981-A780-80789A68A464}"/>
    <dgm:cxn modelId="{912AD2B0-E95E-47C8-8EB2-D1482BE72C87}" type="presOf" srcId="{C07212EC-5B0D-464A-8914-2E640426A7B0}" destId="{07E6E4D0-1B58-4830-8C7E-5BD42AA571FE}" srcOrd="0" destOrd="1" presId="urn:microsoft.com/office/officeart/2005/8/layout/vList2"/>
    <dgm:cxn modelId="{1F935CC3-2543-48A5-998F-08F236C557FC}" type="presOf" srcId="{3E2DABA4-BBB2-46FD-A3C7-EE7ECFB367E2}" destId="{07E6E4D0-1B58-4830-8C7E-5BD42AA571FE}" srcOrd="0" destOrd="0" presId="urn:microsoft.com/office/officeart/2005/8/layout/vList2"/>
    <dgm:cxn modelId="{C972DAC6-4D59-41C1-A505-1C1B5AF70E7C}" srcId="{F3BE9CAC-D56B-4AF3-8343-9D62F6B66DB1}" destId="{719F238C-7B9E-4AD9-8F42-34BF748E3069}" srcOrd="2" destOrd="0" parTransId="{2843D40E-26EB-4AC4-9CBF-A7C129AFAC72}" sibTransId="{476B8D8A-C32A-46FE-A9FB-7047A26FB349}"/>
    <dgm:cxn modelId="{011003CB-5454-49A9-A688-493E9EE556AB}" srcId="{C88DAED9-06D3-4C41-9ACD-A33A9DB9DB05}" destId="{551A4F09-D2A9-48F7-98F6-60A7C680EB2D}" srcOrd="2" destOrd="0" parTransId="{8355923D-0C0C-42FC-B310-456C8A57B79A}" sibTransId="{B0A17047-4B03-4670-BC23-12A47A8B65FB}"/>
    <dgm:cxn modelId="{26F958DA-1042-473A-B084-EE4A993763DC}" type="presOf" srcId="{8228DB5F-4047-48B0-8757-F160BB10E4D5}" destId="{B0E9B16E-5B3E-4865-8B51-65DC10499667}" srcOrd="0" destOrd="0" presId="urn:microsoft.com/office/officeart/2005/8/layout/vList2"/>
    <dgm:cxn modelId="{F8678FDB-6D35-4F25-83DC-DB0A332CAEE0}" type="presOf" srcId="{F3BE9CAC-D56B-4AF3-8343-9D62F6B66DB1}" destId="{1090E4B1-2703-4B6F-930C-41F2491B58EF}" srcOrd="0" destOrd="0" presId="urn:microsoft.com/office/officeart/2005/8/layout/vList2"/>
    <dgm:cxn modelId="{CEB9D9FC-BA9F-402A-9727-95FA30037FB1}" type="presOf" srcId="{551A4F09-D2A9-48F7-98F6-60A7C680EB2D}" destId="{406134C6-7387-463E-A403-C02C2DDE193B}" srcOrd="0" destOrd="2" presId="urn:microsoft.com/office/officeart/2005/8/layout/vList2"/>
    <dgm:cxn modelId="{5648AFAD-D4D1-4FFF-B9A1-1A057FDA1D5D}" type="presParOf" srcId="{9BF62D3A-5C4F-4A85-B26E-55D3077D5B86}" destId="{E61582FB-24DC-402E-A791-39072A850350}" srcOrd="0" destOrd="0" presId="urn:microsoft.com/office/officeart/2005/8/layout/vList2"/>
    <dgm:cxn modelId="{BC671EE4-7D46-4943-ABA6-44F6961983EC}" type="presParOf" srcId="{9BF62D3A-5C4F-4A85-B26E-55D3077D5B86}" destId="{406134C6-7387-463E-A403-C02C2DDE193B}" srcOrd="1" destOrd="0" presId="urn:microsoft.com/office/officeart/2005/8/layout/vList2"/>
    <dgm:cxn modelId="{0521ED2B-6034-40BE-ABEA-0C02984E0F37}" type="presParOf" srcId="{9BF62D3A-5C4F-4A85-B26E-55D3077D5B86}" destId="{1090E4B1-2703-4B6F-930C-41F2491B58EF}" srcOrd="2" destOrd="0" presId="urn:microsoft.com/office/officeart/2005/8/layout/vList2"/>
    <dgm:cxn modelId="{ABF97180-DCBB-4603-A2FF-933691B1BA4F}" type="presParOf" srcId="{9BF62D3A-5C4F-4A85-B26E-55D3077D5B86}" destId="{07E6E4D0-1B58-4830-8C7E-5BD42AA571FE}" srcOrd="3" destOrd="0" presId="urn:microsoft.com/office/officeart/2005/8/layout/vList2"/>
    <dgm:cxn modelId="{0DF8665A-615A-46A9-8FF0-13297485C65C}" type="presParOf" srcId="{9BF62D3A-5C4F-4A85-B26E-55D3077D5B86}" destId="{58DB7244-E1DA-4096-8F9A-0A2F15A9A07C}" srcOrd="4" destOrd="0" presId="urn:microsoft.com/office/officeart/2005/8/layout/vList2"/>
    <dgm:cxn modelId="{B7FD4463-8B36-428A-BD18-C41FB456C87C}" type="presParOf" srcId="{9BF62D3A-5C4F-4A85-B26E-55D3077D5B86}" destId="{B0E9B16E-5B3E-4865-8B51-65DC1049966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894DD-7678-42EF-9311-3A6FC51E413A}">
      <dsp:nvSpPr>
        <dsp:cNvPr id="0" name=""/>
        <dsp:cNvSpPr/>
      </dsp:nvSpPr>
      <dsp:spPr>
        <a:xfrm>
          <a:off x="730250" y="330"/>
          <a:ext cx="2083593" cy="1250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100" kern="1200" dirty="0"/>
            <a:t>Naivne metode</a:t>
          </a:r>
          <a:endParaRPr lang="pl-PL" sz="2100" kern="1200" dirty="0"/>
        </a:p>
      </dsp:txBody>
      <dsp:txXfrm>
        <a:off x="730250" y="330"/>
        <a:ext cx="2083593" cy="1250156"/>
      </dsp:txXfrm>
    </dsp:sp>
    <dsp:sp modelId="{71AAB9AA-A89C-4C33-9A9E-CA2BD3691BEA}">
      <dsp:nvSpPr>
        <dsp:cNvPr id="0" name=""/>
        <dsp:cNvSpPr/>
      </dsp:nvSpPr>
      <dsp:spPr>
        <a:xfrm>
          <a:off x="3022203" y="330"/>
          <a:ext cx="2083593" cy="1250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100" kern="1200" dirty="0"/>
            <a:t>Aritmetički prosjeci</a:t>
          </a:r>
          <a:endParaRPr lang="pl-PL" sz="2100" kern="1200" dirty="0"/>
        </a:p>
      </dsp:txBody>
      <dsp:txXfrm>
        <a:off x="3022203" y="330"/>
        <a:ext cx="2083593" cy="1250156"/>
      </dsp:txXfrm>
    </dsp:sp>
    <dsp:sp modelId="{1F9C3C5E-F85E-4660-985B-10DF95738C4A}">
      <dsp:nvSpPr>
        <dsp:cNvPr id="0" name=""/>
        <dsp:cNvSpPr/>
      </dsp:nvSpPr>
      <dsp:spPr>
        <a:xfrm>
          <a:off x="5314156" y="330"/>
          <a:ext cx="2083593" cy="1250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100" kern="1200" dirty="0"/>
            <a:t>Modeli eksponencijalnog zaglađivanja</a:t>
          </a:r>
          <a:endParaRPr lang="pl-PL" sz="2100" kern="1200" dirty="0"/>
        </a:p>
      </dsp:txBody>
      <dsp:txXfrm>
        <a:off x="5314156" y="330"/>
        <a:ext cx="2083593" cy="1250156"/>
      </dsp:txXfrm>
    </dsp:sp>
    <dsp:sp modelId="{10EE72EB-2F76-4926-8512-FFD1873D5C76}">
      <dsp:nvSpPr>
        <dsp:cNvPr id="0" name=""/>
        <dsp:cNvSpPr/>
      </dsp:nvSpPr>
      <dsp:spPr>
        <a:xfrm>
          <a:off x="1876226" y="1458846"/>
          <a:ext cx="2083593" cy="1250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100" kern="1200" dirty="0" err="1"/>
            <a:t>Analitički </a:t>
          </a:r>
          <a:r>
            <a:rPr lang="hr" sz="2100" kern="1200" dirty="0"/>
            <a:t>/ </a:t>
          </a:r>
          <a:r>
            <a:rPr lang="hr" sz="2100" kern="1200" dirty="0" err="1"/>
            <a:t>regresijski</a:t>
          </a:r>
          <a:r>
            <a:rPr lang="hr" sz="2100" kern="1200" dirty="0"/>
            <a:t> </a:t>
          </a:r>
          <a:r>
            <a:rPr lang="hr" sz="2100" kern="1200" dirty="0" err="1"/>
            <a:t>modeli</a:t>
          </a:r>
          <a:endParaRPr lang="pl-PL" sz="2100" kern="1200" dirty="0"/>
        </a:p>
      </dsp:txBody>
      <dsp:txXfrm>
        <a:off x="1876226" y="1458846"/>
        <a:ext cx="2083593" cy="1250156"/>
      </dsp:txXfrm>
    </dsp:sp>
    <dsp:sp modelId="{7CEFE146-BBA7-48B9-A0F9-AEE3C3763A7B}">
      <dsp:nvSpPr>
        <dsp:cNvPr id="0" name=""/>
        <dsp:cNvSpPr/>
      </dsp:nvSpPr>
      <dsp:spPr>
        <a:xfrm>
          <a:off x="4168179" y="1458846"/>
          <a:ext cx="2083593" cy="1250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100" kern="1200" dirty="0"/>
            <a:t>Umjetna inteligencija</a:t>
          </a:r>
          <a:endParaRPr lang="pl-PL" sz="2100" kern="1200" dirty="0"/>
        </a:p>
      </dsp:txBody>
      <dsp:txXfrm>
        <a:off x="4168179" y="1458846"/>
        <a:ext cx="2083593" cy="1250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0844F-628D-45F1-9A2E-144D7AE243C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100" kern="1200" dirty="0"/>
            <a:t>Bolja organizacija proizvodnje</a:t>
          </a:r>
          <a:endParaRPr lang="pl-PL" sz="3100" kern="1200" dirty="0"/>
        </a:p>
      </dsp:txBody>
      <dsp:txXfrm>
        <a:off x="0" y="39687"/>
        <a:ext cx="3286125" cy="1971675"/>
      </dsp:txXfrm>
    </dsp:sp>
    <dsp:sp modelId="{63A465C1-2170-46FF-B699-7D25B9BFCD5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100" kern="1200" dirty="0"/>
            <a:t>Bolja kontrola sigurnosnih zaliha</a:t>
          </a:r>
          <a:endParaRPr lang="pl-PL" sz="3100" kern="1200" dirty="0"/>
        </a:p>
      </dsp:txBody>
      <dsp:txXfrm>
        <a:off x="3614737" y="39687"/>
        <a:ext cx="3286125" cy="1971675"/>
      </dsp:txXfrm>
    </dsp:sp>
    <dsp:sp modelId="{4CAB5C09-6E8D-409F-9D9E-22874D684B06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100" kern="1200" dirty="0"/>
            <a:t>Učinkovitije smanjenje zastarjelog asortimana</a:t>
          </a:r>
          <a:endParaRPr lang="pl-PL" sz="3100" kern="1200" dirty="0"/>
        </a:p>
      </dsp:txBody>
      <dsp:txXfrm>
        <a:off x="7229475" y="39687"/>
        <a:ext cx="3286125" cy="1971675"/>
      </dsp:txXfrm>
    </dsp:sp>
    <dsp:sp modelId="{98CD99CA-6CFB-4874-A13B-00BD588883B0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100" kern="1200" dirty="0"/>
            <a:t>Veće zadovoljstvo kupaca i poboljšanje imidža organizacije</a:t>
          </a:r>
          <a:endParaRPr lang="pl-PL" sz="3100" kern="1200" dirty="0"/>
        </a:p>
      </dsp:txBody>
      <dsp:txXfrm>
        <a:off x="0" y="2339975"/>
        <a:ext cx="3286125" cy="1971675"/>
      </dsp:txXfrm>
    </dsp:sp>
    <dsp:sp modelId="{807FDE8A-B6E6-400F-A35B-0EB535BBFB71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100" kern="1200" dirty="0"/>
            <a:t>Učinkovitije korištenje skladišnog prostora</a:t>
          </a:r>
          <a:endParaRPr lang="pl-PL" sz="3100" kern="1200" dirty="0"/>
        </a:p>
      </dsp:txBody>
      <dsp:txXfrm>
        <a:off x="3614737" y="2339975"/>
        <a:ext cx="3286125" cy="1971675"/>
      </dsp:txXfrm>
    </dsp:sp>
    <dsp:sp modelId="{EED8E3C3-42C9-4597-B79A-5FE56455A5E3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100" kern="1200" dirty="0"/>
            <a:t>Učinkovitija kontrola i minimizacija troškova</a:t>
          </a:r>
          <a:endParaRPr lang="pl-PL" sz="3100" kern="1200" dirty="0"/>
        </a:p>
      </dsp:txBody>
      <dsp:txXfrm>
        <a:off x="7229475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302E8-2D08-400A-A4C1-BA4DC50BE4E2}">
      <dsp:nvSpPr>
        <dsp:cNvPr id="0" name=""/>
        <dsp:cNvSpPr/>
      </dsp:nvSpPr>
      <dsp:spPr>
        <a:xfrm>
          <a:off x="0" y="47056"/>
          <a:ext cx="10515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500" kern="1200" dirty="0"/>
            <a:t>Pogreška </a:t>
          </a:r>
          <a:r>
            <a:rPr lang="hr" sz="3500" kern="1200" dirty="0" err="1"/>
            <a:t>procjene</a:t>
          </a:r>
        </a:p>
      </dsp:txBody>
      <dsp:txXfrm>
        <a:off x="40980" y="88036"/>
        <a:ext cx="10433640" cy="757514"/>
      </dsp:txXfrm>
    </dsp:sp>
    <dsp:sp modelId="{A4664985-579E-48B9-84AF-DCFD50DA2064}">
      <dsp:nvSpPr>
        <dsp:cNvPr id="0" name=""/>
        <dsp:cNvSpPr/>
      </dsp:nvSpPr>
      <dsp:spPr>
        <a:xfrm>
          <a:off x="0" y="886531"/>
          <a:ext cx="10515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" sz="2700" kern="1200" dirty="0" err="1"/>
            <a:t>nepravilno</a:t>
          </a:r>
          <a:r>
            <a:rPr lang="hr" sz="2700" kern="1200" dirty="0"/>
            <a:t> </a:t>
          </a:r>
          <a:r>
            <a:rPr lang="hr" sz="2700" kern="1200" dirty="0" err="1"/>
            <a:t>odabrani parametri </a:t>
          </a:r>
          <a:endParaRPr lang="pl-PL" sz="2700" kern="1200" dirty="0"/>
        </a:p>
      </dsp:txBody>
      <dsp:txXfrm>
        <a:off x="0" y="886531"/>
        <a:ext cx="10515600" cy="579600"/>
      </dsp:txXfrm>
    </dsp:sp>
    <dsp:sp modelId="{F81B159D-DA5B-46BF-8A62-C7CC0CCEBAF9}">
      <dsp:nvSpPr>
        <dsp:cNvPr id="0" name=""/>
        <dsp:cNvSpPr/>
      </dsp:nvSpPr>
      <dsp:spPr>
        <a:xfrm>
          <a:off x="0" y="1466131"/>
          <a:ext cx="10515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500" kern="1200" dirty="0"/>
            <a:t>Pogreška </a:t>
          </a:r>
          <a:r>
            <a:rPr lang="hr" sz="3500" kern="1200" dirty="0" err="1"/>
            <a:t>specifikacije</a:t>
          </a:r>
        </a:p>
      </dsp:txBody>
      <dsp:txXfrm>
        <a:off x="40980" y="1507111"/>
        <a:ext cx="10433640" cy="757514"/>
      </dsp:txXfrm>
    </dsp:sp>
    <dsp:sp modelId="{52BBA331-9630-4FD0-A626-355AA116B23D}">
      <dsp:nvSpPr>
        <dsp:cNvPr id="0" name=""/>
        <dsp:cNvSpPr/>
      </dsp:nvSpPr>
      <dsp:spPr>
        <a:xfrm>
          <a:off x="0" y="2305606"/>
          <a:ext cx="10515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" sz="2700" kern="1200" dirty="0"/>
            <a:t>rezultat nepouzdanog prikupljanja podataka</a:t>
          </a:r>
          <a:endParaRPr lang="pl-PL" sz="2700" kern="1200" dirty="0"/>
        </a:p>
      </dsp:txBody>
      <dsp:txXfrm>
        <a:off x="0" y="2305606"/>
        <a:ext cx="10515600" cy="579600"/>
      </dsp:txXfrm>
    </dsp:sp>
    <dsp:sp modelId="{9C14DD4A-650F-4944-B1C5-CC72B2AD47CB}">
      <dsp:nvSpPr>
        <dsp:cNvPr id="0" name=""/>
        <dsp:cNvSpPr/>
      </dsp:nvSpPr>
      <dsp:spPr>
        <a:xfrm>
          <a:off x="0" y="2885206"/>
          <a:ext cx="10515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500" kern="1200" dirty="0" err="1"/>
            <a:t>Slučajna </a:t>
          </a:r>
          <a:r>
            <a:rPr lang="hr" sz="3500" kern="1200" dirty="0"/>
            <a:t>pogreška</a:t>
          </a:r>
        </a:p>
      </dsp:txBody>
      <dsp:txXfrm>
        <a:off x="40980" y="2926186"/>
        <a:ext cx="10433640" cy="757514"/>
      </dsp:txXfrm>
    </dsp:sp>
    <dsp:sp modelId="{D0E9E747-5501-458E-BF64-9F238D4C7138}">
      <dsp:nvSpPr>
        <dsp:cNvPr id="0" name=""/>
        <dsp:cNvSpPr/>
      </dsp:nvSpPr>
      <dsp:spPr>
        <a:xfrm>
          <a:off x="0" y="3724681"/>
          <a:ext cx="10515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" sz="2700" kern="1200" dirty="0"/>
            <a:t>uzrokovano pojavom slučajne komponente koja nije nula u uzorku</a:t>
          </a:r>
          <a:endParaRPr lang="pl-PL" sz="2700" kern="1200" dirty="0"/>
        </a:p>
      </dsp:txBody>
      <dsp:txXfrm>
        <a:off x="0" y="3724681"/>
        <a:ext cx="10515600" cy="579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302E8-2D08-400A-A4C1-BA4DC50BE4E2}">
      <dsp:nvSpPr>
        <dsp:cNvPr id="0" name=""/>
        <dsp:cNvSpPr/>
      </dsp:nvSpPr>
      <dsp:spPr>
        <a:xfrm>
          <a:off x="0" y="32071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300" b="1" kern="1200" dirty="0"/>
            <a:t>Kvaliteta modela prognoze</a:t>
          </a:r>
          <a:endParaRPr lang="pl-PL" sz="3300" kern="1200" dirty="0"/>
        </a:p>
      </dsp:txBody>
      <dsp:txXfrm>
        <a:off x="38638" y="70709"/>
        <a:ext cx="10438324" cy="714229"/>
      </dsp:txXfrm>
    </dsp:sp>
    <dsp:sp modelId="{A4664985-579E-48B9-84AF-DCFD50DA2064}">
      <dsp:nvSpPr>
        <dsp:cNvPr id="0" name=""/>
        <dsp:cNvSpPr/>
      </dsp:nvSpPr>
      <dsp:spPr>
        <a:xfrm>
          <a:off x="0" y="823576"/>
          <a:ext cx="10515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" sz="2600" kern="1200" dirty="0"/>
            <a:t>procjenjuje odabir prognostičkog modela za opis tijeka varijabli,</a:t>
          </a:r>
          <a:endParaRPr lang="pl-PL" sz="2600" kern="1200" dirty="0"/>
        </a:p>
      </dsp:txBody>
      <dsp:txXfrm>
        <a:off x="0" y="823576"/>
        <a:ext cx="10515600" cy="546480"/>
      </dsp:txXfrm>
    </dsp:sp>
    <dsp:sp modelId="{F81B159D-DA5B-46BF-8A62-C7CC0CCEBAF9}">
      <dsp:nvSpPr>
        <dsp:cNvPr id="0" name=""/>
        <dsp:cNvSpPr/>
      </dsp:nvSpPr>
      <dsp:spPr>
        <a:xfrm>
          <a:off x="0" y="1370056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300" b="1" kern="1200" dirty="0"/>
            <a:t>Točnost predviđanja</a:t>
          </a:r>
          <a:endParaRPr lang="pl-PL" sz="3300" kern="1200" dirty="0"/>
        </a:p>
      </dsp:txBody>
      <dsp:txXfrm>
        <a:off x="38638" y="1408694"/>
        <a:ext cx="10438324" cy="714229"/>
      </dsp:txXfrm>
    </dsp:sp>
    <dsp:sp modelId="{52BBA331-9630-4FD0-A626-355AA116B23D}">
      <dsp:nvSpPr>
        <dsp:cNvPr id="0" name=""/>
        <dsp:cNvSpPr/>
      </dsp:nvSpPr>
      <dsp:spPr>
        <a:xfrm>
          <a:off x="0" y="2161561"/>
          <a:ext cx="1051560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" sz="2600" kern="1200" dirty="0"/>
            <a:t>procjenjuje se na temelju </a:t>
          </a:r>
          <a:r>
            <a:rPr lang="hr" sz="2600" i="1" kern="1200" dirty="0"/>
            <a:t>ex post </a:t>
          </a:r>
          <a:r>
            <a:rPr lang="hr" sz="2600" kern="1200" dirty="0"/>
            <a:t>pogrešaka utvrđenih nakon razdoblja za koje je prognoza bila valjana,</a:t>
          </a:r>
          <a:endParaRPr lang="pl-PL" sz="2600" kern="1200" dirty="0"/>
        </a:p>
      </dsp:txBody>
      <dsp:txXfrm>
        <a:off x="0" y="2161561"/>
        <a:ext cx="10515600" cy="819720"/>
      </dsp:txXfrm>
    </dsp:sp>
    <dsp:sp modelId="{9C14DD4A-650F-4944-B1C5-CC72B2AD47CB}">
      <dsp:nvSpPr>
        <dsp:cNvPr id="0" name=""/>
        <dsp:cNvSpPr/>
      </dsp:nvSpPr>
      <dsp:spPr>
        <a:xfrm>
          <a:off x="0" y="2981281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300" b="1" kern="1200" dirty="0"/>
            <a:t>Prihvatljivost predviđanja​</a:t>
          </a:r>
          <a:endParaRPr lang="pl-PL" sz="3300" kern="1200" dirty="0"/>
        </a:p>
      </dsp:txBody>
      <dsp:txXfrm>
        <a:off x="38638" y="3019919"/>
        <a:ext cx="10438324" cy="714229"/>
      </dsp:txXfrm>
    </dsp:sp>
    <dsp:sp modelId="{D0E9E747-5501-458E-BF64-9F238D4C7138}">
      <dsp:nvSpPr>
        <dsp:cNvPr id="0" name=""/>
        <dsp:cNvSpPr/>
      </dsp:nvSpPr>
      <dsp:spPr>
        <a:xfrm>
          <a:off x="0" y="3772786"/>
          <a:ext cx="10515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" sz="2600" kern="1200" dirty="0"/>
            <a:t>utvrđuje ispunjava li konstruirana prognoza usvojene pretpostavke.</a:t>
          </a:r>
          <a:endParaRPr lang="pl-PL" sz="2600" kern="1200" dirty="0"/>
        </a:p>
      </dsp:txBody>
      <dsp:txXfrm>
        <a:off x="0" y="3772786"/>
        <a:ext cx="10515600" cy="546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582FB-24DC-402E-A791-39072A850350}">
      <dsp:nvSpPr>
        <dsp:cNvPr id="0" name=""/>
        <dsp:cNvSpPr/>
      </dsp:nvSpPr>
      <dsp:spPr>
        <a:xfrm>
          <a:off x="0" y="128"/>
          <a:ext cx="11327130" cy="367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>
              <a:latin typeface="Arial" panose="020B0604020202020204" pitchFamily="34" charset="0"/>
              <a:cs typeface="Arial" panose="020B0604020202020204" pitchFamily="34" charset="0"/>
            </a:rPr>
            <a:t>Konstanta potražnja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21" y="18049"/>
        <a:ext cx="11291288" cy="331268"/>
      </dsp:txXfrm>
    </dsp:sp>
    <dsp:sp modelId="{406134C6-7387-463E-A403-C02C2DDE193B}">
      <dsp:nvSpPr>
        <dsp:cNvPr id="0" name=""/>
        <dsp:cNvSpPr/>
      </dsp:nvSpPr>
      <dsp:spPr>
        <a:xfrm>
          <a:off x="0" y="367238"/>
          <a:ext cx="11327130" cy="103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63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" sz="1600" kern="1200" dirty="0">
              <a:latin typeface="Arial" panose="020B0604020202020204" pitchFamily="34" charset="0"/>
              <a:cs typeface="Arial" panose="020B0604020202020204" pitchFamily="34" charset="0"/>
            </a:rPr>
            <a:t>Naivne metode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" sz="1600" kern="1200" dirty="0">
              <a:latin typeface="Arial" panose="020B0604020202020204" pitchFamily="34" charset="0"/>
              <a:cs typeface="Arial" panose="020B0604020202020204" pitchFamily="34" charset="0"/>
            </a:rPr>
            <a:t>Prosječne metode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" sz="1600" kern="1200" dirty="0">
              <a:latin typeface="Arial" panose="020B0604020202020204" pitchFamily="34" charset="0"/>
              <a:cs typeface="Arial" panose="020B0604020202020204" pitchFamily="34" charset="0"/>
            </a:rPr>
            <a:t>Eksponencijalna metoda izglađivanja (Brown)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" sz="1600" kern="1200" dirty="0">
              <a:latin typeface="Arial" panose="020B0604020202020204" pitchFamily="34" charset="0"/>
              <a:cs typeface="Arial" panose="020B0604020202020204" pitchFamily="34" charset="0"/>
            </a:rPr>
            <a:t>ARMA model</a:t>
          </a:r>
        </a:p>
      </dsp:txBody>
      <dsp:txXfrm>
        <a:off x="0" y="367238"/>
        <a:ext cx="11327130" cy="1030957"/>
      </dsp:txXfrm>
    </dsp:sp>
    <dsp:sp modelId="{1090E4B1-2703-4B6F-930C-41F2491B58EF}">
      <dsp:nvSpPr>
        <dsp:cNvPr id="0" name=""/>
        <dsp:cNvSpPr/>
      </dsp:nvSpPr>
      <dsp:spPr>
        <a:xfrm>
          <a:off x="0" y="1398195"/>
          <a:ext cx="11327130" cy="367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Potražnja s trendom</a:t>
          </a:r>
        </a:p>
      </dsp:txBody>
      <dsp:txXfrm>
        <a:off x="17921" y="1416116"/>
        <a:ext cx="11291288" cy="331268"/>
      </dsp:txXfrm>
    </dsp:sp>
    <dsp:sp modelId="{07E6E4D0-1B58-4830-8C7E-5BD42AA571FE}">
      <dsp:nvSpPr>
        <dsp:cNvPr id="0" name=""/>
        <dsp:cNvSpPr/>
      </dsp:nvSpPr>
      <dsp:spPr>
        <a:xfrm>
          <a:off x="0" y="1765305"/>
          <a:ext cx="11327130" cy="103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63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" alt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Metoda eksponencijalnog zaglađivanja ( Holt )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" alt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Jednostavna metoda linearne regresije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" alt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ARIMA model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" alt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RW model</a:t>
          </a:r>
        </a:p>
      </dsp:txBody>
      <dsp:txXfrm>
        <a:off x="0" y="1765305"/>
        <a:ext cx="11327130" cy="1030957"/>
      </dsp:txXfrm>
    </dsp:sp>
    <dsp:sp modelId="{58DB7244-E1DA-4096-8F9A-0A2F15A9A07C}">
      <dsp:nvSpPr>
        <dsp:cNvPr id="0" name=""/>
        <dsp:cNvSpPr/>
      </dsp:nvSpPr>
      <dsp:spPr>
        <a:xfrm>
          <a:off x="0" y="2796262"/>
          <a:ext cx="11327130" cy="367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600" kern="1200" dirty="0">
              <a:latin typeface="Arial" panose="020B0604020202020204" pitchFamily="34" charset="0"/>
              <a:cs typeface="Arial" panose="020B0604020202020204" pitchFamily="34" charset="0"/>
            </a:rPr>
            <a:t>Sezonska potražnja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21" y="2814183"/>
        <a:ext cx="11291288" cy="331268"/>
      </dsp:txXfrm>
    </dsp:sp>
    <dsp:sp modelId="{B0E9B16E-5B3E-4865-8B51-65DC10499667}">
      <dsp:nvSpPr>
        <dsp:cNvPr id="0" name=""/>
        <dsp:cNvSpPr/>
      </dsp:nvSpPr>
      <dsp:spPr>
        <a:xfrm>
          <a:off x="0" y="3163373"/>
          <a:ext cx="11327130" cy="252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63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" alt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Metoda eksponencijalnog zaglađivanja</a:t>
          </a:r>
          <a:r>
            <a:rPr lang="hr" sz="1600" kern="1200" dirty="0">
              <a:latin typeface="Arial" panose="020B0604020202020204" pitchFamily="34" charset="0"/>
              <a:cs typeface="Arial" panose="020B0604020202020204" pitchFamily="34" charset="0"/>
            </a:rPr>
            <a:t>( Holt-Winters )</a:t>
          </a:r>
        </a:p>
      </dsp:txBody>
      <dsp:txXfrm>
        <a:off x="0" y="3163373"/>
        <a:ext cx="11327130" cy="252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" dirty="0"/>
              <a:t>Učini ispravno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014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902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699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5587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514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3842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238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516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8102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04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9493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591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232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3549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443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350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16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7945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54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39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7013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195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766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494" y="1807704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9095766-BB64-B42A-9AD4-F5E1141B950D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AB6C5498-3765-1DD0-B1C0-70A28F94A3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5160406" cy="2184822"/>
          </a:xfrm>
        </p:spPr>
        <p:txBody>
          <a:bodyPr>
            <a:noAutofit/>
          </a:bodyPr>
          <a:lstStyle/>
          <a:p>
            <a:r>
              <a:rPr lang="hr" sz="2800" b="1" dirty="0"/>
              <a:t>Napredno korištenje proračunskih tablica za analizu logističkih podataka</a:t>
            </a:r>
            <a:endParaRPr lang="pl-PL" sz="28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371978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Prognoziranje na temelju vremenskih serija</a:t>
            </a:r>
            <a:endParaRPr lang="pl-PL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62092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Nastavni </a:t>
            </a:r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materijali </a:t>
            </a:r>
            <a:b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h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vježbe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Procjena  kvalitete predviđanja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F6E75C7-B928-45D3-B9DD-4DE10F0BE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0269842"/>
              </p:ext>
            </p:extLst>
          </p:nvPr>
        </p:nvGraphicFramePr>
        <p:xfrm>
          <a:off x="570230" y="1846794"/>
          <a:ext cx="11327130" cy="341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889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Naivni </a:t>
            </a:r>
            <a:r>
              <a:rPr lang="hr" dirty="0"/>
              <a:t>model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EF386A4-7D80-5D96-EA9C-167559007E31}"/>
                  </a:ext>
                </a:extLst>
              </p:cNvPr>
              <p:cNvSpPr txBox="1"/>
              <p:nvPr/>
            </p:nvSpPr>
            <p:spPr>
              <a:xfrm>
                <a:off x="894080" y="1643584"/>
                <a:ext cx="10932160" cy="3329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Naivna prognoza je ona u kojoj je vrijednost prognoze za određeno razdoblje jednostavno jednaka vrijednosti opaženoj u prethodnom razdoblju .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je predstavljeno formalnim modelom :</a:t>
                </a:r>
              </a:p>
              <a:p>
                <a:pPr marL="449580" indent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gdje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i="1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</a:t>
                </a:r>
                <a:r>
                  <a:rPr lang="hr" sz="1800" i="1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hr" sz="1800" kern="100" baseline="-25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hr" sz="18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prognoza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 razdoblje t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</a:t>
                </a:r>
                <a:r>
                  <a:rPr lang="hr" sz="1800" i="1" kern="100" baseline="-25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t-1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stvarna vrijednost potražnje iz razdoblja koje prethodi t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EF386A4-7D80-5D96-EA9C-167559007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80" y="1643584"/>
                <a:ext cx="10932160" cy="3329116"/>
              </a:xfrm>
              <a:prstGeom prst="rect">
                <a:avLst/>
              </a:prstGeom>
              <a:blipFill>
                <a:blip r:embed="rId3"/>
                <a:stretch>
                  <a:fillRect l="-502" r="-446" b="-2015"/>
                </a:stretch>
              </a:blipFill>
            </p:spPr>
            <p:txBody>
              <a:bodyPr/>
              <a:lstStyle/>
              <a:p>
                <a:r xmlns:a="http://schemas.openxmlformats.org/drawingml/2006/main">
                  <a:rPr lang="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59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Prosječne metode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3028486B-2B1B-89ED-7BBC-6A1BA88CC042}"/>
                  </a:ext>
                </a:extLst>
              </p:cNvPr>
              <p:cNvSpPr txBox="1"/>
              <p:nvPr/>
            </p:nvSpPr>
            <p:spPr>
              <a:xfrm>
                <a:off x="314112" y="1750921"/>
                <a:ext cx="5690448" cy="2094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Jednostavni prosjek, predstavljen formalnim modelom :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pl-PL" sz="2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r>
                      <a:rPr lang="pl-PL" sz="20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l-PL" sz="2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pl-PL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pl-PL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pl-PL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pl-PL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l-PL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pl-PL" sz="20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20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pl-PL" sz="2000" b="1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pl-PL" sz="2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hr" sz="2000" b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6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gdje </a:t>
                </a:r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6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hr" sz="16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broj </a:t>
                </a:r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razdoblja</a:t>
                </a:r>
                <a:r>
                  <a:rPr lang="hr" sz="16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​</a:t>
                </a:r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sz="16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analizirano</a:t>
                </a:r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​</a:t>
                </a:r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3028486B-2B1B-89ED-7BBC-6A1BA88CC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12" y="1750921"/>
                <a:ext cx="5690448" cy="2094548"/>
              </a:xfrm>
              <a:prstGeom prst="rect">
                <a:avLst/>
              </a:prstGeom>
              <a:blipFill>
                <a:blip r:embed="rId3"/>
                <a:stretch>
                  <a:fillRect b="-261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342766F8-9EB3-FA7B-2AA6-73A96E6B3A97}"/>
                  </a:ext>
                </a:extLst>
              </p:cNvPr>
              <p:cNvSpPr txBox="1"/>
              <p:nvPr/>
            </p:nvSpPr>
            <p:spPr>
              <a:xfrm>
                <a:off x="264160" y="4131266"/>
                <a:ext cx="5487248" cy="2492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Jednostavni pomični prosjek, predstavljen formalnim modelom :</a:t>
                </a: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2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pl-PL" sz="2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  <m:r>
                      <a:rPr lang="pl-PL" sz="20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l-PL" sz="2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l-PL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pl-PL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pl-PL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l-PL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pl-PL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pl-PL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sub>
                          <m:sup>
                            <m:r>
                              <a:rPr lang="pl-PL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sup>
                          <m:e>
                            <m:r>
                              <a:rPr lang="pl-PL" sz="2000" b="1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nary>
                      </m:num>
                      <m:den>
                        <m:r>
                          <a:rPr lang="pl-PL" sz="2000" b="1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hr" sz="1600" b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r>
                  <a:rPr lang="hr" sz="1600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kojem </a:t>
                </a:r>
                <a:r>
                  <a:rPr lang="hr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6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</a:t>
                </a:r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hr" sz="16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broj </a:t>
                </a:r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razdoblja</a:t>
                </a:r>
                <a:r>
                  <a:rPr lang="hr" sz="16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​</a:t>
                </a:r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sz="16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analizirano</a:t>
                </a:r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​</a:t>
                </a:r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342766F8-9EB3-FA7B-2AA6-73A96E6B3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" y="4131266"/>
                <a:ext cx="5487248" cy="2492542"/>
              </a:xfrm>
              <a:prstGeom prst="rect">
                <a:avLst/>
              </a:prstGeom>
              <a:blipFill>
                <a:blip r:embed="rId4"/>
                <a:stretch>
                  <a:fillRect l="-556" r="-667" b="-22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FD8DF1B9-528C-9311-D780-15B8EBAEC99C}"/>
                  </a:ext>
                </a:extLst>
              </p:cNvPr>
              <p:cNvSpPr txBox="1"/>
              <p:nvPr/>
            </p:nvSpPr>
            <p:spPr>
              <a:xfrm>
                <a:off x="6462608" y="1481668"/>
                <a:ext cx="5415280" cy="3488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Ponderirani pomični prosjek, predstavljen formalnim modelom </a:t>
                </a:r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pl-PL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l-PL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l-PL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pl-PL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pl-PL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sub>
                        <m:sup>
                          <m:r>
                            <a:rPr lang="pl-PL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p>
                        <m:e>
                          <m:d>
                            <m:dPr>
                              <m:ctrlPr>
                                <a:rPr lang="pl-PL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pl-PL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•</m:t>
                              </m:r>
                              <m:sSub>
                                <m:sSubPr>
                                  <m:ctrlPr>
                                    <a:rPr lang="pl-PL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𝝕</m:t>
                                  </m:r>
                                </m:e>
                                <m:sub>
                                  <m:r>
                                    <a:rPr lang="pl-PL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l-PL" sz="2000" b="1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r>
                  <a:rPr lang="hr" sz="16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kojem </a:t>
                </a:r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pl-PL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hr" sz="1600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ponderirano</a:t>
                </a:r>
                <a:r>
                  <a:rPr lang="hr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sz="1600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faktor</a:t>
                </a:r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​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FD8DF1B9-528C-9311-D780-15B8EBAEC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608" y="1481668"/>
                <a:ext cx="5415280" cy="3488968"/>
              </a:xfrm>
              <a:prstGeom prst="rect">
                <a:avLst/>
              </a:prstGeom>
              <a:blipFill>
                <a:blip r:embed="rId5"/>
                <a:stretch>
                  <a:fillRect l="-563" r="-67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37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Brownov </a:t>
            </a:r>
            <a:r>
              <a:rPr lang="hr" dirty="0"/>
              <a:t>model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EF386A4-7D80-5D96-EA9C-167559007E31}"/>
                  </a:ext>
                </a:extLst>
              </p:cNvPr>
              <p:cNvSpPr txBox="1"/>
              <p:nvPr/>
            </p:nvSpPr>
            <p:spPr>
              <a:xfrm>
                <a:off x="894080" y="1643584"/>
                <a:ext cx="10932160" cy="1974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Brownov model, predstavljen kroz formalni model :</a:t>
                </a:r>
              </a:p>
              <a:p>
                <a:pPr marL="449580" indent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•</m:t>
                      </m:r>
                      <m:sSub>
                        <m:sSubPr>
                          <m:ctrlP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)•</m:t>
                      </m:r>
                      <m:sSub>
                        <m:sSubPr>
                          <m:ctrlP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sz="1800" b="1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gdje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</a:t>
                </a:r>
                <a:r>
                  <a:rPr lang="hr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faktor eksponencijalnog izglađivanja je u rasponu &lt;0;1&gt;.</a:t>
                </a: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EF386A4-7D80-5D96-EA9C-167559007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80" y="1643584"/>
                <a:ext cx="10932160" cy="1974900"/>
              </a:xfrm>
              <a:prstGeom prst="rect">
                <a:avLst/>
              </a:prstGeom>
              <a:blipFill>
                <a:blip r:embed="rId3"/>
                <a:stretch>
                  <a:fillRect b="-401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098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Holtov </a:t>
            </a:r>
            <a:r>
              <a:rPr lang="hr" dirty="0"/>
              <a:t>model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C12BA114-2989-5651-41F7-B6334FA7682F}"/>
                  </a:ext>
                </a:extLst>
              </p:cNvPr>
              <p:cNvSpPr txBox="1"/>
              <p:nvPr/>
            </p:nvSpPr>
            <p:spPr>
              <a:xfrm>
                <a:off x="526093" y="1229727"/>
                <a:ext cx="10975027" cy="5647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Holtov model, predstavljen kroz formalni model :</a:t>
                </a:r>
              </a:p>
              <a:p>
                <a:pPr marL="449580" indent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sz="2000" b="1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sSub>
                        <m:sSubPr>
                          <m:ctrlP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d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pl-PL" sz="2000" b="1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sz="1800" b="1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r>
                  <a:rPr lang="hr" sz="18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kojem </a:t>
                </a: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hr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varijabla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razina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zaglađivanje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faktor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hr" kern="100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rast</a:t>
                </a:r>
                <a:r>
                  <a:rPr lang="hr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" kern="100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zaglađivanje</a:t>
                </a:r>
                <a:r>
                  <a:rPr lang="hr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" kern="100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faktor</a:t>
                </a:r>
                <a:r>
                  <a:rPr lang="hr" sz="1600" kern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​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Prema modelu, potrebne su dvije početne vrijednosti </a:t>
                </a:r>
                <a:r>
                  <a:rPr lang="hr" sz="1800" i="1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Lt </a:t>
                </a:r>
                <a:r>
                  <a:rPr lang="hr" sz="1800" i="1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r>
                  <a:rPr lang="hr" sz="1800" i="1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Tt </a:t>
                </a:r>
                <a:r>
                  <a:rPr lang="hr" sz="1800" i="1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indent="44958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hr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prema naivnoj metodi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C12BA114-2989-5651-41F7-B6334FA76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93" y="1229727"/>
                <a:ext cx="10975027" cy="5647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958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Wintersov </a:t>
            </a:r>
            <a:r>
              <a:rPr lang="hr" dirty="0"/>
              <a:t>model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C12BA114-2989-5651-41F7-B6334FA7682F}"/>
                  </a:ext>
                </a:extLst>
              </p:cNvPr>
              <p:cNvSpPr txBox="1"/>
              <p:nvPr/>
            </p:nvSpPr>
            <p:spPr>
              <a:xfrm>
                <a:off x="985520" y="1097647"/>
                <a:ext cx="10769600" cy="5999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Wintersov model, predstavljen kroz formalni model :</a:t>
                </a:r>
              </a:p>
              <a:p>
                <a:pPr marL="449580" indent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pl-PL" b="1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d>
                        <m:dPr>
                          <m:ctrlP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pl-PL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pl-PL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  <m:r>
                                    <a:rPr lang="pl-PL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pl-PL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sSub>
                        <m:sSubPr>
                          <m:ctrlP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pl-PL" b="1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b="1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sub>
                      </m:sSub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𝜹</m:t>
                      </m:r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pl-PL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pl-PL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sub>
                          </m:sSub>
                        </m:den>
                      </m:f>
                      <m:r>
                        <a:rPr lang="pl-PL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𝜹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pl-PL" sz="1600" b="1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r>
                  <a:rPr lang="hr" sz="16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kojem </a:t>
                </a:r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r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hr" sz="1600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varijabla</a:t>
                </a:r>
                <a:r>
                  <a:rPr lang="hr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sz="1600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razina</a:t>
                </a:r>
                <a:r>
                  <a:rPr lang="hr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sz="1600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zaglađivanje</a:t>
                </a:r>
                <a:r>
                  <a:rPr lang="hr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sz="1600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faktor</a:t>
                </a:r>
                <a:r>
                  <a:rPr lang="hr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hr" sz="1600" kern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l-PL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r" sz="1600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komponenta razine u trenutku </a:t>
                </a:r>
                <a:r>
                  <a:rPr lang="hr" sz="1600" i="1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r" sz="16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hr" sz="1600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faktor</a:t>
                </a:r>
                <a:r>
                  <a:rPr lang="hr" sz="16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" sz="1600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rasta zaglađivanja ​</a:t>
                </a:r>
                <a:r>
                  <a:rPr lang="hr" sz="1600" kern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r" sz="1600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komponenta trenda u vremenu </a:t>
                </a:r>
                <a:r>
                  <a:rPr lang="hr" sz="1600" i="1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r" sz="16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hr" sz="1600" kern="100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faktor sezonske </a:t>
                </a:r>
                <a:r>
                  <a:rPr lang="hr" sz="1600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komponente </a:t>
                </a:r>
                <a:r>
                  <a:rPr lang="hr" sz="1600" kern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hr" sz="1600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r" sz="16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hr" sz="1600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sezonska komponenta u trenutku </a:t>
                </a:r>
                <a:r>
                  <a:rPr lang="hr" sz="16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hr" sz="16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hr" sz="1600" kern="100" dirty="0" err="1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sezonsko </a:t>
                </a:r>
                <a:r>
                  <a:rPr lang="hr" sz="1600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razdoblje </a:t>
                </a:r>
                <a:r>
                  <a:rPr lang="hr" sz="16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indent="449580" algn="just">
                  <a:lnSpc>
                    <a:spcPct val="150000"/>
                  </a:lnSpc>
                  <a:spcAft>
                    <a:spcPts val="600"/>
                  </a:spcAft>
                </a:pPr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C12BA114-2989-5651-41F7-B6334FA76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20" y="1097647"/>
                <a:ext cx="10769600" cy="59990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265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Analitički</a:t>
            </a:r>
            <a:r>
              <a:rPr lang="hr" dirty="0"/>
              <a:t> </a:t>
            </a:r>
            <a:r>
              <a:rPr lang="hr" dirty="0" err="1"/>
              <a:t>modeli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EF386A4-7D80-5D96-EA9C-167559007E31}"/>
              </a:ext>
            </a:extLst>
          </p:cNvPr>
          <p:cNvSpPr txBox="1"/>
          <p:nvPr/>
        </p:nvSpPr>
        <p:spPr>
          <a:xfrm>
            <a:off x="729267" y="1374870"/>
            <a:ext cx="10932160" cy="943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Analitički modeli u Excelu mogu se kreirati na temelju ugrađenih funkcija 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8A202F7-4C12-10DD-9EA5-CD93A6D05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151873"/>
              </p:ext>
            </p:extLst>
          </p:nvPr>
        </p:nvGraphicFramePr>
        <p:xfrm>
          <a:off x="530573" y="1846794"/>
          <a:ext cx="10649600" cy="3728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7863">
                  <a:extLst>
                    <a:ext uri="{9D8B030D-6E8A-4147-A177-3AD203B41FA5}">
                      <a16:colId xmlns:a16="http://schemas.microsoft.com/office/drawing/2014/main" val="3292053745"/>
                    </a:ext>
                  </a:extLst>
                </a:gridCol>
                <a:gridCol w="6851737">
                  <a:extLst>
                    <a:ext uri="{9D8B030D-6E8A-4147-A177-3AD203B41FA5}">
                      <a16:colId xmlns:a16="http://schemas.microsoft.com/office/drawing/2014/main" val="575165533"/>
                    </a:ext>
                  </a:extLst>
                </a:gridCol>
              </a:tblGrid>
              <a:tr h="2897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800" kern="100" dirty="0" err="1">
                          <a:effectLst/>
                        </a:rPr>
                        <a:t>Funkcija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800" kern="100" dirty="0" err="1">
                          <a:effectLst/>
                        </a:rPr>
                        <a:t>Obrazloženje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9768252"/>
                  </a:ext>
                </a:extLst>
              </a:tr>
              <a:tr h="9410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800" kern="100" dirty="0">
                          <a:effectLst/>
                        </a:rPr>
                        <a:t>=PROGNOZA.ETS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800" kern="100" dirty="0">
                          <a:effectLst/>
                        </a:rPr>
                        <a:t>=REGLINX.ETS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" sz="1800" kern="100" dirty="0">
                          <a:effectLst/>
                        </a:rPr>
                        <a:t>Izračunava ili predviđa buduću vrijednost na temelju postojećih (povijesnih) vrijednosti pomoću verzije algoritma eksponencijalnog izglađivanja (ETS).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07319"/>
                  </a:ext>
                </a:extLst>
              </a:tr>
              <a:tr h="714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800" kern="100">
                          <a:effectLst/>
                        </a:rPr>
                        <a:t>=LINEST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800" kern="100">
                          <a:effectLst/>
                        </a:rPr>
                        <a:t>=REGLINP</a:t>
                      </a:r>
                      <a:endParaRPr lang="pl-PL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" sz="1800" kern="100" dirty="0">
                          <a:effectLst/>
                        </a:rPr>
                        <a:t>Izračunava statistiku za linije pomoću metode najmanjih kvadrata </a:t>
                      </a:r>
                      <a:r>
                        <a:rPr lang="hr" sz="1800" kern="100" dirty="0" err="1">
                          <a:effectLst/>
                        </a:rPr>
                        <a:t>metoda</a:t>
                      </a:r>
                      <a:r>
                        <a:rPr lang="hr" sz="1800" kern="100" dirty="0">
                          <a:effectLst/>
                        </a:rPr>
                        <a:t>​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747954"/>
                  </a:ext>
                </a:extLst>
              </a:tr>
              <a:tr h="714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800" kern="100">
                          <a:effectLst/>
                        </a:rPr>
                        <a:t>=TREND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800" kern="100">
                          <a:effectLst/>
                        </a:rPr>
                        <a:t>=REGLINW</a:t>
                      </a:r>
                      <a:endParaRPr lang="pl-PL" sz="18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" sz="1800" kern="100" dirty="0">
                          <a:effectLst/>
                        </a:rPr>
                        <a:t>Koristit će se za određivanje linearnog trenda.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7529823"/>
                  </a:ext>
                </a:extLst>
              </a:tr>
              <a:tr h="714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800" kern="100" dirty="0">
                          <a:effectLst/>
                        </a:rPr>
                        <a:t>=PROGNOZA.ETS.SEZONALNOST</a:t>
                      </a:r>
                      <a:endParaRPr lang="pl-PL" sz="1800" kern="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" sz="1800" kern="100" dirty="0">
                          <a:effectLst/>
                        </a:rPr>
                        <a:t>Izračunava duljinu sezonskog uzorka na temelju postojećih vrijednosti i vremenske crte.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376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43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Pogreške </a:t>
            </a:r>
            <a:r>
              <a:rPr lang="hr" dirty="0"/>
              <a:t>u </a:t>
            </a:r>
            <a:r>
              <a:rPr lang="hr" dirty="0" err="1"/>
              <a:t>predviđanjima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EF386A4-7D80-5D96-EA9C-167559007E31}"/>
                  </a:ext>
                </a:extLst>
              </p:cNvPr>
              <p:cNvSpPr txBox="1"/>
              <p:nvPr/>
            </p:nvSpPr>
            <p:spPr>
              <a:xfrm>
                <a:off x="-338342" y="2265236"/>
                <a:ext cx="5679440" cy="1533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𝑹𝑴𝑺𝑬</m:t>
                      </m:r>
                      <m:r>
                        <a:rPr lang="pl-PL" sz="2000" b="1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sz="20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l-PL" sz="20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l-PL" sz="20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pl-PL" sz="2000" b="1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pl-PL" sz="2000" b="1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pl-PL" sz="2000" b="1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2000" b="1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pl-PL" sz="2000" b="1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𝒕</m:t>
                                          </m:r>
                                        </m:sub>
                                      </m:sSub>
                                      <m:r>
                                        <a:rPr lang="pl-PL" sz="2000" b="1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l-PL" sz="2000" b="1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2000" b="1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pl-PL" sz="2000" b="1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𝒕</m:t>
                                          </m:r>
                                        </m:sub>
                                      </m:sSub>
                                      <m:r>
                                        <a:rPr lang="pl-PL" sz="2000" b="1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  <m:sup>
                                  <m:r>
                                    <a:rPr lang="pl-PL" sz="20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l-PL" sz="20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l-PL" sz="2000" b="1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EF386A4-7D80-5D96-EA9C-167559007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8342" y="2265236"/>
                <a:ext cx="5679440" cy="1533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F9468BF2-6E80-8A57-52C1-69895A0D2CCE}"/>
                  </a:ext>
                </a:extLst>
              </p:cNvPr>
              <p:cNvSpPr txBox="1"/>
              <p:nvPr/>
            </p:nvSpPr>
            <p:spPr>
              <a:xfrm>
                <a:off x="4960098" y="2514072"/>
                <a:ext cx="6096000" cy="94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smtClean="0">
                          <a:latin typeface="Cambria Math" panose="02040503050406030204" pitchFamily="18" charset="0"/>
                        </a:rPr>
                        <m:t>𝑴𝑨𝑷𝑬</m:t>
                      </m:r>
                      <m:r>
                        <a:rPr lang="pl-PL" sz="2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l-PL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l-PL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pl-PL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l-PL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pl-PL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sub>
                                      </m:sSub>
                                      <m:r>
                                        <a:rPr lang="pl-PL" sz="20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l-PL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20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pl-PL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pl-PL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pl-PL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pl-PL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pl-PL" sz="2000" b="1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F9468BF2-6E80-8A57-52C1-69895A0D2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098" y="2514072"/>
                <a:ext cx="6096000" cy="9441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e tekstowe 5">
            <a:extLst>
              <a:ext uri="{FF2B5EF4-FFF2-40B4-BE49-F238E27FC236}">
                <a16:creationId xmlns:a16="http://schemas.microsoft.com/office/drawing/2014/main" id="{7FDB7B29-D91C-7F94-CC57-D8DAB6B71C76}"/>
              </a:ext>
            </a:extLst>
          </p:cNvPr>
          <p:cNvSpPr txBox="1"/>
          <p:nvPr/>
        </p:nvSpPr>
        <p:spPr>
          <a:xfrm>
            <a:off x="129381" y="199425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Korijen srednje kvadratne pogreške </a:t>
            </a:r>
            <a:r>
              <a:rPr lang="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(RMSE)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EEAC9F8-76E2-8C93-41BB-1F93CA5A0FE0}"/>
              </a:ext>
            </a:extLst>
          </p:cNvPr>
          <p:cNvSpPr txBox="1"/>
          <p:nvPr/>
        </p:nvSpPr>
        <p:spPr>
          <a:xfrm>
            <a:off x="6330686" y="199425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Srednja apsolutna postotna pogreška </a:t>
            </a:r>
            <a:r>
              <a:rPr lang="hr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(MAPE)</a:t>
            </a: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4AF9B7D-3D3C-3962-4253-A5544CF1B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596551"/>
              </p:ext>
            </p:extLst>
          </p:nvPr>
        </p:nvGraphicFramePr>
        <p:xfrm>
          <a:off x="1051242" y="4000295"/>
          <a:ext cx="4252278" cy="1297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2278">
                  <a:extLst>
                    <a:ext uri="{9D8B030D-6E8A-4147-A177-3AD203B41FA5}">
                      <a16:colId xmlns:a16="http://schemas.microsoft.com/office/drawing/2014/main" val="4191342605"/>
                    </a:ext>
                  </a:extLst>
                </a:gridCol>
              </a:tblGrid>
              <a:tr h="12972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</a:rPr>
                        <a:t>Vrijednost pogreške treba biti što bliža 0. Što je niža vrijednost srednje kvadratne pogreške, to je model bolji. A savršeni model ima vrijednost jednaku 0.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9890179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39B5CF0B-D535-06C5-F0EF-264FCC7EF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224920"/>
              </p:ext>
            </p:extLst>
          </p:nvPr>
        </p:nvGraphicFramePr>
        <p:xfrm>
          <a:off x="6096000" y="4000295"/>
          <a:ext cx="5759302" cy="1641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9302">
                  <a:extLst>
                    <a:ext uri="{9D8B030D-6E8A-4147-A177-3AD203B41FA5}">
                      <a16:colId xmlns:a16="http://schemas.microsoft.com/office/drawing/2014/main" val="3911854168"/>
                    </a:ext>
                  </a:extLst>
                </a:gridCol>
              </a:tblGrid>
              <a:tr h="12972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</a:rPr>
                        <a:t>Ovo je jedna od popularnijih mjera pogreške. Vrijednost 0 označava da model nema srednju pogrešku, što znači da bi vrijednost trebala biti što bliže 0.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" sz="1400" kern="100" dirty="0">
                          <a:effectLst/>
                        </a:rPr>
                        <a:t>Za iste pogreške u predviđanju, manje stvarne vrijednosti povećavaju relativnu pogrešku.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9568132"/>
                  </a:ext>
                </a:extLst>
              </a:tr>
            </a:tbl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5CCC000-A4A1-EB38-48F6-6F7EB37D28BD}"/>
              </a:ext>
            </a:extLst>
          </p:cNvPr>
          <p:cNvSpPr txBox="1"/>
          <p:nvPr/>
        </p:nvSpPr>
        <p:spPr>
          <a:xfrm>
            <a:off x="597243" y="5707593"/>
            <a:ext cx="6443330" cy="1039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sz="1200" i="1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hr" sz="1200" i="1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r" sz="12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" sz="1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" sz="12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prognoza </a:t>
            </a:r>
            <a:r>
              <a:rPr lang="hr" sz="1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razdoblje t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sz="1200" i="1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hr" sz="1200" i="1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r" sz="1200" i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" sz="1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stvarna vrijednost potražnje iz razdoblja t</a:t>
            </a:r>
            <a:endParaRPr lang="pl-PL" sz="1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sz="12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hr" sz="1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" sz="12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 </a:t>
            </a:r>
            <a:r>
              <a:rPr lang="hr" sz="1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razdoblja </a:t>
            </a:r>
            <a:r>
              <a:rPr lang="hr" sz="12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analizirano</a:t>
            </a:r>
            <a:endParaRPr lang="pl-PL" sz="1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9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Ulazni podaci za </a:t>
            </a:r>
            <a:r>
              <a:rPr lang="hr" dirty="0" err="1"/>
              <a:t>zadatke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992709"/>
            <a:ext cx="10932160" cy="3667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dijeljenoj Excel radnoj knjizi nalaze se 3 lista s različitim zadacima :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</a:t>
            </a: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: "Indeks zadatka I - vertikalno". Proračunska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tablica prikazuje prodaju za 12 mjeseci u vertikalnom rasporedu. Ovo je prikladan raspored za predviđanje podataka na jednom indeksu. Mnogo je lakše vizualizirati podatke i predviđati rezultat 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II : "Indeks zadatka II - horizontalno". Proračunska tablica prikazuje prodaju za 22 mjeseca u horizontalnom rasporedu. Ovo je preferirani raspored za predviđanje više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indeksa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III: "Zadatak III - višestruki indeksi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Ovaj list prikazuje prodaju za 22 mjeseca za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indeksa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82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Izračun </a:t>
            </a:r>
            <a:r>
              <a:rPr lang="hr" dirty="0"/>
              <a:t>optimalnog</a:t>
            </a:r>
            <a:r>
              <a:rPr lang="hr" dirty="0" err="1"/>
              <a:t>​</a:t>
            </a:r>
            <a:r>
              <a:rPr lang="hr" dirty="0"/>
              <a:t> </a:t>
            </a:r>
            <a:r>
              <a:rPr lang="hr" dirty="0" err="1"/>
              <a:t>parametri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969432" y="1716910"/>
            <a:ext cx="10932160" cy="3667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Brownov, Holtov i Wintersov model koriste parametre u rasponu &lt;0;1&gt;. Parametar u ovom rasponu može se koristiti za izračune, npr. 0,5 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Postoji skup parametara koji odabranu pogrešku predviđanja čine najmanjom mogućom. To znači da modificiranjem parametara možemo dobiti minimalnu pogrešku, npr. RMSE 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pronalaženje optimalnih parametara u Excelu možete koristiti Solver, koji je u stanju minimizirati vrijednost pomoću konstantnih promjena, a istovremeno ih ograničiti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6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009" y="1842558"/>
            <a:ext cx="10947400" cy="403146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400" dirty="0"/>
              <a:t>Uvod u zadatke koje treba riješiti</a:t>
            </a:r>
            <a:endParaRPr lang="pl-PL" sz="2400" dirty="0"/>
          </a:p>
          <a:p>
            <a:r>
              <a:rPr lang="hr" sz="2400" dirty="0" err="1"/>
              <a:t>Izračun</a:t>
            </a:r>
            <a:r>
              <a:rPr lang="hr" sz="2400" dirty="0"/>
              <a:t> </a:t>
            </a:r>
            <a:r>
              <a:rPr lang="hr" sz="2400" dirty="0" err="1"/>
              <a:t>formule </a:t>
            </a:r>
            <a:r>
              <a:rPr lang="hr" sz="2400" dirty="0"/>
              <a:t>za </a:t>
            </a:r>
            <a:r>
              <a:rPr lang="hr" sz="2400" dirty="0" err="1"/>
              <a:t>modele</a:t>
            </a:r>
            <a:endParaRPr lang="pl-PL" sz="2400" dirty="0"/>
          </a:p>
          <a:p>
            <a:r>
              <a:rPr lang="hr" sz="2400" dirty="0"/>
              <a:t>Ulazni podaci</a:t>
            </a:r>
          </a:p>
          <a:p>
            <a:r>
              <a:rPr lang="hr" sz="2400" dirty="0"/>
              <a:t>Opis 1. zadatka prognoze jednog indeksa u vertikalnom rasporedu</a:t>
            </a:r>
            <a:endParaRPr lang="pl-PL" sz="2400" dirty="0"/>
          </a:p>
          <a:p>
            <a:r>
              <a:rPr lang="hr" sz="2400" dirty="0"/>
              <a:t>Opis 2. zadatka predviđanja jednog indeksa u horizontalnom rasporedu</a:t>
            </a:r>
            <a:endParaRPr lang="pl-PL" sz="2400" dirty="0"/>
          </a:p>
          <a:p>
            <a:r>
              <a:rPr lang="hr" sz="2400" dirty="0"/>
              <a:t>Opis 3. zadatka predviđanja </a:t>
            </a:r>
            <a:r>
              <a:rPr lang="hr" sz="2400" dirty="0" err="1"/>
              <a:t>više indeksa</a:t>
            </a:r>
            <a:r>
              <a:rPr lang="hr" sz="2400" dirty="0"/>
              <a:t> u horizontalnom rasporedu</a:t>
            </a:r>
            <a:endParaRPr lang="pl-PL" sz="2400" dirty="0"/>
          </a:p>
          <a:p>
            <a:r>
              <a:rPr lang="hr" sz="2400" dirty="0"/>
              <a:t>Gravitacijska točka– nekoliko distribucijskih centara</a:t>
            </a:r>
            <a:endParaRPr lang="pl-PL" sz="24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946" y="379657"/>
            <a:ext cx="9745133" cy="1116542"/>
          </a:xfrm>
        </p:spPr>
        <p:txBody>
          <a:bodyPr/>
          <a:lstStyle/>
          <a:p>
            <a:r>
              <a:rPr lang="hr" dirty="0" err="1"/>
              <a:t>Izračun </a:t>
            </a:r>
            <a:r>
              <a:rPr lang="hr" dirty="0"/>
              <a:t>optimalnog</a:t>
            </a:r>
            <a:r>
              <a:rPr lang="hr" dirty="0" err="1"/>
              <a:t>​</a:t>
            </a:r>
            <a:r>
              <a:rPr lang="hr" dirty="0"/>
              <a:t> </a:t>
            </a:r>
            <a:r>
              <a:rPr lang="hr" dirty="0" err="1"/>
              <a:t>parametri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57490AD3-26EB-53C6-038B-A0561B9247C3}"/>
              </a:ext>
            </a:extLst>
          </p:cNvPr>
          <p:cNvSpPr/>
          <p:nvPr/>
        </p:nvSpPr>
        <p:spPr>
          <a:xfrm rot="179343">
            <a:off x="2253214" y="1229520"/>
            <a:ext cx="4359943" cy="9753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/>
              <a:t>Odabiremo ćeliju s pogreškom, RMSE</a:t>
            </a:r>
            <a:endParaRPr lang="pl-PL" dirty="0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B8EC39BF-E9D0-1B7F-4014-2B2C6C360F1A}"/>
              </a:ext>
            </a:extLst>
          </p:cNvPr>
          <p:cNvSpPr/>
          <p:nvPr/>
        </p:nvSpPr>
        <p:spPr>
          <a:xfrm>
            <a:off x="456548" y="2011680"/>
            <a:ext cx="5304172" cy="8520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/>
              <a:t>Provjerite minimizaciju​ u potvrdnom okviru</a:t>
            </a:r>
            <a:endParaRPr lang="pl-PL" dirty="0"/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DACB3EA6-2166-D6C9-560C-C521B70E1276}"/>
              </a:ext>
            </a:extLst>
          </p:cNvPr>
          <p:cNvSpPr/>
          <p:nvPr/>
        </p:nvSpPr>
        <p:spPr>
          <a:xfrm rot="20756968">
            <a:off x="50778" y="3007066"/>
            <a:ext cx="4359943" cy="9753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/>
              <a:t>Odabiremo raspon parametara</a:t>
            </a:r>
            <a:endParaRPr lang="pl-PL" dirty="0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1DF8DE18-6CE6-13B0-878B-F8D4D67E205F}"/>
              </a:ext>
            </a:extLst>
          </p:cNvPr>
          <p:cNvSpPr/>
          <p:nvPr/>
        </p:nvSpPr>
        <p:spPr>
          <a:xfrm rot="20756968">
            <a:off x="248030" y="4086222"/>
            <a:ext cx="4359943" cy="9753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/>
              <a:t>Ograničenja za parametre dodajemo klikom na "Dodaj"</a:t>
            </a:r>
            <a:endParaRPr lang="pl-PL" dirty="0"/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C13B29FB-C12D-F933-70C6-CDAFEAB36C2C}"/>
              </a:ext>
            </a:extLst>
          </p:cNvPr>
          <p:cNvSpPr/>
          <p:nvPr/>
        </p:nvSpPr>
        <p:spPr>
          <a:xfrm>
            <a:off x="644211" y="5866551"/>
            <a:ext cx="6092677" cy="9753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/>
              <a:t>Kliknite na gumb ‘Solve’ (rješenje)</a:t>
            </a:r>
            <a:endParaRPr lang="pl-P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1CB80B-68FB-B78B-136C-B2C25A039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624" y="1590259"/>
            <a:ext cx="5325512" cy="48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85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Zadatak </a:t>
            </a:r>
            <a:r>
              <a:rPr lang="hr" dirty="0"/>
              <a:t>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7073F95E-4689-7469-A75A-35EC73BE8E6E}"/>
                  </a:ext>
                </a:extLst>
              </p:cNvPr>
              <p:cNvSpPr txBox="1"/>
              <p:nvPr/>
            </p:nvSpPr>
            <p:spPr>
              <a:xfrm>
                <a:off x="1015152" y="1686430"/>
                <a:ext cx="10932160" cy="5221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List "Indeks zadatka I - vertikalno" prikazuje prodaju za 12 mjeseci u vertikalnom formatu. Izračunajte proteklo i stvarno predviđanje pomoću :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naivni 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model,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modeli aritmetičkog prosjeka (jednostavni, pomični 3-periodni, pomični ponderirani 3-periodni W1=0,2; W2=0,3 W3=0,5),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Brownov model s optimalnim </a:t>
                </a:r>
                <a:r>
                  <a:rPr lang="hr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 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parametrom ,</a:t>
                </a:r>
                <a:endParaRPr lang="pl-PL" sz="1800" i="1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Holtov model s optimalnim </a:t>
                </a:r>
                <a:r>
                  <a:rPr lang="hr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</a:t>
                </a:r>
                <a:r>
                  <a:rPr lang="hr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parametrima,</a:t>
                </a:r>
                <a:endParaRPr lang="pl-PL" b="1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linearni 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model,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nelinearni modeli (potencijski, logaritamski, eksponencijalni),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Prognoza ETS-a (Excel funkcija).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Zatim izračunajte RMSE pogreške za sve modele 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7073F95E-4689-7469-A75A-35EC73BE8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52" y="1686430"/>
                <a:ext cx="10932160" cy="5221942"/>
              </a:xfrm>
              <a:prstGeom prst="rect">
                <a:avLst/>
              </a:prstGeom>
              <a:blipFill>
                <a:blip r:embed="rId3"/>
                <a:stretch>
                  <a:fillRect l="-502" r="-446" b="-105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377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Zadatak </a:t>
            </a:r>
            <a:r>
              <a:rPr lang="hr" dirty="0"/>
              <a:t>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686430"/>
            <a:ext cx="10932160" cy="325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Nakon što ste izračunali svoje modele, primjenite rezultate predviđanja i ulazne podatke na graf podataka. Najbolje je usporediti maksimalno 2 modela i ulazne podatke 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Obratite pozornost na razlike između isteklih i stvarnih prognoza za sve modele 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Obratite pozornost na to kako odabrani modeli odražavaju trend, dinamiku promjena i sezonalnost prodaje.</a:t>
            </a:r>
          </a:p>
        </p:txBody>
      </p:sp>
    </p:spTree>
    <p:extLst>
      <p:ext uri="{BB962C8B-B14F-4D97-AF65-F5344CB8AC3E}">
        <p14:creationId xmlns:p14="http://schemas.microsoft.com/office/powerpoint/2010/main" val="2578041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Zadatak </a:t>
            </a:r>
            <a:r>
              <a:rPr lang="hr" dirty="0"/>
              <a:t>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7073F95E-4689-7469-A75A-35EC73BE8E6E}"/>
                  </a:ext>
                </a:extLst>
              </p:cNvPr>
              <p:cNvSpPr txBox="1"/>
              <p:nvPr/>
            </p:nvSpPr>
            <p:spPr>
              <a:xfrm>
                <a:off x="1015152" y="1362789"/>
                <a:ext cx="10932160" cy="5221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List "Indeks zadatka II - horizontalno" prikazuje prodaju za 22 mjeseca u horizontalnom </a:t>
                </a:r>
                <a:r>
                  <a:rPr lang="hr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rasporedu 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Izračunajte isteklo i stvarno predviđanje koristeći :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modeli aritmetičkog prosjeka (jednostavni, pomični 3-periodni, pomični ponderirani 3-periodni W1=0,2; W2=0,3 W3=0,5),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linearni 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model,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nelinearni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logaritamski 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model,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Brownov model s optimalnim </a:t>
                </a:r>
                <a:r>
                  <a:rPr lang="hr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 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parametrom,</a:t>
                </a:r>
                <a:endParaRPr lang="pl-PL" sz="1800" i="1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Holtov model s optimalnim </a:t>
                </a:r>
                <a:r>
                  <a:rPr lang="hr" i="1" kern="100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</a:t>
                </a:r>
                <a:r>
                  <a:rPr lang="hr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pl-PL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hr-HR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parametrima,</a:t>
                </a:r>
                <a:endParaRPr lang="pl-PL" b="1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Wintersov model s optimalnim </a:t>
                </a:r>
                <a:r>
                  <a:rPr lang="hr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</a:t>
                </a:r>
                <a:r>
                  <a:rPr lang="hr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pl-PL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pl-PL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parametrima,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Prognoza 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ETS-a (Excel </a:t>
                </a:r>
                <a:r>
                  <a:rPr lang="hr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funkcija 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Zatim izračunajte RMSE pogreške za sve modele 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7073F95E-4689-7469-A75A-35EC73BE8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52" y="1362789"/>
                <a:ext cx="10932160" cy="5221942"/>
              </a:xfrm>
              <a:prstGeom prst="rect">
                <a:avLst/>
              </a:prstGeom>
              <a:blipFill>
                <a:blip r:embed="rId3"/>
                <a:stretch>
                  <a:fillRect l="-502" r="-446" b="-105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161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Zadatak </a:t>
            </a:r>
            <a:r>
              <a:rPr lang="hr" dirty="0"/>
              <a:t>III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7073F95E-4689-7469-A75A-35EC73BE8E6E}"/>
                  </a:ext>
                </a:extLst>
              </p:cNvPr>
              <p:cNvSpPr txBox="1"/>
              <p:nvPr/>
            </p:nvSpPr>
            <p:spPr>
              <a:xfrm>
                <a:off x="1015152" y="1270932"/>
                <a:ext cx="10932160" cy="5221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Radni list "Zadatak III - više indeksa" prikazuje prodaju za 22 mjeseca u horizontalnom rasporedu za 9 indeksa. Izračunajte isteklo i stvarno predviđanje koristeći: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modeli aritmetičkog prosjeka (jednostavni, pomični 3-periodni, pomični ponderirani 3-periodni W1=0,2; W2=0,3 W3=0,5),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linearni 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model,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nelinearni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logaritamski 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model,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Brownov model s optimalnim </a:t>
                </a:r>
                <a:r>
                  <a:rPr lang="hr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 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parametrom,</a:t>
                </a:r>
                <a:endParaRPr lang="pl-PL" sz="1800" i="1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Holtov model s optimalnim </a:t>
                </a:r>
                <a:r>
                  <a:rPr lang="hr" i="1" kern="100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</a:t>
                </a:r>
                <a:r>
                  <a:rPr lang="hr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pl-PL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parametrima,</a:t>
                </a:r>
                <a:endParaRPr lang="pl-PL" b="1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Wintersov model s optimalnim </a:t>
                </a:r>
                <a:r>
                  <a:rPr lang="hr" i="1" kern="100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</a:t>
                </a:r>
                <a:r>
                  <a:rPr lang="hr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pl-PL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pl-PL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pl-PL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parametrima,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hr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Prognoza 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ETS-a (Excel </a:t>
                </a:r>
                <a:r>
                  <a:rPr lang="hr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funkcija </a:t>
                </a: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r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Zatim izračunajte RMSE pogreške za sve modele .</a:t>
                </a:r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7073F95E-4689-7469-A75A-35EC73BE8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52" y="1270932"/>
                <a:ext cx="10932160" cy="5221942"/>
              </a:xfrm>
              <a:prstGeom prst="rect">
                <a:avLst/>
              </a:prstGeom>
              <a:blipFill>
                <a:blip r:embed="rId3"/>
                <a:stretch>
                  <a:fillRect l="-502" r="-446" b="-9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667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Zadatak </a:t>
            </a:r>
            <a:r>
              <a:rPr lang="hr" dirty="0"/>
              <a:t>III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616789"/>
            <a:ext cx="10932160" cy="2421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Rezimirati sve rezultate.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svaki indeks odaberite model koji proizvodi najmanju RMSE pogrešku 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Rezultate najbolje prilagođenog modela zajedno s ulaznim podacima prikažite na grafikonu .</a:t>
            </a:r>
          </a:p>
        </p:txBody>
      </p:sp>
    </p:spTree>
    <p:extLst>
      <p:ext uri="{BB962C8B-B14F-4D97-AF65-F5344CB8AC3E}">
        <p14:creationId xmlns:p14="http://schemas.microsoft.com/office/powerpoint/2010/main" val="3554167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191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Prognoziranje pomaže u predviđanju buduće potražnje.</a:t>
            </a:r>
          </a:p>
          <a:p>
            <a:r>
              <a:rPr lang="hr" sz="2000" dirty="0"/>
              <a:t>Predviđanje može pomoći u boljem upravljanju mnogim odjelima u tvrtki.</a:t>
            </a:r>
          </a:p>
          <a:p>
            <a:r>
              <a:rPr lang="hr" sz="2000" dirty="0"/>
              <a:t>Ne postoji jedan najbolji model, odabir modela je individualan ovisno o analiziranom indeksu .</a:t>
            </a:r>
          </a:p>
          <a:p>
            <a:r>
              <a:rPr lang="hr" sz="2000" dirty="0"/>
              <a:t>Rezultati prognoze sadrže veliku vjerojatnost pogreške. Osoba koja izrađuje prognozu trebala bi nastojati smanjiti tu pogrešku.</a:t>
            </a:r>
          </a:p>
          <a:p>
            <a:r>
              <a:rPr lang="hr" sz="2000" dirty="0"/>
              <a:t>Prognoziranje se temelji na povijesnim podacima i ne uzima u obzir iznimne situacije (poput COVID-a).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653"/>
            <a:ext cx="9144000" cy="4560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</a:t>
            </a:r>
            <a:r>
              <a:rPr lang="pl-PL" sz="2400" b="0" dirty="0" err="1">
                <a:solidFill>
                  <a:schemeClr val="tx1"/>
                </a:solidFill>
              </a:rPr>
              <a:t>Ragin</a:t>
            </a:r>
            <a:r>
              <a:rPr lang="pl-PL" sz="2400" b="0" dirty="0">
                <a:solidFill>
                  <a:schemeClr val="tx1"/>
                </a:solidFill>
              </a:rPr>
              <a:t>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</a:t>
            </a:r>
            <a:r>
              <a:rPr lang="pl-PL" sz="2400" b="0" dirty="0" err="1">
                <a:solidFill>
                  <a:schemeClr val="tx1"/>
                </a:solidFill>
              </a:rPr>
              <a:t>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</a:t>
            </a:r>
            <a:r>
              <a:rPr lang="pl-PL" sz="2400" b="0" dirty="0" err="1">
                <a:solidFill>
                  <a:schemeClr val="tx1"/>
                </a:solidFill>
              </a:rPr>
              <a:t>Toboła</a:t>
            </a:r>
            <a:r>
              <a:rPr lang="pl-PL" sz="2400" b="0" dirty="0">
                <a:solidFill>
                  <a:schemeClr val="tx1"/>
                </a:solidFill>
              </a:rPr>
              <a:t>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Predviđanje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sz="2000" dirty="0"/>
              <a:t>Predviđanje je široko korištena, multidisciplinarna znanost. To je važna aktivnost koja se koristi za donošenje poslovnih odluka u mnogim područjima planiranja: ekonomskom, industrijskom i znanstvenom (Chatfield , 2001).</a:t>
            </a:r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hr" sz="2000" dirty="0"/>
              <a:t>Predviđanje je zaključivanje o nepoznatim događajima na temelju poznatih događaja (Cieślak, 2005). Na primjer, može se predvidjeti da :</a:t>
            </a:r>
          </a:p>
          <a:p>
            <a:pPr marL="0" indent="0" algn="just">
              <a:buNone/>
            </a:pPr>
            <a:r>
              <a:rPr lang="hr" sz="2000" dirty="0"/>
              <a:t>(1) događaj će se dogoditi jer se dogodio u prošlosti ;</a:t>
            </a:r>
          </a:p>
          <a:p>
            <a:pPr marL="0" indent="0" algn="just">
              <a:buNone/>
            </a:pPr>
            <a:r>
              <a:rPr lang="hr" sz="2000" dirty="0"/>
              <a:t>(2) događaj će se dogoditi jer njegova učestalost na to ukazuje ;</a:t>
            </a:r>
          </a:p>
          <a:p>
            <a:pPr marL="0" indent="0" algn="just">
              <a:buNone/>
            </a:pPr>
            <a:r>
              <a:rPr lang="hr" sz="2000" dirty="0"/>
              <a:t>(3) događaj će se dogoditi jer je povezan s drugim događajima koji su se dogodili ( </a:t>
            </a:r>
            <a:r>
              <a:rPr lang="hr" sz="2000" dirty="0" err="1"/>
              <a:t>Dittmann </a:t>
            </a:r>
            <a:r>
              <a:rPr lang="hr" sz="2000" dirty="0"/>
              <a:t>, 2003).</a:t>
            </a:r>
          </a:p>
          <a:p>
            <a:pPr marL="0" indent="0" algn="just">
              <a:buNone/>
            </a:pPr>
            <a:endParaRPr lang="pl-PL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7"/>
            <a:ext cx="7945968" cy="915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Chatfield, C. (2001). </a:t>
            </a:r>
            <a:r>
              <a:rPr lang="en-US" sz="1200" dirty="0">
                <a:solidFill>
                  <a:srgbClr val="7F7F7F"/>
                </a:solidFill>
              </a:rPr>
              <a:t>Time Series Forecasting</a:t>
            </a:r>
            <a:r>
              <a:rPr lang="hr" sz="1200" dirty="0">
                <a:solidFill>
                  <a:srgbClr val="7F7F7F"/>
                </a:solidFill>
              </a:rPr>
              <a:t>, Chapman &amp; Hall/CRC, Florida : Boca Raton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Cieślak, M. (Ur.) (2005.): Prognozowanie gospodarcze. Metode i zastosowania. Wyd. Naukowe PWN. Varšava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" sz="1200" dirty="0" err="1">
                <a:solidFill>
                  <a:srgbClr val="7F7F7F"/>
                </a:solidFill>
              </a:rPr>
              <a:t>Dittmann </a:t>
            </a:r>
            <a:r>
              <a:rPr lang="hr" sz="1200" dirty="0">
                <a:solidFill>
                  <a:srgbClr val="7F7F7F"/>
                </a:solidFill>
              </a:rPr>
              <a:t>, P. (2003). Prognozowanie w przedsiębiorstwie. Kraków: Oficyna Ekonomiczna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Predviđanje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B385052-857C-8AB7-7871-EA0328104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4" y="1825625"/>
            <a:ext cx="11706446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" sz="2000" dirty="0"/>
              <a:t>Specifične vrijednosti prognoze podložne su pogreškama i nesigurnosti . To je zbog činjenice da se za izradu prognoze za budućnost trebaju koristiti dostupni povijesni podaci , na temelju trenutnih, prošlih opažanja. Dakle, budućnost se određuje na temelju znanja koje imamo o prošlosti 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951E538E-04CC-0065-E3F7-49B70537AC55}"/>
              </a:ext>
            </a:extLst>
          </p:cNvPr>
          <p:cNvSpPr txBox="1">
            <a:spLocks/>
          </p:cNvSpPr>
          <p:nvPr/>
        </p:nvSpPr>
        <p:spPr>
          <a:xfrm>
            <a:off x="455082" y="6110620"/>
            <a:ext cx="6879168" cy="628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Altendorfer </a:t>
            </a:r>
            <a:r>
              <a:rPr lang="hr" sz="1200" dirty="0">
                <a:solidFill>
                  <a:srgbClr val="7F7F7F"/>
                </a:solidFill>
              </a:rPr>
              <a:t>K. &amp; </a:t>
            </a:r>
            <a:r>
              <a:rPr lang="hr" sz="1200" dirty="0" err="1">
                <a:solidFill>
                  <a:srgbClr val="7F7F7F"/>
                </a:solidFill>
              </a:rPr>
              <a:t>Felberbauer </a:t>
            </a:r>
            <a:r>
              <a:rPr lang="hr" sz="1200" dirty="0">
                <a:solidFill>
                  <a:srgbClr val="7F7F7F"/>
                </a:solidFill>
              </a:rPr>
              <a:t>T. (2023.) Točnost prognoze i proizvodnog naloga za stohastička ažuriranja prognoza s promjenom potražnje i korekcijom pristranosti prognoze. Simulation Modelling Practice and Theory, 125, 102740.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6C02E46-ABB7-92B7-46CE-387E79A7D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01" y="3230217"/>
            <a:ext cx="7326271" cy="25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F9E36F0C-A91D-0115-CED6-A95AC1B4BFB5}"/>
              </a:ext>
            </a:extLst>
          </p:cNvPr>
          <p:cNvSpPr/>
          <p:nvPr/>
        </p:nvSpPr>
        <p:spPr>
          <a:xfrm>
            <a:off x="2692568" y="3646428"/>
            <a:ext cx="1829735" cy="1603375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E86E747C-D0DC-93C9-D85F-9CEE59FBF486}"/>
              </a:ext>
            </a:extLst>
          </p:cNvPr>
          <p:cNvSpPr/>
          <p:nvPr/>
        </p:nvSpPr>
        <p:spPr>
          <a:xfrm>
            <a:off x="7669699" y="3646427"/>
            <a:ext cx="1829735" cy="1603375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334B213-C38D-4205-7378-EE5B632CCC35}"/>
              </a:ext>
            </a:extLst>
          </p:cNvPr>
          <p:cNvSpPr txBox="1"/>
          <p:nvPr/>
        </p:nvSpPr>
        <p:spPr>
          <a:xfrm>
            <a:off x="2797127" y="3864807"/>
            <a:ext cx="1620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dirty="0" err="1">
                <a:solidFill>
                  <a:schemeClr val="bg1"/>
                </a:solidFill>
              </a:rPr>
              <a:t>Povijesni </a:t>
            </a:r>
            <a:r>
              <a:rPr lang="hr" sz="2800" dirty="0">
                <a:solidFill>
                  <a:schemeClr val="bg1"/>
                </a:solidFill>
              </a:rPr>
              <a:t>podaci</a:t>
            </a:r>
          </a:p>
          <a:p>
            <a:pPr algn="ctr"/>
            <a:r>
              <a:rPr lang="hr" sz="2800" i="1" dirty="0">
                <a:solidFill>
                  <a:schemeClr val="bg1"/>
                </a:solidFill>
              </a:rPr>
              <a:t>"y"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558EB99-8436-68B1-4871-C1110C4EF7CC}"/>
              </a:ext>
            </a:extLst>
          </p:cNvPr>
          <p:cNvSpPr txBox="1"/>
          <p:nvPr/>
        </p:nvSpPr>
        <p:spPr>
          <a:xfrm>
            <a:off x="7829118" y="3818603"/>
            <a:ext cx="1620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dirty="0" err="1">
                <a:solidFill>
                  <a:schemeClr val="bg1"/>
                </a:solidFill>
              </a:rPr>
              <a:t>Prognoza</a:t>
            </a:r>
            <a:endParaRPr lang="pl-PL" sz="2800" dirty="0">
              <a:solidFill>
                <a:schemeClr val="bg1"/>
              </a:solidFill>
            </a:endParaRPr>
          </a:p>
          <a:p>
            <a:pPr algn="ctr"/>
            <a:r>
              <a:rPr lang="hr" sz="2800" dirty="0">
                <a:solidFill>
                  <a:schemeClr val="bg1"/>
                </a:solidFill>
              </a:rPr>
              <a:t>podaci</a:t>
            </a:r>
          </a:p>
          <a:p>
            <a:pPr algn="ctr"/>
            <a:r>
              <a:rPr lang="hr" sz="2800" i="1" dirty="0">
                <a:solidFill>
                  <a:schemeClr val="bg1"/>
                </a:solidFill>
              </a:rPr>
              <a:t>„p”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55B1FA2-7AEC-1ECF-5FF4-F975D6B61DC9}"/>
              </a:ext>
            </a:extLst>
          </p:cNvPr>
          <p:cNvSpPr/>
          <p:nvPr/>
        </p:nvSpPr>
        <p:spPr>
          <a:xfrm>
            <a:off x="5406887" y="3818602"/>
            <a:ext cx="1431235" cy="34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97F03FEB-66A6-C711-3833-B51332D2CF28}"/>
              </a:ext>
            </a:extLst>
          </p:cNvPr>
          <p:cNvSpPr/>
          <p:nvPr/>
        </p:nvSpPr>
        <p:spPr>
          <a:xfrm>
            <a:off x="5374453" y="4729094"/>
            <a:ext cx="1431235" cy="34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567854B-975A-B6DF-83BB-3BD66E308C2A}"/>
              </a:ext>
            </a:extLst>
          </p:cNvPr>
          <p:cNvSpPr txBox="1"/>
          <p:nvPr/>
        </p:nvSpPr>
        <p:spPr>
          <a:xfrm>
            <a:off x="4879456" y="3790890"/>
            <a:ext cx="243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000" dirty="0" err="1"/>
              <a:t>Predviđanje</a:t>
            </a:r>
            <a:endParaRPr lang="pl-PL" sz="20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588A4F1-ABB0-7C6D-C592-1EA848F49AF2}"/>
              </a:ext>
            </a:extLst>
          </p:cNvPr>
          <p:cNvSpPr txBox="1"/>
          <p:nvPr/>
        </p:nvSpPr>
        <p:spPr>
          <a:xfrm>
            <a:off x="4873525" y="4729094"/>
            <a:ext cx="243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000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58650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Predviđanje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B385052-857C-8AB7-7871-EA0328104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4" y="1825625"/>
            <a:ext cx="11706446" cy="1603375"/>
          </a:xfrm>
        </p:spPr>
        <p:txBody>
          <a:bodyPr>
            <a:norm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Ekonomska praksa također pokazuje da </a:t>
            </a:r>
            <a:r>
              <a:rPr lang="hr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jednostavna metoda predviđanja ne znači automatski i lošiju metodu </a:t>
            </a: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(Kucharski, 2013). Kao što Kucharski ističe, naivne metode mogu predvidjeti iste podatke sa sličnom točnošću . Mnogo su lakše za korištenje 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2C94E82-CDAD-D6DB-C647-358C3494E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051713"/>
              </p:ext>
            </p:extLst>
          </p:nvPr>
        </p:nvGraphicFramePr>
        <p:xfrm>
          <a:off x="2055037" y="3290776"/>
          <a:ext cx="8128000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DA96EA63-D550-B18C-2C7C-4AC690496135}"/>
              </a:ext>
            </a:extLst>
          </p:cNvPr>
          <p:cNvSpPr txBox="1">
            <a:spLocks/>
          </p:cNvSpPr>
          <p:nvPr/>
        </p:nvSpPr>
        <p:spPr>
          <a:xfrm>
            <a:off x="626532" y="6254220"/>
            <a:ext cx="6060018" cy="603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Kucharski, A. (2013). Prognozowanie szeregów czasowych metodami ewolucyjnymi. Łódź: Wydawnictwo Uniwersytetu Łódzkiego</a:t>
            </a:r>
          </a:p>
        </p:txBody>
      </p:sp>
    </p:spTree>
    <p:extLst>
      <p:ext uri="{BB962C8B-B14F-4D97-AF65-F5344CB8AC3E}">
        <p14:creationId xmlns:p14="http://schemas.microsoft.com/office/powerpoint/2010/main" val="276881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Prednosti predviđanja potražnje​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7847E69F-8F52-0223-5666-DFE0AAA39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0988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7C336355-F06D-CC0F-2A34-B16B341D42E6}"/>
              </a:ext>
            </a:extLst>
          </p:cNvPr>
          <p:cNvSpPr txBox="1">
            <a:spLocks/>
          </p:cNvSpPr>
          <p:nvPr/>
        </p:nvSpPr>
        <p:spPr>
          <a:xfrm>
            <a:off x="838200" y="6282266"/>
            <a:ext cx="6684090" cy="477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Wojciechowski, A. &amp; Wojciechowska, N. (2015.). Zastosowanie klasycznych metod prognozowania popytu w logistyce dużych sieci handlowych. Zeszyty Naukowe Uniwersytetu Szczecińskiego, 41, str. 545-554</a:t>
            </a:r>
          </a:p>
        </p:txBody>
      </p:sp>
    </p:spTree>
    <p:extLst>
      <p:ext uri="{BB962C8B-B14F-4D97-AF65-F5344CB8AC3E}">
        <p14:creationId xmlns:p14="http://schemas.microsoft.com/office/powerpoint/2010/main" val="210337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Teškoće </a:t>
            </a:r>
            <a:r>
              <a:rPr lang="hr" dirty="0"/>
              <a:t>u </a:t>
            </a:r>
            <a:r>
              <a:rPr lang="hr" dirty="0" err="1"/>
              <a:t>predviđanju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E030CA-C61B-8690-8041-6DADB1580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36975"/>
          </a:xfrm>
        </p:spPr>
        <p:txBody>
          <a:bodyPr/>
          <a:lstStyle/>
          <a:p>
            <a:pPr lvl="0" algn="just">
              <a:lnSpc>
                <a:spcPct val="150000"/>
              </a:lnSpc>
              <a:buClr>
                <a:srgbClr val="1065AB"/>
              </a:buClr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na temelju kojih se izrađuju prognoze uvijek će biti stari i odnositi se na povijesna razdoblja. Dakle, nikada ne postoji jamstvo da će se prošli uvjeti nastaviti i u budućnosti.</a:t>
            </a:r>
          </a:p>
          <a:p>
            <a:pPr lvl="0" algn="just">
              <a:lnSpc>
                <a:spcPct val="150000"/>
              </a:lnSpc>
              <a:buClr>
                <a:srgbClr val="1065AB"/>
              </a:buClr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Izvanredni, neočekivani događaji ili eksternalije ne mogu se uzeti u obzir (primjer pandemije Covid-19; utjecaj rata i oružanih sukoba; utjecaj nepredviđenih ekonomskih kriza). Događaji Crnog labuda postali su češći kako se naše povjerenje u prognoze povećalo.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  <a:buClr>
                <a:srgbClr val="1065AB"/>
              </a:buClr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prognoze ne mogu uzeti u obzir vlastiti utjecaj. Uprava postaje rob povijesnih podataka i trendova prognoza 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111D0B30-7197-EF86-DDC7-065E3300701F}"/>
              </a:ext>
            </a:extLst>
          </p:cNvPr>
          <p:cNvSpPr txBox="1">
            <a:spLocks/>
          </p:cNvSpPr>
          <p:nvPr/>
        </p:nvSpPr>
        <p:spPr>
          <a:xfrm>
            <a:off x="1217082" y="5918199"/>
            <a:ext cx="5926668" cy="628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Gajda, JB (2001). Prognozowanie i symulacja a decyzje gospodarcze, Warszawa: Wydawnictwo CH Beck</a:t>
            </a:r>
          </a:p>
        </p:txBody>
      </p:sp>
    </p:spTree>
    <p:extLst>
      <p:ext uri="{BB962C8B-B14F-4D97-AF65-F5344CB8AC3E}">
        <p14:creationId xmlns:p14="http://schemas.microsoft.com/office/powerpoint/2010/main" val="323708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Procjena  kvalitete predviđanja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336CF4E7-3042-C969-855E-B28CF5916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4184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217954F7-4F34-64FD-815F-08EE01D2CF7E}"/>
              </a:ext>
            </a:extLst>
          </p:cNvPr>
          <p:cNvSpPr txBox="1">
            <a:spLocks/>
          </p:cNvSpPr>
          <p:nvPr/>
        </p:nvSpPr>
        <p:spPr>
          <a:xfrm>
            <a:off x="838200" y="6176963"/>
            <a:ext cx="6229350" cy="842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Hyndman RJ &amp; Koehler AB (2006) </a:t>
            </a:r>
            <a:r>
              <a:rPr lang="en-US" sz="1200" dirty="0">
                <a:solidFill>
                  <a:srgbClr val="7F7F7F"/>
                </a:solidFill>
              </a:rPr>
              <a:t>Another look at measures of forecast accuracy. International journal of forecasting</a:t>
            </a:r>
            <a:r>
              <a:rPr lang="hr" sz="1200" dirty="0">
                <a:solidFill>
                  <a:srgbClr val="7F7F7F"/>
                </a:solidFill>
              </a:rPr>
              <a:t>, 22(4), 679-688.  </a:t>
            </a:r>
          </a:p>
        </p:txBody>
      </p:sp>
    </p:spTree>
    <p:extLst>
      <p:ext uri="{BB962C8B-B14F-4D97-AF65-F5344CB8AC3E}">
        <p14:creationId xmlns:p14="http://schemas.microsoft.com/office/powerpoint/2010/main" val="259152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Procjena  kvalitete predviđanja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9571B4D0-E475-4411-0BD3-D9AABEBF9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513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38910A8-A743-C2C8-A129-4CA87B5C5691}"/>
              </a:ext>
            </a:extLst>
          </p:cNvPr>
          <p:cNvSpPr txBox="1">
            <a:spLocks/>
          </p:cNvSpPr>
          <p:nvPr/>
        </p:nvSpPr>
        <p:spPr>
          <a:xfrm>
            <a:off x="838200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Hopp WJ i Spearman ML (1999). </a:t>
            </a:r>
            <a:r>
              <a:rPr lang="pl-PL" sz="1200" dirty="0">
                <a:solidFill>
                  <a:srgbClr val="7F7F7F"/>
                </a:solidFill>
              </a:rPr>
              <a:t>Factory physics</a:t>
            </a:r>
            <a:r>
              <a:rPr lang="hr" sz="1200" dirty="0">
                <a:solidFill>
                  <a:srgbClr val="7F7F7F"/>
                </a:solidFill>
              </a:rPr>
              <a:t>. 2. </a:t>
            </a:r>
            <a:r>
              <a:rPr lang="hr" sz="1200" dirty="0" err="1">
                <a:solidFill>
                  <a:srgbClr val="7F7F7F"/>
                </a:solidFill>
              </a:rPr>
              <a:t>izd </a:t>
            </a:r>
            <a:r>
              <a:rPr lang="hr" sz="1200" dirty="0">
                <a:solidFill>
                  <a:srgbClr val="7F7F7F"/>
                </a:solidFill>
              </a:rPr>
              <a:t>. </a:t>
            </a:r>
            <a:r>
              <a:rPr lang="hr" sz="1200" dirty="0" err="1">
                <a:solidFill>
                  <a:srgbClr val="7F7F7F"/>
                </a:solidFill>
              </a:rPr>
              <a:t>McGraw </a:t>
            </a:r>
            <a:r>
              <a:rPr lang="hr" sz="1200" dirty="0">
                <a:solidFill>
                  <a:srgbClr val="7F7F7F"/>
                </a:solidFill>
              </a:rPr>
              <a:t>-Hill / Irwin: Boston</a:t>
            </a:r>
          </a:p>
        </p:txBody>
      </p:sp>
    </p:spTree>
    <p:extLst>
      <p:ext uri="{BB962C8B-B14F-4D97-AF65-F5344CB8AC3E}">
        <p14:creationId xmlns:p14="http://schemas.microsoft.com/office/powerpoint/2010/main" val="36701762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807fe8d2fbe00adbbda59e825bd0feeb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8882b2cf48ada3b4170a4a28ab6cbb29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71497D-B70E-4564-8990-2B22ECD791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7C5FB2-B84D-4917-9308-A66258EDF5DB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184F9016-0E8F-4E00-831D-42164B182F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9328</TotalTime>
  <Words>1999</Words>
  <Application>Microsoft Office PowerPoint</Application>
  <PresentationFormat>Panoramiczny</PresentationFormat>
  <Paragraphs>253</Paragraphs>
  <Slides>28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Aptos</vt:lpstr>
      <vt:lpstr>Arial</vt:lpstr>
      <vt:lpstr>Calibri</vt:lpstr>
      <vt:lpstr>Cambria Math</vt:lpstr>
      <vt:lpstr>Tahoma</vt:lpstr>
      <vt:lpstr>Motyw pakietu Office</vt:lpstr>
      <vt:lpstr>Napredno korištenje proračunskih tablica za analizu logističkih podataka</vt:lpstr>
      <vt:lpstr>Sadržaj</vt:lpstr>
      <vt:lpstr>Predviđanje</vt:lpstr>
      <vt:lpstr>Predviđanje</vt:lpstr>
      <vt:lpstr>Predviđanje</vt:lpstr>
      <vt:lpstr>Prednosti predviđanja potražnje​</vt:lpstr>
      <vt:lpstr>Teškoće u predviđanju</vt:lpstr>
      <vt:lpstr>Procjena  kvalitete predviđanja</vt:lpstr>
      <vt:lpstr>Procjena  kvalitete predviđanja</vt:lpstr>
      <vt:lpstr>Procjena  kvalitete predviđanja</vt:lpstr>
      <vt:lpstr>Naivni model</vt:lpstr>
      <vt:lpstr>Prosječne metode</vt:lpstr>
      <vt:lpstr>Brownov model</vt:lpstr>
      <vt:lpstr>Holtov model</vt:lpstr>
      <vt:lpstr>Wintersov model</vt:lpstr>
      <vt:lpstr>Analitički modeli</vt:lpstr>
      <vt:lpstr>Pogreške u predviđanjima</vt:lpstr>
      <vt:lpstr>Ulazni podaci za zadatke</vt:lpstr>
      <vt:lpstr>Izračun optimalnog​ parametri</vt:lpstr>
      <vt:lpstr>Izračun optimalnog​ parametri</vt:lpstr>
      <vt:lpstr>Zadatak I</vt:lpstr>
      <vt:lpstr>Zadatak I</vt:lpstr>
      <vt:lpstr>Zadatak II</vt:lpstr>
      <vt:lpstr>Zadatak III</vt:lpstr>
      <vt:lpstr>Zadatak III</vt:lpstr>
      <vt:lpstr>Sažetak</vt:lpstr>
      <vt:lpstr>Authors:  Katarzyna Grzybowska Katarzyna Ragin-Skorecka Katarzyna Siemieniak Piotr Cyplik Michał Adamczak Jędrzej Jankowski-Guzy Adrianna Toboła-Walaszczyk  Final version: June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87</cp:revision>
  <dcterms:created xsi:type="dcterms:W3CDTF">2023-07-06T12:09:08Z</dcterms:created>
  <dcterms:modified xsi:type="dcterms:W3CDTF">2025-11-07T20:54:18Z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