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441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436" r:id="rId17"/>
    <p:sldId id="437" r:id="rId18"/>
    <p:sldId id="438" r:id="rId19"/>
    <p:sldId id="439" r:id="rId20"/>
    <p:sldId id="334" r:id="rId21"/>
    <p:sldId id="440" r:id="rId2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ABE1C04C-9588-440E-A3D7-B587791B49AF}"/>
    <pc:docChg chg="addSld modSld sldOrd">
      <pc:chgData name="Roman Gumzej" userId="39b5f2aa-645e-44ce-a9a1-d6838aa53dea" providerId="ADAL" clId="{ABE1C04C-9588-440E-A3D7-B587791B49AF}" dt="2025-04-09T10:35:06.136" v="89" actId="20577"/>
      <pc:docMkLst>
        <pc:docMk/>
      </pc:docMkLst>
      <pc:sldChg chg="modSp mod">
        <pc:chgData name="Roman Gumzej" userId="39b5f2aa-645e-44ce-a9a1-d6838aa53dea" providerId="ADAL" clId="{ABE1C04C-9588-440E-A3D7-B587791B49AF}" dt="2025-04-09T10:35:06.136" v="89" actId="20577"/>
        <pc:sldMkLst>
          <pc:docMk/>
          <pc:sldMk cId="0" sldId="257"/>
        </pc:sldMkLst>
        <pc:spChg chg="mod">
          <ac:chgData name="Roman Gumzej" userId="39b5f2aa-645e-44ce-a9a1-d6838aa53dea" providerId="ADAL" clId="{ABE1C04C-9588-440E-A3D7-B587791B49AF}" dt="2025-04-09T10:35:06.136" v="89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ABE1C04C-9588-440E-A3D7-B587791B49AF}" dt="2025-04-09T10:24:43.805" v="3"/>
        <pc:sldMkLst>
          <pc:docMk/>
          <pc:sldMk cId="1283555088" sldId="258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0" sldId="259"/>
        </pc:sldMkLst>
      </pc:sldChg>
      <pc:sldChg chg="modSp mod">
        <pc:chgData name="Roman Gumzej" userId="39b5f2aa-645e-44ce-a9a1-d6838aa53dea" providerId="ADAL" clId="{ABE1C04C-9588-440E-A3D7-B587791B49AF}" dt="2025-04-09T10:23:45.973" v="2" actId="403"/>
        <pc:sldMkLst>
          <pc:docMk/>
          <pc:sldMk cId="3795078662" sldId="270"/>
        </pc:sldMkLst>
        <pc:spChg chg="mod">
          <ac:chgData name="Roman Gumzej" userId="39b5f2aa-645e-44ce-a9a1-d6838aa53dea" providerId="ADAL" clId="{ABE1C04C-9588-440E-A3D7-B587791B49AF}" dt="2025-04-09T10:23:45.973" v="2" actId="403"/>
          <ac:spMkLst>
            <pc:docMk/>
            <pc:sldMk cId="3795078662" sldId="270"/>
            <ac:spMk id="111" creationId="{00000000-0000-0000-0000-000000000000}"/>
          </ac:spMkLst>
        </pc:spChg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938609928" sldId="271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1419681172" sldId="274"/>
        </pc:sldMkLst>
      </pc:sldChg>
      <pc:sldChg chg="add">
        <pc:chgData name="Roman Gumzej" userId="39b5f2aa-645e-44ce-a9a1-d6838aa53dea" providerId="ADAL" clId="{ABE1C04C-9588-440E-A3D7-B587791B49AF}" dt="2025-04-09T10:26:11.296" v="57"/>
        <pc:sldMkLst>
          <pc:docMk/>
          <pc:sldMk cId="2721187171" sldId="278"/>
        </pc:sldMkLst>
      </pc:sldChg>
      <pc:sldChg chg="add ord">
        <pc:chgData name="Roman Gumzej" userId="39b5f2aa-645e-44ce-a9a1-d6838aa53dea" providerId="ADAL" clId="{ABE1C04C-9588-440E-A3D7-B587791B49AF}" dt="2025-04-09T10:33:31.934" v="62"/>
        <pc:sldMkLst>
          <pc:docMk/>
          <pc:sldMk cId="4243192384" sldId="434"/>
        </pc:sldMkLst>
      </pc:sldChg>
      <pc:sldChg chg="add ord">
        <pc:chgData name="Roman Gumzej" userId="39b5f2aa-645e-44ce-a9a1-d6838aa53dea" providerId="ADAL" clId="{ABE1C04C-9588-440E-A3D7-B587791B49AF}" dt="2025-04-09T10:34:12.752" v="64"/>
        <pc:sldMkLst>
          <pc:docMk/>
          <pc:sldMk cId="3275584542" sldId="435"/>
        </pc:sldMkLst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1283555088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1283555088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1283555088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425EAFC-A392-4643-B85B-FD35B7281701}"/>
    <pc:docChg chg="undo custSel addSld delSld modSld sldOrd">
      <pc:chgData name="Roman Gumzej" userId="39b5f2aa-645e-44ce-a9a1-d6838aa53dea" providerId="ADAL" clId="{2425EAFC-A392-4643-B85B-FD35B7281701}" dt="2024-10-09T08:43:00.994" v="842" actId="207"/>
      <pc:docMkLst>
        <pc:docMk/>
      </pc:docMkLst>
      <pc:sldChg chg="modSp mod">
        <pc:chgData name="Roman Gumzej" userId="39b5f2aa-645e-44ce-a9a1-d6838aa53dea" providerId="ADAL" clId="{2425EAFC-A392-4643-B85B-FD35B7281701}" dt="2024-10-08T09:30:18.854" v="12" actId="20577"/>
        <pc:sldMkLst>
          <pc:docMk/>
          <pc:sldMk cId="0" sldId="256"/>
        </pc:sldMkLst>
        <pc:spChg chg="mod">
          <ac:chgData name="Roman Gumzej" userId="39b5f2aa-645e-44ce-a9a1-d6838aa53dea" providerId="ADAL" clId="{2425EAFC-A392-4643-B85B-FD35B7281701}" dt="2024-10-08T09:30:18.854" v="12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2425EAFC-A392-4643-B85B-FD35B7281701}" dt="2024-10-09T08:29:23.437" v="201" actId="790"/>
        <pc:sldMkLst>
          <pc:docMk/>
          <pc:sldMk cId="0" sldId="257"/>
        </pc:sldMkLst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29:23.437" v="201" actId="790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283555088" sldId="25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0" sldId="259"/>
        </pc:sldMkLst>
      </pc:sldChg>
      <pc:sldChg chg="modSp mod">
        <pc:chgData name="Roman Gumzej" userId="39b5f2aa-645e-44ce-a9a1-d6838aa53dea" providerId="ADAL" clId="{2425EAFC-A392-4643-B85B-FD35B7281701}" dt="2024-10-09T08:30:26.395" v="209" actId="20577"/>
        <pc:sldMkLst>
          <pc:docMk/>
          <pc:sldMk cId="0" sldId="261"/>
        </pc:sldMkLst>
        <pc:spChg chg="mod">
          <ac:chgData name="Roman Gumzej" userId="39b5f2aa-645e-44ce-a9a1-d6838aa53dea" providerId="ADAL" clId="{2425EAFC-A392-4643-B85B-FD35B7281701}" dt="2024-10-09T08:30:26.395" v="209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734625239" sldId="268"/>
        </pc:sldMkLst>
      </pc:sldChg>
      <pc:sldChg chg="modSp mod">
        <pc:chgData name="Roman Gumzej" userId="39b5f2aa-645e-44ce-a9a1-d6838aa53dea" providerId="ADAL" clId="{2425EAFC-A392-4643-B85B-FD35B7281701}" dt="2024-10-09T08:30:33.117" v="211" actId="20577"/>
        <pc:sldMkLst>
          <pc:docMk/>
          <pc:sldMk cId="541305173" sldId="269"/>
        </pc:sldMkLst>
        <pc:spChg chg="mod">
          <ac:chgData name="Roman Gumzej" userId="39b5f2aa-645e-44ce-a9a1-d6838aa53dea" providerId="ADAL" clId="{2425EAFC-A392-4643-B85B-FD35B7281701}" dt="2024-10-08T09:33:39.775" v="183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30:33.117" v="211" actId="20577"/>
          <ac:spMkLst>
            <pc:docMk/>
            <pc:sldMk cId="541305173" sldId="269"/>
            <ac:spMk id="111" creationId="{00000000-0000-0000-0000-000000000000}"/>
          </ac:spMkLst>
        </pc:spChg>
      </pc:sldChg>
      <pc:sldChg chg="ord">
        <pc:chgData name="Roman Gumzej" userId="39b5f2aa-645e-44ce-a9a1-d6838aa53dea" providerId="ADAL" clId="{2425EAFC-A392-4643-B85B-FD35B7281701}" dt="2024-10-08T09:34:28.308" v="187"/>
        <pc:sldMkLst>
          <pc:docMk/>
          <pc:sldMk cId="3795078662" sldId="270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938609928" sldId="271"/>
        </pc:sldMkLst>
      </pc:sldChg>
      <pc:sldChg chg="addSp delSp modSp mod">
        <pc:chgData name="Roman Gumzej" userId="39b5f2aa-645e-44ce-a9a1-d6838aa53dea" providerId="ADAL" clId="{2425EAFC-A392-4643-B85B-FD35B7281701}" dt="2024-10-09T08:43:00.994" v="842" actId="207"/>
        <pc:sldMkLst>
          <pc:docMk/>
          <pc:sldMk cId="16559152" sldId="272"/>
        </pc:sldMkLst>
        <pc:graphicFrameChg chg="add mod modGraphic">
          <ac:chgData name="Roman Gumzej" userId="39b5f2aa-645e-44ce-a9a1-d6838aa53dea" providerId="ADAL" clId="{2425EAFC-A392-4643-B85B-FD35B7281701}" dt="2024-10-09T08:43:00.994" v="842" actId="207"/>
          <ac:graphicFrameMkLst>
            <pc:docMk/>
            <pc:sldMk cId="16559152" sldId="272"/>
            <ac:graphicFrameMk id="2" creationId="{19CA26F6-DF59-4302-9303-320892CAB5D7}"/>
          </ac:graphicFrameMkLst>
        </pc:graphicFrameChg>
        <pc:picChg chg="del">
          <ac:chgData name="Roman Gumzej" userId="39b5f2aa-645e-44ce-a9a1-d6838aa53dea" providerId="ADAL" clId="{2425EAFC-A392-4643-B85B-FD35B7281701}" dt="2024-10-09T08:31:23.014" v="212" actId="478"/>
          <ac:picMkLst>
            <pc:docMk/>
            <pc:sldMk cId="16559152" sldId="272"/>
            <ac:picMk id="4" creationId="{9AB440FA-C4B0-A237-3B0E-A8DADB0FE22B}"/>
          </ac:picMkLst>
        </pc:picChg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719117435" sldId="273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1419681172" sldId="27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88892531" sldId="275"/>
        </pc:sldMkLst>
      </pc:sldChg>
      <pc:sldChg chg="new del">
        <pc:chgData name="Roman Gumzej" userId="39b5f2aa-645e-44ce-a9a1-d6838aa53dea" providerId="ADAL" clId="{2425EAFC-A392-4643-B85B-FD35B7281701}" dt="2024-10-09T08:34:54.931" v="223" actId="47"/>
        <pc:sldMkLst>
          <pc:docMk/>
          <pc:sldMk cId="2776504019" sldId="277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3275584542" sldId="277"/>
        </pc:sldMkLst>
      </pc:sldChg>
      <pc:sldChg chg="modSp add mod">
        <pc:chgData name="Roman Gumzej" userId="39b5f2aa-645e-44ce-a9a1-d6838aa53dea" providerId="ADAL" clId="{2425EAFC-A392-4643-B85B-FD35B7281701}" dt="2024-10-09T08:41:07.212" v="836" actId="790"/>
        <pc:sldMkLst>
          <pc:docMk/>
          <pc:sldMk cId="4173848783" sldId="277"/>
        </pc:sldMkLst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0" creationId="{00000000-0000-0000-0000-000000000000}"/>
          </ac:spMkLst>
        </pc:spChg>
        <pc:spChg chg="mod">
          <ac:chgData name="Roman Gumzej" userId="39b5f2aa-645e-44ce-a9a1-d6838aa53dea" providerId="ADAL" clId="{2425EAFC-A392-4643-B85B-FD35B7281701}" dt="2024-10-09T08:41:07.212" v="836" actId="790"/>
          <ac:spMkLst>
            <pc:docMk/>
            <pc:sldMk cId="4173848783" sldId="277"/>
            <ac:spMk id="111" creationId="{00000000-0000-0000-0000-000000000000}"/>
          </ac:spMkLst>
        </pc:spChg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4167233608" sldId="278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4243192384" sldId="434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957197095" sldId="435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516918703" sldId="436"/>
        </pc:sldMkLst>
      </pc:sldChg>
      <pc:sldChg chg="del">
        <pc:chgData name="Roman Gumzej" userId="39b5f2aa-645e-44ce-a9a1-d6838aa53dea" providerId="ADAL" clId="{2425EAFC-A392-4643-B85B-FD35B7281701}" dt="2024-10-08T09:32:51.170" v="163" actId="47"/>
        <pc:sldMkLst>
          <pc:docMk/>
          <pc:sldMk cId="777026037" sldId="437"/>
        </pc:sldMkLst>
      </pc:sldChg>
      <pc:sldChg chg="del">
        <pc:chgData name="Roman Gumzej" userId="39b5f2aa-645e-44ce-a9a1-d6838aa53dea" providerId="ADAL" clId="{2425EAFC-A392-4643-B85B-FD35B7281701}" dt="2024-10-08T09:34:32.843" v="188" actId="47"/>
        <pc:sldMkLst>
          <pc:docMk/>
          <pc:sldMk cId="3078110176" sldId="438"/>
        </pc:sldMkLst>
      </pc:sldChg>
    </pc:docChg>
  </pc:docChgLst>
  <pc:docChgLst>
    <pc:chgData name="Roman Gumzej" userId="39b5f2aa-645e-44ce-a9a1-d6838aa53dea" providerId="ADAL" clId="{66AD17A6-51A7-4AD2-8B3D-591C41BEEC27}"/>
    <pc:docChg chg="undo custSel addSld delSld modSld sldOrd">
      <pc:chgData name="Roman Gumzej" userId="39b5f2aa-645e-44ce-a9a1-d6838aa53dea" providerId="ADAL" clId="{66AD17A6-51A7-4AD2-8B3D-591C41BEEC27}" dt="2024-10-02T11:23:59.153" v="695"/>
      <pc:docMkLst>
        <pc:docMk/>
      </pc:docMkLst>
      <pc:sldChg chg="modSp mod">
        <pc:chgData name="Roman Gumzej" userId="39b5f2aa-645e-44ce-a9a1-d6838aa53dea" providerId="ADAL" clId="{66AD17A6-51A7-4AD2-8B3D-591C41BEEC27}" dt="2024-10-02T11:15:26.162" v="694" actId="404"/>
        <pc:sldMkLst>
          <pc:docMk/>
          <pc:sldMk cId="0" sldId="256"/>
        </pc:sldMkLst>
        <pc:spChg chg="mod">
          <ac:chgData name="Roman Gumzej" userId="39b5f2aa-645e-44ce-a9a1-d6838aa53dea" providerId="ADAL" clId="{66AD17A6-51A7-4AD2-8B3D-591C41BEEC27}" dt="2024-10-02T11:15:26.162" v="694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2T07:32:53.187" v="688" actId="790"/>
        <pc:sldMkLst>
          <pc:docMk/>
          <pc:sldMk cId="0" sldId="257"/>
        </pc:sldMkLst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32:53.187" v="688" actId="790"/>
          <ac:spMkLst>
            <pc:docMk/>
            <pc:sldMk cId="0" sldId="257"/>
            <ac:spMk id="100" creationId="{00000000-0000-0000-0000-000000000000}"/>
          </ac:spMkLst>
        </pc:sp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1283555088" sldId="258"/>
        </pc:sldMkLst>
        <pc:spChg chg="add del">
          <ac:chgData name="Roman Gumzej" userId="39b5f2aa-645e-44ce-a9a1-d6838aa53dea" providerId="ADAL" clId="{66AD17A6-51A7-4AD2-8B3D-591C41BEEC27}" dt="2024-10-01T10:52:14.506" v="448" actId="22"/>
          <ac:spMkLst>
            <pc:docMk/>
            <pc:sldMk cId="1283555088" sldId="258"/>
            <ac:spMk id="6" creationId="{22E04878-B79A-4746-A5AC-0D0ED3F21D75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06.989" v="490" actId="790"/>
          <ac:spMkLst>
            <pc:docMk/>
            <pc:sldMk cId="1283555088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5:33.916" v="491" actId="6549"/>
          <ac:spMkLst>
            <pc:docMk/>
            <pc:sldMk cId="1283555088" sldId="258"/>
            <ac:spMk id="103" creationId="{00000000-0000-0000-0000-000000000000}"/>
          </ac:spMkLst>
        </pc:sp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2400005373" sldId="258"/>
        </pc:sldMkLst>
      </pc:sldChg>
      <pc:sldChg chg="modSp mod">
        <pc:chgData name="Roman Gumzej" userId="39b5f2aa-645e-44ce-a9a1-d6838aa53dea" providerId="ADAL" clId="{66AD17A6-51A7-4AD2-8B3D-591C41BEEC27}" dt="2024-10-01T11:01:36.649" v="582" actId="790"/>
        <pc:sldMkLst>
          <pc:docMk/>
          <pc:sldMk cId="0" sldId="262"/>
        </pc:sldMkLst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1:01:36.649" v="582" actId="790"/>
          <ac:spMkLst>
            <pc:docMk/>
            <pc:sldMk cId="0" sldId="262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66AD17A6-51A7-4AD2-8B3D-591C41BEEC27}" dt="2024-10-01T10:57:33.489" v="532" actId="20577"/>
        <pc:sldMkLst>
          <pc:docMk/>
          <pc:sldMk cId="541305173" sldId="269"/>
        </pc:sldMkLst>
        <pc:spChg chg="mod">
          <ac:chgData name="Roman Gumzej" userId="39b5f2aa-645e-44ce-a9a1-d6838aa53dea" providerId="ADAL" clId="{66AD17A6-51A7-4AD2-8B3D-591C41BEEC27}" dt="2024-10-01T10:57:33.489" v="532" actId="20577"/>
          <ac:spMkLst>
            <pc:docMk/>
            <pc:sldMk cId="541305173" sldId="269"/>
            <ac:spMk id="110" creationId="{00000000-0000-0000-0000-000000000000}"/>
          </ac:spMkLst>
        </pc:spChg>
      </pc:sldChg>
      <pc:sldChg chg="ord">
        <pc:chgData name="Roman Gumzej" userId="39b5f2aa-645e-44ce-a9a1-d6838aa53dea" providerId="ADAL" clId="{66AD17A6-51A7-4AD2-8B3D-591C41BEEC27}" dt="2024-10-01T10:57:58.902" v="534"/>
        <pc:sldMkLst>
          <pc:docMk/>
          <pc:sldMk cId="3795078662" sldId="270"/>
        </pc:sldMkLst>
      </pc:sldChg>
      <pc:sldChg chg="addSp delSp modSp add del mod modClrScheme delAnim chgLayout">
        <pc:chgData name="Roman Gumzej" userId="39b5f2aa-645e-44ce-a9a1-d6838aa53dea" providerId="ADAL" clId="{66AD17A6-51A7-4AD2-8B3D-591C41BEEC27}" dt="2024-10-02T07:25:29.339" v="619" actId="47"/>
        <pc:sldMkLst>
          <pc:docMk/>
          <pc:sldMk cId="608725974" sldId="431"/>
        </pc:sldMkLst>
        <pc:spChg chg="mod">
          <ac:chgData name="Roman Gumzej" userId="39b5f2aa-645e-44ce-a9a1-d6838aa53dea" providerId="ADAL" clId="{66AD17A6-51A7-4AD2-8B3D-591C41BEEC27}" dt="2024-10-01T10:54:04.931" v="476" actId="790"/>
          <ac:spMkLst>
            <pc:docMk/>
            <pc:sldMk cId="608725974" sldId="431"/>
            <ac:spMk id="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2:53.881" v="586" actId="27636"/>
          <ac:spMkLst>
            <pc:docMk/>
            <pc:sldMk cId="608725974" sldId="431"/>
            <ac:spMk id="4" creationId="{00000000-0000-0000-0000-000000000000}"/>
          </ac:spMkLst>
        </pc:spChg>
        <pc:spChg chg="del mod">
          <ac:chgData name="Roman Gumzej" userId="39b5f2aa-645e-44ce-a9a1-d6838aa53dea" providerId="ADAL" clId="{66AD17A6-51A7-4AD2-8B3D-591C41BEEC27}" dt="2024-10-01T10:55:51.281" v="492" actId="478"/>
          <ac:spMkLst>
            <pc:docMk/>
            <pc:sldMk cId="608725974" sldId="431"/>
            <ac:spMk id="5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3:11.025" v="589" actId="21"/>
          <ac:spMkLst>
            <pc:docMk/>
            <pc:sldMk cId="608725974" sldId="431"/>
            <ac:spMk id="11" creationId="{00000000-0000-0000-0000-000000000000}"/>
          </ac:spMkLst>
        </pc:spChg>
        <pc:spChg chg="add mod">
          <ac:chgData name="Roman Gumzej" userId="39b5f2aa-645e-44ce-a9a1-d6838aa53dea" providerId="ADAL" clId="{66AD17A6-51A7-4AD2-8B3D-591C41BEEC27}" dt="2024-10-01T10:55:52.053" v="493"/>
          <ac:spMkLst>
            <pc:docMk/>
            <pc:sldMk cId="608725974" sldId="431"/>
            <ac:spMk id="12" creationId="{667817AE-03BA-411F-B3EF-6FA995622C9A}"/>
          </ac:spMkLst>
        </pc:sp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7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8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9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0" creationId="{00000000-0000-0000-0000-000000000000}"/>
          </ac:picMkLst>
        </pc:picChg>
        <pc:picChg chg="del mod">
          <ac:chgData name="Roman Gumzej" userId="39b5f2aa-645e-44ce-a9a1-d6838aa53dea" providerId="ADAL" clId="{66AD17A6-51A7-4AD2-8B3D-591C41BEEC27}" dt="2024-10-02T07:24:04.299" v="603" actId="21"/>
          <ac:picMkLst>
            <pc:docMk/>
            <pc:sldMk cId="608725974" sldId="431"/>
            <ac:picMk id="13" creationId="{00000000-0000-0000-0000-000000000000}"/>
          </ac:picMkLst>
        </pc:picChg>
      </pc:sldChg>
      <pc:sldChg chg="addSp delSp modSp add del mod modClrScheme delAnim chgLayout">
        <pc:chgData name="Roman Gumzej" userId="39b5f2aa-645e-44ce-a9a1-d6838aa53dea" providerId="ADAL" clId="{66AD17A6-51A7-4AD2-8B3D-591C41BEEC27}" dt="2024-10-02T07:27:41.446" v="650" actId="47"/>
        <pc:sldMkLst>
          <pc:docMk/>
          <pc:sldMk cId="2493273417" sldId="433"/>
        </pc:sldMkLst>
        <pc:spChg chg="mod">
          <ac:chgData name="Roman Gumzej" userId="39b5f2aa-645e-44ce-a9a1-d6838aa53dea" providerId="ADAL" clId="{66AD17A6-51A7-4AD2-8B3D-591C41BEEC27}" dt="2024-10-01T10:53:50.724" v="475" actId="790"/>
          <ac:spMkLst>
            <pc:docMk/>
            <pc:sldMk cId="2493273417" sldId="433"/>
            <ac:spMk id="2" creationId="{00000000-0000-0000-0000-000000000000}"/>
          </ac:spMkLst>
        </pc:spChg>
        <pc:spChg chg="del mod or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3" creationId="{00000000-0000-0000-0000-000000000000}"/>
          </ac:spMkLst>
        </pc:spChg>
        <pc:spChg chg="add del mod">
          <ac:chgData name="Roman Gumzej" userId="39b5f2aa-645e-44ce-a9a1-d6838aa53dea" providerId="ADAL" clId="{66AD17A6-51A7-4AD2-8B3D-591C41BEEC27}" dt="2024-10-02T07:26:36.396" v="640" actId="478"/>
          <ac:spMkLst>
            <pc:docMk/>
            <pc:sldMk cId="2493273417" sldId="433"/>
            <ac:spMk id="4" creationId="{7EB87984-E039-4340-AD2A-05F52D0594B7}"/>
          </ac:spMkLst>
        </pc:spChg>
        <pc:spChg chg="add mod">
          <ac:chgData name="Roman Gumzej" userId="39b5f2aa-645e-44ce-a9a1-d6838aa53dea" providerId="ADAL" clId="{66AD17A6-51A7-4AD2-8B3D-591C41BEEC27}" dt="2024-10-02T07:26:40.327" v="641" actId="478"/>
          <ac:spMkLst>
            <pc:docMk/>
            <pc:sldMk cId="2493273417" sldId="433"/>
            <ac:spMk id="6" creationId="{4AB01EAA-43A0-4450-ABF1-B9A3675392C8}"/>
          </ac:spMkLst>
        </pc:sp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0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1" creationId="{00000000-0000-0000-0000-000000000000}"/>
          </ac:picMkLst>
        </pc:picChg>
        <pc:picChg chg="del">
          <ac:chgData name="Roman Gumzej" userId="39b5f2aa-645e-44ce-a9a1-d6838aa53dea" providerId="ADAL" clId="{66AD17A6-51A7-4AD2-8B3D-591C41BEEC27}" dt="2024-10-02T07:26:44.229" v="642" actId="21"/>
          <ac:picMkLst>
            <pc:docMk/>
            <pc:sldMk cId="2493273417" sldId="433"/>
            <ac:picMk id="12" creationId="{00000000-0000-0000-0000-000000000000}"/>
          </ac:picMkLst>
        </pc:picChg>
      </pc:sldChg>
      <pc:sldChg chg="modSp add mod">
        <pc:chgData name="Roman Gumzej" userId="39b5f2aa-645e-44ce-a9a1-d6838aa53dea" providerId="ADAL" clId="{66AD17A6-51A7-4AD2-8B3D-591C41BEEC27}" dt="2024-10-01T10:56:54.813" v="523" actId="20577"/>
        <pc:sldMkLst>
          <pc:docMk/>
          <pc:sldMk cId="4243192384" sldId="434"/>
        </pc:sldMkLst>
        <pc:spChg chg="mod">
          <ac:chgData name="Roman Gumzej" userId="39b5f2aa-645e-44ce-a9a1-d6838aa53dea" providerId="ADAL" clId="{66AD17A6-51A7-4AD2-8B3D-591C41BEEC27}" dt="2024-10-01T10:52:56.143" v="474" actId="6549"/>
          <ac:spMkLst>
            <pc:docMk/>
            <pc:sldMk cId="4243192384" sldId="434"/>
            <ac:spMk id="102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1T10:56:54.813" v="523" actId="20577"/>
          <ac:spMkLst>
            <pc:docMk/>
            <pc:sldMk cId="4243192384" sldId="434"/>
            <ac:spMk id="103" creationId="{00000000-0000-0000-0000-000000000000}"/>
          </ac:spMkLst>
        </pc:spChg>
      </pc:sldChg>
      <pc:sldChg chg="add modAnim">
        <pc:chgData name="Roman Gumzej" userId="39b5f2aa-645e-44ce-a9a1-d6838aa53dea" providerId="ADAL" clId="{66AD17A6-51A7-4AD2-8B3D-591C41BEEC27}" dt="2024-10-02T11:23:59.153" v="695"/>
        <pc:sldMkLst>
          <pc:docMk/>
          <pc:sldMk cId="957197095" sldId="435"/>
        </pc:sldMkLst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1925830967" sldId="435"/>
        </pc:sldMkLst>
      </pc:sldChg>
      <pc:sldChg chg="addSp modSp add del mod modAnim">
        <pc:chgData name="Roman Gumzej" userId="39b5f2aa-645e-44ce-a9a1-d6838aa53dea" providerId="ADAL" clId="{66AD17A6-51A7-4AD2-8B3D-591C41BEEC27}" dt="2024-10-02T07:29:56.392" v="660" actId="2696"/>
        <pc:sldMkLst>
          <pc:docMk/>
          <pc:sldMk cId="3769068717" sldId="435"/>
        </pc:sldMkLst>
        <pc:spChg chg="mod">
          <ac:chgData name="Roman Gumzej" userId="39b5f2aa-645e-44ce-a9a1-d6838aa53dea" providerId="ADAL" clId="{66AD17A6-51A7-4AD2-8B3D-591C41BEEC27}" dt="2024-10-02T07:29:07.861" v="651" actId="20577"/>
          <ac:spMkLst>
            <pc:docMk/>
            <pc:sldMk cId="3769068717" sldId="435"/>
            <ac:spMk id="99" creationId="{00000000-0000-0000-0000-000000000000}"/>
          </ac:spMkLst>
        </pc:spChg>
        <pc:spChg chg="mod">
          <ac:chgData name="Roman Gumzej" userId="39b5f2aa-645e-44ce-a9a1-d6838aa53dea" providerId="ADAL" clId="{66AD17A6-51A7-4AD2-8B3D-591C41BEEC27}" dt="2024-10-02T07:23:42.524" v="597" actId="20577"/>
          <ac:spMkLst>
            <pc:docMk/>
            <pc:sldMk cId="3769068717" sldId="435"/>
            <ac:spMk id="100" creationId="{00000000-0000-0000-0000-000000000000}"/>
          </ac:spMkLst>
        </pc:sp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4" creationId="{EADA423B-792E-4124-8555-CA1485BDA5C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5" creationId="{FD1B4F3C-6F39-415B-9B58-E57FDFE53E42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6" creationId="{DE713BB9-962F-491D-98EA-BB86A36BBD98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7" creationId="{022A35E6-DF2C-4A61-83EE-85432D11C659}"/>
          </ac:picMkLst>
        </pc:picChg>
        <pc:picChg chg="add mod">
          <ac:chgData name="Roman Gumzej" userId="39b5f2aa-645e-44ce-a9a1-d6838aa53dea" providerId="ADAL" clId="{66AD17A6-51A7-4AD2-8B3D-591C41BEEC27}" dt="2024-10-02T07:29:40.356" v="659" actId="1036"/>
          <ac:picMkLst>
            <pc:docMk/>
            <pc:sldMk cId="3769068717" sldId="435"/>
            <ac:picMk id="8" creationId="{BA90D626-0CF3-48F0-9E56-BAC2F07C02FE}"/>
          </ac:picMkLst>
        </pc:picChg>
      </pc:sldChg>
      <pc:sldChg chg="add">
        <pc:chgData name="Roman Gumzej" userId="39b5f2aa-645e-44ce-a9a1-d6838aa53dea" providerId="ADAL" clId="{66AD17A6-51A7-4AD2-8B3D-591C41BEEC27}" dt="2024-10-02T07:32:32.976" v="687"/>
        <pc:sldMkLst>
          <pc:docMk/>
          <pc:sldMk cId="516918703" sldId="436"/>
        </pc:sldMkLst>
      </pc:sldChg>
      <pc:sldChg chg="addSp delSp modSp add del mod modClrScheme chgLayout">
        <pc:chgData name="Roman Gumzej" userId="39b5f2aa-645e-44ce-a9a1-d6838aa53dea" providerId="ADAL" clId="{66AD17A6-51A7-4AD2-8B3D-591C41BEEC27}" dt="2024-10-02T07:29:56.392" v="660" actId="2696"/>
        <pc:sldMkLst>
          <pc:docMk/>
          <pc:sldMk cId="2788680475" sldId="436"/>
        </pc:sldMkLst>
        <pc:spChg chg="add del mo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2" creationId="{A91B5BF8-319C-414A-8E6C-B3F3DAB01917}"/>
          </ac:spMkLst>
        </pc:spChg>
        <pc:spChg chg="mod ord">
          <ac:chgData name="Roman Gumzej" userId="39b5f2aa-645e-44ce-a9a1-d6838aa53dea" providerId="ADAL" clId="{66AD17A6-51A7-4AD2-8B3D-591C41BEEC27}" dt="2024-10-02T07:27:12.196" v="646" actId="700"/>
          <ac:spMkLst>
            <pc:docMk/>
            <pc:sldMk cId="2788680475" sldId="436"/>
            <ac:spMk id="99" creationId="{00000000-0000-0000-0000-000000000000}"/>
          </ac:spMkLst>
        </pc:spChg>
        <pc:spChg chg="mod ord">
          <ac:chgData name="Roman Gumzej" userId="39b5f2aa-645e-44ce-a9a1-d6838aa53dea" providerId="ADAL" clId="{66AD17A6-51A7-4AD2-8B3D-591C41BEEC27}" dt="2024-10-02T07:27:22.105" v="647" actId="14100"/>
          <ac:spMkLst>
            <pc:docMk/>
            <pc:sldMk cId="2788680475" sldId="436"/>
            <ac:spMk id="100" creationId="{00000000-0000-0000-0000-000000000000}"/>
          </ac:spMkLst>
        </pc:sp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5" creationId="{861E3F09-3AB4-4F0F-95D8-BF3E0DA74924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6" creationId="{3E883714-9BB1-4B7B-9025-7DF3AF398C86}"/>
          </ac:picMkLst>
        </pc:picChg>
        <pc:picChg chg="add del mod">
          <ac:chgData name="Roman Gumzej" userId="39b5f2aa-645e-44ce-a9a1-d6838aa53dea" providerId="ADAL" clId="{66AD17A6-51A7-4AD2-8B3D-591C41BEEC27}" dt="2024-10-02T07:27:11.539" v="645"/>
          <ac:picMkLst>
            <pc:docMk/>
            <pc:sldMk cId="2788680475" sldId="436"/>
            <ac:picMk id="7" creationId="{E78AED21-2E9A-458F-B93E-FFA8281B4786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8" creationId="{182396FC-9C5B-4FAA-9E1A-946EFE96B0CC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9" creationId="{D0E48E4D-3A8A-4585-AAE0-5363CE5D3194}"/>
          </ac:picMkLst>
        </pc:picChg>
        <pc:picChg chg="add mod">
          <ac:chgData name="Roman Gumzej" userId="39b5f2aa-645e-44ce-a9a1-d6838aa53dea" providerId="ADAL" clId="{66AD17A6-51A7-4AD2-8B3D-591C41BEEC27}" dt="2024-10-02T07:27:29.752" v="649" actId="1076"/>
          <ac:picMkLst>
            <pc:docMk/>
            <pc:sldMk cId="2788680475" sldId="436"/>
            <ac:picMk id="10" creationId="{D56D7BA7-E6DA-47CA-8E31-53C38A300F9D}"/>
          </ac:picMkLst>
        </pc:picChg>
      </pc:sldChg>
      <pc:sldChg chg="add del">
        <pc:chgData name="Roman Gumzej" userId="39b5f2aa-645e-44ce-a9a1-d6838aa53dea" providerId="ADAL" clId="{66AD17A6-51A7-4AD2-8B3D-591C41BEEC27}" dt="2024-10-02T07:32:30.062" v="686" actId="2696"/>
        <pc:sldMkLst>
          <pc:docMk/>
          <pc:sldMk cId="3573671409" sldId="436"/>
        </pc:sldMkLst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1283555088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99461DC6-1B97-C14D-F5AC-48A846C9CE91}"/>
    <pc:docChg chg="modSld">
      <pc:chgData name="Roman Gumzej" userId="S::roman.gumzej@um.si::39b5f2aa-645e-44ce-a9a1-d6838aa53dea" providerId="AD" clId="Web-{99461DC6-1B97-C14D-F5AC-48A846C9CE91}" dt="2024-10-03T06:22:16.705" v="87" actId="20577"/>
      <pc:docMkLst>
        <pc:docMk/>
      </pc:docMkLst>
      <pc:sldChg chg="modSp">
        <pc:chgData name="Roman Gumzej" userId="S::roman.gumzej@um.si::39b5f2aa-645e-44ce-a9a1-d6838aa53dea" providerId="AD" clId="Web-{99461DC6-1B97-C14D-F5AC-48A846C9CE91}" dt="2024-10-03T06:12:33.323" v="27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99461DC6-1B97-C14D-F5AC-48A846C9CE91}" dt="2024-10-03T06:12:33.323" v="27" actId="20577"/>
          <ac:spMkLst>
            <pc:docMk/>
            <pc:sldMk cId="1283555088" sldId="258"/>
            <ac:spMk id="10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9:39.308" v="53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99461DC6-1B97-C14D-F5AC-48A846C9CE91}" dt="2024-10-03T06:19:39.308" v="53" actId="20577"/>
          <ac:spMkLst>
            <pc:docMk/>
            <pc:sldMk cId="0" sldId="259"/>
            <ac:spMk id="10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0:28.170" v="5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99461DC6-1B97-C14D-F5AC-48A846C9CE91}" dt="2024-10-03T06:20:28.170" v="56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16.705" v="87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99461DC6-1B97-C14D-F5AC-48A846C9CE91}" dt="2024-10-03T06:22:16.705" v="87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8:55.682" v="46" actId="20577"/>
        <pc:sldMkLst>
          <pc:docMk/>
          <pc:sldMk cId="1734625239" sldId="268"/>
        </pc:sldMkLst>
        <pc:spChg chg="mod">
          <ac:chgData name="Roman Gumzej" userId="S::roman.gumzej@um.si::39b5f2aa-645e-44ce-a9a1-d6838aa53dea" providerId="AD" clId="Web-{99461DC6-1B97-C14D-F5AC-48A846C9CE91}" dt="2024-10-03T06:18:55.682" v="46" actId="20577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5:19.111" v="37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99461DC6-1B97-C14D-F5AC-48A846C9CE91}" dt="2024-10-03T06:15:19.111" v="3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4:04.764" v="30" actId="20577"/>
        <pc:sldMkLst>
          <pc:docMk/>
          <pc:sldMk cId="4243192384" sldId="434"/>
        </pc:sldMkLst>
        <pc:spChg chg="mod">
          <ac:chgData name="Roman Gumzej" userId="S::roman.gumzej@um.si::39b5f2aa-645e-44ce-a9a1-d6838aa53dea" providerId="AD" clId="Web-{99461DC6-1B97-C14D-F5AC-48A846C9CE91}" dt="2024-10-03T06:14:04.764" v="30" actId="20577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1:31.789" v="17"/>
        <pc:sldMkLst>
          <pc:docMk/>
          <pc:sldMk cId="957197095" sldId="435"/>
        </pc:sldMkLst>
        <pc:spChg chg="mod">
          <ac:chgData name="Roman Gumzej" userId="S::roman.gumzej@um.si::39b5f2aa-645e-44ce-a9a1-d6838aa53dea" providerId="AD" clId="Web-{99461DC6-1B97-C14D-F5AC-48A846C9CE91}" dt="2024-10-03T06:10:19.067" v="10" actId="20577"/>
          <ac:spMkLst>
            <pc:docMk/>
            <pc:sldMk cId="957197095" sldId="435"/>
            <ac:spMk id="99" creationId="{00000000-0000-0000-0000-000000000000}"/>
          </ac:spMkLst>
        </pc:spChg>
        <pc:spChg chg="mod">
          <ac:chgData name="Roman Gumzej" userId="S::roman.gumzej@um.si::39b5f2aa-645e-44ce-a9a1-d6838aa53dea" providerId="AD" clId="Web-{99461DC6-1B97-C14D-F5AC-48A846C9CE91}" dt="2024-10-03T06:11:31.789" v="1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10:07.082" v="9" actId="20577"/>
        <pc:sldMkLst>
          <pc:docMk/>
          <pc:sldMk cId="777026037" sldId="437"/>
        </pc:sldMkLst>
        <pc:spChg chg="mod">
          <ac:chgData name="Roman Gumzej" userId="S::roman.gumzej@um.si::39b5f2aa-645e-44ce-a9a1-d6838aa53dea" providerId="AD" clId="Web-{99461DC6-1B97-C14D-F5AC-48A846C9CE91}" dt="2024-10-03T06:10:07.082" v="9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99461DC6-1B97-C14D-F5AC-48A846C9CE91}" dt="2024-10-03T06:10:00.723" v="7" actId="20577"/>
          <ac:spMkLst>
            <pc:docMk/>
            <pc:sldMk cId="777026037" sldId="437"/>
            <ac:spMk id="9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9461DC6-1B97-C14D-F5AC-48A846C9CE91}" dt="2024-10-03T06:22:04.002" v="86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99461DC6-1B97-C14D-F5AC-48A846C9CE91}" dt="2024-10-03T06:22:04.002" v="86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1283555088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1283555088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C57C158-D8E9-FFDD-3882-FC282FB1398E}"/>
    <pc:docChg chg="addSld delSld modSld">
      <pc:chgData name="Roman Gumzej" userId="S::roman.gumzej@um.si::39b5f2aa-645e-44ce-a9a1-d6838aa53dea" providerId="AD" clId="Web-{0C57C158-D8E9-FFDD-3882-FC282FB1398E}" dt="2024-10-03T05:35:33.939" v="74" actId="20577"/>
      <pc:docMkLst>
        <pc:docMk/>
      </pc:docMkLst>
      <pc:sldChg chg="modSp">
        <pc:chgData name="Roman Gumzej" userId="S::roman.gumzej@um.si::39b5f2aa-645e-44ce-a9a1-d6838aa53dea" providerId="AD" clId="Web-{0C57C158-D8E9-FFDD-3882-FC282FB1398E}" dt="2024-10-03T05:29:18.528" v="28" actId="20577"/>
        <pc:sldMkLst>
          <pc:docMk/>
          <pc:sldMk cId="1283555088" sldId="258"/>
        </pc:sldMkLst>
        <pc:spChg chg="mod">
          <ac:chgData name="Roman Gumzej" userId="S::roman.gumzej@um.si::39b5f2aa-645e-44ce-a9a1-d6838aa53dea" providerId="AD" clId="Web-{0C57C158-D8E9-FFDD-3882-FC282FB1398E}" dt="2024-10-03T05:29:18.528" v="28" actId="20577"/>
          <ac:spMkLst>
            <pc:docMk/>
            <pc:sldMk cId="1283555088" sldId="258"/>
            <ac:spMk id="102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C57C158-D8E9-FFDD-3882-FC282FB1398E}" dt="2024-10-03T05:27:55.368" v="26" actId="20577"/>
        <pc:sldMkLst>
          <pc:docMk/>
          <pc:sldMk cId="777026037" sldId="437"/>
        </pc:sldMkLst>
        <pc:spChg chg="add mod">
          <ac:chgData name="Roman Gumzej" userId="S::roman.gumzej@um.si::39b5f2aa-645e-44ce-a9a1-d6838aa53dea" providerId="AD" clId="Web-{0C57C158-D8E9-FFDD-3882-FC282FB1398E}" dt="2024-10-03T05:27:55.368" v="26" actId="20577"/>
          <ac:spMkLst>
            <pc:docMk/>
            <pc:sldMk cId="777026037" sldId="437"/>
            <ac:spMk id="2" creationId="{A73A595F-3B6F-93D4-04B0-07D26862F901}"/>
          </ac:spMkLst>
        </pc:spChg>
        <pc:spChg chg="mod">
          <ac:chgData name="Roman Gumzej" userId="S::roman.gumzej@um.si::39b5f2aa-645e-44ce-a9a1-d6838aa53dea" providerId="AD" clId="Web-{0C57C158-D8E9-FFDD-3882-FC282FB1398E}" dt="2024-10-03T05:24:47.298" v="3" actId="20577"/>
          <ac:spMkLst>
            <pc:docMk/>
            <pc:sldMk cId="777026037" sldId="437"/>
            <ac:spMk id="99" creationId="{00000000-0000-0000-0000-000000000000}"/>
          </ac:spMkLst>
        </pc:spChg>
        <pc:spChg chg="del mod">
          <ac:chgData name="Roman Gumzej" userId="S::roman.gumzej@um.si::39b5f2aa-645e-44ce-a9a1-d6838aa53dea" providerId="AD" clId="Web-{0C57C158-D8E9-FFDD-3882-FC282FB1398E}" dt="2024-10-03T05:25:52.567" v="12"/>
          <ac:spMkLst>
            <pc:docMk/>
            <pc:sldMk cId="777026037" sldId="437"/>
            <ac:spMk id="10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0C57C158-D8E9-FFDD-3882-FC282FB1398E}" dt="2024-10-03T05:24:57.189" v="6"/>
        <pc:sldMkLst>
          <pc:docMk/>
          <pc:sldMk cId="1867588569" sldId="438"/>
        </pc:sldMkLst>
      </pc:sldChg>
      <pc:sldChg chg="new del">
        <pc:chgData name="Roman Gumzej" userId="S::roman.gumzej@um.si::39b5f2aa-645e-44ce-a9a1-d6838aa53dea" providerId="AD" clId="Web-{0C57C158-D8E9-FFDD-3882-FC282FB1398E}" dt="2024-10-03T05:31:21.923" v="30"/>
        <pc:sldMkLst>
          <pc:docMk/>
          <pc:sldMk cId="2746636288" sldId="438"/>
        </pc:sldMkLst>
      </pc:sldChg>
      <pc:sldChg chg="modSp add replId">
        <pc:chgData name="Roman Gumzej" userId="S::roman.gumzej@um.si::39b5f2aa-645e-44ce-a9a1-d6838aa53dea" providerId="AD" clId="Web-{0C57C158-D8E9-FFDD-3882-FC282FB1398E}" dt="2024-10-03T05:35:33.939" v="74" actId="20577"/>
        <pc:sldMkLst>
          <pc:docMk/>
          <pc:sldMk cId="3078110176" sldId="438"/>
        </pc:sldMkLst>
        <pc:spChg chg="mod">
          <ac:chgData name="Roman Gumzej" userId="S::roman.gumzej@um.si::39b5f2aa-645e-44ce-a9a1-d6838aa53dea" providerId="AD" clId="Web-{0C57C158-D8E9-FFDD-3882-FC282FB1398E}" dt="2024-10-03T05:34:15.930" v="60" actId="20577"/>
          <ac:spMkLst>
            <pc:docMk/>
            <pc:sldMk cId="3078110176" sldId="438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C57C158-D8E9-FFDD-3882-FC282FB1398E}" dt="2024-10-03T05:35:33.939" v="74" actId="20577"/>
          <ac:spMkLst>
            <pc:docMk/>
            <pc:sldMk cId="3078110176" sldId="438"/>
            <ac:spMk id="114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16. 10. 2025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34907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404EB9F-BC44-B325-B3C3-833748A40F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12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FB2A115B-6F21-46CC-8CEA-93709A5E1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E77B8E-658B-CD7E-4364-42F60979AEF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B5E46686-3708-7CE9-121D-9535A1B75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Wprowadzenie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badań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operacyjnych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Systemy wspomagania decyzji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 (DSS) to interaktywne systemy, które pomagają decydentom w wykorzystywaniu danych i modeli do rozwiązywania nieustrukturyzowanych lub częściowo ustrukturyzowanych problemów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 ekspercki (ES) to aplikacja lub środowisko, które skutecznie wspiera rozwiązywanie problemów w wyspecjalizowanym obszarze problemowym, wymagającym wiedzy i umiejętności eksperckich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Oprócz metod statystycznych i symulacyjnych stosowanych w BA, DSS często obejmuje modele umożliwiające podejmowanie decyzji w oparciu o zestaw charakterystycznych kryteriów, wag, funkcji użyteczności i danych wariantowych</a:t>
            </a:r>
            <a:r>
              <a:rPr lang="en-US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Wielokryterialne podejmowanie decyzji (MCDM) ocenia wiele (potencjalnie) sprzecznych kryteriów w procesie podejmowania decyzji w odniesieniu do zestawu potencjalnych rozwiązań lub wariantów</a:t>
            </a: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decyzyjny MCDM składa się z</a:t>
            </a:r>
            <a:r>
              <a:rPr lang="en-US" sz="20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Kryteriów – czyli parametrów wariantów wejściowych, krytycznych dla naszego projektu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 –oznaczają one względne znaczenie wybranych kryteriów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Funkcji użyteczności – jest to funkcja, która łączy ważone parametry wariantów w wartość fitness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Danych – są to dane reprezentujące warianty; dane wejściowe do naszego modelu MCDM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93913"/>
          <a:ext cx="10515597" cy="3877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PARAMETRY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 (€)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Stopień*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Wydajność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Właściwości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Aparat fotograf.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Prędkość procesora(GHz)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Pamięć wewn.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 (g)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rozmiar (mm3)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Pojemn. baterii (mAh)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</a:t>
                      </a:r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X7a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WAGI PARAMETRU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Cena</a:t>
                      </a:r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(€)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Stopień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Wydajność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Właściwości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Aparat fotograf.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Prędkość procesora (GHz)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Pamięć wewn.  (GB)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 (g)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rozmiar (mm3)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Pojemn. baterii (mAh)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Waga</a:t>
                      </a:r>
                      <a:endParaRPr lang="sl-SI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>
                          <a:solidFill>
                            <a:schemeClr val="bg1"/>
                          </a:solidFill>
                          <a:effectLst/>
                        </a:rPr>
                        <a:t>10 %</a:t>
                      </a:r>
                      <a:endParaRPr lang="sl-SI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20 %</a:t>
                      </a:r>
                      <a:endParaRPr lang="sl-SI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24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Przykład MCDM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9833FE9-7BDE-4237-4994-11F2F07E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1587499"/>
            <a:ext cx="6990218" cy="44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1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rocedura MCDM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88687" y="1481400"/>
            <a:ext cx="10515240" cy="51130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Reprezentacja wariantów (V) przez ich charakterystyczne parametry (P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{V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Normalizacja parametrów poprzez obliczenie względnego lokalnego stopnia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odniesieniu do j-tego parametru maksymalnej wartości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wszystkich i próbek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większa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mniejsza wartość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 bardziej korzystna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Oceny są ważone zgodnie z preferencjami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: 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dla każdego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j=1...n,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przez wagi </a:t>
            </a:r>
            <a:r>
              <a:rPr lang="en-US" sz="18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8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, które muszą sumować się do 1, tj. </a:t>
            </a:r>
            <a:r>
              <a:rPr lang="en-US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100%;</a:t>
            </a:r>
            <a:r>
              <a:rPr lang="pl-PL" sz="18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</a:t>
            </a: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Ważone oceny wszystkich wariantów są sumowane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X</a:t>
            </a:r>
            <a:r>
              <a:rPr lang="en-US" sz="18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każdego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aby uzyskać oceny złożone zgodnie z naszą funkcją użyteczności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800" kern="100" dirty="0">
                <a:latin typeface="Tahoma" panose="020B0604030504040204" pitchFamily="34" charset="0"/>
                <a:cs typeface="Calibri" panose="020F0502020204030204" pitchFamily="34" charset="0"/>
              </a:rPr>
              <a:t>Wybierany jest najlepszy wariant 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Y=max {X</a:t>
            </a:r>
            <a:r>
              <a:rPr lang="en-US" sz="18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8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7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przykładzie przedstawiono model decyzyjny wykorzystywany w modelowaniu sprzętu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Często takie decyzje dotyczą wielu dostawców i różnych produktów. W związku z tym kluczowe jest zidentyfikowanie wspólnych kryteriów, aby je rozróżnić i zbudować odpowiednią funkcję użyteczności</a:t>
            </a:r>
            <a:r>
              <a:rPr lang="en-GB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Należy zauważyć, że usługi mogą być również uwzględnione w procesie decyzyjnym pod warunkiem, że można je rozróżnić na podstawie zestawu wspólnych kryteriów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 swobodnie bawić się modelem roboczym i budować własne urządzenia (np. komputery, zmywarki itp.</a:t>
            </a:r>
            <a:r>
              <a:rPr lang="en-GB" sz="20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59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sl-SI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Badania operacyjne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 Business intelligence (Analiza biznesowa)</a:t>
            </a:r>
            <a:endParaRPr lang="sl-SI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Systemy wspomagania decyzji</a:t>
            </a:r>
            <a:endParaRPr lang="pl-PL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pc="-1" dirty="0">
                <a:solidFill>
                  <a:schemeClr val="dk1"/>
                </a:solidFill>
                <a:latin typeface="Tahoma"/>
                <a:ea typeface="Tahoma"/>
              </a:rPr>
              <a:t> Wielokryterialne podejmowanie decyzji</a:t>
            </a:r>
            <a:endParaRPr lang="pl-PL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</a:rPr>
              <a:t>Wnioski</a:t>
            </a:r>
            <a:endParaRPr lang="en-GB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Badania operacyjne w logistyce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Metody badań operacyjnych są wykorzystywane w strategicznym planowaniu logistycznym w celu:</a:t>
            </a:r>
            <a:endParaRPr lang="en-GB" sz="2400" dirty="0">
              <a:solidFill>
                <a:schemeClr val="dk1"/>
              </a:solidFill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możliwiania złożonej analizy typu "co jeśli”?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zarządzania złożonością: współzależność + zmienność + dynamika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zmniejszenia kosztów i ingerencji w proces w przeciwieństwie do eksperymentowania z rzeczywistym systemem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oncentracj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szczegółach,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lepsze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go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zrozumieni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systemu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oraz</a:t>
            </a:r>
          </a:p>
          <a:p>
            <a:pPr lvl="1"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poprawy komunikacji między kierownictwem a ekspertami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: (Robinson, 2004)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Strategiczne planowanie logistyczne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DA1434FD-969B-5391-4ABB-313443D4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121" y="1122142"/>
            <a:ext cx="5329757" cy="53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Strategiczne planowanie logistyczne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Strategiczne planowanie logistyczne obejmuje wszystkie działania, które należy wykonać na poziomie </a:t>
            </a:r>
            <a:r>
              <a:rPr lang="pl-PL" sz="26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strategicznym, taktycznym i operacyjnym</a:t>
            </a:r>
            <a:r>
              <a:rPr lang="pl-PL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, aby zapewnić </a:t>
            </a:r>
            <a:r>
              <a:rPr lang="en-US" sz="26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: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Kompleksowe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zarządzanie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jakością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(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- </a:t>
            </a:r>
            <a:r>
              <a:rPr lang="en-US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Produkcja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dokładnie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czas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</a:t>
            </a:r>
            <a:r>
              <a:rPr lang="pl-PL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-</a:t>
            </a:r>
            <a:r>
              <a:rPr lang="en-US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: (Ciampa, 1992), (Britannica, 2023)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System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symulacyjny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3200" kern="100" dirty="0">
                <a:effectLst/>
                <a:latin typeface="Tahoma"/>
                <a:ea typeface="Calibri"/>
                <a:cs typeface="Calibri"/>
              </a:rPr>
              <a:t>Model świata rzeczywistego (dobry regulator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System wspomagania decyzji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 (DSS)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Laboratorium (środowisko kontrolowane</a:t>
            </a:r>
            <a:r>
              <a:rPr lang="en-GB" sz="3200" kern="100" dirty="0">
                <a:latin typeface="Tahoma"/>
                <a:ea typeface="Calibri"/>
                <a:cs typeface="Calibri"/>
              </a:rPr>
              <a:t>)</a:t>
            </a:r>
            <a:r>
              <a:rPr lang="sl-SI" sz="32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32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(analiza biznesowa) i analityka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Intelligence</a:t>
            </a: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(BI) obejmuje wszystkie strategie i technologie wykorzystywane przez przedsiębiorstwa do analizy danych dotyczących przeszłych i bieżących informacji biznesowych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Analityka biznesowa (BA) to proces oparty na BI, umożliwiający nowy wgląd w proces biznesowy i lepsze podejmowanie strategicznych decyzji na przyszłość; opiera się na Data </a:t>
            </a:r>
            <a:r>
              <a:rPr lang="pl-PL" sz="22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Mining</a:t>
            </a:r>
            <a:r>
              <a:rPr lang="pl-PL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(DM), będącym procesem znajdowania anomalii, wzorców i korelacji w większych zbiorach danych, w celu przewidywania wyników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2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Przykład: </a:t>
            </a:r>
            <a:r>
              <a:rPr lang="pl-PL" sz="2200" strike="noStrike" spc="-1" dirty="0">
                <a:solidFill>
                  <a:schemeClr val="dk1"/>
                </a:solidFill>
                <a:latin typeface="Tahoma"/>
                <a:ea typeface="Tahoma"/>
              </a:rPr>
              <a:t>Planowanie sprzedaży i operacji (SOP) jest elastycznym narzędziem opartym na BI do prognozowania i planowania działań produkcyjnych; obejmuje planowanie sprzedaży, produkcji i zdolności produkcyjnych</a:t>
            </a:r>
            <a:r>
              <a:rPr lang="en-US" sz="22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22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182D480-0696-06BA-F20D-6E6977A1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52" y="2807462"/>
            <a:ext cx="6668296" cy="3685498"/>
          </a:xfrm>
          <a:prstGeom prst="rect">
            <a:avLst/>
          </a:prstGeom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4918106" y="1582887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cs typeface="Calibri"/>
              </a:rPr>
              <a:t>Wiedza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instytucjonalna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F1C2EB-9576-F598-A1E6-D9DBFF63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52" y="2858778"/>
            <a:ext cx="8418895" cy="2759898"/>
          </a:xfrm>
          <a:prstGeom prst="rect">
            <a:avLst/>
          </a:prstGeom>
        </p:spPr>
      </p:pic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Planowanie sprzedaży i operacji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</a:rPr>
              <a:t>Zbiór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 danych DM (2024) </a:t>
            </a: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z Rozdziału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0362" y="1239324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A6FBA9-EC96-4FE0-BE2E-813E34C57477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41B63865-711D-4780-9532-09A91B07C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1069</Words>
  <Application>Microsoft Office PowerPoint</Application>
  <PresentationFormat>Panoramiczny</PresentationFormat>
  <Paragraphs>170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Badania operacyjne w logistyce</vt:lpstr>
      <vt:lpstr>Strategiczne planowanie logistyczne</vt:lpstr>
      <vt:lpstr>Strategiczne planowanie logistyczne</vt:lpstr>
      <vt:lpstr>System symulacyjny</vt:lpstr>
      <vt:lpstr>Business intelligence (analiza biznesowa) i analityka</vt:lpstr>
      <vt:lpstr>Planowanie sprzedaży i operacji SOP (1/2)</vt:lpstr>
      <vt:lpstr>Planowanie sprzedaży i operacji SOP (2/2)</vt:lpstr>
      <vt:lpstr>Systemy wspomagania decyzji</vt:lpstr>
      <vt:lpstr>Multicriteria Decision Making</vt:lpstr>
      <vt:lpstr> Przykład MCDM (1/2)</vt:lpstr>
      <vt:lpstr> Przykład MCDM (2/2)</vt:lpstr>
      <vt:lpstr>Procedura MCDM</vt:lpstr>
      <vt:lpstr>Wnioski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304</cp:revision>
  <dcterms:created xsi:type="dcterms:W3CDTF">2023-07-06T12:09:08Z</dcterms:created>
  <dcterms:modified xsi:type="dcterms:W3CDTF">2025-10-16T11:32:38Z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