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63" r:id="rId9"/>
    <p:sldId id="274" r:id="rId10"/>
    <p:sldId id="270" r:id="rId11"/>
    <p:sldId id="275" r:id="rId12"/>
    <p:sldId id="334" r:id="rId13"/>
    <p:sldId id="267" r:id="rId14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477C8F30-52C1-460C-A783-5E981E0BB483}"/>
    <pc:docChg chg="custSel addSld delSld modSld">
      <pc:chgData name="Roman Gumzej" userId="39b5f2aa-645e-44ce-a9a1-d6838aa53dea" providerId="ADAL" clId="{477C8F30-52C1-460C-A783-5E981E0BB483}" dt="2024-10-09T08:27:41.567" v="680" actId="790"/>
      <pc:docMkLst>
        <pc:docMk/>
      </pc:docMkLst>
      <pc:sldChg chg="modSp mod">
        <pc:chgData name="Roman Gumzej" userId="39b5f2aa-645e-44ce-a9a1-d6838aa53dea" providerId="ADAL" clId="{477C8F30-52C1-460C-A783-5E981E0BB483}" dt="2024-10-08T09:16:07.728" v="15" actId="20577"/>
        <pc:sldMkLst>
          <pc:docMk/>
          <pc:sldMk cId="0" sldId="256"/>
        </pc:sldMkLst>
        <pc:spChg chg="mod">
          <ac:chgData name="Roman Gumzej" userId="39b5f2aa-645e-44ce-a9a1-d6838aa53dea" providerId="ADAL" clId="{477C8F30-52C1-460C-A783-5E981E0BB483}" dt="2024-10-08T09:16:07.728" v="15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477C8F30-52C1-460C-A783-5E981E0BB483}" dt="2024-10-09T08:17:59.884" v="292" actId="20577"/>
        <pc:sldMkLst>
          <pc:docMk/>
          <pc:sldMk cId="0" sldId="257"/>
        </pc:sldMkLst>
        <pc:spChg chg="mod">
          <ac:chgData name="Roman Gumzej" userId="39b5f2aa-645e-44ce-a9a1-d6838aa53dea" providerId="ADAL" clId="{477C8F30-52C1-460C-A783-5E981E0BB483}" dt="2024-10-09T08:17:59.884" v="292" actId="20577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59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964360815" sldId="268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304276382" sldId="269"/>
        </pc:sldMkLst>
      </pc:sldChg>
      <pc:sldChg chg="modSp mod">
        <pc:chgData name="Roman Gumzej" userId="39b5f2aa-645e-44ce-a9a1-d6838aa53dea" providerId="ADAL" clId="{477C8F30-52C1-460C-A783-5E981E0BB483}" dt="2024-10-09T08:21:37.361" v="328" actId="14"/>
        <pc:sldMkLst>
          <pc:docMk/>
          <pc:sldMk cId="3868193644" sldId="270"/>
        </pc:sldMkLst>
        <pc:spChg chg="mod">
          <ac:chgData name="Roman Gumzej" userId="39b5f2aa-645e-44ce-a9a1-d6838aa53dea" providerId="ADAL" clId="{477C8F30-52C1-460C-A783-5E981E0BB483}" dt="2024-10-09T08:21:37.361" v="328" actId="14"/>
          <ac:spMkLst>
            <pc:docMk/>
            <pc:sldMk cId="3868193644" sldId="270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3910161754" sldId="27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05518803" sldId="272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477C8F30-52C1-460C-A783-5E981E0BB483}" dt="2024-10-09T08:27:41.567" v="680" actId="790"/>
        <pc:sldMkLst>
          <pc:docMk/>
          <pc:sldMk cId="2494426342" sldId="275"/>
        </pc:sldMkLst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3" creationId="{65E6104A-B439-2969-7B0A-CB6C70AA1C8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6" creationId="{00000000-0000-0000-0000-00000000000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633787005" sldId="27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41703512" sldId="276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21187171" sldId="277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525167678" sldId="278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741614429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10679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88ED3C1-5895-6108-6529-038CC4B8648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12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01C5F402-0121-13B0-CA89-57C380F46D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28118D7-AB3C-9652-C7BA-7F1C7E94513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3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F6E24723-0EEB-B437-E53E-633669B05F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Modelowanie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br>
              <a:rPr lang="pl-PL" sz="6000" b="0" strike="noStrike" spc="-1">
                <a:solidFill>
                  <a:schemeClr val="dk1"/>
                </a:solidFill>
                <a:latin typeface="Tahoma"/>
                <a:ea typeface="Tahoma"/>
              </a:rPr>
            </a:br>
            <a:r>
              <a:rPr lang="en-US" sz="6000" b="0" strike="noStrike" spc="-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symulacyjna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Slajdy do ćwiczeń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w logistyce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oparta na agentach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Wnioski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w logistyce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Modelowanie i analiza symulacyjna (SMA)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może dostarczyć cennych danych wejściowych do optymalizacji łańcucha dostaw (SC) i sieci ruchu (TN)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Modelowanie symulacyjne 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może być wykorzystywane do graficznej wizualizacji czasowych przepływów przez złożone procesy i zasoby SC i TN, umożliwiając przewidywanie i kwantyfikację możliwych wyników różnych scenariuszy.</a:t>
            </a:r>
            <a:endParaRPr lang="sl-SI" sz="180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Pomaga to podmiotom SC i TN uzyskać cenny wgląd i zrozumieć wpływ ich potencjalnych decyzji na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wydajność SC i TN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w tym czas realizacji SC, czas podróży TN i koszty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W związku z tym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SMA w modelowaniu SC i TN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może przyczynić się do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analizy SC i TN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oraz do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poprawy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ich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konstrukcji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w celu osiągnięcia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wyższej wydajności i zrównoważonego rozwoju.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oparta na agentach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Skoncentrowany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jednostce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Zorientowane na problem modelowanie jednostek i ich interakcji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Niejednorodność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jednostek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</a:rPr>
              <a:t>Mikropodmioty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to aktywne obiekty, które działają w swoich środowiskach, komunikują się między sobą i autonomicznie podejmują decyzje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Decyzje i interakcje między agentami wprowadzają dynamikę do systemów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Agenci i ich środowiska stanowią modele formalne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Przepływ czasu jest dyskretny i uniwersalny na poziomie modelu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Elastyczność modelu osiąga się poprzez zmianę struktury systemu i zachowania agentów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Struktura systemu podczas symulacji jest zmienna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Przykład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programu 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oparta na agentach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Symulacja oparta na agentach umożliwia 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Planowanie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układu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Modelowanie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dynamicznego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Modelowanie zachowania partnerów w ramach SC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Optymalizacja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wskaźników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globalnych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sz="1800" dirty="0">
                <a:effectLst/>
                <a:latin typeface="Tahoma"/>
                <a:ea typeface="Calibri"/>
                <a:cs typeface="Calibri"/>
              </a:rPr>
              <a:t>Analiza ABS oferuje </a:t>
            </a:r>
            <a:r>
              <a:rPr lang="pl-PL" sz="1800" b="1" dirty="0">
                <a:effectLst/>
                <a:latin typeface="Tahoma"/>
                <a:ea typeface="Calibri"/>
                <a:cs typeface="Calibri"/>
              </a:rPr>
              <a:t>strategiczny pogląd na rynek </a:t>
            </a:r>
            <a:r>
              <a:rPr lang="pl-PL" sz="1800" dirty="0">
                <a:effectLst/>
                <a:latin typeface="Tahoma"/>
                <a:ea typeface="Calibri"/>
                <a:cs typeface="Calibri"/>
              </a:rPr>
              <a:t>z perspektywy </a:t>
            </a:r>
            <a:r>
              <a:rPr lang="pl-PL" sz="1800" b="1" dirty="0">
                <a:effectLst/>
                <a:latin typeface="Tahoma"/>
                <a:ea typeface="Calibri"/>
                <a:cs typeface="Calibri"/>
              </a:rPr>
              <a:t>menedżera</a:t>
            </a:r>
            <a:r>
              <a:rPr lang="pl-PL" sz="1800" dirty="0">
                <a:effectLst/>
                <a:latin typeface="Tahoma"/>
                <a:ea typeface="Calibri"/>
                <a:cs typeface="Calibri"/>
              </a:rPr>
              <a:t> lub </a:t>
            </a:r>
            <a:r>
              <a:rPr lang="pl-PL" sz="1800" b="1" dirty="0">
                <a:effectLst/>
                <a:latin typeface="Tahoma"/>
                <a:ea typeface="Calibri"/>
                <a:cs typeface="Calibri"/>
              </a:rPr>
              <a:t>regulatora rynku</a:t>
            </a:r>
            <a:r>
              <a:rPr lang="pl-PL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sl-SI" sz="18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Wnioski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Symulacja ABS doskonale sprawdza się na wszystkich poziomach podejmowania decyzji, ale najlepiej sprawdza się w przypadkach, gdy podmiotami symulacji są inteligentni agenci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przykładzie ABS przeanalizowano zachowanie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echelonów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 na otwartym rynku w odniesieniu do ich stosunków umownych i jakości usług (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QoS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tym przykładzie różne polityki dotyczące całkowitego zarządzania jakością firmy zostały zbadane za pomocą modelu obejmującego dostawców, klientów i regulatorów rynku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Główne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1"/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liczby grzywien i liczby inspektorów buduje relacje umowne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/>
            <a:r>
              <a:rPr lang="pl-PL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otwartym rynku rynek ostatecznie sam reguluje około dwie trzecie stosunków umownych</a:t>
            </a:r>
            <a:r>
              <a:rPr lang="en-GB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Można swobodnie bawić się parametrami i obserwować ich wpływ na strukturę rynku i ogólną jakość usług SC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42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0AC5C5-1EF4-4D51-9A84-6C9AB5974613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D242BE76-0B3A-4463-914C-6610642B1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E7BBC8-9D64-45C4-8D4C-F4A16FAC04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4044</TotalTime>
  <Words>485</Words>
  <Application>Microsoft Office PowerPoint</Application>
  <PresentationFormat>Panoramiczny</PresentationFormat>
  <Paragraphs>46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Symulacja w logistyce</vt:lpstr>
      <vt:lpstr>Symulacja oparta na agentach (ABS)</vt:lpstr>
      <vt:lpstr>Przykład ABS SC</vt:lpstr>
      <vt:lpstr>Symulacja oparta na agentach</vt:lpstr>
      <vt:lpstr>Wnioski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203</cp:revision>
  <dcterms:created xsi:type="dcterms:W3CDTF">2023-07-06T12:09:08Z</dcterms:created>
  <dcterms:modified xsi:type="dcterms:W3CDTF">2025-10-16T11:32:06Z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