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5" r:id="rId9"/>
    <p:sldId id="259" r:id="rId10"/>
    <p:sldId id="261" r:id="rId11"/>
    <p:sldId id="262" r:id="rId12"/>
    <p:sldId id="276" r:id="rId13"/>
    <p:sldId id="334" r:id="rId14"/>
    <p:sldId id="267" r:id="rId15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596B94A-8EE3-1C05-AD90-4BC71F30D5A0}"/>
    <pc:docChg chg="addSld modSld sldOrd">
      <pc:chgData name="Roman Gumzej" userId="S::roman.gumzej@um.si::39b5f2aa-645e-44ce-a9a1-d6838aa53dea" providerId="AD" clId="Web-{4596B94A-8EE3-1C05-AD90-4BC71F30D5A0}" dt="2024-10-03T05:01:50.805" v="358" actId="1076"/>
      <pc:docMkLst>
        <pc:docMk/>
      </pc:docMkLst>
      <pc:sldChg chg="addSp delSp modSp">
        <pc:chgData name="Roman Gumzej" userId="S::roman.gumzej@um.si::39b5f2aa-645e-44ce-a9a1-d6838aa53dea" providerId="AD" clId="Web-{4596B94A-8EE3-1C05-AD90-4BC71F30D5A0}" dt="2024-10-03T04:44:24.492" v="95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4596B94A-8EE3-1C05-AD90-4BC71F30D5A0}" dt="2024-10-03T04:40:20.389" v="14" actId="20577"/>
          <ac:spMkLst>
            <pc:docMk/>
            <pc:sldMk cId="0" sldId="260"/>
            <ac:spMk id="3" creationId="{D3E7C94B-C99C-C874-315C-14A1F64912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75" v="74" actId="1076"/>
          <ac:spMkLst>
            <pc:docMk/>
            <pc:sldMk cId="0" sldId="260"/>
            <ac:spMk id="6" creationId="{AE628655-6CF0-6C8B-6D71-960C7B211E48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90" v="75" actId="1076"/>
          <ac:spMkLst>
            <pc:docMk/>
            <pc:sldMk cId="0" sldId="260"/>
            <ac:spMk id="7" creationId="{AA30E31C-488B-8036-9EFA-C9ED036D15A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6" actId="1076"/>
          <ac:spMkLst>
            <pc:docMk/>
            <pc:sldMk cId="0" sldId="260"/>
            <ac:spMk id="8" creationId="{AA9F79B2-F1F4-A0CC-2430-4CC9A6B7D497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7" actId="1076"/>
          <ac:spMkLst>
            <pc:docMk/>
            <pc:sldMk cId="0" sldId="260"/>
            <ac:spMk id="9" creationId="{172AB2AA-D5C9-9C28-D82C-3D1FAD096A8F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37" v="79" actId="1076"/>
          <ac:spMkLst>
            <pc:docMk/>
            <pc:sldMk cId="0" sldId="260"/>
            <ac:spMk id="11" creationId="{36BF23B5-1DF1-D5DF-13EE-594FBB8EA21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47" v="82" actId="1076"/>
          <ac:spMkLst>
            <pc:docMk/>
            <pc:sldMk cId="0" sldId="260"/>
            <ac:spMk id="14" creationId="{492058A4-2CED-90D5-0B2B-1F7A63B712B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3" actId="1076"/>
          <ac:spMkLst>
            <pc:docMk/>
            <pc:sldMk cId="0" sldId="260"/>
            <ac:spMk id="15" creationId="{D1943B8A-D084-A386-71CB-156F2850478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4" actId="1076"/>
          <ac:spMkLst>
            <pc:docMk/>
            <pc:sldMk cId="0" sldId="260"/>
            <ac:spMk id="16" creationId="{04D8AA92-1258-F7DC-4E8B-21C657747BF0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78" v="85" actId="1076"/>
          <ac:spMkLst>
            <pc:docMk/>
            <pc:sldMk cId="0" sldId="260"/>
            <ac:spMk id="17" creationId="{BA4BE790-55D8-E0B8-6984-912801025A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93" v="86" actId="1076"/>
          <ac:spMkLst>
            <pc:docMk/>
            <pc:sldMk cId="0" sldId="260"/>
            <ac:spMk id="18" creationId="{0E4867E1-E769-2CF7-1174-8A763E3B19B6}"/>
          </ac:spMkLst>
        </pc:spChg>
        <pc:spChg chg="add del mod">
          <ac:chgData name="Roman Gumzej" userId="S::roman.gumzej@um.si::39b5f2aa-645e-44ce-a9a1-d6838aa53dea" providerId="AD" clId="Web-{4596B94A-8EE3-1C05-AD90-4BC71F30D5A0}" dt="2024-10-03T04:44:24.492" v="95"/>
          <ac:spMkLst>
            <pc:docMk/>
            <pc:sldMk cId="0" sldId="260"/>
            <ac:spMk id="20" creationId="{23FA9B3B-CE62-408E-1AD2-91A4161AED4B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09" v="89" actId="1076"/>
          <ac:spMkLst>
            <pc:docMk/>
            <pc:sldMk cId="0" sldId="260"/>
            <ac:spMk id="21" creationId="{BA397362-D04A-782A-99B9-71CA7781B98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25" v="90" actId="1076"/>
          <ac:spMkLst>
            <pc:docMk/>
            <pc:sldMk cId="0" sldId="260"/>
            <ac:spMk id="22" creationId="{16F5D278-3426-4F9A-A7D6-3EE9DA479532}"/>
          </ac:spMkLst>
        </pc:spChg>
        <pc:spChg chg="mod">
          <ac:chgData name="Roman Gumzej" userId="S::roman.gumzej@um.si::39b5f2aa-645e-44ce-a9a1-d6838aa53dea" providerId="AD" clId="Web-{4596B94A-8EE3-1C05-AD90-4BC71F30D5A0}" dt="2024-10-03T04:44:21.632" v="94" actId="20577"/>
          <ac:spMkLst>
            <pc:docMk/>
            <pc:sldMk cId="0" sldId="260"/>
            <ac:spMk id="107" creationId="{00000000-0000-0000-0000-000000000000}"/>
          </ac:spMkLst>
        </pc:spChg>
        <pc:grpChg chg="add mod">
          <ac:chgData name="Roman Gumzej" userId="S::roman.gumzej@um.si::39b5f2aa-645e-44ce-a9a1-d6838aa53dea" providerId="AD" clId="Web-{4596B94A-8EE3-1C05-AD90-4BC71F30D5A0}" dt="2024-10-03T04:43:49.475" v="73" actId="1076"/>
          <ac:grpSpMkLst>
            <pc:docMk/>
            <pc:sldMk cId="0" sldId="260"/>
            <ac:grpSpMk id="5" creationId="{247720C4-7FA7-C8C2-EF03-2F47814E91D7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568" v="80" actId="1076"/>
          <ac:grpSpMkLst>
            <pc:docMk/>
            <pc:sldMk cId="0" sldId="260"/>
            <ac:grpSpMk id="12" creationId="{11D85B85-0EC6-426D-4D5B-A60FD17EA596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631" v="81" actId="1076"/>
          <ac:grpSpMkLst>
            <pc:docMk/>
            <pc:sldMk cId="0" sldId="260"/>
            <ac:grpSpMk id="13" creationId="{9EB57929-9272-12DA-679C-C1518AFAEB35}"/>
          </ac:grpSpMkLst>
        </pc:grpChg>
        <pc:graphicFrameChg chg="del">
          <ac:chgData name="Roman Gumzej" userId="S::roman.gumzej@um.si::39b5f2aa-645e-44ce-a9a1-d6838aa53dea" providerId="AD" clId="Web-{4596B94A-8EE3-1C05-AD90-4BC71F30D5A0}" dt="2024-10-03T04:40:16.638" v="13"/>
          <ac:graphicFrameMkLst>
            <pc:docMk/>
            <pc:sldMk cId="0" sldId="260"/>
            <ac:graphicFrameMk id="109" creationId="{00000000-0000-0000-0000-000000000000}"/>
          </ac:graphicFrameMkLst>
        </pc:graphicFrameChg>
        <pc:picChg chg="add mod">
          <ac:chgData name="Roman Gumzej" userId="S::roman.gumzej@um.si::39b5f2aa-645e-44ce-a9a1-d6838aa53dea" providerId="AD" clId="Web-{4596B94A-8EE3-1C05-AD90-4BC71F30D5A0}" dt="2024-10-03T04:43:49.428" v="71" actId="1076"/>
          <ac:picMkLst>
            <pc:docMk/>
            <pc:sldMk cId="0" sldId="260"/>
            <ac:picMk id="2" creationId="{EF851E96-509F-F3A0-3AB3-6945F97611C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428" v="72" actId="1076"/>
          <ac:picMkLst>
            <pc:docMk/>
            <pc:sldMk cId="0" sldId="260"/>
            <ac:picMk id="4" creationId="{6E68D99D-C81D-C88C-7E13-AD95F2BA1A0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521" v="78" actId="1076"/>
          <ac:picMkLst>
            <pc:docMk/>
            <pc:sldMk cId="0" sldId="260"/>
            <ac:picMk id="10" creationId="{6BC3D828-F1C4-8ADF-A773-494E11A1E47B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693" v="87" actId="1076"/>
          <ac:picMkLst>
            <pc:docMk/>
            <pc:sldMk cId="0" sldId="260"/>
            <ac:picMk id="19" creationId="{B88DD8D1-E2B0-4304-D27C-789C438C930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3" creationId="{7FBB7672-7B7A-D346-2429-F9E50077CBE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4" creationId="{E12DD69F-A696-16A2-7804-6A81218519F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5" creationId="{4343D3EA-1BC5-F542-27D6-4F6E0BCB12CE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6" creationId="{0499501A-A01F-904E-3D88-40E7FE3B17DD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7" creationId="{573EE238-892B-FD45-F08B-17441E035548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8" creationId="{047E81A5-EB0F-4964-9195-7480D1B0DEEB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9" creationId="{322E96DC-AFF2-26EA-A8C0-6170EB9E9B8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0" creationId="{F38EEAF8-4964-5484-BAE6-53EF978B1624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1" creationId="{5E7315B7-D7F1-E6A5-8E3C-94DB7AC44720}"/>
          </ac:picMkLst>
        </pc:picChg>
      </pc:sldChg>
      <pc:sldChg chg="modSp">
        <pc:chgData name="Roman Gumzej" userId="S::roman.gumzej@um.si::39b5f2aa-645e-44ce-a9a1-d6838aa53dea" providerId="AD" clId="Web-{4596B94A-8EE3-1C05-AD90-4BC71F30D5A0}" dt="2024-10-03T04:39:22.199" v="11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4596B94A-8EE3-1C05-AD90-4BC71F30D5A0}" dt="2024-10-03T04:39:22.199" v="11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8:03.827" v="334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596B94A-8EE3-1C05-AD90-4BC71F30D5A0}" dt="2024-10-03T04:53:31.020" v="187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S::roman.gumzej@um.si::39b5f2aa-645e-44ce-a9a1-d6838aa53dea" providerId="AD" clId="Web-{4596B94A-8EE3-1C05-AD90-4BC71F30D5A0}" dt="2024-10-03T04:58:03.827" v="334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5:00.023" v="207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4596B94A-8EE3-1C05-AD90-4BC71F30D5A0}" dt="2024-10-03T04:55:00.023" v="207" actId="20577"/>
          <ac:spMkLst>
            <pc:docMk/>
            <pc:sldMk cId="0" sldId="265"/>
            <ac:spMk id="12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1:53.319" v="162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4596B94A-8EE3-1C05-AD90-4BC71F30D5A0}" dt="2024-10-03T04:51:53.319" v="162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0.392" v="34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4596B94A-8EE3-1C05-AD90-4BC71F30D5A0}" dt="2024-10-03T04:59:10.392" v="34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8.283" v="349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4596B94A-8EE3-1C05-AD90-4BC71F30D5A0}" dt="2024-10-03T04:59:18.283" v="349" actId="20577"/>
          <ac:spMkLst>
            <pc:docMk/>
            <pc:sldMk cId="1548489696" sldId="270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2:07.054" v="169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4596B94A-8EE3-1C05-AD90-4BC71F30D5A0}" dt="2024-10-03T04:52:07.054" v="169" actId="20577"/>
          <ac:spMkLst>
            <pc:docMk/>
            <pc:sldMk cId="3754049331" sldId="271"/>
            <ac:spMk id="113" creationId="{00000000-0000-0000-0000-000000000000}"/>
          </ac:spMkLst>
        </pc:spChg>
      </pc:sldChg>
      <pc:sldChg chg="add replId">
        <pc:chgData name="Roman Gumzej" userId="S::roman.gumzej@um.si::39b5f2aa-645e-44ce-a9a1-d6838aa53dea" providerId="AD" clId="Web-{4596B94A-8EE3-1C05-AD90-4BC71F30D5A0}" dt="2024-10-03T04:39:50.325" v="12"/>
        <pc:sldMkLst>
          <pc:docMk/>
          <pc:sldMk cId="2595319414" sldId="273"/>
        </pc:sldMkLst>
      </pc:sldChg>
      <pc:sldChg chg="addSp delSp modSp add ord replId">
        <pc:chgData name="Roman Gumzej" userId="S::roman.gumzej@um.si::39b5f2aa-645e-44ce-a9a1-d6838aa53dea" providerId="AD" clId="Web-{4596B94A-8EE3-1C05-AD90-4BC71F30D5A0}" dt="2024-10-03T04:51:38.381" v="159" actId="20577"/>
        <pc:sldMkLst>
          <pc:docMk/>
          <pc:sldMk cId="1868591321" sldId="274"/>
        </pc:sldMkLst>
        <pc:spChg chg="mod">
          <ac:chgData name="Roman Gumzej" userId="S::roman.gumzej@um.si::39b5f2aa-645e-44ce-a9a1-d6838aa53dea" providerId="AD" clId="Web-{4596B94A-8EE3-1C05-AD90-4BC71F30D5A0}" dt="2024-10-03T04:49:22.597" v="127" actId="1076"/>
          <ac:spMkLst>
            <pc:docMk/>
            <pc:sldMk cId="1868591321" sldId="274"/>
            <ac:spMk id="3" creationId="{06D7CADD-5BB0-3AD9-D2C3-162B432E7E87}"/>
          </ac:spMkLst>
        </pc:spChg>
        <pc:spChg chg="mod">
          <ac:chgData name="Roman Gumzej" userId="S::roman.gumzej@um.si::39b5f2aa-645e-44ce-a9a1-d6838aa53dea" providerId="AD" clId="Web-{4596B94A-8EE3-1C05-AD90-4BC71F30D5A0}" dt="2024-10-03T04:49:24.331" v="128" actId="1076"/>
          <ac:spMkLst>
            <pc:docMk/>
            <pc:sldMk cId="1868591321" sldId="274"/>
            <ac:spMk id="4" creationId="{4018CFD5-F994-296A-BEC3-6BD49ABDF9F8}"/>
          </ac:spMkLst>
        </pc:spChg>
        <pc:spChg chg="del mod">
          <ac:chgData name="Roman Gumzej" userId="S::roman.gumzej@um.si::39b5f2aa-645e-44ce-a9a1-d6838aa53dea" providerId="AD" clId="Web-{4596B94A-8EE3-1C05-AD90-4BC71F30D5A0}" dt="2024-10-03T04:49:14.706" v="126"/>
          <ac:spMkLst>
            <pc:docMk/>
            <pc:sldMk cId="1868591321" sldId="274"/>
            <ac:spMk id="5" creationId="{47357BEA-9870-B0BB-9E27-3B7B37B77095}"/>
          </ac:spMkLst>
        </pc:spChg>
        <pc:spChg chg="add mod">
          <ac:chgData name="Roman Gumzej" userId="S::roman.gumzej@um.si::39b5f2aa-645e-44ce-a9a1-d6838aa53dea" providerId="AD" clId="Web-{4596B94A-8EE3-1C05-AD90-4BC71F30D5A0}" dt="2024-10-03T04:49:40.410" v="133" actId="20577"/>
          <ac:spMkLst>
            <pc:docMk/>
            <pc:sldMk cId="1868591321" sldId="274"/>
            <ac:spMk id="6" creationId="{29C2D852-2617-7FD5-8329-21B096C25CFC}"/>
          </ac:spMkLst>
        </pc:spChg>
        <pc:spChg chg="mod">
          <ac:chgData name="Roman Gumzej" userId="S::roman.gumzej@um.si::39b5f2aa-645e-44ce-a9a1-d6838aa53dea" providerId="AD" clId="Web-{4596B94A-8EE3-1C05-AD90-4BC71F30D5A0}" dt="2024-10-03T04:50:16.645" v="144" actId="20577"/>
          <ac:spMkLst>
            <pc:docMk/>
            <pc:sldMk cId="1868591321" sldId="274"/>
            <ac:spMk id="7" creationId="{7BB6BF71-5E60-4864-8295-F6F50E2E68BE}"/>
          </ac:spMkLst>
        </pc:spChg>
        <pc:spChg chg="mod">
          <ac:chgData name="Roman Gumzej" userId="S::roman.gumzej@um.si::39b5f2aa-645e-44ce-a9a1-d6838aa53dea" providerId="AD" clId="Web-{4596B94A-8EE3-1C05-AD90-4BC71F30D5A0}" dt="2024-10-03T04:51:38.381" v="159" actId="20577"/>
          <ac:spMkLst>
            <pc:docMk/>
            <pc:sldMk cId="1868591321" sldId="274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4596B94A-8EE3-1C05-AD90-4BC71F30D5A0}" dt="2024-10-03T04:47:03.013" v="108"/>
          <ac:picMkLst>
            <pc:docMk/>
            <pc:sldMk cId="1868591321" sldId="274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4596B94A-8EE3-1C05-AD90-4BC71F30D5A0}" dt="2024-10-03T05:01:50.805" v="358" actId="1076"/>
        <pc:sldMkLst>
          <pc:docMk/>
          <pc:sldMk cId="2029963007" sldId="275"/>
        </pc:sldMkLst>
        <pc:spChg chg="add mod">
          <ac:chgData name="Roman Gumzej" userId="S::roman.gumzej@um.si::39b5f2aa-645e-44ce-a9a1-d6838aa53dea" providerId="AD" clId="Web-{4596B94A-8EE3-1C05-AD90-4BC71F30D5A0}" dt="2024-10-03T05:01:50.805" v="357" actId="1076"/>
          <ac:spMkLst>
            <pc:docMk/>
            <pc:sldMk cId="2029963007" sldId="275"/>
            <ac:spMk id="2" creationId="{CD89A4DF-943F-4591-E1A4-9090A8C01177}"/>
          </ac:spMkLst>
        </pc:spChg>
        <pc:spChg chg="add mod">
          <ac:chgData name="Roman Gumzej" userId="S::roman.gumzej@um.si::39b5f2aa-645e-44ce-a9a1-d6838aa53dea" providerId="AD" clId="Web-{4596B94A-8EE3-1C05-AD90-4BC71F30D5A0}" dt="2024-10-03T05:01:50.805" v="358" actId="1076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S::roman.gumzej@um.si::39b5f2aa-645e-44ce-a9a1-d6838aa53dea" providerId="AD" clId="Web-{4596B94A-8EE3-1C05-AD90-4BC71F30D5A0}" dt="2024-10-03T05:01:17.366" v="354" actId="20577"/>
          <ac:spMkLst>
            <pc:docMk/>
            <pc:sldMk cId="2029963007" sldId="275"/>
            <ac:spMk id="101" creationId="{00000000-0000-0000-0000-000000000000}"/>
          </ac:spMkLst>
        </pc:spChg>
        <pc:spChg chg="del">
          <ac:chgData name="Roman Gumzej" userId="S::roman.gumzej@um.si::39b5f2aa-645e-44ce-a9a1-d6838aa53dea" providerId="AD" clId="Web-{4596B94A-8EE3-1C05-AD90-4BC71F30D5A0}" dt="2024-10-03T05:01:30.179" v="355"/>
          <ac:spMkLst>
            <pc:docMk/>
            <pc:sldMk cId="2029963007" sldId="275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E65F49C-3606-51EB-E7DD-77D0B7DC7BE6}"/>
    <pc:docChg chg="modSld">
      <pc:chgData name="Roman Gumzej" userId="S::roman.gumzej@um.si::39b5f2aa-645e-44ce-a9a1-d6838aa53dea" providerId="AD" clId="Web-{CE65F49C-3606-51EB-E7DD-77D0B7DC7BE6}" dt="2024-10-03T06:56:42.746" v="112" actId="20577"/>
      <pc:docMkLst>
        <pc:docMk/>
      </pc:docMkLst>
      <pc:sldChg chg="modSp">
        <pc:chgData name="Roman Gumzej" userId="S::roman.gumzej@um.si::39b5f2aa-645e-44ce-a9a1-d6838aa53dea" providerId="AD" clId="Web-{CE65F49C-3606-51EB-E7DD-77D0B7DC7BE6}" dt="2024-10-03T06:43:08.580" v="12" actId="20577"/>
        <pc:sldMkLst>
          <pc:docMk/>
          <pc:sldMk cId="0" sldId="257"/>
        </pc:sldMkLst>
        <pc:spChg chg="mod">
          <ac:chgData name="Roman Gumzej" userId="S::roman.gumzej@um.si::39b5f2aa-645e-44ce-a9a1-d6838aa53dea" providerId="AD" clId="Web-{CE65F49C-3606-51EB-E7DD-77D0B7DC7BE6}" dt="2024-10-03T06:43:08.580" v="12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5:25.725" v="25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CE65F49C-3606-51EB-E7DD-77D0B7DC7BE6}" dt="2024-10-03T06:45:25.725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6:57.666" v="56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CE65F49C-3606-51EB-E7DD-77D0B7DC7BE6}" dt="2024-10-03T06:46:57.666" v="56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8:56.841" v="74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CE65F49C-3606-51EB-E7DD-77D0B7DC7BE6}" dt="2024-10-03T06:48:56.841" v="74" actId="20577"/>
          <ac:spMkLst>
            <pc:docMk/>
            <pc:sldMk cId="0" sldId="261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0:55.157" v="84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CE65F49C-3606-51EB-E7DD-77D0B7DC7BE6}" dt="2024-10-03T06:50:55.157" v="84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3:47.162" v="101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CE65F49C-3606-51EB-E7DD-77D0B7DC7BE6}" dt="2024-10-03T06:53:47.162" v="101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4:46.367" v="106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CE65F49C-3606-51EB-E7DD-77D0B7DC7BE6}" dt="2024-10-03T06:54:46.367" v="106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6:42.746" v="11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CE65F49C-3606-51EB-E7DD-77D0B7DC7BE6}" dt="2024-10-03T06:56:42.746" v="11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2:33.676" v="91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CE65F49C-3606-51EB-E7DD-77D0B7DC7BE6}" dt="2024-10-03T06:52:33.676" v="91" actId="20577"/>
          <ac:spMkLst>
            <pc:docMk/>
            <pc:sldMk cId="1658091149" sldId="269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10-02T11:14:30.210" v="39" actId="404"/>
      <pc:docMkLst>
        <pc:docMk/>
      </pc:docMkLst>
      <pc:sldChg chg="modSp mod">
        <pc:chgData name="Roman Gumzej" userId="39b5f2aa-645e-44ce-a9a1-d6838aa53dea" providerId="ADAL" clId="{25C80A87-96A6-4311-833C-28B20BAE908C}" dt="2024-10-02T11:14:30.210" v="39" actId="404"/>
        <pc:sldMkLst>
          <pc:docMk/>
          <pc:sldMk cId="0" sldId="256"/>
        </pc:sldMkLst>
        <pc:spChg chg="mod">
          <ac:chgData name="Roman Gumzej" userId="39b5f2aa-645e-44ce-a9a1-d6838aa53dea" providerId="ADAL" clId="{25C80A87-96A6-4311-833C-28B20BAE908C}" dt="2024-10-02T11:14:30.210" v="39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39b5f2aa-645e-44ce-a9a1-d6838aa53dea" providerId="ADAL" clId="{FA978D6F-6371-473E-A74C-0393A6923B00}"/>
    <pc:docChg chg="undo custSel addSld delSld modSld">
      <pc:chgData name="Roman Gumzej" userId="39b5f2aa-645e-44ce-a9a1-d6838aa53dea" providerId="ADAL" clId="{FA978D6F-6371-473E-A74C-0393A6923B00}" dt="2024-10-09T08:07:42.563" v="1459" actId="20577"/>
      <pc:docMkLst>
        <pc:docMk/>
      </pc:docMkLst>
      <pc:sldChg chg="modSp mod">
        <pc:chgData name="Roman Gumzej" userId="39b5f2aa-645e-44ce-a9a1-d6838aa53dea" providerId="ADAL" clId="{FA978D6F-6371-473E-A74C-0393A6923B00}" dt="2024-10-08T08:37:09.779" v="12" actId="20577"/>
        <pc:sldMkLst>
          <pc:docMk/>
          <pc:sldMk cId="0" sldId="256"/>
        </pc:sldMkLst>
        <pc:spChg chg="mod">
          <ac:chgData name="Roman Gumzej" userId="39b5f2aa-645e-44ce-a9a1-d6838aa53dea" providerId="ADAL" clId="{FA978D6F-6371-473E-A74C-0393A6923B00}" dt="2024-10-08T08:37:09.779" v="12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FA978D6F-6371-473E-A74C-0393A6923B00}" dt="2024-10-09T08:04:21.723" v="1209" actId="20577"/>
        <pc:sldMkLst>
          <pc:docMk/>
          <pc:sldMk cId="0" sldId="257"/>
        </pc:sldMkLst>
        <pc:spChg chg="mod">
          <ac:chgData name="Roman Gumzej" userId="39b5f2aa-645e-44ce-a9a1-d6838aa53dea" providerId="ADAL" clId="{FA978D6F-6371-473E-A74C-0393A6923B00}" dt="2024-10-09T08:04:21.723" v="1209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A978D6F-6371-473E-A74C-0393A6923B00}" dt="2024-10-09T07:58:38.680" v="1183"/>
        <pc:sldMkLst>
          <pc:docMk/>
          <pc:sldMk cId="0" sldId="258"/>
        </pc:sldMkLst>
        <pc:spChg chg="mod">
          <ac:chgData name="Roman Gumzej" userId="39b5f2aa-645e-44ce-a9a1-d6838aa53dea" providerId="ADAL" clId="{FA978D6F-6371-473E-A74C-0393A6923B00}" dt="2024-10-08T08:39:39.332" v="162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7:58:38.680" v="1183"/>
          <ac:spMkLst>
            <pc:docMk/>
            <pc:sldMk cId="0" sldId="258"/>
            <ac:spMk id="102" creationId="{00000000-0000-0000-0000-000000000000}"/>
          </ac:spMkLst>
        </pc:spChg>
      </pc:sldChg>
      <pc:sldChg chg="addSp delSp modSp mod">
        <pc:chgData name="Roman Gumzej" userId="39b5f2aa-645e-44ce-a9a1-d6838aa53dea" providerId="ADAL" clId="{FA978D6F-6371-473E-A74C-0393A6923B00}" dt="2024-10-09T08:03:49.495" v="1197" actId="208"/>
        <pc:sldMkLst>
          <pc:docMk/>
          <pc:sldMk cId="0" sldId="259"/>
        </pc:sldMkLst>
        <pc:spChg chg="mod">
          <ac:chgData name="Roman Gumzej" userId="39b5f2aa-645e-44ce-a9a1-d6838aa53dea" providerId="ADAL" clId="{FA978D6F-6371-473E-A74C-0393A6923B00}" dt="2024-10-08T08:46:27.097" v="955" actId="6549"/>
          <ac:spMkLst>
            <pc:docMk/>
            <pc:sldMk cId="0" sldId="259"/>
            <ac:spMk id="3" creationId="{30E46912-AE7E-2050-B6E1-0EDE76E6EC39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6" creationId="{4F96D36F-6EAF-489A-B64B-EA9BA7930958}"/>
          </ac:spMkLst>
        </pc:spChg>
        <pc:spChg chg="add mod">
          <ac:chgData name="Roman Gumzej" userId="39b5f2aa-645e-44ce-a9a1-d6838aa53dea" providerId="ADAL" clId="{FA978D6F-6371-473E-A74C-0393A6923B00}" dt="2024-10-09T08:03:11.087" v="1193" actId="207"/>
          <ac:spMkLst>
            <pc:docMk/>
            <pc:sldMk cId="0" sldId="259"/>
            <ac:spMk id="7" creationId="{C6EBC499-4720-4B44-B4CC-228221C2043F}"/>
          </ac:spMkLst>
        </pc:spChg>
        <pc:spChg chg="add mod">
          <ac:chgData name="Roman Gumzej" userId="39b5f2aa-645e-44ce-a9a1-d6838aa53dea" providerId="ADAL" clId="{FA978D6F-6371-473E-A74C-0393A6923B00}" dt="2024-10-08T08:56:14.073" v="1110" actId="554"/>
          <ac:spMkLst>
            <pc:docMk/>
            <pc:sldMk cId="0" sldId="259"/>
            <ac:spMk id="8" creationId="{59DB866D-F483-438A-A35E-0BD7149B9021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8" creationId="{B8FEDC52-94C5-4A7A-B423-4EF7E46C9681}"/>
          </ac:spMkLst>
        </pc:spChg>
        <pc:spChg chg="add mod">
          <ac:chgData name="Roman Gumzej" userId="39b5f2aa-645e-44ce-a9a1-d6838aa53dea" providerId="ADAL" clId="{FA978D6F-6371-473E-A74C-0393A6923B00}" dt="2024-10-09T08:03:01.233" v="1191" actId="207"/>
          <ac:spMkLst>
            <pc:docMk/>
            <pc:sldMk cId="0" sldId="259"/>
            <ac:spMk id="9" creationId="{6DBB5CBF-A746-4794-AC7D-27F42A1BE9C2}"/>
          </ac:spMkLst>
        </pc:spChg>
        <pc:spChg chg="add mod">
          <ac:chgData name="Roman Gumzej" userId="39b5f2aa-645e-44ce-a9a1-d6838aa53dea" providerId="ADAL" clId="{FA978D6F-6371-473E-A74C-0393A6923B00}" dt="2024-10-08T08:55:27.491" v="1106" actId="1036"/>
          <ac:spMkLst>
            <pc:docMk/>
            <pc:sldMk cId="0" sldId="259"/>
            <ac:spMk id="9" creationId="{EBDFF4E4-AC78-4BDD-9829-C0A104297E0F}"/>
          </ac:spMkLst>
        </pc:spChg>
        <pc:spChg chg="add mod">
          <ac:chgData name="Roman Gumzej" userId="39b5f2aa-645e-44ce-a9a1-d6838aa53dea" providerId="ADAL" clId="{FA978D6F-6371-473E-A74C-0393A6923B00}" dt="2024-10-08T08:56:14.073" v="1110" actId="554"/>
          <ac:spMkLst>
            <pc:docMk/>
            <pc:sldMk cId="0" sldId="259"/>
            <ac:spMk id="10" creationId="{04ABC684-B8CB-41FF-ACA7-6DDFA90A4972}"/>
          </ac:spMkLst>
        </pc:spChg>
        <pc:spChg chg="add mod">
          <ac:chgData name="Roman Gumzej" userId="39b5f2aa-645e-44ce-a9a1-d6838aa53dea" providerId="ADAL" clId="{FA978D6F-6371-473E-A74C-0393A6923B00}" dt="2024-10-08T08:55:08.959" v="1104" actId="207"/>
          <ac:spMkLst>
            <pc:docMk/>
            <pc:sldMk cId="0" sldId="259"/>
            <ac:spMk id="11" creationId="{B1098E9C-ADD8-421A-A361-2592AE754B06}"/>
          </ac:spMkLst>
        </pc:spChg>
        <pc:spChg chg="add mod">
          <ac:chgData name="Roman Gumzej" userId="39b5f2aa-645e-44ce-a9a1-d6838aa53dea" providerId="ADAL" clId="{FA978D6F-6371-473E-A74C-0393A6923B00}" dt="2024-10-09T08:03:13.223" v="1194" actId="207"/>
          <ac:spMkLst>
            <pc:docMk/>
            <pc:sldMk cId="0" sldId="259"/>
            <ac:spMk id="12" creationId="{68ED6A33-10FE-470C-8D9F-028CA8F2123B}"/>
          </ac:spMkLst>
        </pc:spChg>
        <pc:spChg chg="add mod">
          <ac:chgData name="Roman Gumzej" userId="39b5f2aa-645e-44ce-a9a1-d6838aa53dea" providerId="ADAL" clId="{FA978D6F-6371-473E-A74C-0393A6923B00}" dt="2024-10-09T08:02:47.171" v="1190" actId="6549"/>
          <ac:spMkLst>
            <pc:docMk/>
            <pc:sldMk cId="0" sldId="259"/>
            <ac:spMk id="13" creationId="{7560CBFB-F55A-4739-9297-382718AE0DB1}"/>
          </ac:spMkLst>
        </pc:spChg>
        <pc:spChg chg="add mod">
          <ac:chgData name="Roman Gumzej" userId="39b5f2aa-645e-44ce-a9a1-d6838aa53dea" providerId="ADAL" clId="{FA978D6F-6371-473E-A74C-0393A6923B00}" dt="2024-10-08T08:55:50.981" v="1108" actId="1035"/>
          <ac:spMkLst>
            <pc:docMk/>
            <pc:sldMk cId="0" sldId="259"/>
            <ac:spMk id="14" creationId="{7A24556C-35F7-4264-BC3D-9B387962CEFE}"/>
          </ac:spMkLst>
        </pc:spChg>
        <pc:spChg chg="add mod">
          <ac:chgData name="Roman Gumzej" userId="39b5f2aa-645e-44ce-a9a1-d6838aa53dea" providerId="ADAL" clId="{FA978D6F-6371-473E-A74C-0393A6923B00}" dt="2024-10-09T08:03:08.374" v="1192" actId="207"/>
          <ac:spMkLst>
            <pc:docMk/>
            <pc:sldMk cId="0" sldId="259"/>
            <ac:spMk id="15" creationId="{106C5110-148D-400D-8F82-8954B0129218}"/>
          </ac:spMkLst>
        </pc:spChg>
        <pc:spChg chg="add mod">
          <ac:chgData name="Roman Gumzej" userId="39b5f2aa-645e-44ce-a9a1-d6838aa53dea" providerId="ADAL" clId="{FA978D6F-6371-473E-A74C-0393A6923B00}" dt="2024-10-08T08:54:48.266" v="1103" actId="6549"/>
          <ac:spMkLst>
            <pc:docMk/>
            <pc:sldMk cId="0" sldId="259"/>
            <ac:spMk id="15" creationId="{BEA0DAE9-0D69-40AA-8CCB-EE2C825502E1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16" creationId="{4584300C-5809-410C-9F52-A5A314901BA6}"/>
          </ac:spMkLst>
        </pc:spChg>
        <pc:spChg chg="add mod">
          <ac:chgData name="Roman Gumzej" userId="39b5f2aa-645e-44ce-a9a1-d6838aa53dea" providerId="ADAL" clId="{FA978D6F-6371-473E-A74C-0393A6923B00}" dt="2024-10-08T08:55:08.959" v="1104" actId="207"/>
          <ac:spMkLst>
            <pc:docMk/>
            <pc:sldMk cId="0" sldId="259"/>
            <ac:spMk id="17" creationId="{8914EBEF-CD7A-4D5A-B55B-26FB2E3D4631}"/>
          </ac:spMkLst>
        </pc:spChg>
        <pc:spChg chg="add mod">
          <ac:chgData name="Roman Gumzej" userId="39b5f2aa-645e-44ce-a9a1-d6838aa53dea" providerId="ADAL" clId="{FA978D6F-6371-473E-A74C-0393A6923B00}" dt="2024-10-08T08:52:58.582" v="1096"/>
          <ac:spMkLst>
            <pc:docMk/>
            <pc:sldMk cId="0" sldId="259"/>
            <ac:spMk id="18" creationId="{15DA15B1-D885-4FE6-AA7D-4A6E0F18C445}"/>
          </ac:spMkLst>
        </pc:spChg>
        <pc:spChg chg="mod">
          <ac:chgData name="Roman Gumzej" userId="39b5f2aa-645e-44ce-a9a1-d6838aa53dea" providerId="ADAL" clId="{FA978D6F-6371-473E-A74C-0393A6923B00}" dt="2024-10-08T08:46:18.264" v="953" actId="20577"/>
          <ac:spMkLst>
            <pc:docMk/>
            <pc:sldMk cId="0" sldId="259"/>
            <ac:spMk id="104" creationId="{00000000-0000-0000-0000-000000000000}"/>
          </ac:spMkLst>
        </pc:spChg>
        <pc:spChg chg="del mod">
          <ac:chgData name="Roman Gumzej" userId="39b5f2aa-645e-44ce-a9a1-d6838aa53dea" providerId="ADAL" clId="{FA978D6F-6371-473E-A74C-0393A6923B00}" dt="2024-10-08T08:49:20.586" v="956" actId="931"/>
          <ac:spMkLst>
            <pc:docMk/>
            <pc:sldMk cId="0" sldId="259"/>
            <ac:spMk id="105" creationId="{00000000-0000-0000-0000-000000000000}"/>
          </ac:spMkLst>
        </pc:spChg>
        <pc:grpChg chg="add mod">
          <ac:chgData name="Roman Gumzej" userId="39b5f2aa-645e-44ce-a9a1-d6838aa53dea" providerId="ADAL" clId="{FA978D6F-6371-473E-A74C-0393A6923B00}" dt="2024-10-09T08:02:32.071" v="1186"/>
          <ac:grpSpMkLst>
            <pc:docMk/>
            <pc:sldMk cId="0" sldId="259"/>
            <ac:grpSpMk id="5" creationId="{075C310F-AA15-42BE-9AEA-FFAF38E63CCD}"/>
          </ac:grpSpMkLst>
        </pc:grpChg>
        <pc:grpChg chg="add del mod">
          <ac:chgData name="Roman Gumzej" userId="39b5f2aa-645e-44ce-a9a1-d6838aa53dea" providerId="ADAL" clId="{FA978D6F-6371-473E-A74C-0393A6923B00}" dt="2024-10-08T08:58:13.011" v="1133" actId="478"/>
          <ac:grpSpMkLst>
            <pc:docMk/>
            <pc:sldMk cId="0" sldId="259"/>
            <ac:grpSpMk id="7" creationId="{22BC40F3-A1CB-46CE-9690-7DA14457D915}"/>
          </ac:grpSpMkLst>
        </pc:grpChg>
        <pc:picChg chg="add del mod">
          <ac:chgData name="Roman Gumzej" userId="39b5f2aa-645e-44ce-a9a1-d6838aa53dea" providerId="ADAL" clId="{FA978D6F-6371-473E-A74C-0393A6923B00}" dt="2024-10-08T08:52:38.222" v="1093" actId="478"/>
          <ac:picMkLst>
            <pc:docMk/>
            <pc:sldMk cId="0" sldId="259"/>
            <ac:picMk id="4" creationId="{77905D0F-349F-40B4-B071-E9A10F601C86}"/>
          </ac:picMkLst>
        </pc:picChg>
        <pc:picChg chg="add del mod">
          <ac:chgData name="Roman Gumzej" userId="39b5f2aa-645e-44ce-a9a1-d6838aa53dea" providerId="ADAL" clId="{FA978D6F-6371-473E-A74C-0393A6923B00}" dt="2024-10-09T08:02:26.319" v="1185" actId="478"/>
          <ac:picMkLst>
            <pc:docMk/>
            <pc:sldMk cId="0" sldId="259"/>
            <ac:picMk id="23" creationId="{35AD68E6-3D85-4A71-B73F-D23AC7FF13D0}"/>
          </ac:picMkLst>
        </pc:picChg>
        <pc:cxnChg chg="add mod">
          <ac:chgData name="Roman Gumzej" userId="39b5f2aa-645e-44ce-a9a1-d6838aa53dea" providerId="ADAL" clId="{FA978D6F-6371-473E-A74C-0393A6923B00}" dt="2024-10-09T08:03:36.225" v="1195" actId="208"/>
          <ac:cxnSpMkLst>
            <pc:docMk/>
            <pc:sldMk cId="0" sldId="259"/>
            <ac:cxnSpMk id="10" creationId="{275C4245-EED0-4724-93CD-7919A4D4132B}"/>
          </ac:cxnSpMkLst>
        </pc:cxnChg>
        <pc:cxnChg chg="add mod">
          <ac:chgData name="Roman Gumzej" userId="39b5f2aa-645e-44ce-a9a1-d6838aa53dea" providerId="ADAL" clId="{FA978D6F-6371-473E-A74C-0393A6923B00}" dt="2024-10-09T08:03:49.495" v="1197" actId="208"/>
          <ac:cxnSpMkLst>
            <pc:docMk/>
            <pc:sldMk cId="0" sldId="259"/>
            <ac:cxnSpMk id="11" creationId="{9B8A0BB1-95EE-4EBE-9CA4-C331CED2C153}"/>
          </ac:cxnSpMkLst>
        </pc:cxnChg>
        <pc:cxnChg chg="add mod">
          <ac:chgData name="Roman Gumzej" userId="39b5f2aa-645e-44ce-a9a1-d6838aa53dea" providerId="ADAL" clId="{FA978D6F-6371-473E-A74C-0393A6923B00}" dt="2024-10-08T08:54:23.042" v="1099" actId="14100"/>
          <ac:cxnSpMkLst>
            <pc:docMk/>
            <pc:sldMk cId="0" sldId="259"/>
            <ac:cxnSpMk id="12" creationId="{770BEE28-D1D3-4DD5-9E0D-7E259CA5D1C1}"/>
          </ac:cxnSpMkLst>
        </pc:cxnChg>
        <pc:cxnChg chg="add mod">
          <ac:chgData name="Roman Gumzej" userId="39b5f2aa-645e-44ce-a9a1-d6838aa53dea" providerId="ADAL" clId="{FA978D6F-6371-473E-A74C-0393A6923B00}" dt="2024-10-08T08:58:13.011" v="1133" actId="478"/>
          <ac:cxnSpMkLst>
            <pc:docMk/>
            <pc:sldMk cId="0" sldId="259"/>
            <ac:cxnSpMk id="13" creationId="{AB9C85F0-D5D0-46DB-8E94-AEFA5669F57A}"/>
          </ac:cxnSpMkLst>
        </pc:cxnChg>
        <pc:cxnChg chg="add mod">
          <ac:chgData name="Roman Gumzej" userId="39b5f2aa-645e-44ce-a9a1-d6838aa53dea" providerId="ADAL" clId="{FA978D6F-6371-473E-A74C-0393A6923B00}" dt="2024-10-09T08:03:42.840" v="1196" actId="208"/>
          <ac:cxnSpMkLst>
            <pc:docMk/>
            <pc:sldMk cId="0" sldId="259"/>
            <ac:cxnSpMk id="14" creationId="{1058BACE-078F-4B58-9D5E-4C6FC66E2C54}"/>
          </ac:cxnSpMkLst>
        </pc:cxnChg>
        <pc:cxnChg chg="add mod">
          <ac:chgData name="Roman Gumzej" userId="39b5f2aa-645e-44ce-a9a1-d6838aa53dea" providerId="ADAL" clId="{FA978D6F-6371-473E-A74C-0393A6923B00}" dt="2024-10-08T08:52:58.582" v="1096"/>
          <ac:cxnSpMkLst>
            <pc:docMk/>
            <pc:sldMk cId="0" sldId="259"/>
            <ac:cxnSpMk id="16" creationId="{A9A3B741-9525-4711-8BD6-6EB083A8F87D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19" creationId="{285301C5-89CC-4FE9-9316-CB2E44AE3B1D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20" creationId="{AE5A7180-54B3-4CD4-9C7D-ECF31154CD3F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21" creationId="{9E52BE86-8A33-45B1-A810-CDADEB01757A}"/>
          </ac:cxnSpMkLst>
        </pc:cxnChg>
      </pc:sldChg>
      <pc:sldChg chg="del">
        <pc:chgData name="Roman Gumzej" userId="39b5f2aa-645e-44ce-a9a1-d6838aa53dea" providerId="ADAL" clId="{FA978D6F-6371-473E-A74C-0393A6923B00}" dt="2024-10-08T08:49:50.283" v="95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FA978D6F-6371-473E-A74C-0393A6923B00}" dt="2024-10-09T08:07:42.563" v="1459" actId="20577"/>
        <pc:sldMkLst>
          <pc:docMk/>
          <pc:sldMk cId="0" sldId="261"/>
        </pc:sldMkLst>
        <pc:spChg chg="mod">
          <ac:chgData name="Roman Gumzej" userId="39b5f2aa-645e-44ce-a9a1-d6838aa53dea" providerId="ADAL" clId="{FA978D6F-6371-473E-A74C-0393A6923B00}" dt="2024-10-08T08:50:00.795" v="97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8:07:42.563" v="1459" actId="20577"/>
          <ac:spMkLst>
            <pc:docMk/>
            <pc:sldMk cId="0" sldId="261"/>
            <ac:spMk id="111" creationId="{00000000-0000-0000-0000-000000000000}"/>
          </ac:spMkLst>
        </pc:spChg>
      </pc:sldChg>
      <pc:sldChg chg="addSp delSp modSp mod">
        <pc:chgData name="Roman Gumzej" userId="39b5f2aa-645e-44ce-a9a1-d6838aa53dea" providerId="ADAL" clId="{FA978D6F-6371-473E-A74C-0393A6923B00}" dt="2024-10-08T09:14:08.665" v="1180" actId="1076"/>
        <pc:sldMkLst>
          <pc:docMk/>
          <pc:sldMk cId="0" sldId="262"/>
        </pc:sldMkLst>
        <pc:spChg chg="add del mod">
          <ac:chgData name="Roman Gumzej" userId="39b5f2aa-645e-44ce-a9a1-d6838aa53dea" providerId="ADAL" clId="{FA978D6F-6371-473E-A74C-0393A6923B00}" dt="2024-10-08T09:13:06.029" v="1178" actId="478"/>
          <ac:spMkLst>
            <pc:docMk/>
            <pc:sldMk cId="0" sldId="262"/>
            <ac:spMk id="2" creationId="{0E087DF3-AB79-4F56-84C2-F3575A6BE1EA}"/>
          </ac:spMkLst>
        </pc:spChg>
        <pc:spChg chg="add del mod">
          <ac:chgData name="Roman Gumzej" userId="39b5f2aa-645e-44ce-a9a1-d6838aa53dea" providerId="ADAL" clId="{FA978D6F-6371-473E-A74C-0393A6923B00}" dt="2024-10-08T08:57:51.440" v="1132" actId="6549"/>
          <ac:spMkLst>
            <pc:docMk/>
            <pc:sldMk cId="0" sldId="262"/>
            <ac:spMk id="3" creationId="{984FFE4D-5DE3-164B-3058-3EF5F5079209}"/>
          </ac:spMkLst>
        </pc:spChg>
        <pc:spChg chg="mod">
          <ac:chgData name="Roman Gumzej" userId="39b5f2aa-645e-44ce-a9a1-d6838aa53dea" providerId="ADAL" clId="{FA978D6F-6371-473E-A74C-0393A6923B00}" dt="2024-10-08T08:57:18.305" v="1127" actId="20577"/>
          <ac:spMkLst>
            <pc:docMk/>
            <pc:sldMk cId="0" sldId="262"/>
            <ac:spMk id="113" creationId="{00000000-0000-0000-0000-000000000000}"/>
          </ac:spMkLst>
        </pc:spChg>
        <pc:spChg chg="del mod">
          <ac:chgData name="Roman Gumzej" userId="39b5f2aa-645e-44ce-a9a1-d6838aa53dea" providerId="ADAL" clId="{FA978D6F-6371-473E-A74C-0393A6923B00}" dt="2024-10-08T08:58:45.265" v="1135" actId="931"/>
          <ac:spMkLst>
            <pc:docMk/>
            <pc:sldMk cId="0" sldId="262"/>
            <ac:spMk id="114" creationId="{00000000-0000-0000-0000-000000000000}"/>
          </ac:spMkLst>
        </pc:spChg>
        <pc:picChg chg="add mod">
          <ac:chgData name="Roman Gumzej" userId="39b5f2aa-645e-44ce-a9a1-d6838aa53dea" providerId="ADAL" clId="{FA978D6F-6371-473E-A74C-0393A6923B00}" dt="2024-10-08T08:58:45.265" v="1135" actId="931"/>
          <ac:picMkLst>
            <pc:docMk/>
            <pc:sldMk cId="0" sldId="262"/>
            <ac:picMk id="4" creationId="{53F16C53-13EB-4CEE-BA65-C742FB4EE224}"/>
          </ac:picMkLst>
        </pc:picChg>
        <pc:picChg chg="add mod">
          <ac:chgData name="Roman Gumzej" userId="39b5f2aa-645e-44ce-a9a1-d6838aa53dea" providerId="ADAL" clId="{FA978D6F-6371-473E-A74C-0393A6923B00}" dt="2024-10-08T09:14:08.665" v="1180" actId="1076"/>
          <ac:picMkLst>
            <pc:docMk/>
            <pc:sldMk cId="0" sldId="262"/>
            <ac:picMk id="6" creationId="{B5F68BC7-AD7B-4520-A1BF-7D0065D7299B}"/>
          </ac:picMkLst>
        </pc:picChg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3377812436" sldId="268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658091149" sldId="269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548489696" sldId="270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3754049331" sldId="271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537020485" sldId="272"/>
        </pc:sldMkLst>
      </pc:sldChg>
      <pc:sldChg chg="del">
        <pc:chgData name="Roman Gumzej" userId="39b5f2aa-645e-44ce-a9a1-d6838aa53dea" providerId="ADAL" clId="{FA978D6F-6371-473E-A74C-0393A6923B00}" dt="2024-10-08T08:49:50.283" v="957" actId="47"/>
        <pc:sldMkLst>
          <pc:docMk/>
          <pc:sldMk cId="2595319414" sldId="273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868591321" sldId="274"/>
        </pc:sldMkLst>
      </pc:sldChg>
      <pc:sldChg chg="addSp delSp modSp mod">
        <pc:chgData name="Roman Gumzej" userId="39b5f2aa-645e-44ce-a9a1-d6838aa53dea" providerId="ADAL" clId="{FA978D6F-6371-473E-A74C-0393A6923B00}" dt="2024-10-09T07:58:59.131" v="1184" actId="790"/>
        <pc:sldMkLst>
          <pc:docMk/>
          <pc:sldMk cId="2029963007" sldId="275"/>
        </pc:sldMkLst>
        <pc:spChg chg="del">
          <ac:chgData name="Roman Gumzej" userId="39b5f2aa-645e-44ce-a9a1-d6838aa53dea" providerId="ADAL" clId="{FA978D6F-6371-473E-A74C-0393A6923B00}" dt="2024-10-08T08:45:18.627" v="880" actId="478"/>
          <ac:spMkLst>
            <pc:docMk/>
            <pc:sldMk cId="2029963007" sldId="275"/>
            <ac:spMk id="2" creationId="{CD89A4DF-943F-4591-E1A4-9090A8C01177}"/>
          </ac:spMkLst>
        </pc:spChg>
        <pc:spChg chg="del">
          <ac:chgData name="Roman Gumzej" userId="39b5f2aa-645e-44ce-a9a1-d6838aa53dea" providerId="ADAL" clId="{FA978D6F-6371-473E-A74C-0393A6923B00}" dt="2024-10-08T08:45:18.627" v="880" actId="478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6" creationId="{1694A5BB-4D7F-4BE6-B5CF-56F5DCBC02CA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7" creationId="{4E18BD4B-C70B-45E5-AC8E-0919126E9E2A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8" creationId="{0D560C78-00EA-440B-8D49-9C51889F8AF5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9" creationId="{48E69BE1-93B4-447B-A34D-F262748A9ACF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0" creationId="{C57FC3E6-CCDB-4329-8FC5-1B0FE3201A65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1" creationId="{03B31692-D531-4AFC-9A21-7F7EEE9E4ACF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01" creationId="{00000000-0000-0000-0000-000000000000}"/>
          </ac:spMkLst>
        </pc:spChg>
        <pc:grpChg chg="add mod">
          <ac:chgData name="Roman Gumzej" userId="39b5f2aa-645e-44ce-a9a1-d6838aa53dea" providerId="ADAL" clId="{FA978D6F-6371-473E-A74C-0393A6923B00}" dt="2024-10-08T08:45:41.584" v="894" actId="1076"/>
          <ac:grpSpMkLst>
            <pc:docMk/>
            <pc:sldMk cId="2029963007" sldId="275"/>
            <ac:grpSpMk id="5" creationId="{A4E73FAD-0532-4CB8-B1A1-16A0611AEC50}"/>
          </ac:grpSpMkLst>
        </pc:grpChg>
      </pc:sldChg>
      <pc:sldChg chg="modSp add mod">
        <pc:chgData name="Roman Gumzej" userId="39b5f2aa-645e-44ce-a9a1-d6838aa53dea" providerId="ADAL" clId="{FA978D6F-6371-473E-A74C-0393A6923B00}" dt="2024-10-09T08:05:37.914" v="1388" actId="20577"/>
        <pc:sldMkLst>
          <pc:docMk/>
          <pc:sldMk cId="604527288" sldId="276"/>
        </pc:sldMkLst>
        <pc:spChg chg="mod">
          <ac:chgData name="Roman Gumzej" userId="39b5f2aa-645e-44ce-a9a1-d6838aa53dea" providerId="ADAL" clId="{FA978D6F-6371-473E-A74C-0393A6923B00}" dt="2024-10-09T08:04:36.269" v="1220" actId="20577"/>
          <ac:spMkLst>
            <pc:docMk/>
            <pc:sldMk cId="604527288" sldId="276"/>
            <ac:spMk id="101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8:05:37.914" v="1388" actId="20577"/>
          <ac:spMkLst>
            <pc:docMk/>
            <pc:sldMk cId="604527288" sldId="276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79326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9E581BB-2C28-36EC-18AA-CC8133DB876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12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03E07BDF-39C7-4B9D-DFB1-3A0B72F854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2F4339A-E3E1-511C-166C-42F02D4735B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3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1BB4DE94-2B7F-CDCC-05E0-DD23F78B8A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Zarządzanie danymi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Slajdy do ćwiczeń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Budowa relacyjnej bazy danych</a:t>
            </a:r>
            <a:endParaRPr lang="pl-PL" sz="20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Model globalny</a:t>
            </a: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Model koncepcyjny</a:t>
            </a: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Model logiczny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Model fizyczny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 Wnioski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Budowa relacyjnej bazy danych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Relacyjna baza danych (RDB) może być skonstruowana analitycznie (od góry do dołu) lub syntetycznie (od dołu do góry).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W zależności od dostępnych informacji :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Pierwsze podejście polega na zbudowaniu bazy danych od podstaw.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Drugie podejście polega na zbudowaniu bazy danych ze zbioru danych posortowanych według atrybutów (np. z arkusza kalkulacyjnego)</a:t>
            </a:r>
            <a:endParaRPr lang="pl-PL" sz="1400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Główną zaletą korzystania z bazy danych RDB jest to, że tabele w niej zawarte są połączone kluczami </a:t>
            </a:r>
            <a:r>
              <a:rPr lang="pl-PL" sz="1800" spc="-1" dirty="0">
                <a:solidFill>
                  <a:schemeClr val="dk1"/>
                </a:solidFill>
                <a:latin typeface="Tahoma"/>
              </a:rPr>
              <a:t>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klucze podstawowe (unikalne) ułatwiają znalezienie odpowiednich wierszy danych,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klucze drugorzędne ułatwiają łączenie powiązanych tabel za pomocą określonych atrybutów, które pojawiają się jako odwołania po jednej stronie i jako klucze podstawowe po drugiej stronie.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Model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globalny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4E73FAD-0532-4CB8-B1A1-16A0611AEC50}"/>
              </a:ext>
            </a:extLst>
          </p:cNvPr>
          <p:cNvGrpSpPr/>
          <p:nvPr/>
        </p:nvGrpSpPr>
        <p:grpSpPr>
          <a:xfrm>
            <a:off x="3017837" y="1959505"/>
            <a:ext cx="6156325" cy="3191304"/>
            <a:chOff x="1385888" y="1798638"/>
            <a:chExt cx="6156325" cy="3191304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694A5BB-4D7F-4BE6-B5CF-56F5DCBC0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888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 dirty="0" err="1">
                  <a:latin typeface="Comic Sans MS" charset="0"/>
                  <a:cs typeface="Arial Unicode MS" charset="0"/>
                </a:rPr>
                <a:t>Dostawca</a:t>
              </a:r>
              <a:endParaRPr lang="en-GB" dirty="0">
                <a:latin typeface="Comic Sans MS" charset="0"/>
                <a:cs typeface="Arial Unicode MS" charset="0"/>
              </a:endParaRP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E18BD4B-C70B-45E5-AC8E-0919126E9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013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 dirty="0" err="1">
                  <a:latin typeface="Comic Sans MS" charset="0"/>
                  <a:cs typeface="Arial Unicode MS" charset="0"/>
                </a:rPr>
                <a:t>Sklep</a:t>
              </a:r>
              <a:endParaRPr lang="en-GB" dirty="0">
                <a:latin typeface="Comic Sans MS" charset="0"/>
                <a:cs typeface="Arial Unicode MS" charset="0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D560C78-00EA-440B-8D49-9C51889F8AF5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2284413" y="1992315"/>
              <a:ext cx="4100512" cy="1209675"/>
            </a:xfrm>
            <a:custGeom>
              <a:avLst/>
              <a:gdLst>
                <a:gd name="T0" fmla="*/ 0 w 2506"/>
                <a:gd name="T1" fmla="*/ 599 h 657"/>
                <a:gd name="T2" fmla="*/ 691 w 2506"/>
                <a:gd name="T3" fmla="*/ 138 h 657"/>
                <a:gd name="T4" fmla="*/ 1171 w 2506"/>
                <a:gd name="T5" fmla="*/ 234 h 657"/>
                <a:gd name="T6" fmla="*/ 1728 w 2506"/>
                <a:gd name="T7" fmla="*/ 71 h 657"/>
                <a:gd name="T8" fmla="*/ 2506 w 2506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657">
                  <a:moveTo>
                    <a:pt x="0" y="599"/>
                  </a:moveTo>
                  <a:cubicBezTo>
                    <a:pt x="248" y="399"/>
                    <a:pt x="496" y="199"/>
                    <a:pt x="691" y="138"/>
                  </a:cubicBezTo>
                  <a:cubicBezTo>
                    <a:pt x="886" y="77"/>
                    <a:pt x="998" y="245"/>
                    <a:pt x="1171" y="234"/>
                  </a:cubicBezTo>
                  <a:cubicBezTo>
                    <a:pt x="1344" y="223"/>
                    <a:pt x="1505" y="0"/>
                    <a:pt x="1728" y="71"/>
                  </a:cubicBezTo>
                  <a:cubicBezTo>
                    <a:pt x="1951" y="142"/>
                    <a:pt x="2228" y="399"/>
                    <a:pt x="2506" y="657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8E69BE1-93B4-447B-A34D-F262748A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5" y="3689352"/>
              <a:ext cx="4465637" cy="904875"/>
            </a:xfrm>
            <a:custGeom>
              <a:avLst/>
              <a:gdLst>
                <a:gd name="T0" fmla="*/ 2813 w 2813"/>
                <a:gd name="T1" fmla="*/ 10 h 494"/>
                <a:gd name="T2" fmla="*/ 2381 w 2813"/>
                <a:gd name="T3" fmla="*/ 375 h 494"/>
                <a:gd name="T4" fmla="*/ 1748 w 2813"/>
                <a:gd name="T5" fmla="*/ 259 h 494"/>
                <a:gd name="T6" fmla="*/ 1162 w 2813"/>
                <a:gd name="T7" fmla="*/ 451 h 494"/>
                <a:gd name="T8" fmla="*/ 0 w 2813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3" h="494">
                  <a:moveTo>
                    <a:pt x="2813" y="10"/>
                  </a:moveTo>
                  <a:cubicBezTo>
                    <a:pt x="2685" y="172"/>
                    <a:pt x="2558" y="334"/>
                    <a:pt x="2381" y="375"/>
                  </a:cubicBezTo>
                  <a:cubicBezTo>
                    <a:pt x="2204" y="416"/>
                    <a:pt x="1951" y="246"/>
                    <a:pt x="1748" y="259"/>
                  </a:cubicBezTo>
                  <a:cubicBezTo>
                    <a:pt x="1545" y="272"/>
                    <a:pt x="1453" y="494"/>
                    <a:pt x="1162" y="451"/>
                  </a:cubicBezTo>
                  <a:cubicBezTo>
                    <a:pt x="871" y="408"/>
                    <a:pt x="435" y="204"/>
                    <a:pt x="0" y="0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57FC3E6-CCDB-4329-8FC5-1B0FE3201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377" y="1798638"/>
              <a:ext cx="1261735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pl-PL" b="1" dirty="0">
                  <a:latin typeface="Comic Sans MS" charset="0"/>
                </a:rPr>
                <a:t>Towary</a:t>
              </a:r>
              <a:endParaRPr lang="en-GB" b="1" dirty="0">
                <a:latin typeface="Comic Sans MS" charset="0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3B31692-D531-4AFC-9A21-7F7EEE9E4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775" y="4527550"/>
              <a:ext cx="1859655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 dirty="0" err="1">
                  <a:latin typeface="Comic Sans MS" charset="0"/>
                </a:rPr>
                <a:t>Zamówienie</a:t>
              </a:r>
              <a:endParaRPr lang="en-GB" b="1" dirty="0"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Model koncepcyjny (diagram E-R)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75C310F-AA15-42BE-9AEA-FFAF38E63CCD}"/>
              </a:ext>
            </a:extLst>
          </p:cNvPr>
          <p:cNvGrpSpPr/>
          <p:nvPr/>
        </p:nvGrpSpPr>
        <p:grpSpPr>
          <a:xfrm>
            <a:off x="3384550" y="2271713"/>
            <a:ext cx="5422900" cy="2314575"/>
            <a:chOff x="0" y="0"/>
            <a:chExt cx="5422900" cy="2314575"/>
          </a:xfrm>
        </p:grpSpPr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7560CBFB-F55A-4739-9297-382718AE0DB1}"/>
                </a:ext>
              </a:extLst>
            </p:cNvPr>
            <p:cNvSpPr/>
            <p:nvPr/>
          </p:nvSpPr>
          <p:spPr>
            <a:xfrm>
              <a:off x="3048000" y="1685925"/>
              <a:ext cx="1138289" cy="6286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</a:t>
              </a:r>
              <a:r>
                <a:rPr lang="pl-PL" sz="1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_Zamówienia</a:t>
              </a:r>
              <a:br>
                <a:rPr lang="sl-SI" sz="1100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</a:t>
              </a:r>
              <a:r>
                <a:rPr lang="pl-PL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br>
                <a:rPr lang="sl-SI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Ilość</a:t>
              </a:r>
              <a:endParaRPr lang="sl-SI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4F96D36F-6EAF-489A-B64B-EA9BA7930958}"/>
                </a:ext>
              </a:extLst>
            </p:cNvPr>
            <p:cNvSpPr/>
            <p:nvPr/>
          </p:nvSpPr>
          <p:spPr>
            <a:xfrm>
              <a:off x="3438525" y="1228725"/>
              <a:ext cx="485775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   1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agram poteka: odločitev 6">
              <a:extLst>
                <a:ext uri="{FF2B5EF4-FFF2-40B4-BE49-F238E27FC236}">
                  <a16:creationId xmlns:a16="http://schemas.microsoft.com/office/drawing/2014/main" id="{C6EBC499-4720-4B44-B4CC-228221C2043F}"/>
                </a:ext>
              </a:extLst>
            </p:cNvPr>
            <p:cNvSpPr/>
            <p:nvPr/>
          </p:nvSpPr>
          <p:spPr>
            <a:xfrm>
              <a:off x="1962150" y="942975"/>
              <a:ext cx="1435100" cy="939800"/>
            </a:xfrm>
            <a:prstGeom prst="flowChartDecision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pl-PL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Zamówienie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B8FEDC52-94C5-4A7A-B423-4EF7E46C9681}"/>
                </a:ext>
              </a:extLst>
            </p:cNvPr>
            <p:cNvSpPr/>
            <p:nvPr/>
          </p:nvSpPr>
          <p:spPr>
            <a:xfrm>
              <a:off x="1457325" y="1190625"/>
              <a:ext cx="514350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  M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iagram poteka: proces 8">
              <a:extLst>
                <a:ext uri="{FF2B5EF4-FFF2-40B4-BE49-F238E27FC236}">
                  <a16:creationId xmlns:a16="http://schemas.microsoft.com/office/drawing/2014/main" id="{6DBB5CBF-A746-4794-AC7D-27F42A1BE9C2}"/>
                </a:ext>
              </a:extLst>
            </p:cNvPr>
            <p:cNvSpPr/>
            <p:nvPr/>
          </p:nvSpPr>
          <p:spPr>
            <a:xfrm>
              <a:off x="0" y="119062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pl-PL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Dostawca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Kolenski povezovalnik 40">
              <a:extLst>
                <a:ext uri="{FF2B5EF4-FFF2-40B4-BE49-F238E27FC236}">
                  <a16:creationId xmlns:a16="http://schemas.microsoft.com/office/drawing/2014/main" id="{275C4245-EED0-4724-93CD-7919A4D4132B}"/>
                </a:ext>
              </a:extLst>
            </p:cNvPr>
            <p:cNvCxnSpPr/>
            <p:nvPr/>
          </p:nvCxnSpPr>
          <p:spPr>
            <a:xfrm flipV="1">
              <a:off x="1485900" y="1419225"/>
              <a:ext cx="495300" cy="5969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Kolenski povezovalnik 42">
              <a:extLst>
                <a:ext uri="{FF2B5EF4-FFF2-40B4-BE49-F238E27FC236}">
                  <a16:creationId xmlns:a16="http://schemas.microsoft.com/office/drawing/2014/main" id="{9B8A0BB1-95EE-4EBE-9CA4-C331CED2C153}"/>
                </a:ext>
              </a:extLst>
            </p:cNvPr>
            <p:cNvCxnSpPr/>
            <p:nvPr/>
          </p:nvCxnSpPr>
          <p:spPr>
            <a:xfrm>
              <a:off x="3324225" y="1419225"/>
              <a:ext cx="609600" cy="762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iagram poteka: proces 11">
              <a:extLst>
                <a:ext uri="{FF2B5EF4-FFF2-40B4-BE49-F238E27FC236}">
                  <a16:creationId xmlns:a16="http://schemas.microsoft.com/office/drawing/2014/main" id="{68ED6A33-10FE-470C-8D9F-028CA8F2123B}"/>
                </a:ext>
              </a:extLst>
            </p:cNvPr>
            <p:cNvSpPr/>
            <p:nvPr/>
          </p:nvSpPr>
          <p:spPr>
            <a:xfrm>
              <a:off x="3924300" y="117157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Sklep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Kolenski povezovalnik 46">
              <a:extLst>
                <a:ext uri="{FF2B5EF4-FFF2-40B4-BE49-F238E27FC236}">
                  <a16:creationId xmlns:a16="http://schemas.microsoft.com/office/drawing/2014/main" id="{1058BACE-078F-4B58-9D5E-4C6FC66E2C54}"/>
                </a:ext>
              </a:extLst>
            </p:cNvPr>
            <p:cNvCxnSpPr/>
            <p:nvPr/>
          </p:nvCxnSpPr>
          <p:spPr>
            <a:xfrm flipH="1">
              <a:off x="2657475" y="542925"/>
              <a:ext cx="45719" cy="4064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agram poteka: proces 14">
              <a:extLst>
                <a:ext uri="{FF2B5EF4-FFF2-40B4-BE49-F238E27FC236}">
                  <a16:creationId xmlns:a16="http://schemas.microsoft.com/office/drawing/2014/main" id="{106C5110-148D-400D-8F82-8954B0129218}"/>
                </a:ext>
              </a:extLst>
            </p:cNvPr>
            <p:cNvSpPr/>
            <p:nvPr/>
          </p:nvSpPr>
          <p:spPr>
            <a:xfrm>
              <a:off x="1962150" y="0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</a:t>
              </a:r>
              <a:r>
                <a:rPr lang="pl-PL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4584300C-5809-410C-9F52-A5A314901BA6}"/>
                </a:ext>
              </a:extLst>
            </p:cNvPr>
            <p:cNvSpPr/>
            <p:nvPr/>
          </p:nvSpPr>
          <p:spPr>
            <a:xfrm rot="5400000" flipH="1">
              <a:off x="2794000" y="666750"/>
              <a:ext cx="466725" cy="269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  K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Model logiczny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Po ustaleniu wszystkich istotnych identyfikatorów i wzajemnych powiązań między tabelami można określić model logiczny (schemat relacyjny) :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DOSTAWCA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_Dostawcy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Nazwa_dostawcy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Kontakt_do_dostawcy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SKLEP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_Sklepu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Nazwa_sklepu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Adres_sklepu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ZAMÓWIENIE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_Dostawcy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ID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_Sklepu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ID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_Zamówienia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Dat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Ilość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EPC)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 (EPC#, Nazwa_Produktu, Cena_Produktu)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Schemat relacyjny może być zaimplementowany w dowolnym RDBS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Model fizyczny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14F79B3-B1EF-DBF8-51E9-5845A07D3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95" y="1228190"/>
            <a:ext cx="8621376" cy="492356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854A41C-2FFA-9BA6-6EE8-EE64F7ED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50609"/>
            <a:ext cx="42005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Wnioski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W tym przykładzie przedstawiono analityczne podejście do budowy RDB.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Zachęcamy do „zabawy” z bazą danych i opracowywania nowych </a:t>
            </a:r>
            <a:r>
              <a:rPr lang="pl-PL" sz="1800" spc="-1" dirty="0" err="1">
                <a:solidFill>
                  <a:schemeClr val="dk1"/>
                </a:solidFill>
                <a:latin typeface="Tahoma"/>
              </a:rPr>
              <a:t>wyszukiwań</a:t>
            </a:r>
            <a:r>
              <a:rPr lang="pl-PL" sz="1800" spc="-1" dirty="0">
                <a:solidFill>
                  <a:schemeClr val="dk1"/>
                </a:solidFill>
                <a:latin typeface="Tahoma"/>
              </a:rPr>
              <a:t>, raportów itp.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452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1F40A9C2-EB6A-4B26-B398-E12E418F7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5B97FC-CED0-4BEF-A8B7-DDA3C12C1F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D4616B-951F-4AC9-91C6-84A33FAE8F59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4011</TotalTime>
  <Words>361</Words>
  <Application>Microsoft Office PowerPoint</Application>
  <PresentationFormat>Panoramiczny</PresentationFormat>
  <Paragraphs>48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20" baseType="lpstr">
      <vt:lpstr>MS Gothic</vt:lpstr>
      <vt:lpstr>Arial</vt:lpstr>
      <vt:lpstr>Calibri</vt:lpstr>
      <vt:lpstr>Comic Sans MS</vt:lpstr>
      <vt:lpstr>Symbol</vt:lpstr>
      <vt:lpstr>Tahoma</vt:lpstr>
      <vt:lpstr>Times New Roman</vt:lpstr>
      <vt:lpstr>Wingdings</vt:lpstr>
      <vt:lpstr>Motyw pakietu Office</vt:lpstr>
      <vt:lpstr>Motyw pakietu Office</vt:lpstr>
      <vt:lpstr>STATYSTYCZNE METODY ANALIZY DANYCH LOGISTYCZNYCH</vt:lpstr>
      <vt:lpstr>Agenda</vt:lpstr>
      <vt:lpstr>Budowa relacyjnej bazy danych</vt:lpstr>
      <vt:lpstr>Model globalny</vt:lpstr>
      <vt:lpstr>Model koncepcyjny (diagram E-R)</vt:lpstr>
      <vt:lpstr>Model logiczny</vt:lpstr>
      <vt:lpstr>Model fizyczny</vt:lpstr>
      <vt:lpstr>Wnioski</vt:lpstr>
      <vt:lpstr>Autorzy:  Sanja Bojić, Kristijan Brglez , Maja Fošner, Roman Gumzej, Rebeka Kovačič Lukman, Benjamin Marcen, Marinko Maslarić, Boško Matović, Dejan Mirčetić  Wersja finalna: czerwiec 2025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275</cp:revision>
  <dcterms:created xsi:type="dcterms:W3CDTF">2023-07-06T12:09:08Z</dcterms:created>
  <dcterms:modified xsi:type="dcterms:W3CDTF">2025-10-16T11:27:11Z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