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90" r:id="rId10"/>
    <p:sldId id="286" r:id="rId11"/>
    <p:sldId id="287" r:id="rId12"/>
    <p:sldId id="291" r:id="rId13"/>
    <p:sldId id="334" r:id="rId14"/>
    <p:sldId id="26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EDD453-72DC-11A7-2B98-F177F981AC5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BF33AE42-853C-A3D7-4A3C-39141516F3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wyników badań ankietowych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przypadku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D7596A1-20B3-D83F-3E23-0AAC2BA0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6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2E7BF687-A21B-74BB-D2E0-6B0F2B8F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Wprowadzenie</a:t>
            </a:r>
          </a:p>
          <a:p>
            <a:r>
              <a:rPr lang="pl-PL" sz="2400" dirty="0"/>
              <a:t>Problem decyzyjny</a:t>
            </a:r>
          </a:p>
          <a:p>
            <a:r>
              <a:rPr lang="pl-PL" sz="2400" dirty="0"/>
              <a:t>Metodyka klasyfikacji umiejętności BAS</a:t>
            </a:r>
          </a:p>
          <a:p>
            <a:r>
              <a:rPr lang="pl-PL" sz="2400" dirty="0"/>
              <a:t>Zadanie</a:t>
            </a:r>
          </a:p>
          <a:p>
            <a:r>
              <a:rPr lang="pl-PL" sz="2400" dirty="0"/>
              <a:t>Kluczowe używane funkcje języka R</a:t>
            </a:r>
          </a:p>
          <a:p>
            <a:r>
              <a:rPr lang="pl-PL" sz="2400" dirty="0"/>
              <a:t>Podsumowanie 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Wprowadzenie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W tym studium przypadku analizujemy dane ankietowe zebrane od uczniów, nauczycieli </a:t>
            </a:r>
            <a:br>
              <a:rPr lang="pl-PL" sz="2000" kern="0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pl-PL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i firm z kilku krajów, w tym z Serbii, Chorwacji, Słowenii i Polski. Podstawowym celem jest podsumowanie odpowiedzi udzielonych w ankiecie, połączenie umiejętności ujawnionych w ankietach, przeprowadzenie rankingu i sortowania oraz klasyfikacja poszczególnych tematów do kategorii na podstawie wyników oceny. Używamy języka R do przetwarzania, manipulowania i podsumowywania danych.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decyzyjny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Ankieta BAS4SC zbiera odpowiedzi związane z różnymi aspektami edukacji, umiejętności </a:t>
            </a:r>
            <a:br>
              <a:rPr lang="pl-PL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</a:br>
            <a:r>
              <a:rPr lang="pl-PL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i rozwoju zawodowego. Dane ankietowe są rozproszone w wielu krajach i różnych kategoriach respondentów (uczniowie, nauczyciele i firmy).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Wyzwanie polega na: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Podsumowaniu danych w celu nadania sensu odpowiedziom.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Umiejętności łączenia kompetencji ujawnionych przez respondentów z różnych grup </a:t>
            </a:r>
            <a:br>
              <a:rPr lang="sr-Latn-RS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</a:br>
            <a:r>
              <a:rPr lang="sr-Latn-RS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i krajów.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Klasyfikacji i sortowaniu przedmiotów na podstawie wyników oceny.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Klasyfikacji badanych do różnych kategorii na podstawie ocen. 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decyzyjny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W tym celu należy zastosować metodykę przedstawioną na rysunku, który przedstawia klasyfikację umiejętności analityki biznesowej (</a:t>
            </a:r>
            <a:r>
              <a:rPr lang="pl-PL" sz="2000" kern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Busienss</a:t>
            </a:r>
            <a:r>
              <a:rPr lang="pl-PL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pl-PL" sz="2000" kern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Analitical</a:t>
            </a:r>
            <a:r>
              <a:rPr lang="pl-PL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pl-PL" sz="2000" kern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Skills</a:t>
            </a:r>
            <a:r>
              <a:rPr lang="pl-PL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– BAS) do trzech kursów: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sr-Latn-RS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C1: Zaawansowane wykorzystanie arkusza kalkulacyjnego do analizy danych logistycznych</a:t>
            </a:r>
            <a:endParaRPr lang="pl-PL" sz="20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sr-Latn-RS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C2: Business Intelligence</a:t>
            </a:r>
            <a:endParaRPr lang="pl-PL" sz="20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sr-Latn-RS" sz="2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C3: Statystyczne metody analizy danych logistycznych</a:t>
            </a:r>
            <a:endParaRPr lang="pl-PL" sz="2000" kern="1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4FB48C-0A5A-4D80-9EB8-D0D70305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Metodyka klasyfikacji umiejętności BAS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8FEE64-6CB1-4DEB-8CCF-D715D9A367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1308846"/>
            <a:ext cx="5518275" cy="5450541"/>
          </a:xfrm>
          <a:prstGeom prst="rect">
            <a:avLst/>
          </a:prstGeom>
          <a:noFill/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EF465E30-2593-E5AC-CDB0-0BF126774FCE}"/>
              </a:ext>
            </a:extLst>
          </p:cNvPr>
          <p:cNvSpPr txBox="1">
            <a:spLocks/>
          </p:cNvSpPr>
          <p:nvPr/>
        </p:nvSpPr>
        <p:spPr>
          <a:xfrm>
            <a:off x="6844945" y="5549154"/>
            <a:ext cx="4580467" cy="67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21218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65EC-20FD-B469-06F3-AB3BB8ED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250504-6205-8E91-A53B-30189692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7596F7-448E-09B3-95B6-D25DD948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533"/>
            <a:ext cx="10515600" cy="460813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Procedura używana do analizy i przetwarzania danych składa się z kilku kluczowych kroków.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Najpierw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wczytujemy i wstępnie przetwarzamy dane ankietowe dla każdego kraju (Serbia, Chorwacja, Słowenia i Polska) oraz każdej kategorii respondentów (uczniowie, nauczyciele i firmy). Dane są odczytywane za pomocą pakietu </a:t>
            </a:r>
            <a:r>
              <a:rPr lang="pl-PL" sz="13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readxl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do ładowania plików Excel, </a:t>
            </a:r>
            <a:b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 pakiet </a:t>
            </a:r>
            <a:r>
              <a:rPr lang="pl-PL" sz="13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dplyr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jest używany do manipulacji danymi.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Następnie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podsumowujemy odpowiedzi za pomocą funkcji </a:t>
            </a:r>
            <a:r>
              <a:rPr lang="pl-PL" sz="13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sumarizator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(), która oblicza częstotliwość każdego poziomu odpowiedzi. Ta funkcja przetwarza określone kolumny zestawu danych, transponuje dane i zwraca macierz z liczbą częstotliwości dla każdego poziomu odpowiedzi.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300" b="1" kern="100" dirty="0">
                <a:ea typeface="Calibri" panose="020F0502020204030204" pitchFamily="34" charset="0"/>
              </a:rPr>
              <a:t>Następnie</a:t>
            </a:r>
            <a:r>
              <a:rPr lang="pl-PL" sz="1300" kern="100" dirty="0">
                <a:ea typeface="Calibri" panose="020F0502020204030204" pitchFamily="34" charset="0"/>
              </a:rPr>
              <a:t> m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acierze te są zmieniane w celu poprawy czytelności i zapewnienia prawidłowego wyrównania odpowiedzi do porównania.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 podsumowaniu 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danych łączymy wyniki z każdego kraju we wspólne tabele zarówno dla studentów, jak i firm.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 podsumowaniu 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 połączeniu danych klasyfikujemy i sortujemy przedmioty na podstawie całkowitych wyników oceny uzyskanych </a:t>
            </a:r>
            <a:b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odpowiedzi we wszystkich kategoriach (uczniowie, nauczyciele i firmy).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3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 koniec </a:t>
            </a:r>
            <a:r>
              <a:rPr lang="pl-PL" sz="13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przedmioty są klasyfikowane według ich łącznych wyników oceny. Przedmiot jest klasyfikowany jako "A", jeśli jego wynik oceny mieści się w górnych 30% przedmiotów, z dodatkowymi kategoriami zdefiniowanymi na podstawie określonych progów punktacji.</a:t>
            </a:r>
            <a:endParaRPr lang="pl-PL" sz="13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6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B735-E052-C767-FFF7-415FDCFA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A498BCA-D1EC-B768-7335-8168C610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Kluczowe używane funkcje języka 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9358582-EDD3-D4E3-91AA-9939A258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readxl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::</a:t>
            </a:r>
            <a:r>
              <a:rPr lang="pl-PL" sz="18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read_excel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():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Służy do wczytywania danych pomiarowych z plików Excel.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dplyr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Służy do manipulowania danymi i podsumowywania odpowiedzi. Funkcje takie jak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filter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(),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select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() i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mutate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() pomagają przekształcić dane w celu dalszej analizy.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t():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Transponuj dane, aby przygotować je do podsumowania.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summary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():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Obliczanie liczby częstotliwości dla każdego poziomu odpowiedzi.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matrix():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Tworzenie macierzy do podsumowywania liczby częstotliwości odpowiedzi.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write.csv()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Zapisywanie przetworzonych danych i wspólnych tabel jako plików CSV do dalszego raportowania.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2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D5470-FCF2-4CA2-AEC9-F93F9CAF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7948C-7522-4324-A79F-8A9764C76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Analiza ta zapewnia dogłębne spojrzenie na dane z ankiety BAS4SC poprzez podsumowanie, połączenie i sklasyfikowanie odpowiedzi uczniów, nauczycieli i firm z wielu krajów. Końcowe wyniki są zapisywane w plikach CSV w celu dalszej eksploracji i raportowania. Proces obejmował czyszczenie danych, podsumowywanie, wspólne tworzenie danych, klasyfikację </a:t>
            </a:r>
            <a:b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 klasyfikację tematów, zapewniając kompleksowy wgląd w wyniki oceny dla każdego przedmiotu.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Postępując zgodnie z tą procedurą, możesz przeprowadzić podobne analizy we własnych zestawach danych, czy to w celach edukacyjnych, badań rynku, czy analizy ankiet w logistyce i zarządzaniu łańcuchem dostaw.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18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E8F086-B0F0-47C5-A31D-AF65F2B24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675</Words>
  <Application>Microsoft Office PowerPoint</Application>
  <PresentationFormat>Panoramiczny</PresentationFormat>
  <Paragraphs>49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Symbol</vt:lpstr>
      <vt:lpstr>Tahoma</vt:lpstr>
      <vt:lpstr>Motyw pakietu Office</vt:lpstr>
      <vt:lpstr>Business Intelligence</vt:lpstr>
      <vt:lpstr>Agenda</vt:lpstr>
      <vt:lpstr>Wprowadzenie </vt:lpstr>
      <vt:lpstr>Problem decyzyjny</vt:lpstr>
      <vt:lpstr>Problem decyzyjny</vt:lpstr>
      <vt:lpstr>Metodyka klasyfikacji umiejętności BAS</vt:lpstr>
      <vt:lpstr>Zadanie</vt:lpstr>
      <vt:lpstr>Kluczowe używane funkcje języka R</vt:lpstr>
      <vt:lpstr>Podsumowanie 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30</cp:revision>
  <dcterms:created xsi:type="dcterms:W3CDTF">2023-07-06T12:09:08Z</dcterms:created>
  <dcterms:modified xsi:type="dcterms:W3CDTF">2025-10-16T06:58:44Z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