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84" r:id="rId8"/>
    <p:sldId id="285" r:id="rId9"/>
    <p:sldId id="286" r:id="rId10"/>
    <p:sldId id="287" r:id="rId11"/>
    <p:sldId id="288" r:id="rId12"/>
    <p:sldId id="289" r:id="rId13"/>
    <p:sldId id="334" r:id="rId14"/>
    <p:sldId id="263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7CF5B9-601C-31F1-756A-71F34F5C9CCC}" v="4" dt="2025-10-16T07:27:37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Cyplik" userId="S::piotr.cyplik@put.poznan.pl::21bb8c41-e480-4f34-92de-aa52479c6f55" providerId="AD" clId="Web-{867CF5B9-601C-31F1-756A-71F34F5C9CCC}"/>
    <pc:docChg chg="modSld">
      <pc:chgData name="Piotr Cyplik" userId="S::piotr.cyplik@put.poznan.pl::21bb8c41-e480-4f34-92de-aa52479c6f55" providerId="AD" clId="Web-{867CF5B9-601C-31F1-756A-71F34F5C9CCC}" dt="2025-10-16T07:27:35.267" v="0" actId="20577"/>
      <pc:docMkLst>
        <pc:docMk/>
      </pc:docMkLst>
      <pc:sldChg chg="modSp">
        <pc:chgData name="Piotr Cyplik" userId="S::piotr.cyplik@put.poznan.pl::21bb8c41-e480-4f34-92de-aa52479c6f55" providerId="AD" clId="Web-{867CF5B9-601C-31F1-756A-71F34F5C9CCC}" dt="2025-10-16T07:27:35.267" v="0" actId="20577"/>
        <pc:sldMkLst>
          <pc:docMk/>
          <pc:sldMk cId="2920479427" sldId="256"/>
        </pc:sldMkLst>
        <pc:spChg chg="mod">
          <ac:chgData name="Piotr Cyplik" userId="S::piotr.cyplik@put.poznan.pl::21bb8c41-e480-4f34-92de-aa52479c6f55" providerId="AD" clId="Web-{867CF5B9-601C-31F1-756A-71F34F5C9CCC}" dt="2025-10-16T07:27:35.267" v="0" actId="20577"/>
          <ac:spMkLst>
            <pc:docMk/>
            <pc:sldMk cId="2920479427" sldId="256"/>
            <ac:spMk id="5" creationId="{9AC256C7-DE57-3D54-E589-F59329555D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E2B6E33-80D8-B469-8751-DBFD8907382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5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E75A8D66-3209-42EE-D90E-332B747B2D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Business Analytics Skills </a:t>
            </a:r>
            <a:b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for 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Future-proof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Netflix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Studium przypadku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C3BE7D9-9548-3445-5033-DDB233FE1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91" y="5709926"/>
            <a:ext cx="4480662" cy="853008"/>
          </a:xfrm>
          <a:prstGeom prst="rect">
            <a:avLst/>
          </a:prstGeom>
        </p:spPr>
      </p:pic>
      <p:pic>
        <p:nvPicPr>
          <p:cNvPr id="6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3B09AFFF-EA47-ABEB-B6ED-13714D1FB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55496"/>
            <a:ext cx="112906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</a:t>
            </a:r>
            <a:r>
              <a:rPr lang="pl-PL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Opis firmy</a:t>
            </a:r>
          </a:p>
          <a:p>
            <a:r>
              <a:rPr lang="pl-PL" sz="2400" dirty="0"/>
              <a:t>Problem decyzyjny</a:t>
            </a:r>
          </a:p>
          <a:p>
            <a:r>
              <a:rPr lang="pl-PL" sz="2400" dirty="0"/>
              <a:t>Zadanie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Opis firmy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wiodący globalny serwis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streamingowy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oferujący nieograniczony dostęp do filmów, seriali telewizyjnych, dokumentów i innych treści za pośrednictwem Internetu. Założony w 1997 roku jako wysyłkowy serwis DVD,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przeszedł znaczącą transformację wraz z przejściem na cyfrowy streaming. Z ponad 230 milionami subskrybentów </a:t>
            </a:r>
            <a:b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ponad 190 krajach,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jest znany z produkcji oryginalnych treści, a także szerokiej gamy licencjonowanych filmów i seriali.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działa na rynkach całego świata, oferując zróżnicowane treści dostosowane do lokalnych preferencji i języków. Platforma oferuje pakiety subskrypcji bez reklam, które zapewniają użytkownikom nieprzerwane oglądanie. Aby zachować konkurencyjność,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stale inwestuje w oryginalne treści, takie jak przebojowe seriale „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Stranger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„The Crown” i „Money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Heist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Ponadto firma wykorzystuje zaawansowaną analitykę danych do personalizowania treści i rekomendacji dla swoich użytkowników, zwiększając w ten sposób lojalność klientów.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Główne wyzwania stojące przed firmą obejmują utrzymanie klientów, zwiększenie bazy subskrybentów i optymalizację oferty treści.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2E657-55BD-3EB1-F143-70AC58F83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CB277C0-731A-AB0B-6864-0E823470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Problem decyzyjny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326A215-720B-ACFD-F1FE-F7D29F8F4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lider rynku streamingu,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stoi przed </a:t>
            </a: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kilkoma kluczowymi wyzwaniami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 podejmowaniu decyzji biznesowych. Jednym z najważniejszych wyzwań jest zrozumienie preferencji użytkowników i dostosowanie oferty treści w celu zwiększenia oglądalności, zatrzymania większej liczby subskrybentów i przyciągnięcia nowych klientów. Na coraz bardziej konkurencyjnym rynku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musi wykorzystywać dane do optymalizacji swojego katalogu i lepszego zrozumienia potrzeb użytkowników.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ostatnim czasie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zauważył kilka trendów, które wymagają dokładnej analizy: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Spadek liczby subskrypcji na niektórych rynkach: 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Chociaż ogólna baza abonentów rośnie, niektóre kluczowe segmenty demograficzne i regiony doświadczają spadku, co wskazuje na potrzebę głębszego zrozumienia tych rynków.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Rosnąca konkurencja: 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Konkurenci tacy jak Disney+, HBO Max i Amazon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 agresywnie wkraczają na rynek, inwestując znaczne środki w swoje oryginalne treści.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Zmiany w nawykach oglądania: 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Pandemia znacząco zmieniła sposób, w jaki ludzie konsumują treści, ale pozostaje pytanie, jak te nawyki będą ewoluować w świecie po pandemii.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0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2756B-6B35-0B5D-244D-38885EEF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F43EDC5-B545-C1BB-D473-C695F1CC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Problem decyzyjny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3A241B7-AC10-0D4E-2C6F-1E78B5514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Zarząd </a:t>
            </a:r>
            <a:r>
              <a:rPr lang="pl-PL" sz="2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chce wykorzystać istniejące dane do podejmowania decyzji </a:t>
            </a:r>
            <a:br>
              <a:rPr lang="pl-PL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następujących kwestiach:</a:t>
            </a:r>
            <a:endParaRPr lang="hr-HR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jakich treściach powinny skupiać się </a:t>
            </a: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przyszłe kampanie marketingowe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Jakie </a:t>
            </a: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 programy i filmy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powinien opracować zespół produkcyjny, aby zaspokoić potrzeby użytkowników?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Które </a:t>
            </a: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grupy demograficzne i regiony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wykazują potencjał wzrostu i jak należy je ukierunkować?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9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265EC-20FD-B469-06F3-AB3BB8EDE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0250504-6205-8E91-A53B-30189692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Opis zestawu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27596F7-448E-09B3-95B6-D25DD948E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Zbiór danych składa się z kilku tabel (arkuszy) w pliku Excel. Każda tabela zawiera różne rodzaje informacji związanych z zawartością serwisu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Netflix_titles: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zawiera podstawowe informacje o tytułach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(zarówno filmach, jak i programach telewizyjnych). Kluczowe atrybuty obejmują: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duration_minutes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Czas trwania filmu w minutach. To pole jest puste w przypadku programów telewizyjnych.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duration_seasons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Liczba sezonów dla programów telewizyjnych. To pole jest puste w przypadku filmów.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Typ zawartości, którym może być "Movie" lub "TV Show". 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Nazwa treści.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date_added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Data dodania treści do serwisu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release_year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Rok pierwszego udostępnienia treści. 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rating: Stopień dojrzałości treści (np. TV-MA, TV-14 itp.). 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Krótki opis treści.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Unikalny identyfikator dla każdego tytułu. 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6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9B735-E052-C767-FFF7-415FDCFAF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A498BCA-D1EC-B768-7335-8168C610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Opis zestawu danych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9358582-EDD3-D4E3-91AA-9939A2586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Netflix_titles_directors: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tabela łączy tytuły z odpowiednimi reżyserami. Kluczowe atrybuty obejmują: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Imię i nazwisko reżysera. 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title_id: Unikalny identyfikator tytułu, który łączy się z tabelą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Netflix_titles_countries: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tabela łączy tytuły z krajami, w których zostały wyprodukowane. Kluczowe atrybuty obejmują: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country: Nazwa kraju.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Unikalny identyfikator tytułu, który łączy się z tabelą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pl-PL" sz="1400" b="1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Netflix_titles_roles</a:t>
            </a: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tabela łączy tytuły z aktorami, którzy w nich uczestniczyli. Kluczowe atrybuty obejmują: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Imię i nazwisko aktora.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Unikalny identyfikator tytułu, który łączy z tabelą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Netflix_titles_categories: 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tabela zawiera informacje o kategoriach (gatunkach), do których należy każdy tytuł. Kluczowe atrybuty obejmują: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category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Nazwa kategorii lub gatunku (np. "Komedie", "Dramaty", "Filmy dokumentalne").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Unikalny identyfikator tytułu, który łączy się z tabelą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2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7C68C-DA9F-476E-251E-42DFE54E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C5674C4-7015-5808-DD67-F9037D5C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Zadanie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42411F0-4796-601D-05F1-88EF38675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3542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Twoim zadaniem jako analityka danych jest pomoc zespołowi wykonawczemu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podejmowaniu świadomych decyzji. Wykorzystasz dostępny zestaw danych do zbadania następujących aspektów: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Identyfikacja najpopularniejszych gatunków i treści: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Zbadaj, które gatunki (np. dramaty, komedie, filmy dokumentalne) są najpopularniejsze wśród użytkowników serwisu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Przeanalizuj 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popularność różnych gatunków w odniesieniu do cech demograficznych, takich jak wiek, płeć i region.</a:t>
            </a: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Rozważ, jak popularność gatunków zmieniała się w czasie (np. przed, w trakcie i po pandemii).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trendów oglądalności: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Śledź, jak zmienia się oglądalność w ciągu roku. Czy istnieją określone miesiące lub okresy sezonowe, w których oglądalność jest szczególnie wysoka lub niska?</a:t>
            </a: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Zbadaj wpływ pandemii na oglądalność. Czy niektóre gatunki lub rodzaje treści stały się w tym czasie bardziej popularne?</a:t>
            </a: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Przeanalizuj czas trwania i częstotliwość oglądania różnych rodzajów treści (np. filmów i seriali).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0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613F2-8C9C-E3A2-7749-8A45CBB57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AB043CB-AB92-A8C5-2F1A-17632A62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Zadanie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D759EEC-3804-8C82-D694-98CDD2777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Wizualizacja wyników w Tableau: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Twórz wizualizacje, które w jasny i skuteczny sposób przedstawiają kluczowe wnioski. Używaj różnych typów wykresów, takich jak wykresy słupkowe, liniowe, mapy i mapy cieplne.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Przygotuj pulpit nawigacyjny, który umożliwi zespołowi wykonawczemu intuicyjną analizę danych </a:t>
            </a:r>
            <a:b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podejmowanie świadomych decyzji.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Upewnij się, że wizualizacje są interaktywne, umożliwiając użytkownikom filtrowanie danych według różnych kryteriów (np. gatunek, region, dane demograficzne).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Połącz wszystkie tabele relacjami.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456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E1928C-3412-4FBF-9DBE-FFE4305F1654}"/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1032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Motyw pakietu Office</vt:lpstr>
      <vt:lpstr>Business Intelligence</vt:lpstr>
      <vt:lpstr>Agenda</vt:lpstr>
      <vt:lpstr>Opis firmy</vt:lpstr>
      <vt:lpstr>Problem decyzyjny</vt:lpstr>
      <vt:lpstr>Problem decyzyjny</vt:lpstr>
      <vt:lpstr>Opis zestawu danych</vt:lpstr>
      <vt:lpstr>Opis zestawu danych</vt:lpstr>
      <vt:lpstr>Zadanie</vt:lpstr>
      <vt:lpstr>Zadanie</vt:lpstr>
      <vt:lpstr>Autorzy:  Dario Šebalj Dejan Mirčetić Michał Adamczak 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28</cp:revision>
  <dcterms:created xsi:type="dcterms:W3CDTF">2023-07-06T12:09:08Z</dcterms:created>
  <dcterms:modified xsi:type="dcterms:W3CDTF">2025-10-16T07:27:41Z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