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sldIdLst>
    <p:sldId id="256" r:id="rId6"/>
    <p:sldId id="257" r:id="rId7"/>
    <p:sldId id="258" r:id="rId8"/>
    <p:sldId id="259" r:id="rId9"/>
    <p:sldId id="260" r:id="rId10"/>
    <p:sldId id="261" r:id="rId11"/>
    <p:sldId id="262" r:id="rId12"/>
    <p:sldId id="268" r:id="rId13"/>
    <p:sldId id="274" r:id="rId14"/>
    <p:sldId id="273" r:id="rId15"/>
    <p:sldId id="335" r:id="rId16"/>
    <p:sldId id="267" r:id="rId17"/>
  </p:sldIdLst>
  <p:sldSz cx="12192000" cy="6858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9A09B-DB12-41C8-7906-CF367EDE2602}" v="3" dt="2025-04-05T15:23:48.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 Gumzej" userId="S::roman.gumzej@um.si::39b5f2aa-645e-44ce-a9a1-d6838aa53dea" providerId="AD" clId="Web-{FD4474F6-6945-9277-B888-319C39F52668}"/>
    <pc:docChg chg="modSld">
      <pc:chgData name="Roman Gumzej" userId="S::roman.gumzej@um.si::39b5f2aa-645e-44ce-a9a1-d6838aa53dea" providerId="AD" clId="Web-{FD4474F6-6945-9277-B888-319C39F52668}" dt="2024-09-30T17:46:13.063" v="6" actId="20577"/>
      <pc:docMkLst>
        <pc:docMk/>
      </pc:docMkLst>
      <pc:sldChg chg="modSp">
        <pc:chgData name="Roman Gumzej" userId="S::roman.gumzej@um.si::39b5f2aa-645e-44ce-a9a1-d6838aa53dea" providerId="AD" clId="Web-{FD4474F6-6945-9277-B888-319C39F52668}" dt="2024-09-30T17:43:59.731" v="1" actId="20577"/>
        <pc:sldMkLst>
          <pc:docMk/>
          <pc:sldMk cId="0" sldId="259"/>
        </pc:sldMkLst>
        <pc:spChg chg="mod">
          <ac:chgData name="Roman Gumzej" userId="S::roman.gumzej@um.si::39b5f2aa-645e-44ce-a9a1-d6838aa53dea" providerId="AD" clId="Web-{FD4474F6-6945-9277-B888-319C39F52668}" dt="2024-09-30T17:43:59.731" v="1" actId="20577"/>
          <ac:spMkLst>
            <pc:docMk/>
            <pc:sldMk cId="0" sldId="259"/>
            <ac:spMk id="105" creationId="{00000000-0000-0000-0000-000000000000}"/>
          </ac:spMkLst>
        </pc:spChg>
      </pc:sldChg>
      <pc:sldChg chg="modSp">
        <pc:chgData name="Roman Gumzej" userId="S::roman.gumzej@um.si::39b5f2aa-645e-44ce-a9a1-d6838aa53dea" providerId="AD" clId="Web-{FD4474F6-6945-9277-B888-319C39F52668}" dt="2024-09-30T17:46:13.063" v="6" actId="20577"/>
        <pc:sldMkLst>
          <pc:docMk/>
          <pc:sldMk cId="1007672708" sldId="273"/>
        </pc:sldMkLst>
        <pc:spChg chg="mod">
          <ac:chgData name="Roman Gumzej" userId="S::roman.gumzej@um.si::39b5f2aa-645e-44ce-a9a1-d6838aa53dea" providerId="AD" clId="Web-{FD4474F6-6945-9277-B888-319C39F52668}" dt="2024-09-30T17:46:13.063" v="6" actId="20577"/>
          <ac:spMkLst>
            <pc:docMk/>
            <pc:sldMk cId="1007672708" sldId="273"/>
            <ac:spMk id="114" creationId="{00000000-0000-0000-0000-000000000000}"/>
          </ac:spMkLst>
        </pc:spChg>
      </pc:sldChg>
    </pc:docChg>
  </pc:docChgLst>
  <pc:docChgLst>
    <pc:chgData name="Roman Gumzej" userId="S::roman.gumzej@um.si::39b5f2aa-645e-44ce-a9a1-d6838aa53dea" providerId="AD" clId="Web-{464BEA04-5DB0-CF61-20DE-18E08263C331}"/>
    <pc:docChg chg="addSld modSld">
      <pc:chgData name="Roman Gumzej" userId="S::roman.gumzej@um.si::39b5f2aa-645e-44ce-a9a1-d6838aa53dea" providerId="AD" clId="Web-{464BEA04-5DB0-CF61-20DE-18E08263C331}" dt="2024-05-28T04:50:29.728" v="12" actId="20577"/>
      <pc:docMkLst>
        <pc:docMk/>
      </pc:docMkLst>
      <pc:sldChg chg="modSp add replId">
        <pc:chgData name="Roman Gumzej" userId="S::roman.gumzej@um.si::39b5f2aa-645e-44ce-a9a1-d6838aa53dea" providerId="AD" clId="Web-{464BEA04-5DB0-CF61-20DE-18E08263C331}" dt="2024-05-28T04:50:29.728" v="12" actId="20577"/>
        <pc:sldMkLst>
          <pc:docMk/>
          <pc:sldMk cId="1537020485" sldId="272"/>
        </pc:sldMkLst>
        <pc:spChg chg="mod">
          <ac:chgData name="Roman Gumzej" userId="S::roman.gumzej@um.si::39b5f2aa-645e-44ce-a9a1-d6838aa53dea" providerId="AD" clId="Web-{464BEA04-5DB0-CF61-20DE-18E08263C331}" dt="2024-05-28T04:48:33.352" v="1" actId="20577"/>
          <ac:spMkLst>
            <pc:docMk/>
            <pc:sldMk cId="1537020485" sldId="272"/>
            <ac:spMk id="125" creationId="{00000000-0000-0000-0000-000000000000}"/>
          </ac:spMkLst>
        </pc:spChg>
        <pc:spChg chg="mod">
          <ac:chgData name="Roman Gumzej" userId="S::roman.gumzej@um.si::39b5f2aa-645e-44ce-a9a1-d6838aa53dea" providerId="AD" clId="Web-{464BEA04-5DB0-CF61-20DE-18E08263C331}" dt="2024-05-28T04:50:29.728" v="12" actId="20577"/>
          <ac:spMkLst>
            <pc:docMk/>
            <pc:sldMk cId="1537020485" sldId="272"/>
            <ac:spMk id="126" creationId="{00000000-0000-0000-0000-000000000000}"/>
          </ac:spMkLst>
        </pc:spChg>
      </pc:sldChg>
    </pc:docChg>
  </pc:docChgLst>
  <pc:docChgLst>
    <pc:chgData name="Roman Gumzej" userId="39b5f2aa-645e-44ce-a9a1-d6838aa53dea" providerId="ADAL" clId="{0B50F2A7-8D8E-49B6-A5A3-FEB40D1634E2}"/>
    <pc:docChg chg="undo custSel modSld">
      <pc:chgData name="Roman Gumzej" userId="39b5f2aa-645e-44ce-a9a1-d6838aa53dea" providerId="ADAL" clId="{0B50F2A7-8D8E-49B6-A5A3-FEB40D1634E2}" dt="2024-05-29T08:33:42.646" v="286" actId="20577"/>
      <pc:docMkLst>
        <pc:docMk/>
      </pc:docMkLst>
      <pc:sldChg chg="modSp mod">
        <pc:chgData name="Roman Gumzej" userId="39b5f2aa-645e-44ce-a9a1-d6838aa53dea" providerId="ADAL" clId="{0B50F2A7-8D8E-49B6-A5A3-FEB40D1634E2}" dt="2024-05-22T07:18:25.241" v="4" actId="27636"/>
        <pc:sldMkLst>
          <pc:docMk/>
          <pc:sldMk cId="0" sldId="256"/>
        </pc:sldMkLst>
        <pc:spChg chg="mod">
          <ac:chgData name="Roman Gumzej" userId="39b5f2aa-645e-44ce-a9a1-d6838aa53dea" providerId="ADAL" clId="{0B50F2A7-8D8E-49B6-A5A3-FEB40D1634E2}" dt="2024-05-22T07:18:25.241" v="4" actId="27636"/>
          <ac:spMkLst>
            <pc:docMk/>
            <pc:sldMk cId="0" sldId="256"/>
            <ac:spMk id="94" creationId="{00000000-0000-0000-0000-000000000000}"/>
          </ac:spMkLst>
        </pc:spChg>
      </pc:sldChg>
      <pc:sldChg chg="delSp mod">
        <pc:chgData name="Roman Gumzej" userId="39b5f2aa-645e-44ce-a9a1-d6838aa53dea" providerId="ADAL" clId="{0B50F2A7-8D8E-49B6-A5A3-FEB40D1634E2}" dt="2024-05-22T06:46:43.407" v="125" actId="478"/>
        <pc:sldMkLst>
          <pc:docMk/>
          <pc:sldMk cId="0" sldId="258"/>
        </pc:sldMkLst>
        <pc:spChg chg="del">
          <ac:chgData name="Roman Gumzej" userId="39b5f2aa-645e-44ce-a9a1-d6838aa53dea" providerId="ADAL" clId="{0B50F2A7-8D8E-49B6-A5A3-FEB40D1634E2}" dt="2024-05-22T06:46:43.407" v="125" actId="478"/>
          <ac:spMkLst>
            <pc:docMk/>
            <pc:sldMk cId="0" sldId="258"/>
            <ac:spMk id="103" creationId="{00000000-0000-0000-0000-000000000000}"/>
          </ac:spMkLst>
        </pc:spChg>
      </pc:sldChg>
      <pc:sldChg chg="delSp mod">
        <pc:chgData name="Roman Gumzej" userId="39b5f2aa-645e-44ce-a9a1-d6838aa53dea" providerId="ADAL" clId="{0B50F2A7-8D8E-49B6-A5A3-FEB40D1634E2}" dt="2024-05-22T06:45:40.594" v="112" actId="478"/>
        <pc:sldMkLst>
          <pc:docMk/>
          <pc:sldMk cId="0" sldId="259"/>
        </pc:sldMkLst>
        <pc:spChg chg="del">
          <ac:chgData name="Roman Gumzej" userId="39b5f2aa-645e-44ce-a9a1-d6838aa53dea" providerId="ADAL" clId="{0B50F2A7-8D8E-49B6-A5A3-FEB40D1634E2}" dt="2024-05-22T06:45:40.594" v="112" actId="478"/>
          <ac:spMkLst>
            <pc:docMk/>
            <pc:sldMk cId="0" sldId="259"/>
            <ac:spMk id="106" creationId="{00000000-0000-0000-0000-000000000000}"/>
          </ac:spMkLst>
        </pc:spChg>
      </pc:sldChg>
      <pc:sldChg chg="delSp modSp mod">
        <pc:chgData name="Roman Gumzej" userId="39b5f2aa-645e-44ce-a9a1-d6838aa53dea" providerId="ADAL" clId="{0B50F2A7-8D8E-49B6-A5A3-FEB40D1634E2}" dt="2024-05-29T06:55:01.912" v="189" actId="20577"/>
        <pc:sldMkLst>
          <pc:docMk/>
          <pc:sldMk cId="0" sldId="260"/>
        </pc:sldMkLst>
        <pc:spChg chg="mod">
          <ac:chgData name="Roman Gumzej" userId="39b5f2aa-645e-44ce-a9a1-d6838aa53dea" providerId="ADAL" clId="{0B50F2A7-8D8E-49B6-A5A3-FEB40D1634E2}" dt="2024-05-22T07:16:20.321" v="0" actId="790"/>
          <ac:spMkLst>
            <pc:docMk/>
            <pc:sldMk cId="0" sldId="260"/>
            <ac:spMk id="107" creationId="{00000000-0000-0000-0000-000000000000}"/>
          </ac:spMkLst>
        </pc:spChg>
        <pc:spChg chg="del mod">
          <ac:chgData name="Roman Gumzej" userId="39b5f2aa-645e-44ce-a9a1-d6838aa53dea" providerId="ADAL" clId="{0B50F2A7-8D8E-49B6-A5A3-FEB40D1634E2}" dt="2024-05-22T06:45:47.937" v="113" actId="478"/>
          <ac:spMkLst>
            <pc:docMk/>
            <pc:sldMk cId="0" sldId="260"/>
            <ac:spMk id="108" creationId="{00000000-0000-0000-0000-000000000000}"/>
          </ac:spMkLst>
        </pc:spChg>
        <pc:graphicFrameChg chg="modGraphic">
          <ac:chgData name="Roman Gumzej" userId="39b5f2aa-645e-44ce-a9a1-d6838aa53dea" providerId="ADAL" clId="{0B50F2A7-8D8E-49B6-A5A3-FEB40D1634E2}" dt="2024-05-29T06:55:01.912" v="189" actId="20577"/>
          <ac:graphicFrameMkLst>
            <pc:docMk/>
            <pc:sldMk cId="0" sldId="260"/>
            <ac:graphicFrameMk id="109" creationId="{00000000-0000-0000-0000-000000000000}"/>
          </ac:graphicFrameMkLst>
        </pc:graphicFrameChg>
      </pc:sldChg>
      <pc:sldChg chg="delSp modSp mod">
        <pc:chgData name="Roman Gumzej" userId="39b5f2aa-645e-44ce-a9a1-d6838aa53dea" providerId="ADAL" clId="{0B50F2A7-8D8E-49B6-A5A3-FEB40D1634E2}" dt="2024-05-29T06:56:33.023" v="196" actId="20577"/>
        <pc:sldMkLst>
          <pc:docMk/>
          <pc:sldMk cId="0" sldId="261"/>
        </pc:sldMkLst>
        <pc:spChg chg="mod">
          <ac:chgData name="Roman Gumzej" userId="39b5f2aa-645e-44ce-a9a1-d6838aa53dea" providerId="ADAL" clId="{0B50F2A7-8D8E-49B6-A5A3-FEB40D1634E2}" dt="2024-05-29T06:56:33.023" v="196" actId="20577"/>
          <ac:spMkLst>
            <pc:docMk/>
            <pc:sldMk cId="0" sldId="261"/>
            <ac:spMk id="111" creationId="{00000000-0000-0000-0000-000000000000}"/>
          </ac:spMkLst>
        </pc:spChg>
        <pc:spChg chg="del mod">
          <ac:chgData name="Roman Gumzej" userId="39b5f2aa-645e-44ce-a9a1-d6838aa53dea" providerId="ADAL" clId="{0B50F2A7-8D8E-49B6-A5A3-FEB40D1634E2}" dt="2024-05-22T06:45:57.346" v="116" actId="478"/>
          <ac:spMkLst>
            <pc:docMk/>
            <pc:sldMk cId="0" sldId="261"/>
            <ac:spMk id="112" creationId="{00000000-0000-0000-0000-000000000000}"/>
          </ac:spMkLst>
        </pc:spChg>
      </pc:sldChg>
      <pc:sldChg chg="delSp modSp mod">
        <pc:chgData name="Roman Gumzej" userId="39b5f2aa-645e-44ce-a9a1-d6838aa53dea" providerId="ADAL" clId="{0B50F2A7-8D8E-49B6-A5A3-FEB40D1634E2}" dt="2024-05-29T07:02:13.713" v="225" actId="20577"/>
        <pc:sldMkLst>
          <pc:docMk/>
          <pc:sldMk cId="0" sldId="262"/>
        </pc:sldMkLst>
        <pc:spChg chg="mod">
          <ac:chgData name="Roman Gumzej" userId="39b5f2aa-645e-44ce-a9a1-d6838aa53dea" providerId="ADAL" clId="{0B50F2A7-8D8E-49B6-A5A3-FEB40D1634E2}" dt="2024-05-29T07:02:13.713" v="225" actId="20577"/>
          <ac:spMkLst>
            <pc:docMk/>
            <pc:sldMk cId="0" sldId="262"/>
            <ac:spMk id="114" creationId="{00000000-0000-0000-0000-000000000000}"/>
          </ac:spMkLst>
        </pc:spChg>
        <pc:spChg chg="del">
          <ac:chgData name="Roman Gumzej" userId="39b5f2aa-645e-44ce-a9a1-d6838aa53dea" providerId="ADAL" clId="{0B50F2A7-8D8E-49B6-A5A3-FEB40D1634E2}" dt="2024-05-22T06:46:01.418" v="117" actId="478"/>
          <ac:spMkLst>
            <pc:docMk/>
            <pc:sldMk cId="0" sldId="262"/>
            <ac:spMk id="115" creationId="{00000000-0000-0000-0000-000000000000}"/>
          </ac:spMkLst>
        </pc:spChg>
      </pc:sldChg>
      <pc:sldChg chg="delSp mod">
        <pc:chgData name="Roman Gumzej" userId="39b5f2aa-645e-44ce-a9a1-d6838aa53dea" providerId="ADAL" clId="{0B50F2A7-8D8E-49B6-A5A3-FEB40D1634E2}" dt="2024-05-22T06:46:12.437" v="120" actId="478"/>
        <pc:sldMkLst>
          <pc:docMk/>
          <pc:sldMk cId="0" sldId="263"/>
        </pc:sldMkLst>
        <pc:spChg chg="del">
          <ac:chgData name="Roman Gumzej" userId="39b5f2aa-645e-44ce-a9a1-d6838aa53dea" providerId="ADAL" clId="{0B50F2A7-8D8E-49B6-A5A3-FEB40D1634E2}" dt="2024-05-22T06:46:12.437" v="120" actId="478"/>
          <ac:spMkLst>
            <pc:docMk/>
            <pc:sldMk cId="0" sldId="263"/>
            <ac:spMk id="118" creationId="{00000000-0000-0000-0000-000000000000}"/>
          </ac:spMkLst>
        </pc:spChg>
      </pc:sldChg>
      <pc:sldChg chg="delSp modSp mod">
        <pc:chgData name="Roman Gumzej" userId="39b5f2aa-645e-44ce-a9a1-d6838aa53dea" providerId="ADAL" clId="{0B50F2A7-8D8E-49B6-A5A3-FEB40D1634E2}" dt="2024-05-22T06:46:19.366" v="122" actId="478"/>
        <pc:sldMkLst>
          <pc:docMk/>
          <pc:sldMk cId="0" sldId="264"/>
        </pc:sldMkLst>
        <pc:spChg chg="mod">
          <ac:chgData name="Roman Gumzej" userId="39b5f2aa-645e-44ce-a9a1-d6838aa53dea" providerId="ADAL" clId="{0B50F2A7-8D8E-49B6-A5A3-FEB40D1634E2}" dt="2024-05-22T07:23:28.888" v="43" actId="790"/>
          <ac:spMkLst>
            <pc:docMk/>
            <pc:sldMk cId="0" sldId="264"/>
            <ac:spMk id="119" creationId="{00000000-0000-0000-0000-000000000000}"/>
          </ac:spMkLst>
        </pc:spChg>
        <pc:spChg chg="mod">
          <ac:chgData name="Roman Gumzej" userId="39b5f2aa-645e-44ce-a9a1-d6838aa53dea" providerId="ADAL" clId="{0B50F2A7-8D8E-49B6-A5A3-FEB40D1634E2}" dt="2024-05-22T07:23:28.888" v="43" actId="790"/>
          <ac:spMkLst>
            <pc:docMk/>
            <pc:sldMk cId="0" sldId="264"/>
            <ac:spMk id="120" creationId="{00000000-0000-0000-0000-000000000000}"/>
          </ac:spMkLst>
        </pc:spChg>
        <pc:spChg chg="del mod">
          <ac:chgData name="Roman Gumzej" userId="39b5f2aa-645e-44ce-a9a1-d6838aa53dea" providerId="ADAL" clId="{0B50F2A7-8D8E-49B6-A5A3-FEB40D1634E2}" dt="2024-05-22T06:46:19.366" v="122" actId="478"/>
          <ac:spMkLst>
            <pc:docMk/>
            <pc:sldMk cId="0" sldId="264"/>
            <ac:spMk id="121" creationId="{00000000-0000-0000-0000-000000000000}"/>
          </ac:spMkLst>
        </pc:spChg>
      </pc:sldChg>
      <pc:sldChg chg="delSp modSp mod">
        <pc:chgData name="Roman Gumzej" userId="39b5f2aa-645e-44ce-a9a1-d6838aa53dea" providerId="ADAL" clId="{0B50F2A7-8D8E-49B6-A5A3-FEB40D1634E2}" dt="2024-05-29T07:07:29.835" v="256" actId="20577"/>
        <pc:sldMkLst>
          <pc:docMk/>
          <pc:sldMk cId="0" sldId="265"/>
        </pc:sldMkLst>
        <pc:spChg chg="mod">
          <ac:chgData name="Roman Gumzej" userId="39b5f2aa-645e-44ce-a9a1-d6838aa53dea" providerId="ADAL" clId="{0B50F2A7-8D8E-49B6-A5A3-FEB40D1634E2}" dt="2024-05-22T07:25:35.914" v="78" actId="20577"/>
          <ac:spMkLst>
            <pc:docMk/>
            <pc:sldMk cId="0" sldId="265"/>
            <ac:spMk id="122" creationId="{00000000-0000-0000-0000-000000000000}"/>
          </ac:spMkLst>
        </pc:spChg>
        <pc:spChg chg="mod">
          <ac:chgData name="Roman Gumzej" userId="39b5f2aa-645e-44ce-a9a1-d6838aa53dea" providerId="ADAL" clId="{0B50F2A7-8D8E-49B6-A5A3-FEB40D1634E2}" dt="2024-05-29T07:07:29.835" v="256" actId="20577"/>
          <ac:spMkLst>
            <pc:docMk/>
            <pc:sldMk cId="0" sldId="265"/>
            <ac:spMk id="123" creationId="{00000000-0000-0000-0000-000000000000}"/>
          </ac:spMkLst>
        </pc:spChg>
        <pc:spChg chg="del">
          <ac:chgData name="Roman Gumzej" userId="39b5f2aa-645e-44ce-a9a1-d6838aa53dea" providerId="ADAL" clId="{0B50F2A7-8D8E-49B6-A5A3-FEB40D1634E2}" dt="2024-05-22T06:46:28.621" v="124" actId="478"/>
          <ac:spMkLst>
            <pc:docMk/>
            <pc:sldMk cId="0" sldId="265"/>
            <ac:spMk id="124" creationId="{00000000-0000-0000-0000-000000000000}"/>
          </ac:spMkLst>
        </pc:spChg>
      </pc:sldChg>
      <pc:sldChg chg="modSp mod">
        <pc:chgData name="Roman Gumzej" userId="39b5f2aa-645e-44ce-a9a1-d6838aa53dea" providerId="ADAL" clId="{0B50F2A7-8D8E-49B6-A5A3-FEB40D1634E2}" dt="2024-05-22T07:28:22.465" v="111" actId="20577"/>
        <pc:sldMkLst>
          <pc:docMk/>
          <pc:sldMk cId="0" sldId="266"/>
        </pc:sldMkLst>
        <pc:spChg chg="mod">
          <ac:chgData name="Roman Gumzej" userId="39b5f2aa-645e-44ce-a9a1-d6838aa53dea" providerId="ADAL" clId="{0B50F2A7-8D8E-49B6-A5A3-FEB40D1634E2}" dt="2024-05-22T07:28:22.465" v="111" actId="20577"/>
          <ac:spMkLst>
            <pc:docMk/>
            <pc:sldMk cId="0" sldId="266"/>
            <ac:spMk id="126" creationId="{00000000-0000-0000-0000-000000000000}"/>
          </ac:spMkLst>
        </pc:spChg>
      </pc:sldChg>
      <pc:sldChg chg="addSp delSp modSp mod">
        <pc:chgData name="Roman Gumzej" userId="39b5f2aa-645e-44ce-a9a1-d6838aa53dea" providerId="ADAL" clId="{0B50F2A7-8D8E-49B6-A5A3-FEB40D1634E2}" dt="2024-05-29T07:04:10.213" v="228" actId="20577"/>
        <pc:sldMkLst>
          <pc:docMk/>
          <pc:sldMk cId="3377812436" sldId="268"/>
        </pc:sldMkLst>
        <pc:spChg chg="mod">
          <ac:chgData name="Roman Gumzej" userId="39b5f2aa-645e-44ce-a9a1-d6838aa53dea" providerId="ADAL" clId="{0B50F2A7-8D8E-49B6-A5A3-FEB40D1634E2}" dt="2024-05-22T06:52:53.258" v="175" actId="790"/>
          <ac:spMkLst>
            <pc:docMk/>
            <pc:sldMk cId="3377812436" sldId="268"/>
            <ac:spMk id="3" creationId="{06D7CADD-5BB0-3AD9-D2C3-162B432E7E87}"/>
          </ac:spMkLst>
        </pc:spChg>
        <pc:spChg chg="mod">
          <ac:chgData name="Roman Gumzej" userId="39b5f2aa-645e-44ce-a9a1-d6838aa53dea" providerId="ADAL" clId="{0B50F2A7-8D8E-49B6-A5A3-FEB40D1634E2}" dt="2024-05-22T06:52:53.258" v="175" actId="790"/>
          <ac:spMkLst>
            <pc:docMk/>
            <pc:sldMk cId="3377812436" sldId="268"/>
            <ac:spMk id="4" creationId="{4018CFD5-F994-296A-BEC3-6BD49ABDF9F8}"/>
          </ac:spMkLst>
        </pc:spChg>
        <pc:spChg chg="mod">
          <ac:chgData name="Roman Gumzej" userId="39b5f2aa-645e-44ce-a9a1-d6838aa53dea" providerId="ADAL" clId="{0B50F2A7-8D8E-49B6-A5A3-FEB40D1634E2}" dt="2024-05-22T06:52:53.258" v="175" actId="790"/>
          <ac:spMkLst>
            <pc:docMk/>
            <pc:sldMk cId="3377812436" sldId="268"/>
            <ac:spMk id="5" creationId="{47357BEA-9870-B0BB-9E27-3B7B37B77095}"/>
          </ac:spMkLst>
        </pc:spChg>
        <pc:spChg chg="add mod">
          <ac:chgData name="Roman Gumzej" userId="39b5f2aa-645e-44ce-a9a1-d6838aa53dea" providerId="ADAL" clId="{0B50F2A7-8D8E-49B6-A5A3-FEB40D1634E2}" dt="2024-05-29T07:04:10.213" v="228" actId="20577"/>
          <ac:spMkLst>
            <pc:docMk/>
            <pc:sldMk cId="3377812436" sldId="268"/>
            <ac:spMk id="7" creationId="{7BB6BF71-5E60-4864-8295-F6F50E2E68BE}"/>
          </ac:spMkLst>
        </pc:spChg>
        <pc:spChg chg="mod">
          <ac:chgData name="Roman Gumzej" userId="39b5f2aa-645e-44ce-a9a1-d6838aa53dea" providerId="ADAL" clId="{0B50F2A7-8D8E-49B6-A5A3-FEB40D1634E2}" dt="2024-05-22T06:52:53.258" v="175" actId="790"/>
          <ac:spMkLst>
            <pc:docMk/>
            <pc:sldMk cId="3377812436" sldId="268"/>
            <ac:spMk id="113" creationId="{00000000-0000-0000-0000-000000000000}"/>
          </ac:spMkLst>
        </pc:spChg>
        <pc:spChg chg="del mod">
          <ac:chgData name="Roman Gumzej" userId="39b5f2aa-645e-44ce-a9a1-d6838aa53dea" providerId="ADAL" clId="{0B50F2A7-8D8E-49B6-A5A3-FEB40D1634E2}" dt="2024-05-22T06:46:04.618" v="118" actId="478"/>
          <ac:spMkLst>
            <pc:docMk/>
            <pc:sldMk cId="3377812436" sldId="268"/>
            <ac:spMk id="115" creationId="{00000000-0000-0000-0000-000000000000}"/>
          </ac:spMkLst>
        </pc:spChg>
      </pc:sldChg>
      <pc:sldChg chg="addSp delSp modSp mod">
        <pc:chgData name="Roman Gumzej" userId="39b5f2aa-645e-44ce-a9a1-d6838aa53dea" providerId="ADAL" clId="{0B50F2A7-8D8E-49B6-A5A3-FEB40D1634E2}" dt="2024-05-29T08:33:18.940" v="281" actId="790"/>
        <pc:sldMkLst>
          <pc:docMk/>
          <pc:sldMk cId="1658091149" sldId="269"/>
        </pc:sldMkLst>
        <pc:spChg chg="mod ord">
          <ac:chgData name="Roman Gumzej" userId="39b5f2aa-645e-44ce-a9a1-d6838aa53dea" providerId="ADAL" clId="{0B50F2A7-8D8E-49B6-A5A3-FEB40D1634E2}" dt="2024-05-29T08:33:18.940" v="281" actId="790"/>
          <ac:spMkLst>
            <pc:docMk/>
            <pc:sldMk cId="1658091149" sldId="269"/>
            <ac:spMk id="3" creationId="{07A77379-182D-B9AB-C7B6-939A67F49C4E}"/>
          </ac:spMkLst>
        </pc:spChg>
        <pc:spChg chg="mod ord">
          <ac:chgData name="Roman Gumzej" userId="39b5f2aa-645e-44ce-a9a1-d6838aa53dea" providerId="ADAL" clId="{0B50F2A7-8D8E-49B6-A5A3-FEB40D1634E2}" dt="2024-05-29T08:33:18.940" v="281" actId="790"/>
          <ac:spMkLst>
            <pc:docMk/>
            <pc:sldMk cId="1658091149" sldId="269"/>
            <ac:spMk id="4" creationId="{69B1C632-DEBB-FA11-B183-5E7C9EA663D6}"/>
          </ac:spMkLst>
        </pc:spChg>
        <pc:spChg chg="add mod">
          <ac:chgData name="Roman Gumzej" userId="39b5f2aa-645e-44ce-a9a1-d6838aa53dea" providerId="ADAL" clId="{0B50F2A7-8D8E-49B6-A5A3-FEB40D1634E2}" dt="2024-05-29T08:33:18.940" v="281" actId="790"/>
          <ac:spMkLst>
            <pc:docMk/>
            <pc:sldMk cId="1658091149" sldId="269"/>
            <ac:spMk id="7" creationId="{92E241D4-8B27-426C-AC38-2D1D5F3B44AF}"/>
          </ac:spMkLst>
        </pc:spChg>
        <pc:spChg chg="add mod">
          <ac:chgData name="Roman Gumzej" userId="39b5f2aa-645e-44ce-a9a1-d6838aa53dea" providerId="ADAL" clId="{0B50F2A7-8D8E-49B6-A5A3-FEB40D1634E2}" dt="2024-05-29T08:33:18.940" v="281" actId="790"/>
          <ac:spMkLst>
            <pc:docMk/>
            <pc:sldMk cId="1658091149" sldId="269"/>
            <ac:spMk id="8" creationId="{AD9315F7-DC36-4C61-8A3F-B59C2B88BDE2}"/>
          </ac:spMkLst>
        </pc:spChg>
        <pc:spChg chg="mod">
          <ac:chgData name="Roman Gumzej" userId="39b5f2aa-645e-44ce-a9a1-d6838aa53dea" providerId="ADAL" clId="{0B50F2A7-8D8E-49B6-A5A3-FEB40D1634E2}" dt="2024-05-29T08:33:18.940" v="281" actId="790"/>
          <ac:spMkLst>
            <pc:docMk/>
            <pc:sldMk cId="1658091149" sldId="269"/>
            <ac:spMk id="113" creationId="{00000000-0000-0000-0000-000000000000}"/>
          </ac:spMkLst>
        </pc:spChg>
        <pc:spChg chg="del mod">
          <ac:chgData name="Roman Gumzej" userId="39b5f2aa-645e-44ce-a9a1-d6838aa53dea" providerId="ADAL" clId="{0B50F2A7-8D8E-49B6-A5A3-FEB40D1634E2}" dt="2024-05-22T06:46:15.781" v="121" actId="478"/>
          <ac:spMkLst>
            <pc:docMk/>
            <pc:sldMk cId="1658091149" sldId="269"/>
            <ac:spMk id="115" creationId="{00000000-0000-0000-0000-000000000000}"/>
          </ac:spMkLst>
        </pc:spChg>
      </pc:sldChg>
      <pc:sldChg chg="addSp delSp modSp mod">
        <pc:chgData name="Roman Gumzej" userId="39b5f2aa-645e-44ce-a9a1-d6838aa53dea" providerId="ADAL" clId="{0B50F2A7-8D8E-49B6-A5A3-FEB40D1634E2}" dt="2024-05-29T08:33:42.646" v="286" actId="20577"/>
        <pc:sldMkLst>
          <pc:docMk/>
          <pc:sldMk cId="1548489696" sldId="270"/>
        </pc:sldMkLst>
        <pc:spChg chg="add mod">
          <ac:chgData name="Roman Gumzej" userId="39b5f2aa-645e-44ce-a9a1-d6838aa53dea" providerId="ADAL" clId="{0B50F2A7-8D8E-49B6-A5A3-FEB40D1634E2}" dt="2024-05-29T08:29:53.614" v="269" actId="790"/>
          <ac:spMkLst>
            <pc:docMk/>
            <pc:sldMk cId="1548489696" sldId="270"/>
            <ac:spMk id="4" creationId="{96C990AF-862E-4416-9EB8-C72A9ABAB935}"/>
          </ac:spMkLst>
        </pc:spChg>
        <pc:spChg chg="mod">
          <ac:chgData name="Roman Gumzej" userId="39b5f2aa-645e-44ce-a9a1-d6838aa53dea" providerId="ADAL" clId="{0B50F2A7-8D8E-49B6-A5A3-FEB40D1634E2}" dt="2024-05-29T08:33:42.646" v="286" actId="20577"/>
          <ac:spMkLst>
            <pc:docMk/>
            <pc:sldMk cId="1548489696" sldId="270"/>
            <ac:spMk id="119" creationId="{00000000-0000-0000-0000-000000000000}"/>
          </ac:spMkLst>
        </pc:spChg>
        <pc:spChg chg="del mod">
          <ac:chgData name="Roman Gumzej" userId="39b5f2aa-645e-44ce-a9a1-d6838aa53dea" providerId="ADAL" clId="{0B50F2A7-8D8E-49B6-A5A3-FEB40D1634E2}" dt="2024-05-22T06:46:23.586" v="123" actId="478"/>
          <ac:spMkLst>
            <pc:docMk/>
            <pc:sldMk cId="1548489696" sldId="270"/>
            <ac:spMk id="121" creationId="{00000000-0000-0000-0000-000000000000}"/>
          </ac:spMkLst>
        </pc:spChg>
        <pc:picChg chg="mod">
          <ac:chgData name="Roman Gumzej" userId="39b5f2aa-645e-44ce-a9a1-d6838aa53dea" providerId="ADAL" clId="{0B50F2A7-8D8E-49B6-A5A3-FEB40D1634E2}" dt="2024-05-22T07:24:32.081" v="57" actId="1037"/>
          <ac:picMkLst>
            <pc:docMk/>
            <pc:sldMk cId="1548489696" sldId="270"/>
            <ac:picMk id="3" creationId="{522332AD-018F-1B3C-8BED-44DA97F10532}"/>
          </ac:picMkLst>
        </pc:picChg>
      </pc:sldChg>
      <pc:sldChg chg="addSp delSp modSp mod">
        <pc:chgData name="Roman Gumzej" userId="39b5f2aa-645e-44ce-a9a1-d6838aa53dea" providerId="ADAL" clId="{0B50F2A7-8D8E-49B6-A5A3-FEB40D1634E2}" dt="2024-05-29T07:04:30.716" v="230" actId="20577"/>
        <pc:sldMkLst>
          <pc:docMk/>
          <pc:sldMk cId="3754049331" sldId="271"/>
        </pc:sldMkLst>
        <pc:spChg chg="add mod">
          <ac:chgData name="Roman Gumzej" userId="39b5f2aa-645e-44ce-a9a1-d6838aa53dea" providerId="ADAL" clId="{0B50F2A7-8D8E-49B6-A5A3-FEB40D1634E2}" dt="2024-05-29T07:04:30.716" v="230" actId="20577"/>
          <ac:spMkLst>
            <pc:docMk/>
            <pc:sldMk cId="3754049331" sldId="271"/>
            <ac:spMk id="4" creationId="{7D7A5E0B-6CA4-4D64-85DE-763879353B26}"/>
          </ac:spMkLst>
        </pc:spChg>
        <pc:spChg chg="mod">
          <ac:chgData name="Roman Gumzej" userId="39b5f2aa-645e-44ce-a9a1-d6838aa53dea" providerId="ADAL" clId="{0B50F2A7-8D8E-49B6-A5A3-FEB40D1634E2}" dt="2024-05-22T06:53:08.545" v="176" actId="790"/>
          <ac:spMkLst>
            <pc:docMk/>
            <pc:sldMk cId="3754049331" sldId="271"/>
            <ac:spMk id="113" creationId="{00000000-0000-0000-0000-000000000000}"/>
          </ac:spMkLst>
        </pc:spChg>
        <pc:spChg chg="del mod">
          <ac:chgData name="Roman Gumzej" userId="39b5f2aa-645e-44ce-a9a1-d6838aa53dea" providerId="ADAL" clId="{0B50F2A7-8D8E-49B6-A5A3-FEB40D1634E2}" dt="2024-05-22T06:46:08.741" v="119" actId="478"/>
          <ac:spMkLst>
            <pc:docMk/>
            <pc:sldMk cId="3754049331" sldId="271"/>
            <ac:spMk id="115" creationId="{00000000-0000-0000-0000-000000000000}"/>
          </ac:spMkLst>
        </pc:spChg>
      </pc:sldChg>
      <pc:sldChg chg="modSp mod">
        <pc:chgData name="Roman Gumzej" userId="39b5f2aa-645e-44ce-a9a1-d6838aa53dea" providerId="ADAL" clId="{0B50F2A7-8D8E-49B6-A5A3-FEB40D1634E2}" dt="2024-05-29T07:26:29.575" v="259" actId="790"/>
        <pc:sldMkLst>
          <pc:docMk/>
          <pc:sldMk cId="1537020485" sldId="272"/>
        </pc:sldMkLst>
        <pc:spChg chg="mod">
          <ac:chgData name="Roman Gumzej" userId="39b5f2aa-645e-44ce-a9a1-d6838aa53dea" providerId="ADAL" clId="{0B50F2A7-8D8E-49B6-A5A3-FEB40D1634E2}" dt="2024-05-29T07:26:29.575" v="259" actId="790"/>
          <ac:spMkLst>
            <pc:docMk/>
            <pc:sldMk cId="1537020485" sldId="272"/>
            <ac:spMk id="125" creationId="{00000000-0000-0000-0000-000000000000}"/>
          </ac:spMkLst>
        </pc:spChg>
        <pc:spChg chg="mod">
          <ac:chgData name="Roman Gumzej" userId="39b5f2aa-645e-44ce-a9a1-d6838aa53dea" providerId="ADAL" clId="{0B50F2A7-8D8E-49B6-A5A3-FEB40D1634E2}" dt="2024-05-29T07:26:29.575" v="259" actId="790"/>
          <ac:spMkLst>
            <pc:docMk/>
            <pc:sldMk cId="1537020485" sldId="272"/>
            <ac:spMk id="126" creationId="{00000000-0000-0000-0000-000000000000}"/>
          </ac:spMkLst>
        </pc:spChg>
      </pc:sldChg>
    </pc:docChg>
  </pc:docChgLst>
  <pc:docChgLst>
    <pc:chgData name="Katarzyna Grzybowska" userId="S::katarzyna.grzybowska@put.poznan.pl::f7145acf-e277-4a68-a65f-4c2f96de4335" providerId="AD" clId="Web-{D7D9A09B-DB12-41C8-7906-CF367EDE2602}"/>
    <pc:docChg chg="modSld">
      <pc:chgData name="Katarzyna Grzybowska" userId="S::katarzyna.grzybowska@put.poznan.pl::f7145acf-e277-4a68-a65f-4c2f96de4335" providerId="AD" clId="Web-{D7D9A09B-DB12-41C8-7906-CF367EDE2602}" dt="2025-04-05T15:23:46.997" v="1" actId="20577"/>
      <pc:docMkLst>
        <pc:docMk/>
      </pc:docMkLst>
      <pc:sldChg chg="modSp">
        <pc:chgData name="Katarzyna Grzybowska" userId="S::katarzyna.grzybowska@put.poznan.pl::f7145acf-e277-4a68-a65f-4c2f96de4335" providerId="AD" clId="Web-{D7D9A09B-DB12-41C8-7906-CF367EDE2602}" dt="2025-04-05T15:23:46.997" v="1" actId="20577"/>
        <pc:sldMkLst>
          <pc:docMk/>
          <pc:sldMk cId="0" sldId="256"/>
        </pc:sldMkLst>
        <pc:spChg chg="mod">
          <ac:chgData name="Katarzyna Grzybowska" userId="S::katarzyna.grzybowska@put.poznan.pl::f7145acf-e277-4a68-a65f-4c2f96de4335" providerId="AD" clId="Web-{D7D9A09B-DB12-41C8-7906-CF367EDE2602}" dt="2025-04-05T15:23:46.997" v="1" actId="20577"/>
          <ac:spMkLst>
            <pc:docMk/>
            <pc:sldMk cId="0" sldId="256"/>
            <ac:spMk id="95" creationId="{00000000-0000-0000-0000-000000000000}"/>
          </ac:spMkLst>
        </pc:spChg>
      </pc:sldChg>
    </pc:docChg>
  </pc:docChgLst>
  <pc:docChgLst>
    <pc:chgData name="Roman Gumzej" userId="S::roman.gumzej@um.si::39b5f2aa-645e-44ce-a9a1-d6838aa53dea" providerId="AD" clId="Web-{AB386563-B2EE-7A61-FC54-58346D68CDF0}"/>
    <pc:docChg chg="modSld">
      <pc:chgData name="Roman Gumzej" userId="S::roman.gumzej@um.si::39b5f2aa-645e-44ce-a9a1-d6838aa53dea" providerId="AD" clId="Web-{AB386563-B2EE-7A61-FC54-58346D68CDF0}" dt="2024-05-28T05:12:31.042" v="48" actId="20577"/>
      <pc:docMkLst>
        <pc:docMk/>
      </pc:docMkLst>
      <pc:sldChg chg="addSp modSp">
        <pc:chgData name="Roman Gumzej" userId="S::roman.gumzej@um.si::39b5f2aa-645e-44ce-a9a1-d6838aa53dea" providerId="AD" clId="Web-{AB386563-B2EE-7A61-FC54-58346D68CDF0}" dt="2024-05-28T05:11:10.836" v="39" actId="20577"/>
        <pc:sldMkLst>
          <pc:docMk/>
          <pc:sldMk cId="0" sldId="259"/>
        </pc:sldMkLst>
        <pc:spChg chg="add mod">
          <ac:chgData name="Roman Gumzej" userId="S::roman.gumzej@um.si::39b5f2aa-645e-44ce-a9a1-d6838aa53dea" providerId="AD" clId="Web-{AB386563-B2EE-7A61-FC54-58346D68CDF0}" dt="2024-05-28T05:11:10.836" v="39" actId="20577"/>
          <ac:spMkLst>
            <pc:docMk/>
            <pc:sldMk cId="0" sldId="259"/>
            <ac:spMk id="3" creationId="{30E46912-AE7E-2050-B6E1-0EDE76E6EC39}"/>
          </ac:spMkLst>
        </pc:spChg>
      </pc:sldChg>
      <pc:sldChg chg="addSp modSp">
        <pc:chgData name="Roman Gumzej" userId="S::roman.gumzej@um.si::39b5f2aa-645e-44ce-a9a1-d6838aa53dea" providerId="AD" clId="Web-{AB386563-B2EE-7A61-FC54-58346D68CDF0}" dt="2024-05-28T05:06:03.594" v="4" actId="20577"/>
        <pc:sldMkLst>
          <pc:docMk/>
          <pc:sldMk cId="0" sldId="260"/>
        </pc:sldMkLst>
        <pc:spChg chg="add mod">
          <ac:chgData name="Roman Gumzej" userId="S::roman.gumzej@um.si::39b5f2aa-645e-44ce-a9a1-d6838aa53dea" providerId="AD" clId="Web-{AB386563-B2EE-7A61-FC54-58346D68CDF0}" dt="2024-05-28T05:06:03.594" v="4" actId="20577"/>
          <ac:spMkLst>
            <pc:docMk/>
            <pc:sldMk cId="0" sldId="260"/>
            <ac:spMk id="3" creationId="{D3E7C94B-C99C-C874-315C-14A1F6491201}"/>
          </ac:spMkLst>
        </pc:spChg>
      </pc:sldChg>
      <pc:sldChg chg="addSp modSp">
        <pc:chgData name="Roman Gumzej" userId="S::roman.gumzej@um.si::39b5f2aa-645e-44ce-a9a1-d6838aa53dea" providerId="AD" clId="Web-{AB386563-B2EE-7A61-FC54-58346D68CDF0}" dt="2024-05-28T05:09:53.038" v="30" actId="20577"/>
        <pc:sldMkLst>
          <pc:docMk/>
          <pc:sldMk cId="0" sldId="262"/>
        </pc:sldMkLst>
        <pc:spChg chg="add mod">
          <ac:chgData name="Roman Gumzej" userId="S::roman.gumzej@um.si::39b5f2aa-645e-44ce-a9a1-d6838aa53dea" providerId="AD" clId="Web-{AB386563-B2EE-7A61-FC54-58346D68CDF0}" dt="2024-05-28T05:09:53.038" v="30" actId="20577"/>
          <ac:spMkLst>
            <pc:docMk/>
            <pc:sldMk cId="0" sldId="262"/>
            <ac:spMk id="3" creationId="{984FFE4D-5DE3-164B-3058-3EF5F5079209}"/>
          </ac:spMkLst>
        </pc:spChg>
      </pc:sldChg>
      <pc:sldChg chg="addSp modSp">
        <pc:chgData name="Roman Gumzej" userId="S::roman.gumzej@um.si::39b5f2aa-645e-44ce-a9a1-d6838aa53dea" providerId="AD" clId="Web-{AB386563-B2EE-7A61-FC54-58346D68CDF0}" dt="2024-05-28T05:12:01.181" v="45" actId="20577"/>
        <pc:sldMkLst>
          <pc:docMk/>
          <pc:sldMk cId="0" sldId="263"/>
        </pc:sldMkLst>
        <pc:spChg chg="add mod">
          <ac:chgData name="Roman Gumzej" userId="S::roman.gumzej@um.si::39b5f2aa-645e-44ce-a9a1-d6838aa53dea" providerId="AD" clId="Web-{AB386563-B2EE-7A61-FC54-58346D68CDF0}" dt="2024-05-28T05:12:01.181" v="45" actId="20577"/>
          <ac:spMkLst>
            <pc:docMk/>
            <pc:sldMk cId="0" sldId="263"/>
            <ac:spMk id="3" creationId="{FF6C31ED-121E-6F5B-2497-C008F949FAEB}"/>
          </ac:spMkLst>
        </pc:spChg>
      </pc:sldChg>
      <pc:sldChg chg="addSp modSp">
        <pc:chgData name="Roman Gumzej" userId="S::roman.gumzej@um.si::39b5f2aa-645e-44ce-a9a1-d6838aa53dea" providerId="AD" clId="Web-{AB386563-B2EE-7A61-FC54-58346D68CDF0}" dt="2024-05-28T05:09:18.381" v="21" actId="20577"/>
        <pc:sldMkLst>
          <pc:docMk/>
          <pc:sldMk cId="0" sldId="264"/>
        </pc:sldMkLst>
        <pc:spChg chg="add mod">
          <ac:chgData name="Roman Gumzej" userId="S::roman.gumzej@um.si::39b5f2aa-645e-44ce-a9a1-d6838aa53dea" providerId="AD" clId="Web-{AB386563-B2EE-7A61-FC54-58346D68CDF0}" dt="2024-05-28T05:09:18.381" v="21" actId="20577"/>
          <ac:spMkLst>
            <pc:docMk/>
            <pc:sldMk cId="0" sldId="264"/>
            <ac:spMk id="3" creationId="{39D7C3FE-2733-CDCD-5659-3605C38474F5}"/>
          </ac:spMkLst>
        </pc:spChg>
      </pc:sldChg>
      <pc:sldChg chg="modSp">
        <pc:chgData name="Roman Gumzej" userId="S::roman.gumzej@um.si::39b5f2aa-645e-44ce-a9a1-d6838aa53dea" providerId="AD" clId="Web-{AB386563-B2EE-7A61-FC54-58346D68CDF0}" dt="2024-05-28T05:12:31.042" v="48" actId="20577"/>
        <pc:sldMkLst>
          <pc:docMk/>
          <pc:sldMk cId="1537020485" sldId="272"/>
        </pc:sldMkLst>
        <pc:spChg chg="mod">
          <ac:chgData name="Roman Gumzej" userId="S::roman.gumzej@um.si::39b5f2aa-645e-44ce-a9a1-d6838aa53dea" providerId="AD" clId="Web-{AB386563-B2EE-7A61-FC54-58346D68CDF0}" dt="2024-05-28T05:12:31.042" v="48" actId="20577"/>
          <ac:spMkLst>
            <pc:docMk/>
            <pc:sldMk cId="1537020485" sldId="272"/>
            <ac:spMk id="126" creationId="{00000000-0000-0000-0000-000000000000}"/>
          </ac:spMkLst>
        </pc:spChg>
      </pc:sldChg>
    </pc:docChg>
  </pc:docChgLst>
  <pc:docChgLst>
    <pc:chgData name="Roman Gumzej" userId="39b5f2aa-645e-44ce-a9a1-d6838aa53dea" providerId="ADAL" clId="{25C80A87-96A6-4311-833C-28B20BAE908C}"/>
    <pc:docChg chg="undo custSel modSld">
      <pc:chgData name="Roman Gumzej" userId="39b5f2aa-645e-44ce-a9a1-d6838aa53dea" providerId="ADAL" clId="{25C80A87-96A6-4311-833C-28B20BAE908C}" dt="2024-09-20T06:27:21.499" v="33" actId="1076"/>
      <pc:docMkLst>
        <pc:docMk/>
      </pc:docMkLst>
      <pc:sldChg chg="modSp mod">
        <pc:chgData name="Roman Gumzej" userId="39b5f2aa-645e-44ce-a9a1-d6838aa53dea" providerId="ADAL" clId="{25C80A87-96A6-4311-833C-28B20BAE908C}" dt="2024-09-20T06:27:21.499" v="33" actId="1076"/>
        <pc:sldMkLst>
          <pc:docMk/>
          <pc:sldMk cId="0" sldId="260"/>
        </pc:sldMkLst>
        <pc:graphicFrameChg chg="mod modGraphic">
          <ac:chgData name="Roman Gumzej" userId="39b5f2aa-645e-44ce-a9a1-d6838aa53dea" providerId="ADAL" clId="{25C80A87-96A6-4311-833C-28B20BAE908C}" dt="2024-09-20T06:27:21.499" v="33" actId="1076"/>
          <ac:graphicFrameMkLst>
            <pc:docMk/>
            <pc:sldMk cId="0" sldId="260"/>
            <ac:graphicFrameMk id="109" creationId="{00000000-0000-0000-0000-000000000000}"/>
          </ac:graphicFrameMkLst>
        </pc:graphicFrameChg>
      </pc:sldChg>
    </pc:docChg>
  </pc:docChgLst>
  <pc:docChgLst>
    <pc:chgData name="Roman Gumzej" userId="39b5f2aa-645e-44ce-a9a1-d6838aa53dea" providerId="ADAL" clId="{3CFAB180-F81B-4B17-B9F0-A460C57C0EFF}"/>
    <pc:docChg chg="custSel modSld">
      <pc:chgData name="Roman Gumzej" userId="39b5f2aa-645e-44ce-a9a1-d6838aa53dea" providerId="ADAL" clId="{3CFAB180-F81B-4B17-B9F0-A460C57C0EFF}" dt="2023-12-07T10:50:03.182" v="15" actId="313"/>
      <pc:docMkLst>
        <pc:docMk/>
      </pc:docMkLst>
      <pc:sldChg chg="modSp mod">
        <pc:chgData name="Roman Gumzej" userId="39b5f2aa-645e-44ce-a9a1-d6838aa53dea" providerId="ADAL" clId="{3CFAB180-F81B-4B17-B9F0-A460C57C0EFF}" dt="2023-12-07T10:43:27.687" v="5" actId="1076"/>
        <pc:sldMkLst>
          <pc:docMk/>
          <pc:sldMk cId="0" sldId="260"/>
        </pc:sldMkLst>
        <pc:graphicFrameChg chg="mod">
          <ac:chgData name="Roman Gumzej" userId="39b5f2aa-645e-44ce-a9a1-d6838aa53dea" providerId="ADAL" clId="{3CFAB180-F81B-4B17-B9F0-A460C57C0EFF}" dt="2023-12-07T10:43:27.687" v="5" actId="1076"/>
          <ac:graphicFrameMkLst>
            <pc:docMk/>
            <pc:sldMk cId="0" sldId="260"/>
            <ac:graphicFrameMk id="109" creationId="{00000000-0000-0000-0000-000000000000}"/>
          </ac:graphicFrameMkLst>
        </pc:graphicFrameChg>
      </pc:sldChg>
      <pc:sldChg chg="modSp mod">
        <pc:chgData name="Roman Gumzej" userId="39b5f2aa-645e-44ce-a9a1-d6838aa53dea" providerId="ADAL" clId="{3CFAB180-F81B-4B17-B9F0-A460C57C0EFF}" dt="2023-12-07T10:44:39.734" v="9" actId="113"/>
        <pc:sldMkLst>
          <pc:docMk/>
          <pc:sldMk cId="0" sldId="263"/>
        </pc:sldMkLst>
        <pc:spChg chg="mod">
          <ac:chgData name="Roman Gumzej" userId="39b5f2aa-645e-44ce-a9a1-d6838aa53dea" providerId="ADAL" clId="{3CFAB180-F81B-4B17-B9F0-A460C57C0EFF}" dt="2023-12-07T10:44:39.734" v="9" actId="113"/>
          <ac:spMkLst>
            <pc:docMk/>
            <pc:sldMk cId="0" sldId="263"/>
            <ac:spMk id="117" creationId="{00000000-0000-0000-0000-000000000000}"/>
          </ac:spMkLst>
        </pc:spChg>
      </pc:sldChg>
      <pc:sldChg chg="modSp mod">
        <pc:chgData name="Roman Gumzej" userId="39b5f2aa-645e-44ce-a9a1-d6838aa53dea" providerId="ADAL" clId="{3CFAB180-F81B-4B17-B9F0-A460C57C0EFF}" dt="2023-12-07T10:50:03.182" v="15" actId="313"/>
        <pc:sldMkLst>
          <pc:docMk/>
          <pc:sldMk cId="0" sldId="265"/>
        </pc:sldMkLst>
        <pc:spChg chg="mod">
          <ac:chgData name="Roman Gumzej" userId="39b5f2aa-645e-44ce-a9a1-d6838aa53dea" providerId="ADAL" clId="{3CFAB180-F81B-4B17-B9F0-A460C57C0EFF}" dt="2023-12-07T10:50:03.182" v="15" actId="313"/>
          <ac:spMkLst>
            <pc:docMk/>
            <pc:sldMk cId="0" sldId="265"/>
            <ac:spMk id="123" creationId="{00000000-0000-0000-0000-000000000000}"/>
          </ac:spMkLst>
        </pc:spChg>
      </pc:sldChg>
    </pc:docChg>
  </pc:docChgLst>
  <pc:docChgLst>
    <pc:chgData name="Roman Gumzej" userId="S::roman.gumzej@um.si::39b5f2aa-645e-44ce-a9a1-d6838aa53dea" providerId="AD" clId="Web-{CB9B4F94-3EEB-46D6-14FC-15FBAAFAA736}"/>
    <pc:docChg chg="addSld modSld">
      <pc:chgData name="Roman Gumzej" userId="S::roman.gumzej@um.si::39b5f2aa-645e-44ce-a9a1-d6838aa53dea" providerId="AD" clId="Web-{CB9B4F94-3EEB-46D6-14FC-15FBAAFAA736}" dt="2024-05-21T08:34:05.535" v="61" actId="20577"/>
      <pc:docMkLst>
        <pc:docMk/>
      </pc:docMkLst>
      <pc:sldChg chg="addSp delSp modSp add replId">
        <pc:chgData name="Roman Gumzej" userId="S::roman.gumzej@um.si::39b5f2aa-645e-44ce-a9a1-d6838aa53dea" providerId="AD" clId="Web-{CB9B4F94-3EEB-46D6-14FC-15FBAAFAA736}" dt="2024-05-21T08:32:37.236" v="48" actId="1076"/>
        <pc:sldMkLst>
          <pc:docMk/>
          <pc:sldMk cId="3377812436" sldId="268"/>
        </pc:sldMkLst>
        <pc:spChg chg="add mod">
          <ac:chgData name="Roman Gumzej" userId="S::roman.gumzej@um.si::39b5f2aa-645e-44ce-a9a1-d6838aa53dea" providerId="AD" clId="Web-{CB9B4F94-3EEB-46D6-14FC-15FBAAFAA736}" dt="2024-05-21T08:31:04.124" v="34" actId="20577"/>
          <ac:spMkLst>
            <pc:docMk/>
            <pc:sldMk cId="3377812436" sldId="268"/>
            <ac:spMk id="3" creationId="{06D7CADD-5BB0-3AD9-D2C3-162B432E7E87}"/>
          </ac:spMkLst>
        </pc:spChg>
        <pc:spChg chg="add mod">
          <ac:chgData name="Roman Gumzej" userId="S::roman.gumzej@um.si::39b5f2aa-645e-44ce-a9a1-d6838aa53dea" providerId="AD" clId="Web-{CB9B4F94-3EEB-46D6-14FC-15FBAAFAA736}" dt="2024-05-21T08:31:23.062" v="38" actId="20577"/>
          <ac:spMkLst>
            <pc:docMk/>
            <pc:sldMk cId="3377812436" sldId="268"/>
            <ac:spMk id="4" creationId="{4018CFD5-F994-296A-BEC3-6BD49ABDF9F8}"/>
          </ac:spMkLst>
        </pc:spChg>
        <pc:spChg chg="add mod">
          <ac:chgData name="Roman Gumzej" userId="S::roman.gumzej@um.si::39b5f2aa-645e-44ce-a9a1-d6838aa53dea" providerId="AD" clId="Web-{CB9B4F94-3EEB-46D6-14FC-15FBAAFAA736}" dt="2024-05-21T08:32:37.236" v="48" actId="1076"/>
          <ac:spMkLst>
            <pc:docMk/>
            <pc:sldMk cId="3377812436" sldId="268"/>
            <ac:spMk id="5" creationId="{47357BEA-9870-B0BB-9E27-3B7B37B77095}"/>
          </ac:spMkLst>
        </pc:spChg>
        <pc:spChg chg="mod">
          <ac:chgData name="Roman Gumzej" userId="S::roman.gumzej@um.si::39b5f2aa-645e-44ce-a9a1-d6838aa53dea" providerId="AD" clId="Web-{CB9B4F94-3EEB-46D6-14FC-15FBAAFAA736}" dt="2024-05-21T08:14:13.504" v="9" actId="20577"/>
          <ac:spMkLst>
            <pc:docMk/>
            <pc:sldMk cId="3377812436" sldId="268"/>
            <ac:spMk id="113" creationId="{00000000-0000-0000-0000-000000000000}"/>
          </ac:spMkLst>
        </pc:spChg>
        <pc:spChg chg="del mod">
          <ac:chgData name="Roman Gumzej" userId="S::roman.gumzej@um.si::39b5f2aa-645e-44ce-a9a1-d6838aa53dea" providerId="AD" clId="Web-{CB9B4F94-3EEB-46D6-14FC-15FBAAFAA736}" dt="2024-05-21T08:17:29.290" v="15"/>
          <ac:spMkLst>
            <pc:docMk/>
            <pc:sldMk cId="3377812436" sldId="268"/>
            <ac:spMk id="114" creationId="{00000000-0000-0000-0000-000000000000}"/>
          </ac:spMkLst>
        </pc:spChg>
        <pc:picChg chg="add mod ord">
          <ac:chgData name="Roman Gumzej" userId="S::roman.gumzej@um.si::39b5f2aa-645e-44ce-a9a1-d6838aa53dea" providerId="AD" clId="Web-{CB9B4F94-3EEB-46D6-14FC-15FBAAFAA736}" dt="2024-05-21T08:17:29.290" v="15"/>
          <ac:picMkLst>
            <pc:docMk/>
            <pc:sldMk cId="3377812436" sldId="268"/>
            <ac:picMk id="2" creationId="{B1633813-6038-8610-E157-FF7C55D648C8}"/>
          </ac:picMkLst>
        </pc:picChg>
      </pc:sldChg>
      <pc:sldChg chg="addSp delSp modSp add replId">
        <pc:chgData name="Roman Gumzej" userId="S::roman.gumzej@um.si::39b5f2aa-645e-44ce-a9a1-d6838aa53dea" providerId="AD" clId="Web-{CB9B4F94-3EEB-46D6-14FC-15FBAAFAA736}" dt="2024-05-21T08:33:41.941" v="58" actId="20577"/>
        <pc:sldMkLst>
          <pc:docMk/>
          <pc:sldMk cId="1658091149" sldId="269"/>
        </pc:sldMkLst>
        <pc:spChg chg="add mod">
          <ac:chgData name="Roman Gumzej" userId="S::roman.gumzej@um.si::39b5f2aa-645e-44ce-a9a1-d6838aa53dea" providerId="AD" clId="Web-{CB9B4F94-3EEB-46D6-14FC-15FBAAFAA736}" dt="2024-05-21T08:33:19.956" v="52" actId="20577"/>
          <ac:spMkLst>
            <pc:docMk/>
            <pc:sldMk cId="1658091149" sldId="269"/>
            <ac:spMk id="3" creationId="{07A77379-182D-B9AB-C7B6-939A67F49C4E}"/>
          </ac:spMkLst>
        </pc:spChg>
        <pc:spChg chg="add mod">
          <ac:chgData name="Roman Gumzej" userId="S::roman.gumzej@um.si::39b5f2aa-645e-44ce-a9a1-d6838aa53dea" providerId="AD" clId="Web-{CB9B4F94-3EEB-46D6-14FC-15FBAAFAA736}" dt="2024-05-21T08:33:41.941" v="58" actId="20577"/>
          <ac:spMkLst>
            <pc:docMk/>
            <pc:sldMk cId="1658091149" sldId="269"/>
            <ac:spMk id="4" creationId="{69B1C632-DEBB-FA11-B183-5E7C9EA663D6}"/>
          </ac:spMkLst>
        </pc:spChg>
        <pc:spChg chg="mod">
          <ac:chgData name="Roman Gumzej" userId="S::roman.gumzej@um.si::39b5f2aa-645e-44ce-a9a1-d6838aa53dea" providerId="AD" clId="Web-{CB9B4F94-3EEB-46D6-14FC-15FBAAFAA736}" dt="2024-05-21T08:14:45.770" v="14" actId="20577"/>
          <ac:spMkLst>
            <pc:docMk/>
            <pc:sldMk cId="1658091149" sldId="269"/>
            <ac:spMk id="113" creationId="{00000000-0000-0000-0000-000000000000}"/>
          </ac:spMkLst>
        </pc:spChg>
        <pc:spChg chg="del">
          <ac:chgData name="Roman Gumzej" userId="S::roman.gumzej@um.si::39b5f2aa-645e-44ce-a9a1-d6838aa53dea" providerId="AD" clId="Web-{CB9B4F94-3EEB-46D6-14FC-15FBAAFAA736}" dt="2024-05-21T08:23:56.363" v="16"/>
          <ac:spMkLst>
            <pc:docMk/>
            <pc:sldMk cId="1658091149" sldId="269"/>
            <ac:spMk id="114" creationId="{00000000-0000-0000-0000-000000000000}"/>
          </ac:spMkLst>
        </pc:spChg>
        <pc:picChg chg="add mod ord">
          <ac:chgData name="Roman Gumzej" userId="S::roman.gumzej@um.si::39b5f2aa-645e-44ce-a9a1-d6838aa53dea" providerId="AD" clId="Web-{CB9B4F94-3EEB-46D6-14FC-15FBAAFAA736}" dt="2024-05-21T08:24:03.347" v="17" actId="1076"/>
          <ac:picMkLst>
            <pc:docMk/>
            <pc:sldMk cId="1658091149" sldId="269"/>
            <ac:picMk id="2" creationId="{26F07E9C-F5A4-602F-6B06-25F9B8BCA438}"/>
          </ac:picMkLst>
        </pc:picChg>
      </pc:sldChg>
      <pc:sldChg chg="addSp delSp modSp add replId">
        <pc:chgData name="Roman Gumzej" userId="S::roman.gumzej@um.si::39b5f2aa-645e-44ce-a9a1-d6838aa53dea" providerId="AD" clId="Web-{CB9B4F94-3EEB-46D6-14FC-15FBAAFAA736}" dt="2024-05-21T08:34:05.535" v="61" actId="20577"/>
        <pc:sldMkLst>
          <pc:docMk/>
          <pc:sldMk cId="1548489696" sldId="270"/>
        </pc:sldMkLst>
        <pc:spChg chg="mod">
          <ac:chgData name="Roman Gumzej" userId="S::roman.gumzej@um.si::39b5f2aa-645e-44ce-a9a1-d6838aa53dea" providerId="AD" clId="Web-{CB9B4F94-3EEB-46D6-14FC-15FBAAFAA736}" dt="2024-05-21T08:34:05.535" v="61" actId="20577"/>
          <ac:spMkLst>
            <pc:docMk/>
            <pc:sldMk cId="1548489696" sldId="270"/>
            <ac:spMk id="119" creationId="{00000000-0000-0000-0000-000000000000}"/>
          </ac:spMkLst>
        </pc:spChg>
        <pc:spChg chg="del mod">
          <ac:chgData name="Roman Gumzej" userId="S::roman.gumzej@um.si::39b5f2aa-645e-44ce-a9a1-d6838aa53dea" providerId="AD" clId="Web-{CB9B4F94-3EEB-46D6-14FC-15FBAAFAA736}" dt="2024-05-21T08:26:45.945" v="22"/>
          <ac:spMkLst>
            <pc:docMk/>
            <pc:sldMk cId="1548489696" sldId="270"/>
            <ac:spMk id="120" creationId="{00000000-0000-0000-0000-000000000000}"/>
          </ac:spMkLst>
        </pc:spChg>
        <pc:picChg chg="add del mod ord">
          <ac:chgData name="Roman Gumzej" userId="S::roman.gumzej@um.si::39b5f2aa-645e-44ce-a9a1-d6838aa53dea" providerId="AD" clId="Web-{CB9B4F94-3EEB-46D6-14FC-15FBAAFAA736}" dt="2024-05-21T08:27:48.447" v="24"/>
          <ac:picMkLst>
            <pc:docMk/>
            <pc:sldMk cId="1548489696" sldId="270"/>
            <ac:picMk id="2" creationId="{F6273D77-ABB4-5D4D-0663-53DC19D4D653}"/>
          </ac:picMkLst>
        </pc:picChg>
        <pc:picChg chg="add mod">
          <ac:chgData name="Roman Gumzej" userId="S::roman.gumzej@um.si::39b5f2aa-645e-44ce-a9a1-d6838aa53dea" providerId="AD" clId="Web-{CB9B4F94-3EEB-46D6-14FC-15FBAAFAA736}" dt="2024-05-21T08:28:14.791" v="28" actId="14100"/>
          <ac:picMkLst>
            <pc:docMk/>
            <pc:sldMk cId="1548489696" sldId="270"/>
            <ac:picMk id="3" creationId="{522332AD-018F-1B3C-8BED-44DA97F10532}"/>
          </ac:picMkLst>
        </pc:picChg>
      </pc:sldChg>
    </pc:docChg>
  </pc:docChgLst>
  <pc:docChgLst>
    <pc:chgData name="Roman Gumzej" userId="S::roman.gumzej@um.si::39b5f2aa-645e-44ce-a9a1-d6838aa53dea" providerId="AD" clId="Web-{E96CE58D-64E7-5BC6-F1B7-5F0C9C8D66AE}"/>
    <pc:docChg chg="modSld">
      <pc:chgData name="Roman Gumzej" userId="S::roman.gumzej@um.si::39b5f2aa-645e-44ce-a9a1-d6838aa53dea" providerId="AD" clId="Web-{E96CE58D-64E7-5BC6-F1B7-5F0C9C8D66AE}" dt="2024-05-28T07:31:11.527" v="30" actId="20577"/>
      <pc:docMkLst>
        <pc:docMk/>
      </pc:docMkLst>
      <pc:sldChg chg="modSp">
        <pc:chgData name="Roman Gumzej" userId="S::roman.gumzej@um.si::39b5f2aa-645e-44ce-a9a1-d6838aa53dea" providerId="AD" clId="Web-{E96CE58D-64E7-5BC6-F1B7-5F0C9C8D66AE}" dt="2024-05-28T07:27:14.908" v="4" actId="1076"/>
        <pc:sldMkLst>
          <pc:docMk/>
          <pc:sldMk cId="0" sldId="260"/>
        </pc:sldMkLst>
        <pc:spChg chg="mod">
          <ac:chgData name="Roman Gumzej" userId="S::roman.gumzej@um.si::39b5f2aa-645e-44ce-a9a1-d6838aa53dea" providerId="AD" clId="Web-{E96CE58D-64E7-5BC6-F1B7-5F0C9C8D66AE}" dt="2024-05-28T07:26:47.688" v="2" actId="20577"/>
          <ac:spMkLst>
            <pc:docMk/>
            <pc:sldMk cId="0" sldId="260"/>
            <ac:spMk id="3" creationId="{D3E7C94B-C99C-C874-315C-14A1F6491201}"/>
          </ac:spMkLst>
        </pc:spChg>
        <pc:graphicFrameChg chg="mod">
          <ac:chgData name="Roman Gumzej" userId="S::roman.gumzej@um.si::39b5f2aa-645e-44ce-a9a1-d6838aa53dea" providerId="AD" clId="Web-{E96CE58D-64E7-5BC6-F1B7-5F0C9C8D66AE}" dt="2024-05-28T07:27:14.908" v="4" actId="1076"/>
          <ac:graphicFrameMkLst>
            <pc:docMk/>
            <pc:sldMk cId="0" sldId="260"/>
            <ac:graphicFrameMk id="109" creationId="{00000000-0000-0000-0000-000000000000}"/>
          </ac:graphicFrameMkLst>
        </pc:graphicFrameChg>
      </pc:sldChg>
      <pc:sldChg chg="modSp">
        <pc:chgData name="Roman Gumzej" userId="S::roman.gumzej@um.si::39b5f2aa-645e-44ce-a9a1-d6838aa53dea" providerId="AD" clId="Web-{E96CE58D-64E7-5BC6-F1B7-5F0C9C8D66AE}" dt="2024-05-28T07:30:09.540" v="26" actId="20577"/>
        <pc:sldMkLst>
          <pc:docMk/>
          <pc:sldMk cId="0" sldId="263"/>
        </pc:sldMkLst>
        <pc:spChg chg="mod">
          <ac:chgData name="Roman Gumzej" userId="S::roman.gumzej@um.si::39b5f2aa-645e-44ce-a9a1-d6838aa53dea" providerId="AD" clId="Web-{E96CE58D-64E7-5BC6-F1B7-5F0C9C8D66AE}" dt="2024-05-28T07:30:09.540" v="26" actId="20577"/>
          <ac:spMkLst>
            <pc:docMk/>
            <pc:sldMk cId="0" sldId="263"/>
            <ac:spMk id="3" creationId="{FF6C31ED-121E-6F5B-2497-C008F949FAEB}"/>
          </ac:spMkLst>
        </pc:spChg>
      </pc:sldChg>
      <pc:sldChg chg="modSp">
        <pc:chgData name="Roman Gumzej" userId="S::roman.gumzej@um.si::39b5f2aa-645e-44ce-a9a1-d6838aa53dea" providerId="AD" clId="Web-{E96CE58D-64E7-5BC6-F1B7-5F0C9C8D66AE}" dt="2024-05-28T07:29:13.679" v="21" actId="20577"/>
        <pc:sldMkLst>
          <pc:docMk/>
          <pc:sldMk cId="3377812436" sldId="268"/>
        </pc:sldMkLst>
        <pc:spChg chg="mod">
          <ac:chgData name="Roman Gumzej" userId="S::roman.gumzej@um.si::39b5f2aa-645e-44ce-a9a1-d6838aa53dea" providerId="AD" clId="Web-{E96CE58D-64E7-5BC6-F1B7-5F0C9C8D66AE}" dt="2024-05-28T07:29:13.679" v="21" actId="20577"/>
          <ac:spMkLst>
            <pc:docMk/>
            <pc:sldMk cId="3377812436" sldId="268"/>
            <ac:spMk id="7" creationId="{7BB6BF71-5E60-4864-8295-F6F50E2E68BE}"/>
          </ac:spMkLst>
        </pc:spChg>
      </pc:sldChg>
      <pc:sldChg chg="modSp">
        <pc:chgData name="Roman Gumzej" userId="S::roman.gumzej@um.si::39b5f2aa-645e-44ce-a9a1-d6838aa53dea" providerId="AD" clId="Web-{E96CE58D-64E7-5BC6-F1B7-5F0C9C8D66AE}" dt="2024-05-28T07:30:28.807" v="28" actId="20577"/>
        <pc:sldMkLst>
          <pc:docMk/>
          <pc:sldMk cId="1658091149" sldId="269"/>
        </pc:sldMkLst>
        <pc:spChg chg="mod">
          <ac:chgData name="Roman Gumzej" userId="S::roman.gumzej@um.si::39b5f2aa-645e-44ce-a9a1-d6838aa53dea" providerId="AD" clId="Web-{E96CE58D-64E7-5BC6-F1B7-5F0C9C8D66AE}" dt="2024-05-28T07:30:28.807" v="28" actId="20577"/>
          <ac:spMkLst>
            <pc:docMk/>
            <pc:sldMk cId="1658091149" sldId="269"/>
            <ac:spMk id="8" creationId="{AD9315F7-DC36-4C61-8A3F-B59C2B88BDE2}"/>
          </ac:spMkLst>
        </pc:spChg>
      </pc:sldChg>
      <pc:sldChg chg="modSp">
        <pc:chgData name="Roman Gumzej" userId="S::roman.gumzej@um.si::39b5f2aa-645e-44ce-a9a1-d6838aa53dea" providerId="AD" clId="Web-{E96CE58D-64E7-5BC6-F1B7-5F0C9C8D66AE}" dt="2024-05-28T07:31:11.527" v="30" actId="20577"/>
        <pc:sldMkLst>
          <pc:docMk/>
          <pc:sldMk cId="1548489696" sldId="270"/>
        </pc:sldMkLst>
        <pc:spChg chg="mod">
          <ac:chgData name="Roman Gumzej" userId="S::roman.gumzej@um.si::39b5f2aa-645e-44ce-a9a1-d6838aa53dea" providerId="AD" clId="Web-{E96CE58D-64E7-5BC6-F1B7-5F0C9C8D66AE}" dt="2024-05-28T07:31:11.527" v="30" actId="20577"/>
          <ac:spMkLst>
            <pc:docMk/>
            <pc:sldMk cId="1548489696" sldId="270"/>
            <ac:spMk id="4" creationId="{96C990AF-862E-4416-9EB8-C72A9ABAB935}"/>
          </ac:spMkLst>
        </pc:spChg>
      </pc:sldChg>
      <pc:sldChg chg="modSp">
        <pc:chgData name="Roman Gumzej" userId="S::roman.gumzej@um.si::39b5f2aa-645e-44ce-a9a1-d6838aa53dea" providerId="AD" clId="Web-{E96CE58D-64E7-5BC6-F1B7-5F0C9C8D66AE}" dt="2024-05-28T07:29:33.695" v="23" actId="20577"/>
        <pc:sldMkLst>
          <pc:docMk/>
          <pc:sldMk cId="3754049331" sldId="271"/>
        </pc:sldMkLst>
        <pc:spChg chg="mod">
          <ac:chgData name="Roman Gumzej" userId="S::roman.gumzej@um.si::39b5f2aa-645e-44ce-a9a1-d6838aa53dea" providerId="AD" clId="Web-{E96CE58D-64E7-5BC6-F1B7-5F0C9C8D66AE}" dt="2024-05-28T07:29:33.695" v="23" actId="20577"/>
          <ac:spMkLst>
            <pc:docMk/>
            <pc:sldMk cId="3754049331" sldId="271"/>
            <ac:spMk id="4" creationId="{7D7A5E0B-6CA4-4D64-85DE-763879353B26}"/>
          </ac:spMkLst>
        </pc:spChg>
      </pc:sldChg>
    </pc:docChg>
  </pc:docChgLst>
  <pc:docChgLst>
    <pc:chgData name="Roman Gumzej" userId="39b5f2aa-645e-44ce-a9a1-d6838aa53dea" providerId="ADAL" clId="{0BC0EDFA-58B4-45A1-A727-670595B72730}"/>
    <pc:docChg chg="undo custSel addSld delSld modSld sldOrd">
      <pc:chgData name="Roman Gumzej" userId="39b5f2aa-645e-44ce-a9a1-d6838aa53dea" providerId="ADAL" clId="{0BC0EDFA-58B4-45A1-A727-670595B72730}" dt="2024-10-01T09:20:13.238" v="4164" actId="790"/>
      <pc:docMkLst>
        <pc:docMk/>
      </pc:docMkLst>
      <pc:sldChg chg="modSp mod">
        <pc:chgData name="Roman Gumzej" userId="39b5f2aa-645e-44ce-a9a1-d6838aa53dea" providerId="ADAL" clId="{0BC0EDFA-58B4-45A1-A727-670595B72730}" dt="2024-09-30T10:04:46.633" v="2574" actId="12788"/>
        <pc:sldMkLst>
          <pc:docMk/>
          <pc:sldMk cId="0" sldId="256"/>
        </pc:sldMkLst>
        <pc:spChg chg="mod">
          <ac:chgData name="Roman Gumzej" userId="39b5f2aa-645e-44ce-a9a1-d6838aa53dea" providerId="ADAL" clId="{0BC0EDFA-58B4-45A1-A727-670595B72730}" dt="2024-09-30T10:04:46.633" v="2574" actId="12788"/>
          <ac:spMkLst>
            <pc:docMk/>
            <pc:sldMk cId="0" sldId="256"/>
            <ac:spMk id="89" creationId="{00000000-0000-0000-0000-000000000000}"/>
          </ac:spMkLst>
        </pc:spChg>
        <pc:spChg chg="mod">
          <ac:chgData name="Roman Gumzej" userId="39b5f2aa-645e-44ce-a9a1-d6838aa53dea" providerId="ADAL" clId="{0BC0EDFA-58B4-45A1-A727-670595B72730}" dt="2024-09-30T10:04:46.633" v="2574" actId="12788"/>
          <ac:spMkLst>
            <pc:docMk/>
            <pc:sldMk cId="0" sldId="256"/>
            <ac:spMk id="94" creationId="{00000000-0000-0000-0000-000000000000}"/>
          </ac:spMkLst>
        </pc:spChg>
        <pc:spChg chg="mod">
          <ac:chgData name="Roman Gumzej" userId="39b5f2aa-645e-44ce-a9a1-d6838aa53dea" providerId="ADAL" clId="{0BC0EDFA-58B4-45A1-A727-670595B72730}" dt="2024-09-30T10:04:46.633" v="2574" actId="12788"/>
          <ac:spMkLst>
            <pc:docMk/>
            <pc:sldMk cId="0" sldId="256"/>
            <ac:spMk id="95" creationId="{00000000-0000-0000-0000-000000000000}"/>
          </ac:spMkLst>
        </pc:spChg>
      </pc:sldChg>
      <pc:sldChg chg="modSp mod">
        <pc:chgData name="Roman Gumzej" userId="39b5f2aa-645e-44ce-a9a1-d6838aa53dea" providerId="ADAL" clId="{0BC0EDFA-58B4-45A1-A727-670595B72730}" dt="2024-09-30T10:52:22.802" v="2743" actId="20577"/>
        <pc:sldMkLst>
          <pc:docMk/>
          <pc:sldMk cId="0" sldId="257"/>
        </pc:sldMkLst>
        <pc:spChg chg="mod">
          <ac:chgData name="Roman Gumzej" userId="39b5f2aa-645e-44ce-a9a1-d6838aa53dea" providerId="ADAL" clId="{0BC0EDFA-58B4-45A1-A727-670595B72730}" dt="2024-09-30T10:52:22.802" v="2743" actId="20577"/>
          <ac:spMkLst>
            <pc:docMk/>
            <pc:sldMk cId="0" sldId="257"/>
            <ac:spMk id="100" creationId="{00000000-0000-0000-0000-000000000000}"/>
          </ac:spMkLst>
        </pc:spChg>
      </pc:sldChg>
      <pc:sldChg chg="modSp mod">
        <pc:chgData name="Roman Gumzej" userId="39b5f2aa-645e-44ce-a9a1-d6838aa53dea" providerId="ADAL" clId="{0BC0EDFA-58B4-45A1-A727-670595B72730}" dt="2024-10-01T08:50:51.328" v="4163" actId="790"/>
        <pc:sldMkLst>
          <pc:docMk/>
          <pc:sldMk cId="0" sldId="258"/>
        </pc:sldMkLst>
        <pc:spChg chg="mod">
          <ac:chgData name="Roman Gumzej" userId="39b5f2aa-645e-44ce-a9a1-d6838aa53dea" providerId="ADAL" clId="{0BC0EDFA-58B4-45A1-A727-670595B72730}" dt="2024-10-01T08:50:51.328" v="4163" actId="790"/>
          <ac:spMkLst>
            <pc:docMk/>
            <pc:sldMk cId="0" sldId="258"/>
            <ac:spMk id="101" creationId="{00000000-0000-0000-0000-000000000000}"/>
          </ac:spMkLst>
        </pc:spChg>
        <pc:spChg chg="mod">
          <ac:chgData name="Roman Gumzej" userId="39b5f2aa-645e-44ce-a9a1-d6838aa53dea" providerId="ADAL" clId="{0BC0EDFA-58B4-45A1-A727-670595B72730}" dt="2024-10-01T08:50:51.328" v="4163" actId="790"/>
          <ac:spMkLst>
            <pc:docMk/>
            <pc:sldMk cId="0" sldId="258"/>
            <ac:spMk id="102" creationId="{00000000-0000-0000-0000-000000000000}"/>
          </ac:spMkLst>
        </pc:spChg>
      </pc:sldChg>
      <pc:sldChg chg="modSp mod">
        <pc:chgData name="Roman Gumzej" userId="39b5f2aa-645e-44ce-a9a1-d6838aa53dea" providerId="ADAL" clId="{0BC0EDFA-58B4-45A1-A727-670595B72730}" dt="2024-10-01T08:09:57.523" v="2801" actId="790"/>
        <pc:sldMkLst>
          <pc:docMk/>
          <pc:sldMk cId="0" sldId="259"/>
        </pc:sldMkLst>
        <pc:spChg chg="mod">
          <ac:chgData name="Roman Gumzej" userId="39b5f2aa-645e-44ce-a9a1-d6838aa53dea" providerId="ADAL" clId="{0BC0EDFA-58B4-45A1-A727-670595B72730}" dt="2024-10-01T08:09:57.523" v="2801" actId="790"/>
          <ac:spMkLst>
            <pc:docMk/>
            <pc:sldMk cId="0" sldId="259"/>
            <ac:spMk id="3" creationId="{30E46912-AE7E-2050-B6E1-0EDE76E6EC39}"/>
          </ac:spMkLst>
        </pc:spChg>
        <pc:spChg chg="mod">
          <ac:chgData name="Roman Gumzej" userId="39b5f2aa-645e-44ce-a9a1-d6838aa53dea" providerId="ADAL" clId="{0BC0EDFA-58B4-45A1-A727-670595B72730}" dt="2024-10-01T08:09:57.523" v="2801" actId="790"/>
          <ac:spMkLst>
            <pc:docMk/>
            <pc:sldMk cId="0" sldId="259"/>
            <ac:spMk id="104" creationId="{00000000-0000-0000-0000-000000000000}"/>
          </ac:spMkLst>
        </pc:spChg>
        <pc:spChg chg="mod">
          <ac:chgData name="Roman Gumzej" userId="39b5f2aa-645e-44ce-a9a1-d6838aa53dea" providerId="ADAL" clId="{0BC0EDFA-58B4-45A1-A727-670595B72730}" dt="2024-10-01T08:09:57.523" v="2801" actId="790"/>
          <ac:spMkLst>
            <pc:docMk/>
            <pc:sldMk cId="0" sldId="259"/>
            <ac:spMk id="105" creationId="{00000000-0000-0000-0000-000000000000}"/>
          </ac:spMkLst>
        </pc:spChg>
      </pc:sldChg>
      <pc:sldChg chg="addSp delSp modSp mod">
        <pc:chgData name="Roman Gumzej" userId="39b5f2aa-645e-44ce-a9a1-d6838aa53dea" providerId="ADAL" clId="{0BC0EDFA-58B4-45A1-A727-670595B72730}" dt="2024-10-01T08:36:56.612" v="3778" actId="790"/>
        <pc:sldMkLst>
          <pc:docMk/>
          <pc:sldMk cId="0" sldId="260"/>
        </pc:sldMkLst>
        <pc:spChg chg="add mod">
          <ac:chgData name="Roman Gumzej" userId="39b5f2aa-645e-44ce-a9a1-d6838aa53dea" providerId="ADAL" clId="{0BC0EDFA-58B4-45A1-A727-670595B72730}" dt="2024-10-01T08:36:56.612" v="3778" actId="790"/>
          <ac:spMkLst>
            <pc:docMk/>
            <pc:sldMk cId="0" sldId="260"/>
            <ac:spMk id="2" creationId="{5EC304E0-0889-460D-BF0F-B5089272DBB3}"/>
          </ac:spMkLst>
        </pc:spChg>
        <pc:spChg chg="add mod">
          <ac:chgData name="Roman Gumzej" userId="39b5f2aa-645e-44ce-a9a1-d6838aa53dea" providerId="ADAL" clId="{0BC0EDFA-58B4-45A1-A727-670595B72730}" dt="2024-10-01T08:36:56.612" v="3778" actId="790"/>
          <ac:spMkLst>
            <pc:docMk/>
            <pc:sldMk cId="0" sldId="260"/>
            <ac:spMk id="3" creationId="{3CB2916A-61A2-4041-BF34-028F1C793929}"/>
          </ac:spMkLst>
        </pc:spChg>
        <pc:spChg chg="del">
          <ac:chgData name="Roman Gumzej" userId="39b5f2aa-645e-44ce-a9a1-d6838aa53dea" providerId="ADAL" clId="{0BC0EDFA-58B4-45A1-A727-670595B72730}" dt="2024-09-30T09:31:36.706" v="651" actId="478"/>
          <ac:spMkLst>
            <pc:docMk/>
            <pc:sldMk cId="0" sldId="260"/>
            <ac:spMk id="3" creationId="{D3E7C94B-C99C-C874-315C-14A1F6491201}"/>
          </ac:spMkLst>
        </pc:spChg>
        <pc:spChg chg="mod">
          <ac:chgData name="Roman Gumzej" userId="39b5f2aa-645e-44ce-a9a1-d6838aa53dea" providerId="ADAL" clId="{0BC0EDFA-58B4-45A1-A727-670595B72730}" dt="2024-10-01T08:36:56.612" v="3778" actId="790"/>
          <ac:spMkLst>
            <pc:docMk/>
            <pc:sldMk cId="0" sldId="260"/>
            <ac:spMk id="107" creationId="{00000000-0000-0000-0000-000000000000}"/>
          </ac:spMkLst>
        </pc:spChg>
        <pc:graphicFrameChg chg="mod modGraphic">
          <ac:chgData name="Roman Gumzej" userId="39b5f2aa-645e-44ce-a9a1-d6838aa53dea" providerId="ADAL" clId="{0BC0EDFA-58B4-45A1-A727-670595B72730}" dt="2024-10-01T08:11:54.608" v="2806" actId="790"/>
          <ac:graphicFrameMkLst>
            <pc:docMk/>
            <pc:sldMk cId="0" sldId="260"/>
            <ac:graphicFrameMk id="109" creationId="{00000000-0000-0000-0000-000000000000}"/>
          </ac:graphicFrameMkLst>
        </pc:graphicFrameChg>
      </pc:sldChg>
      <pc:sldChg chg="modSp mod">
        <pc:chgData name="Roman Gumzej" userId="39b5f2aa-645e-44ce-a9a1-d6838aa53dea" providerId="ADAL" clId="{0BC0EDFA-58B4-45A1-A727-670595B72730}" dt="2024-10-01T08:13:27.074" v="2827" actId="20577"/>
        <pc:sldMkLst>
          <pc:docMk/>
          <pc:sldMk cId="0" sldId="261"/>
        </pc:sldMkLst>
        <pc:spChg chg="mod">
          <ac:chgData name="Roman Gumzej" userId="39b5f2aa-645e-44ce-a9a1-d6838aa53dea" providerId="ADAL" clId="{0BC0EDFA-58B4-45A1-A727-670595B72730}" dt="2024-10-01T08:13:27.074" v="2827" actId="20577"/>
          <ac:spMkLst>
            <pc:docMk/>
            <pc:sldMk cId="0" sldId="261"/>
            <ac:spMk id="110" creationId="{00000000-0000-0000-0000-000000000000}"/>
          </ac:spMkLst>
        </pc:spChg>
        <pc:spChg chg="mod">
          <ac:chgData name="Roman Gumzej" userId="39b5f2aa-645e-44ce-a9a1-d6838aa53dea" providerId="ADAL" clId="{0BC0EDFA-58B4-45A1-A727-670595B72730}" dt="2024-09-30T09:44:39.823" v="1214" actId="21"/>
          <ac:spMkLst>
            <pc:docMk/>
            <pc:sldMk cId="0" sldId="261"/>
            <ac:spMk id="111" creationId="{00000000-0000-0000-0000-000000000000}"/>
          </ac:spMkLst>
        </pc:spChg>
      </pc:sldChg>
      <pc:sldChg chg="modSp mod">
        <pc:chgData name="Roman Gumzej" userId="39b5f2aa-645e-44ce-a9a1-d6838aa53dea" providerId="ADAL" clId="{0BC0EDFA-58B4-45A1-A727-670595B72730}" dt="2024-09-30T09:53:40.644" v="1912" actId="20577"/>
        <pc:sldMkLst>
          <pc:docMk/>
          <pc:sldMk cId="0" sldId="262"/>
        </pc:sldMkLst>
        <pc:spChg chg="mod">
          <ac:chgData name="Roman Gumzej" userId="39b5f2aa-645e-44ce-a9a1-d6838aa53dea" providerId="ADAL" clId="{0BC0EDFA-58B4-45A1-A727-670595B72730}" dt="2024-09-30T09:44:50.948" v="1216" actId="6549"/>
          <ac:spMkLst>
            <pc:docMk/>
            <pc:sldMk cId="0" sldId="262"/>
            <ac:spMk id="3" creationId="{984FFE4D-5DE3-164B-3058-3EF5F5079209}"/>
          </ac:spMkLst>
        </pc:spChg>
        <pc:spChg chg="mod">
          <ac:chgData name="Roman Gumzej" userId="39b5f2aa-645e-44ce-a9a1-d6838aa53dea" providerId="ADAL" clId="{0BC0EDFA-58B4-45A1-A727-670595B72730}" dt="2024-09-30T09:44:33.526" v="1213" actId="20577"/>
          <ac:spMkLst>
            <pc:docMk/>
            <pc:sldMk cId="0" sldId="262"/>
            <ac:spMk id="113" creationId="{00000000-0000-0000-0000-000000000000}"/>
          </ac:spMkLst>
        </pc:spChg>
        <pc:spChg chg="mod">
          <ac:chgData name="Roman Gumzej" userId="39b5f2aa-645e-44ce-a9a1-d6838aa53dea" providerId="ADAL" clId="{0BC0EDFA-58B4-45A1-A727-670595B72730}" dt="2024-09-30T09:53:40.644" v="1912" actId="20577"/>
          <ac:spMkLst>
            <pc:docMk/>
            <pc:sldMk cId="0" sldId="262"/>
            <ac:spMk id="114" creationId="{00000000-0000-0000-0000-000000000000}"/>
          </ac:spMkLst>
        </pc:spChg>
      </pc:sldChg>
      <pc:sldChg chg="del">
        <pc:chgData name="Roman Gumzej" userId="39b5f2aa-645e-44ce-a9a1-d6838aa53dea" providerId="ADAL" clId="{0BC0EDFA-58B4-45A1-A727-670595B72730}" dt="2024-09-30T09:59:43.405" v="2175" actId="47"/>
        <pc:sldMkLst>
          <pc:docMk/>
          <pc:sldMk cId="0" sldId="263"/>
        </pc:sldMkLst>
      </pc:sldChg>
      <pc:sldChg chg="del">
        <pc:chgData name="Roman Gumzej" userId="39b5f2aa-645e-44ce-a9a1-d6838aa53dea" providerId="ADAL" clId="{0BC0EDFA-58B4-45A1-A727-670595B72730}" dt="2024-09-30T09:59:43.405" v="2175" actId="47"/>
        <pc:sldMkLst>
          <pc:docMk/>
          <pc:sldMk cId="0" sldId="264"/>
        </pc:sldMkLst>
      </pc:sldChg>
      <pc:sldChg chg="del">
        <pc:chgData name="Roman Gumzej" userId="39b5f2aa-645e-44ce-a9a1-d6838aa53dea" providerId="ADAL" clId="{0BC0EDFA-58B4-45A1-A727-670595B72730}" dt="2024-09-30T09:59:43.405" v="2175" actId="47"/>
        <pc:sldMkLst>
          <pc:docMk/>
          <pc:sldMk cId="0" sldId="265"/>
        </pc:sldMkLst>
      </pc:sldChg>
      <pc:sldChg chg="del">
        <pc:chgData name="Roman Gumzej" userId="39b5f2aa-645e-44ce-a9a1-d6838aa53dea" providerId="ADAL" clId="{0BC0EDFA-58B4-45A1-A727-670595B72730}" dt="2024-09-30T09:59:43.405" v="2175" actId="47"/>
        <pc:sldMkLst>
          <pc:docMk/>
          <pc:sldMk cId="0" sldId="266"/>
        </pc:sldMkLst>
      </pc:sldChg>
      <pc:sldChg chg="addSp delSp modSp mod modClrScheme chgLayout">
        <pc:chgData name="Roman Gumzej" userId="39b5f2aa-645e-44ce-a9a1-d6838aa53dea" providerId="ADAL" clId="{0BC0EDFA-58B4-45A1-A727-670595B72730}" dt="2024-10-01T08:36:41.721" v="3777" actId="790"/>
        <pc:sldMkLst>
          <pc:docMk/>
          <pc:sldMk cId="3377812436" sldId="268"/>
        </pc:sldMkLst>
        <pc:spChg chg="del">
          <ac:chgData name="Roman Gumzej" userId="39b5f2aa-645e-44ce-a9a1-d6838aa53dea" providerId="ADAL" clId="{0BC0EDFA-58B4-45A1-A727-670595B72730}" dt="2024-09-30T09:55:36.539" v="1969" actId="478"/>
          <ac:spMkLst>
            <pc:docMk/>
            <pc:sldMk cId="3377812436" sldId="268"/>
            <ac:spMk id="3" creationId="{06D7CADD-5BB0-3AD9-D2C3-162B432E7E87}"/>
          </ac:spMkLst>
        </pc:spChg>
        <pc:spChg chg="del">
          <ac:chgData name="Roman Gumzej" userId="39b5f2aa-645e-44ce-a9a1-d6838aa53dea" providerId="ADAL" clId="{0BC0EDFA-58B4-45A1-A727-670595B72730}" dt="2024-09-30T09:55:36.539" v="1969" actId="478"/>
          <ac:spMkLst>
            <pc:docMk/>
            <pc:sldMk cId="3377812436" sldId="268"/>
            <ac:spMk id="4" creationId="{4018CFD5-F994-296A-BEC3-6BD49ABDF9F8}"/>
          </ac:spMkLst>
        </pc:spChg>
        <pc:spChg chg="del">
          <ac:chgData name="Roman Gumzej" userId="39b5f2aa-645e-44ce-a9a1-d6838aa53dea" providerId="ADAL" clId="{0BC0EDFA-58B4-45A1-A727-670595B72730}" dt="2024-09-30T09:55:36.539" v="1969" actId="478"/>
          <ac:spMkLst>
            <pc:docMk/>
            <pc:sldMk cId="3377812436" sldId="268"/>
            <ac:spMk id="5" creationId="{47357BEA-9870-B0BB-9E27-3B7B37B77095}"/>
          </ac:spMkLst>
        </pc:spChg>
        <pc:spChg chg="add del mod">
          <ac:chgData name="Roman Gumzej" userId="39b5f2aa-645e-44ce-a9a1-d6838aa53dea" providerId="ADAL" clId="{0BC0EDFA-58B4-45A1-A727-670595B72730}" dt="2024-09-30T09:55:58.430" v="1972" actId="700"/>
          <ac:spMkLst>
            <pc:docMk/>
            <pc:sldMk cId="3377812436" sldId="268"/>
            <ac:spMk id="6" creationId="{A8C2F42D-4CC9-4C72-909C-6B9BB82A0505}"/>
          </ac:spMkLst>
        </pc:spChg>
        <pc:spChg chg="mod">
          <ac:chgData name="Roman Gumzej" userId="39b5f2aa-645e-44ce-a9a1-d6838aa53dea" providerId="ADAL" clId="{0BC0EDFA-58B4-45A1-A727-670595B72730}" dt="2024-10-01T08:36:41.721" v="3777" actId="790"/>
          <ac:spMkLst>
            <pc:docMk/>
            <pc:sldMk cId="3377812436" sldId="268"/>
            <ac:spMk id="7" creationId="{7BB6BF71-5E60-4864-8295-F6F50E2E68BE}"/>
          </ac:spMkLst>
        </pc:spChg>
        <pc:spChg chg="add mod">
          <ac:chgData name="Roman Gumzej" userId="39b5f2aa-645e-44ce-a9a1-d6838aa53dea" providerId="ADAL" clId="{0BC0EDFA-58B4-45A1-A727-670595B72730}" dt="2024-10-01T08:36:41.721" v="3777" actId="790"/>
          <ac:spMkLst>
            <pc:docMk/>
            <pc:sldMk cId="3377812436" sldId="268"/>
            <ac:spMk id="9" creationId="{3A21143F-C23F-44AD-8D3A-C9F6522D0C32}"/>
          </ac:spMkLst>
        </pc:spChg>
        <pc:spChg chg="mod ord">
          <ac:chgData name="Roman Gumzej" userId="39b5f2aa-645e-44ce-a9a1-d6838aa53dea" providerId="ADAL" clId="{0BC0EDFA-58B4-45A1-A727-670595B72730}" dt="2024-10-01T08:36:41.721" v="3777" actId="790"/>
          <ac:spMkLst>
            <pc:docMk/>
            <pc:sldMk cId="3377812436" sldId="268"/>
            <ac:spMk id="113" creationId="{00000000-0000-0000-0000-000000000000}"/>
          </ac:spMkLst>
        </pc:spChg>
        <pc:graphicFrameChg chg="add mod modGraphic">
          <ac:chgData name="Roman Gumzej" userId="39b5f2aa-645e-44ce-a9a1-d6838aa53dea" providerId="ADAL" clId="{0BC0EDFA-58B4-45A1-A727-670595B72730}" dt="2024-09-30T09:59:07.683" v="2173" actId="790"/>
          <ac:graphicFrameMkLst>
            <pc:docMk/>
            <pc:sldMk cId="3377812436" sldId="268"/>
            <ac:graphicFrameMk id="10" creationId="{39CC591B-1191-45CF-8A90-D648983EFBB3}"/>
          </ac:graphicFrameMkLst>
        </pc:graphicFrameChg>
        <pc:picChg chg="del">
          <ac:chgData name="Roman Gumzej" userId="39b5f2aa-645e-44ce-a9a1-d6838aa53dea" providerId="ADAL" clId="{0BC0EDFA-58B4-45A1-A727-670595B72730}" dt="2024-09-30T09:55:36.539" v="1969" actId="478"/>
          <ac:picMkLst>
            <pc:docMk/>
            <pc:sldMk cId="3377812436" sldId="268"/>
            <ac:picMk id="2" creationId="{B1633813-6038-8610-E157-FF7C55D648C8}"/>
          </ac:picMkLst>
        </pc:picChg>
      </pc:sldChg>
      <pc:sldChg chg="del">
        <pc:chgData name="Roman Gumzej" userId="39b5f2aa-645e-44ce-a9a1-d6838aa53dea" providerId="ADAL" clId="{0BC0EDFA-58B4-45A1-A727-670595B72730}" dt="2024-09-30T09:59:43.405" v="2175" actId="47"/>
        <pc:sldMkLst>
          <pc:docMk/>
          <pc:sldMk cId="1658091149" sldId="269"/>
        </pc:sldMkLst>
      </pc:sldChg>
      <pc:sldChg chg="del">
        <pc:chgData name="Roman Gumzej" userId="39b5f2aa-645e-44ce-a9a1-d6838aa53dea" providerId="ADAL" clId="{0BC0EDFA-58B4-45A1-A727-670595B72730}" dt="2024-09-30T09:59:43.405" v="2175" actId="47"/>
        <pc:sldMkLst>
          <pc:docMk/>
          <pc:sldMk cId="1548489696" sldId="270"/>
        </pc:sldMkLst>
      </pc:sldChg>
      <pc:sldChg chg="del">
        <pc:chgData name="Roman Gumzej" userId="39b5f2aa-645e-44ce-a9a1-d6838aa53dea" providerId="ADAL" clId="{0BC0EDFA-58B4-45A1-A727-670595B72730}" dt="2024-09-30T09:59:43.405" v="2175" actId="47"/>
        <pc:sldMkLst>
          <pc:docMk/>
          <pc:sldMk cId="3754049331" sldId="271"/>
        </pc:sldMkLst>
      </pc:sldChg>
      <pc:sldChg chg="del">
        <pc:chgData name="Roman Gumzej" userId="39b5f2aa-645e-44ce-a9a1-d6838aa53dea" providerId="ADAL" clId="{0BC0EDFA-58B4-45A1-A727-670595B72730}" dt="2024-09-30T09:59:43.405" v="2175" actId="47"/>
        <pc:sldMkLst>
          <pc:docMk/>
          <pc:sldMk cId="1537020485" sldId="272"/>
        </pc:sldMkLst>
      </pc:sldChg>
      <pc:sldChg chg="modSp add mod">
        <pc:chgData name="Roman Gumzej" userId="39b5f2aa-645e-44ce-a9a1-d6838aa53dea" providerId="ADAL" clId="{0BC0EDFA-58B4-45A1-A727-670595B72730}" dt="2024-10-01T09:20:13.238" v="4164" actId="790"/>
        <pc:sldMkLst>
          <pc:docMk/>
          <pc:sldMk cId="1007672708" sldId="273"/>
        </pc:sldMkLst>
        <pc:spChg chg="mod">
          <ac:chgData name="Roman Gumzej" userId="39b5f2aa-645e-44ce-a9a1-d6838aa53dea" providerId="ADAL" clId="{0BC0EDFA-58B4-45A1-A727-670595B72730}" dt="2024-10-01T09:20:13.238" v="4164" actId="790"/>
          <ac:spMkLst>
            <pc:docMk/>
            <pc:sldMk cId="1007672708" sldId="273"/>
            <ac:spMk id="3" creationId="{984FFE4D-5DE3-164B-3058-3EF5F5079209}"/>
          </ac:spMkLst>
        </pc:spChg>
        <pc:spChg chg="mod">
          <ac:chgData name="Roman Gumzej" userId="39b5f2aa-645e-44ce-a9a1-d6838aa53dea" providerId="ADAL" clId="{0BC0EDFA-58B4-45A1-A727-670595B72730}" dt="2024-10-01T09:20:13.238" v="4164" actId="790"/>
          <ac:spMkLst>
            <pc:docMk/>
            <pc:sldMk cId="1007672708" sldId="273"/>
            <ac:spMk id="113" creationId="{00000000-0000-0000-0000-000000000000}"/>
          </ac:spMkLst>
        </pc:spChg>
        <pc:spChg chg="mod">
          <ac:chgData name="Roman Gumzej" userId="39b5f2aa-645e-44ce-a9a1-d6838aa53dea" providerId="ADAL" clId="{0BC0EDFA-58B4-45A1-A727-670595B72730}" dt="2024-10-01T09:20:13.238" v="4164" actId="790"/>
          <ac:spMkLst>
            <pc:docMk/>
            <pc:sldMk cId="1007672708" sldId="273"/>
            <ac:spMk id="114" creationId="{00000000-0000-0000-0000-000000000000}"/>
          </ac:spMkLst>
        </pc:spChg>
      </pc:sldChg>
      <pc:sldChg chg="modSp add mod ord modClrScheme chgLayout">
        <pc:chgData name="Roman Gumzej" userId="39b5f2aa-645e-44ce-a9a1-d6838aa53dea" providerId="ADAL" clId="{0BC0EDFA-58B4-45A1-A727-670595B72730}" dt="2024-10-01T08:37:59.562" v="3785" actId="20577"/>
        <pc:sldMkLst>
          <pc:docMk/>
          <pc:sldMk cId="738194352" sldId="274"/>
        </pc:sldMkLst>
        <pc:spChg chg="mod ord">
          <ac:chgData name="Roman Gumzej" userId="39b5f2aa-645e-44ce-a9a1-d6838aa53dea" providerId="ADAL" clId="{0BC0EDFA-58B4-45A1-A727-670595B72730}" dt="2024-10-01T08:24:00.877" v="3372" actId="700"/>
          <ac:spMkLst>
            <pc:docMk/>
            <pc:sldMk cId="738194352" sldId="274"/>
            <ac:spMk id="113" creationId="{00000000-0000-0000-0000-000000000000}"/>
          </ac:spMkLst>
        </pc:spChg>
        <pc:spChg chg="mod ord">
          <ac:chgData name="Roman Gumzej" userId="39b5f2aa-645e-44ce-a9a1-d6838aa53dea" providerId="ADAL" clId="{0BC0EDFA-58B4-45A1-A727-670595B72730}" dt="2024-10-01T08:37:59.562" v="3785" actId="20577"/>
          <ac:spMkLst>
            <pc:docMk/>
            <pc:sldMk cId="738194352" sldId="274"/>
            <ac:spMk id="114" creationId="{00000000-0000-0000-0000-000000000000}"/>
          </ac:spMkLst>
        </pc:spChg>
      </pc:sldChg>
    </pc:docChg>
  </pc:docChgLst>
  <pc:docChgLst>
    <pc:chgData name="Roman Gumzej" userId="S::roman.gumzej@um.si::39b5f2aa-645e-44ce-a9a1-d6838aa53dea" providerId="AD" clId="Web-{93C17E71-E3E3-B712-77AD-AF6BE7F29589}"/>
    <pc:docChg chg="addSld modSld sldOrd">
      <pc:chgData name="Roman Gumzej" userId="S::roman.gumzej@um.si::39b5f2aa-645e-44ce-a9a1-d6838aa53dea" providerId="AD" clId="Web-{93C17E71-E3E3-B712-77AD-AF6BE7F29589}" dt="2024-05-21T09:22:01.820" v="79" actId="20577"/>
      <pc:docMkLst>
        <pc:docMk/>
      </pc:docMkLst>
      <pc:sldChg chg="modSp">
        <pc:chgData name="Roman Gumzej" userId="S::roman.gumzej@um.si::39b5f2aa-645e-44ce-a9a1-d6838aa53dea" providerId="AD" clId="Web-{93C17E71-E3E3-B712-77AD-AF6BE7F29589}" dt="2024-05-21T09:21:31.663" v="76" actId="20577"/>
        <pc:sldMkLst>
          <pc:docMk/>
          <pc:sldMk cId="0" sldId="264"/>
        </pc:sldMkLst>
        <pc:spChg chg="mod">
          <ac:chgData name="Roman Gumzej" userId="S::roman.gumzej@um.si::39b5f2aa-645e-44ce-a9a1-d6838aa53dea" providerId="AD" clId="Web-{93C17E71-E3E3-B712-77AD-AF6BE7F29589}" dt="2024-05-21T09:21:31.663" v="76" actId="20577"/>
          <ac:spMkLst>
            <pc:docMk/>
            <pc:sldMk cId="0" sldId="264"/>
            <ac:spMk id="119" creationId="{00000000-0000-0000-0000-000000000000}"/>
          </ac:spMkLst>
        </pc:spChg>
      </pc:sldChg>
      <pc:sldChg chg="modSp">
        <pc:chgData name="Roman Gumzej" userId="S::roman.gumzej@um.si::39b5f2aa-645e-44ce-a9a1-d6838aa53dea" providerId="AD" clId="Web-{93C17E71-E3E3-B712-77AD-AF6BE7F29589}" dt="2024-05-21T09:19:32.425" v="64" actId="20577"/>
        <pc:sldMkLst>
          <pc:docMk/>
          <pc:sldMk cId="3377812436" sldId="268"/>
        </pc:sldMkLst>
        <pc:spChg chg="mod">
          <ac:chgData name="Roman Gumzej" userId="S::roman.gumzej@um.si::39b5f2aa-645e-44ce-a9a1-d6838aa53dea" providerId="AD" clId="Web-{93C17E71-E3E3-B712-77AD-AF6BE7F29589}" dt="2024-05-21T09:19:32.425" v="64" actId="20577"/>
          <ac:spMkLst>
            <pc:docMk/>
            <pc:sldMk cId="3377812436" sldId="268"/>
            <ac:spMk id="113" creationId="{00000000-0000-0000-0000-000000000000}"/>
          </ac:spMkLst>
        </pc:spChg>
      </pc:sldChg>
      <pc:sldChg chg="modSp ord">
        <pc:chgData name="Roman Gumzej" userId="S::roman.gumzej@um.si::39b5f2aa-645e-44ce-a9a1-d6838aa53dea" providerId="AD" clId="Web-{93C17E71-E3E3-B712-77AD-AF6BE7F29589}" dt="2024-05-21T09:21:15.069" v="72" actId="20577"/>
        <pc:sldMkLst>
          <pc:docMk/>
          <pc:sldMk cId="1658091149" sldId="269"/>
        </pc:sldMkLst>
        <pc:spChg chg="mod">
          <ac:chgData name="Roman Gumzej" userId="S::roman.gumzej@um.si::39b5f2aa-645e-44ce-a9a1-d6838aa53dea" providerId="AD" clId="Web-{93C17E71-E3E3-B712-77AD-AF6BE7F29589}" dt="2024-05-21T09:21:15.069" v="72" actId="20577"/>
          <ac:spMkLst>
            <pc:docMk/>
            <pc:sldMk cId="1658091149" sldId="269"/>
            <ac:spMk id="113" creationId="{00000000-0000-0000-0000-000000000000}"/>
          </ac:spMkLst>
        </pc:spChg>
      </pc:sldChg>
      <pc:sldChg chg="addSp delSp modSp add replId">
        <pc:chgData name="Roman Gumzej" userId="S::roman.gumzej@um.si::39b5f2aa-645e-44ce-a9a1-d6838aa53dea" providerId="AD" clId="Web-{93C17E71-E3E3-B712-77AD-AF6BE7F29589}" dt="2024-05-21T09:22:01.820" v="79" actId="20577"/>
        <pc:sldMkLst>
          <pc:docMk/>
          <pc:sldMk cId="3754049331" sldId="271"/>
        </pc:sldMkLst>
        <pc:spChg chg="del">
          <ac:chgData name="Roman Gumzej" userId="S::roman.gumzej@um.si::39b5f2aa-645e-44ce-a9a1-d6838aa53dea" providerId="AD" clId="Web-{93C17E71-E3E3-B712-77AD-AF6BE7F29589}" dt="2024-05-21T09:15:39.732" v="28"/>
          <ac:spMkLst>
            <pc:docMk/>
            <pc:sldMk cId="3754049331" sldId="271"/>
            <ac:spMk id="3" creationId="{06D7CADD-5BB0-3AD9-D2C3-162B432E7E87}"/>
          </ac:spMkLst>
        </pc:spChg>
        <pc:spChg chg="del">
          <ac:chgData name="Roman Gumzej" userId="S::roman.gumzej@um.si::39b5f2aa-645e-44ce-a9a1-d6838aa53dea" providerId="AD" clId="Web-{93C17E71-E3E3-B712-77AD-AF6BE7F29589}" dt="2024-05-21T09:15:39.732" v="27"/>
          <ac:spMkLst>
            <pc:docMk/>
            <pc:sldMk cId="3754049331" sldId="271"/>
            <ac:spMk id="4" creationId="{4018CFD5-F994-296A-BEC3-6BD49ABDF9F8}"/>
          </ac:spMkLst>
        </pc:spChg>
        <pc:spChg chg="del">
          <ac:chgData name="Roman Gumzej" userId="S::roman.gumzej@um.si::39b5f2aa-645e-44ce-a9a1-d6838aa53dea" providerId="AD" clId="Web-{93C17E71-E3E3-B712-77AD-AF6BE7F29589}" dt="2024-05-21T09:15:39.732" v="26"/>
          <ac:spMkLst>
            <pc:docMk/>
            <pc:sldMk cId="3754049331" sldId="271"/>
            <ac:spMk id="5" creationId="{47357BEA-9870-B0BB-9E27-3B7B37B77095}"/>
          </ac:spMkLst>
        </pc:spChg>
        <pc:spChg chg="mod">
          <ac:chgData name="Roman Gumzej" userId="S::roman.gumzej@um.si::39b5f2aa-645e-44ce-a9a1-d6838aa53dea" providerId="AD" clId="Web-{93C17E71-E3E3-B712-77AD-AF6BE7F29589}" dt="2024-05-21T09:22:01.820" v="79" actId="20577"/>
          <ac:spMkLst>
            <pc:docMk/>
            <pc:sldMk cId="3754049331" sldId="271"/>
            <ac:spMk id="113" creationId="{00000000-0000-0000-0000-000000000000}"/>
          </ac:spMkLst>
        </pc:spChg>
        <pc:picChg chg="del">
          <ac:chgData name="Roman Gumzej" userId="S::roman.gumzej@um.si::39b5f2aa-645e-44ce-a9a1-d6838aa53dea" providerId="AD" clId="Web-{93C17E71-E3E3-B712-77AD-AF6BE7F29589}" dt="2024-05-21T09:15:34.607" v="25"/>
          <ac:picMkLst>
            <pc:docMk/>
            <pc:sldMk cId="3754049331" sldId="271"/>
            <ac:picMk id="2" creationId="{B1633813-6038-8610-E157-FF7C55D648C8}"/>
          </ac:picMkLst>
        </pc:picChg>
        <pc:picChg chg="add mod">
          <ac:chgData name="Roman Gumzej" userId="S::roman.gumzej@um.si::39b5f2aa-645e-44ce-a9a1-d6838aa53dea" providerId="AD" clId="Web-{93C17E71-E3E3-B712-77AD-AF6BE7F29589}" dt="2024-05-21T09:15:50.186" v="29"/>
          <ac:picMkLst>
            <pc:docMk/>
            <pc:sldMk cId="3754049331" sldId="271"/>
            <ac:picMk id="6" creationId="{1D464DF2-19FD-830B-4E57-47A6E45F9D3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9268E3CF-BD42-4BA5-8816-821FF63B12E3}"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CD111716-9795-44AD-BD43-E410A96E90AA}"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1"/>
          </p:nvPr>
        </p:nvSpPr>
        <p:spPr/>
        <p:txBody>
          <a:bodyPr/>
          <a:lstStyle/>
          <a:p>
            <a:fld id="{8FCFEDDD-76F1-4B8D-8885-3B5EB0C92B85}"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1"/>
          </p:nvPr>
        </p:nvSpPr>
        <p:spPr/>
        <p:txBody>
          <a:bodyPr/>
          <a:lstStyle/>
          <a:p>
            <a:fld id="{EFD759C5-DD33-4E26-8C63-BB4C04645F09}"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6B0D3DAE-EDA6-40B4-BCD7-8C39008E08C6}"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2"/>
          </p:nvPr>
        </p:nvSpPr>
        <p:spPr/>
        <p:txBody>
          <a:bodyPr/>
          <a:lstStyle/>
          <a:p>
            <a:fld id="{0E10A6CA-34A6-4484-9072-0C38BD800D50}"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2"/>
          </p:nvPr>
        </p:nvSpPr>
        <p:spPr/>
        <p:txBody>
          <a:bodyPr/>
          <a:lstStyle/>
          <a:p>
            <a:fld id="{6536201F-73F8-4C9E-9DDD-F673168452E0}"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CECB5F56-A6E2-449E-AF96-F1BD4BEFB99C}"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2"/>
          </p:nvPr>
        </p:nvSpPr>
        <p:spPr/>
        <p:txBody>
          <a:bodyPr/>
          <a:lstStyle/>
          <a:p>
            <a:fld id="{6FAF124B-B8CD-42F6-961F-25814F6BCF0A}"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2"/>
          </p:nvPr>
        </p:nvSpPr>
        <p:spPr/>
        <p:txBody>
          <a:bodyPr/>
          <a:lstStyle/>
          <a:p>
            <a:fld id="{14958B35-20E1-4CB6-B099-83E96D2C0A91}"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B2883584-AF30-4568-9230-7CC0E69FB424}"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1"/>
          </p:nvPr>
        </p:nvSpPr>
        <p:spPr/>
        <p:txBody>
          <a:bodyPr/>
          <a:lstStyle/>
          <a:p>
            <a:fld id="{FEEDC09B-C9E0-43C7-BD6C-FC912BBAA456}"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3EBA9BF4-1EDD-4DCC-9F11-D1F539D33E86}"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C7417B2B-F195-447B-A882-513F212D8D7C}"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E7FA4037-5D1C-4581-8737-D6E5C34E342D}"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2"/>
          </p:nvPr>
        </p:nvSpPr>
        <p:spPr/>
        <p:txBody>
          <a:bodyPr/>
          <a:lstStyle/>
          <a:p>
            <a:fld id="{03820E58-BAF1-40D6-8595-F5A5FB162DB7}"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8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2"/>
          </p:nvPr>
        </p:nvSpPr>
        <p:spPr/>
        <p:txBody>
          <a:bodyPr/>
          <a:lstStyle/>
          <a:p>
            <a:fld id="{45FEF593-29DA-428E-9A0D-79E7F08CDFE2}" type="slidenu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5205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1"/>
          </p:nvPr>
        </p:nvSpPr>
        <p:spPr/>
        <p:txBody>
          <a:bodyPr/>
          <a:lstStyle/>
          <a:p>
            <a:fld id="{FB1572FF-6FB9-4738-835C-7D1AD9068D03}"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682AC6AD-4D3D-4E90-9E65-280B5269C1B4}"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1"/>
          </p:nvPr>
        </p:nvSpPr>
        <p:spPr/>
        <p:txBody>
          <a:bodyPr/>
          <a:lstStyle/>
          <a:p>
            <a:fld id="{520E6DD4-49F7-4DB7-AF8A-8445A3D2717A}"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1"/>
          </p:nvPr>
        </p:nvSpPr>
        <p:spPr/>
        <p:txBody>
          <a:bodyPr/>
          <a:lstStyle/>
          <a:p>
            <a:fld id="{BCA0EF5C-8DCE-4CDB-A88D-1D4F5B59241E}"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BB3FB954-4483-4AFC-BC40-E0A12DBC9DD1}"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75A33057-B94D-4552-8EF0-C18C64CE3A25}"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D624CC2F-C12B-4E99-B367-B15EB1E626B8}"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Obraz 6"/>
          <p:cNvPicPr/>
          <p:nvPr/>
        </p:nvPicPr>
        <p:blipFill>
          <a:blip r:embed="rId14"/>
          <a:stretch/>
        </p:blipFill>
        <p:spPr>
          <a:xfrm>
            <a:off x="289080" y="169200"/>
            <a:ext cx="1097640" cy="1023120"/>
          </a:xfrm>
          <a:prstGeom prst="rect">
            <a:avLst/>
          </a:prstGeom>
          <a:ln w="0">
            <a:noFill/>
          </a:ln>
        </p:spPr>
      </p:pic>
      <p:sp>
        <p:nvSpPr>
          <p:cNvPr id="10"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3"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rmAutofit/>
          </a:bodyPr>
          <a:lstStyle/>
          <a:p>
            <a:pPr indent="0" algn="ctr" defTabSz="914400">
              <a:lnSpc>
                <a:spcPct val="90000"/>
              </a:lnSpc>
              <a:buNone/>
            </a:pPr>
            <a:r>
              <a:rPr lang="pl-PL" sz="4800" b="1" strike="noStrike" spc="-1">
                <a:solidFill>
                  <a:srgbClr val="015BA6"/>
                </a:solidFill>
                <a:latin typeface="Tahoma"/>
                <a:ea typeface="Tahoma"/>
              </a:rPr>
              <a:t>Kliknij, aby edytować styl</a:t>
            </a:r>
            <a:endParaRPr lang="pl-PL" sz="4800" b="0" strike="noStrike" spc="-1">
              <a:solidFill>
                <a:schemeClr val="dk1"/>
              </a:solidFill>
              <a:latin typeface="Calibri"/>
            </a:endParaRPr>
          </a:p>
        </p:txBody>
      </p:sp>
      <p:sp>
        <p:nvSpPr>
          <p:cNvPr id="4" name="PlaceHolder 2"/>
          <p:cNvSpPr>
            <a:spLocks noGrp="1"/>
          </p:cNvSpPr>
          <p:nvPr>
            <p:ph type="sldNum" idx="1"/>
          </p:nvPr>
        </p:nvSpPr>
        <p:spPr>
          <a:xfrm>
            <a:off x="1041480" y="615888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5ED1AC76-9C5B-4EF7-A982-D69400CBB20C}"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pic>
        <p:nvPicPr>
          <p:cNvPr id="5" name="Obraz 6"/>
          <p:cNvPicPr/>
          <p:nvPr/>
        </p:nvPicPr>
        <p:blipFill>
          <a:blip r:embed="rId14"/>
          <a:stretch/>
        </p:blipFill>
        <p:spPr>
          <a:xfrm>
            <a:off x="289080" y="169200"/>
            <a:ext cx="1097640" cy="1023120"/>
          </a:xfrm>
          <a:prstGeom prst="rect">
            <a:avLst/>
          </a:prstGeom>
          <a:ln w="0">
            <a:noFill/>
          </a:ln>
        </p:spPr>
      </p:pic>
      <p:sp>
        <p:nvSpPr>
          <p:cNvPr id="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8"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l-PL" sz="2800" b="0" strike="noStrike" spc="-1">
                <a:solidFill>
                  <a:schemeClr val="dk1"/>
                </a:solidFill>
                <a:latin typeface="Tahoma"/>
              </a:rPr>
              <a:t>Kliknite za urejanje oblike orisa</a:t>
            </a:r>
          </a:p>
          <a:p>
            <a:pPr marL="864000" lvl="1" indent="-324000">
              <a:lnSpc>
                <a:spcPct val="90000"/>
              </a:lnSpc>
              <a:spcBef>
                <a:spcPts val="1134"/>
              </a:spcBef>
              <a:buClr>
                <a:srgbClr val="000000"/>
              </a:buClr>
              <a:buSzPct val="75000"/>
              <a:buFont typeface="Symbol" charset="2"/>
              <a:buChar char=""/>
            </a:pPr>
            <a:r>
              <a:rPr lang="pl-PL" sz="2000" b="0" strike="noStrike" spc="-1">
                <a:solidFill>
                  <a:schemeClr val="dk1"/>
                </a:solidFill>
                <a:latin typeface="Tahoma"/>
              </a:rPr>
              <a:t>Druga raven orisa</a:t>
            </a:r>
          </a:p>
          <a:p>
            <a:pPr marL="1296000" lvl="2" indent="-288000">
              <a:lnSpc>
                <a:spcPct val="90000"/>
              </a:lnSpc>
              <a:spcBef>
                <a:spcPts val="850"/>
              </a:spcBef>
              <a:buClr>
                <a:srgbClr val="000000"/>
              </a:buClr>
              <a:buSzPct val="45000"/>
              <a:buFont typeface="Wingdings" charset="2"/>
              <a:buChar char=""/>
            </a:pPr>
            <a:r>
              <a:rPr lang="pl-PL" sz="1800" b="0" strike="noStrike" spc="-1">
                <a:solidFill>
                  <a:schemeClr val="dk1"/>
                </a:solidFill>
                <a:latin typeface="Tahoma"/>
              </a:rPr>
              <a:t>Tretja raven orisa</a:t>
            </a:r>
          </a:p>
          <a:p>
            <a:pPr marL="1728000" lvl="3" indent="-216000">
              <a:lnSpc>
                <a:spcPct val="90000"/>
              </a:lnSpc>
              <a:spcBef>
                <a:spcPts val="567"/>
              </a:spcBef>
              <a:buClr>
                <a:srgbClr val="000000"/>
              </a:buClr>
              <a:buSzPct val="75000"/>
              <a:buFont typeface="Symbol" charset="2"/>
              <a:buChar char=""/>
            </a:pPr>
            <a:r>
              <a:rPr lang="pl-PL" sz="1800" b="0" strike="noStrike" spc="-1">
                <a:solidFill>
                  <a:schemeClr val="dk1"/>
                </a:solidFill>
                <a:latin typeface="Tahoma"/>
              </a:rPr>
              <a:t>Četrta raven orisa</a:t>
            </a:r>
          </a:p>
          <a:p>
            <a:pPr marL="2160000" lvl="4"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Peta raven orisa</a:t>
            </a:r>
          </a:p>
          <a:p>
            <a:pPr marL="2592000" lvl="5"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Šesta raven orisa</a:t>
            </a:r>
          </a:p>
          <a:p>
            <a:pPr marL="3024000" lvl="6"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Sedma raven orisa</a:t>
            </a:r>
          </a:p>
        </p:txBody>
      </p:sp>
      <p:pic>
        <p:nvPicPr>
          <p:cNvPr id="11" name="Picture 2">
            <a:extLst>
              <a:ext uri="{FF2B5EF4-FFF2-40B4-BE49-F238E27FC236}">
                <a16:creationId xmlns:a16="http://schemas.microsoft.com/office/drawing/2014/main" id="{F1C7D3AB-8253-FBDB-9A1B-6D26EC61E3DA}"/>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1433641" y="6205238"/>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2" name="pole tekstowe 11">
            <a:extLst>
              <a:ext uri="{FF2B5EF4-FFF2-40B4-BE49-F238E27FC236}">
                <a16:creationId xmlns:a16="http://schemas.microsoft.com/office/drawing/2014/main" id="{60D1E242-91C5-6CFC-A970-93E3346458AE}"/>
              </a:ext>
            </a:extLst>
          </p:cNvPr>
          <p:cNvSpPr txBox="1"/>
          <p:nvPr userDrawn="1"/>
        </p:nvSpPr>
        <p:spPr>
          <a:xfrm>
            <a:off x="7657032" y="6228761"/>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Obraz 6"/>
          <p:cNvPicPr/>
          <p:nvPr/>
        </p:nvPicPr>
        <p:blipFill>
          <a:blip r:embed="rId15"/>
          <a:stretch/>
        </p:blipFill>
        <p:spPr>
          <a:xfrm>
            <a:off x="289080" y="169200"/>
            <a:ext cx="1097640" cy="1023120"/>
          </a:xfrm>
          <a:prstGeom prst="rect">
            <a:avLst/>
          </a:prstGeom>
          <a:ln w="0">
            <a:noFill/>
          </a:ln>
        </p:spPr>
      </p:pic>
      <p:sp>
        <p:nvSpPr>
          <p:cNvPr id="4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48"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a:solidFill>
                  <a:srgbClr val="1065AB"/>
                </a:solidFill>
                <a:latin typeface="Tahoma"/>
                <a:ea typeface="Tahoma"/>
              </a:rPr>
              <a:t>Kliknij, aby edytować styl</a:t>
            </a:r>
            <a:endParaRPr lang="pl-PL" sz="3200" b="0" strike="noStrike" spc="-1">
              <a:solidFill>
                <a:schemeClr val="dk1"/>
              </a:solidFill>
              <a:latin typeface="Calibri"/>
            </a:endParaRPr>
          </a:p>
        </p:txBody>
      </p:sp>
      <p:sp>
        <p:nvSpPr>
          <p:cNvPr id="49" name="PlaceHolder 2"/>
          <p:cNvSpPr>
            <a:spLocks noGrp="1"/>
          </p:cNvSpPr>
          <p:nvPr>
            <p:ph type="sldNum" idx="2"/>
          </p:nvPr>
        </p:nvSpPr>
        <p:spPr>
          <a:xfrm>
            <a:off x="91440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48821FB3-FEC8-4726-8ED1-6B1C04FD480E}"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sp>
        <p:nvSpPr>
          <p:cNvPr id="50" name="PlaceHolder 3"/>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15BA6"/>
              </a:buClr>
              <a:buFont typeface="Arial"/>
              <a:buChar char="•"/>
            </a:pPr>
            <a:r>
              <a:rPr lang="pl-PL" sz="2800" b="0" strike="noStrike" spc="-1">
                <a:solidFill>
                  <a:schemeClr val="dk1"/>
                </a:solidFill>
                <a:latin typeface="Tahoma"/>
                <a:ea typeface="Tahoma"/>
              </a:rPr>
              <a:t>Kliknij, aby edytować style wzorca tekstu</a:t>
            </a:r>
            <a:endParaRPr lang="pl-PL" sz="2800" b="0" strike="noStrike" spc="-1">
              <a:solidFill>
                <a:schemeClr val="dk1"/>
              </a:solidFill>
              <a:latin typeface="Tahoma"/>
            </a:endParaRPr>
          </a:p>
          <a:p>
            <a:pPr marL="685800" lvl="1" indent="-228600" defTabSz="914400">
              <a:lnSpc>
                <a:spcPct val="90000"/>
              </a:lnSpc>
              <a:spcBef>
                <a:spcPts val="499"/>
              </a:spcBef>
              <a:buClr>
                <a:srgbClr val="015BA6"/>
              </a:buClr>
              <a:buFont typeface="Arial"/>
              <a:buChar char="•"/>
            </a:pPr>
            <a:r>
              <a:rPr lang="pl-PL" sz="2400" b="0" strike="noStrike" spc="-1">
                <a:solidFill>
                  <a:schemeClr val="dk1"/>
                </a:solidFill>
                <a:latin typeface="Tahoma"/>
                <a:ea typeface="Tahoma"/>
              </a:rPr>
              <a:t>Drugi poziom</a:t>
            </a:r>
            <a:endParaRPr lang="pl-PL" sz="2400" b="0" strike="noStrike" spc="-1">
              <a:solidFill>
                <a:schemeClr val="dk1"/>
              </a:solidFill>
              <a:latin typeface="Tahoma"/>
            </a:endParaRPr>
          </a:p>
          <a:p>
            <a:pPr marL="1143000" lvl="2" indent="-228600" defTabSz="914400">
              <a:lnSpc>
                <a:spcPct val="90000"/>
              </a:lnSpc>
              <a:spcBef>
                <a:spcPts val="499"/>
              </a:spcBef>
              <a:buClr>
                <a:srgbClr val="015BA6"/>
              </a:buClr>
              <a:buFont typeface="Arial"/>
              <a:buChar char="•"/>
            </a:pPr>
            <a:r>
              <a:rPr lang="pl-PL" sz="2000" b="0" strike="noStrike" spc="-1">
                <a:solidFill>
                  <a:schemeClr val="dk1"/>
                </a:solidFill>
                <a:latin typeface="Tahoma"/>
                <a:ea typeface="Tahoma"/>
              </a:rPr>
              <a:t>Trzeci poziom</a:t>
            </a:r>
            <a:endParaRPr lang="pl-PL" sz="2000" b="0" strike="noStrike" spc="-1">
              <a:solidFill>
                <a:schemeClr val="dk1"/>
              </a:solidFill>
              <a:latin typeface="Tahoma"/>
            </a:endParaRPr>
          </a:p>
          <a:p>
            <a:pPr marL="1600200" lvl="3"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Czwarty poziom</a:t>
            </a:r>
            <a:endParaRPr lang="pl-PL" sz="1800" b="0" strike="noStrike" spc="-1">
              <a:solidFill>
                <a:schemeClr val="dk1"/>
              </a:solidFill>
              <a:latin typeface="Tahoma"/>
            </a:endParaRPr>
          </a:p>
          <a:p>
            <a:pPr marL="2057400" lvl="4"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Piąty poziom</a:t>
            </a:r>
            <a:endParaRPr lang="pl-PL" sz="1800" b="0" strike="noStrike" spc="-1">
              <a:solidFill>
                <a:schemeClr val="dk1"/>
              </a:solidFill>
              <a:latin typeface="Tahoma"/>
            </a:endParaRPr>
          </a:p>
        </p:txBody>
      </p:sp>
      <p:pic>
        <p:nvPicPr>
          <p:cNvPr id="2" name="Picture 2">
            <a:extLst>
              <a:ext uri="{FF2B5EF4-FFF2-40B4-BE49-F238E27FC236}">
                <a16:creationId xmlns:a16="http://schemas.microsoft.com/office/drawing/2014/main" id="{467093E1-B8E8-67A5-AA93-DF229E4F025E}"/>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433641" y="6205238"/>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55A7181A-962A-CE00-B6F9-213D81836B9B}"/>
              </a:ext>
            </a:extLst>
          </p:cNvPr>
          <p:cNvSpPr txBox="1"/>
          <p:nvPr userDrawn="1"/>
        </p:nvSpPr>
        <p:spPr>
          <a:xfrm>
            <a:off x="7657032" y="6228761"/>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5700600" y="345240"/>
            <a:ext cx="4966920" cy="1752120"/>
          </a:xfrm>
          <a:prstGeom prst="rect">
            <a:avLst/>
          </a:prstGeom>
          <a:noFill/>
          <a:ln w="0">
            <a:noFill/>
          </a:ln>
        </p:spPr>
        <p:txBody>
          <a:bodyPr lIns="91440" tIns="45720" rIns="91440" bIns="45720" anchor="b">
            <a:noAutofit/>
          </a:bodyPr>
          <a:lstStyle/>
          <a:p>
            <a:pPr indent="0" algn="ctr" defTabSz="914400">
              <a:lnSpc>
                <a:spcPct val="90000"/>
              </a:lnSpc>
              <a:buNone/>
            </a:pPr>
            <a:r>
              <a:rPr lang="en-US" sz="2800" b="1" strike="noStrike" spc="-1" dirty="0">
                <a:solidFill>
                  <a:srgbClr val="015BA6"/>
                </a:solidFill>
                <a:latin typeface="Tahoma"/>
                <a:ea typeface="Tahoma"/>
              </a:rPr>
              <a:t>STATISTICAL METHODS FOR ANALYSING LOGISTICS DATA</a:t>
            </a:r>
          </a:p>
        </p:txBody>
      </p:sp>
      <p:pic>
        <p:nvPicPr>
          <p:cNvPr id="90" name="Obraz 3"/>
          <p:cNvPicPr/>
          <p:nvPr/>
        </p:nvPicPr>
        <p:blipFill>
          <a:blip r:embed="rId2"/>
          <a:stretch/>
        </p:blipFill>
        <p:spPr>
          <a:xfrm>
            <a:off x="618120" y="908640"/>
            <a:ext cx="4518360" cy="4211640"/>
          </a:xfrm>
          <a:prstGeom prst="rect">
            <a:avLst/>
          </a:prstGeom>
          <a:ln w="0">
            <a:noFill/>
          </a:ln>
        </p:spPr>
      </p:pic>
      <p:sp>
        <p:nvSpPr>
          <p:cNvPr id="91" name="pole tekstowe 4"/>
          <p:cNvSpPr/>
          <p:nvPr/>
        </p:nvSpPr>
        <p:spPr>
          <a:xfrm>
            <a:off x="411840" y="5378400"/>
            <a:ext cx="4791600" cy="135276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800" b="1" strike="noStrike" spc="-1" dirty="0">
                <a:solidFill>
                  <a:schemeClr val="lt1">
                    <a:lumMod val="50000"/>
                  </a:schemeClr>
                </a:solidFill>
                <a:latin typeface="Tahoma"/>
                <a:ea typeface="Tahoma"/>
              </a:rPr>
              <a:t>BAS4SC</a:t>
            </a:r>
            <a:endParaRPr lang="sl-SI" sz="2800" b="0" strike="noStrike" spc="-1" dirty="0">
              <a:solidFill>
                <a:srgbClr val="000000"/>
              </a:solidFill>
              <a:latin typeface="Arial"/>
            </a:endParaRPr>
          </a:p>
          <a:p>
            <a:pPr algn="ctr" defTabSz="914400">
              <a:lnSpc>
                <a:spcPct val="100000"/>
              </a:lnSpc>
            </a:pPr>
            <a:r>
              <a:rPr lang="en-US" sz="1800" b="1" strike="noStrike" spc="-1" dirty="0">
                <a:solidFill>
                  <a:schemeClr val="lt1">
                    <a:lumMod val="50000"/>
                  </a:schemeClr>
                </a:solidFill>
                <a:latin typeface="Tahoma"/>
                <a:ea typeface="Tahoma"/>
              </a:rPr>
              <a:t> </a:t>
            </a:r>
            <a:r>
              <a:rPr lang="en-US" sz="1800" b="0" strike="noStrike" spc="-1" dirty="0">
                <a:solidFill>
                  <a:schemeClr val="lt1">
                    <a:lumMod val="50000"/>
                  </a:schemeClr>
                </a:solidFill>
                <a:latin typeface="Tahoma"/>
                <a:ea typeface="Tahoma"/>
              </a:rPr>
              <a:t>Business Analytics Skills </a:t>
            </a:r>
            <a:br>
              <a:rPr sz="1800" dirty="0"/>
            </a:br>
            <a:r>
              <a:rPr lang="en-US" sz="1800" b="0" strike="noStrike" spc="-1" dirty="0">
                <a:solidFill>
                  <a:schemeClr val="lt1">
                    <a:lumMod val="50000"/>
                  </a:schemeClr>
                </a:solidFill>
                <a:latin typeface="Tahoma"/>
                <a:ea typeface="Tahoma"/>
              </a:rPr>
              <a:t>for the Future-proof Supply Chains </a:t>
            </a:r>
            <a:endParaRPr lang="sl-SI" sz="1800" b="0" strike="noStrike" spc="-1" dirty="0">
              <a:solidFill>
                <a:srgbClr val="000000"/>
              </a:solidFill>
              <a:latin typeface="Arial"/>
            </a:endParaRPr>
          </a:p>
          <a:p>
            <a:pPr algn="ctr" defTabSz="914400">
              <a:lnSpc>
                <a:spcPct val="100000"/>
              </a:lnSpc>
            </a:pPr>
            <a:endParaRPr lang="sl-SI" sz="1800" b="0" strike="noStrike" spc="-1" dirty="0">
              <a:solidFill>
                <a:srgbClr val="000000"/>
              </a:solidFill>
              <a:latin typeface="Arial"/>
            </a:endParaRPr>
          </a:p>
        </p:txBody>
      </p:sp>
      <p:sp>
        <p:nvSpPr>
          <p:cNvPr id="93" name="pole tekstowe 6"/>
          <p:cNvSpPr/>
          <p:nvPr/>
        </p:nvSpPr>
        <p:spPr>
          <a:xfrm>
            <a:off x="-170640" y="6462720"/>
            <a:ext cx="609552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1600" b="0" strike="noStrike" spc="-1">
                <a:solidFill>
                  <a:schemeClr val="lt1">
                    <a:lumMod val="50000"/>
                  </a:schemeClr>
                </a:solidFill>
                <a:latin typeface="Tahoma"/>
                <a:ea typeface="Tahoma"/>
              </a:rPr>
              <a:t>Project number – 2022-1-PL01-KA220-HED-000088856</a:t>
            </a:r>
            <a:endParaRPr lang="sl-SI" sz="1600" b="0" strike="noStrike" spc="-1">
              <a:solidFill>
                <a:srgbClr val="000000"/>
              </a:solidFill>
              <a:latin typeface="Arial"/>
            </a:endParaRPr>
          </a:p>
        </p:txBody>
      </p:sp>
      <p:sp>
        <p:nvSpPr>
          <p:cNvPr id="94" name="Tytuł 1"/>
          <p:cNvSpPr/>
          <p:nvPr/>
        </p:nvSpPr>
        <p:spPr>
          <a:xfrm>
            <a:off x="5700600" y="2195640"/>
            <a:ext cx="4966920" cy="163728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87651" lnSpcReduction="10000"/>
          </a:bodyPr>
          <a:lstStyle/>
          <a:p>
            <a:pPr algn="ctr" defTabSz="914400">
              <a:lnSpc>
                <a:spcPct val="90000"/>
              </a:lnSpc>
            </a:pPr>
            <a:r>
              <a:rPr lang="pl-PL" sz="4400" b="0" strike="noStrike" spc="-1" dirty="0">
                <a:solidFill>
                  <a:schemeClr val="dk1"/>
                </a:solidFill>
                <a:latin typeface="Tahoma"/>
                <a:ea typeface="Tahoma"/>
              </a:rPr>
              <a:t>Data Acquisition, Management and Analysis</a:t>
            </a:r>
            <a:endParaRPr lang="sl-SI" sz="4400" b="0" strike="noStrike" spc="-1" dirty="0">
              <a:solidFill>
                <a:srgbClr val="000000"/>
              </a:solidFill>
              <a:latin typeface="Arial"/>
            </a:endParaRPr>
          </a:p>
        </p:txBody>
      </p:sp>
      <p:sp>
        <p:nvSpPr>
          <p:cNvPr id="95" name="Tytuł 1"/>
          <p:cNvSpPr/>
          <p:nvPr/>
        </p:nvSpPr>
        <p:spPr>
          <a:xfrm>
            <a:off x="5700600" y="4075200"/>
            <a:ext cx="4966920" cy="84204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b">
            <a:normAutofit/>
          </a:bodyPr>
          <a:lstStyle/>
          <a:p>
            <a:pPr algn="ctr">
              <a:lnSpc>
                <a:spcPct val="90000"/>
              </a:lnSpc>
            </a:pPr>
            <a:r>
              <a:rPr lang="pl-PL" dirty="0">
                <a:solidFill>
                  <a:srgbClr val="000000"/>
                </a:solidFill>
                <a:latin typeface="Tahoma"/>
                <a:ea typeface="Tahoma"/>
                <a:cs typeface="Tahoma"/>
              </a:rPr>
              <a:t>Case </a:t>
            </a:r>
            <a:r>
              <a:rPr lang="pl-PL" dirty="0" err="1">
                <a:solidFill>
                  <a:srgbClr val="000000"/>
                </a:solidFill>
                <a:latin typeface="Tahoma"/>
                <a:ea typeface="Tahoma"/>
                <a:cs typeface="Tahoma"/>
              </a:rPr>
              <a:t>study</a:t>
            </a:r>
            <a:r>
              <a:rPr lang="pl-PL" sz="1800" b="0" i="0" dirty="0">
                <a:solidFill>
                  <a:srgbClr val="000000"/>
                </a:solidFill>
                <a:effectLst/>
                <a:latin typeface="Tahoma"/>
                <a:ea typeface="Tahoma"/>
                <a:cs typeface="Tahoma"/>
              </a:rPr>
              <a:t>​</a:t>
            </a:r>
            <a:endParaRPr lang="sl-SI" sz="2800" b="0" strike="noStrike" spc="-1" dirty="0">
              <a:solidFill>
                <a:srgbClr val="000000"/>
              </a:solidFill>
              <a:latin typeface="Tahoma"/>
              <a:ea typeface="Tahoma"/>
              <a:cs typeface="Tahoma"/>
            </a:endParaRPr>
          </a:p>
        </p:txBody>
      </p:sp>
      <p:pic>
        <p:nvPicPr>
          <p:cNvPr id="96" name="Obraz 9" descr="Obraz zawierający symbol, Czcionka, Grafika, zrzut ekranu&#10;&#10;Opis wygenerowany automatycznie"/>
          <p:cNvPicPr/>
          <p:nvPr/>
        </p:nvPicPr>
        <p:blipFill>
          <a:blip r:embed="rId3"/>
          <a:stretch/>
        </p:blipFill>
        <p:spPr>
          <a:xfrm>
            <a:off x="10964520" y="0"/>
            <a:ext cx="1226880" cy="429120"/>
          </a:xfrm>
          <a:prstGeom prst="rect">
            <a:avLst/>
          </a:prstGeom>
          <a:ln w="0">
            <a:noFill/>
          </a:ln>
        </p:spPr>
      </p:pic>
      <p:sp>
        <p:nvSpPr>
          <p:cNvPr id="97" name="Dowolny kształt: kształt 10"/>
          <p:cNvSpPr/>
          <p:nvPr/>
        </p:nvSpPr>
        <p:spPr>
          <a:xfrm>
            <a:off x="169200" y="93240"/>
            <a:ext cx="1625400" cy="1599840"/>
          </a:xfrm>
          <a:custGeom>
            <a:avLst/>
            <a:gdLst>
              <a:gd name="textAreaLeft" fmla="*/ 0 w 1625400"/>
              <a:gd name="textAreaRight" fmla="*/ 1625760 w 1625400"/>
              <a:gd name="textAreaTop" fmla="*/ 0 h 1599840"/>
              <a:gd name="textAreaBottom" fmla="*/ 1600200 h 1599840"/>
            </a:gdLst>
            <a:ahLst/>
            <a:cxnLst/>
            <a:rect l="textAreaLeft" t="textAreaTop" r="textAreaRight" b="textAreaBottom"/>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l-PL" sz="1800" b="0" strike="noStrike" spc="-1">
              <a:solidFill>
                <a:schemeClr val="lt1"/>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en-GB" sz="3200" b="1" strike="noStrike" spc="-1">
                <a:solidFill>
                  <a:srgbClr val="1065AB"/>
                </a:solidFill>
                <a:latin typeface="Tahoma"/>
                <a:ea typeface="Tahoma"/>
              </a:rPr>
              <a:t>Task 8: Fulfilment</a:t>
            </a:r>
            <a:endParaRPr lang="en-GB" sz="3200" b="0" strike="noStrike" spc="-1">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en-GB" sz="1800" spc="-1">
                <a:solidFill>
                  <a:schemeClr val="dk1"/>
                </a:solidFill>
                <a:latin typeface="Tahoma"/>
                <a:ea typeface="Tahoma"/>
              </a:rPr>
              <a:t>The Deming’s cycle of improvement ends with the assessment of the proposed solution.</a:t>
            </a:r>
          </a:p>
          <a:p>
            <a:pPr marL="228600" indent="-228600" defTabSz="914400">
              <a:lnSpc>
                <a:spcPct val="90000"/>
              </a:lnSpc>
              <a:spcBef>
                <a:spcPts val="1001"/>
              </a:spcBef>
              <a:buClr>
                <a:srgbClr val="015BA6"/>
              </a:buClr>
              <a:buFont typeface="Arial"/>
              <a:buChar char="•"/>
            </a:pPr>
            <a:r>
              <a:rPr lang="en-GB" sz="1800" spc="-1">
                <a:solidFill>
                  <a:schemeClr val="dk1"/>
                </a:solidFill>
                <a:latin typeface="Tahoma"/>
                <a:ea typeface="Tahoma"/>
              </a:rPr>
              <a:t>If the results meet the projected criteria in terms of quantities and lead times, they are considered a recomendation to the management.</a:t>
            </a:r>
          </a:p>
          <a:p>
            <a:pPr>
              <a:spcBef>
                <a:spcPts val="1001"/>
              </a:spcBef>
              <a:buClr>
                <a:srgbClr val="015BA6"/>
              </a:buClr>
              <a:buFont typeface="Arial"/>
              <a:buChar char="•"/>
            </a:pPr>
            <a:r>
              <a:rPr lang="en-GB" sz="1800" spc="-1">
                <a:solidFill>
                  <a:schemeClr val="dk1"/>
                </a:solidFill>
                <a:latin typeface="Tahoma"/>
                <a:ea typeface="Tahoma"/>
              </a:rPr>
              <a:t>Based on the recommendation the management can:</a:t>
            </a:r>
          </a:p>
          <a:p>
            <a:pPr lvl="1">
              <a:spcBef>
                <a:spcPts val="1001"/>
              </a:spcBef>
              <a:buClr>
                <a:srgbClr val="015BA6"/>
              </a:buClr>
              <a:buFont typeface="Arial"/>
              <a:buChar char="•"/>
            </a:pPr>
            <a:r>
              <a:rPr lang="en-GB" sz="1400" spc="-1">
                <a:solidFill>
                  <a:schemeClr val="dk1"/>
                </a:solidFill>
                <a:latin typeface="Tahoma"/>
                <a:ea typeface="Tahoma"/>
              </a:rPr>
              <a:t>implement the proposed solution and</a:t>
            </a:r>
          </a:p>
          <a:p>
            <a:pPr lvl="1">
              <a:spcBef>
                <a:spcPts val="1001"/>
              </a:spcBef>
              <a:buClr>
                <a:srgbClr val="015BA6"/>
              </a:buClr>
              <a:buFont typeface="Arial"/>
              <a:buChar char="•"/>
            </a:pPr>
            <a:r>
              <a:rPr lang="en-GB" sz="1400" spc="-1">
                <a:solidFill>
                  <a:schemeClr val="dk1"/>
                </a:solidFill>
                <a:latin typeface="Tahoma"/>
                <a:ea typeface="Tahoma"/>
              </a:rPr>
              <a:t>evaluate the fulfilment of the proposed action plan.</a:t>
            </a:r>
            <a:endParaRPr lang="en-GB" sz="1000" spc="-1">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extLst>
      <p:ext uri="{BB962C8B-B14F-4D97-AF65-F5344CB8AC3E}">
        <p14:creationId xmlns:p14="http://schemas.microsoft.com/office/powerpoint/2010/main" val="100767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pl-PL" sz="4800" b="1" strike="noStrike" spc="-1">
                <a:solidFill>
                  <a:srgbClr val="015BA6"/>
                </a:solidFill>
                <a:latin typeface="Tahoma"/>
                <a:ea typeface="Tahoma"/>
              </a:rPr>
              <a:t>Thank you for your attention</a:t>
            </a:r>
            <a:endParaRPr lang="pl-PL" sz="4800" b="0" strike="noStrike" spc="-1">
              <a:solidFill>
                <a:schemeClr val="dk1"/>
              </a:solidFill>
              <a:latin typeface="Calibri"/>
            </a:endParaRPr>
          </a:p>
        </p:txBody>
      </p:sp>
      <p:pic>
        <p:nvPicPr>
          <p:cNvPr id="128" name="Obraz 4" descr="Obraz zawierający symbol, Czcionka, Grafika, zrzut ekranu&#10;&#10;Opis wygenerowany automatycznie"/>
          <p:cNvPicPr/>
          <p:nvPr/>
        </p:nvPicPr>
        <p:blipFill>
          <a:blip r:embed="rId2"/>
          <a:stretch/>
        </p:blipFill>
        <p:spPr>
          <a:xfrm>
            <a:off x="10964520" y="0"/>
            <a:ext cx="1226880" cy="4291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a:solidFill>
                  <a:srgbClr val="1065AB"/>
                </a:solidFill>
                <a:latin typeface="Tahoma"/>
                <a:ea typeface="Tahoma"/>
              </a:rPr>
              <a:t>Agenda</a:t>
            </a:r>
            <a:endParaRPr lang="pl-PL" sz="3200" b="0" strike="noStrike" spc="-1">
              <a:solidFill>
                <a:schemeClr val="dk1"/>
              </a:solidFill>
              <a:latin typeface="Calibri"/>
            </a:endParaRPr>
          </a:p>
        </p:txBody>
      </p:sp>
      <p:sp>
        <p:nvSpPr>
          <p:cNvPr id="100" name="PlaceHolder 2"/>
          <p:cNvSpPr>
            <a:spLocks noGrp="1"/>
          </p:cNvSpPr>
          <p:nvPr>
            <p:ph/>
          </p:nvPr>
        </p:nvSpPr>
        <p:spPr>
          <a:xfrm>
            <a:off x="1244520" y="1842480"/>
            <a:ext cx="10946880" cy="3626640"/>
          </a:xfrm>
          <a:prstGeom prst="rect">
            <a:avLst/>
          </a:prstGeom>
          <a:solidFill>
            <a:schemeClr val="lt1">
              <a:lumMod val="95000"/>
            </a:schemeClr>
          </a:solidFill>
          <a:ln w="0">
            <a:noFill/>
          </a:ln>
        </p:spPr>
        <p:txBody>
          <a:bodyPr lIns="91440" tIns="45720" rIns="91440" bIns="45720" anchor="t">
            <a:normAutofit/>
          </a:bodyPr>
          <a:lstStyle/>
          <a:p>
            <a:pPr marL="457200" indent="-457200" defTabSz="914400">
              <a:lnSpc>
                <a:spcPct val="90000"/>
              </a:lnSpc>
              <a:spcBef>
                <a:spcPts val="1001"/>
              </a:spcBef>
              <a:buClr>
                <a:srgbClr val="015BA6"/>
              </a:buClr>
              <a:buFont typeface="+mj-lt"/>
              <a:buAutoNum type="arabicParenR"/>
            </a:pPr>
            <a:r>
              <a:rPr lang="pl-PL" sz="2000" b="0" strike="noStrike" spc="-1" dirty="0">
                <a:solidFill>
                  <a:schemeClr val="dk1"/>
                </a:solidFill>
                <a:latin typeface="Tahoma"/>
                <a:ea typeface="Tahoma"/>
              </a:rPr>
              <a:t> Description of the problem</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pl-PL" sz="2000" b="0" strike="noStrike" spc="-1" dirty="0">
                <a:solidFill>
                  <a:schemeClr val="dk1"/>
                </a:solidFill>
                <a:latin typeface="Tahoma"/>
                <a:ea typeface="Tahoma"/>
              </a:rPr>
              <a:t> Proposed approach to a solution</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pl-PL" sz="2000" b="0" strike="noStrike" spc="-1" dirty="0">
                <a:solidFill>
                  <a:schemeClr val="dk1"/>
                </a:solidFill>
                <a:latin typeface="Tahoma"/>
                <a:ea typeface="Tahoma"/>
              </a:rPr>
              <a:t> Data acquisition, management and analysis</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pl-PL" sz="2000" b="0" strike="noStrike" spc="-1" dirty="0">
                <a:solidFill>
                  <a:schemeClr val="dk1"/>
                </a:solidFill>
                <a:latin typeface="Tahoma"/>
                <a:ea typeface="Tahoma"/>
              </a:rPr>
              <a:t> Results interpretation</a:t>
            </a:r>
          </a:p>
          <a:p>
            <a:pPr marL="457200" indent="-457200" defTabSz="914400">
              <a:lnSpc>
                <a:spcPct val="90000"/>
              </a:lnSpc>
              <a:spcBef>
                <a:spcPts val="1001"/>
              </a:spcBef>
              <a:buClr>
                <a:srgbClr val="015BA6"/>
              </a:buClr>
              <a:buFont typeface="+mj-lt"/>
              <a:buAutoNum type="arabicParenR"/>
            </a:pPr>
            <a:r>
              <a:rPr lang="pl-PL" sz="2000" spc="-1" dirty="0">
                <a:solidFill>
                  <a:schemeClr val="dk1"/>
                </a:solidFill>
                <a:latin typeface="Tahoma"/>
                <a:ea typeface="Tahoma"/>
              </a:rPr>
              <a:t> Fulfilment</a:t>
            </a:r>
            <a:endParaRPr lang="pl-PL" sz="2000" b="0" strike="noStrike" spc="-1" dirty="0">
              <a:solidFill>
                <a:schemeClr val="dk1"/>
              </a:solidFill>
              <a:latin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en-GB" sz="3200" b="1" strike="noStrike" spc="-1">
                <a:solidFill>
                  <a:srgbClr val="1065AB"/>
                </a:solidFill>
                <a:latin typeface="Tahoma"/>
                <a:ea typeface="Tahoma"/>
              </a:rPr>
              <a:t>Description of the problem</a:t>
            </a:r>
            <a:endParaRPr lang="en-GB" sz="3200" b="0" strike="noStrike" spc="-1">
              <a:solidFill>
                <a:schemeClr val="dk1"/>
              </a:solidFill>
              <a:latin typeface="Calibri"/>
            </a:endParaRPr>
          </a:p>
        </p:txBody>
      </p:sp>
      <p:sp>
        <p:nvSpPr>
          <p:cNvPr id="102"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en-GB" sz="1800" b="0" strike="noStrike" spc="-1">
                <a:solidFill>
                  <a:schemeClr val="dk1"/>
                </a:solidFill>
                <a:latin typeface="Tahoma"/>
                <a:ea typeface="Tahoma"/>
              </a:rPr>
              <a:t>ETI is a home appliance producer and distributor. The company has multiple production sites: main site in Slovenia as well as affiliate firms in Germany, Poland, Hungary, and Bosnia–Herzegovina. In addition to production sites, its gross-sales sites are situated in Russia, Ukraine, and Romania. The production sites supply their own markets with finished products and each other with product components.</a:t>
            </a:r>
          </a:p>
          <a:p>
            <a:pPr marL="228600" indent="-228600" defTabSz="914400">
              <a:lnSpc>
                <a:spcPct val="90000"/>
              </a:lnSpc>
              <a:spcBef>
                <a:spcPts val="1001"/>
              </a:spcBef>
              <a:buClr>
                <a:srgbClr val="015BA6"/>
              </a:buClr>
              <a:buFont typeface="Arial"/>
              <a:buChar char="•"/>
            </a:pPr>
            <a:r>
              <a:rPr lang="en-GB" sz="1800">
                <a:effectLst/>
                <a:latin typeface="Tahoma" panose="020B0604030504040204" pitchFamily="34" charset="0"/>
                <a:ea typeface="Calibri" panose="020F0502020204030204" pitchFamily="34" charset="0"/>
                <a:cs typeface="Times New Roman" panose="02020603050405020304" pitchFamily="18" charset="0"/>
              </a:rPr>
              <a:t>A simplified schematic of its production process represents the variant production with four main product lines. Each product type has a dedicated production line. After the individual products are finalized, they are checked for quality at a dedicated test site. Products of insufficient quality are transported back to the original production line. After they have successfully passed their quality inspection, the finished products are transported from the production site to the finished products warehouse. Re-manufacturing defective products while still in production is an effective way to reduce both environmental impacts and manufacturing costs.</a:t>
            </a:r>
          </a:p>
          <a:p>
            <a:pPr marL="228600" indent="-228600" defTabSz="914400">
              <a:lnSpc>
                <a:spcPct val="90000"/>
              </a:lnSpc>
              <a:spcBef>
                <a:spcPts val="1001"/>
              </a:spcBef>
              <a:buClr>
                <a:srgbClr val="015BA6"/>
              </a:buClr>
              <a:buFont typeface="Arial"/>
              <a:buChar char="•"/>
            </a:pPr>
            <a:r>
              <a:rPr lang="en-GB" sz="1800">
                <a:effectLst/>
                <a:latin typeface="Tahoma" panose="020B0604030504040204" pitchFamily="34" charset="0"/>
                <a:ea typeface="Calibri" panose="020F0502020204030204" pitchFamily="34" charset="0"/>
                <a:cs typeface="Times New Roman" panose="02020603050405020304" pitchFamily="18" charset="0"/>
              </a:rPr>
              <a:t>The challenge is to analyse sales data and forecas</a:t>
            </a:r>
            <a:r>
              <a:rPr lang="en-GB" sz="1800">
                <a:latin typeface="Tahoma" panose="020B0604030504040204" pitchFamily="34" charset="0"/>
                <a:ea typeface="Calibri" panose="020F0502020204030204" pitchFamily="34" charset="0"/>
                <a:cs typeface="Times New Roman" panose="02020603050405020304" pitchFamily="18" charset="0"/>
              </a:rPr>
              <a:t>t planned demand.</a:t>
            </a:r>
            <a:r>
              <a:rPr lang="en-GB" sz="1800">
                <a:effectLst/>
                <a:latin typeface="Tahoma" panose="020B0604030504040204" pitchFamily="34" charset="0"/>
                <a:ea typeface="Calibri" panose="020F0502020204030204" pitchFamily="34" charset="0"/>
                <a:cs typeface="Times New Roman" panose="02020603050405020304" pitchFamily="18" charset="0"/>
              </a:rPr>
              <a:t> A production plan is devised from the projected values. </a:t>
            </a:r>
          </a:p>
          <a:p>
            <a:pPr marL="228600" indent="-228600" defTabSz="914400">
              <a:lnSpc>
                <a:spcPct val="90000"/>
              </a:lnSpc>
              <a:spcBef>
                <a:spcPts val="1001"/>
              </a:spcBef>
              <a:buClr>
                <a:srgbClr val="015BA6"/>
              </a:buClr>
              <a:buFont typeface="Arial"/>
              <a:buChar char="•"/>
            </a:pPr>
            <a:r>
              <a:rPr lang="en-GB" sz="1800">
                <a:effectLst/>
                <a:latin typeface="Tahoma" panose="020B0604030504040204" pitchFamily="34" charset="0"/>
                <a:ea typeface="Calibri" panose="020F0502020204030204" pitchFamily="34" charset="0"/>
                <a:cs typeface="Times New Roman" panose="02020603050405020304" pitchFamily="18" charset="0"/>
              </a:rPr>
              <a:t>The goal is to meet planned demand with appropriately sized resources.</a:t>
            </a:r>
            <a:endParaRPr lang="en-GB" sz="1800" b="0" strike="noStrike" spc="-1">
              <a:solidFill>
                <a:schemeClr val="dk1"/>
              </a:solidFill>
              <a:latin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en-GB" sz="3200" b="1" strike="noStrike" spc="-1">
                <a:solidFill>
                  <a:srgbClr val="1065AB"/>
                </a:solidFill>
                <a:latin typeface="Tahoma"/>
                <a:ea typeface="Tahoma"/>
              </a:rPr>
              <a:t>Proposed approach to a solution</a:t>
            </a:r>
            <a:endParaRPr lang="en-GB" sz="3200" b="0" strike="noStrike" spc="-1">
              <a:solidFill>
                <a:schemeClr val="dk1"/>
              </a:solidFill>
              <a:latin typeface="Calibri"/>
            </a:endParaRPr>
          </a:p>
        </p:txBody>
      </p:sp>
      <p:sp>
        <p:nvSpPr>
          <p:cNvPr id="105"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342900" indent="-342900" defTabSz="914400">
              <a:lnSpc>
                <a:spcPct val="90000"/>
              </a:lnSpc>
              <a:spcBef>
                <a:spcPts val="1001"/>
              </a:spcBef>
              <a:buClr>
                <a:srgbClr val="015BA6"/>
              </a:buClr>
              <a:buFont typeface="+mj-lt"/>
              <a:buAutoNum type="arabicParenR"/>
            </a:pPr>
            <a:r>
              <a:rPr lang="en-GB" sz="1800" b="0" strike="noStrike" spc="-1">
                <a:solidFill>
                  <a:schemeClr val="dk1"/>
                </a:solidFill>
                <a:latin typeface="Tahoma"/>
                <a:ea typeface="Tahoma"/>
              </a:rPr>
              <a:t>Data collection and preparation</a:t>
            </a:r>
          </a:p>
          <a:p>
            <a:pPr marL="342900" indent="-342900" defTabSz="914400">
              <a:lnSpc>
                <a:spcPct val="90000"/>
              </a:lnSpc>
              <a:spcBef>
                <a:spcPts val="1001"/>
              </a:spcBef>
              <a:buClr>
                <a:srgbClr val="015BA6"/>
              </a:buClr>
              <a:buFont typeface="+mj-lt"/>
              <a:buAutoNum type="arabicParenR"/>
            </a:pPr>
            <a:r>
              <a:rPr lang="en-GB" sz="1800" b="0" strike="noStrike" spc="-1">
                <a:solidFill>
                  <a:schemeClr val="dk1"/>
                </a:solidFill>
                <a:latin typeface="Tahoma"/>
                <a:ea typeface="Tahoma"/>
              </a:rPr>
              <a:t>Business analytics</a:t>
            </a:r>
          </a:p>
          <a:p>
            <a:pPr marL="342900" indent="-342900" defTabSz="914400">
              <a:lnSpc>
                <a:spcPct val="90000"/>
              </a:lnSpc>
              <a:spcBef>
                <a:spcPts val="1001"/>
              </a:spcBef>
              <a:buClr>
                <a:srgbClr val="015BA6"/>
              </a:buClr>
              <a:buFont typeface="+mj-lt"/>
              <a:buAutoNum type="arabicParenR"/>
            </a:pPr>
            <a:r>
              <a:rPr lang="en-GB" sz="1800" b="0" strike="noStrike" spc="-1">
                <a:solidFill>
                  <a:schemeClr val="dk1"/>
                </a:solidFill>
                <a:latin typeface="Tahoma"/>
                <a:ea typeface="Tahoma"/>
              </a:rPr>
              <a:t>Capacity planning</a:t>
            </a:r>
          </a:p>
          <a:p>
            <a:pPr marL="342900" indent="-342900" defTabSz="914400">
              <a:lnSpc>
                <a:spcPct val="90000"/>
              </a:lnSpc>
              <a:spcBef>
                <a:spcPts val="1001"/>
              </a:spcBef>
              <a:buClr>
                <a:srgbClr val="015BA6"/>
              </a:buClr>
              <a:buFont typeface="+mj-lt"/>
              <a:buAutoNum type="arabicParenR"/>
            </a:pPr>
            <a:r>
              <a:rPr lang="en-GB" sz="1800" b="0" strike="noStrike" spc="-1">
                <a:solidFill>
                  <a:schemeClr val="dk1"/>
                </a:solidFill>
                <a:latin typeface="Tahoma"/>
                <a:ea typeface="Tahoma"/>
              </a:rPr>
              <a:t>Simulation modelling and analysis</a:t>
            </a:r>
          </a:p>
          <a:p>
            <a:pPr marL="342900" indent="-342900">
              <a:spcBef>
                <a:spcPts val="1001"/>
              </a:spcBef>
              <a:buClr>
                <a:srgbClr val="015BA6"/>
              </a:buClr>
              <a:buFont typeface="+mj-lt"/>
              <a:buAutoNum type="arabicParenR"/>
            </a:pPr>
            <a:r>
              <a:rPr lang="en-GB" sz="1800" spc="-1">
                <a:solidFill>
                  <a:schemeClr val="dk1"/>
                </a:solidFill>
                <a:latin typeface="Tahoma"/>
                <a:ea typeface="Tahoma"/>
              </a:rPr>
              <a:t>Action plan</a:t>
            </a:r>
            <a:endParaRPr lang="en-GB" sz="1800" b="0" strike="noStrike" spc="-1">
              <a:solidFill>
                <a:schemeClr val="dk1"/>
              </a:solidFill>
              <a:latin typeface="Tahoma"/>
              <a:ea typeface="Tahoma"/>
            </a:endParaRPr>
          </a:p>
          <a:p>
            <a:pPr marL="342900" indent="-342900" defTabSz="914400">
              <a:lnSpc>
                <a:spcPct val="90000"/>
              </a:lnSpc>
              <a:spcBef>
                <a:spcPts val="1001"/>
              </a:spcBef>
              <a:buClr>
                <a:srgbClr val="015BA6"/>
              </a:buClr>
              <a:buFont typeface="+mj-lt"/>
              <a:buAutoNum type="arabicParenR"/>
            </a:pPr>
            <a:endParaRPr lang="en-GB" sz="1800" spc="-1">
              <a:solidFill>
                <a:schemeClr val="dk1"/>
              </a:solidFill>
              <a:latin typeface="Tahoma"/>
              <a:ea typeface="Tahoma"/>
            </a:endParaRPr>
          </a:p>
          <a:p>
            <a:pPr marL="0" indent="0" defTabSz="914400">
              <a:lnSpc>
                <a:spcPct val="90000"/>
              </a:lnSpc>
              <a:spcBef>
                <a:spcPts val="1001"/>
              </a:spcBef>
              <a:buClr>
                <a:srgbClr val="015BA6"/>
              </a:buClr>
              <a:buNone/>
            </a:pPr>
            <a:r>
              <a:rPr lang="en-GB" sz="1800" b="0" strike="noStrike" spc="-1">
                <a:solidFill>
                  <a:schemeClr val="dk1"/>
                </a:solidFill>
                <a:latin typeface="Tahoma"/>
                <a:ea typeface="Tahoma"/>
              </a:rPr>
              <a:t>The</a:t>
            </a:r>
            <a:r>
              <a:rPr lang="en-GB" sz="1800" spc="-1">
                <a:solidFill>
                  <a:schemeClr val="dk1"/>
                </a:solidFill>
                <a:latin typeface="Tahoma"/>
                <a:ea typeface="Tahoma"/>
              </a:rPr>
              <a:t>se steps implement the Deming‘s („Plan – Do – Study – Act“) improvement cycle.</a:t>
            </a:r>
            <a:endParaRPr lang="en-GB" sz="1800" b="0" strike="noStrike" spc="-1">
              <a:solidFill>
                <a:schemeClr val="dk1"/>
              </a:solidFill>
              <a:latin typeface="Tahoma"/>
              <a:ea typeface="Tahoma"/>
            </a:endParaRPr>
          </a:p>
        </p:txBody>
      </p:sp>
      <p:sp>
        <p:nvSpPr>
          <p:cNvPr id="3" name="Symbol zastępczy zawartości 8">
            <a:extLst>
              <a:ext uri="{FF2B5EF4-FFF2-40B4-BE49-F238E27FC236}">
                <a16:creationId xmlns:a16="http://schemas.microsoft.com/office/drawing/2014/main" id="{30E46912-AE7E-2050-B6E1-0EDE76E6EC3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en-GB" sz="3200" b="1" strike="noStrike" spc="-1">
                <a:solidFill>
                  <a:srgbClr val="1065AB"/>
                </a:solidFill>
                <a:latin typeface="Tahoma"/>
                <a:ea typeface="Tahoma"/>
              </a:rPr>
              <a:t>Task 1, 2: Data collection and preparation </a:t>
            </a:r>
            <a:endParaRPr lang="en-GB" sz="3200" b="0" strike="noStrike" spc="-1">
              <a:solidFill>
                <a:schemeClr val="dk1"/>
              </a:solidFill>
              <a:latin typeface="Calibri"/>
            </a:endParaRPr>
          </a:p>
        </p:txBody>
      </p:sp>
      <p:graphicFrame>
        <p:nvGraphicFramePr>
          <p:cNvPr id="109" name="Tabela 108"/>
          <p:cNvGraphicFramePr/>
          <p:nvPr>
            <p:extLst>
              <p:ext uri="{D42A27DB-BD31-4B8C-83A1-F6EECF244321}">
                <p14:modId xmlns:p14="http://schemas.microsoft.com/office/powerpoint/2010/main" val="2982909842"/>
              </p:ext>
            </p:extLst>
          </p:nvPr>
        </p:nvGraphicFramePr>
        <p:xfrm>
          <a:off x="1608840" y="2074067"/>
          <a:ext cx="9452880" cy="186790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en-GB" sz="1800" b="0" strike="noStrike" spc="-1" noProof="0">
                          <a:solidFill>
                            <a:srgbClr val="000000"/>
                          </a:solidFill>
                          <a:latin typeface="Arial"/>
                        </a:rPr>
                        <a:t>Format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en-GB" sz="1800" b="0" strike="noStrike" spc="-1" noProof="0">
                          <a:solidFill>
                            <a:srgbClr val="000000"/>
                          </a:solidFill>
                          <a:latin typeface="Arial"/>
                        </a:rPr>
                        <a:t>Description</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en-GB" sz="1800" b="0" strike="noStrike" spc="-1" noProof="0">
                          <a:solidFill>
                            <a:srgbClr val="000000"/>
                          </a:solidFill>
                          <a:latin typeface="Arial"/>
                        </a:rPr>
                        <a:t>CVS (comma separated values)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a:solidFill>
                            <a:srgbClr val="000000"/>
                          </a:solidFill>
                          <a:latin typeface="Arial"/>
                        </a:rPr>
                        <a:t>Raw sales transaction data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en-GB" sz="1800" b="0" strike="noStrike" spc="-1" noProof="0">
                          <a:solidFill>
                            <a:srgbClr val="000000"/>
                          </a:solidFill>
                          <a:latin typeface="Arial"/>
                        </a:rPr>
                        <a:t>Spreadsheet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a:solidFill>
                            <a:srgbClr val="000000"/>
                          </a:solidFill>
                          <a:latin typeface="Arial"/>
                        </a:rPr>
                        <a:t>Structured transaction data and data analysis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en-GB" sz="1800" b="0" strike="noStrike" spc="-1" noProof="0">
                          <a:solidFill>
                            <a:srgbClr val="000000"/>
                          </a:solidFill>
                          <a:latin typeface="Arial"/>
                        </a:rPr>
                        <a:t>Database</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dirty="0">
                          <a:solidFill>
                            <a:srgbClr val="000000"/>
                          </a:solidFill>
                          <a:latin typeface="Arial"/>
                        </a:rPr>
                        <a:t>Structured transaction data with interlinked tables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
        <p:nvSpPr>
          <p:cNvPr id="2" name="Puščica: desno 1">
            <a:extLst>
              <a:ext uri="{FF2B5EF4-FFF2-40B4-BE49-F238E27FC236}">
                <a16:creationId xmlns:a16="http://schemas.microsoft.com/office/drawing/2014/main" id="{5EC304E0-0889-460D-BF0F-B5089272DBB3}"/>
              </a:ext>
            </a:extLst>
          </p:cNvPr>
          <p:cNvSpPr/>
          <p:nvPr/>
        </p:nvSpPr>
        <p:spPr>
          <a:xfrm>
            <a:off x="855133" y="2582333"/>
            <a:ext cx="694267"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uščica: dol 2">
            <a:extLst>
              <a:ext uri="{FF2B5EF4-FFF2-40B4-BE49-F238E27FC236}">
                <a16:creationId xmlns:a16="http://schemas.microsoft.com/office/drawing/2014/main" id="{3CB2916A-61A2-4041-BF34-028F1C793929}"/>
              </a:ext>
            </a:extLst>
          </p:cNvPr>
          <p:cNvSpPr/>
          <p:nvPr/>
        </p:nvSpPr>
        <p:spPr>
          <a:xfrm>
            <a:off x="3869267" y="2904067"/>
            <a:ext cx="313266" cy="78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dirty="0">
                <a:solidFill>
                  <a:srgbClr val="1065AB"/>
                </a:solidFill>
                <a:latin typeface="Tahoma"/>
                <a:ea typeface="Tahoma"/>
              </a:rPr>
              <a:t>Task 3: Business analytics</a:t>
            </a:r>
            <a:endParaRPr lang="pl-PL" sz="3200" b="0" strike="noStrike" spc="-1" dirty="0">
              <a:solidFill>
                <a:schemeClr val="dk1"/>
              </a:solidFill>
              <a:latin typeface="Calibri"/>
            </a:endParaRPr>
          </a:p>
        </p:txBody>
      </p:sp>
      <p:sp>
        <p:nvSpPr>
          <p:cNvPr id="111"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pl-PL" sz="1800" b="0" strike="noStrike" spc="-1" dirty="0">
                <a:solidFill>
                  <a:schemeClr val="dk1"/>
                </a:solidFill>
                <a:latin typeface="Tahoma"/>
                <a:ea typeface="Tahoma"/>
              </a:rPr>
              <a:t>Pivot tables or SQL searches can be used on the collected data to obtain meaningful results from sales data.</a:t>
            </a:r>
          </a:p>
          <a:p>
            <a:pPr marL="228600" indent="-228600" defTabSz="914400">
              <a:lnSpc>
                <a:spcPct val="90000"/>
              </a:lnSpc>
              <a:spcBef>
                <a:spcPts val="1001"/>
              </a:spcBef>
              <a:buClr>
                <a:srgbClr val="015BA6"/>
              </a:buClr>
              <a:buFont typeface="Arial"/>
              <a:buChar char="•"/>
            </a:pPr>
            <a:r>
              <a:rPr lang="pl-PL" sz="1800" spc="-1" dirty="0">
                <a:solidFill>
                  <a:schemeClr val="dk1"/>
                </a:solidFill>
                <a:latin typeface="Tahoma"/>
                <a:ea typeface="Tahoma"/>
              </a:rPr>
              <a:t>The results can be represented by graphs to emphasize their information value.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dirty="0">
                <a:solidFill>
                  <a:srgbClr val="1065AB"/>
                </a:solidFill>
                <a:latin typeface="Tahoma"/>
                <a:ea typeface="Tahoma"/>
              </a:rPr>
              <a:t>Capacity planning</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pl-PL" sz="1800" spc="-1" dirty="0">
                <a:solidFill>
                  <a:schemeClr val="dk1"/>
                </a:solidFill>
                <a:latin typeface="Tahoma"/>
                <a:ea typeface="Tahoma"/>
              </a:rPr>
              <a:t>The results from business analysis can be used:</a:t>
            </a:r>
          </a:p>
          <a:p>
            <a:pPr lvl="1">
              <a:spcBef>
                <a:spcPts val="1001"/>
              </a:spcBef>
              <a:buClr>
                <a:srgbClr val="015BA6"/>
              </a:buClr>
              <a:buFont typeface="Arial"/>
              <a:buChar char="•"/>
            </a:pPr>
            <a:r>
              <a:rPr lang="pl-PL" sz="1400" spc="-1" dirty="0">
                <a:solidFill>
                  <a:schemeClr val="dk1"/>
                </a:solidFill>
                <a:latin typeface="Tahoma"/>
                <a:ea typeface="Tahoma"/>
              </a:rPr>
              <a:t>directly for demand planning (MRP) or </a:t>
            </a:r>
          </a:p>
          <a:p>
            <a:pPr lvl="1">
              <a:spcBef>
                <a:spcPts val="1001"/>
              </a:spcBef>
              <a:buClr>
                <a:srgbClr val="015BA6"/>
              </a:buClr>
              <a:buFont typeface="Arial"/>
              <a:buChar char="•"/>
            </a:pPr>
            <a:r>
              <a:rPr lang="pl-PL" sz="1400" spc="-1" dirty="0">
                <a:solidFill>
                  <a:schemeClr val="dk1"/>
                </a:solidFill>
                <a:latin typeface="Tahoma"/>
                <a:ea typeface="Tahoma"/>
              </a:rPr>
              <a:t>indirectly in capacity planning (MPS).</a:t>
            </a:r>
          </a:p>
          <a:p>
            <a:pPr>
              <a:spcBef>
                <a:spcPts val="1001"/>
              </a:spcBef>
              <a:buClr>
                <a:srgbClr val="015BA6"/>
              </a:buClr>
              <a:buFont typeface="Arial"/>
              <a:buChar char="•"/>
            </a:pPr>
            <a:r>
              <a:rPr lang="pl-PL" sz="1800" b="0" strike="noStrike" spc="-1" dirty="0">
                <a:solidFill>
                  <a:schemeClr val="dk1"/>
                </a:solidFill>
                <a:latin typeface="Tahoma"/>
              </a:rPr>
              <a:t>Master resource planning (MRP) forcasts the volumes of the ordered/produced items.</a:t>
            </a:r>
          </a:p>
          <a:p>
            <a:pPr>
              <a:spcBef>
                <a:spcPts val="1001"/>
              </a:spcBef>
              <a:buClr>
                <a:srgbClr val="015BA6"/>
              </a:buClr>
              <a:buFont typeface="Arial"/>
              <a:buChar char="•"/>
            </a:pPr>
            <a:r>
              <a:rPr lang="pl-PL" sz="1800" spc="-1" dirty="0">
                <a:solidFill>
                  <a:schemeClr val="dk1"/>
                </a:solidFill>
                <a:latin typeface="Tahoma"/>
              </a:rPr>
              <a:t>Master production scheduling (MPS) schedules the production operations to achieve the prospected volumes in a given time frame.</a:t>
            </a:r>
          </a:p>
          <a:p>
            <a:pPr>
              <a:spcBef>
                <a:spcPts val="1001"/>
              </a:spcBef>
              <a:buClr>
                <a:srgbClr val="015BA6"/>
              </a:buClr>
              <a:buFont typeface="Arial"/>
              <a:buChar char="•"/>
            </a:pPr>
            <a:r>
              <a:rPr lang="pl-PL" sz="1800" b="0" strike="noStrike" spc="-1" dirty="0">
                <a:solidFill>
                  <a:schemeClr val="dk1"/>
                </a:solidFill>
                <a:latin typeface="Tahoma"/>
              </a:rPr>
              <a:t>T</a:t>
            </a:r>
            <a:r>
              <a:rPr lang="pl-PL" sz="1800" spc="-1" dirty="0">
                <a:solidFill>
                  <a:schemeClr val="dk1"/>
                </a:solidFill>
                <a:latin typeface="Tahoma"/>
              </a:rPr>
              <a:t>wo approaches to MPS are foreseen:</a:t>
            </a:r>
          </a:p>
          <a:p>
            <a:pPr lvl="1">
              <a:spcBef>
                <a:spcPts val="1001"/>
              </a:spcBef>
              <a:buClr>
                <a:srgbClr val="015BA6"/>
              </a:buClr>
              <a:buFont typeface="Arial"/>
              <a:buChar char="•"/>
            </a:pPr>
            <a:r>
              <a:rPr lang="pl-PL" sz="1400" b="0" strike="noStrike" spc="-1" dirty="0">
                <a:solidFill>
                  <a:schemeClr val="dk1"/>
                </a:solidFill>
                <a:latin typeface="Tahoma"/>
              </a:rPr>
              <a:t>Dispatching and scheduling production orders (to determine production cycle length) and</a:t>
            </a:r>
          </a:p>
          <a:p>
            <a:pPr lvl="1">
              <a:spcBef>
                <a:spcPts val="1001"/>
              </a:spcBef>
              <a:buClr>
                <a:srgbClr val="015BA6"/>
              </a:buClr>
              <a:buFont typeface="Arial"/>
              <a:buChar char="•"/>
            </a:pPr>
            <a:r>
              <a:rPr lang="pl-PL" sz="1400" spc="-1" dirty="0">
                <a:solidFill>
                  <a:schemeClr val="dk1"/>
                </a:solidFill>
                <a:latin typeface="Tahoma"/>
              </a:rPr>
              <a:t>Simulation modeling and analysis (to size the flows and production capacities).</a:t>
            </a: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r>
              <a:rPr lang="en-GB" sz="3200" b="1" spc="-1">
                <a:solidFill>
                  <a:srgbClr val="1065AB"/>
                </a:solidFill>
                <a:latin typeface="Tahoma"/>
                <a:ea typeface="Tahoma"/>
              </a:rPr>
              <a:t>Tasks 4, 5: Simulation modelling</a:t>
            </a:r>
            <a:endParaRPr lang="en-GB"/>
          </a:p>
        </p:txBody>
      </p:sp>
      <p:sp>
        <p:nvSpPr>
          <p:cNvPr id="7" name="Symbol zastępczy zawartości 8">
            <a:extLst>
              <a:ext uri="{FF2B5EF4-FFF2-40B4-BE49-F238E27FC236}">
                <a16:creationId xmlns:a16="http://schemas.microsoft.com/office/drawing/2014/main" id="{7BB6BF71-5E60-4864-8295-F6F50E2E68BE}"/>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
        <p:nvSpPr>
          <p:cNvPr id="9" name="PlaceHolder 2">
            <a:extLst>
              <a:ext uri="{FF2B5EF4-FFF2-40B4-BE49-F238E27FC236}">
                <a16:creationId xmlns:a16="http://schemas.microsoft.com/office/drawing/2014/main" id="{3A21143F-C23F-44AD-8D3A-C9F6522D0C32}"/>
              </a:ext>
            </a:extLst>
          </p:cNvPr>
          <p:cNvSpPr txBox="1">
            <a:spLocks/>
          </p:cNvSpPr>
          <p:nvPr/>
        </p:nvSpPr>
        <p:spPr>
          <a:xfrm>
            <a:off x="838080" y="1825560"/>
            <a:ext cx="10515240" cy="4350960"/>
          </a:xfrm>
          <a:prstGeom prst="rect">
            <a:avLst/>
          </a:prstGeom>
          <a:noFill/>
          <a:ln w="0">
            <a:no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1"/>
              </a:spcBef>
              <a:buClr>
                <a:srgbClr val="015BA6"/>
              </a:buClr>
              <a:buFont typeface="Arial"/>
              <a:buChar char="•"/>
            </a:pPr>
            <a:r>
              <a:rPr lang="en-GB" sz="1800" spc="-1">
                <a:solidFill>
                  <a:schemeClr val="dk1"/>
                </a:solidFill>
                <a:latin typeface="Tahoma"/>
                <a:ea typeface="Tahoma"/>
              </a:rPr>
              <a:t>Simulation modelling applies to strategic planning on different levels of management</a:t>
            </a:r>
            <a:endParaRPr lang="en-GB" sz="1400" spc="-1">
              <a:solidFill>
                <a:schemeClr val="dk1"/>
              </a:solidFill>
              <a:latin typeface="Tahoma"/>
            </a:endParaRPr>
          </a:p>
        </p:txBody>
      </p:sp>
      <p:graphicFrame>
        <p:nvGraphicFramePr>
          <p:cNvPr id="10" name="Tabela 9">
            <a:extLst>
              <a:ext uri="{FF2B5EF4-FFF2-40B4-BE49-F238E27FC236}">
                <a16:creationId xmlns:a16="http://schemas.microsoft.com/office/drawing/2014/main" id="{39CC591B-1191-45CF-8A90-D648983EFBB3}"/>
              </a:ext>
            </a:extLst>
          </p:cNvPr>
          <p:cNvGraphicFramePr/>
          <p:nvPr>
            <p:extLst>
              <p:ext uri="{D42A27DB-BD31-4B8C-83A1-F6EECF244321}">
                <p14:modId xmlns:p14="http://schemas.microsoft.com/office/powerpoint/2010/main" val="753813355"/>
              </p:ext>
            </p:extLst>
          </p:nvPr>
        </p:nvGraphicFramePr>
        <p:xfrm>
          <a:off x="956906" y="2573600"/>
          <a:ext cx="9452880" cy="186790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en-GB" sz="1800" b="0" strike="noStrike" spc="-1" noProof="0">
                          <a:solidFill>
                            <a:srgbClr val="000000"/>
                          </a:solidFill>
                          <a:latin typeface="Arial"/>
                        </a:rPr>
                        <a:t>Level</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en-GB" sz="1800" b="0" strike="noStrike" spc="-1" noProof="0">
                          <a:solidFill>
                            <a:srgbClr val="000000"/>
                          </a:solidFill>
                          <a:latin typeface="Arial"/>
                        </a:rPr>
                        <a:t>Description</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en-GB" sz="1800" b="0" strike="noStrike" spc="-1" noProof="0">
                          <a:solidFill>
                            <a:srgbClr val="000000"/>
                          </a:solidFill>
                          <a:latin typeface="Arial"/>
                        </a:rPr>
                        <a:t>Strategic</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a:solidFill>
                            <a:srgbClr val="000000"/>
                          </a:solidFill>
                          <a:latin typeface="Arial"/>
                        </a:rPr>
                        <a:t>Agent-based simulation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en-GB" sz="1800" b="0" strike="noStrike" spc="-1" noProof="0">
                          <a:solidFill>
                            <a:srgbClr val="000000"/>
                          </a:solidFill>
                          <a:latin typeface="Arial"/>
                        </a:rPr>
                        <a:t>Tactical</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a:solidFill>
                            <a:srgbClr val="000000"/>
                          </a:solidFill>
                          <a:latin typeface="Arial"/>
                        </a:rPr>
                        <a:t>Systems dynamics (SD)</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en-GB" sz="1800" b="0" strike="noStrike" spc="-1" noProof="0">
                          <a:solidFill>
                            <a:srgbClr val="000000"/>
                          </a:solidFill>
                          <a:latin typeface="Arial"/>
                        </a:rPr>
                        <a:t>Operational</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dirty="0">
                          <a:solidFill>
                            <a:srgbClr val="000000"/>
                          </a:solidFill>
                          <a:latin typeface="Arial"/>
                        </a:rPr>
                        <a:t>Discrete event simulation (DES),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781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dirty="0">
                <a:solidFill>
                  <a:srgbClr val="1065AB"/>
                </a:solidFill>
                <a:latin typeface="Tahoma"/>
                <a:ea typeface="Tahoma"/>
              </a:rPr>
              <a:t>Tasks 6, 7: Analysis</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pl-PL" sz="1800" spc="-1" dirty="0">
                <a:solidFill>
                  <a:schemeClr val="dk1"/>
                </a:solidFill>
                <a:latin typeface="Tahoma"/>
                <a:ea typeface="Tahoma"/>
              </a:rPr>
              <a:t>The models produced by simulation modeling are critically observed to determine:</a:t>
            </a:r>
          </a:p>
          <a:p>
            <a:pPr lvl="1">
              <a:spcBef>
                <a:spcPts val="1001"/>
              </a:spcBef>
              <a:buClr>
                <a:srgbClr val="015BA6"/>
              </a:buClr>
            </a:pPr>
            <a:r>
              <a:rPr lang="pl-PL" sz="1400" spc="-1" dirty="0">
                <a:solidFill>
                  <a:schemeClr val="dk1"/>
                </a:solidFill>
                <a:latin typeface="Tahoma"/>
                <a:ea typeface="Tahoma"/>
              </a:rPr>
              <a:t>If they correspond with reality (validation).</a:t>
            </a:r>
          </a:p>
          <a:p>
            <a:pPr lvl="1">
              <a:spcBef>
                <a:spcPts val="1001"/>
              </a:spcBef>
              <a:buClr>
                <a:srgbClr val="015BA6"/>
              </a:buClr>
            </a:pPr>
            <a:r>
              <a:rPr lang="pl-PL" sz="1400" spc="-1" dirty="0">
                <a:solidFill>
                  <a:schemeClr val="dk1"/>
                </a:solidFill>
                <a:latin typeface="Tahoma"/>
                <a:ea typeface="Tahoma"/>
              </a:rPr>
              <a:t>If they are correct (verification).</a:t>
            </a:r>
          </a:p>
          <a:p>
            <a:pPr marL="228600" indent="-228600" defTabSz="914400">
              <a:lnSpc>
                <a:spcPct val="90000"/>
              </a:lnSpc>
              <a:spcBef>
                <a:spcPts val="1001"/>
              </a:spcBef>
              <a:buClr>
                <a:srgbClr val="015BA6"/>
              </a:buClr>
              <a:buFont typeface="Arial"/>
              <a:buChar char="•"/>
            </a:pPr>
            <a:r>
              <a:rPr lang="pl-PL" sz="1800" spc="-1" dirty="0">
                <a:solidFill>
                  <a:schemeClr val="dk1"/>
                </a:solidFill>
                <a:latin typeface="Tahoma"/>
                <a:ea typeface="Tahoma"/>
              </a:rPr>
              <a:t>The results of simulation runs are critically observed to determine:</a:t>
            </a:r>
          </a:p>
          <a:p>
            <a:pPr lvl="1">
              <a:spcBef>
                <a:spcPts val="1001"/>
              </a:spcBef>
              <a:buClr>
                <a:srgbClr val="015BA6"/>
              </a:buClr>
              <a:buFont typeface="Arial"/>
              <a:buChar char="•"/>
            </a:pPr>
            <a:r>
              <a:rPr lang="pl-PL" sz="1400" spc="-1" dirty="0">
                <a:solidFill>
                  <a:schemeClr val="dk1"/>
                </a:solidFill>
                <a:latin typeface="Tahoma"/>
                <a:ea typeface="Tahoma"/>
              </a:rPr>
              <a:t>Processing times (dwell times of incoming requests).</a:t>
            </a:r>
          </a:p>
          <a:p>
            <a:pPr lvl="1">
              <a:spcBef>
                <a:spcPts val="1001"/>
              </a:spcBef>
              <a:buClr>
                <a:srgbClr val="015BA6"/>
              </a:buClr>
              <a:buFont typeface="Arial"/>
              <a:buChar char="•"/>
            </a:pPr>
            <a:r>
              <a:rPr lang="pl-PL" sz="1400" spc="-1" dirty="0">
                <a:solidFill>
                  <a:schemeClr val="dk1"/>
                </a:solidFill>
                <a:latin typeface="Tahoma"/>
                <a:ea typeface="Tahoma"/>
              </a:rPr>
              <a:t>Loads (whether additional resources are needed).</a:t>
            </a:r>
          </a:p>
          <a:p>
            <a:pPr lvl="1">
              <a:spcBef>
                <a:spcPts val="1001"/>
              </a:spcBef>
              <a:buClr>
                <a:srgbClr val="015BA6"/>
              </a:buClr>
              <a:buFont typeface="Arial"/>
              <a:buChar char="•"/>
            </a:pPr>
            <a:r>
              <a:rPr lang="pl-PL" sz="1400" spc="-1" dirty="0">
                <a:solidFill>
                  <a:schemeClr val="dk1"/>
                </a:solidFill>
                <a:latin typeface="Tahoma"/>
                <a:ea typeface="Tahoma"/>
              </a:rPr>
              <a:t>Flows (whether the throughputs can be achieved with the foreseen channels).</a:t>
            </a:r>
          </a:p>
          <a:p>
            <a:pPr>
              <a:spcBef>
                <a:spcPts val="1001"/>
              </a:spcBef>
              <a:buClr>
                <a:srgbClr val="015BA6"/>
              </a:buClr>
              <a:buFont typeface="Arial"/>
              <a:buChar char="•"/>
            </a:pPr>
            <a:r>
              <a:rPr lang="pl-PL" sz="1800" spc="-1" dirty="0">
                <a:solidFill>
                  <a:schemeClr val="dk1"/>
                </a:solidFill>
                <a:latin typeface="Tahoma"/>
                <a:ea typeface="Tahoma"/>
              </a:rPr>
              <a:t>The results should be statistically evaluated to prevent drawing conclusions from marginal data.</a:t>
            </a:r>
          </a:p>
          <a:p>
            <a:pPr>
              <a:spcBef>
                <a:spcPts val="1001"/>
              </a:spcBef>
              <a:buClr>
                <a:srgbClr val="015BA6"/>
              </a:buClr>
              <a:buFont typeface="Arial"/>
              <a:buChar char="•"/>
            </a:pPr>
            <a:r>
              <a:rPr lang="pl-PL" sz="1800" spc="-1" dirty="0">
                <a:solidFill>
                  <a:schemeClr val="dk1"/>
                </a:solidFill>
                <a:latin typeface="Tahoma"/>
                <a:ea typeface="Tahoma"/>
              </a:rPr>
              <a:t>Based on the analysis, the models are fine tuned and recommendations are made with respect to the resources used and the order of processing requests.</a:t>
            </a:r>
          </a:p>
          <a:p>
            <a:pPr marL="228600" indent="-228600" defTabSz="914400">
              <a:lnSpc>
                <a:spcPct val="90000"/>
              </a:lnSpc>
              <a:spcBef>
                <a:spcPts val="1001"/>
              </a:spcBef>
              <a:buClr>
                <a:srgbClr val="015BA6"/>
              </a:buClr>
              <a:buFont typeface="Arial"/>
              <a:buChar char="•"/>
            </a:pPr>
            <a:endParaRPr lang="pl-PL" sz="1400" spc="-1" dirty="0">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extLst>
      <p:ext uri="{BB962C8B-B14F-4D97-AF65-F5344CB8AC3E}">
        <p14:creationId xmlns:p14="http://schemas.microsoft.com/office/powerpoint/2010/main" val="738194352"/>
      </p:ext>
    </p:extLst>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CCD5886-98DE-4E2F-AC13-5A8768D6EB10}"/>
</file>

<file path=customXml/itemProps2.xml><?xml version="1.0" encoding="utf-8"?>
<ds:datastoreItem xmlns:ds="http://schemas.openxmlformats.org/officeDocument/2006/customXml" ds:itemID="{B0A3F5C9-96E8-4742-84D7-D2C7317D3888}">
  <ds:schemaRefs>
    <ds:schemaRef ds:uri="http://schemas.microsoft.com/sharepoint/v3/contenttype/forms"/>
  </ds:schemaRefs>
</ds:datastoreItem>
</file>

<file path=customXml/itemProps3.xml><?xml version="1.0" encoding="utf-8"?>
<ds:datastoreItem xmlns:ds="http://schemas.openxmlformats.org/officeDocument/2006/customXml" ds:itemID="{8DFDD0CF-42FB-4154-A8F7-BC736427DB8B}">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emplate/>
  <TotalTime>2845</TotalTime>
  <Words>735</Words>
  <Application>Microsoft Office PowerPoint</Application>
  <PresentationFormat>Panoramiczny</PresentationFormat>
  <Paragraphs>74</Paragraphs>
  <Slides>12</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12</vt:i4>
      </vt:variant>
    </vt:vector>
  </HeadingPairs>
  <TitlesOfParts>
    <vt:vector size="20" baseType="lpstr">
      <vt:lpstr>Arial</vt:lpstr>
      <vt:lpstr>Calibri</vt:lpstr>
      <vt:lpstr>Symbol</vt:lpstr>
      <vt:lpstr>Tahoma</vt:lpstr>
      <vt:lpstr>Times New Roman</vt:lpstr>
      <vt:lpstr>Wingdings</vt:lpstr>
      <vt:lpstr>Motyw pakietu Office</vt:lpstr>
      <vt:lpstr>Motyw pakietu Office</vt:lpstr>
      <vt:lpstr>STATISTICAL METHODS FOR ANALYSING LOGISTICS DATA</vt:lpstr>
      <vt:lpstr>Agenda</vt:lpstr>
      <vt:lpstr>Description of the problem</vt:lpstr>
      <vt:lpstr>Proposed approach to a solution</vt:lpstr>
      <vt:lpstr>Task 1, 2: Data collection and preparation </vt:lpstr>
      <vt:lpstr>Task 3: Business analytics</vt:lpstr>
      <vt:lpstr>Capacity planning</vt:lpstr>
      <vt:lpstr>Tasks 4, 5: Simulation modelling</vt:lpstr>
      <vt:lpstr>Tasks 6, 7: Analysis</vt:lpstr>
      <vt:lpstr>Task 8: Fulfilment</vt:lpstr>
      <vt:lpstr>Authors:  Sanja Bojić, Kristijan Brglez , Maja Fošner, Roman Gumzej, Rebeka Kovačič Lukman, Benjamin Marcen, Marinko Maslarić, Boško Matović, Dejan Mirčetić  Final version: June 2025</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Michał Adamczak | Wyższa Szkoła Logistyki</dc:creator>
  <dc:description/>
  <cp:lastModifiedBy>Katarzyna Ragin-Skorecka</cp:lastModifiedBy>
  <cp:revision>140</cp:revision>
  <dcterms:created xsi:type="dcterms:W3CDTF">2023-07-06T12:09:08Z</dcterms:created>
  <dcterms:modified xsi:type="dcterms:W3CDTF">2025-10-16T10:51:14Z</dcterms:modified>
  <dc:language>sl-SI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PresentationFormat">
    <vt:lpwstr>Panoramiczny</vt:lpwstr>
  </property>
  <property fmtid="{D5CDD505-2E9C-101B-9397-08002B2CF9AE}" pid="4" name="Slides">
    <vt:i4>6</vt:i4>
  </property>
  <property fmtid="{D5CDD505-2E9C-101B-9397-08002B2CF9AE}" pid="5" name="MediaServiceImageTags">
    <vt:lpwstr/>
  </property>
</Properties>
</file>