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272" r:id="rId17"/>
    <p:sldId id="276" r:id="rId18"/>
    <p:sldId id="270" r:id="rId19"/>
    <p:sldId id="277" r:id="rId20"/>
    <p:sldId id="335" r:id="rId21"/>
    <p:sldId id="267" r:id="rId2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08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763FE81-D70E-A51F-0DAA-F6A20FDBF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6B5FAA-3F37-B39E-DF99-0EA54BD7E77A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99D622-8963-9BBA-4232-CB570A7D77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EF65C26-24A5-FA87-899C-3645C933CE62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Introduction to Operations Research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exercises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Decision support systems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 are interactive systems which assist decision makers in their use of the data and models for solving unstructured or partly structured problems.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Expert System (ES) is an application program or environment, which effectively supports problem solving in a specialized problem area, requiring expert knowledge and skills.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statistical and simulation methods, used in BA, DSS often include models that enable decision making, based on a set of distinctive criteria, weighs, utility function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variant data.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Multicriteria decision making (MCDM) evaluates multiple (possibly) conflicting criteria in decision making over a set of candidate solutions or variants. 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MCDM decision model is composed of: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 – the parameters of input variants, critical for our design;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Weighs – the relative importance of selected criteria;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Utility function – the function that combines the weighted parameters of variants into a fitness value;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– the data representing the variants; input data to our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93467"/>
              </p:ext>
            </p:extLst>
          </p:nvPr>
        </p:nvGraphicFramePr>
        <p:xfrm>
          <a:off x="838200" y="2093913"/>
          <a:ext cx="10515597" cy="267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Grade*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 WEIGHS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variants (V) by their characteristic parameters (P): {V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Normalization of parameters by calculating </a:t>
            </a:r>
            <a:r>
              <a:rPr lang="en-U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l-SI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local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with reference to the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parameter maximum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all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samples: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greater value of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smaller value of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The grades are weighted according to preferences: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for each j=1...n, by weighs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which need to sum-up to 1, i.e. 100%;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weighted grades of all variants are summed up: X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to obtain composite grades according to our utility function;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 best variant is chosen Y=max {X</a:t>
            </a:r>
            <a:r>
              <a:rPr lang="en-US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Conclusion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example a decision model used in equipment modeling has been presented.</a:t>
            </a:r>
          </a:p>
          <a:p>
            <a:pPr>
              <a:lnSpc>
                <a:spcPct val="150000"/>
              </a:lnSpc>
            </a:pPr>
            <a:r>
              <a:rPr lang="en-GB" sz="1800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such decisions involve multiple providers and diverse products. Hence, it is crucial to identify common criteria to differentiate them among each other and to build an appropriate utility function.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note that services can also be included in the decision making, provided they can be differentiated on a set of common criteria.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play with the draft model and build one for Your own use (e.g., computers, dishwashers, etc.).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 in </a:t>
            </a:r>
            <a:r>
              <a:rPr lang="sl-SI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logistics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Business 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Multi-criteria decision making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Conclusion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Operations research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in logistics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Operations research methods are used in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strategic logistics planning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enable complex what-if analysis,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manage complexity: interdependence + variability + dynamics,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involve less costs and interference with the process than by experimentation with a real system,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 on details,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the understanding of a system and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communication between management and experts.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 logistics planning comprises all activities which need to be performed on the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strategic, tactical and operational levels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 provide for: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and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and analytics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intelligence (BI) comprises all strategies and technologies used by enterprises for the data analysis of past and current business information.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analytics (BA) is a process based on BI, enabling new insights into the business process and better strategic decision making for the future; it builds on Data Mining (DM), being the process of finding anomalies, patterns, and correlations in larger data sets, to predict the results.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Sales and operations planning (SOP) is a flexible tool based on BI to forecast and plan production activities; it comprises sales, production and capacity planning.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AB4598-A154-4279-AE67-55F6009E6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1104</Words>
  <Application>Microsoft Office PowerPoint</Application>
  <PresentationFormat>Panoramiczny</PresentationFormat>
  <Paragraphs>170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Operations research in logistics</vt:lpstr>
      <vt:lpstr>Strategic logistics planning</vt:lpstr>
      <vt:lpstr>Strategic logistics planning</vt:lpstr>
      <vt:lpstr>Simulation system</vt:lpstr>
      <vt:lpstr>Business intelligence and analytics</vt:lpstr>
      <vt:lpstr>SOP (1/2)</vt:lpstr>
      <vt:lpstr>SOP (2/2)</vt:lpstr>
      <vt:lpstr>Decision support systems</vt:lpstr>
      <vt:lpstr>Multicriteria Decision Making</vt:lpstr>
      <vt:lpstr> MCDM example (1/2)</vt:lpstr>
      <vt:lpstr> MCDM example (2/2)</vt:lpstr>
      <vt:lpstr>MCDM procedure</vt:lpstr>
      <vt:lpstr>Conclusion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296</cp:revision>
  <dcterms:created xsi:type="dcterms:W3CDTF">2023-07-06T12:09:08Z</dcterms:created>
  <dcterms:modified xsi:type="dcterms:W3CDTF">2025-10-16T10:43:12Z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