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76" r:id="rId7"/>
    <p:sldId id="258" r:id="rId8"/>
    <p:sldId id="261" r:id="rId9"/>
    <p:sldId id="272" r:id="rId10"/>
    <p:sldId id="268" r:id="rId11"/>
    <p:sldId id="262" r:id="rId12"/>
    <p:sldId id="273" r:id="rId13"/>
    <p:sldId id="269" r:id="rId14"/>
    <p:sldId id="263" r:id="rId15"/>
    <p:sldId id="274" r:id="rId16"/>
    <p:sldId id="270" r:id="rId17"/>
    <p:sldId id="265" r:id="rId18"/>
    <p:sldId id="277" r:id="rId19"/>
    <p:sldId id="278" r:id="rId20"/>
    <p:sldId id="279" r:id="rId21"/>
    <p:sldId id="275" r:id="rId22"/>
    <p:sldId id="335" r:id="rId23"/>
    <p:sldId id="267" r:id="rId24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4D3134C5-C860-D804-8428-98D9F9D28D61}"/>
    <pc:docChg chg="modSld">
      <pc:chgData name="Roman Gumzej" userId="S::roman.gumzej@um.si::39b5f2aa-645e-44ce-a9a1-d6838aa53dea" providerId="AD" clId="Web-{4D3134C5-C860-D804-8428-98D9F9D28D61}" dt="2024-10-03T05:15:15.762" v="58" actId="20577"/>
      <pc:docMkLst>
        <pc:docMk/>
      </pc:docMkLst>
      <pc:sldChg chg="modSp">
        <pc:chgData name="Roman Gumzej" userId="S::roman.gumzej@um.si::39b5f2aa-645e-44ce-a9a1-d6838aa53dea" providerId="AD" clId="Web-{4D3134C5-C860-D804-8428-98D9F9D28D61}" dt="2024-10-03T05:11:51.764" v="44" actId="20577"/>
        <pc:sldMkLst>
          <pc:docMk/>
          <pc:sldMk cId="2721187171" sldId="277"/>
        </pc:sldMkLst>
        <pc:spChg chg="mod">
          <ac:chgData name="Roman Gumzej" userId="S::roman.gumzej@um.si::39b5f2aa-645e-44ce-a9a1-d6838aa53dea" providerId="AD" clId="Web-{4D3134C5-C860-D804-8428-98D9F9D28D61}" dt="2024-10-03T05:11:51.764" v="44" actId="20577"/>
          <ac:spMkLst>
            <pc:docMk/>
            <pc:sldMk cId="2721187171" sldId="277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D3134C5-C860-D804-8428-98D9F9D28D61}" dt="2024-10-03T05:05:06.549" v="1" actId="20577"/>
        <pc:sldMkLst>
          <pc:docMk/>
          <pc:sldMk cId="1525167678" sldId="278"/>
        </pc:sldMkLst>
        <pc:spChg chg="mod">
          <ac:chgData name="Roman Gumzej" userId="S::roman.gumzej@um.si::39b5f2aa-645e-44ce-a9a1-d6838aa53dea" providerId="AD" clId="Web-{4D3134C5-C860-D804-8428-98D9F9D28D61}" dt="2024-10-03T05:05:06.549" v="1" actId="20577"/>
          <ac:spMkLst>
            <pc:docMk/>
            <pc:sldMk cId="1525167678" sldId="278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D3134C5-C860-D804-8428-98D9F9D28D61}" dt="2024-10-03T05:15:15.762" v="58" actId="20577"/>
        <pc:sldMkLst>
          <pc:docMk/>
          <pc:sldMk cId="1741614429" sldId="279"/>
        </pc:sldMkLst>
        <pc:spChg chg="mod">
          <ac:chgData name="Roman Gumzej" userId="S::roman.gumzej@um.si::39b5f2aa-645e-44ce-a9a1-d6838aa53dea" providerId="AD" clId="Web-{4D3134C5-C860-D804-8428-98D9F9D28D61}" dt="2024-10-03T05:15:15.762" v="58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  <pc:docChgLst>
    <pc:chgData name="Roman Gumzej" userId="39b5f2aa-645e-44ce-a9a1-d6838aa53dea" providerId="ADAL" clId="{39DE8AFF-1C1B-4E3D-8DAC-BCA0E9FE3594}"/>
    <pc:docChg chg="undo custSel addSld modSld">
      <pc:chgData name="Roman Gumzej" userId="39b5f2aa-645e-44ce-a9a1-d6838aa53dea" providerId="ADAL" clId="{39DE8AFF-1C1B-4E3D-8DAC-BCA0E9FE3594}" dt="2024-10-02T11:15:05.322" v="636" actId="404"/>
      <pc:docMkLst>
        <pc:docMk/>
      </pc:docMkLst>
      <pc:sldChg chg="modSp mod">
        <pc:chgData name="Roman Gumzej" userId="39b5f2aa-645e-44ce-a9a1-d6838aa53dea" providerId="ADAL" clId="{39DE8AFF-1C1B-4E3D-8DAC-BCA0E9FE3594}" dt="2024-10-02T11:15:05.322" v="636" actId="404"/>
        <pc:sldMkLst>
          <pc:docMk/>
          <pc:sldMk cId="0" sldId="256"/>
        </pc:sldMkLst>
        <pc:spChg chg="mod">
          <ac:chgData name="Roman Gumzej" userId="39b5f2aa-645e-44ce-a9a1-d6838aa53dea" providerId="ADAL" clId="{39DE8AFF-1C1B-4E3D-8DAC-BCA0E9FE3594}" dt="2024-10-02T11:15:05.322" v="636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add mod">
        <pc:chgData name="Roman Gumzej" userId="39b5f2aa-645e-44ce-a9a1-d6838aa53dea" providerId="ADAL" clId="{39DE8AFF-1C1B-4E3D-8DAC-BCA0E9FE3594}" dt="2024-10-02T11:10:49.090" v="625" actId="20577"/>
        <pc:sldMkLst>
          <pc:docMk/>
          <pc:sldMk cId="2721187171" sldId="277"/>
        </pc:sldMkLst>
        <pc:spChg chg="mod">
          <ac:chgData name="Roman Gumzej" userId="39b5f2aa-645e-44ce-a9a1-d6838aa53dea" providerId="ADAL" clId="{39DE8AFF-1C1B-4E3D-8DAC-BCA0E9FE3594}" dt="2024-10-02T07:57:26.206" v="578" actId="790"/>
          <ac:spMkLst>
            <pc:docMk/>
            <pc:sldMk cId="2721187171" sldId="277"/>
            <ac:spMk id="3" creationId="{EC3BAAC7-37E4-0914-1286-078F8CAAB583}"/>
          </ac:spMkLst>
        </pc:spChg>
        <pc:spChg chg="mod">
          <ac:chgData name="Roman Gumzej" userId="39b5f2aa-645e-44ce-a9a1-d6838aa53dea" providerId="ADAL" clId="{39DE8AFF-1C1B-4E3D-8DAC-BCA0E9FE3594}" dt="2024-10-02T11:07:21.712" v="588" actId="20577"/>
          <ac:spMkLst>
            <pc:docMk/>
            <pc:sldMk cId="2721187171" sldId="277"/>
            <ac:spMk id="119" creationId="{00000000-0000-0000-0000-000000000000}"/>
          </ac:spMkLst>
        </pc:spChg>
        <pc:spChg chg="mod">
          <ac:chgData name="Roman Gumzej" userId="39b5f2aa-645e-44ce-a9a1-d6838aa53dea" providerId="ADAL" clId="{39DE8AFF-1C1B-4E3D-8DAC-BCA0E9FE3594}" dt="2024-10-02T11:10:49.090" v="625" actId="20577"/>
          <ac:spMkLst>
            <pc:docMk/>
            <pc:sldMk cId="2721187171" sldId="277"/>
            <ac:spMk id="120" creationId="{00000000-0000-0000-0000-000000000000}"/>
          </ac:spMkLst>
        </pc:spChg>
      </pc:sldChg>
      <pc:sldChg chg="addSp delSp modSp add mod">
        <pc:chgData name="Roman Gumzej" userId="39b5f2aa-645e-44ce-a9a1-d6838aa53dea" providerId="ADAL" clId="{39DE8AFF-1C1B-4E3D-8DAC-BCA0E9FE3594}" dt="2024-10-02T11:06:57.664" v="587" actId="1076"/>
        <pc:sldMkLst>
          <pc:docMk/>
          <pc:sldMk cId="1525167678" sldId="278"/>
        </pc:sldMkLst>
        <pc:spChg chg="mod">
          <ac:chgData name="Roman Gumzej" userId="39b5f2aa-645e-44ce-a9a1-d6838aa53dea" providerId="ADAL" clId="{39DE8AFF-1C1B-4E3D-8DAC-BCA0E9FE3594}" dt="2024-10-02T07:41:18.191" v="210" actId="20577"/>
          <ac:spMkLst>
            <pc:docMk/>
            <pc:sldMk cId="1525167678" sldId="278"/>
            <ac:spMk id="119" creationId="{00000000-0000-0000-0000-000000000000}"/>
          </ac:spMkLst>
        </pc:spChg>
        <pc:spChg chg="del mod">
          <ac:chgData name="Roman Gumzej" userId="39b5f2aa-645e-44ce-a9a1-d6838aa53dea" providerId="ADAL" clId="{39DE8AFF-1C1B-4E3D-8DAC-BCA0E9FE3594}" dt="2024-10-02T07:40:51.381" v="173"/>
          <ac:spMkLst>
            <pc:docMk/>
            <pc:sldMk cId="1525167678" sldId="278"/>
            <ac:spMk id="120" creationId="{00000000-0000-0000-0000-000000000000}"/>
          </ac:spMkLst>
        </pc:spChg>
        <pc:graphicFrameChg chg="add mod">
          <ac:chgData name="Roman Gumzej" userId="39b5f2aa-645e-44ce-a9a1-d6838aa53dea" providerId="ADAL" clId="{39DE8AFF-1C1B-4E3D-8DAC-BCA0E9FE3594}" dt="2024-10-02T11:06:57.664" v="587" actId="1076"/>
          <ac:graphicFrameMkLst>
            <pc:docMk/>
            <pc:sldMk cId="1525167678" sldId="278"/>
            <ac:graphicFrameMk id="5" creationId="{9B0FE2C8-EBB0-4FCF-85AA-6BBEBD9149F4}"/>
          </ac:graphicFrameMkLst>
        </pc:graphicFrameChg>
      </pc:sldChg>
      <pc:sldChg chg="modSp add mod">
        <pc:chgData name="Roman Gumzej" userId="39b5f2aa-645e-44ce-a9a1-d6838aa53dea" providerId="ADAL" clId="{39DE8AFF-1C1B-4E3D-8DAC-BCA0E9FE3594}" dt="2024-10-02T11:11:52.486" v="630" actId="6549"/>
        <pc:sldMkLst>
          <pc:docMk/>
          <pc:sldMk cId="1741614429" sldId="279"/>
        </pc:sldMkLst>
        <pc:spChg chg="mod">
          <ac:chgData name="Roman Gumzej" userId="39b5f2aa-645e-44ce-a9a1-d6838aa53dea" providerId="ADAL" clId="{39DE8AFF-1C1B-4E3D-8DAC-BCA0E9FE3594}" dt="2024-10-02T07:58:58.537" v="585" actId="790"/>
          <ac:spMkLst>
            <pc:docMk/>
            <pc:sldMk cId="1741614429" sldId="279"/>
            <ac:spMk id="3" creationId="{EC3BAAC7-37E4-0914-1286-078F8CAAB583}"/>
          </ac:spMkLst>
        </pc:spChg>
        <pc:spChg chg="mod">
          <ac:chgData name="Roman Gumzej" userId="39b5f2aa-645e-44ce-a9a1-d6838aa53dea" providerId="ADAL" clId="{39DE8AFF-1C1B-4E3D-8DAC-BCA0E9FE3594}" dt="2024-10-02T11:11:52.486" v="630" actId="6549"/>
          <ac:spMkLst>
            <pc:docMk/>
            <pc:sldMk cId="1741614429" sldId="279"/>
            <ac:spMk id="119" creationId="{00000000-0000-0000-0000-000000000000}"/>
          </ac:spMkLst>
        </pc:spChg>
        <pc:spChg chg="mod">
          <ac:chgData name="Roman Gumzej" userId="39b5f2aa-645e-44ce-a9a1-d6838aa53dea" providerId="ADAL" clId="{39DE8AFF-1C1B-4E3D-8DAC-BCA0E9FE3594}" dt="2024-10-02T11:11:00.090" v="629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  <pc:docChgLst>
    <pc:chgData name="Roman Gumzej" userId="39b5f2aa-645e-44ce-a9a1-d6838aa53dea" providerId="ADAL" clId="{477C8F30-52C1-460C-A783-5E981E0BB483}"/>
    <pc:docChg chg="custSel addSld delSld modSld">
      <pc:chgData name="Roman Gumzej" userId="39b5f2aa-645e-44ce-a9a1-d6838aa53dea" providerId="ADAL" clId="{477C8F30-52C1-460C-A783-5E981E0BB483}" dt="2024-10-09T08:27:41.567" v="680" actId="790"/>
      <pc:docMkLst>
        <pc:docMk/>
      </pc:docMkLst>
      <pc:sldChg chg="modSp mod">
        <pc:chgData name="Roman Gumzej" userId="39b5f2aa-645e-44ce-a9a1-d6838aa53dea" providerId="ADAL" clId="{477C8F30-52C1-460C-A783-5E981E0BB483}" dt="2024-10-08T09:16:07.728" v="15" actId="20577"/>
        <pc:sldMkLst>
          <pc:docMk/>
          <pc:sldMk cId="0" sldId="256"/>
        </pc:sldMkLst>
        <pc:spChg chg="mod">
          <ac:chgData name="Roman Gumzej" userId="39b5f2aa-645e-44ce-a9a1-d6838aa53dea" providerId="ADAL" clId="{477C8F30-52C1-460C-A783-5E981E0BB483}" dt="2024-10-08T09:16:07.728" v="15" actId="20577"/>
          <ac:spMkLst>
            <pc:docMk/>
            <pc:sldMk cId="0" sldId="256"/>
            <ac:spMk id="95" creationId="{00000000-0000-0000-0000-000000000000}"/>
          </ac:spMkLst>
        </pc:spChg>
      </pc:sldChg>
      <pc:sldChg chg="modSp mod">
        <pc:chgData name="Roman Gumzej" userId="39b5f2aa-645e-44ce-a9a1-d6838aa53dea" providerId="ADAL" clId="{477C8F30-52C1-460C-A783-5E981E0BB483}" dt="2024-10-09T08:17:59.884" v="292" actId="20577"/>
        <pc:sldMkLst>
          <pc:docMk/>
          <pc:sldMk cId="0" sldId="257"/>
        </pc:sldMkLst>
        <pc:spChg chg="mod">
          <ac:chgData name="Roman Gumzej" userId="39b5f2aa-645e-44ce-a9a1-d6838aa53dea" providerId="ADAL" clId="{477C8F30-52C1-460C-A783-5E981E0BB483}" dt="2024-10-09T08:17:59.884" v="292" actId="20577"/>
          <ac:spMkLst>
            <pc:docMk/>
            <pc:sldMk cId="0" sldId="257"/>
            <ac:spMk id="100" creationId="{00000000-0000-0000-0000-000000000000}"/>
          </ac:spMkLst>
        </pc:spChg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0" sldId="259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0" sldId="261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0" sldId="262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0" sldId="264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0" sldId="265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0" sldId="266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3964360815" sldId="268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3304276382" sldId="269"/>
        </pc:sldMkLst>
      </pc:sldChg>
      <pc:sldChg chg="modSp mod">
        <pc:chgData name="Roman Gumzej" userId="39b5f2aa-645e-44ce-a9a1-d6838aa53dea" providerId="ADAL" clId="{477C8F30-52C1-460C-A783-5E981E0BB483}" dt="2024-10-09T08:21:37.361" v="328" actId="14"/>
        <pc:sldMkLst>
          <pc:docMk/>
          <pc:sldMk cId="3868193644" sldId="270"/>
        </pc:sldMkLst>
        <pc:spChg chg="mod">
          <ac:chgData name="Roman Gumzej" userId="39b5f2aa-645e-44ce-a9a1-d6838aa53dea" providerId="ADAL" clId="{477C8F30-52C1-460C-A783-5E981E0BB483}" dt="2024-10-09T08:21:37.361" v="328" actId="14"/>
          <ac:spMkLst>
            <pc:docMk/>
            <pc:sldMk cId="3868193644" sldId="270"/>
            <ac:spMk id="117" creationId="{00000000-0000-0000-0000-000000000000}"/>
          </ac:spMkLst>
        </pc:spChg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3910161754" sldId="271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205518803" sldId="272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244775906" sldId="273"/>
        </pc:sldMkLst>
      </pc:sldChg>
      <pc:sldChg chg="modSp add mod">
        <pc:chgData name="Roman Gumzej" userId="39b5f2aa-645e-44ce-a9a1-d6838aa53dea" providerId="ADAL" clId="{477C8F30-52C1-460C-A783-5E981E0BB483}" dt="2024-10-09T08:27:41.567" v="680" actId="790"/>
        <pc:sldMkLst>
          <pc:docMk/>
          <pc:sldMk cId="2494426342" sldId="275"/>
        </pc:sldMkLst>
        <pc:spChg chg="mod">
          <ac:chgData name="Roman Gumzej" userId="39b5f2aa-645e-44ce-a9a1-d6838aa53dea" providerId="ADAL" clId="{477C8F30-52C1-460C-A783-5E981E0BB483}" dt="2024-10-09T08:27:41.567" v="680" actId="790"/>
          <ac:spMkLst>
            <pc:docMk/>
            <pc:sldMk cId="2494426342" sldId="275"/>
            <ac:spMk id="3" creationId="{65E6104A-B439-2969-7B0A-CB6C70AA1C80}"/>
          </ac:spMkLst>
        </pc:spChg>
        <pc:spChg chg="mod">
          <ac:chgData name="Roman Gumzej" userId="39b5f2aa-645e-44ce-a9a1-d6838aa53dea" providerId="ADAL" clId="{477C8F30-52C1-460C-A783-5E981E0BB483}" dt="2024-10-09T08:27:41.567" v="680" actId="790"/>
          <ac:spMkLst>
            <pc:docMk/>
            <pc:sldMk cId="2494426342" sldId="275"/>
            <ac:spMk id="116" creationId="{00000000-0000-0000-0000-000000000000}"/>
          </ac:spMkLst>
        </pc:spChg>
        <pc:spChg chg="mod">
          <ac:chgData name="Roman Gumzej" userId="39b5f2aa-645e-44ce-a9a1-d6838aa53dea" providerId="ADAL" clId="{477C8F30-52C1-460C-A783-5E981E0BB483}" dt="2024-10-09T08:27:41.567" v="680" actId="790"/>
          <ac:spMkLst>
            <pc:docMk/>
            <pc:sldMk cId="2494426342" sldId="275"/>
            <ac:spMk id="117" creationId="{00000000-0000-0000-0000-000000000000}"/>
          </ac:spMkLst>
        </pc:spChg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2633787005" sldId="275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2741703512" sldId="276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2721187171" sldId="277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1525167678" sldId="278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1741614429" sldId="279"/>
        </pc:sldMkLst>
      </pc:sldChg>
    </pc:docChg>
  </pc:docChgLst>
  <pc:docChgLst>
    <pc:chgData name="Roman Gumzej" userId="S::roman.gumzej@um.si::39b5f2aa-645e-44ce-a9a1-d6838aa53dea" providerId="AD" clId="Web-{22A6244B-6D45-712E-2127-B14AFE1F1F5F}"/>
    <pc:docChg chg="modSld">
      <pc:chgData name="Roman Gumzej" userId="S::roman.gumzej@um.si::39b5f2aa-645e-44ce-a9a1-d6838aa53dea" providerId="AD" clId="Web-{22A6244B-6D45-712E-2127-B14AFE1F1F5F}" dt="2024-10-03T06:39:55.210" v="92" actId="20577"/>
      <pc:docMkLst>
        <pc:docMk/>
      </pc:docMkLst>
      <pc:sldChg chg="modSp">
        <pc:chgData name="Roman Gumzej" userId="S::roman.gumzej@um.si::39b5f2aa-645e-44ce-a9a1-d6838aa53dea" providerId="AD" clId="Web-{22A6244B-6D45-712E-2127-B14AFE1F1F5F}" dt="2024-10-03T06:25:09.879" v="8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22A6244B-6D45-712E-2127-B14AFE1F1F5F}" dt="2024-10-03T06:25:09.879" v="8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3:09.382" v="32" actId="14100"/>
        <pc:sldMkLst>
          <pc:docMk/>
          <pc:sldMk cId="0" sldId="265"/>
        </pc:sldMkLst>
        <pc:picChg chg="mod">
          <ac:chgData name="Roman Gumzej" userId="S::roman.gumzej@um.si::39b5f2aa-645e-44ce-a9a1-d6838aa53dea" providerId="AD" clId="Web-{22A6244B-6D45-712E-2127-B14AFE1F1F5F}" dt="2024-10-03T06:33:09.382" v="32" actId="14100"/>
          <ac:picMkLst>
            <pc:docMk/>
            <pc:sldMk cId="0" sldId="265"/>
            <ac:picMk id="5" creationId="{BBA59196-886C-4BAC-A494-21825B541B1F}"/>
          </ac:picMkLst>
        </pc:picChg>
      </pc:sldChg>
      <pc:sldChg chg="modSp">
        <pc:chgData name="Roman Gumzej" userId="S::roman.gumzej@um.si::39b5f2aa-645e-44ce-a9a1-d6838aa53dea" providerId="AD" clId="Web-{22A6244B-6D45-712E-2127-B14AFE1F1F5F}" dt="2024-10-03T06:39:55.210" v="92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22A6244B-6D45-712E-2127-B14AFE1F1F5F}" dt="2024-10-03T06:39:55.210" v="92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8:58.044" v="15" actId="20577"/>
        <pc:sldMkLst>
          <pc:docMk/>
          <pc:sldMk cId="3964360815" sldId="268"/>
        </pc:sldMkLst>
        <pc:spChg chg="mod">
          <ac:chgData name="Roman Gumzej" userId="S::roman.gumzej@um.si::39b5f2aa-645e-44ce-a9a1-d6838aa53dea" providerId="AD" clId="Web-{22A6244B-6D45-712E-2127-B14AFE1F1F5F}" dt="2024-10-03T06:28:58.044" v="15" actId="20577"/>
          <ac:spMkLst>
            <pc:docMk/>
            <pc:sldMk cId="3964360815" sldId="268"/>
            <ac:spMk id="11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0:42.892" v="25" actId="20577"/>
        <pc:sldMkLst>
          <pc:docMk/>
          <pc:sldMk cId="3304276382" sldId="269"/>
        </pc:sldMkLst>
        <pc:spChg chg="mod">
          <ac:chgData name="Roman Gumzej" userId="S::roman.gumzej@um.si::39b5f2aa-645e-44ce-a9a1-d6838aa53dea" providerId="AD" clId="Web-{22A6244B-6D45-712E-2127-B14AFE1F1F5F}" dt="2024-10-03T06:30:42.892" v="25" actId="20577"/>
          <ac:spMkLst>
            <pc:docMk/>
            <pc:sldMk cId="3304276382" sldId="269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1:34.081" v="29" actId="20577"/>
        <pc:sldMkLst>
          <pc:docMk/>
          <pc:sldMk cId="3868193644" sldId="270"/>
        </pc:sldMkLst>
        <pc:spChg chg="mod">
          <ac:chgData name="Roman Gumzej" userId="S::roman.gumzej@um.si::39b5f2aa-645e-44ce-a9a1-d6838aa53dea" providerId="AD" clId="Web-{22A6244B-6D45-712E-2127-B14AFE1F1F5F}" dt="2024-10-03T06:31:34.081" v="29" actId="20577"/>
          <ac:spMkLst>
            <pc:docMk/>
            <pc:sldMk cId="3868193644" sldId="270"/>
            <ac:spMk id="117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2:53.959" v="31" actId="20577"/>
        <pc:sldMkLst>
          <pc:docMk/>
          <pc:sldMk cId="3910161754" sldId="271"/>
        </pc:sldMkLst>
        <pc:spChg chg="mod">
          <ac:chgData name="Roman Gumzej" userId="S::roman.gumzej@um.si::39b5f2aa-645e-44ce-a9a1-d6838aa53dea" providerId="AD" clId="Web-{22A6244B-6D45-712E-2127-B14AFE1F1F5F}" dt="2024-10-03T06:32:53.959" v="31" actId="20577"/>
          <ac:spMkLst>
            <pc:docMk/>
            <pc:sldMk cId="3910161754" sldId="271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6:43.460" v="9" actId="20577"/>
        <pc:sldMkLst>
          <pc:docMk/>
          <pc:sldMk cId="205518803" sldId="272"/>
        </pc:sldMkLst>
        <pc:spChg chg="mod">
          <ac:chgData name="Roman Gumzej" userId="S::roman.gumzej@um.si::39b5f2aa-645e-44ce-a9a1-d6838aa53dea" providerId="AD" clId="Web-{22A6244B-6D45-712E-2127-B14AFE1F1F5F}" dt="2024-10-03T06:26:43.460" v="9" actId="20577"/>
          <ac:spMkLst>
            <pc:docMk/>
            <pc:sldMk cId="205518803" sldId="272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7:40.494" v="12" actId="20577"/>
        <pc:sldMkLst>
          <pc:docMk/>
          <pc:sldMk cId="244775906" sldId="273"/>
        </pc:sldMkLst>
        <pc:spChg chg="mod">
          <ac:chgData name="Roman Gumzej" userId="S::roman.gumzej@um.si::39b5f2aa-645e-44ce-a9a1-d6838aa53dea" providerId="AD" clId="Web-{22A6244B-6D45-712E-2127-B14AFE1F1F5F}" dt="2024-10-03T06:27:40.494" v="12" actId="20577"/>
          <ac:spMkLst>
            <pc:docMk/>
            <pc:sldMk cId="244775906" sldId="273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7:25.845" v="80" actId="20577"/>
        <pc:sldMkLst>
          <pc:docMk/>
          <pc:sldMk cId="1741614429" sldId="279"/>
        </pc:sldMkLst>
        <pc:spChg chg="mod">
          <ac:chgData name="Roman Gumzej" userId="S::roman.gumzej@um.si::39b5f2aa-645e-44ce-a9a1-d6838aa53dea" providerId="AD" clId="Web-{22A6244B-6D45-712E-2127-B14AFE1F1F5F}" dt="2024-10-03T06:37:25.845" v="80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56C5C055-7259-5E2C-BFE4-B418DF9F9518}"/>
    <pc:docChg chg="modSld">
      <pc:chgData name="Roman Gumzej" userId="S::roman.gumzej@um.si::39b5f2aa-645e-44ce-a9a1-d6838aa53dea" providerId="AD" clId="Web-{56C5C055-7259-5E2C-BFE4-B418DF9F9518}" dt="2024-05-28T05:23:27.342" v="64"/>
      <pc:docMkLst>
        <pc:docMk/>
      </pc:docMkLst>
      <pc:sldChg chg="addSp delSp">
        <pc:chgData name="Roman Gumzej" userId="S::roman.gumzej@um.si::39b5f2aa-645e-44ce-a9a1-d6838aa53dea" providerId="AD" clId="Web-{56C5C055-7259-5E2C-BFE4-B418DF9F9518}" dt="2024-05-28T05:19:31.126" v="23"/>
        <pc:sldMkLst>
          <pc:docMk/>
          <pc:sldMk cId="0" sldId="258"/>
        </pc:sldMkLst>
        <pc:spChg chg="add del">
          <ac:chgData name="Roman Gumzej" userId="S::roman.gumzej@um.si::39b5f2aa-645e-44ce-a9a1-d6838aa53dea" providerId="AD" clId="Web-{56C5C055-7259-5E2C-BFE4-B418DF9F9518}" dt="2024-05-28T05:19:31.126" v="23"/>
          <ac:spMkLst>
            <pc:docMk/>
            <pc:sldMk cId="0" sldId="258"/>
            <ac:spMk id="3" creationId="{CEB1D01A-BA22-FE8B-B3F9-B30CFB9913E8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36.215" v="0"/>
        <pc:sldMkLst>
          <pc:docMk/>
          <pc:sldMk cId="0" sldId="259"/>
        </pc:sldMkLst>
        <pc:spChg chg="add">
          <ac:chgData name="Roman Gumzej" userId="S::roman.gumzej@um.si::39b5f2aa-645e-44ce-a9a1-d6838aa53dea" providerId="AD" clId="Web-{56C5C055-7259-5E2C-BFE4-B418DF9F9518}" dt="2024-05-28T05:13:36.215" v="0"/>
          <ac:spMkLst>
            <pc:docMk/>
            <pc:sldMk cId="0" sldId="259"/>
            <ac:spMk id="3" creationId="{4974049F-757A-1BCD-F01E-FC3BEDA8361A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38.950" v="1"/>
        <pc:sldMkLst>
          <pc:docMk/>
          <pc:sldMk cId="0" sldId="261"/>
        </pc:sldMkLst>
        <pc:spChg chg="add">
          <ac:chgData name="Roman Gumzej" userId="S::roman.gumzej@um.si::39b5f2aa-645e-44ce-a9a1-d6838aa53dea" providerId="AD" clId="Web-{56C5C055-7259-5E2C-BFE4-B418DF9F9518}" dt="2024-05-28T05:13:38.950" v="1"/>
          <ac:spMkLst>
            <pc:docMk/>
            <pc:sldMk cId="0" sldId="261"/>
            <ac:spMk id="3" creationId="{71601FB9-337B-D5BB-FE26-EFA694926DAD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49.075" v="3"/>
        <pc:sldMkLst>
          <pc:docMk/>
          <pc:sldMk cId="0" sldId="262"/>
        </pc:sldMkLst>
        <pc:spChg chg="add">
          <ac:chgData name="Roman Gumzej" userId="S::roman.gumzej@um.si::39b5f2aa-645e-44ce-a9a1-d6838aa53dea" providerId="AD" clId="Web-{56C5C055-7259-5E2C-BFE4-B418DF9F9518}" dt="2024-05-28T05:13:49.075" v="3"/>
          <ac:spMkLst>
            <pc:docMk/>
            <pc:sldMk cId="0" sldId="262"/>
            <ac:spMk id="3" creationId="{786B31E7-82E1-CBE1-C2F0-B306E212A56B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01.388" v="5"/>
        <pc:sldMkLst>
          <pc:docMk/>
          <pc:sldMk cId="0" sldId="263"/>
        </pc:sldMkLst>
        <pc:spChg chg="add">
          <ac:chgData name="Roman Gumzej" userId="S::roman.gumzej@um.si::39b5f2aa-645e-44ce-a9a1-d6838aa53dea" providerId="AD" clId="Web-{56C5C055-7259-5E2C-BFE4-B418DF9F9518}" dt="2024-05-28T05:14:01.388" v="5"/>
          <ac:spMkLst>
            <pc:docMk/>
            <pc:sldMk cId="0" sldId="263"/>
            <ac:spMk id="3" creationId="{F61B645F-0FB1-8FC6-FD31-48CE4AE79946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16.717" v="7"/>
        <pc:sldMkLst>
          <pc:docMk/>
          <pc:sldMk cId="0" sldId="264"/>
        </pc:sldMkLst>
        <pc:spChg chg="add">
          <ac:chgData name="Roman Gumzej" userId="S::roman.gumzej@um.si::39b5f2aa-645e-44ce-a9a1-d6838aa53dea" providerId="AD" clId="Web-{56C5C055-7259-5E2C-BFE4-B418DF9F9518}" dt="2024-05-28T05:14:16.717" v="7"/>
          <ac:spMkLst>
            <pc:docMk/>
            <pc:sldMk cId="0" sldId="264"/>
            <ac:spMk id="3" creationId="{C4B76AC8-6837-2C78-3C86-9BCB2520F8F8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14:52.313" v="10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56C5C055-7259-5E2C-BFE4-B418DF9F9518}" dt="2024-05-28T05:14:52.313" v="10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43.778" v="2"/>
        <pc:sldMkLst>
          <pc:docMk/>
          <pc:sldMk cId="3964360815" sldId="268"/>
        </pc:sldMkLst>
        <pc:spChg chg="add">
          <ac:chgData name="Roman Gumzej" userId="S::roman.gumzej@um.si::39b5f2aa-645e-44ce-a9a1-d6838aa53dea" providerId="AD" clId="Web-{56C5C055-7259-5E2C-BFE4-B418DF9F9518}" dt="2024-05-28T05:13:43.778" v="2"/>
          <ac:spMkLst>
            <pc:docMk/>
            <pc:sldMk cId="3964360815" sldId="268"/>
            <ac:spMk id="3" creationId="{EE2C3B9C-A182-8134-E602-F78A4F656639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56.841" v="4"/>
        <pc:sldMkLst>
          <pc:docMk/>
          <pc:sldMk cId="3304276382" sldId="269"/>
        </pc:sldMkLst>
        <pc:spChg chg="add">
          <ac:chgData name="Roman Gumzej" userId="S::roman.gumzej@um.si::39b5f2aa-645e-44ce-a9a1-d6838aa53dea" providerId="AD" clId="Web-{56C5C055-7259-5E2C-BFE4-B418DF9F9518}" dt="2024-05-28T05:13:56.841" v="4"/>
          <ac:spMkLst>
            <pc:docMk/>
            <pc:sldMk cId="3304276382" sldId="269"/>
            <ac:spMk id="3" creationId="{5E4EE370-0647-69CE-2F58-8855F3354C2E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05.123" v="6"/>
        <pc:sldMkLst>
          <pc:docMk/>
          <pc:sldMk cId="3868193644" sldId="270"/>
        </pc:sldMkLst>
        <pc:spChg chg="add">
          <ac:chgData name="Roman Gumzej" userId="S::roman.gumzej@um.si::39b5f2aa-645e-44ce-a9a1-d6838aa53dea" providerId="AD" clId="Web-{56C5C055-7259-5E2C-BFE4-B418DF9F9518}" dt="2024-05-28T05:14:05.123" v="6"/>
          <ac:spMkLst>
            <pc:docMk/>
            <pc:sldMk cId="3868193644" sldId="270"/>
            <ac:spMk id="3" creationId="{65E6104A-B439-2969-7B0A-CB6C70AA1C80}"/>
          </ac:spMkLst>
        </pc:spChg>
      </pc:sldChg>
      <pc:sldChg chg="addSp modSp">
        <pc:chgData name="Roman Gumzej" userId="S::roman.gumzej@um.si::39b5f2aa-645e-44ce-a9a1-d6838aa53dea" providerId="AD" clId="Web-{56C5C055-7259-5E2C-BFE4-B418DF9F9518}" dt="2024-05-28T05:18:05.012" v="21" actId="20577"/>
        <pc:sldMkLst>
          <pc:docMk/>
          <pc:sldMk cId="3910161754" sldId="271"/>
        </pc:sldMkLst>
        <pc:spChg chg="add mod">
          <ac:chgData name="Roman Gumzej" userId="S::roman.gumzej@um.si::39b5f2aa-645e-44ce-a9a1-d6838aa53dea" providerId="AD" clId="Web-{56C5C055-7259-5E2C-BFE4-B418DF9F9518}" dt="2024-05-28T05:18:05.012" v="21" actId="20577"/>
          <ac:spMkLst>
            <pc:docMk/>
            <pc:sldMk cId="3910161754" sldId="271"/>
            <ac:spMk id="3" creationId="{EC3BAAC7-37E4-0914-1286-078F8CAAB583}"/>
          </ac:spMkLst>
        </pc:spChg>
      </pc:sldChg>
      <pc:sldChg chg="addSp delSp">
        <pc:chgData name="Roman Gumzej" userId="S::roman.gumzej@um.si::39b5f2aa-645e-44ce-a9a1-d6838aa53dea" providerId="AD" clId="Web-{56C5C055-7259-5E2C-BFE4-B418DF9F9518}" dt="2024-05-28T05:23:27.342" v="64"/>
        <pc:sldMkLst>
          <pc:docMk/>
          <pc:sldMk cId="205518803" sldId="272"/>
        </pc:sldMkLst>
        <pc:spChg chg="add">
          <ac:chgData name="Roman Gumzej" userId="S::roman.gumzej@um.si::39b5f2aa-645e-44ce-a9a1-d6838aa53dea" providerId="AD" clId="Web-{56C5C055-7259-5E2C-BFE4-B418DF9F9518}" dt="2024-05-28T05:23:27.342" v="64"/>
          <ac:spMkLst>
            <pc:docMk/>
            <pc:sldMk cId="205518803" sldId="272"/>
            <ac:spMk id="4" creationId="{7CE2ECB0-E774-504E-3C70-95613083B41D}"/>
          </ac:spMkLst>
        </pc:spChg>
        <pc:spChg chg="del">
          <ac:chgData name="Roman Gumzej" userId="S::roman.gumzej@um.si::39b5f2aa-645e-44ce-a9a1-d6838aa53dea" providerId="AD" clId="Web-{56C5C055-7259-5E2C-BFE4-B418DF9F9518}" dt="2024-05-28T05:23:26.483" v="63"/>
          <ac:spMkLst>
            <pc:docMk/>
            <pc:sldMk cId="205518803" sldId="272"/>
            <ac:spMk id="112" creationId="{00000000-0000-0000-0000-000000000000}"/>
          </ac:spMkLst>
        </pc:spChg>
      </pc:sldChg>
      <pc:sldChg chg="addSp delSp modSp">
        <pc:chgData name="Roman Gumzej" userId="S::roman.gumzej@um.si::39b5f2aa-645e-44ce-a9a1-d6838aa53dea" providerId="AD" clId="Web-{56C5C055-7259-5E2C-BFE4-B418DF9F9518}" dt="2024-05-28T05:23:09.732" v="62" actId="20577"/>
        <pc:sldMkLst>
          <pc:docMk/>
          <pc:sldMk cId="244775906" sldId="273"/>
        </pc:sldMkLst>
        <pc:spChg chg="add mod">
          <ac:chgData name="Roman Gumzej" userId="S::roman.gumzej@um.si::39b5f2aa-645e-44ce-a9a1-d6838aa53dea" providerId="AD" clId="Web-{56C5C055-7259-5E2C-BFE4-B418DF9F9518}" dt="2024-05-28T05:23:09.732" v="62" actId="20577"/>
          <ac:spMkLst>
            <pc:docMk/>
            <pc:sldMk cId="244775906" sldId="273"/>
            <ac:spMk id="4" creationId="{65F526B5-2BB2-BD78-5D9B-84860BDA90F9}"/>
          </ac:spMkLst>
        </pc:spChg>
        <pc:spChg chg="del mod">
          <ac:chgData name="Roman Gumzej" userId="S::roman.gumzej@um.si::39b5f2aa-645e-44ce-a9a1-d6838aa53dea" providerId="AD" clId="Web-{56C5C055-7259-5E2C-BFE4-B418DF9F9518}" dt="2024-05-28T05:23:00.013" v="59"/>
          <ac:spMkLst>
            <pc:docMk/>
            <pc:sldMk cId="244775906" sldId="273"/>
            <ac:spMk id="11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22:26.526" v="56" actId="20577"/>
        <pc:sldMkLst>
          <pc:docMk/>
          <pc:sldMk cId="3473805050" sldId="274"/>
        </pc:sldMkLst>
        <pc:spChg chg="mod">
          <ac:chgData name="Roman Gumzej" userId="S::roman.gumzej@um.si::39b5f2aa-645e-44ce-a9a1-d6838aa53dea" providerId="AD" clId="Web-{56C5C055-7259-5E2C-BFE4-B418DF9F9518}" dt="2024-05-28T05:22:26.526" v="56" actId="20577"/>
          <ac:spMkLst>
            <pc:docMk/>
            <pc:sldMk cId="3473805050" sldId="274"/>
            <ac:spMk id="118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21:42.993" v="46" actId="20577"/>
        <pc:sldMkLst>
          <pc:docMk/>
          <pc:sldMk cId="2633787005" sldId="275"/>
        </pc:sldMkLst>
        <pc:spChg chg="mod">
          <ac:chgData name="Roman Gumzej" userId="S::roman.gumzej@um.si::39b5f2aa-645e-44ce-a9a1-d6838aa53dea" providerId="AD" clId="Web-{56C5C055-7259-5E2C-BFE4-B418DF9F9518}" dt="2024-05-28T05:21:42.993" v="46" actId="20577"/>
          <ac:spMkLst>
            <pc:docMk/>
            <pc:sldMk cId="2633787005" sldId="275"/>
            <ac:spMk id="12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19:55.518" v="26" actId="20577"/>
        <pc:sldMkLst>
          <pc:docMk/>
          <pc:sldMk cId="2741703512" sldId="276"/>
        </pc:sldMkLst>
        <pc:spChg chg="mod">
          <ac:chgData name="Roman Gumzej" userId="S::roman.gumzej@um.si::39b5f2aa-645e-44ce-a9a1-d6838aa53dea" providerId="AD" clId="Web-{56C5C055-7259-5E2C-BFE4-B418DF9F9518}" dt="2024-05-28T05:19:55.518" v="26" actId="2057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39b5f2aa-645e-44ce-a9a1-d6838aa53dea" providerId="ADAL" clId="{2A8CD4FA-405C-436C-A5BE-F7E9E2425AD5}"/>
    <pc:docChg chg="undo custSel addSld delSld modSld">
      <pc:chgData name="Roman Gumzej" userId="39b5f2aa-645e-44ce-a9a1-d6838aa53dea" providerId="ADAL" clId="{2A8CD4FA-405C-436C-A5BE-F7E9E2425AD5}" dt="2025-04-09T10:44:40.683" v="250" actId="12"/>
      <pc:docMkLst>
        <pc:docMk/>
      </pc:docMkLst>
      <pc:sldChg chg="del">
        <pc:chgData name="Roman Gumzej" userId="39b5f2aa-645e-44ce-a9a1-d6838aa53dea" providerId="ADAL" clId="{2A8CD4FA-405C-436C-A5BE-F7E9E2425AD5}" dt="2025-04-09T10:06:15.829" v="1" actId="47"/>
        <pc:sldMkLst>
          <pc:docMk/>
          <pc:sldMk cId="0" sldId="257"/>
        </pc:sldMkLst>
      </pc:sldChg>
      <pc:sldChg chg="delSp modSp add mod">
        <pc:chgData name="Roman Gumzej" userId="39b5f2aa-645e-44ce-a9a1-d6838aa53dea" providerId="ADAL" clId="{2A8CD4FA-405C-436C-A5BE-F7E9E2425AD5}" dt="2025-04-09T10:43:37.899" v="246" actId="478"/>
        <pc:sldMkLst>
          <pc:docMk/>
          <pc:sldMk cId="0" sldId="261"/>
        </pc:sldMkLst>
        <pc:spChg chg="del">
          <ac:chgData name="Roman Gumzej" userId="39b5f2aa-645e-44ce-a9a1-d6838aa53dea" providerId="ADAL" clId="{2A8CD4FA-405C-436C-A5BE-F7E9E2425AD5}" dt="2025-04-09T10:43:37.899" v="246" actId="478"/>
          <ac:spMkLst>
            <pc:docMk/>
            <pc:sldMk cId="0" sldId="261"/>
            <ac:spMk id="3" creationId="{71601FB9-337B-D5BB-FE26-EFA694926DAD}"/>
          </ac:spMkLst>
        </pc:spChg>
        <pc:spChg chg="mod">
          <ac:chgData name="Roman Gumzej" userId="39b5f2aa-645e-44ce-a9a1-d6838aa53dea" providerId="ADAL" clId="{2A8CD4FA-405C-436C-A5BE-F7E9E2425AD5}" dt="2025-04-09T10:43:06.024" v="245" actId="20577"/>
          <ac:spMkLst>
            <pc:docMk/>
            <pc:sldMk cId="0" sldId="261"/>
            <ac:spMk id="111" creationId="{00000000-0000-0000-0000-000000000000}"/>
          </ac:spMkLst>
        </pc:spChg>
      </pc:sldChg>
      <pc:sldChg chg="delSp modSp add mod">
        <pc:chgData name="Roman Gumzej" userId="39b5f2aa-645e-44ce-a9a1-d6838aa53dea" providerId="ADAL" clId="{2A8CD4FA-405C-436C-A5BE-F7E9E2425AD5}" dt="2025-04-09T10:43:49.688" v="247" actId="478"/>
        <pc:sldMkLst>
          <pc:docMk/>
          <pc:sldMk cId="0" sldId="262"/>
        </pc:sldMkLst>
        <pc:spChg chg="del">
          <ac:chgData name="Roman Gumzej" userId="39b5f2aa-645e-44ce-a9a1-d6838aa53dea" providerId="ADAL" clId="{2A8CD4FA-405C-436C-A5BE-F7E9E2425AD5}" dt="2025-04-09T10:43:49.688" v="247" actId="478"/>
          <ac:spMkLst>
            <pc:docMk/>
            <pc:sldMk cId="0" sldId="262"/>
            <ac:spMk id="3" creationId="{786B31E7-82E1-CBE1-C2F0-B306E212A56B}"/>
          </ac:spMkLst>
        </pc:spChg>
        <pc:spChg chg="mod">
          <ac:chgData name="Roman Gumzej" userId="39b5f2aa-645e-44ce-a9a1-d6838aa53dea" providerId="ADAL" clId="{2A8CD4FA-405C-436C-A5BE-F7E9E2425AD5}" dt="2025-04-09T10:17:21.029" v="82" actId="20577"/>
          <ac:spMkLst>
            <pc:docMk/>
            <pc:sldMk cId="0" sldId="262"/>
            <ac:spMk id="114" creationId="{00000000-0000-0000-0000-000000000000}"/>
          </ac:spMkLst>
        </pc:spChg>
      </pc:sldChg>
      <pc:sldChg chg="delSp modSp mod">
        <pc:chgData name="Roman Gumzej" userId="39b5f2aa-645e-44ce-a9a1-d6838aa53dea" providerId="ADAL" clId="{2A8CD4FA-405C-436C-A5BE-F7E9E2425AD5}" dt="2025-04-09T10:44:02.807" v="248" actId="478"/>
        <pc:sldMkLst>
          <pc:docMk/>
          <pc:sldMk cId="0" sldId="263"/>
        </pc:sldMkLst>
        <pc:spChg chg="del">
          <ac:chgData name="Roman Gumzej" userId="39b5f2aa-645e-44ce-a9a1-d6838aa53dea" providerId="ADAL" clId="{2A8CD4FA-405C-436C-A5BE-F7E9E2425AD5}" dt="2025-04-09T10:44:02.807" v="248" actId="478"/>
          <ac:spMkLst>
            <pc:docMk/>
            <pc:sldMk cId="0" sldId="263"/>
            <ac:spMk id="3" creationId="{F61B645F-0FB1-8FC6-FD31-48CE4AE79946}"/>
          </ac:spMkLst>
        </pc:spChg>
        <pc:spChg chg="mod">
          <ac:chgData name="Roman Gumzej" userId="39b5f2aa-645e-44ce-a9a1-d6838aa53dea" providerId="ADAL" clId="{2A8CD4FA-405C-436C-A5BE-F7E9E2425AD5}" dt="2025-04-09T10:21:40.842" v="196" actId="20577"/>
          <ac:spMkLst>
            <pc:docMk/>
            <pc:sldMk cId="0" sldId="263"/>
            <ac:spMk id="117" creationId="{00000000-0000-0000-0000-000000000000}"/>
          </ac:spMkLst>
        </pc:spChg>
      </pc:sldChg>
      <pc:sldChg chg="add">
        <pc:chgData name="Roman Gumzej" userId="39b5f2aa-645e-44ce-a9a1-d6838aa53dea" providerId="ADAL" clId="{2A8CD4FA-405C-436C-A5BE-F7E9E2425AD5}" dt="2025-04-09T10:09:29.988" v="8"/>
        <pc:sldMkLst>
          <pc:docMk/>
          <pc:sldMk cId="0" sldId="265"/>
        </pc:sldMkLst>
      </pc:sldChg>
      <pc:sldChg chg="add">
        <pc:chgData name="Roman Gumzej" userId="39b5f2aa-645e-44ce-a9a1-d6838aa53dea" providerId="ADAL" clId="{2A8CD4FA-405C-436C-A5BE-F7E9E2425AD5}" dt="2025-04-09T10:07:28.440" v="4"/>
        <pc:sldMkLst>
          <pc:docMk/>
          <pc:sldMk cId="3964360815" sldId="268"/>
        </pc:sldMkLst>
      </pc:sldChg>
      <pc:sldChg chg="add">
        <pc:chgData name="Roman Gumzej" userId="39b5f2aa-645e-44ce-a9a1-d6838aa53dea" providerId="ADAL" clId="{2A8CD4FA-405C-436C-A5BE-F7E9E2425AD5}" dt="2025-04-09T10:07:28.440" v="4"/>
        <pc:sldMkLst>
          <pc:docMk/>
          <pc:sldMk cId="3304276382" sldId="269"/>
        </pc:sldMkLst>
      </pc:sldChg>
      <pc:sldChg chg="add">
        <pc:chgData name="Roman Gumzej" userId="39b5f2aa-645e-44ce-a9a1-d6838aa53dea" providerId="ADAL" clId="{2A8CD4FA-405C-436C-A5BE-F7E9E2425AD5}" dt="2025-04-09T10:07:28.440" v="4"/>
        <pc:sldMkLst>
          <pc:docMk/>
          <pc:sldMk cId="205518803" sldId="272"/>
        </pc:sldMkLst>
      </pc:sldChg>
      <pc:sldChg chg="add">
        <pc:chgData name="Roman Gumzej" userId="39b5f2aa-645e-44ce-a9a1-d6838aa53dea" providerId="ADAL" clId="{2A8CD4FA-405C-436C-A5BE-F7E9E2425AD5}" dt="2025-04-09T10:07:28.440" v="4"/>
        <pc:sldMkLst>
          <pc:docMk/>
          <pc:sldMk cId="244775906" sldId="273"/>
        </pc:sldMkLst>
      </pc:sldChg>
      <pc:sldChg chg="modSp add mod">
        <pc:chgData name="Roman Gumzej" userId="39b5f2aa-645e-44ce-a9a1-d6838aa53dea" providerId="ADAL" clId="{2A8CD4FA-405C-436C-A5BE-F7E9E2425AD5}" dt="2025-04-09T10:06:26.406" v="3" actId="20577"/>
        <pc:sldMkLst>
          <pc:docMk/>
          <pc:sldMk cId="0" sldId="276"/>
        </pc:sldMkLst>
        <pc:spChg chg="mod">
          <ac:chgData name="Roman Gumzej" userId="39b5f2aa-645e-44ce-a9a1-d6838aa53dea" providerId="ADAL" clId="{2A8CD4FA-405C-436C-A5BE-F7E9E2425AD5}" dt="2025-04-09T10:06:26.406" v="3" actId="20577"/>
          <ac:spMkLst>
            <pc:docMk/>
            <pc:sldMk cId="0" sldId="276"/>
            <ac:spMk id="100" creationId="{00000000-0000-0000-0000-000000000000}"/>
          </ac:spMkLst>
        </pc:spChg>
      </pc:sldChg>
      <pc:sldChg chg="modSp add mod chgLayout">
        <pc:chgData name="Roman Gumzej" userId="39b5f2aa-645e-44ce-a9a1-d6838aa53dea" providerId="ADAL" clId="{2A8CD4FA-405C-436C-A5BE-F7E9E2425AD5}" dt="2025-04-09T10:38:32.947" v="198" actId="12"/>
        <pc:sldMkLst>
          <pc:docMk/>
          <pc:sldMk cId="2721187171" sldId="277"/>
        </pc:sldMkLst>
        <pc:spChg chg="mod ord">
          <ac:chgData name="Roman Gumzej" userId="39b5f2aa-645e-44ce-a9a1-d6838aa53dea" providerId="ADAL" clId="{2A8CD4FA-405C-436C-A5BE-F7E9E2425AD5}" dt="2025-04-09T10:09:46.199" v="10" actId="6264"/>
          <ac:spMkLst>
            <pc:docMk/>
            <pc:sldMk cId="2721187171" sldId="277"/>
            <ac:spMk id="119" creationId="{00000000-0000-0000-0000-000000000000}"/>
          </ac:spMkLst>
        </pc:spChg>
        <pc:spChg chg="mod ord">
          <ac:chgData name="Roman Gumzej" userId="39b5f2aa-645e-44ce-a9a1-d6838aa53dea" providerId="ADAL" clId="{2A8CD4FA-405C-436C-A5BE-F7E9E2425AD5}" dt="2025-04-09T10:38:32.947" v="198" actId="12"/>
          <ac:spMkLst>
            <pc:docMk/>
            <pc:sldMk cId="2721187171" sldId="277"/>
            <ac:spMk id="120" creationId="{00000000-0000-0000-0000-000000000000}"/>
          </ac:spMkLst>
        </pc:spChg>
      </pc:sldChg>
      <pc:sldChg chg="add">
        <pc:chgData name="Roman Gumzej" userId="39b5f2aa-645e-44ce-a9a1-d6838aa53dea" providerId="ADAL" clId="{2A8CD4FA-405C-436C-A5BE-F7E9E2425AD5}" dt="2025-04-09T10:09:29.988" v="8"/>
        <pc:sldMkLst>
          <pc:docMk/>
          <pc:sldMk cId="1525167678" sldId="278"/>
        </pc:sldMkLst>
      </pc:sldChg>
      <pc:sldChg chg="modSp add mod">
        <pc:chgData name="Roman Gumzej" userId="39b5f2aa-645e-44ce-a9a1-d6838aa53dea" providerId="ADAL" clId="{2A8CD4FA-405C-436C-A5BE-F7E9E2425AD5}" dt="2025-04-09T10:44:40.683" v="250" actId="12"/>
        <pc:sldMkLst>
          <pc:docMk/>
          <pc:sldMk cId="1741614429" sldId="279"/>
        </pc:sldMkLst>
        <pc:spChg chg="mod">
          <ac:chgData name="Roman Gumzej" userId="39b5f2aa-645e-44ce-a9a1-d6838aa53dea" providerId="ADAL" clId="{2A8CD4FA-405C-436C-A5BE-F7E9E2425AD5}" dt="2025-04-09T10:44:40.683" v="250" actId="12"/>
          <ac:spMkLst>
            <pc:docMk/>
            <pc:sldMk cId="1741614429" sldId="279"/>
            <ac:spMk id="120" creationId="{00000000-0000-0000-0000-000000000000}"/>
          </ac:spMkLst>
        </pc:spChg>
      </pc:sldChg>
      <pc:sldChg chg="modSp add del mod">
        <pc:chgData name="Roman Gumzej" userId="39b5f2aa-645e-44ce-a9a1-d6838aa53dea" providerId="ADAL" clId="{2A8CD4FA-405C-436C-A5BE-F7E9E2425AD5}" dt="2025-04-09T10:08:15.534" v="6" actId="47"/>
        <pc:sldMkLst>
          <pc:docMk/>
          <pc:sldMk cId="3676447581" sldId="280"/>
        </pc:sldMkLst>
        <pc:spChg chg="mod">
          <ac:chgData name="Roman Gumzej" userId="39b5f2aa-645e-44ce-a9a1-d6838aa53dea" providerId="ADAL" clId="{2A8CD4FA-405C-436C-A5BE-F7E9E2425AD5}" dt="2025-04-09T10:08:05.349" v="5" actId="108"/>
          <ac:spMkLst>
            <pc:docMk/>
            <pc:sldMk cId="3676447581" sldId="280"/>
            <ac:spMk id="111" creationId="{00000000-0000-0000-0000-000000000000}"/>
          </ac:spMkLst>
        </pc:spChg>
      </pc:sldChg>
      <pc:sldChg chg="add del">
        <pc:chgData name="Roman Gumzej" userId="39b5f2aa-645e-44ce-a9a1-d6838aa53dea" providerId="ADAL" clId="{2A8CD4FA-405C-436C-A5BE-F7E9E2425AD5}" dt="2025-04-09T10:08:42.472" v="7" actId="47"/>
        <pc:sldMkLst>
          <pc:docMk/>
          <pc:sldMk cId="422275138" sldId="281"/>
        </pc:sldMkLst>
      </pc:sldChg>
    </pc:docChg>
  </pc:docChgLst>
  <pc:docChgLst>
    <pc:chgData name="Roman Gumzej" userId="S::roman.gumzej@um.si::39b5f2aa-645e-44ce-a9a1-d6838aa53dea" providerId="AD" clId="Web-{E0912E3B-C301-9AFE-1BB2-09F742A092E3}"/>
    <pc:docChg chg="modSld">
      <pc:chgData name="Roman Gumzej" userId="S::roman.gumzej@um.si::39b5f2aa-645e-44ce-a9a1-d6838aa53dea" providerId="AD" clId="Web-{E0912E3B-C301-9AFE-1BB2-09F742A092E3}" dt="2024-05-21T05:08:55.949" v="0" actId="20577"/>
      <pc:docMkLst>
        <pc:docMk/>
      </pc:docMkLst>
      <pc:sldChg chg="modSp">
        <pc:chgData name="Roman Gumzej" userId="S::roman.gumzej@um.si::39b5f2aa-645e-44ce-a9a1-d6838aa53dea" providerId="AD" clId="Web-{E0912E3B-C301-9AFE-1BB2-09F742A092E3}" dt="2024-05-21T05:08:55.949" v="0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E0912E3B-C301-9AFE-1BB2-09F742A092E3}" dt="2024-05-21T05:08:55.949" v="0" actId="20577"/>
          <ac:spMkLst>
            <pc:docMk/>
            <pc:sldMk cId="0" sldId="259"/>
            <ac:spMk id="105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4AD4841-90F0-0F5E-60BE-02FB34701EC4}"/>
    <pc:docChg chg="modSld">
      <pc:chgData name="Roman Gumzej" userId="S::roman.gumzej@um.si::39b5f2aa-645e-44ce-a9a1-d6838aa53dea" providerId="AD" clId="Web-{44AD4841-90F0-0F5E-60BE-02FB34701EC4}" dt="2024-05-28T07:33:21.376" v="3" actId="20577"/>
      <pc:docMkLst>
        <pc:docMk/>
      </pc:docMkLst>
      <pc:sldChg chg="modSp">
        <pc:chgData name="Roman Gumzej" userId="S::roman.gumzej@um.si::39b5f2aa-645e-44ce-a9a1-d6838aa53dea" providerId="AD" clId="Web-{44AD4841-90F0-0F5E-60BE-02FB34701EC4}" dt="2024-05-28T07:33:21.376" v="3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44AD4841-90F0-0F5E-60BE-02FB34701EC4}" dt="2024-05-28T07:33:21.376" v="3" actId="20577"/>
          <ac:spMkLst>
            <pc:docMk/>
            <pc:sldMk cId="0" sldId="264"/>
            <ac:spMk id="120" creationId="{00000000-0000-0000-0000-000000000000}"/>
          </ac:spMkLst>
        </pc:spChg>
      </pc:sldChg>
    </pc:docChg>
  </pc:docChgLst>
  <pc:docChgLst>
    <pc:chgData name="Roman Gumzej" userId="39b5f2aa-645e-44ce-a9a1-d6838aa53dea" providerId="ADAL" clId="{2EC779D6-5A67-48B7-A376-BB56C8A8BAFF}"/>
    <pc:docChg chg="undo custSel addSld delSld modSld">
      <pc:chgData name="Roman Gumzej" userId="39b5f2aa-645e-44ce-a9a1-d6838aa53dea" providerId="ADAL" clId="{2EC779D6-5A67-48B7-A376-BB56C8A8BAFF}" dt="2024-05-29T09:55:12.394" v="267" actId="20577"/>
      <pc:docMkLst>
        <pc:docMk/>
      </pc:docMkLst>
      <pc:sldChg chg="delSp modSp mod">
        <pc:chgData name="Roman Gumzej" userId="39b5f2aa-645e-44ce-a9a1-d6838aa53dea" providerId="ADAL" clId="{2EC779D6-5A67-48B7-A376-BB56C8A8BAFF}" dt="2024-05-22T06:44:26.668" v="119" actId="478"/>
        <pc:sldMkLst>
          <pc:docMk/>
          <pc:sldMk cId="0" sldId="258"/>
        </pc:sldMkLst>
        <pc:spChg chg="mod">
          <ac:chgData name="Roman Gumzej" userId="39b5f2aa-645e-44ce-a9a1-d6838aa53dea" providerId="ADAL" clId="{2EC779D6-5A67-48B7-A376-BB56C8A8BAFF}" dt="2024-05-22T07:06:55.518" v="16" actId="20577"/>
          <ac:spMkLst>
            <pc:docMk/>
            <pc:sldMk cId="0" sldId="258"/>
            <ac:spMk id="102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26.668" v="119" actId="478"/>
          <ac:spMkLst>
            <pc:docMk/>
            <pc:sldMk cId="0" sldId="258"/>
            <ac:spMk id="103" creationId="{00000000-0000-0000-0000-000000000000}"/>
          </ac:spMkLst>
        </pc:spChg>
      </pc:sldChg>
      <pc:sldChg chg="delSp mod">
        <pc:chgData name="Roman Gumzej" userId="39b5f2aa-645e-44ce-a9a1-d6838aa53dea" providerId="ADAL" clId="{2EC779D6-5A67-48B7-A376-BB56C8A8BAFF}" dt="2024-05-22T06:44:31.726" v="120" actId="478"/>
        <pc:sldMkLst>
          <pc:docMk/>
          <pc:sldMk cId="0" sldId="259"/>
        </pc:sldMkLst>
        <pc:spChg chg="del">
          <ac:chgData name="Roman Gumzej" userId="39b5f2aa-645e-44ce-a9a1-d6838aa53dea" providerId="ADAL" clId="{2EC779D6-5A67-48B7-A376-BB56C8A8BAFF}" dt="2024-05-22T06:44:31.726" v="120" actId="478"/>
          <ac:spMkLst>
            <pc:docMk/>
            <pc:sldMk cId="0" sldId="259"/>
            <ac:spMk id="106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36.728" v="121" actId="478"/>
        <pc:sldMkLst>
          <pc:docMk/>
          <pc:sldMk cId="0" sldId="261"/>
        </pc:sldMkLst>
        <pc:spChg chg="mod">
          <ac:chgData name="Roman Gumzej" userId="39b5f2aa-645e-44ce-a9a1-d6838aa53dea" providerId="ADAL" clId="{2EC779D6-5A67-48B7-A376-BB56C8A8BAFF}" dt="2024-05-22T07:08:04.055" v="17" actId="790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08:04.055" v="17" actId="790"/>
          <ac:spMkLst>
            <pc:docMk/>
            <pc:sldMk cId="0" sldId="261"/>
            <ac:spMk id="111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36.728" v="121" actId="478"/>
          <ac:spMkLst>
            <pc:docMk/>
            <pc:sldMk cId="0" sldId="261"/>
            <ac:spMk id="112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47.964" v="123" actId="478"/>
        <pc:sldMkLst>
          <pc:docMk/>
          <pc:sldMk cId="0" sldId="262"/>
        </pc:sldMkLst>
        <pc:spChg chg="mod">
          <ac:chgData name="Roman Gumzej" userId="39b5f2aa-645e-44ce-a9a1-d6838aa53dea" providerId="ADAL" clId="{2EC779D6-5A67-48B7-A376-BB56C8A8BAFF}" dt="2024-05-22T07:10:25.671" v="3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0:25.671" v="32" actId="790"/>
          <ac:spMkLst>
            <pc:docMk/>
            <pc:sldMk cId="0" sldId="262"/>
            <ac:spMk id="114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47.964" v="123" actId="478"/>
          <ac:spMkLst>
            <pc:docMk/>
            <pc:sldMk cId="0" sldId="262"/>
            <ac:spMk id="115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59.226" v="125" actId="478"/>
        <pc:sldMkLst>
          <pc:docMk/>
          <pc:sldMk cId="0" sldId="263"/>
        </pc:sldMkLst>
        <pc:spChg chg="mod">
          <ac:chgData name="Roman Gumzej" userId="39b5f2aa-645e-44ce-a9a1-d6838aa53dea" providerId="ADAL" clId="{2EC779D6-5A67-48B7-A376-BB56C8A8BAFF}" dt="2024-05-22T07:11:43.375" v="51" actId="790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1:43.375" v="51" actId="790"/>
          <ac:spMkLst>
            <pc:docMk/>
            <pc:sldMk cId="0" sldId="263"/>
            <ac:spMk id="117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59.226" v="125" actId="478"/>
          <ac:spMkLst>
            <pc:docMk/>
            <pc:sldMk cId="0" sldId="263"/>
            <ac:spMk id="118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5:09.507" v="127" actId="478"/>
        <pc:sldMkLst>
          <pc:docMk/>
          <pc:sldMk cId="0" sldId="264"/>
        </pc:sldMkLst>
        <pc:spChg chg="mod">
          <ac:chgData name="Roman Gumzej" userId="39b5f2aa-645e-44ce-a9a1-d6838aa53dea" providerId="ADAL" clId="{2EC779D6-5A67-48B7-A376-BB56C8A8BAFF}" dt="2024-05-22T07:12:47.634" v="75" actId="790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2:47.634" v="75" actId="790"/>
          <ac:spMkLst>
            <pc:docMk/>
            <pc:sldMk cId="0" sldId="264"/>
            <ac:spMk id="120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5:09.507" v="127" actId="478"/>
          <ac:spMkLst>
            <pc:docMk/>
            <pc:sldMk cId="0" sldId="264"/>
            <ac:spMk id="121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9T07:17:18.263" v="163" actId="20577"/>
        <pc:sldMkLst>
          <pc:docMk/>
          <pc:sldMk cId="0" sldId="265"/>
        </pc:sldMkLst>
        <pc:spChg chg="mod">
          <ac:chgData name="Roman Gumzej" userId="39b5f2aa-645e-44ce-a9a1-d6838aa53dea" providerId="ADAL" clId="{2EC779D6-5A67-48B7-A376-BB56C8A8BAFF}" dt="2024-05-29T07:17:18.263" v="163" actId="20577"/>
          <ac:spMkLst>
            <pc:docMk/>
            <pc:sldMk cId="0" sldId="265"/>
            <ac:spMk id="122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18.998" v="129" actId="478"/>
          <ac:spMkLst>
            <pc:docMk/>
            <pc:sldMk cId="0" sldId="265"/>
            <ac:spMk id="124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3:41.438" v="118" actId="14100"/>
          <ac:picMkLst>
            <pc:docMk/>
            <pc:sldMk cId="0" sldId="265"/>
            <ac:picMk id="5" creationId="{BBA59196-886C-4BAC-A494-21825B541B1F}"/>
          </ac:picMkLst>
        </pc:picChg>
      </pc:sldChg>
      <pc:sldChg chg="delSp modSp add mod">
        <pc:chgData name="Roman Gumzej" userId="39b5f2aa-645e-44ce-a9a1-d6838aa53dea" providerId="ADAL" clId="{2EC779D6-5A67-48B7-A376-BB56C8A8BAFF}" dt="2024-05-22T06:44:43.835" v="122" actId="478"/>
        <pc:sldMkLst>
          <pc:docMk/>
          <pc:sldMk cId="3964360815" sldId="268"/>
        </pc:sldMkLst>
        <pc:spChg chg="mod">
          <ac:chgData name="Roman Gumzej" userId="39b5f2aa-645e-44ce-a9a1-d6838aa53dea" providerId="ADAL" clId="{2EC779D6-5A67-48B7-A376-BB56C8A8BAFF}" dt="2024-05-22T07:10:01.485" v="31" actId="6549"/>
          <ac:spMkLst>
            <pc:docMk/>
            <pc:sldMk cId="3964360815" sldId="268"/>
            <ac:spMk id="111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43.835" v="122" actId="478"/>
          <ac:spMkLst>
            <pc:docMk/>
            <pc:sldMk cId="3964360815" sldId="268"/>
            <ac:spMk id="112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4:55.322" v="124" actId="478"/>
        <pc:sldMkLst>
          <pc:docMk/>
          <pc:sldMk cId="3304276382" sldId="269"/>
        </pc:sldMkLst>
        <pc:spChg chg="mod">
          <ac:chgData name="Roman Gumzej" userId="39b5f2aa-645e-44ce-a9a1-d6838aa53dea" providerId="ADAL" clId="{2EC779D6-5A67-48B7-A376-BB56C8A8BAFF}" dt="2024-05-22T07:11:25.224" v="50" actId="20577"/>
          <ac:spMkLst>
            <pc:docMk/>
            <pc:sldMk cId="3304276382" sldId="269"/>
            <ac:spMk id="114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55.322" v="124" actId="478"/>
          <ac:spMkLst>
            <pc:docMk/>
            <pc:sldMk cId="3304276382" sldId="269"/>
            <ac:spMk id="115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5:05.659" v="126" actId="478"/>
        <pc:sldMkLst>
          <pc:docMk/>
          <pc:sldMk cId="3868193644" sldId="270"/>
        </pc:sldMkLst>
        <pc:spChg chg="mod">
          <ac:chgData name="Roman Gumzej" userId="39b5f2aa-645e-44ce-a9a1-d6838aa53dea" providerId="ADAL" clId="{2EC779D6-5A67-48B7-A376-BB56C8A8BAFF}" dt="2024-05-20T10:59:59.179" v="13" actId="15"/>
          <ac:spMkLst>
            <pc:docMk/>
            <pc:sldMk cId="3868193644" sldId="270"/>
            <ac:spMk id="117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05.659" v="126" actId="478"/>
          <ac:spMkLst>
            <pc:docMk/>
            <pc:sldMk cId="3868193644" sldId="270"/>
            <ac:spMk id="118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5:15.346" v="128" actId="478"/>
        <pc:sldMkLst>
          <pc:docMk/>
          <pc:sldMk cId="3910161754" sldId="271"/>
        </pc:sldMkLst>
        <pc:spChg chg="mod">
          <ac:chgData name="Roman Gumzej" userId="39b5f2aa-645e-44ce-a9a1-d6838aa53dea" providerId="ADAL" clId="{2EC779D6-5A67-48B7-A376-BB56C8A8BAFF}" dt="2024-05-20T11:00:28.121" v="15" actId="15"/>
          <ac:spMkLst>
            <pc:docMk/>
            <pc:sldMk cId="3910161754" sldId="271"/>
            <ac:spMk id="120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15.346" v="128" actId="478"/>
          <ac:spMkLst>
            <pc:docMk/>
            <pc:sldMk cId="3910161754" sldId="271"/>
            <ac:spMk id="121" creationId="{00000000-0000-0000-0000-000000000000}"/>
          </ac:spMkLst>
        </pc:spChg>
      </pc:sldChg>
      <pc:sldChg chg="modSp mod">
        <pc:chgData name="Roman Gumzej" userId="39b5f2aa-645e-44ce-a9a1-d6838aa53dea" providerId="ADAL" clId="{2EC779D6-5A67-48B7-A376-BB56C8A8BAFF}" dt="2024-05-29T09:54:40.716" v="244" actId="20577"/>
        <pc:sldMkLst>
          <pc:docMk/>
          <pc:sldMk cId="205518803" sldId="272"/>
        </pc:sldMkLst>
        <pc:spChg chg="mod">
          <ac:chgData name="Roman Gumzej" userId="39b5f2aa-645e-44ce-a9a1-d6838aa53dea" providerId="ADAL" clId="{2EC779D6-5A67-48B7-A376-BB56C8A8BAFF}" dt="2024-05-29T09:54:40.716" v="244" actId="20577"/>
          <ac:spMkLst>
            <pc:docMk/>
            <pc:sldMk cId="205518803" sldId="272"/>
            <ac:spMk id="4" creationId="{7CE2ECB0-E774-504E-3C70-95613083B41D}"/>
          </ac:spMkLst>
        </pc:spChg>
        <pc:spChg chg="mod">
          <ac:chgData name="Roman Gumzej" userId="39b5f2aa-645e-44ce-a9a1-d6838aa53dea" providerId="ADAL" clId="{2EC779D6-5A67-48B7-A376-BB56C8A8BAFF}" dt="2024-05-29T09:28:57.232" v="232" actId="790"/>
          <ac:spMkLst>
            <pc:docMk/>
            <pc:sldMk cId="205518803" sldId="272"/>
            <ac:spMk id="110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08:33.807" v="26" actId="790"/>
          <ac:spMkLst>
            <pc:docMk/>
            <pc:sldMk cId="205518803" sldId="272"/>
            <ac:spMk id="112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08:18.580" v="25" actId="1035"/>
          <ac:picMkLst>
            <pc:docMk/>
            <pc:sldMk cId="205518803" sldId="272"/>
            <ac:picMk id="2" creationId="{244AC786-2F1A-58C2-0489-91139A461D9E}"/>
          </ac:picMkLst>
        </pc:picChg>
      </pc:sldChg>
      <pc:sldChg chg="modSp mod">
        <pc:chgData name="Roman Gumzej" userId="39b5f2aa-645e-44ce-a9a1-d6838aa53dea" providerId="ADAL" clId="{2EC779D6-5A67-48B7-A376-BB56C8A8BAFF}" dt="2024-05-29T09:54:53.614" v="252" actId="20577"/>
        <pc:sldMkLst>
          <pc:docMk/>
          <pc:sldMk cId="244775906" sldId="273"/>
        </pc:sldMkLst>
        <pc:spChg chg="mod">
          <ac:chgData name="Roman Gumzej" userId="39b5f2aa-645e-44ce-a9a1-d6838aa53dea" providerId="ADAL" clId="{2EC779D6-5A67-48B7-A376-BB56C8A8BAFF}" dt="2024-05-29T09:54:53.614" v="252" actId="20577"/>
          <ac:spMkLst>
            <pc:docMk/>
            <pc:sldMk cId="244775906" sldId="273"/>
            <ac:spMk id="4" creationId="{65F526B5-2BB2-BD78-5D9B-84860BDA90F9}"/>
          </ac:spMkLst>
        </pc:spChg>
        <pc:spChg chg="mod">
          <ac:chgData name="Roman Gumzej" userId="39b5f2aa-645e-44ce-a9a1-d6838aa53dea" providerId="ADAL" clId="{2EC779D6-5A67-48B7-A376-BB56C8A8BAFF}" dt="2024-05-29T09:28:36.782" v="231" actId="790"/>
          <ac:spMkLst>
            <pc:docMk/>
            <pc:sldMk cId="244775906" sldId="273"/>
            <ac:spMk id="113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0:54.287" v="49" actId="790"/>
          <ac:spMkLst>
            <pc:docMk/>
            <pc:sldMk cId="244775906" sldId="273"/>
            <ac:spMk id="115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0:38.246" v="48" actId="1035"/>
          <ac:picMkLst>
            <pc:docMk/>
            <pc:sldMk cId="244775906" sldId="273"/>
            <ac:picMk id="2" creationId="{B8B8DF9F-1286-C8FA-C2D3-9EAACEB6F00F}"/>
          </ac:picMkLst>
        </pc:picChg>
      </pc:sldChg>
      <pc:sldChg chg="modSp mod">
        <pc:chgData name="Roman Gumzej" userId="39b5f2aa-645e-44ce-a9a1-d6838aa53dea" providerId="ADAL" clId="{2EC779D6-5A67-48B7-A376-BB56C8A8BAFF}" dt="2024-05-29T09:55:02.216" v="260" actId="20577"/>
        <pc:sldMkLst>
          <pc:docMk/>
          <pc:sldMk cId="3473805050" sldId="274"/>
        </pc:sldMkLst>
        <pc:spChg chg="mod">
          <ac:chgData name="Roman Gumzej" userId="39b5f2aa-645e-44ce-a9a1-d6838aa53dea" providerId="ADAL" clId="{2EC779D6-5A67-48B7-A376-BB56C8A8BAFF}" dt="2024-05-29T07:15:33.553" v="146" actId="20577"/>
          <ac:spMkLst>
            <pc:docMk/>
            <pc:sldMk cId="3473805050" sldId="274"/>
            <ac:spMk id="116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9:55:02.216" v="260" actId="20577"/>
          <ac:spMkLst>
            <pc:docMk/>
            <pc:sldMk cId="3473805050" sldId="274"/>
            <ac:spMk id="118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1:57.430" v="73" actId="1035"/>
          <ac:picMkLst>
            <pc:docMk/>
            <pc:sldMk cId="3473805050" sldId="274"/>
            <ac:picMk id="2" creationId="{D6A5928A-C9E2-DF0E-06C8-0E7B3F8E584A}"/>
          </ac:picMkLst>
        </pc:picChg>
      </pc:sldChg>
      <pc:sldChg chg="modSp mod">
        <pc:chgData name="Roman Gumzej" userId="39b5f2aa-645e-44ce-a9a1-d6838aa53dea" providerId="ADAL" clId="{2EC779D6-5A67-48B7-A376-BB56C8A8BAFF}" dt="2024-05-29T09:55:12.394" v="267" actId="20577"/>
        <pc:sldMkLst>
          <pc:docMk/>
          <pc:sldMk cId="2633787005" sldId="275"/>
        </pc:sldMkLst>
        <pc:spChg chg="mod">
          <ac:chgData name="Roman Gumzej" userId="39b5f2aa-645e-44ce-a9a1-d6838aa53dea" providerId="ADAL" clId="{2EC779D6-5A67-48B7-A376-BB56C8A8BAFF}" dt="2024-05-29T07:16:26.727" v="149" actId="20577"/>
          <ac:spMkLst>
            <pc:docMk/>
            <pc:sldMk cId="2633787005" sldId="275"/>
            <ac:spMk id="119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9:55:12.394" v="267" actId="20577"/>
          <ac:spMkLst>
            <pc:docMk/>
            <pc:sldMk cId="2633787005" sldId="275"/>
            <ac:spMk id="121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3:00.450" v="98" actId="1035"/>
          <ac:picMkLst>
            <pc:docMk/>
            <pc:sldMk cId="2633787005" sldId="275"/>
            <ac:picMk id="2" creationId="{6809351B-41E8-507B-1B95-B7066899F626}"/>
          </ac:picMkLst>
        </pc:picChg>
      </pc:sldChg>
      <pc:sldChg chg="modSp add del mod">
        <pc:chgData name="Roman Gumzej" userId="39b5f2aa-645e-44ce-a9a1-d6838aa53dea" providerId="ADAL" clId="{2EC779D6-5A67-48B7-A376-BB56C8A8BAFF}" dt="2024-05-29T07:21:12.187" v="192"/>
        <pc:sldMkLst>
          <pc:docMk/>
          <pc:sldMk cId="1244485586" sldId="276"/>
        </pc:sldMkLst>
        <pc:spChg chg="mod">
          <ac:chgData name="Roman Gumzej" userId="39b5f2aa-645e-44ce-a9a1-d6838aa53dea" providerId="ADAL" clId="{2EC779D6-5A67-48B7-A376-BB56C8A8BAFF}" dt="2024-05-29T07:21:10.289" v="191" actId="20577"/>
          <ac:spMkLst>
            <pc:docMk/>
            <pc:sldMk cId="1244485586" sldId="276"/>
            <ac:spMk id="125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7:21:08.570" v="190"/>
          <ac:spMkLst>
            <pc:docMk/>
            <pc:sldMk cId="1244485586" sldId="276"/>
            <ac:spMk id="126" creationId="{00000000-0000-0000-0000-000000000000}"/>
          </ac:spMkLst>
        </pc:spChg>
      </pc:sldChg>
      <pc:sldChg chg="modSp add del mod chgLayout">
        <pc:chgData name="Roman Gumzej" userId="39b5f2aa-645e-44ce-a9a1-d6838aa53dea" providerId="ADAL" clId="{2EC779D6-5A67-48B7-A376-BB56C8A8BAFF}" dt="2024-05-29T07:27:55.375" v="206" actId="207"/>
        <pc:sldMkLst>
          <pc:docMk/>
          <pc:sldMk cId="2741703512" sldId="276"/>
        </pc:sldMkLst>
        <pc:spChg chg="mod ord">
          <ac:chgData name="Roman Gumzej" userId="39b5f2aa-645e-44ce-a9a1-d6838aa53dea" providerId="ADAL" clId="{2EC779D6-5A67-48B7-A376-BB56C8A8BAFF}" dt="2024-05-29T07:26:56.104" v="204" actId="790"/>
          <ac:spMkLst>
            <pc:docMk/>
            <pc:sldMk cId="2741703512" sldId="276"/>
            <ac:spMk id="125" creationId="{00000000-0000-0000-0000-000000000000}"/>
          </ac:spMkLst>
        </pc:spChg>
        <pc:spChg chg="mod ord">
          <ac:chgData name="Roman Gumzej" userId="39b5f2aa-645e-44ce-a9a1-d6838aa53dea" providerId="ADAL" clId="{2EC779D6-5A67-48B7-A376-BB56C8A8BAFF}" dt="2024-05-29T07:27:55.375" v="206" actId="20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132C83E7-F0B5-2612-EC8B-8CF30F6C7876}"/>
    <pc:docChg chg="addSld modSld">
      <pc:chgData name="Roman Gumzej" userId="S::roman.gumzej@um.si::39b5f2aa-645e-44ce-a9a1-d6838aa53dea" providerId="AD" clId="Web-{132C83E7-F0B5-2612-EC8B-8CF30F6C7876}" dt="2024-05-28T04:47:43.611" v="16" actId="20577"/>
      <pc:docMkLst>
        <pc:docMk/>
      </pc:docMkLst>
      <pc:sldChg chg="modSp add replId">
        <pc:chgData name="Roman Gumzej" userId="S::roman.gumzej@um.si::39b5f2aa-645e-44ce-a9a1-d6838aa53dea" providerId="AD" clId="Web-{132C83E7-F0B5-2612-EC8B-8CF30F6C7876}" dt="2024-05-28T04:47:43.611" v="16" actId="20577"/>
        <pc:sldMkLst>
          <pc:docMk/>
          <pc:sldMk cId="2741703512" sldId="276"/>
        </pc:sldMkLst>
        <pc:spChg chg="mod">
          <ac:chgData name="Roman Gumzej" userId="S::roman.gumzej@um.si::39b5f2aa-645e-44ce-a9a1-d6838aa53dea" providerId="AD" clId="Web-{132C83E7-F0B5-2612-EC8B-8CF30F6C7876}" dt="2024-05-28T04:45:20.561" v="4" actId="20577"/>
          <ac:spMkLst>
            <pc:docMk/>
            <pc:sldMk cId="2741703512" sldId="276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132C83E7-F0B5-2612-EC8B-8CF30F6C7876}" dt="2024-05-28T04:47:43.611" v="16" actId="2057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B74B0C3A-F6C8-454F-9502-3676DED050AE}"/>
    <pc:docChg chg="custSel delSld modSld">
      <pc:chgData name="Roman Gumzej" userId="39b5f2aa-645e-44ce-a9a1-d6838aa53dea" providerId="ADAL" clId="{B74B0C3A-F6C8-454F-9502-3676DED050AE}" dt="2023-12-12T11:05:54.307" v="200" actId="20577"/>
      <pc:docMkLst>
        <pc:docMk/>
      </pc:docMkLst>
      <pc:sldChg chg="modSp mod">
        <pc:chgData name="Roman Gumzej" userId="39b5f2aa-645e-44ce-a9a1-d6838aa53dea" providerId="ADAL" clId="{B74B0C3A-F6C8-454F-9502-3676DED050AE}" dt="2023-12-12T10:44:23.403" v="4" actId="20577"/>
        <pc:sldMkLst>
          <pc:docMk/>
          <pc:sldMk cId="0" sldId="256"/>
        </pc:sldMkLst>
        <pc:spChg chg="mod">
          <ac:chgData name="Roman Gumzej" userId="39b5f2aa-645e-44ce-a9a1-d6838aa53dea" providerId="ADAL" clId="{B74B0C3A-F6C8-454F-9502-3676DED050AE}" dt="2023-12-12T10:44:13.399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44:23.403" v="4" actId="20577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45:19.893" v="16" actId="20577"/>
        <pc:sldMkLst>
          <pc:docMk/>
          <pc:sldMk cId="0" sldId="257"/>
        </pc:sldMkLst>
        <pc:spChg chg="mod">
          <ac:chgData name="Roman Gumzej" userId="39b5f2aa-645e-44ce-a9a1-d6838aa53dea" providerId="ADAL" clId="{B74B0C3A-F6C8-454F-9502-3676DED050AE}" dt="2023-12-12T10:45:19.893" v="16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6:15.886" v="45" actId="20577"/>
        <pc:sldMkLst>
          <pc:docMk/>
          <pc:sldMk cId="0" sldId="258"/>
        </pc:sldMkLst>
        <pc:spChg chg="mod">
          <ac:chgData name="Roman Gumzej" userId="39b5f2aa-645e-44ce-a9a1-d6838aa53dea" providerId="ADAL" clId="{B74B0C3A-F6C8-454F-9502-3676DED050AE}" dt="2023-12-12T10:45:37.341" v="39" actId="20577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6:15.886" v="45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9:00.001" v="76" actId="20577"/>
        <pc:sldMkLst>
          <pc:docMk/>
          <pc:sldMk cId="0" sldId="259"/>
        </pc:sldMkLst>
        <pc:spChg chg="mod">
          <ac:chgData name="Roman Gumzej" userId="39b5f2aa-645e-44ce-a9a1-d6838aa53dea" providerId="ADAL" clId="{B74B0C3A-F6C8-454F-9502-3676DED050AE}" dt="2023-12-12T10:57:57.012" v="57" actId="20577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9:00.001" v="76" actId="20577"/>
          <ac:spMkLst>
            <pc:docMk/>
            <pc:sldMk cId="0" sldId="259"/>
            <ac:spMk id="105" creationId="{00000000-0000-0000-0000-000000000000}"/>
          </ac:spMkLst>
        </pc:spChg>
      </pc:sldChg>
      <pc:sldChg chg="del">
        <pc:chgData name="Roman Gumzej" userId="39b5f2aa-645e-44ce-a9a1-d6838aa53dea" providerId="ADAL" clId="{B74B0C3A-F6C8-454F-9502-3676DED050AE}" dt="2023-12-12T10:59:42.434" v="7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B74B0C3A-F6C8-454F-9502-3676DED050AE}" dt="2023-12-12T11:00:17.654" v="103"/>
        <pc:sldMkLst>
          <pc:docMk/>
          <pc:sldMk cId="0" sldId="261"/>
        </pc:sldMkLst>
        <pc:spChg chg="mod">
          <ac:chgData name="Roman Gumzej" userId="39b5f2aa-645e-44ce-a9a1-d6838aa53dea" providerId="ADAL" clId="{B74B0C3A-F6C8-454F-9502-3676DED050AE}" dt="2023-12-12T10:59:56.249" v="10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0:17.654" v="103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1:02.301" v="119"/>
        <pc:sldMkLst>
          <pc:docMk/>
          <pc:sldMk cId="0" sldId="262"/>
        </pc:sldMkLst>
        <pc:spChg chg="mod">
          <ac:chgData name="Roman Gumzej" userId="39b5f2aa-645e-44ce-a9a1-d6838aa53dea" providerId="ADAL" clId="{B74B0C3A-F6C8-454F-9502-3676DED050AE}" dt="2023-12-12T11:00:36.820" v="118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02.301" v="119"/>
          <ac:spMkLst>
            <pc:docMk/>
            <pc:sldMk cId="0" sldId="262"/>
            <ac:spMk id="11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5:54.307" v="200" actId="20577"/>
        <pc:sldMkLst>
          <pc:docMk/>
          <pc:sldMk cId="0" sldId="263"/>
        </pc:sldMkLst>
        <pc:spChg chg="mod">
          <ac:chgData name="Roman Gumzej" userId="39b5f2aa-645e-44ce-a9a1-d6838aa53dea" providerId="ADAL" clId="{B74B0C3A-F6C8-454F-9502-3676DED050AE}" dt="2023-12-12T11:05:54.307" v="200" actId="20577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44.062" v="145" actId="20577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2:23.542" v="166"/>
        <pc:sldMkLst>
          <pc:docMk/>
          <pc:sldMk cId="0" sldId="264"/>
        </pc:sldMkLst>
        <pc:spChg chg="mod">
          <ac:chgData name="Roman Gumzej" userId="39b5f2aa-645e-44ce-a9a1-d6838aa53dea" providerId="ADAL" clId="{B74B0C3A-F6C8-454F-9502-3676DED050AE}" dt="2023-12-12T11:02:01.986" v="164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2:23.542" v="166"/>
          <ac:spMkLst>
            <pc:docMk/>
            <pc:sldMk cId="0" sldId="264"/>
            <ac:spMk id="120" creationId="{00000000-0000-0000-0000-000000000000}"/>
          </ac:spMkLst>
        </pc:spChg>
      </pc:sldChg>
      <pc:sldChg chg="addSp delSp modSp mod">
        <pc:chgData name="Roman Gumzej" userId="39b5f2aa-645e-44ce-a9a1-d6838aa53dea" providerId="ADAL" clId="{B74B0C3A-F6C8-454F-9502-3676DED050AE}" dt="2023-12-12T11:02:57.306" v="193"/>
        <pc:sldMkLst>
          <pc:docMk/>
          <pc:sldMk cId="0" sldId="265"/>
        </pc:sldMkLst>
        <pc:spChg chg="mod">
          <ac:chgData name="Roman Gumzej" userId="39b5f2aa-645e-44ce-a9a1-d6838aa53dea" providerId="ADAL" clId="{B74B0C3A-F6C8-454F-9502-3676DED050AE}" dt="2023-12-12T11:02:39.912" v="191" actId="20577"/>
          <ac:spMkLst>
            <pc:docMk/>
            <pc:sldMk cId="0" sldId="265"/>
            <ac:spMk id="122" creationId="{00000000-0000-0000-0000-000000000000}"/>
          </ac:spMkLst>
        </pc:spChg>
        <pc:spChg chg="del mod">
          <ac:chgData name="Roman Gumzej" userId="39b5f2aa-645e-44ce-a9a1-d6838aa53dea" providerId="ADAL" clId="{B74B0C3A-F6C8-454F-9502-3676DED050AE}" dt="2023-12-12T11:02:57.306" v="193"/>
          <ac:spMkLst>
            <pc:docMk/>
            <pc:sldMk cId="0" sldId="265"/>
            <ac:spMk id="123" creationId="{00000000-0000-0000-0000-000000000000}"/>
          </ac:spMkLst>
        </pc:spChg>
        <pc:picChg chg="add mod">
          <ac:chgData name="Roman Gumzej" userId="39b5f2aa-645e-44ce-a9a1-d6838aa53dea" providerId="ADAL" clId="{B74B0C3A-F6C8-454F-9502-3676DED050AE}" dt="2023-12-12T11:02:57.306" v="193"/>
          <ac:picMkLst>
            <pc:docMk/>
            <pc:sldMk cId="0" sldId="265"/>
            <ac:picMk id="5" creationId="{BBA59196-886C-4BAC-A494-21825B541B1F}"/>
          </ac:picMkLst>
        </pc:picChg>
      </pc:sldChg>
      <pc:sldChg chg="modSp mod">
        <pc:chgData name="Roman Gumzej" userId="39b5f2aa-645e-44ce-a9a1-d6838aa53dea" providerId="ADAL" clId="{B74B0C3A-F6C8-454F-9502-3676DED050AE}" dt="2023-12-12T11:04:17.850" v="198" actId="20577"/>
        <pc:sldMkLst>
          <pc:docMk/>
          <pc:sldMk cId="0" sldId="266"/>
        </pc:sldMkLst>
        <pc:spChg chg="mod">
          <ac:chgData name="Roman Gumzej" userId="39b5f2aa-645e-44ce-a9a1-d6838aa53dea" providerId="ADAL" clId="{B74B0C3A-F6C8-454F-9502-3676DED050AE}" dt="2023-12-12T11:04:17.850" v="198" actId="20577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DCC5E8BF-0113-91AE-C99D-0762F46C3821}"/>
    <pc:docChg chg="addSld delSld modSld">
      <pc:chgData name="Roman Gumzej" userId="S::roman.gumzej@um.si::39b5f2aa-645e-44ce-a9a1-d6838aa53dea" providerId="AD" clId="Web-{DCC5E8BF-0113-91AE-C99D-0762F46C3821}" dt="2024-05-21T07:32:24.933" v="94" actId="20577"/>
      <pc:docMkLst>
        <pc:docMk/>
      </pc:docMkLst>
      <pc:sldChg chg="modSp">
        <pc:chgData name="Roman Gumzej" userId="S::roman.gumzej@um.si::39b5f2aa-645e-44ce-a9a1-d6838aa53dea" providerId="AD" clId="Web-{DCC5E8BF-0113-91AE-C99D-0762F46C3821}" dt="2024-05-21T07:22:05.441" v="20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DCC5E8BF-0113-91AE-C99D-0762F46C3821}" dt="2024-05-21T07:22:05.441" v="20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2:30.614" v="23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DCC5E8BF-0113-91AE-C99D-0762F46C3821}" dt="2024-05-21T07:22:30.614" v="23" actId="20577"/>
          <ac:spMkLst>
            <pc:docMk/>
            <pc:sldMk cId="0" sldId="261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4:19.415" v="36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DCC5E8BF-0113-91AE-C99D-0762F46C3821}" dt="2024-05-21T07:24:19.415" v="36" actId="20577"/>
          <ac:spMkLst>
            <pc:docMk/>
            <pc:sldMk cId="0" sldId="262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5:21.620" v="48" actId="20577"/>
        <pc:sldMkLst>
          <pc:docMk/>
          <pc:sldMk cId="0" sldId="263"/>
        </pc:sldMkLst>
        <pc:spChg chg="mod">
          <ac:chgData name="Roman Gumzej" userId="S::roman.gumzej@um.si::39b5f2aa-645e-44ce-a9a1-d6838aa53dea" providerId="AD" clId="Web-{DCC5E8BF-0113-91AE-C99D-0762F46C3821}" dt="2024-05-21T07:25:21.620" v="48" actId="20577"/>
          <ac:spMkLst>
            <pc:docMk/>
            <pc:sldMk cId="0" sldId="263"/>
            <ac:spMk id="11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6:26.435" v="58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DCC5E8BF-0113-91AE-C99D-0762F46C3821}" dt="2024-05-21T07:26:26.435" v="58" actId="20577"/>
          <ac:spMkLst>
            <pc:docMk/>
            <pc:sldMk cId="0" sldId="264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30:53.226" v="90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DCC5E8BF-0113-91AE-C99D-0762F46C3821}" dt="2024-05-21T07:30:53.226" v="90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DCC5E8BF-0113-91AE-C99D-0762F46C3821}" dt="2024-05-21T07:30:21.350" v="87" actId="1076"/>
        <pc:sldMkLst>
          <pc:docMk/>
          <pc:sldMk cId="205518803" sldId="272"/>
        </pc:sldMkLst>
        <pc:spChg chg="mod">
          <ac:chgData name="Roman Gumzej" userId="S::roman.gumzej@um.si::39b5f2aa-645e-44ce-a9a1-d6838aa53dea" providerId="AD" clId="Web-{DCC5E8BF-0113-91AE-C99D-0762F46C3821}" dt="2024-05-21T07:23:19.444" v="31" actId="20577"/>
          <ac:spMkLst>
            <pc:docMk/>
            <pc:sldMk cId="205518803" sldId="272"/>
            <ac:spMk id="110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4:00.899" v="33"/>
          <ac:spMkLst>
            <pc:docMk/>
            <pc:sldMk cId="205518803" sldId="272"/>
            <ac:spMk id="111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30:15.631" v="86" actId="20577"/>
          <ac:spMkLst>
            <pc:docMk/>
            <pc:sldMk cId="205518803" sldId="272"/>
            <ac:spMk id="112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0:21.350" v="87" actId="1076"/>
          <ac:picMkLst>
            <pc:docMk/>
            <pc:sldMk cId="205518803" sldId="272"/>
            <ac:picMk id="2" creationId="{244AC786-2F1A-58C2-0489-91139A461D9E}"/>
          </ac:picMkLst>
        </pc:picChg>
      </pc:sldChg>
      <pc:sldChg chg="modSp new del mod modClrScheme chgLayout">
        <pc:chgData name="Roman Gumzej" userId="S::roman.gumzej@um.si::39b5f2aa-645e-44ce-a9a1-d6838aa53dea" providerId="AD" clId="Web-{DCC5E8BF-0113-91AE-C99D-0762F46C3821}" dt="2024-05-21T07:23:05.975" v="26"/>
        <pc:sldMkLst>
          <pc:docMk/>
          <pc:sldMk cId="1239905526" sldId="272"/>
        </pc:sldMkLst>
        <pc:spChg chg="mod ord">
          <ac:chgData name="Roman Gumzej" userId="S::roman.gumzej@um.si::39b5f2aa-645e-44ce-a9a1-d6838aa53dea" providerId="AD" clId="Web-{DCC5E8BF-0113-91AE-C99D-0762F46C3821}" dt="2024-05-21T07:22:51.443" v="25"/>
          <ac:spMkLst>
            <pc:docMk/>
            <pc:sldMk cId="1239905526" sldId="272"/>
            <ac:spMk id="2" creationId="{B13845CE-782A-2498-B2FE-001C7ECBC5AF}"/>
          </ac:spMkLst>
        </pc:spChg>
        <pc:spChg chg="mod">
          <ac:chgData name="Roman Gumzej" userId="S::roman.gumzej@um.si::39b5f2aa-645e-44ce-a9a1-d6838aa53dea" providerId="AD" clId="Web-{DCC5E8BF-0113-91AE-C99D-0762F46C3821}" dt="2024-05-21T07:22:51.443" v="25"/>
          <ac:spMkLst>
            <pc:docMk/>
            <pc:sldMk cId="1239905526" sldId="272"/>
            <ac:spMk id="3" creationId="{1E6C3F30-82D5-5D39-760E-693480A1826C}"/>
          </ac:spMkLst>
        </pc:spChg>
      </pc:sldChg>
      <pc:sldChg chg="addSp delSp modSp add replId">
        <pc:chgData name="Roman Gumzej" userId="S::roman.gumzej@um.si::39b5f2aa-645e-44ce-a9a1-d6838aa53dea" providerId="AD" clId="Web-{DCC5E8BF-0113-91AE-C99D-0762F46C3821}" dt="2024-05-21T07:30:05.927" v="84" actId="1076"/>
        <pc:sldMkLst>
          <pc:docMk/>
          <pc:sldMk cId="244775906" sldId="273"/>
        </pc:sldMkLst>
        <pc:spChg chg="mod">
          <ac:chgData name="Roman Gumzej" userId="S::roman.gumzej@um.si::39b5f2aa-645e-44ce-a9a1-d6838aa53dea" providerId="AD" clId="Web-{DCC5E8BF-0113-91AE-C99D-0762F46C3821}" dt="2024-05-21T07:24:52.119" v="43" actId="20577"/>
          <ac:spMkLst>
            <pc:docMk/>
            <pc:sldMk cId="244775906" sldId="273"/>
            <ac:spMk id="113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5:08.589" v="45"/>
          <ac:spMkLst>
            <pc:docMk/>
            <pc:sldMk cId="244775906" sldId="273"/>
            <ac:spMk id="114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29:59.521" v="83" actId="20577"/>
          <ac:spMkLst>
            <pc:docMk/>
            <pc:sldMk cId="244775906" sldId="273"/>
            <ac:spMk id="115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0:05.927" v="84" actId="1076"/>
          <ac:picMkLst>
            <pc:docMk/>
            <pc:sldMk cId="244775906" sldId="273"/>
            <ac:picMk id="2" creationId="{B8B8DF9F-1286-C8FA-C2D3-9EAACEB6F00F}"/>
          </ac:picMkLst>
        </pc:picChg>
      </pc:sldChg>
      <pc:sldChg chg="addSp delSp modSp add replId">
        <pc:chgData name="Roman Gumzej" userId="S::roman.gumzej@um.si::39b5f2aa-645e-44ce-a9a1-d6838aa53dea" providerId="AD" clId="Web-{DCC5E8BF-0113-91AE-C99D-0762F46C3821}" dt="2024-05-21T07:29:43.333" v="81" actId="1076"/>
        <pc:sldMkLst>
          <pc:docMk/>
          <pc:sldMk cId="3473805050" sldId="274"/>
        </pc:sldMkLst>
        <pc:spChg chg="mod">
          <ac:chgData name="Roman Gumzej" userId="S::roman.gumzej@um.si::39b5f2aa-645e-44ce-a9a1-d6838aa53dea" providerId="AD" clId="Web-{DCC5E8BF-0113-91AE-C99D-0762F46C3821}" dt="2024-05-21T07:25:50.996" v="53" actId="20577"/>
          <ac:spMkLst>
            <pc:docMk/>
            <pc:sldMk cId="3473805050" sldId="274"/>
            <ac:spMk id="116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6:14.263" v="55"/>
          <ac:spMkLst>
            <pc:docMk/>
            <pc:sldMk cId="3473805050" sldId="274"/>
            <ac:spMk id="117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29:18.598" v="77" actId="20577"/>
          <ac:spMkLst>
            <pc:docMk/>
            <pc:sldMk cId="3473805050" sldId="274"/>
            <ac:spMk id="118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29:43.333" v="81" actId="1076"/>
          <ac:picMkLst>
            <pc:docMk/>
            <pc:sldMk cId="3473805050" sldId="274"/>
            <ac:picMk id="2" creationId="{D6A5928A-C9E2-DF0E-06C8-0E7B3F8E584A}"/>
          </ac:picMkLst>
        </pc:picChg>
      </pc:sldChg>
      <pc:sldChg chg="addSp delSp modSp add replId">
        <pc:chgData name="Roman Gumzej" userId="S::roman.gumzej@um.si::39b5f2aa-645e-44ce-a9a1-d6838aa53dea" providerId="AD" clId="Web-{DCC5E8BF-0113-91AE-C99D-0762F46C3821}" dt="2024-05-21T07:32:24.933" v="94" actId="20577"/>
        <pc:sldMkLst>
          <pc:docMk/>
          <pc:sldMk cId="2633787005" sldId="275"/>
        </pc:sldMkLst>
        <pc:spChg chg="mod">
          <ac:chgData name="Roman Gumzej" userId="S::roman.gumzej@um.si::39b5f2aa-645e-44ce-a9a1-d6838aa53dea" providerId="AD" clId="Web-{DCC5E8BF-0113-91AE-C99D-0762F46C3821}" dt="2024-05-21T07:26:43.764" v="68" actId="20577"/>
          <ac:spMkLst>
            <pc:docMk/>
            <pc:sldMk cId="2633787005" sldId="275"/>
            <ac:spMk id="119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8:02.970" v="70"/>
          <ac:spMkLst>
            <pc:docMk/>
            <pc:sldMk cId="2633787005" sldId="275"/>
            <ac:spMk id="120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32:24.933" v="94" actId="20577"/>
          <ac:spMkLst>
            <pc:docMk/>
            <pc:sldMk cId="2633787005" sldId="275"/>
            <ac:spMk id="121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1:22.305" v="91" actId="1076"/>
          <ac:picMkLst>
            <pc:docMk/>
            <pc:sldMk cId="2633787005" sldId="275"/>
            <ac:picMk id="2" creationId="{6809351B-41E8-507B-1B95-B7066899F62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1C72C-F4F8-4EAD-9ED5-4546DBA9683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D711EB9-B80C-4FF2-A9F4-80109707A1DF}">
      <dgm:prSet phldrT="[besedilo]" custT="1"/>
      <dgm:spPr/>
      <dgm:t>
        <a:bodyPr/>
        <a:lstStyle/>
        <a:p>
          <a:r>
            <a:rPr lang="sl-SI" sz="5400" dirty="0" err="1"/>
            <a:t>Experiment</a:t>
          </a:r>
          <a:endParaRPr lang="sl-SI" sz="5400" dirty="0"/>
        </a:p>
      </dgm:t>
    </dgm:pt>
    <dgm:pt modelId="{CB851B12-E3B3-4A85-8816-0C04431116A2}" type="parTrans" cxnId="{E574DB43-5332-4C97-8557-F79F16AAAF2C}">
      <dgm:prSet/>
      <dgm:spPr/>
      <dgm:t>
        <a:bodyPr/>
        <a:lstStyle/>
        <a:p>
          <a:endParaRPr lang="sl-SI" sz="1400"/>
        </a:p>
      </dgm:t>
    </dgm:pt>
    <dgm:pt modelId="{086DC2B8-F2DA-4667-AA15-67D1BB2B3FD6}" type="sibTrans" cxnId="{E574DB43-5332-4C97-8557-F79F16AAAF2C}">
      <dgm:prSet/>
      <dgm:spPr/>
      <dgm:t>
        <a:bodyPr/>
        <a:lstStyle/>
        <a:p>
          <a:endParaRPr lang="sl-SI" sz="1400"/>
        </a:p>
      </dgm:t>
    </dgm:pt>
    <dgm:pt modelId="{0BB48FC0-416E-4C34-ADAB-B122F975D950}">
      <dgm:prSet phldrT="[besedilo]" custT="1"/>
      <dgm:spPr/>
      <dgm:t>
        <a:bodyPr/>
        <a:lstStyle/>
        <a:p>
          <a:r>
            <a:rPr lang="sl-SI" sz="3200" dirty="0"/>
            <a:t>Scenario1</a:t>
          </a:r>
          <a:endParaRPr lang="sl-SI" sz="3200" baseline="-25000" dirty="0"/>
        </a:p>
      </dgm:t>
    </dgm:pt>
    <dgm:pt modelId="{90A224C5-D2F4-43B7-92AA-E96D05C57F60}" type="parTrans" cxnId="{F8816359-CEDF-4300-B1F7-45F08D5B4772}">
      <dgm:prSet/>
      <dgm:spPr/>
      <dgm:t>
        <a:bodyPr/>
        <a:lstStyle/>
        <a:p>
          <a:endParaRPr lang="sl-SI" sz="1400"/>
        </a:p>
      </dgm:t>
    </dgm:pt>
    <dgm:pt modelId="{74467C3B-A1D8-40E3-9247-98D7A590191D}" type="sibTrans" cxnId="{F8816359-CEDF-4300-B1F7-45F08D5B4772}">
      <dgm:prSet/>
      <dgm:spPr/>
      <dgm:t>
        <a:bodyPr/>
        <a:lstStyle/>
        <a:p>
          <a:endParaRPr lang="sl-SI" sz="1400"/>
        </a:p>
      </dgm:t>
    </dgm:pt>
    <dgm:pt modelId="{D8D3404A-74FB-4A7B-8E99-EEF453452EAE}">
      <dgm:prSet phldrT="[besedilo]" custT="1"/>
      <dgm:spPr/>
      <dgm:t>
        <a:bodyPr/>
        <a:lstStyle/>
        <a:p>
          <a:r>
            <a:rPr lang="sl-SI" sz="3200" dirty="0"/>
            <a:t>Scenario2</a:t>
          </a:r>
          <a:endParaRPr lang="sl-SI" sz="3200" baseline="-25000" dirty="0"/>
        </a:p>
      </dgm:t>
    </dgm:pt>
    <dgm:pt modelId="{C166AEF5-86C8-4DEA-B895-EBE9A02957B9}" type="parTrans" cxnId="{803BDFEF-7BA1-4AB2-A8FF-F7CE62D274B0}">
      <dgm:prSet/>
      <dgm:spPr/>
      <dgm:t>
        <a:bodyPr/>
        <a:lstStyle/>
        <a:p>
          <a:endParaRPr lang="sl-SI" sz="1400"/>
        </a:p>
      </dgm:t>
    </dgm:pt>
    <dgm:pt modelId="{6D17FBFA-7FF1-41D5-A8D7-FDC19354BF61}" type="sibTrans" cxnId="{803BDFEF-7BA1-4AB2-A8FF-F7CE62D274B0}">
      <dgm:prSet/>
      <dgm:spPr/>
      <dgm:t>
        <a:bodyPr/>
        <a:lstStyle/>
        <a:p>
          <a:endParaRPr lang="sl-SI" sz="1400"/>
        </a:p>
      </dgm:t>
    </dgm:pt>
    <dgm:pt modelId="{AA6DDCAC-86B0-4E9B-BEBB-947B17696E45}">
      <dgm:prSet phldrT="[besedilo]" custT="1"/>
      <dgm:spPr/>
      <dgm:t>
        <a:bodyPr/>
        <a:lstStyle/>
        <a:p>
          <a:r>
            <a:rPr lang="sl-SI" sz="3200" dirty="0"/>
            <a:t>Scenario3</a:t>
          </a:r>
          <a:endParaRPr lang="sl-SI" sz="3200" baseline="-25000" dirty="0"/>
        </a:p>
      </dgm:t>
    </dgm:pt>
    <dgm:pt modelId="{D70A57B5-4B24-4E03-BD0E-D114DAC9AC79}" type="parTrans" cxnId="{7E253F51-A9A2-46B1-9D8E-B29DCAD2AC17}">
      <dgm:prSet/>
      <dgm:spPr/>
      <dgm:t>
        <a:bodyPr/>
        <a:lstStyle/>
        <a:p>
          <a:endParaRPr lang="sl-SI" sz="1400"/>
        </a:p>
      </dgm:t>
    </dgm:pt>
    <dgm:pt modelId="{521DB4C0-965A-4D8C-A5D7-D35977F7BFDB}" type="sibTrans" cxnId="{7E253F51-A9A2-46B1-9D8E-B29DCAD2AC17}">
      <dgm:prSet/>
      <dgm:spPr/>
      <dgm:t>
        <a:bodyPr/>
        <a:lstStyle/>
        <a:p>
          <a:endParaRPr lang="sl-SI" sz="1400"/>
        </a:p>
      </dgm:t>
    </dgm:pt>
    <dgm:pt modelId="{5D428E60-CC34-4A7A-BD85-015CBDDDABBD}">
      <dgm:prSet custT="1"/>
      <dgm:spPr/>
      <dgm:t>
        <a:bodyPr/>
        <a:lstStyle/>
        <a:p>
          <a:r>
            <a:rPr lang="sl-SI" sz="2400" dirty="0"/>
            <a:t>Replica1</a:t>
          </a:r>
        </a:p>
      </dgm:t>
    </dgm:pt>
    <dgm:pt modelId="{D8CFFC6A-F260-4A74-917B-E4BC13B6466A}" type="parTrans" cxnId="{A46EA23E-844F-4AC7-8712-0CFCAFA6F31F}">
      <dgm:prSet/>
      <dgm:spPr/>
      <dgm:t>
        <a:bodyPr/>
        <a:lstStyle/>
        <a:p>
          <a:endParaRPr lang="sl-SI" sz="1400"/>
        </a:p>
      </dgm:t>
    </dgm:pt>
    <dgm:pt modelId="{D50353AC-2241-4680-8CFA-9DDBF6D359E8}" type="sibTrans" cxnId="{A46EA23E-844F-4AC7-8712-0CFCAFA6F31F}">
      <dgm:prSet/>
      <dgm:spPr/>
      <dgm:t>
        <a:bodyPr/>
        <a:lstStyle/>
        <a:p>
          <a:endParaRPr lang="sl-SI" sz="1400"/>
        </a:p>
      </dgm:t>
    </dgm:pt>
    <dgm:pt modelId="{B5AD6655-A006-45CB-857E-524D56F15D3B}">
      <dgm:prSet custT="1"/>
      <dgm:spPr/>
      <dgm:t>
        <a:bodyPr/>
        <a:lstStyle/>
        <a:p>
          <a:r>
            <a:rPr lang="sl-SI" sz="2400" dirty="0"/>
            <a:t>Replica2</a:t>
          </a:r>
        </a:p>
      </dgm:t>
    </dgm:pt>
    <dgm:pt modelId="{713D1BBE-E638-4368-B44E-61FB7BDF8DEF}" type="parTrans" cxnId="{90EEB820-95CC-4B2C-8432-4524571363DB}">
      <dgm:prSet/>
      <dgm:spPr/>
      <dgm:t>
        <a:bodyPr/>
        <a:lstStyle/>
        <a:p>
          <a:endParaRPr lang="sl-SI" sz="1400"/>
        </a:p>
      </dgm:t>
    </dgm:pt>
    <dgm:pt modelId="{5F85DBF3-335D-4B2E-B3B3-9F45C78F9EFB}" type="sibTrans" cxnId="{90EEB820-95CC-4B2C-8432-4524571363DB}">
      <dgm:prSet/>
      <dgm:spPr/>
      <dgm:t>
        <a:bodyPr/>
        <a:lstStyle/>
        <a:p>
          <a:endParaRPr lang="sl-SI" sz="1400"/>
        </a:p>
      </dgm:t>
    </dgm:pt>
    <dgm:pt modelId="{FB5FF9D4-5E04-454D-9BB6-4B919684E18E}">
      <dgm:prSet custT="1"/>
      <dgm:spPr/>
      <dgm:t>
        <a:bodyPr/>
        <a:lstStyle/>
        <a:p>
          <a:r>
            <a:rPr lang="sl-SI" sz="2400" dirty="0"/>
            <a:t>Replica3</a:t>
          </a:r>
        </a:p>
      </dgm:t>
    </dgm:pt>
    <dgm:pt modelId="{375DC9EC-0141-4FE2-B0EB-DD81BF90102D}" type="parTrans" cxnId="{5932C4AF-A8C2-4AF8-8F83-1FFA2B957FEA}">
      <dgm:prSet/>
      <dgm:spPr/>
      <dgm:t>
        <a:bodyPr/>
        <a:lstStyle/>
        <a:p>
          <a:endParaRPr lang="sl-SI" sz="1400"/>
        </a:p>
      </dgm:t>
    </dgm:pt>
    <dgm:pt modelId="{DC075EBF-1FBE-4ADC-92F1-502577165C30}" type="sibTrans" cxnId="{5932C4AF-A8C2-4AF8-8F83-1FFA2B957FEA}">
      <dgm:prSet/>
      <dgm:spPr/>
      <dgm:t>
        <a:bodyPr/>
        <a:lstStyle/>
        <a:p>
          <a:endParaRPr lang="sl-SI" sz="1400"/>
        </a:p>
      </dgm:t>
    </dgm:pt>
    <dgm:pt modelId="{AF1DABBA-877E-4C5E-BB44-A7B29D5AEAC2}">
      <dgm:prSet custT="1"/>
      <dgm:spPr/>
      <dgm:t>
        <a:bodyPr/>
        <a:lstStyle/>
        <a:p>
          <a:r>
            <a:rPr lang="sl-SI" sz="2400" dirty="0"/>
            <a:t>Replica1</a:t>
          </a:r>
        </a:p>
      </dgm:t>
    </dgm:pt>
    <dgm:pt modelId="{5EE0BAAD-9E7A-486C-BFCE-B5DA050D5525}" type="parTrans" cxnId="{83AF7744-A7CD-48C3-A330-E11716630F68}">
      <dgm:prSet/>
      <dgm:spPr/>
      <dgm:t>
        <a:bodyPr/>
        <a:lstStyle/>
        <a:p>
          <a:endParaRPr lang="sl-SI" sz="1400"/>
        </a:p>
      </dgm:t>
    </dgm:pt>
    <dgm:pt modelId="{DA36D9C1-B81A-4D6F-A950-6B843A44025F}" type="sibTrans" cxnId="{83AF7744-A7CD-48C3-A330-E11716630F68}">
      <dgm:prSet/>
      <dgm:spPr/>
      <dgm:t>
        <a:bodyPr/>
        <a:lstStyle/>
        <a:p>
          <a:endParaRPr lang="sl-SI" sz="1400"/>
        </a:p>
      </dgm:t>
    </dgm:pt>
    <dgm:pt modelId="{6790C5EC-C2B0-423C-A76B-EE2FEDDD944D}">
      <dgm:prSet custT="1"/>
      <dgm:spPr/>
      <dgm:t>
        <a:bodyPr/>
        <a:lstStyle/>
        <a:p>
          <a:r>
            <a:rPr lang="sl-SI" sz="2400" dirty="0"/>
            <a:t>Replica2</a:t>
          </a:r>
        </a:p>
      </dgm:t>
    </dgm:pt>
    <dgm:pt modelId="{AEDA980D-E071-402C-A7F7-86D4021A1304}" type="parTrans" cxnId="{0691DA9A-761D-48DD-8F73-7EC57AA9242A}">
      <dgm:prSet/>
      <dgm:spPr/>
      <dgm:t>
        <a:bodyPr/>
        <a:lstStyle/>
        <a:p>
          <a:endParaRPr lang="sl-SI" sz="1400"/>
        </a:p>
      </dgm:t>
    </dgm:pt>
    <dgm:pt modelId="{CFD072B9-BB6A-4DC8-B506-4C334D65A051}" type="sibTrans" cxnId="{0691DA9A-761D-48DD-8F73-7EC57AA9242A}">
      <dgm:prSet/>
      <dgm:spPr/>
      <dgm:t>
        <a:bodyPr/>
        <a:lstStyle/>
        <a:p>
          <a:endParaRPr lang="sl-SI" sz="1400"/>
        </a:p>
      </dgm:t>
    </dgm:pt>
    <dgm:pt modelId="{9AB34E82-71A0-4DEA-A180-B5386326CC99}">
      <dgm:prSet custT="1"/>
      <dgm:spPr/>
      <dgm:t>
        <a:bodyPr/>
        <a:lstStyle/>
        <a:p>
          <a:r>
            <a:rPr lang="sl-SI" sz="2400" dirty="0"/>
            <a:t>Replica3</a:t>
          </a:r>
        </a:p>
      </dgm:t>
    </dgm:pt>
    <dgm:pt modelId="{24A1B4B1-DB32-4760-8364-A16F97D53BEA}" type="parTrans" cxnId="{C5B860C0-F2F9-44B6-9D01-656822369275}">
      <dgm:prSet/>
      <dgm:spPr/>
      <dgm:t>
        <a:bodyPr/>
        <a:lstStyle/>
        <a:p>
          <a:endParaRPr lang="sl-SI" sz="1400"/>
        </a:p>
      </dgm:t>
    </dgm:pt>
    <dgm:pt modelId="{2686FF0E-BC71-4833-9E60-D5AB32F50D55}" type="sibTrans" cxnId="{C5B860C0-F2F9-44B6-9D01-656822369275}">
      <dgm:prSet/>
      <dgm:spPr/>
      <dgm:t>
        <a:bodyPr/>
        <a:lstStyle/>
        <a:p>
          <a:endParaRPr lang="sl-SI" sz="1400"/>
        </a:p>
      </dgm:t>
    </dgm:pt>
    <dgm:pt modelId="{548F9299-4C12-471A-A1D6-24CDDD4AAE5B}">
      <dgm:prSet custT="1"/>
      <dgm:spPr/>
      <dgm:t>
        <a:bodyPr/>
        <a:lstStyle/>
        <a:p>
          <a:r>
            <a:rPr lang="sl-SI" sz="2400" dirty="0"/>
            <a:t>Replica1</a:t>
          </a:r>
        </a:p>
      </dgm:t>
    </dgm:pt>
    <dgm:pt modelId="{B5554E74-91A5-4E74-B07B-083BC88AC727}" type="parTrans" cxnId="{09108068-11AF-4CC1-82AE-B6D525E2445D}">
      <dgm:prSet/>
      <dgm:spPr/>
      <dgm:t>
        <a:bodyPr/>
        <a:lstStyle/>
        <a:p>
          <a:endParaRPr lang="sl-SI" sz="1400"/>
        </a:p>
      </dgm:t>
    </dgm:pt>
    <dgm:pt modelId="{1E4E7C53-4212-44E3-ADB0-48716E001310}" type="sibTrans" cxnId="{09108068-11AF-4CC1-82AE-B6D525E2445D}">
      <dgm:prSet/>
      <dgm:spPr/>
      <dgm:t>
        <a:bodyPr/>
        <a:lstStyle/>
        <a:p>
          <a:endParaRPr lang="sl-SI" sz="1400"/>
        </a:p>
      </dgm:t>
    </dgm:pt>
    <dgm:pt modelId="{2F67F194-DA08-4EBC-A14F-7343E08A145D}">
      <dgm:prSet custT="1"/>
      <dgm:spPr/>
      <dgm:t>
        <a:bodyPr/>
        <a:lstStyle/>
        <a:p>
          <a:r>
            <a:rPr lang="sl-SI" sz="2400" dirty="0"/>
            <a:t>Replica2</a:t>
          </a:r>
        </a:p>
      </dgm:t>
    </dgm:pt>
    <dgm:pt modelId="{FA7F2579-85B1-4525-8B03-3DFB3B1837A2}" type="parTrans" cxnId="{40B9CCFF-A2B5-4D44-B62B-B596F7162D9B}">
      <dgm:prSet/>
      <dgm:spPr/>
      <dgm:t>
        <a:bodyPr/>
        <a:lstStyle/>
        <a:p>
          <a:endParaRPr lang="sl-SI" sz="1400"/>
        </a:p>
      </dgm:t>
    </dgm:pt>
    <dgm:pt modelId="{EF84A624-C3E0-4170-9E4B-FFD6C227D0B8}" type="sibTrans" cxnId="{40B9CCFF-A2B5-4D44-B62B-B596F7162D9B}">
      <dgm:prSet/>
      <dgm:spPr/>
      <dgm:t>
        <a:bodyPr/>
        <a:lstStyle/>
        <a:p>
          <a:endParaRPr lang="sl-SI" sz="1400"/>
        </a:p>
      </dgm:t>
    </dgm:pt>
    <dgm:pt modelId="{53D70EA9-FA99-497F-B343-771C136169BB}">
      <dgm:prSet custT="1"/>
      <dgm:spPr/>
      <dgm:t>
        <a:bodyPr/>
        <a:lstStyle/>
        <a:p>
          <a:r>
            <a:rPr lang="sl-SI" sz="2400" dirty="0"/>
            <a:t>Replica3</a:t>
          </a:r>
        </a:p>
      </dgm:t>
    </dgm:pt>
    <dgm:pt modelId="{9D1F2024-03C0-4B9E-9590-7E7EAD5CB407}" type="parTrans" cxnId="{F2DEB11D-90AF-4C5E-9809-E50F8B255F3B}">
      <dgm:prSet/>
      <dgm:spPr/>
      <dgm:t>
        <a:bodyPr/>
        <a:lstStyle/>
        <a:p>
          <a:endParaRPr lang="sl-SI" sz="1400"/>
        </a:p>
      </dgm:t>
    </dgm:pt>
    <dgm:pt modelId="{60A6F6FE-4877-4CD4-8A17-A7C5C4FD8F90}" type="sibTrans" cxnId="{F2DEB11D-90AF-4C5E-9809-E50F8B255F3B}">
      <dgm:prSet/>
      <dgm:spPr/>
      <dgm:t>
        <a:bodyPr/>
        <a:lstStyle/>
        <a:p>
          <a:endParaRPr lang="sl-SI" sz="1400"/>
        </a:p>
      </dgm:t>
    </dgm:pt>
    <dgm:pt modelId="{67920E3C-0922-439E-9744-6A8A82CC8ED5}">
      <dgm:prSet custT="1"/>
      <dgm:spPr/>
      <dgm:t>
        <a:bodyPr/>
        <a:lstStyle/>
        <a:p>
          <a:r>
            <a:rPr lang="sl-SI" sz="2400" dirty="0"/>
            <a:t>Replica4</a:t>
          </a:r>
        </a:p>
      </dgm:t>
    </dgm:pt>
    <dgm:pt modelId="{54F9B07A-EF16-4F8D-AE44-DD343EF4DC2C}" type="parTrans" cxnId="{867C26A0-3651-48F0-BD33-C4DF3450E695}">
      <dgm:prSet/>
      <dgm:spPr/>
      <dgm:t>
        <a:bodyPr/>
        <a:lstStyle/>
        <a:p>
          <a:endParaRPr lang="sl-SI" sz="1400"/>
        </a:p>
      </dgm:t>
    </dgm:pt>
    <dgm:pt modelId="{468628FE-6088-4ECF-B421-FF2B552D13C9}" type="sibTrans" cxnId="{867C26A0-3651-48F0-BD33-C4DF3450E695}">
      <dgm:prSet/>
      <dgm:spPr/>
      <dgm:t>
        <a:bodyPr/>
        <a:lstStyle/>
        <a:p>
          <a:endParaRPr lang="sl-SI" sz="1400"/>
        </a:p>
      </dgm:t>
    </dgm:pt>
    <dgm:pt modelId="{2D19C465-5F6E-437F-9F1D-5CC913AA85BE}">
      <dgm:prSet custT="1"/>
      <dgm:spPr/>
      <dgm:t>
        <a:bodyPr/>
        <a:lstStyle/>
        <a:p>
          <a:r>
            <a:rPr lang="sl-SI" sz="2400" dirty="0"/>
            <a:t>Replica4</a:t>
          </a:r>
        </a:p>
      </dgm:t>
    </dgm:pt>
    <dgm:pt modelId="{82271702-34A6-4440-A4F6-E99DB312AE66}" type="parTrans" cxnId="{D5D014D5-17B7-4834-97B0-3417435AD22B}">
      <dgm:prSet/>
      <dgm:spPr/>
      <dgm:t>
        <a:bodyPr/>
        <a:lstStyle/>
        <a:p>
          <a:endParaRPr lang="sl-SI" sz="1400"/>
        </a:p>
      </dgm:t>
    </dgm:pt>
    <dgm:pt modelId="{04140BD3-ECEF-4731-A1FC-CD23FB7DDB07}" type="sibTrans" cxnId="{D5D014D5-17B7-4834-97B0-3417435AD22B}">
      <dgm:prSet/>
      <dgm:spPr/>
      <dgm:t>
        <a:bodyPr/>
        <a:lstStyle/>
        <a:p>
          <a:endParaRPr lang="sl-SI" sz="1400"/>
        </a:p>
      </dgm:t>
    </dgm:pt>
    <dgm:pt modelId="{4612FB76-EF81-4BEA-96E5-19A5B897BBCF}">
      <dgm:prSet custT="1"/>
      <dgm:spPr/>
      <dgm:t>
        <a:bodyPr/>
        <a:lstStyle/>
        <a:p>
          <a:r>
            <a:rPr lang="sl-SI" sz="2400" dirty="0"/>
            <a:t>Replica4</a:t>
          </a:r>
        </a:p>
      </dgm:t>
    </dgm:pt>
    <dgm:pt modelId="{693BF326-899E-4D9F-9C7A-6A43AC53A584}" type="parTrans" cxnId="{78026F80-C752-4F66-8BF9-06D70BB5C7F4}">
      <dgm:prSet/>
      <dgm:spPr/>
      <dgm:t>
        <a:bodyPr/>
        <a:lstStyle/>
        <a:p>
          <a:endParaRPr lang="sl-SI" sz="1400"/>
        </a:p>
      </dgm:t>
    </dgm:pt>
    <dgm:pt modelId="{87A27164-E7E9-4E91-BB5D-CB63799F204B}" type="sibTrans" cxnId="{78026F80-C752-4F66-8BF9-06D70BB5C7F4}">
      <dgm:prSet/>
      <dgm:spPr/>
      <dgm:t>
        <a:bodyPr/>
        <a:lstStyle/>
        <a:p>
          <a:endParaRPr lang="sl-SI" sz="1400"/>
        </a:p>
      </dgm:t>
    </dgm:pt>
    <dgm:pt modelId="{6869587B-6961-46AA-BCF0-AC37797E012B}" type="pres">
      <dgm:prSet presAssocID="{DB91C72C-F4F8-4EAD-9ED5-4546DBA96830}" presName="composite" presStyleCnt="0">
        <dgm:presLayoutVars>
          <dgm:chMax val="1"/>
          <dgm:dir/>
          <dgm:resizeHandles val="exact"/>
        </dgm:presLayoutVars>
      </dgm:prSet>
      <dgm:spPr/>
    </dgm:pt>
    <dgm:pt modelId="{D2B90303-BA5F-4B24-AB50-895551F15044}" type="pres">
      <dgm:prSet presAssocID="{ED711EB9-B80C-4FF2-A9F4-80109707A1DF}" presName="roof" presStyleLbl="dkBgShp" presStyleIdx="0" presStyleCnt="2" custLinFactNeighborX="7971" custLinFactNeighborY="-18809"/>
      <dgm:spPr/>
    </dgm:pt>
    <dgm:pt modelId="{BFAF68CE-B844-46FC-87A0-C2568B2A21E2}" type="pres">
      <dgm:prSet presAssocID="{ED711EB9-B80C-4FF2-A9F4-80109707A1DF}" presName="pillars" presStyleCnt="0"/>
      <dgm:spPr/>
    </dgm:pt>
    <dgm:pt modelId="{56D4110A-E9C9-449C-8C39-DA4E64DF16A8}" type="pres">
      <dgm:prSet presAssocID="{ED711EB9-B80C-4FF2-A9F4-80109707A1DF}" presName="pillar1" presStyleLbl="node1" presStyleIdx="0" presStyleCnt="3">
        <dgm:presLayoutVars>
          <dgm:bulletEnabled val="1"/>
        </dgm:presLayoutVars>
      </dgm:prSet>
      <dgm:spPr/>
    </dgm:pt>
    <dgm:pt modelId="{06D8CF57-E113-4B46-8203-CA25F5F9620E}" type="pres">
      <dgm:prSet presAssocID="{D8D3404A-74FB-4A7B-8E99-EEF453452EAE}" presName="pillarX" presStyleLbl="node1" presStyleIdx="1" presStyleCnt="3">
        <dgm:presLayoutVars>
          <dgm:bulletEnabled val="1"/>
        </dgm:presLayoutVars>
      </dgm:prSet>
      <dgm:spPr/>
    </dgm:pt>
    <dgm:pt modelId="{2DC326F3-E237-4053-BC7D-28DA1C4DE233}" type="pres">
      <dgm:prSet presAssocID="{AA6DDCAC-86B0-4E9B-BEBB-947B17696E45}" presName="pillarX" presStyleLbl="node1" presStyleIdx="2" presStyleCnt="3">
        <dgm:presLayoutVars>
          <dgm:bulletEnabled val="1"/>
        </dgm:presLayoutVars>
      </dgm:prSet>
      <dgm:spPr/>
    </dgm:pt>
    <dgm:pt modelId="{67C7F9B2-82E6-4F3E-BC30-3EFE554A5FAC}" type="pres">
      <dgm:prSet presAssocID="{ED711EB9-B80C-4FF2-A9F4-80109707A1DF}" presName="base" presStyleLbl="dkBgShp" presStyleIdx="1" presStyleCnt="2"/>
      <dgm:spPr/>
    </dgm:pt>
  </dgm:ptLst>
  <dgm:cxnLst>
    <dgm:cxn modelId="{D9B67513-8643-4D63-AD94-FAD8E65BC4AA}" type="presOf" srcId="{67920E3C-0922-439E-9744-6A8A82CC8ED5}" destId="{56D4110A-E9C9-449C-8C39-DA4E64DF16A8}" srcOrd="0" destOrd="4" presId="urn:microsoft.com/office/officeart/2005/8/layout/hList3"/>
    <dgm:cxn modelId="{F2DEB11D-90AF-4C5E-9809-E50F8B255F3B}" srcId="{AA6DDCAC-86B0-4E9B-BEBB-947B17696E45}" destId="{53D70EA9-FA99-497F-B343-771C136169BB}" srcOrd="2" destOrd="0" parTransId="{9D1F2024-03C0-4B9E-9590-7E7EAD5CB407}" sibTransId="{60A6F6FE-4877-4CD4-8A17-A7C5C4FD8F90}"/>
    <dgm:cxn modelId="{90EEB820-95CC-4B2C-8432-4524571363DB}" srcId="{0BB48FC0-416E-4C34-ADAB-B122F975D950}" destId="{B5AD6655-A006-45CB-857E-524D56F15D3B}" srcOrd="1" destOrd="0" parTransId="{713D1BBE-E638-4368-B44E-61FB7BDF8DEF}" sibTransId="{5F85DBF3-335D-4B2E-B3B3-9F45C78F9EFB}"/>
    <dgm:cxn modelId="{53E24C2B-A4EA-4F30-A49B-7678F55DB9DF}" type="presOf" srcId="{ED711EB9-B80C-4FF2-A9F4-80109707A1DF}" destId="{D2B90303-BA5F-4B24-AB50-895551F15044}" srcOrd="0" destOrd="0" presId="urn:microsoft.com/office/officeart/2005/8/layout/hList3"/>
    <dgm:cxn modelId="{A46EA23E-844F-4AC7-8712-0CFCAFA6F31F}" srcId="{0BB48FC0-416E-4C34-ADAB-B122F975D950}" destId="{5D428E60-CC34-4A7A-BD85-015CBDDDABBD}" srcOrd="0" destOrd="0" parTransId="{D8CFFC6A-F260-4A74-917B-E4BC13B6466A}" sibTransId="{D50353AC-2241-4680-8CFA-9DDBF6D359E8}"/>
    <dgm:cxn modelId="{B013565E-EEBE-4606-881E-AB27DF152EE6}" type="presOf" srcId="{0BB48FC0-416E-4C34-ADAB-B122F975D950}" destId="{56D4110A-E9C9-449C-8C39-DA4E64DF16A8}" srcOrd="0" destOrd="0" presId="urn:microsoft.com/office/officeart/2005/8/layout/hList3"/>
    <dgm:cxn modelId="{DC22B441-7349-4336-835E-59E65B6E3B8D}" type="presOf" srcId="{548F9299-4C12-471A-A1D6-24CDDD4AAE5B}" destId="{2DC326F3-E237-4053-BC7D-28DA1C4DE233}" srcOrd="0" destOrd="1" presId="urn:microsoft.com/office/officeart/2005/8/layout/hList3"/>
    <dgm:cxn modelId="{E574DB43-5332-4C97-8557-F79F16AAAF2C}" srcId="{DB91C72C-F4F8-4EAD-9ED5-4546DBA96830}" destId="{ED711EB9-B80C-4FF2-A9F4-80109707A1DF}" srcOrd="0" destOrd="0" parTransId="{CB851B12-E3B3-4A85-8816-0C04431116A2}" sibTransId="{086DC2B8-F2DA-4667-AA15-67D1BB2B3FD6}"/>
    <dgm:cxn modelId="{83AF7744-A7CD-48C3-A330-E11716630F68}" srcId="{D8D3404A-74FB-4A7B-8E99-EEF453452EAE}" destId="{AF1DABBA-877E-4C5E-BB44-A7B29D5AEAC2}" srcOrd="0" destOrd="0" parTransId="{5EE0BAAD-9E7A-486C-BFCE-B5DA050D5525}" sibTransId="{DA36D9C1-B81A-4D6F-A950-6B843A44025F}"/>
    <dgm:cxn modelId="{09108068-11AF-4CC1-82AE-B6D525E2445D}" srcId="{AA6DDCAC-86B0-4E9B-BEBB-947B17696E45}" destId="{548F9299-4C12-471A-A1D6-24CDDD4AAE5B}" srcOrd="0" destOrd="0" parTransId="{B5554E74-91A5-4E74-B07B-083BC88AC727}" sibTransId="{1E4E7C53-4212-44E3-ADB0-48716E001310}"/>
    <dgm:cxn modelId="{7E253F51-A9A2-46B1-9D8E-B29DCAD2AC17}" srcId="{ED711EB9-B80C-4FF2-A9F4-80109707A1DF}" destId="{AA6DDCAC-86B0-4E9B-BEBB-947B17696E45}" srcOrd="2" destOrd="0" parTransId="{D70A57B5-4B24-4E03-BD0E-D114DAC9AC79}" sibTransId="{521DB4C0-965A-4D8C-A5D7-D35977F7BFDB}"/>
    <dgm:cxn modelId="{7EFEB856-9CE1-4016-8DCE-E7A7F6FA4357}" type="presOf" srcId="{AF1DABBA-877E-4C5E-BB44-A7B29D5AEAC2}" destId="{06D8CF57-E113-4B46-8203-CA25F5F9620E}" srcOrd="0" destOrd="1" presId="urn:microsoft.com/office/officeart/2005/8/layout/hList3"/>
    <dgm:cxn modelId="{F8816359-CEDF-4300-B1F7-45F08D5B4772}" srcId="{ED711EB9-B80C-4FF2-A9F4-80109707A1DF}" destId="{0BB48FC0-416E-4C34-ADAB-B122F975D950}" srcOrd="0" destOrd="0" parTransId="{90A224C5-D2F4-43B7-92AA-E96D05C57F60}" sibTransId="{74467C3B-A1D8-40E3-9247-98D7A590191D}"/>
    <dgm:cxn modelId="{44293D7B-9072-473F-A1C0-3296413DFC4E}" type="presOf" srcId="{FB5FF9D4-5E04-454D-9BB6-4B919684E18E}" destId="{56D4110A-E9C9-449C-8C39-DA4E64DF16A8}" srcOrd="0" destOrd="3" presId="urn:microsoft.com/office/officeart/2005/8/layout/hList3"/>
    <dgm:cxn modelId="{78026F80-C752-4F66-8BF9-06D70BB5C7F4}" srcId="{AA6DDCAC-86B0-4E9B-BEBB-947B17696E45}" destId="{4612FB76-EF81-4BEA-96E5-19A5B897BBCF}" srcOrd="3" destOrd="0" parTransId="{693BF326-899E-4D9F-9C7A-6A43AC53A584}" sibTransId="{87A27164-E7E9-4E91-BB5D-CB63799F204B}"/>
    <dgm:cxn modelId="{71E89587-A5BA-4500-A65B-2014CFC7B632}" type="presOf" srcId="{9AB34E82-71A0-4DEA-A180-B5386326CC99}" destId="{06D8CF57-E113-4B46-8203-CA25F5F9620E}" srcOrd="0" destOrd="3" presId="urn:microsoft.com/office/officeart/2005/8/layout/hList3"/>
    <dgm:cxn modelId="{BA15148B-2FA9-43A3-A4B7-44CEE1FC50B5}" type="presOf" srcId="{DB91C72C-F4F8-4EAD-9ED5-4546DBA96830}" destId="{6869587B-6961-46AA-BCF0-AC37797E012B}" srcOrd="0" destOrd="0" presId="urn:microsoft.com/office/officeart/2005/8/layout/hList3"/>
    <dgm:cxn modelId="{5565E78C-3886-4653-BF6F-401F2489B92F}" type="presOf" srcId="{2D19C465-5F6E-437F-9F1D-5CC913AA85BE}" destId="{06D8CF57-E113-4B46-8203-CA25F5F9620E}" srcOrd="0" destOrd="4" presId="urn:microsoft.com/office/officeart/2005/8/layout/hList3"/>
    <dgm:cxn modelId="{694F4B8D-452E-4BBD-BE1B-E994E4068513}" type="presOf" srcId="{D8D3404A-74FB-4A7B-8E99-EEF453452EAE}" destId="{06D8CF57-E113-4B46-8203-CA25F5F9620E}" srcOrd="0" destOrd="0" presId="urn:microsoft.com/office/officeart/2005/8/layout/hList3"/>
    <dgm:cxn modelId="{2E1B2D91-955B-40FC-A4C8-9A3910E7B6C7}" type="presOf" srcId="{6790C5EC-C2B0-423C-A76B-EE2FEDDD944D}" destId="{06D8CF57-E113-4B46-8203-CA25F5F9620E}" srcOrd="0" destOrd="2" presId="urn:microsoft.com/office/officeart/2005/8/layout/hList3"/>
    <dgm:cxn modelId="{894E7993-3D3C-42C5-9C21-BC375B234409}" type="presOf" srcId="{AA6DDCAC-86B0-4E9B-BEBB-947B17696E45}" destId="{2DC326F3-E237-4053-BC7D-28DA1C4DE233}" srcOrd="0" destOrd="0" presId="urn:microsoft.com/office/officeart/2005/8/layout/hList3"/>
    <dgm:cxn modelId="{7EA5FD95-C560-421E-A07B-7F3103ECDE86}" type="presOf" srcId="{5D428E60-CC34-4A7A-BD85-015CBDDDABBD}" destId="{56D4110A-E9C9-449C-8C39-DA4E64DF16A8}" srcOrd="0" destOrd="1" presId="urn:microsoft.com/office/officeart/2005/8/layout/hList3"/>
    <dgm:cxn modelId="{0691DA9A-761D-48DD-8F73-7EC57AA9242A}" srcId="{D8D3404A-74FB-4A7B-8E99-EEF453452EAE}" destId="{6790C5EC-C2B0-423C-A76B-EE2FEDDD944D}" srcOrd="1" destOrd="0" parTransId="{AEDA980D-E071-402C-A7F7-86D4021A1304}" sibTransId="{CFD072B9-BB6A-4DC8-B506-4C334D65A051}"/>
    <dgm:cxn modelId="{6BC5A39B-F16A-4A35-939A-166A7E0808DC}" type="presOf" srcId="{53D70EA9-FA99-497F-B343-771C136169BB}" destId="{2DC326F3-E237-4053-BC7D-28DA1C4DE233}" srcOrd="0" destOrd="3" presId="urn:microsoft.com/office/officeart/2005/8/layout/hList3"/>
    <dgm:cxn modelId="{867C26A0-3651-48F0-BD33-C4DF3450E695}" srcId="{0BB48FC0-416E-4C34-ADAB-B122F975D950}" destId="{67920E3C-0922-439E-9744-6A8A82CC8ED5}" srcOrd="3" destOrd="0" parTransId="{54F9B07A-EF16-4F8D-AE44-DD343EF4DC2C}" sibTransId="{468628FE-6088-4ECF-B421-FF2B552D13C9}"/>
    <dgm:cxn modelId="{4914D5AC-DAE4-49B0-B8CF-267B9E3391D0}" type="presOf" srcId="{B5AD6655-A006-45CB-857E-524D56F15D3B}" destId="{56D4110A-E9C9-449C-8C39-DA4E64DF16A8}" srcOrd="0" destOrd="2" presId="urn:microsoft.com/office/officeart/2005/8/layout/hList3"/>
    <dgm:cxn modelId="{5932C4AF-A8C2-4AF8-8F83-1FFA2B957FEA}" srcId="{0BB48FC0-416E-4C34-ADAB-B122F975D950}" destId="{FB5FF9D4-5E04-454D-9BB6-4B919684E18E}" srcOrd="2" destOrd="0" parTransId="{375DC9EC-0141-4FE2-B0EB-DD81BF90102D}" sibTransId="{DC075EBF-1FBE-4ADC-92F1-502577165C30}"/>
    <dgm:cxn modelId="{EB1C6DB4-3424-4CAD-987F-338CD5C6E092}" type="presOf" srcId="{2F67F194-DA08-4EBC-A14F-7343E08A145D}" destId="{2DC326F3-E237-4053-BC7D-28DA1C4DE233}" srcOrd="0" destOrd="2" presId="urn:microsoft.com/office/officeart/2005/8/layout/hList3"/>
    <dgm:cxn modelId="{C5B860C0-F2F9-44B6-9D01-656822369275}" srcId="{D8D3404A-74FB-4A7B-8E99-EEF453452EAE}" destId="{9AB34E82-71A0-4DEA-A180-B5386326CC99}" srcOrd="2" destOrd="0" parTransId="{24A1B4B1-DB32-4760-8364-A16F97D53BEA}" sibTransId="{2686FF0E-BC71-4833-9E60-D5AB32F50D55}"/>
    <dgm:cxn modelId="{D5D014D5-17B7-4834-97B0-3417435AD22B}" srcId="{D8D3404A-74FB-4A7B-8E99-EEF453452EAE}" destId="{2D19C465-5F6E-437F-9F1D-5CC913AA85BE}" srcOrd="3" destOrd="0" parTransId="{82271702-34A6-4440-A4F6-E99DB312AE66}" sibTransId="{04140BD3-ECEF-4731-A1FC-CD23FB7DDB07}"/>
    <dgm:cxn modelId="{AD494EE2-87E6-4520-9CFD-483F3F44FF03}" type="presOf" srcId="{4612FB76-EF81-4BEA-96E5-19A5B897BBCF}" destId="{2DC326F3-E237-4053-BC7D-28DA1C4DE233}" srcOrd="0" destOrd="4" presId="urn:microsoft.com/office/officeart/2005/8/layout/hList3"/>
    <dgm:cxn modelId="{803BDFEF-7BA1-4AB2-A8FF-F7CE62D274B0}" srcId="{ED711EB9-B80C-4FF2-A9F4-80109707A1DF}" destId="{D8D3404A-74FB-4A7B-8E99-EEF453452EAE}" srcOrd="1" destOrd="0" parTransId="{C166AEF5-86C8-4DEA-B895-EBE9A02957B9}" sibTransId="{6D17FBFA-7FF1-41D5-A8D7-FDC19354BF61}"/>
    <dgm:cxn modelId="{40B9CCFF-A2B5-4D44-B62B-B596F7162D9B}" srcId="{AA6DDCAC-86B0-4E9B-BEBB-947B17696E45}" destId="{2F67F194-DA08-4EBC-A14F-7343E08A145D}" srcOrd="1" destOrd="0" parTransId="{FA7F2579-85B1-4525-8B03-3DFB3B1837A2}" sibTransId="{EF84A624-C3E0-4170-9E4B-FFD6C227D0B8}"/>
    <dgm:cxn modelId="{1992A645-0C08-4878-9E04-2EF07D920615}" type="presParOf" srcId="{6869587B-6961-46AA-BCF0-AC37797E012B}" destId="{D2B90303-BA5F-4B24-AB50-895551F15044}" srcOrd="0" destOrd="0" presId="urn:microsoft.com/office/officeart/2005/8/layout/hList3"/>
    <dgm:cxn modelId="{D619C878-97B1-4A91-91E7-5D9F839D7AA9}" type="presParOf" srcId="{6869587B-6961-46AA-BCF0-AC37797E012B}" destId="{BFAF68CE-B844-46FC-87A0-C2568B2A21E2}" srcOrd="1" destOrd="0" presId="urn:microsoft.com/office/officeart/2005/8/layout/hList3"/>
    <dgm:cxn modelId="{56356009-A0DA-478A-9221-D0A06A6FD948}" type="presParOf" srcId="{BFAF68CE-B844-46FC-87A0-C2568B2A21E2}" destId="{56D4110A-E9C9-449C-8C39-DA4E64DF16A8}" srcOrd="0" destOrd="0" presId="urn:microsoft.com/office/officeart/2005/8/layout/hList3"/>
    <dgm:cxn modelId="{A037651F-4070-4DD9-8B83-AF3672BA0B88}" type="presParOf" srcId="{BFAF68CE-B844-46FC-87A0-C2568B2A21E2}" destId="{06D8CF57-E113-4B46-8203-CA25F5F9620E}" srcOrd="1" destOrd="0" presId="urn:microsoft.com/office/officeart/2005/8/layout/hList3"/>
    <dgm:cxn modelId="{BE14C151-BC30-4072-8C78-92F392595170}" type="presParOf" srcId="{BFAF68CE-B844-46FC-87A0-C2568B2A21E2}" destId="{2DC326F3-E237-4053-BC7D-28DA1C4DE233}" srcOrd="2" destOrd="0" presId="urn:microsoft.com/office/officeart/2005/8/layout/hList3"/>
    <dgm:cxn modelId="{AA56F19F-57FF-4E80-BDCE-D36F71BDDD91}" type="presParOf" srcId="{6869587B-6961-46AA-BCF0-AC37797E012B}" destId="{67C7F9B2-82E6-4F3E-BC30-3EFE554A5FA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90303-BA5F-4B24-AB50-895551F15044}">
      <dsp:nvSpPr>
        <dsp:cNvPr id="0" name=""/>
        <dsp:cNvSpPr/>
      </dsp:nvSpPr>
      <dsp:spPr>
        <a:xfrm>
          <a:off x="0" y="0"/>
          <a:ext cx="10515600" cy="13054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400" kern="1200" dirty="0" err="1"/>
            <a:t>Experiment</a:t>
          </a:r>
          <a:endParaRPr lang="sl-SI" sz="5400" kern="1200" dirty="0"/>
        </a:p>
      </dsp:txBody>
      <dsp:txXfrm>
        <a:off x="0" y="0"/>
        <a:ext cx="10515600" cy="1305401"/>
      </dsp:txXfrm>
    </dsp:sp>
    <dsp:sp modelId="{56D4110A-E9C9-449C-8C39-DA4E64DF16A8}">
      <dsp:nvSpPr>
        <dsp:cNvPr id="0" name=""/>
        <dsp:cNvSpPr/>
      </dsp:nvSpPr>
      <dsp:spPr>
        <a:xfrm>
          <a:off x="5134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Scenario1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Replica4</a:t>
          </a:r>
        </a:p>
      </dsp:txBody>
      <dsp:txXfrm>
        <a:off x="5134" y="1305401"/>
        <a:ext cx="3501776" cy="2741342"/>
      </dsp:txXfrm>
    </dsp:sp>
    <dsp:sp modelId="{06D8CF57-E113-4B46-8203-CA25F5F9620E}">
      <dsp:nvSpPr>
        <dsp:cNvPr id="0" name=""/>
        <dsp:cNvSpPr/>
      </dsp:nvSpPr>
      <dsp:spPr>
        <a:xfrm>
          <a:off x="3506911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Scenario2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Replica4</a:t>
          </a:r>
        </a:p>
      </dsp:txBody>
      <dsp:txXfrm>
        <a:off x="3506911" y="1305401"/>
        <a:ext cx="3501776" cy="2741342"/>
      </dsp:txXfrm>
    </dsp:sp>
    <dsp:sp modelId="{2DC326F3-E237-4053-BC7D-28DA1C4DE233}">
      <dsp:nvSpPr>
        <dsp:cNvPr id="0" name=""/>
        <dsp:cNvSpPr/>
      </dsp:nvSpPr>
      <dsp:spPr>
        <a:xfrm>
          <a:off x="7008688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Scenario3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Replica4</a:t>
          </a:r>
        </a:p>
      </dsp:txBody>
      <dsp:txXfrm>
        <a:off x="7008688" y="1305401"/>
        <a:ext cx="3501776" cy="2741342"/>
      </dsp:txXfrm>
    </dsp:sp>
    <dsp:sp modelId="{67C7F9B2-82E6-4F3E-BC30-3EFE554A5FAC}">
      <dsp:nvSpPr>
        <dsp:cNvPr id="0" name=""/>
        <dsp:cNvSpPr/>
      </dsp:nvSpPr>
      <dsp:spPr>
        <a:xfrm>
          <a:off x="0" y="4046744"/>
          <a:ext cx="10515600" cy="3045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343745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3EEC918-79E1-3994-53B1-5D17E00B02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205238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A59FEB6-063F-EDCA-D046-48B5BA70A288}"/>
              </a:ext>
            </a:extLst>
          </p:cNvPr>
          <p:cNvSpPr txBox="1"/>
          <p:nvPr userDrawn="1"/>
        </p:nvSpPr>
        <p:spPr>
          <a:xfrm>
            <a:off x="7657032" y="6228761"/>
            <a:ext cx="403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Views and opinions expressed are however those of the author(s) only and do not necessarily reflect those of the European Union or the National Agency (NA).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Neither the European Union nor NA can be held responsible for them.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5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69CA9CC-DCDC-168C-D791-4D54AB37AD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205238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6EC3361-8500-760A-4D3A-AD90B6AF2D3C}"/>
              </a:ext>
            </a:extLst>
          </p:cNvPr>
          <p:cNvSpPr txBox="1"/>
          <p:nvPr userDrawn="1"/>
        </p:nvSpPr>
        <p:spPr>
          <a:xfrm>
            <a:off x="7657032" y="6228761"/>
            <a:ext cx="403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Views and opinions expressed are however those of the author(s) only and do not necessarily reflect those of the European Union or the National Agency (NA).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Neither the European Union nor NA can be held responsible for them.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ensitivity_analysis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STATISTICAL METHODS FOR ANALYSING LOGISTICS DATA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 dirty="0"/>
            </a:b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 Supply Chains </a:t>
            </a: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Simulation modeling and analysis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Slides to examples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3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Agent-based simulation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 (ABS)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ABS simulation was used to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analyse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the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behaviour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SC echelons in an open market with respect to their Quality of Service (QoS).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The different policies concerning the company’s total quality management were investigated by a model, comprising its suppliers, customers and market regulators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The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 market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practices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,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policies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 and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numbers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of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 SC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nodes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 are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given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 as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parameters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of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the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</a:rPr>
              <a:t>simulation</a:t>
            </a:r>
            <a:r>
              <a:rPr lang="sl-SI" sz="1800" spc="-1" dirty="0">
                <a:solidFill>
                  <a:schemeClr val="dk1"/>
                </a:solidFill>
                <a:latin typeface="Tahoma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ABS 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SC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example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posnetek zaslona, programska oprema, računalniška ikona&#10;&#10;Opis je samodejno ustvarjen">
            <a:extLst>
              <a:ext uri="{FF2B5EF4-FFF2-40B4-BE49-F238E27FC236}">
                <a16:creationId xmlns:a16="http://schemas.microsoft.com/office/drawing/2014/main" id="{D6A5928A-C9E2-DF0E-06C8-0E7B3F8E584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4004" y="1342235"/>
            <a:ext cx="8283391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" name="Symbol zastępczy zawartości 12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sl-SI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</a:t>
            </a:r>
            <a:r>
              <a:rPr lang="en-US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creenshot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from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NetLogo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(Wilenski, 1999)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805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Agent-based simulation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Agent-based simulation allows for: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 the layout of an SC;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Modelling the dynamic growth of an SC;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Modelling the behaviour of partners within SCs;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Optimization of global indicators.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ABS analysis offers a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strategic manager’s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or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market regulator’s view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of the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marketplace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. </a:t>
            </a:r>
            <a:endParaRPr lang="sl-SI" sz="18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65E6104A-B439-2969-7B0A-CB6C70AA1C80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8193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Overview of simulation projects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5" name="Slika5">
            <a:extLst>
              <a:ext uri="{FF2B5EF4-FFF2-40B4-BE49-F238E27FC236}">
                <a16:creationId xmlns:a16="http://schemas.microsoft.com/office/drawing/2014/main" id="{BBA59196-886C-4BAC-A494-21825B541B1F}"/>
              </a:ext>
            </a:extLst>
          </p:cNvPr>
          <p:cNvPicPr>
            <a:picLocks noGrp="1"/>
          </p:cNvPicPr>
          <p:nvPr>
            <p:ph/>
          </p:nvPr>
        </p:nvPicPr>
        <p:blipFill>
          <a:blip r:embed="rId2"/>
          <a:stretch>
            <a:fillRect/>
          </a:stretch>
        </p:blipFill>
        <p:spPr bwMode="auto">
          <a:xfrm>
            <a:off x="2294712" y="1312413"/>
            <a:ext cx="6943072" cy="47848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 idx="4294967295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Simulation system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idx="4294967295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model of the real world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 (good regulator)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A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decision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support system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 (DSS)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laboratory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 (controlled environment)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187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Experiments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, </a:t>
            </a:r>
            <a:r>
              <a:rPr lang="pl-PL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scenarios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and </a:t>
            </a:r>
            <a:r>
              <a:rPr lang="pl-PL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replicas</a:t>
            </a:r>
            <a:endParaRPr lang="pl-PL" sz="3200" b="0" strike="noStrike" spc="-1" dirty="0" err="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" name="Označba mesta vsebine 3">
            <a:extLst>
              <a:ext uri="{FF2B5EF4-FFF2-40B4-BE49-F238E27FC236}">
                <a16:creationId xmlns:a16="http://schemas.microsoft.com/office/drawing/2014/main" id="{9B0FE2C8-EBB0-4FCF-85AA-6BBEBD9149F4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676400" y="151270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5167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Simulation results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Each 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experiment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needs to be carefully planned; it consists of scenarios and their replicas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An experiment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usually encompasses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multiple scenarios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being differentiated by the values of input variables, numbers of units in the system and/or temporal frames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Each scenario is 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run multiple times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-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these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kern="100" dirty="0">
                <a:latin typeface="Tahoma"/>
                <a:ea typeface="Tahoma"/>
                <a:cs typeface="Tahoma"/>
              </a:rPr>
              <a:t>replicas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produce </a:t>
            </a:r>
            <a:r>
              <a:rPr lang="en-GB" sz="1800" kern="100" dirty="0">
                <a:latin typeface="Tahoma"/>
                <a:ea typeface="Tahoma"/>
                <a:cs typeface="Tahoma"/>
              </a:rPr>
              <a:t>results, based on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unique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values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of input variables,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numbers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of units in the system and duration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The </a:t>
            </a:r>
            <a:r>
              <a:rPr lang="en-GB" sz="1800" b="1" kern="100" dirty="0">
                <a:effectLst/>
                <a:latin typeface="Tahoma"/>
                <a:ea typeface="Calibri"/>
                <a:cs typeface="Calibri"/>
              </a:rPr>
              <a:t>results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of simulation runs (KPIs) need to be checked by 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sensitivity analysis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,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>
                <a:latin typeface="Tahoma"/>
                <a:ea typeface="Tahoma"/>
                <a:cs typeface="Tahoma"/>
              </a:rPr>
              <a:t>considering their </a:t>
            </a:r>
            <a:r>
              <a:rPr lang="sl-SI" sz="1800" kern="100" dirty="0">
                <a:latin typeface="Tahoma"/>
                <a:ea typeface="Tahoma"/>
                <a:cs typeface="Tahoma"/>
              </a:rPr>
              <a:t>standard </a:t>
            </a:r>
            <a:r>
              <a:rPr lang="sl-SI" sz="1800" kern="100" dirty="0" err="1">
                <a:latin typeface="Tahoma"/>
                <a:ea typeface="Tahoma"/>
                <a:cs typeface="Tahoma"/>
              </a:rPr>
              <a:t>deviation</a:t>
            </a:r>
            <a:r>
              <a:rPr lang="sl-SI" sz="1800" kern="100" dirty="0">
                <a:latin typeface="Tahoma"/>
                <a:ea typeface="Tahoma"/>
                <a:cs typeface="Tahoma"/>
              </a:rPr>
              <a:t>, </a:t>
            </a:r>
            <a:r>
              <a:rPr lang="en-GB" sz="1800" kern="100" dirty="0">
                <a:latin typeface="Tahoma"/>
                <a:ea typeface="Tahoma"/>
                <a:cs typeface="Tahoma"/>
              </a:rPr>
              <a:t>minimum and maximum values,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 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and joined (usually on median values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)</a:t>
            </a:r>
            <a:r>
              <a:rPr lang="sl-SI" sz="1800" kern="100" dirty="0"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614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Conclusions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r>
              <a:rPr lang="en-GB" sz="1800" kern="10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 simulation is well suited on all levels of decision making; it is best suited</a:t>
            </a:r>
            <a:r>
              <a:rPr lang="en-GB" sz="1800" kern="10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cases when simulation entities are intelligent agents.</a:t>
            </a:r>
            <a:endParaRPr lang="en-GB" sz="1800" kern="10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kern="10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GB" sz="1800" kern="10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1800" kern="10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ABS example the behaviour of SC echelons in an open market was analysed, with respect to their contractual relations and Quality of Service (QoS). </a:t>
            </a:r>
          </a:p>
          <a:p>
            <a:r>
              <a:rPr lang="en-GB" sz="1800" kern="10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example, the different policies concerning the company’s total quality management were investigated by a model, comprising its suppliers, customers and market regulators. </a:t>
            </a:r>
          </a:p>
          <a:p>
            <a:r>
              <a:rPr lang="en-GB" sz="1800" kern="10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main conclusions:</a:t>
            </a:r>
          </a:p>
          <a:p>
            <a:pPr lvl="1"/>
            <a:r>
              <a:rPr lang="en-GB" sz="1400" kern="10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increases in fines and numbers of inspectors have are building contractual relations,</a:t>
            </a:r>
          </a:p>
          <a:p>
            <a:pPr lvl="1"/>
            <a:r>
              <a:rPr lang="en-GB" sz="1400" kern="10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open market the market eventually regulates itself with about two-thirds of contractual relations.</a:t>
            </a:r>
          </a:p>
          <a:p>
            <a:r>
              <a:rPr lang="en-GB" sz="1800" kern="10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Feel free to play with the parameters and observe their affect on th</a:t>
            </a:r>
            <a:r>
              <a:rPr lang="en-GB" sz="1800" kern="10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market structure and overall SC QoS.</a:t>
            </a:r>
            <a:endParaRPr lang="en-GB" sz="1800" kern="10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b="0" strike="noStrike" spc="-1">
              <a:solidFill>
                <a:schemeClr val="dk1"/>
              </a:solidFill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65E6104A-B439-2969-7B0A-CB6C70AA1C80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4426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 err="1"/>
              <a:t>Authors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Kristijan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 err="1"/>
              <a:t>Final</a:t>
            </a:r>
            <a:r>
              <a:rPr lang="pl-PL" sz="4000" dirty="0"/>
              <a:t> version: </a:t>
            </a:r>
            <a:r>
              <a:rPr lang="pl-PL" sz="4000" dirty="0" err="1"/>
              <a:t>June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Thank you for your attention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Simulation in logistics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Discrete event simulation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System dynamics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Agent-based simulation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Logistics simulation projects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Simulation in logistics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</a:rPr>
              <a:t>Simulation Modeling and Analysis (SMA)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can provide valuable inputs to Supply Chain (SC) and traffic network (TN) optimization.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 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Simulation modelling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can be used to graphically visualize temporal flows through complex SC and TN processes and resources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allowing the prediction and quantification of possible outcomes from different scenarios. 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This helps SC and TN entities to gain valuable insights and understand the effects of their potential decisions on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SC and TN performance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including SC lead-times, TN travel times and costs. 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Hence,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SMA in SC and TN modelling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can contribute to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SC and TN analysis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and to the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improvement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of their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design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toward achieving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higher performance and sustainability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Discrete event simulation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 (DES)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Four main product </a:t>
            </a:r>
            <a:r>
              <a:rPr lang="sl-SI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types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are being produced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30</a:t>
            </a:r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40</a:t>
            </a:r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20%</a:t>
            </a:r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respectively</a:t>
            </a:r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Each product type has a dedicated production line.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After they are finalized, the products are checked for quality at a dedicated test site.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Products of insufficient quality are transported back to the original production line.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After they have successfully passed their quality control, the finished products are transported from the production site to the finished products warehouse.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DES in production example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diagram, posnetek zaslona, grafični prikaz&#10;&#10;Opis je samodejno ustvarjen">
            <a:extLst>
              <a:ext uri="{FF2B5EF4-FFF2-40B4-BE49-F238E27FC236}">
                <a16:creationId xmlns:a16="http://schemas.microsoft.com/office/drawing/2014/main" id="{244AC786-2F1A-58C2-0489-91139A461D9E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301782" y="1474564"/>
            <a:ext cx="7588435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7CE2ECB0-E774-504E-3C70-95613083B41D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creenshot from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JaamSim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Jaamsim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78BDB35C-234D-4FCE-9E26-0F08B5237619}"/>
              </a:ext>
            </a:extLst>
          </p:cNvPr>
          <p:cNvSpPr/>
          <p:nvPr/>
        </p:nvSpPr>
        <p:spPr>
          <a:xfrm>
            <a:off x="3475617" y="2184475"/>
            <a:ext cx="70104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FE60B87E-B343-41EE-9DE5-65F510611101}"/>
              </a:ext>
            </a:extLst>
          </p:cNvPr>
          <p:cNvSpPr/>
          <p:nvPr/>
        </p:nvSpPr>
        <p:spPr>
          <a:xfrm>
            <a:off x="5220597" y="2188845"/>
            <a:ext cx="112776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lines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D5DA11D8-C38E-4C71-AE05-DA2994F46434}"/>
              </a:ext>
            </a:extLst>
          </p:cNvPr>
          <p:cNvSpPr/>
          <p:nvPr/>
        </p:nvSpPr>
        <p:spPr>
          <a:xfrm>
            <a:off x="6874137" y="3192780"/>
            <a:ext cx="105156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control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60886BEF-1988-4F20-A072-BC0CFDFBE740}"/>
              </a:ext>
            </a:extLst>
          </p:cNvPr>
          <p:cNvSpPr/>
          <p:nvPr/>
        </p:nvSpPr>
        <p:spPr>
          <a:xfrm>
            <a:off x="3247017" y="3192780"/>
            <a:ext cx="45720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44E9F1F3-F2EB-45A1-B0C6-029AB573946F}"/>
              </a:ext>
            </a:extLst>
          </p:cNvPr>
          <p:cNvSpPr/>
          <p:nvPr/>
        </p:nvSpPr>
        <p:spPr>
          <a:xfrm>
            <a:off x="7818569" y="5140380"/>
            <a:ext cx="52578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finish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Discrete event simulation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following process parameters can be analysed and optimized by DES: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Production cycle-time and performance;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Utilization of production cells and spaces;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Capacity of storage spaces as well as storage unit's dwell-times;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Utilization of mobile resources (e.g., operators, conveyors, forklifts).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DES analysis offers the </a:t>
            </a:r>
            <a:r>
              <a:rPr lang="en-GB" sz="1800" b="1" dirty="0">
                <a:latin typeface="Tahoma"/>
                <a:ea typeface="Calibri"/>
                <a:cs typeface="Calibri"/>
              </a:rPr>
              <a:t>production manager</a:t>
            </a:r>
            <a:r>
              <a:rPr lang="sl-SI" sz="1800" b="1" dirty="0">
                <a:latin typeface="Tahoma"/>
                <a:ea typeface="Calibri"/>
                <a:cs typeface="Calibri"/>
              </a:rPr>
              <a:t> </a:t>
            </a:r>
            <a:r>
              <a:rPr lang="en-GB" sz="1800" dirty="0">
                <a:latin typeface="Tahoma"/>
                <a:ea typeface="Calibri"/>
                <a:cs typeface="Calibri"/>
              </a:rPr>
              <a:t>the most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detailed insight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into a logistic (production)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process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by a consistent and coherent model.</a:t>
            </a:r>
            <a:endParaRPr lang="en-US" sz="18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EE2C3B9C-A182-8134-E602-F78A4F6566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4360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System dynamics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 (SD)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 company has multiple production sites: main site in Slovenia (SI) as well as affiliate firms in Germany (DE), Poland (PL), Hungary (H), and Bosnia–Herzegovina (BIH).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addition to production sites, its gross-sales sites are situated in Russia (RUS), Ukraine (UKR), and Romania (RU).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The production sites supply their own markets with finished products and each other with product components.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l-SI" sz="1800" spc="-1" dirty="0" err="1">
                <a:solidFill>
                  <a:schemeClr val="dk1"/>
                </a:solidFill>
                <a:latin typeface="Tahoma"/>
                <a:ea typeface="Tahoma"/>
              </a:rPr>
              <a:t>The</a:t>
            </a: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  <a:ea typeface="Tahoma"/>
              </a:rPr>
              <a:t>shipping</a:t>
            </a: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  <a:ea typeface="Tahoma"/>
              </a:rPr>
              <a:t>rates</a:t>
            </a: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</a:rPr>
              <a:t> are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  <a:ea typeface="Tahoma"/>
              </a:rPr>
              <a:t>given</a:t>
            </a: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</a:rPr>
              <a:t> as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  <a:ea typeface="Tahoma"/>
              </a:rPr>
              <a:t>parameters</a:t>
            </a: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  <a:ea typeface="Tahoma"/>
              </a:rPr>
              <a:t>of</a:t>
            </a: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  <a:ea typeface="Tahoma"/>
              </a:rPr>
              <a:t>the</a:t>
            </a: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l-SI" sz="1800" spc="-1" dirty="0" err="1">
                <a:solidFill>
                  <a:schemeClr val="dk1"/>
                </a:solidFill>
                <a:latin typeface="Tahoma"/>
                <a:ea typeface="Tahoma"/>
              </a:rPr>
              <a:t>simulation</a:t>
            </a:r>
            <a:r>
              <a:rPr lang="sl-SI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SD in SC example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diagram, besedilo, načrt, tehnična risba&#10;&#10;Opis je samodejno ustvarjen">
            <a:extLst>
              <a:ext uri="{FF2B5EF4-FFF2-40B4-BE49-F238E27FC236}">
                <a16:creationId xmlns:a16="http://schemas.microsoft.com/office/drawing/2014/main" id="{B8B8DF9F-1286-C8FA-C2D3-9EAACEB6F00F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1928" y="1380122"/>
            <a:ext cx="8287543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65F526B5-2BB2-BD78-5D9B-84860BDA90F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creenshot from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NetLogo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Wilenski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1999)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A4181311-0CE5-4CDA-AAA5-459CCC299965}"/>
              </a:ext>
            </a:extLst>
          </p:cNvPr>
          <p:cNvSpPr/>
          <p:nvPr/>
        </p:nvSpPr>
        <p:spPr>
          <a:xfrm>
            <a:off x="2992860" y="3929231"/>
            <a:ext cx="883920" cy="485775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site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14637C4C-0617-49EA-8409-9BB217BF4E4D}"/>
              </a:ext>
            </a:extLst>
          </p:cNvPr>
          <p:cNvSpPr/>
          <p:nvPr/>
        </p:nvSpPr>
        <p:spPr>
          <a:xfrm>
            <a:off x="4302387" y="4172118"/>
            <a:ext cx="899160" cy="48768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channels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System dynamics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Systems dynamics simulation allows for: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 the layout of a SC;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Optimization of production and distribution capacities;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Estimation of distribution channels’ loads and associated costs.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SD is best suited to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determine the structure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as well as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optimal volumes 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of </a:t>
            </a:r>
            <a:r>
              <a:rPr lang="en-GB" sz="1800" b="1" dirty="0">
                <a:latin typeface="Tahoma"/>
                <a:ea typeface="Calibri"/>
                <a:cs typeface="Calibri"/>
              </a:rPr>
              <a:t>SC </a:t>
            </a:r>
            <a:r>
              <a:rPr lang="en-GB" sz="1800" dirty="0">
                <a:latin typeface="Tahoma"/>
                <a:ea typeface="Calibri"/>
                <a:cs typeface="Calibri"/>
              </a:rPr>
              <a:t>node’s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b="1" dirty="0">
                <a:effectLst/>
                <a:latin typeface="Tahoma"/>
                <a:ea typeface="Calibri"/>
                <a:cs typeface="Calibri"/>
              </a:rPr>
              <a:t>inputs, stocks, and outputs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. </a:t>
            </a:r>
            <a:endParaRPr lang="en-US" sz="18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5E4EE370-0647-69CE-2F58-8855F3354C2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427638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AA1A3A-16E5-4B92-94A1-45B0038B3C0A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78E509AD-41D0-4D20-819F-D60E09D522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A4C988-5A36-4612-B8CC-C951AF334B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2718</TotalTime>
  <Words>1030</Words>
  <Application>Microsoft Office PowerPoint</Application>
  <PresentationFormat>Panoramiczny</PresentationFormat>
  <Paragraphs>105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19</vt:i4>
      </vt:variant>
    </vt:vector>
  </HeadingPairs>
  <TitlesOfParts>
    <vt:vector size="27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STATISTICAL METHODS FOR ANALYSING LOGISTICS DATA</vt:lpstr>
      <vt:lpstr>Agenda</vt:lpstr>
      <vt:lpstr>Simulation in logistics</vt:lpstr>
      <vt:lpstr>Discrete event simulation (DES)</vt:lpstr>
      <vt:lpstr>DES in production example</vt:lpstr>
      <vt:lpstr>Discrete event simulation</vt:lpstr>
      <vt:lpstr>System dynamics (SD)</vt:lpstr>
      <vt:lpstr>SD in SC example</vt:lpstr>
      <vt:lpstr>System dynamics</vt:lpstr>
      <vt:lpstr>Agent-based simulation (ABS)</vt:lpstr>
      <vt:lpstr>ABS SC example</vt:lpstr>
      <vt:lpstr>Agent-based simulation</vt:lpstr>
      <vt:lpstr>Overview of simulation projects</vt:lpstr>
      <vt:lpstr>Simulation system</vt:lpstr>
      <vt:lpstr>Experiments, scenarios and replicas</vt:lpstr>
      <vt:lpstr>Simulation results</vt:lpstr>
      <vt:lpstr>Conclusions</vt:lpstr>
      <vt:lpstr>Authors:  Sanja Bojić, Kristijan Brglez , Maja Fošner, Roman Gumzej, Rebeka Kovačič Lukman, Benjamin Marcen, Marinko Maslarić, Boško Matović, Dejan Mirčetić  Final version: June 2025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Katarzyna Ragin-Skorecka</cp:lastModifiedBy>
  <cp:revision>198</cp:revision>
  <dcterms:created xsi:type="dcterms:W3CDTF">2023-07-06T12:09:08Z</dcterms:created>
  <dcterms:modified xsi:type="dcterms:W3CDTF">2025-10-16T10:41:26Z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