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4" r:id="rId6"/>
    <p:sldId id="323" r:id="rId7"/>
    <p:sldId id="324" r:id="rId8"/>
    <p:sldId id="325" r:id="rId9"/>
    <p:sldId id="326" r:id="rId10"/>
    <p:sldId id="327" r:id="rId11"/>
    <p:sldId id="296" r:id="rId12"/>
    <p:sldId id="297" r:id="rId13"/>
    <p:sldId id="298" r:id="rId14"/>
    <p:sldId id="299" r:id="rId15"/>
    <p:sldId id="307" r:id="rId16"/>
    <p:sldId id="308" r:id="rId17"/>
    <p:sldId id="309" r:id="rId18"/>
    <p:sldId id="310" r:id="rId19"/>
    <p:sldId id="306" r:id="rId20"/>
    <p:sldId id="316" r:id="rId21"/>
    <p:sldId id="311" r:id="rId22"/>
    <p:sldId id="317" r:id="rId23"/>
    <p:sldId id="314" r:id="rId24"/>
    <p:sldId id="318" r:id="rId25"/>
    <p:sldId id="319" r:id="rId26"/>
    <p:sldId id="312" r:id="rId27"/>
    <p:sldId id="321" r:id="rId28"/>
    <p:sldId id="315" r:id="rId29"/>
    <p:sldId id="322" r:id="rId30"/>
    <p:sldId id="266" r:id="rId31"/>
    <p:sldId id="334" r:id="rId32"/>
    <p:sldId id="263"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B846F-515B-4747-8BAB-115C02EA9C0B}" v="16" dt="2024-06-20T21:04:39.29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2903" autoAdjust="0"/>
  </p:normalViewPr>
  <p:slideViewPr>
    <p:cSldViewPr snapToGrid="0">
      <p:cViewPr varScale="1">
        <p:scale>
          <a:sx n="75" d="100"/>
          <a:sy n="75" d="100"/>
        </p:scale>
        <p:origin x="81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ędrzej Jankowski-guzy" userId="8b5b2032-6968-4b19-be20-25558066119c" providerId="ADAL" clId="{87CB846F-515B-4747-8BAB-115C02EA9C0B}"/>
    <pc:docChg chg="undo custSel addSld delSld modSld">
      <pc:chgData name="Jędrzej Jankowski-guzy" userId="8b5b2032-6968-4b19-be20-25558066119c" providerId="ADAL" clId="{87CB846F-515B-4747-8BAB-115C02EA9C0B}" dt="2024-06-20T21:08:43.353" v="3163" actId="20577"/>
      <pc:docMkLst>
        <pc:docMk/>
      </pc:docMkLst>
      <pc:sldChg chg="modSp mod modNotesTx">
        <pc:chgData name="Jędrzej Jankowski-guzy" userId="8b5b2032-6968-4b19-be20-25558066119c" providerId="ADAL" clId="{87CB846F-515B-4747-8BAB-115C02EA9C0B}" dt="2024-06-20T21:08:43.353" v="3163" actId="20577"/>
        <pc:sldMkLst>
          <pc:docMk/>
          <pc:sldMk cId="3298298427" sldId="266"/>
        </pc:sldMkLst>
        <pc:spChg chg="mod">
          <ac:chgData name="Jędrzej Jankowski-guzy" userId="8b5b2032-6968-4b19-be20-25558066119c" providerId="ADAL" clId="{87CB846F-515B-4747-8BAB-115C02EA9C0B}" dt="2024-06-20T21:08:11.105" v="3162" actId="20577"/>
          <ac:spMkLst>
            <pc:docMk/>
            <pc:sldMk cId="3298298427" sldId="266"/>
            <ac:spMk id="8" creationId="{BA68647D-8959-AECA-FF1C-384AA40B609E}"/>
          </ac:spMkLst>
        </pc:spChg>
      </pc:sldChg>
      <pc:sldChg chg="addSp modSp">
        <pc:chgData name="Jędrzej Jankowski-guzy" userId="8b5b2032-6968-4b19-be20-25558066119c" providerId="ADAL" clId="{87CB846F-515B-4747-8BAB-115C02EA9C0B}" dt="2024-06-20T21:04:31.497" v="2841" actId="164"/>
        <pc:sldMkLst>
          <pc:docMk/>
          <pc:sldMk cId="1102563782" sldId="298"/>
        </pc:sldMkLst>
        <pc:spChg chg="mod">
          <ac:chgData name="Jędrzej Jankowski-guzy" userId="8b5b2032-6968-4b19-be20-25558066119c" providerId="ADAL" clId="{87CB846F-515B-4747-8BAB-115C02EA9C0B}" dt="2024-06-20T21:04:31.497" v="2841" actId="164"/>
          <ac:spMkLst>
            <pc:docMk/>
            <pc:sldMk cId="1102563782" sldId="298"/>
            <ac:spMk id="138" creationId="{B7328F65-8A6C-696F-6ADE-5F9D72D044B2}"/>
          </ac:spMkLst>
        </pc:spChg>
        <pc:spChg chg="mod">
          <ac:chgData name="Jędrzej Jankowski-guzy" userId="8b5b2032-6968-4b19-be20-25558066119c" providerId="ADAL" clId="{87CB846F-515B-4747-8BAB-115C02EA9C0B}" dt="2024-06-20T21:04:31.497" v="2841" actId="164"/>
          <ac:spMkLst>
            <pc:docMk/>
            <pc:sldMk cId="1102563782" sldId="298"/>
            <ac:spMk id="144" creationId="{28351871-C962-B28C-264D-9AB87AFC9EF7}"/>
          </ac:spMkLst>
        </pc:spChg>
        <pc:spChg chg="mod">
          <ac:chgData name="Jędrzej Jankowski-guzy" userId="8b5b2032-6968-4b19-be20-25558066119c" providerId="ADAL" clId="{87CB846F-515B-4747-8BAB-115C02EA9C0B}" dt="2024-06-20T21:04:31.497" v="2841" actId="164"/>
          <ac:spMkLst>
            <pc:docMk/>
            <pc:sldMk cId="1102563782" sldId="298"/>
            <ac:spMk id="163" creationId="{C4EB0AE9-E1B3-07FC-F3C2-E8AB89E47863}"/>
          </ac:spMkLst>
        </pc:spChg>
        <pc:grpChg chg="add mod">
          <ac:chgData name="Jędrzej Jankowski-guzy" userId="8b5b2032-6968-4b19-be20-25558066119c" providerId="ADAL" clId="{87CB846F-515B-4747-8BAB-115C02EA9C0B}" dt="2024-06-20T21:04:31.497" v="2841" actId="164"/>
          <ac:grpSpMkLst>
            <pc:docMk/>
            <pc:sldMk cId="1102563782" sldId="298"/>
            <ac:grpSpMk id="3" creationId="{3B61BDD7-5E05-1F73-045C-505BD1398C35}"/>
          </ac:grpSpMkLst>
        </pc:grpChg>
        <pc:grpChg chg="mod">
          <ac:chgData name="Jędrzej Jankowski-guzy" userId="8b5b2032-6968-4b19-be20-25558066119c" providerId="ADAL" clId="{87CB846F-515B-4747-8BAB-115C02EA9C0B}" dt="2024-06-20T21:04:31.497" v="2841" actId="164"/>
          <ac:grpSpMkLst>
            <pc:docMk/>
            <pc:sldMk cId="1102563782" sldId="298"/>
            <ac:grpSpMk id="111" creationId="{F7FB9752-DE1B-7D59-BDA9-C3F643E140A8}"/>
          </ac:grpSpMkLst>
        </pc:grpChg>
        <pc:grpChg chg="mod">
          <ac:chgData name="Jędrzej Jankowski-guzy" userId="8b5b2032-6968-4b19-be20-25558066119c" providerId="ADAL" clId="{87CB846F-515B-4747-8BAB-115C02EA9C0B}" dt="2024-06-20T21:04:31.497" v="2841" actId="164"/>
          <ac:grpSpMkLst>
            <pc:docMk/>
            <pc:sldMk cId="1102563782" sldId="298"/>
            <ac:grpSpMk id="123" creationId="{ABD145D6-FCE5-D393-FE0D-972F46FC38F3}"/>
          </ac:grpSpMkLst>
        </pc:grpChg>
        <pc:grpChg chg="mod">
          <ac:chgData name="Jędrzej Jankowski-guzy" userId="8b5b2032-6968-4b19-be20-25558066119c" providerId="ADAL" clId="{87CB846F-515B-4747-8BAB-115C02EA9C0B}" dt="2024-06-20T21:04:31.497" v="2841" actId="164"/>
          <ac:grpSpMkLst>
            <pc:docMk/>
            <pc:sldMk cId="1102563782" sldId="298"/>
            <ac:grpSpMk id="127" creationId="{A2B15568-715E-01A2-C762-095FC8A9F3D6}"/>
          </ac:grpSpMkLst>
        </pc:grpChg>
        <pc:grpChg chg="mod">
          <ac:chgData name="Jędrzej Jankowski-guzy" userId="8b5b2032-6968-4b19-be20-25558066119c" providerId="ADAL" clId="{87CB846F-515B-4747-8BAB-115C02EA9C0B}" dt="2024-06-20T21:04:31.497" v="2841" actId="164"/>
          <ac:grpSpMkLst>
            <pc:docMk/>
            <pc:sldMk cId="1102563782" sldId="298"/>
            <ac:grpSpMk id="139" creationId="{4C367BC8-0724-EF91-0C10-E1474CF5C4E6}"/>
          </ac:grpSpMkLst>
        </pc:grpChg>
        <pc:grpChg chg="mod">
          <ac:chgData name="Jędrzej Jankowski-guzy" userId="8b5b2032-6968-4b19-be20-25558066119c" providerId="ADAL" clId="{87CB846F-515B-4747-8BAB-115C02EA9C0B}" dt="2024-06-20T21:04:31.497" v="2841" actId="164"/>
          <ac:grpSpMkLst>
            <pc:docMk/>
            <pc:sldMk cId="1102563782" sldId="298"/>
            <ac:grpSpMk id="146" creationId="{1A739AA1-1BF3-8EA8-5940-F1CD0B0AD9D1}"/>
          </ac:grpSpMkLst>
        </pc:grpChg>
        <pc:grpChg chg="mod">
          <ac:chgData name="Jędrzej Jankowski-guzy" userId="8b5b2032-6968-4b19-be20-25558066119c" providerId="ADAL" clId="{87CB846F-515B-4747-8BAB-115C02EA9C0B}" dt="2024-06-20T21:04:31.497" v="2841" actId="164"/>
          <ac:grpSpMkLst>
            <pc:docMk/>
            <pc:sldMk cId="1102563782" sldId="298"/>
            <ac:grpSpMk id="150" creationId="{0584AAD3-10FB-49D1-B01E-BA4F62FEB74F}"/>
          </ac:grpSpMkLst>
        </pc:grpChg>
        <pc:picChg chg="mod">
          <ac:chgData name="Jędrzej Jankowski-guzy" userId="8b5b2032-6968-4b19-be20-25558066119c" providerId="ADAL" clId="{87CB846F-515B-4747-8BAB-115C02EA9C0B}" dt="2024-06-20T21:04:31.497" v="2841" actId="164"/>
          <ac:picMkLst>
            <pc:docMk/>
            <pc:sldMk cId="1102563782" sldId="298"/>
            <ac:picMk id="110" creationId="{59580BCF-1D02-D215-B2A5-CA9B00DD2649}"/>
          </ac:picMkLst>
        </pc:picChg>
      </pc:sldChg>
      <pc:sldChg chg="addSp modSp mod">
        <pc:chgData name="Jędrzej Jankowski-guzy" userId="8b5b2032-6968-4b19-be20-25558066119c" providerId="ADAL" clId="{87CB846F-515B-4747-8BAB-115C02EA9C0B}" dt="2024-06-20T21:05:08.553" v="2853" actId="1076"/>
        <pc:sldMkLst>
          <pc:docMk/>
          <pc:sldMk cId="1001860140" sldId="311"/>
        </pc:sldMkLst>
        <pc:spChg chg="mod">
          <ac:chgData name="Jędrzej Jankowski-guzy" userId="8b5b2032-6968-4b19-be20-25558066119c" providerId="ADAL" clId="{87CB846F-515B-4747-8BAB-115C02EA9C0B}" dt="2024-06-20T21:05:08.553" v="2853" actId="1076"/>
          <ac:spMkLst>
            <pc:docMk/>
            <pc:sldMk cId="1001860140" sldId="311"/>
            <ac:spMk id="6" creationId="{586D1397-3B61-1380-2D36-61EC96292857}"/>
          </ac:spMkLst>
        </pc:spChg>
        <pc:spChg chg="mod">
          <ac:chgData name="Jędrzej Jankowski-guzy" userId="8b5b2032-6968-4b19-be20-25558066119c" providerId="ADAL" clId="{87CB846F-515B-4747-8BAB-115C02EA9C0B}" dt="2024-06-20T21:04:39.294" v="2842"/>
          <ac:spMkLst>
            <pc:docMk/>
            <pc:sldMk cId="1001860140" sldId="311"/>
            <ac:spMk id="11" creationId="{79C75618-A912-D1F2-A7FA-25E707B8F4B6}"/>
          </ac:spMkLst>
        </pc:spChg>
        <pc:spChg chg="mod">
          <ac:chgData name="Jędrzej Jankowski-guzy" userId="8b5b2032-6968-4b19-be20-25558066119c" providerId="ADAL" clId="{87CB846F-515B-4747-8BAB-115C02EA9C0B}" dt="2024-06-20T21:04:39.294" v="2842"/>
          <ac:spMkLst>
            <pc:docMk/>
            <pc:sldMk cId="1001860140" sldId="311"/>
            <ac:spMk id="13" creationId="{0BFCBC67-DAB3-80E8-C2C6-4203DE2B706B}"/>
          </ac:spMkLst>
        </pc:spChg>
        <pc:spChg chg="mod">
          <ac:chgData name="Jędrzej Jankowski-guzy" userId="8b5b2032-6968-4b19-be20-25558066119c" providerId="ADAL" clId="{87CB846F-515B-4747-8BAB-115C02EA9C0B}" dt="2024-06-20T21:04:39.294" v="2842"/>
          <ac:spMkLst>
            <pc:docMk/>
            <pc:sldMk cId="1001860140" sldId="311"/>
            <ac:spMk id="16" creationId="{3C13F949-9316-6EFE-2732-6C5405F10BD5}"/>
          </ac:spMkLst>
        </pc:spChg>
        <pc:spChg chg="mod">
          <ac:chgData name="Jędrzej Jankowski-guzy" userId="8b5b2032-6968-4b19-be20-25558066119c" providerId="ADAL" clId="{87CB846F-515B-4747-8BAB-115C02EA9C0B}" dt="2024-06-20T21:04:39.294" v="2842"/>
          <ac:spMkLst>
            <pc:docMk/>
            <pc:sldMk cId="1001860140" sldId="311"/>
            <ac:spMk id="17" creationId="{B57DD489-C8C8-5EB9-798F-85CC18B3AF5A}"/>
          </ac:spMkLst>
        </pc:spChg>
        <pc:spChg chg="mod">
          <ac:chgData name="Jędrzej Jankowski-guzy" userId="8b5b2032-6968-4b19-be20-25558066119c" providerId="ADAL" clId="{87CB846F-515B-4747-8BAB-115C02EA9C0B}" dt="2024-06-20T21:04:39.294" v="2842"/>
          <ac:spMkLst>
            <pc:docMk/>
            <pc:sldMk cId="1001860140" sldId="311"/>
            <ac:spMk id="18" creationId="{055B7020-1918-8BA9-7205-301E033EE012}"/>
          </ac:spMkLst>
        </pc:spChg>
        <pc:spChg chg="mod">
          <ac:chgData name="Jędrzej Jankowski-guzy" userId="8b5b2032-6968-4b19-be20-25558066119c" providerId="ADAL" clId="{87CB846F-515B-4747-8BAB-115C02EA9C0B}" dt="2024-06-20T21:04:39.294" v="2842"/>
          <ac:spMkLst>
            <pc:docMk/>
            <pc:sldMk cId="1001860140" sldId="311"/>
            <ac:spMk id="19" creationId="{9526C4EF-B83D-75C5-1F65-2CCBF87131FC}"/>
          </ac:spMkLst>
        </pc:spChg>
        <pc:spChg chg="mod">
          <ac:chgData name="Jędrzej Jankowski-guzy" userId="8b5b2032-6968-4b19-be20-25558066119c" providerId="ADAL" clId="{87CB846F-515B-4747-8BAB-115C02EA9C0B}" dt="2024-06-20T21:04:39.294" v="2842"/>
          <ac:spMkLst>
            <pc:docMk/>
            <pc:sldMk cId="1001860140" sldId="311"/>
            <ac:spMk id="20" creationId="{5EF20BB4-0FA0-07FD-8B79-C94399DFF9C5}"/>
          </ac:spMkLst>
        </pc:spChg>
        <pc:spChg chg="mod">
          <ac:chgData name="Jędrzej Jankowski-guzy" userId="8b5b2032-6968-4b19-be20-25558066119c" providerId="ADAL" clId="{87CB846F-515B-4747-8BAB-115C02EA9C0B}" dt="2024-06-20T21:04:39.294" v="2842"/>
          <ac:spMkLst>
            <pc:docMk/>
            <pc:sldMk cId="1001860140" sldId="311"/>
            <ac:spMk id="21" creationId="{E796613E-1A3D-488D-4735-56F79C015626}"/>
          </ac:spMkLst>
        </pc:spChg>
        <pc:spChg chg="mod">
          <ac:chgData name="Jędrzej Jankowski-guzy" userId="8b5b2032-6968-4b19-be20-25558066119c" providerId="ADAL" clId="{87CB846F-515B-4747-8BAB-115C02EA9C0B}" dt="2024-06-20T21:04:39.294" v="2842"/>
          <ac:spMkLst>
            <pc:docMk/>
            <pc:sldMk cId="1001860140" sldId="311"/>
            <ac:spMk id="22" creationId="{9E32A93D-9588-1537-0B29-6B4112D8BFA5}"/>
          </ac:spMkLst>
        </pc:spChg>
        <pc:spChg chg="mod">
          <ac:chgData name="Jędrzej Jankowski-guzy" userId="8b5b2032-6968-4b19-be20-25558066119c" providerId="ADAL" clId="{87CB846F-515B-4747-8BAB-115C02EA9C0B}" dt="2024-06-20T21:04:39.294" v="2842"/>
          <ac:spMkLst>
            <pc:docMk/>
            <pc:sldMk cId="1001860140" sldId="311"/>
            <ac:spMk id="23" creationId="{55721993-A6ED-529B-47F5-7EE858784CEF}"/>
          </ac:spMkLst>
        </pc:spChg>
        <pc:spChg chg="mod">
          <ac:chgData name="Jędrzej Jankowski-guzy" userId="8b5b2032-6968-4b19-be20-25558066119c" providerId="ADAL" clId="{87CB846F-515B-4747-8BAB-115C02EA9C0B}" dt="2024-06-20T21:04:39.294" v="2842"/>
          <ac:spMkLst>
            <pc:docMk/>
            <pc:sldMk cId="1001860140" sldId="311"/>
            <ac:spMk id="24" creationId="{F4161F58-D073-2F7C-59C3-A0A1A7A53E8B}"/>
          </ac:spMkLst>
        </pc:spChg>
        <pc:spChg chg="mod">
          <ac:chgData name="Jędrzej Jankowski-guzy" userId="8b5b2032-6968-4b19-be20-25558066119c" providerId="ADAL" clId="{87CB846F-515B-4747-8BAB-115C02EA9C0B}" dt="2024-06-20T21:04:39.294" v="2842"/>
          <ac:spMkLst>
            <pc:docMk/>
            <pc:sldMk cId="1001860140" sldId="311"/>
            <ac:spMk id="25" creationId="{730293CC-3C26-DCCB-55F5-81E323F25424}"/>
          </ac:spMkLst>
        </pc:spChg>
        <pc:spChg chg="mod">
          <ac:chgData name="Jędrzej Jankowski-guzy" userId="8b5b2032-6968-4b19-be20-25558066119c" providerId="ADAL" clId="{87CB846F-515B-4747-8BAB-115C02EA9C0B}" dt="2024-06-20T21:04:39.294" v="2842"/>
          <ac:spMkLst>
            <pc:docMk/>
            <pc:sldMk cId="1001860140" sldId="311"/>
            <ac:spMk id="26" creationId="{E6A7390D-011B-819A-6262-0F766FFA431E}"/>
          </ac:spMkLst>
        </pc:spChg>
        <pc:spChg chg="mod">
          <ac:chgData name="Jędrzej Jankowski-guzy" userId="8b5b2032-6968-4b19-be20-25558066119c" providerId="ADAL" clId="{87CB846F-515B-4747-8BAB-115C02EA9C0B}" dt="2024-06-20T21:04:39.294" v="2842"/>
          <ac:spMkLst>
            <pc:docMk/>
            <pc:sldMk cId="1001860140" sldId="311"/>
            <ac:spMk id="27" creationId="{215E9BF4-3135-938B-A6CC-9E160BE507CB}"/>
          </ac:spMkLst>
        </pc:spChg>
        <pc:spChg chg="mod">
          <ac:chgData name="Jędrzej Jankowski-guzy" userId="8b5b2032-6968-4b19-be20-25558066119c" providerId="ADAL" clId="{87CB846F-515B-4747-8BAB-115C02EA9C0B}" dt="2024-06-20T21:04:39.294" v="2842"/>
          <ac:spMkLst>
            <pc:docMk/>
            <pc:sldMk cId="1001860140" sldId="311"/>
            <ac:spMk id="28" creationId="{3058B4D5-13ED-504D-87CF-4BD5C75B05FA}"/>
          </ac:spMkLst>
        </pc:spChg>
        <pc:spChg chg="mod">
          <ac:chgData name="Jędrzej Jankowski-guzy" userId="8b5b2032-6968-4b19-be20-25558066119c" providerId="ADAL" clId="{87CB846F-515B-4747-8BAB-115C02EA9C0B}" dt="2024-06-20T21:04:39.294" v="2842"/>
          <ac:spMkLst>
            <pc:docMk/>
            <pc:sldMk cId="1001860140" sldId="311"/>
            <ac:spMk id="29" creationId="{9F2C2ED7-3C2E-DC7A-6975-BD47386E0505}"/>
          </ac:spMkLst>
        </pc:spChg>
        <pc:spChg chg="mod">
          <ac:chgData name="Jędrzej Jankowski-guzy" userId="8b5b2032-6968-4b19-be20-25558066119c" providerId="ADAL" clId="{87CB846F-515B-4747-8BAB-115C02EA9C0B}" dt="2024-06-20T21:04:39.294" v="2842"/>
          <ac:spMkLst>
            <pc:docMk/>
            <pc:sldMk cId="1001860140" sldId="311"/>
            <ac:spMk id="30" creationId="{BAA77360-FB15-306F-246D-9609E41B1CCF}"/>
          </ac:spMkLst>
        </pc:spChg>
        <pc:spChg chg="mod">
          <ac:chgData name="Jędrzej Jankowski-guzy" userId="8b5b2032-6968-4b19-be20-25558066119c" providerId="ADAL" clId="{87CB846F-515B-4747-8BAB-115C02EA9C0B}" dt="2024-06-20T21:04:39.294" v="2842"/>
          <ac:spMkLst>
            <pc:docMk/>
            <pc:sldMk cId="1001860140" sldId="311"/>
            <ac:spMk id="31" creationId="{CA38347B-6CD8-1719-547F-43795FEE18AE}"/>
          </ac:spMkLst>
        </pc:spChg>
        <pc:spChg chg="mod">
          <ac:chgData name="Jędrzej Jankowski-guzy" userId="8b5b2032-6968-4b19-be20-25558066119c" providerId="ADAL" clId="{87CB846F-515B-4747-8BAB-115C02EA9C0B}" dt="2024-06-20T21:04:39.294" v="2842"/>
          <ac:spMkLst>
            <pc:docMk/>
            <pc:sldMk cId="1001860140" sldId="311"/>
            <ac:spMk id="32" creationId="{B1629875-5ADF-05C2-544C-832A7AA87199}"/>
          </ac:spMkLst>
        </pc:spChg>
        <pc:spChg chg="mod">
          <ac:chgData name="Jędrzej Jankowski-guzy" userId="8b5b2032-6968-4b19-be20-25558066119c" providerId="ADAL" clId="{87CB846F-515B-4747-8BAB-115C02EA9C0B}" dt="2024-06-20T21:04:39.294" v="2842"/>
          <ac:spMkLst>
            <pc:docMk/>
            <pc:sldMk cId="1001860140" sldId="311"/>
            <ac:spMk id="33" creationId="{22F61FF4-15F4-3296-FC10-22456D25AC9C}"/>
          </ac:spMkLst>
        </pc:spChg>
        <pc:spChg chg="mod">
          <ac:chgData name="Jędrzej Jankowski-guzy" userId="8b5b2032-6968-4b19-be20-25558066119c" providerId="ADAL" clId="{87CB846F-515B-4747-8BAB-115C02EA9C0B}" dt="2024-06-20T21:04:39.294" v="2842"/>
          <ac:spMkLst>
            <pc:docMk/>
            <pc:sldMk cId="1001860140" sldId="311"/>
            <ac:spMk id="34" creationId="{044E7356-341D-E574-83BC-4BC14984DD59}"/>
          </ac:spMkLst>
        </pc:spChg>
        <pc:spChg chg="mod">
          <ac:chgData name="Jędrzej Jankowski-guzy" userId="8b5b2032-6968-4b19-be20-25558066119c" providerId="ADAL" clId="{87CB846F-515B-4747-8BAB-115C02EA9C0B}" dt="2024-06-20T21:04:39.294" v="2842"/>
          <ac:spMkLst>
            <pc:docMk/>
            <pc:sldMk cId="1001860140" sldId="311"/>
            <ac:spMk id="35" creationId="{37E18BC1-59E8-C038-68C8-99EF37382220}"/>
          </ac:spMkLst>
        </pc:spChg>
        <pc:spChg chg="mod">
          <ac:chgData name="Jędrzej Jankowski-guzy" userId="8b5b2032-6968-4b19-be20-25558066119c" providerId="ADAL" clId="{87CB846F-515B-4747-8BAB-115C02EA9C0B}" dt="2024-06-20T21:04:39.294" v="2842"/>
          <ac:spMkLst>
            <pc:docMk/>
            <pc:sldMk cId="1001860140" sldId="311"/>
            <ac:spMk id="36" creationId="{AF0406EB-AE13-4C63-7736-786C4CE6B363}"/>
          </ac:spMkLst>
        </pc:spChg>
        <pc:spChg chg="mod">
          <ac:chgData name="Jędrzej Jankowski-guzy" userId="8b5b2032-6968-4b19-be20-25558066119c" providerId="ADAL" clId="{87CB846F-515B-4747-8BAB-115C02EA9C0B}" dt="2024-06-20T21:04:39.294" v="2842"/>
          <ac:spMkLst>
            <pc:docMk/>
            <pc:sldMk cId="1001860140" sldId="311"/>
            <ac:spMk id="37" creationId="{B7EF5D67-EEB7-29B7-845D-D51213990959}"/>
          </ac:spMkLst>
        </pc:spChg>
        <pc:spChg chg="mod">
          <ac:chgData name="Jędrzej Jankowski-guzy" userId="8b5b2032-6968-4b19-be20-25558066119c" providerId="ADAL" clId="{87CB846F-515B-4747-8BAB-115C02EA9C0B}" dt="2024-06-20T21:04:39.294" v="2842"/>
          <ac:spMkLst>
            <pc:docMk/>
            <pc:sldMk cId="1001860140" sldId="311"/>
            <ac:spMk id="38" creationId="{7EED0500-D78A-AA88-C9C1-983A63BA2000}"/>
          </ac:spMkLst>
        </pc:spChg>
        <pc:spChg chg="mod">
          <ac:chgData name="Jędrzej Jankowski-guzy" userId="8b5b2032-6968-4b19-be20-25558066119c" providerId="ADAL" clId="{87CB846F-515B-4747-8BAB-115C02EA9C0B}" dt="2024-06-20T21:04:39.294" v="2842"/>
          <ac:spMkLst>
            <pc:docMk/>
            <pc:sldMk cId="1001860140" sldId="311"/>
            <ac:spMk id="39" creationId="{3DB9BCA0-A907-E8BF-1CC4-1C77FF1BD4E8}"/>
          </ac:spMkLst>
        </pc:spChg>
        <pc:grpChg chg="add mod">
          <ac:chgData name="Jędrzej Jankowski-guzy" userId="8b5b2032-6968-4b19-be20-25558066119c" providerId="ADAL" clId="{87CB846F-515B-4747-8BAB-115C02EA9C0B}" dt="2024-06-20T21:05:03.295" v="2852" actId="1076"/>
          <ac:grpSpMkLst>
            <pc:docMk/>
            <pc:sldMk cId="1001860140" sldId="311"/>
            <ac:grpSpMk id="3" creationId="{DD8ECC99-A55B-A0FF-0502-21B2AC1C237F}"/>
          </ac:grpSpMkLst>
        </pc:grpChg>
        <pc:grpChg chg="mod">
          <ac:chgData name="Jędrzej Jankowski-guzy" userId="8b5b2032-6968-4b19-be20-25558066119c" providerId="ADAL" clId="{87CB846F-515B-4747-8BAB-115C02EA9C0B}" dt="2024-06-20T21:04:39.294" v="2842"/>
          <ac:grpSpMkLst>
            <pc:docMk/>
            <pc:sldMk cId="1001860140" sldId="311"/>
            <ac:grpSpMk id="8" creationId="{8895B345-0A56-1CA8-0B9F-760DDF9803FB}"/>
          </ac:grpSpMkLst>
        </pc:grpChg>
        <pc:grpChg chg="mod">
          <ac:chgData name="Jędrzej Jankowski-guzy" userId="8b5b2032-6968-4b19-be20-25558066119c" providerId="ADAL" clId="{87CB846F-515B-4747-8BAB-115C02EA9C0B}" dt="2024-06-20T21:04:39.294" v="2842"/>
          <ac:grpSpMkLst>
            <pc:docMk/>
            <pc:sldMk cId="1001860140" sldId="311"/>
            <ac:grpSpMk id="9" creationId="{59319618-2CAD-902E-5A36-0928BE0EB88C}"/>
          </ac:grpSpMkLst>
        </pc:grpChg>
        <pc:grpChg chg="mod">
          <ac:chgData name="Jędrzej Jankowski-guzy" userId="8b5b2032-6968-4b19-be20-25558066119c" providerId="ADAL" clId="{87CB846F-515B-4747-8BAB-115C02EA9C0B}" dt="2024-06-20T21:04:39.294" v="2842"/>
          <ac:grpSpMkLst>
            <pc:docMk/>
            <pc:sldMk cId="1001860140" sldId="311"/>
            <ac:grpSpMk id="10" creationId="{1C6E5C4E-CA79-56AB-C168-E08F01879426}"/>
          </ac:grpSpMkLst>
        </pc:grpChg>
        <pc:grpChg chg="mod">
          <ac:chgData name="Jędrzej Jankowski-guzy" userId="8b5b2032-6968-4b19-be20-25558066119c" providerId="ADAL" clId="{87CB846F-515B-4747-8BAB-115C02EA9C0B}" dt="2024-06-20T21:04:39.294" v="2842"/>
          <ac:grpSpMkLst>
            <pc:docMk/>
            <pc:sldMk cId="1001860140" sldId="311"/>
            <ac:grpSpMk id="12" creationId="{1D8123C8-2783-E494-F1AB-E5CA8794DFBF}"/>
          </ac:grpSpMkLst>
        </pc:grpChg>
        <pc:grpChg chg="mod">
          <ac:chgData name="Jędrzej Jankowski-guzy" userId="8b5b2032-6968-4b19-be20-25558066119c" providerId="ADAL" clId="{87CB846F-515B-4747-8BAB-115C02EA9C0B}" dt="2024-06-20T21:04:39.294" v="2842"/>
          <ac:grpSpMkLst>
            <pc:docMk/>
            <pc:sldMk cId="1001860140" sldId="311"/>
            <ac:grpSpMk id="14" creationId="{F6C4EAD4-043F-28C0-3F88-3F2E89102DCF}"/>
          </ac:grpSpMkLst>
        </pc:grpChg>
        <pc:grpChg chg="mod">
          <ac:chgData name="Jędrzej Jankowski-guzy" userId="8b5b2032-6968-4b19-be20-25558066119c" providerId="ADAL" clId="{87CB846F-515B-4747-8BAB-115C02EA9C0B}" dt="2024-06-20T21:04:39.294" v="2842"/>
          <ac:grpSpMkLst>
            <pc:docMk/>
            <pc:sldMk cId="1001860140" sldId="311"/>
            <ac:grpSpMk id="15" creationId="{CF0AF006-327A-1327-0FE2-18FFA328BE64}"/>
          </ac:grpSpMkLst>
        </pc:grpChg>
        <pc:picChg chg="add mod">
          <ac:chgData name="Jędrzej Jankowski-guzy" userId="8b5b2032-6968-4b19-be20-25558066119c" providerId="ADAL" clId="{87CB846F-515B-4747-8BAB-115C02EA9C0B}" dt="2024-06-20T21:04:03.654" v="2840"/>
          <ac:picMkLst>
            <pc:docMk/>
            <pc:sldMk cId="1001860140" sldId="311"/>
            <ac:picMk id="2" creationId="{59020D00-508B-355D-09EC-4AAE0D3C4CF5}"/>
          </ac:picMkLst>
        </pc:picChg>
        <pc:picChg chg="mod">
          <ac:chgData name="Jędrzej Jankowski-guzy" userId="8b5b2032-6968-4b19-be20-25558066119c" providerId="ADAL" clId="{87CB846F-515B-4747-8BAB-115C02EA9C0B}" dt="2024-06-20T21:04:39.294" v="2842"/>
          <ac:picMkLst>
            <pc:docMk/>
            <pc:sldMk cId="1001860140" sldId="311"/>
            <ac:picMk id="5" creationId="{24929A52-7FAD-9644-50ED-98221C1BF7A7}"/>
          </ac:picMkLst>
        </pc:picChg>
      </pc:sldChg>
      <pc:sldChg chg="addSp modSp mod modNotesTx">
        <pc:chgData name="Jędrzej Jankowski-guzy" userId="8b5b2032-6968-4b19-be20-25558066119c" providerId="ADAL" clId="{87CB846F-515B-4747-8BAB-115C02EA9C0B}" dt="2024-06-20T21:06:29.461" v="2854" actId="20577"/>
        <pc:sldMkLst>
          <pc:docMk/>
          <pc:sldMk cId="2483956423" sldId="314"/>
        </pc:sldMkLst>
        <pc:spChg chg="mod">
          <ac:chgData name="Jędrzej Jankowski-guzy" userId="8b5b2032-6968-4b19-be20-25558066119c" providerId="ADAL" clId="{87CB846F-515B-4747-8BAB-115C02EA9C0B}" dt="2024-06-20T21:03:38.926" v="2838" actId="1076"/>
          <ac:spMkLst>
            <pc:docMk/>
            <pc:sldMk cId="2483956423" sldId="314"/>
            <ac:spMk id="6" creationId="{586D1397-3B61-1380-2D36-61EC96292857}"/>
          </ac:spMkLst>
        </pc:spChg>
        <pc:spChg chg="mod">
          <ac:chgData name="Jędrzej Jankowski-guzy" userId="8b5b2032-6968-4b19-be20-25558066119c" providerId="ADAL" clId="{87CB846F-515B-4747-8BAB-115C02EA9C0B}" dt="2024-06-20T21:03:24.715" v="2832"/>
          <ac:spMkLst>
            <pc:docMk/>
            <pc:sldMk cId="2483956423" sldId="314"/>
            <ac:spMk id="16" creationId="{E1CEDE9F-AA41-3CD0-72EB-A49CD2FE0F9B}"/>
          </ac:spMkLst>
        </pc:spChg>
        <pc:spChg chg="mod">
          <ac:chgData name="Jędrzej Jankowski-guzy" userId="8b5b2032-6968-4b19-be20-25558066119c" providerId="ADAL" clId="{87CB846F-515B-4747-8BAB-115C02EA9C0B}" dt="2024-06-20T21:03:24.715" v="2832"/>
          <ac:spMkLst>
            <pc:docMk/>
            <pc:sldMk cId="2483956423" sldId="314"/>
            <ac:spMk id="17" creationId="{2C024ADF-B57D-42AD-8799-0210584C5EF3}"/>
          </ac:spMkLst>
        </pc:spChg>
        <pc:spChg chg="mod">
          <ac:chgData name="Jędrzej Jankowski-guzy" userId="8b5b2032-6968-4b19-be20-25558066119c" providerId="ADAL" clId="{87CB846F-515B-4747-8BAB-115C02EA9C0B}" dt="2024-06-20T21:03:24.715" v="2832"/>
          <ac:spMkLst>
            <pc:docMk/>
            <pc:sldMk cId="2483956423" sldId="314"/>
            <ac:spMk id="18" creationId="{79A76A32-1CBF-E3E3-3CE6-C415D84CD77D}"/>
          </ac:spMkLst>
        </pc:spChg>
        <pc:spChg chg="mod">
          <ac:chgData name="Jędrzej Jankowski-guzy" userId="8b5b2032-6968-4b19-be20-25558066119c" providerId="ADAL" clId="{87CB846F-515B-4747-8BAB-115C02EA9C0B}" dt="2024-06-20T21:03:24.715" v="2832"/>
          <ac:spMkLst>
            <pc:docMk/>
            <pc:sldMk cId="2483956423" sldId="314"/>
            <ac:spMk id="19" creationId="{4D1DCD85-4C30-204D-2057-EFD57387224E}"/>
          </ac:spMkLst>
        </pc:spChg>
        <pc:spChg chg="mod">
          <ac:chgData name="Jędrzej Jankowski-guzy" userId="8b5b2032-6968-4b19-be20-25558066119c" providerId="ADAL" clId="{87CB846F-515B-4747-8BAB-115C02EA9C0B}" dt="2024-06-20T21:03:24.715" v="2832"/>
          <ac:spMkLst>
            <pc:docMk/>
            <pc:sldMk cId="2483956423" sldId="314"/>
            <ac:spMk id="20" creationId="{5266759F-A0DB-B2D7-1E2A-58D7902C1577}"/>
          </ac:spMkLst>
        </pc:spChg>
        <pc:spChg chg="mod">
          <ac:chgData name="Jędrzej Jankowski-guzy" userId="8b5b2032-6968-4b19-be20-25558066119c" providerId="ADAL" clId="{87CB846F-515B-4747-8BAB-115C02EA9C0B}" dt="2024-06-20T21:03:24.715" v="2832"/>
          <ac:spMkLst>
            <pc:docMk/>
            <pc:sldMk cId="2483956423" sldId="314"/>
            <ac:spMk id="21" creationId="{EE859B1B-4710-1F4E-9885-3CBC3EF56BC3}"/>
          </ac:spMkLst>
        </pc:spChg>
        <pc:spChg chg="mod">
          <ac:chgData name="Jędrzej Jankowski-guzy" userId="8b5b2032-6968-4b19-be20-25558066119c" providerId="ADAL" clId="{87CB846F-515B-4747-8BAB-115C02EA9C0B}" dt="2024-06-20T21:03:24.715" v="2832"/>
          <ac:spMkLst>
            <pc:docMk/>
            <pc:sldMk cId="2483956423" sldId="314"/>
            <ac:spMk id="22" creationId="{008BA8B4-853A-7A92-6D1B-3B446BB67143}"/>
          </ac:spMkLst>
        </pc:spChg>
        <pc:spChg chg="mod">
          <ac:chgData name="Jędrzej Jankowski-guzy" userId="8b5b2032-6968-4b19-be20-25558066119c" providerId="ADAL" clId="{87CB846F-515B-4747-8BAB-115C02EA9C0B}" dt="2024-06-20T21:03:24.715" v="2832"/>
          <ac:spMkLst>
            <pc:docMk/>
            <pc:sldMk cId="2483956423" sldId="314"/>
            <ac:spMk id="23" creationId="{AB397069-D0F5-E4D4-4D95-6463541DE9D8}"/>
          </ac:spMkLst>
        </pc:spChg>
        <pc:spChg chg="mod">
          <ac:chgData name="Jędrzej Jankowski-guzy" userId="8b5b2032-6968-4b19-be20-25558066119c" providerId="ADAL" clId="{87CB846F-515B-4747-8BAB-115C02EA9C0B}" dt="2024-06-20T21:03:24.715" v="2832"/>
          <ac:spMkLst>
            <pc:docMk/>
            <pc:sldMk cId="2483956423" sldId="314"/>
            <ac:spMk id="24" creationId="{B8ABD19F-0A5B-F932-D52A-875A6A8E1561}"/>
          </ac:spMkLst>
        </pc:spChg>
        <pc:spChg chg="mod">
          <ac:chgData name="Jędrzej Jankowski-guzy" userId="8b5b2032-6968-4b19-be20-25558066119c" providerId="ADAL" clId="{87CB846F-515B-4747-8BAB-115C02EA9C0B}" dt="2024-06-20T21:03:24.715" v="2832"/>
          <ac:spMkLst>
            <pc:docMk/>
            <pc:sldMk cId="2483956423" sldId="314"/>
            <ac:spMk id="25" creationId="{ACA09ACA-A363-AE92-3B3A-6829909F2270}"/>
          </ac:spMkLst>
        </pc:spChg>
        <pc:spChg chg="mod">
          <ac:chgData name="Jędrzej Jankowski-guzy" userId="8b5b2032-6968-4b19-be20-25558066119c" providerId="ADAL" clId="{87CB846F-515B-4747-8BAB-115C02EA9C0B}" dt="2024-06-20T21:03:24.715" v="2832"/>
          <ac:spMkLst>
            <pc:docMk/>
            <pc:sldMk cId="2483956423" sldId="314"/>
            <ac:spMk id="26" creationId="{026F510C-6D5F-6084-1646-58C181BAE168}"/>
          </ac:spMkLst>
        </pc:spChg>
        <pc:spChg chg="mod">
          <ac:chgData name="Jędrzej Jankowski-guzy" userId="8b5b2032-6968-4b19-be20-25558066119c" providerId="ADAL" clId="{87CB846F-515B-4747-8BAB-115C02EA9C0B}" dt="2024-06-20T21:03:24.715" v="2832"/>
          <ac:spMkLst>
            <pc:docMk/>
            <pc:sldMk cId="2483956423" sldId="314"/>
            <ac:spMk id="27" creationId="{892694AB-F37F-6E4C-6132-209408C9D033}"/>
          </ac:spMkLst>
        </pc:spChg>
        <pc:spChg chg="mod">
          <ac:chgData name="Jędrzej Jankowski-guzy" userId="8b5b2032-6968-4b19-be20-25558066119c" providerId="ADAL" clId="{87CB846F-515B-4747-8BAB-115C02EA9C0B}" dt="2024-06-20T21:03:24.715" v="2832"/>
          <ac:spMkLst>
            <pc:docMk/>
            <pc:sldMk cId="2483956423" sldId="314"/>
            <ac:spMk id="28" creationId="{B4F2A562-13C0-C798-2166-262E49F44E7E}"/>
          </ac:spMkLst>
        </pc:spChg>
        <pc:spChg chg="mod">
          <ac:chgData name="Jędrzej Jankowski-guzy" userId="8b5b2032-6968-4b19-be20-25558066119c" providerId="ADAL" clId="{87CB846F-515B-4747-8BAB-115C02EA9C0B}" dt="2024-06-20T21:03:24.715" v="2832"/>
          <ac:spMkLst>
            <pc:docMk/>
            <pc:sldMk cId="2483956423" sldId="314"/>
            <ac:spMk id="29" creationId="{2E44811D-37B8-8B29-B0C8-8438FAC239BB}"/>
          </ac:spMkLst>
        </pc:spChg>
        <pc:spChg chg="mod">
          <ac:chgData name="Jędrzej Jankowski-guzy" userId="8b5b2032-6968-4b19-be20-25558066119c" providerId="ADAL" clId="{87CB846F-515B-4747-8BAB-115C02EA9C0B}" dt="2024-06-20T21:03:24.715" v="2832"/>
          <ac:spMkLst>
            <pc:docMk/>
            <pc:sldMk cId="2483956423" sldId="314"/>
            <ac:spMk id="30" creationId="{0DD64227-AE22-C9D6-ABD4-5F512074F162}"/>
          </ac:spMkLst>
        </pc:spChg>
        <pc:spChg chg="mod">
          <ac:chgData name="Jędrzej Jankowski-guzy" userId="8b5b2032-6968-4b19-be20-25558066119c" providerId="ADAL" clId="{87CB846F-515B-4747-8BAB-115C02EA9C0B}" dt="2024-06-20T21:03:24.715" v="2832"/>
          <ac:spMkLst>
            <pc:docMk/>
            <pc:sldMk cId="2483956423" sldId="314"/>
            <ac:spMk id="31" creationId="{2D132FB9-DACA-FC6D-90F8-793CDD85FC1C}"/>
          </ac:spMkLst>
        </pc:spChg>
        <pc:spChg chg="mod">
          <ac:chgData name="Jędrzej Jankowski-guzy" userId="8b5b2032-6968-4b19-be20-25558066119c" providerId="ADAL" clId="{87CB846F-515B-4747-8BAB-115C02EA9C0B}" dt="2024-06-20T21:03:24.715" v="2832"/>
          <ac:spMkLst>
            <pc:docMk/>
            <pc:sldMk cId="2483956423" sldId="314"/>
            <ac:spMk id="32" creationId="{175FBF09-ACB5-A6AE-61B0-007E8B3FE17E}"/>
          </ac:spMkLst>
        </pc:spChg>
        <pc:spChg chg="mod">
          <ac:chgData name="Jędrzej Jankowski-guzy" userId="8b5b2032-6968-4b19-be20-25558066119c" providerId="ADAL" clId="{87CB846F-515B-4747-8BAB-115C02EA9C0B}" dt="2024-06-20T21:03:24.715" v="2832"/>
          <ac:spMkLst>
            <pc:docMk/>
            <pc:sldMk cId="2483956423" sldId="314"/>
            <ac:spMk id="33" creationId="{DACB63D7-D206-814E-6548-F1C558A2A076}"/>
          </ac:spMkLst>
        </pc:spChg>
        <pc:spChg chg="mod">
          <ac:chgData name="Jędrzej Jankowski-guzy" userId="8b5b2032-6968-4b19-be20-25558066119c" providerId="ADAL" clId="{87CB846F-515B-4747-8BAB-115C02EA9C0B}" dt="2024-06-20T21:03:24.715" v="2832"/>
          <ac:spMkLst>
            <pc:docMk/>
            <pc:sldMk cId="2483956423" sldId="314"/>
            <ac:spMk id="34" creationId="{4796751D-8883-627B-C49A-22AFB87CBA6B}"/>
          </ac:spMkLst>
        </pc:spChg>
        <pc:spChg chg="mod">
          <ac:chgData name="Jędrzej Jankowski-guzy" userId="8b5b2032-6968-4b19-be20-25558066119c" providerId="ADAL" clId="{87CB846F-515B-4747-8BAB-115C02EA9C0B}" dt="2024-06-20T21:03:24.715" v="2832"/>
          <ac:spMkLst>
            <pc:docMk/>
            <pc:sldMk cId="2483956423" sldId="314"/>
            <ac:spMk id="35" creationId="{D6E40E6A-CE44-B3FE-CC0E-082A1A98EE2A}"/>
          </ac:spMkLst>
        </pc:spChg>
        <pc:spChg chg="mod">
          <ac:chgData name="Jędrzej Jankowski-guzy" userId="8b5b2032-6968-4b19-be20-25558066119c" providerId="ADAL" clId="{87CB846F-515B-4747-8BAB-115C02EA9C0B}" dt="2024-06-20T21:03:24.715" v="2832"/>
          <ac:spMkLst>
            <pc:docMk/>
            <pc:sldMk cId="2483956423" sldId="314"/>
            <ac:spMk id="36" creationId="{96A3D8B4-3582-C9F8-85EC-C1DD2ECF0A7D}"/>
          </ac:spMkLst>
        </pc:spChg>
        <pc:spChg chg="mod">
          <ac:chgData name="Jędrzej Jankowski-guzy" userId="8b5b2032-6968-4b19-be20-25558066119c" providerId="ADAL" clId="{87CB846F-515B-4747-8BAB-115C02EA9C0B}" dt="2024-06-20T21:03:24.715" v="2832"/>
          <ac:spMkLst>
            <pc:docMk/>
            <pc:sldMk cId="2483956423" sldId="314"/>
            <ac:spMk id="37" creationId="{9E2BF952-2C22-D711-EA84-28A8F9191991}"/>
          </ac:spMkLst>
        </pc:spChg>
        <pc:spChg chg="mod">
          <ac:chgData name="Jędrzej Jankowski-guzy" userId="8b5b2032-6968-4b19-be20-25558066119c" providerId="ADAL" clId="{87CB846F-515B-4747-8BAB-115C02EA9C0B}" dt="2024-06-20T21:03:24.715" v="2832"/>
          <ac:spMkLst>
            <pc:docMk/>
            <pc:sldMk cId="2483956423" sldId="314"/>
            <ac:spMk id="38" creationId="{3602784F-676B-530B-11EC-E17D2EFD582A}"/>
          </ac:spMkLst>
        </pc:spChg>
        <pc:spChg chg="mod">
          <ac:chgData name="Jędrzej Jankowski-guzy" userId="8b5b2032-6968-4b19-be20-25558066119c" providerId="ADAL" clId="{87CB846F-515B-4747-8BAB-115C02EA9C0B}" dt="2024-06-20T21:03:24.715" v="2832"/>
          <ac:spMkLst>
            <pc:docMk/>
            <pc:sldMk cId="2483956423" sldId="314"/>
            <ac:spMk id="39" creationId="{BBF2691B-1311-EAD6-5D53-A8340D4BA78E}"/>
          </ac:spMkLst>
        </pc:spChg>
        <pc:spChg chg="mod">
          <ac:chgData name="Jędrzej Jankowski-guzy" userId="8b5b2032-6968-4b19-be20-25558066119c" providerId="ADAL" clId="{87CB846F-515B-4747-8BAB-115C02EA9C0B}" dt="2024-06-20T21:03:24.715" v="2832"/>
          <ac:spMkLst>
            <pc:docMk/>
            <pc:sldMk cId="2483956423" sldId="314"/>
            <ac:spMk id="40" creationId="{F23509A7-33A6-82A0-48F0-79D0B8B54EB1}"/>
          </ac:spMkLst>
        </pc:spChg>
        <pc:spChg chg="mod">
          <ac:chgData name="Jędrzej Jankowski-guzy" userId="8b5b2032-6968-4b19-be20-25558066119c" providerId="ADAL" clId="{87CB846F-515B-4747-8BAB-115C02EA9C0B}" dt="2024-06-20T21:03:24.715" v="2832"/>
          <ac:spMkLst>
            <pc:docMk/>
            <pc:sldMk cId="2483956423" sldId="314"/>
            <ac:spMk id="41" creationId="{23C93BD2-9D3A-72C2-DDD8-4DD16B3ADF76}"/>
          </ac:spMkLst>
        </pc:spChg>
        <pc:spChg chg="mod">
          <ac:chgData name="Jędrzej Jankowski-guzy" userId="8b5b2032-6968-4b19-be20-25558066119c" providerId="ADAL" clId="{87CB846F-515B-4747-8BAB-115C02EA9C0B}" dt="2024-06-20T21:03:24.715" v="2832"/>
          <ac:spMkLst>
            <pc:docMk/>
            <pc:sldMk cId="2483956423" sldId="314"/>
            <ac:spMk id="42" creationId="{249B6DC6-7460-3B36-9A38-DE4D7CF1B0AF}"/>
          </ac:spMkLst>
        </pc:spChg>
        <pc:spChg chg="mod">
          <ac:chgData name="Jędrzej Jankowski-guzy" userId="8b5b2032-6968-4b19-be20-25558066119c" providerId="ADAL" clId="{87CB846F-515B-4747-8BAB-115C02EA9C0B}" dt="2024-06-20T21:03:24.715" v="2832"/>
          <ac:spMkLst>
            <pc:docMk/>
            <pc:sldMk cId="2483956423" sldId="314"/>
            <ac:spMk id="43" creationId="{AB028664-1353-1884-7C95-A179ADBC2588}"/>
          </ac:spMkLst>
        </pc:spChg>
        <pc:spChg chg="mod">
          <ac:chgData name="Jędrzej Jankowski-guzy" userId="8b5b2032-6968-4b19-be20-25558066119c" providerId="ADAL" clId="{87CB846F-515B-4747-8BAB-115C02EA9C0B}" dt="2024-06-20T21:03:24.715" v="2832"/>
          <ac:spMkLst>
            <pc:docMk/>
            <pc:sldMk cId="2483956423" sldId="314"/>
            <ac:spMk id="44" creationId="{F048FE4C-B07A-E651-1848-47346E93E47D}"/>
          </ac:spMkLst>
        </pc:spChg>
        <pc:spChg chg="mod">
          <ac:chgData name="Jędrzej Jankowski-guzy" userId="8b5b2032-6968-4b19-be20-25558066119c" providerId="ADAL" clId="{87CB846F-515B-4747-8BAB-115C02EA9C0B}" dt="2024-06-20T21:03:24.715" v="2832"/>
          <ac:spMkLst>
            <pc:docMk/>
            <pc:sldMk cId="2483956423" sldId="314"/>
            <ac:spMk id="45" creationId="{DA583F5A-8818-B61E-7973-8A4A9E03E0A1}"/>
          </ac:spMkLst>
        </pc:spChg>
        <pc:spChg chg="mod">
          <ac:chgData name="Jędrzej Jankowski-guzy" userId="8b5b2032-6968-4b19-be20-25558066119c" providerId="ADAL" clId="{87CB846F-515B-4747-8BAB-115C02EA9C0B}" dt="2024-06-20T21:03:24.715" v="2832"/>
          <ac:spMkLst>
            <pc:docMk/>
            <pc:sldMk cId="2483956423" sldId="314"/>
            <ac:spMk id="46" creationId="{D7ED92FB-362E-1270-CFBA-3C5A3920C8B7}"/>
          </ac:spMkLst>
        </pc:spChg>
        <pc:spChg chg="mod">
          <ac:chgData name="Jędrzej Jankowski-guzy" userId="8b5b2032-6968-4b19-be20-25558066119c" providerId="ADAL" clId="{87CB846F-515B-4747-8BAB-115C02EA9C0B}" dt="2024-06-20T21:03:24.715" v="2832"/>
          <ac:spMkLst>
            <pc:docMk/>
            <pc:sldMk cId="2483956423" sldId="314"/>
            <ac:spMk id="47" creationId="{C9C9F5C8-6032-BF41-942D-9395A93D15C9}"/>
          </ac:spMkLst>
        </pc:spChg>
        <pc:grpChg chg="add mod">
          <ac:chgData name="Jędrzej Jankowski-guzy" userId="8b5b2032-6968-4b19-be20-25558066119c" providerId="ADAL" clId="{87CB846F-515B-4747-8BAB-115C02EA9C0B}" dt="2024-06-20T21:03:42.650" v="2839" actId="1076"/>
          <ac:grpSpMkLst>
            <pc:docMk/>
            <pc:sldMk cId="2483956423" sldId="314"/>
            <ac:grpSpMk id="2" creationId="{E3C53F54-55C1-B94A-115F-7FFD36BB6AAB}"/>
          </ac:grpSpMkLst>
        </pc:grpChg>
        <pc:grpChg chg="mod">
          <ac:chgData name="Jędrzej Jankowski-guzy" userId="8b5b2032-6968-4b19-be20-25558066119c" providerId="ADAL" clId="{87CB846F-515B-4747-8BAB-115C02EA9C0B}" dt="2024-06-20T21:03:24.715" v="2832"/>
          <ac:grpSpMkLst>
            <pc:docMk/>
            <pc:sldMk cId="2483956423" sldId="314"/>
            <ac:grpSpMk id="5" creationId="{367DDCDF-C01C-533E-59BE-29CDA650683F}"/>
          </ac:grpSpMkLst>
        </pc:grpChg>
        <pc:grpChg chg="mod">
          <ac:chgData name="Jędrzej Jankowski-guzy" userId="8b5b2032-6968-4b19-be20-25558066119c" providerId="ADAL" clId="{87CB846F-515B-4747-8BAB-115C02EA9C0B}" dt="2024-06-20T21:03:24.715" v="2832"/>
          <ac:grpSpMkLst>
            <pc:docMk/>
            <pc:sldMk cId="2483956423" sldId="314"/>
            <ac:grpSpMk id="8" creationId="{0B875184-31AE-E55C-2A9E-E53ADC27703F}"/>
          </ac:grpSpMkLst>
        </pc:grpChg>
        <pc:grpChg chg="mod">
          <ac:chgData name="Jędrzej Jankowski-guzy" userId="8b5b2032-6968-4b19-be20-25558066119c" providerId="ADAL" clId="{87CB846F-515B-4747-8BAB-115C02EA9C0B}" dt="2024-06-20T21:03:24.715" v="2832"/>
          <ac:grpSpMkLst>
            <pc:docMk/>
            <pc:sldMk cId="2483956423" sldId="314"/>
            <ac:grpSpMk id="9" creationId="{D51716FF-DE82-794C-93B3-B584130CAE19}"/>
          </ac:grpSpMkLst>
        </pc:grpChg>
        <pc:grpChg chg="mod">
          <ac:chgData name="Jędrzej Jankowski-guzy" userId="8b5b2032-6968-4b19-be20-25558066119c" providerId="ADAL" clId="{87CB846F-515B-4747-8BAB-115C02EA9C0B}" dt="2024-06-20T21:03:24.715" v="2832"/>
          <ac:grpSpMkLst>
            <pc:docMk/>
            <pc:sldMk cId="2483956423" sldId="314"/>
            <ac:grpSpMk id="10" creationId="{EF47FB84-096C-B816-D7AC-13A69AE5210E}"/>
          </ac:grpSpMkLst>
        </pc:grpChg>
        <pc:grpChg chg="mod">
          <ac:chgData name="Jędrzej Jankowski-guzy" userId="8b5b2032-6968-4b19-be20-25558066119c" providerId="ADAL" clId="{87CB846F-515B-4747-8BAB-115C02EA9C0B}" dt="2024-06-20T21:03:24.715" v="2832"/>
          <ac:grpSpMkLst>
            <pc:docMk/>
            <pc:sldMk cId="2483956423" sldId="314"/>
            <ac:grpSpMk id="11" creationId="{460917A2-87D4-C6E7-481D-07776DE14200}"/>
          </ac:grpSpMkLst>
        </pc:grpChg>
        <pc:grpChg chg="mod">
          <ac:chgData name="Jędrzej Jankowski-guzy" userId="8b5b2032-6968-4b19-be20-25558066119c" providerId="ADAL" clId="{87CB846F-515B-4747-8BAB-115C02EA9C0B}" dt="2024-06-20T21:03:24.715" v="2832"/>
          <ac:grpSpMkLst>
            <pc:docMk/>
            <pc:sldMk cId="2483956423" sldId="314"/>
            <ac:grpSpMk id="12" creationId="{B4F5283C-0DCF-1BBB-AA6C-F16C9BC0A972}"/>
          </ac:grpSpMkLst>
        </pc:grpChg>
        <pc:grpChg chg="mod">
          <ac:chgData name="Jędrzej Jankowski-guzy" userId="8b5b2032-6968-4b19-be20-25558066119c" providerId="ADAL" clId="{87CB846F-515B-4747-8BAB-115C02EA9C0B}" dt="2024-06-20T21:03:24.715" v="2832"/>
          <ac:grpSpMkLst>
            <pc:docMk/>
            <pc:sldMk cId="2483956423" sldId="314"/>
            <ac:grpSpMk id="13" creationId="{06855196-E12E-3FE1-0506-4BBB026234EB}"/>
          </ac:grpSpMkLst>
        </pc:grpChg>
        <pc:grpChg chg="mod">
          <ac:chgData name="Jędrzej Jankowski-guzy" userId="8b5b2032-6968-4b19-be20-25558066119c" providerId="ADAL" clId="{87CB846F-515B-4747-8BAB-115C02EA9C0B}" dt="2024-06-20T21:03:24.715" v="2832"/>
          <ac:grpSpMkLst>
            <pc:docMk/>
            <pc:sldMk cId="2483956423" sldId="314"/>
            <ac:grpSpMk id="14" creationId="{B5718F1F-BFFF-CF58-1F66-CB1445066FB7}"/>
          </ac:grpSpMkLst>
        </pc:grpChg>
        <pc:grpChg chg="mod">
          <ac:chgData name="Jędrzej Jankowski-guzy" userId="8b5b2032-6968-4b19-be20-25558066119c" providerId="ADAL" clId="{87CB846F-515B-4747-8BAB-115C02EA9C0B}" dt="2024-06-20T21:03:24.715" v="2832"/>
          <ac:grpSpMkLst>
            <pc:docMk/>
            <pc:sldMk cId="2483956423" sldId="314"/>
            <ac:grpSpMk id="15" creationId="{AF3735E0-6C77-4010-DACF-2CB124EC139C}"/>
          </ac:grpSpMkLst>
        </pc:grpChg>
        <pc:picChg chg="mod">
          <ac:chgData name="Jędrzej Jankowski-guzy" userId="8b5b2032-6968-4b19-be20-25558066119c" providerId="ADAL" clId="{87CB846F-515B-4747-8BAB-115C02EA9C0B}" dt="2024-06-20T21:03:24.715" v="2832"/>
          <ac:picMkLst>
            <pc:docMk/>
            <pc:sldMk cId="2483956423" sldId="314"/>
            <ac:picMk id="3" creationId="{2FF1D352-76B3-A8A7-6F78-3BE97813301B}"/>
          </ac:picMkLst>
        </pc:picChg>
      </pc:sldChg>
      <pc:sldChg chg="modSp add mod">
        <pc:chgData name="Jędrzej Jankowski-guzy" userId="8b5b2032-6968-4b19-be20-25558066119c" providerId="ADAL" clId="{87CB846F-515B-4747-8BAB-115C02EA9C0B}" dt="2024-06-20T19:37:29.702" v="305" actId="113"/>
        <pc:sldMkLst>
          <pc:docMk/>
          <pc:sldMk cId="1021054426" sldId="317"/>
        </pc:sldMkLst>
        <pc:spChg chg="mod">
          <ac:chgData name="Jędrzej Jankowski-guzy" userId="8b5b2032-6968-4b19-be20-25558066119c" providerId="ADAL" clId="{87CB846F-515B-4747-8BAB-115C02EA9C0B}" dt="2024-06-20T19:33:38.511" v="23" actId="20577"/>
          <ac:spMkLst>
            <pc:docMk/>
            <pc:sldMk cId="1021054426" sldId="317"/>
            <ac:spMk id="4" creationId="{1B53A616-BC45-7003-D00A-64BD15781752}"/>
          </ac:spMkLst>
        </pc:spChg>
        <pc:spChg chg="mod">
          <ac:chgData name="Jędrzej Jankowski-guzy" userId="8b5b2032-6968-4b19-be20-25558066119c" providerId="ADAL" clId="{87CB846F-515B-4747-8BAB-115C02EA9C0B}" dt="2024-06-20T19:37:29.702" v="305" actId="113"/>
          <ac:spMkLst>
            <pc:docMk/>
            <pc:sldMk cId="1021054426" sldId="317"/>
            <ac:spMk id="6" creationId="{586D1397-3B61-1380-2D36-61EC96292857}"/>
          </ac:spMkLst>
        </pc:spChg>
      </pc:sldChg>
      <pc:sldChg chg="modSp add mod">
        <pc:chgData name="Jędrzej Jankowski-guzy" userId="8b5b2032-6968-4b19-be20-25558066119c" providerId="ADAL" clId="{87CB846F-515B-4747-8BAB-115C02EA9C0B}" dt="2024-06-20T20:37:31.220" v="1826" actId="20577"/>
        <pc:sldMkLst>
          <pc:docMk/>
          <pc:sldMk cId="3459536378" sldId="318"/>
        </pc:sldMkLst>
        <pc:spChg chg="mod">
          <ac:chgData name="Jędrzej Jankowski-guzy" userId="8b5b2032-6968-4b19-be20-25558066119c" providerId="ADAL" clId="{87CB846F-515B-4747-8BAB-115C02EA9C0B}" dt="2024-06-20T20:02:18.438" v="307" actId="20577"/>
          <ac:spMkLst>
            <pc:docMk/>
            <pc:sldMk cId="3459536378" sldId="318"/>
            <ac:spMk id="4" creationId="{1B53A616-BC45-7003-D00A-64BD15781752}"/>
          </ac:spMkLst>
        </pc:spChg>
        <pc:spChg chg="mod">
          <ac:chgData name="Jędrzej Jankowski-guzy" userId="8b5b2032-6968-4b19-be20-25558066119c" providerId="ADAL" clId="{87CB846F-515B-4747-8BAB-115C02EA9C0B}" dt="2024-06-20T20:37:31.220" v="1826" actId="20577"/>
          <ac:spMkLst>
            <pc:docMk/>
            <pc:sldMk cId="3459536378" sldId="318"/>
            <ac:spMk id="6" creationId="{586D1397-3B61-1380-2D36-61EC96292857}"/>
          </ac:spMkLst>
        </pc:spChg>
      </pc:sldChg>
      <pc:sldChg chg="modSp add mod">
        <pc:chgData name="Jędrzej Jankowski-guzy" userId="8b5b2032-6968-4b19-be20-25558066119c" providerId="ADAL" clId="{87CB846F-515B-4747-8BAB-115C02EA9C0B}" dt="2024-06-20T20:39:20.778" v="1915" actId="20577"/>
        <pc:sldMkLst>
          <pc:docMk/>
          <pc:sldMk cId="3766221790" sldId="319"/>
        </pc:sldMkLst>
        <pc:spChg chg="mod">
          <ac:chgData name="Jędrzej Jankowski-guzy" userId="8b5b2032-6968-4b19-be20-25558066119c" providerId="ADAL" clId="{87CB846F-515B-4747-8BAB-115C02EA9C0B}" dt="2024-06-20T20:39:20.778" v="1915" actId="20577"/>
          <ac:spMkLst>
            <pc:docMk/>
            <pc:sldMk cId="3766221790" sldId="319"/>
            <ac:spMk id="6" creationId="{586D1397-3B61-1380-2D36-61EC96292857}"/>
          </ac:spMkLst>
        </pc:spChg>
      </pc:sldChg>
      <pc:sldChg chg="modSp add del mod">
        <pc:chgData name="Jędrzej Jankowski-guzy" userId="8b5b2032-6968-4b19-be20-25558066119c" providerId="ADAL" clId="{87CB846F-515B-4747-8BAB-115C02EA9C0B}" dt="2024-06-20T20:42:28.180" v="1967" actId="47"/>
        <pc:sldMkLst>
          <pc:docMk/>
          <pc:sldMk cId="2164859706" sldId="320"/>
        </pc:sldMkLst>
        <pc:spChg chg="mod">
          <ac:chgData name="Jędrzej Jankowski-guzy" userId="8b5b2032-6968-4b19-be20-25558066119c" providerId="ADAL" clId="{87CB846F-515B-4747-8BAB-115C02EA9C0B}" dt="2024-06-20T20:40:17.463" v="1917" actId="20577"/>
          <ac:spMkLst>
            <pc:docMk/>
            <pc:sldMk cId="2164859706" sldId="320"/>
            <ac:spMk id="4" creationId="{1B53A616-BC45-7003-D00A-64BD15781752}"/>
          </ac:spMkLst>
        </pc:spChg>
        <pc:spChg chg="mod">
          <ac:chgData name="Jędrzej Jankowski-guzy" userId="8b5b2032-6968-4b19-be20-25558066119c" providerId="ADAL" clId="{87CB846F-515B-4747-8BAB-115C02EA9C0B}" dt="2024-06-20T20:42:19.278" v="1965" actId="20577"/>
          <ac:spMkLst>
            <pc:docMk/>
            <pc:sldMk cId="2164859706" sldId="320"/>
            <ac:spMk id="6" creationId="{586D1397-3B61-1380-2D36-61EC96292857}"/>
          </ac:spMkLst>
        </pc:spChg>
      </pc:sldChg>
      <pc:sldChg chg="add del">
        <pc:chgData name="Jędrzej Jankowski-guzy" userId="8b5b2032-6968-4b19-be20-25558066119c" providerId="ADAL" clId="{87CB846F-515B-4747-8BAB-115C02EA9C0B}" dt="2024-06-20T20:41:23.661" v="1919"/>
        <pc:sldMkLst>
          <pc:docMk/>
          <pc:sldMk cId="954604871" sldId="321"/>
        </pc:sldMkLst>
      </pc:sldChg>
      <pc:sldChg chg="modSp add mod">
        <pc:chgData name="Jędrzej Jankowski-guzy" userId="8b5b2032-6968-4b19-be20-25558066119c" providerId="ADAL" clId="{87CB846F-515B-4747-8BAB-115C02EA9C0B}" dt="2024-06-20T20:52:23.842" v="2390" actId="20577"/>
        <pc:sldMkLst>
          <pc:docMk/>
          <pc:sldMk cId="2192989980" sldId="321"/>
        </pc:sldMkLst>
        <pc:spChg chg="mod">
          <ac:chgData name="Jędrzej Jankowski-guzy" userId="8b5b2032-6968-4b19-be20-25558066119c" providerId="ADAL" clId="{87CB846F-515B-4747-8BAB-115C02EA9C0B}" dt="2024-06-20T20:42:37.127" v="1977" actId="20577"/>
          <ac:spMkLst>
            <pc:docMk/>
            <pc:sldMk cId="2192989980" sldId="321"/>
            <ac:spMk id="4" creationId="{1B53A616-BC45-7003-D00A-64BD15781752}"/>
          </ac:spMkLst>
        </pc:spChg>
        <pc:spChg chg="mod">
          <ac:chgData name="Jędrzej Jankowski-guzy" userId="8b5b2032-6968-4b19-be20-25558066119c" providerId="ADAL" clId="{87CB846F-515B-4747-8BAB-115C02EA9C0B}" dt="2024-06-20T20:52:23.842" v="2390" actId="20577"/>
          <ac:spMkLst>
            <pc:docMk/>
            <pc:sldMk cId="2192989980" sldId="321"/>
            <ac:spMk id="6" creationId="{586D1397-3B61-1380-2D36-61EC96292857}"/>
          </ac:spMkLst>
        </pc:spChg>
      </pc:sldChg>
      <pc:sldChg chg="modSp add del mod">
        <pc:chgData name="Jędrzej Jankowski-guzy" userId="8b5b2032-6968-4b19-be20-25558066119c" providerId="ADAL" clId="{87CB846F-515B-4747-8BAB-115C02EA9C0B}" dt="2024-06-20T20:42:13.320" v="1953" actId="47"/>
        <pc:sldMkLst>
          <pc:docMk/>
          <pc:sldMk cId="2588145106" sldId="321"/>
        </pc:sldMkLst>
        <pc:spChg chg="mod">
          <ac:chgData name="Jędrzej Jankowski-guzy" userId="8b5b2032-6968-4b19-be20-25558066119c" providerId="ADAL" clId="{87CB846F-515B-4747-8BAB-115C02EA9C0B}" dt="2024-06-20T20:42:11.116" v="1952" actId="27636"/>
          <ac:spMkLst>
            <pc:docMk/>
            <pc:sldMk cId="2588145106" sldId="321"/>
            <ac:spMk id="6" creationId="{586D1397-3B61-1380-2D36-61EC96292857}"/>
          </ac:spMkLst>
        </pc:spChg>
      </pc:sldChg>
      <pc:sldChg chg="add del">
        <pc:chgData name="Jędrzej Jankowski-guzy" userId="8b5b2032-6968-4b19-be20-25558066119c" providerId="ADAL" clId="{87CB846F-515B-4747-8BAB-115C02EA9C0B}" dt="2024-06-20T20:41:45.831" v="1925"/>
        <pc:sldMkLst>
          <pc:docMk/>
          <pc:sldMk cId="3387271565" sldId="321"/>
        </pc:sldMkLst>
      </pc:sldChg>
      <pc:sldChg chg="modSp add mod">
        <pc:chgData name="Jędrzej Jankowski-guzy" userId="8b5b2032-6968-4b19-be20-25558066119c" providerId="ADAL" clId="{87CB846F-515B-4747-8BAB-115C02EA9C0B}" dt="2024-06-20T21:02:39.753" v="2831" actId="5793"/>
        <pc:sldMkLst>
          <pc:docMk/>
          <pc:sldMk cId="1224774607" sldId="322"/>
        </pc:sldMkLst>
        <pc:spChg chg="mod">
          <ac:chgData name="Jędrzej Jankowski-guzy" userId="8b5b2032-6968-4b19-be20-25558066119c" providerId="ADAL" clId="{87CB846F-515B-4747-8BAB-115C02EA9C0B}" dt="2024-06-20T20:55:47.888" v="2410" actId="20577"/>
          <ac:spMkLst>
            <pc:docMk/>
            <pc:sldMk cId="1224774607" sldId="322"/>
            <ac:spMk id="4" creationId="{1B53A616-BC45-7003-D00A-64BD15781752}"/>
          </ac:spMkLst>
        </pc:spChg>
        <pc:spChg chg="mod">
          <ac:chgData name="Jędrzej Jankowski-guzy" userId="8b5b2032-6968-4b19-be20-25558066119c" providerId="ADAL" clId="{87CB846F-515B-4747-8BAB-115C02EA9C0B}" dt="2024-06-20T21:02:39.753" v="2831" actId="5793"/>
          <ac:spMkLst>
            <pc:docMk/>
            <pc:sldMk cId="1224774607" sldId="322"/>
            <ac:spMk id="6" creationId="{586D1397-3B61-1380-2D36-61EC962928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Paletyzacja towarów</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5B976E17-30F7-4D9E-82CD-455C472A58F1}">
      <dgm:prSet phldrT="[Tekst]"/>
      <dgm:spPr/>
      <dgm:t>
        <a:bodyPr/>
        <a:lstStyle/>
        <a:p>
          <a:r>
            <a:rPr lang="pl-PL" dirty="0"/>
            <a:t>Identyfikacja przesyłek (RFID, QR)</a:t>
          </a:r>
        </a:p>
      </dgm:t>
    </dgm:pt>
    <dgm:pt modelId="{D5812751-925A-42F5-A31C-33BCBB1322AD}" type="parTrans" cxnId="{E755225F-C758-4FE8-B53A-9C683D2E550A}">
      <dgm:prSet/>
      <dgm:spPr/>
      <dgm:t>
        <a:bodyPr/>
        <a:lstStyle/>
        <a:p>
          <a:endParaRPr lang="pl-PL"/>
        </a:p>
      </dgm:t>
    </dgm:pt>
    <dgm:pt modelId="{DBA5C142-EBBA-492E-A8A8-ED8440FA82F4}" type="sibTrans" cxnId="{E755225F-C758-4FE8-B53A-9C683D2E550A}">
      <dgm:prSet/>
      <dgm:spPr/>
      <dgm:t>
        <a:bodyPr/>
        <a:lstStyle/>
        <a:p>
          <a:endParaRPr lang="pl-PL"/>
        </a:p>
      </dgm:t>
    </dgm:pt>
    <dgm:pt modelId="{184F67B1-D65E-4E70-AFB8-8810E0690BFD}">
      <dgm:prSet phldrT="[Tekst]"/>
      <dgm:spPr/>
      <dgm:t>
        <a:bodyPr/>
        <a:lstStyle/>
        <a:p>
          <a:r>
            <a:rPr lang="pl-PL" dirty="0"/>
            <a:t>Poszukiwanie efektów synergii</a:t>
          </a:r>
        </a:p>
      </dgm:t>
    </dgm:pt>
    <dgm:pt modelId="{D99AEE12-31D2-44BF-93CF-EAADAEDE81CB}" type="parTrans" cxnId="{5590C228-C70B-4112-8CC5-4BB653E9EB87}">
      <dgm:prSet/>
      <dgm:spPr/>
      <dgm:t>
        <a:bodyPr/>
        <a:lstStyle/>
        <a:p>
          <a:endParaRPr lang="pl-PL"/>
        </a:p>
      </dgm:t>
    </dgm:pt>
    <dgm:pt modelId="{CF626E74-1447-440E-B3C2-89F6D2599133}" type="sibTrans" cxnId="{5590C228-C70B-4112-8CC5-4BB653E9EB87}">
      <dgm:prSet/>
      <dgm:spPr/>
      <dgm:t>
        <a:bodyPr/>
        <a:lstStyle/>
        <a:p>
          <a:endParaRPr lang="pl-PL"/>
        </a:p>
      </dgm:t>
    </dgm:pt>
    <dgm:pt modelId="{5DB4D70C-6B18-4F65-AAFB-0811BF6631E5}">
      <dgm:prSet phldrT="[Tekst]"/>
      <dgm:spPr/>
      <dgm:t>
        <a:bodyPr/>
        <a:lstStyle/>
        <a:p>
          <a:r>
            <a:rPr lang="pl-PL" dirty="0"/>
            <a:t>Krótkie terminy realizacji</a:t>
          </a:r>
        </a:p>
      </dgm:t>
    </dgm:pt>
    <dgm:pt modelId="{288DAC72-65D8-4922-9EF6-63061E268339}" type="parTrans" cxnId="{02DF7EFB-C580-41CF-8C42-5F3E8E3E8862}">
      <dgm:prSet/>
      <dgm:spPr/>
      <dgm:t>
        <a:bodyPr/>
        <a:lstStyle/>
        <a:p>
          <a:endParaRPr lang="pl-PL"/>
        </a:p>
      </dgm:t>
    </dgm:pt>
    <dgm:pt modelId="{6FA02EEB-4F48-44C1-820E-0FAC22B2F7EC}" type="sibTrans" cxnId="{02DF7EFB-C580-41CF-8C42-5F3E8E3E8862}">
      <dgm:prSet/>
      <dgm:spPr/>
      <dgm:t>
        <a:bodyPr/>
        <a:lstStyle/>
        <a:p>
          <a:endParaRPr lang="pl-PL"/>
        </a:p>
      </dgm:t>
    </dgm:pt>
    <dgm:pt modelId="{F6505D60-B095-45A9-844A-EBA4A205368B}">
      <dgm:prSet phldrT="[Tekst]"/>
      <dgm:spPr/>
      <dgm:t>
        <a:bodyPr/>
        <a:lstStyle/>
        <a:p>
          <a:r>
            <a:rPr lang="pl-PL" dirty="0"/>
            <a:t>Elastyczność w dostawie</a:t>
          </a:r>
        </a:p>
      </dgm:t>
    </dgm:pt>
    <dgm:pt modelId="{8E06BBE2-390C-425E-956E-56682CAB3D4A}" type="parTrans" cxnId="{C0C7E9B5-F474-4F3A-A475-9A3D6A63AB7F}">
      <dgm:prSet/>
      <dgm:spPr/>
      <dgm:t>
        <a:bodyPr/>
        <a:lstStyle/>
        <a:p>
          <a:endParaRPr lang="pl-PL"/>
        </a:p>
      </dgm:t>
    </dgm:pt>
    <dgm:pt modelId="{701FBDC5-1C0E-46EC-A016-A1AD8D16390B}" type="sibTrans" cxnId="{C0C7E9B5-F474-4F3A-A475-9A3D6A63AB7F}">
      <dgm:prSet/>
      <dgm:spPr/>
      <dgm:t>
        <a:bodyPr/>
        <a:lstStyle/>
        <a:p>
          <a:endParaRPr lang="pl-PL"/>
        </a:p>
      </dgm:t>
    </dgm:pt>
    <dgm:pt modelId="{1DEF4C98-593B-43DB-808B-0AF81F6F8D6F}">
      <dgm:prSet phldrT="[Tekst]"/>
      <dgm:spPr/>
      <dgm:t>
        <a:bodyPr/>
        <a:lstStyle/>
        <a:p>
          <a:r>
            <a:rPr lang="pl-PL" dirty="0"/>
            <a:t>Rozbudowana infrastruktura magazynowa </a:t>
          </a:r>
          <a:br>
            <a:rPr lang="pl-PL" dirty="0"/>
          </a:br>
          <a:r>
            <a:rPr lang="pl-PL" dirty="0"/>
            <a:t>i systemowa</a:t>
          </a:r>
        </a:p>
      </dgm:t>
    </dgm:pt>
    <dgm:pt modelId="{3831E7A1-44F4-49C5-A78A-34CAB588FE3D}" type="parTrans" cxnId="{7080BA49-40E4-49BF-9A5D-33F448004037}">
      <dgm:prSet/>
      <dgm:spPr/>
      <dgm:t>
        <a:bodyPr/>
        <a:lstStyle/>
        <a:p>
          <a:endParaRPr lang="pl-PL"/>
        </a:p>
      </dgm:t>
    </dgm:pt>
    <dgm:pt modelId="{15A0DA75-C0B7-46CC-9B1F-15586C897C87}" type="sibTrans" cxnId="{7080BA49-40E4-49BF-9A5D-33F448004037}">
      <dgm:prSet/>
      <dgm:spPr/>
      <dgm:t>
        <a:bodyPr/>
        <a:lstStyle/>
        <a:p>
          <a:endParaRPr lang="pl-PL"/>
        </a:p>
      </dgm:t>
    </dgm:pt>
    <dgm:pt modelId="{129BA272-0934-4A5A-9654-BA348574F83B}">
      <dgm:prSet phldrT="[Tekst]"/>
      <dgm:spPr/>
      <dgm:t>
        <a:bodyPr/>
        <a:lstStyle/>
        <a:p>
          <a:r>
            <a:rPr lang="pl-PL" dirty="0"/>
            <a:t>Przeładunki</a:t>
          </a:r>
        </a:p>
      </dgm:t>
    </dgm:pt>
    <dgm:pt modelId="{A7FD4E9C-A637-4D82-BF8D-46A773DDD81B}" type="parTrans" cxnId="{BE56EE34-A7AB-4617-80C5-E2662AF51E42}">
      <dgm:prSet/>
      <dgm:spPr/>
      <dgm:t>
        <a:bodyPr/>
        <a:lstStyle/>
        <a:p>
          <a:endParaRPr lang="pl-PL"/>
        </a:p>
      </dgm:t>
    </dgm:pt>
    <dgm:pt modelId="{E76FA4EC-8ED5-43A9-A04B-6F4E7558BD6C}" type="sibTrans" cxnId="{BE56EE34-A7AB-4617-80C5-E2662AF51E42}">
      <dgm:prSet/>
      <dgm:spPr/>
      <dgm:t>
        <a:bodyPr/>
        <a:lstStyle/>
        <a:p>
          <a:endParaRPr lang="pl-PL"/>
        </a:p>
      </dgm:t>
    </dgm:pt>
    <dgm:pt modelId="{8075ECA4-CAA1-480A-921E-FB648C8945C9}">
      <dgm:prSet phldrT="[Tekst]"/>
      <dgm:spPr/>
      <dgm:t>
        <a:bodyPr/>
        <a:lstStyle/>
        <a:p>
          <a:r>
            <a:rPr lang="pl-PL" dirty="0"/>
            <a:t>Oszczędności </a:t>
          </a:r>
          <a:br>
            <a:rPr lang="pl-PL" dirty="0"/>
          </a:br>
          <a:r>
            <a:rPr lang="pl-PL" dirty="0"/>
            <a:t>w dostawach małej liczby palet</a:t>
          </a:r>
        </a:p>
      </dgm:t>
    </dgm:pt>
    <dgm:pt modelId="{5E64172E-58E4-4BC4-A3BF-2B7760FEBCC1}" type="parTrans" cxnId="{D81E8305-D86E-444C-820B-0B4E6040D83B}">
      <dgm:prSet/>
      <dgm:spPr/>
      <dgm:t>
        <a:bodyPr/>
        <a:lstStyle/>
        <a:p>
          <a:endParaRPr lang="pl-PL"/>
        </a:p>
      </dgm:t>
    </dgm:pt>
    <dgm:pt modelId="{98C1A8EA-C646-4796-B194-9A8078CEE6E3}" type="sibTrans" cxnId="{D81E8305-D86E-444C-820B-0B4E6040D83B}">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8">
        <dgm:presLayoutVars>
          <dgm:bulletEnabled val="1"/>
        </dgm:presLayoutVars>
      </dgm:prSet>
      <dgm:spPr/>
    </dgm:pt>
    <dgm:pt modelId="{89CD7D29-0D7B-4ED0-A872-BE1264DC0BA4}" type="pres">
      <dgm:prSet presAssocID="{DDA2C8E7-B1BE-4044-86D0-332142772F72}" presName="sibTrans" presStyleCnt="0"/>
      <dgm:spPr/>
    </dgm:pt>
    <dgm:pt modelId="{D3FD83CB-7985-4331-B098-930992326E31}" type="pres">
      <dgm:prSet presAssocID="{5B976E17-30F7-4D9E-82CD-455C472A58F1}" presName="node" presStyleLbl="node1" presStyleIdx="1" presStyleCnt="8">
        <dgm:presLayoutVars>
          <dgm:bulletEnabled val="1"/>
        </dgm:presLayoutVars>
      </dgm:prSet>
      <dgm:spPr/>
    </dgm:pt>
    <dgm:pt modelId="{521533E8-5EDF-48A8-923F-CAF3F6127366}" type="pres">
      <dgm:prSet presAssocID="{DBA5C142-EBBA-492E-A8A8-ED8440FA82F4}" presName="sibTrans" presStyleCnt="0"/>
      <dgm:spPr/>
    </dgm:pt>
    <dgm:pt modelId="{56C8FA70-60B9-49B2-8F4B-5CC0513321BC}" type="pres">
      <dgm:prSet presAssocID="{184F67B1-D65E-4E70-AFB8-8810E0690BFD}" presName="node" presStyleLbl="node1" presStyleIdx="2" presStyleCnt="8">
        <dgm:presLayoutVars>
          <dgm:bulletEnabled val="1"/>
        </dgm:presLayoutVars>
      </dgm:prSet>
      <dgm:spPr/>
    </dgm:pt>
    <dgm:pt modelId="{CB8E5E94-8C17-445D-8E14-178C25DD1E19}" type="pres">
      <dgm:prSet presAssocID="{CF626E74-1447-440E-B3C2-89F6D2599133}" presName="sibTrans" presStyleCnt="0"/>
      <dgm:spPr/>
    </dgm:pt>
    <dgm:pt modelId="{596207C3-E39D-479B-83BC-D3E0B7FAFA1A}" type="pres">
      <dgm:prSet presAssocID="{5DB4D70C-6B18-4F65-AAFB-0811BF6631E5}" presName="node" presStyleLbl="node1" presStyleIdx="3" presStyleCnt="8">
        <dgm:presLayoutVars>
          <dgm:bulletEnabled val="1"/>
        </dgm:presLayoutVars>
      </dgm:prSet>
      <dgm:spPr/>
    </dgm:pt>
    <dgm:pt modelId="{6EFF7EF3-0491-496F-A72C-26941CFBC66D}" type="pres">
      <dgm:prSet presAssocID="{6FA02EEB-4F48-44C1-820E-0FAC22B2F7EC}" presName="sibTrans" presStyleCnt="0"/>
      <dgm:spPr/>
    </dgm:pt>
    <dgm:pt modelId="{D4D05295-BF5A-40B1-B2E0-86E0A287634C}" type="pres">
      <dgm:prSet presAssocID="{F6505D60-B095-45A9-844A-EBA4A205368B}" presName="node" presStyleLbl="node1" presStyleIdx="4" presStyleCnt="8">
        <dgm:presLayoutVars>
          <dgm:bulletEnabled val="1"/>
        </dgm:presLayoutVars>
      </dgm:prSet>
      <dgm:spPr/>
    </dgm:pt>
    <dgm:pt modelId="{5660C37D-A573-4FC1-804E-2D7F5291FAD2}" type="pres">
      <dgm:prSet presAssocID="{701FBDC5-1C0E-46EC-A016-A1AD8D16390B}" presName="sibTrans" presStyleCnt="0"/>
      <dgm:spPr/>
    </dgm:pt>
    <dgm:pt modelId="{76E0F560-605F-45F5-914E-03110137027B}" type="pres">
      <dgm:prSet presAssocID="{1DEF4C98-593B-43DB-808B-0AF81F6F8D6F}" presName="node" presStyleLbl="node1" presStyleIdx="5" presStyleCnt="8">
        <dgm:presLayoutVars>
          <dgm:bulletEnabled val="1"/>
        </dgm:presLayoutVars>
      </dgm:prSet>
      <dgm:spPr/>
    </dgm:pt>
    <dgm:pt modelId="{CCEA5E30-DB03-4B2B-AD9C-D773ECA4E5E0}" type="pres">
      <dgm:prSet presAssocID="{15A0DA75-C0B7-46CC-9B1F-15586C897C87}" presName="sibTrans" presStyleCnt="0"/>
      <dgm:spPr/>
    </dgm:pt>
    <dgm:pt modelId="{F2007817-4F43-4D14-A68F-A5239FD0B235}" type="pres">
      <dgm:prSet presAssocID="{129BA272-0934-4A5A-9654-BA348574F83B}" presName="node" presStyleLbl="node1" presStyleIdx="6" presStyleCnt="8">
        <dgm:presLayoutVars>
          <dgm:bulletEnabled val="1"/>
        </dgm:presLayoutVars>
      </dgm:prSet>
      <dgm:spPr/>
    </dgm:pt>
    <dgm:pt modelId="{0A1AC8A6-CF78-41C2-A1F5-6AD9D6435457}" type="pres">
      <dgm:prSet presAssocID="{E76FA4EC-8ED5-43A9-A04B-6F4E7558BD6C}" presName="sibTrans" presStyleCnt="0"/>
      <dgm:spPr/>
    </dgm:pt>
    <dgm:pt modelId="{2E831DC5-6D5E-4030-9060-119FF7738465}" type="pres">
      <dgm:prSet presAssocID="{8075ECA4-CAA1-480A-921E-FB648C8945C9}" presName="node" presStyleLbl="node1" presStyleIdx="7" presStyleCnt="8">
        <dgm:presLayoutVars>
          <dgm:bulletEnabled val="1"/>
        </dgm:presLayoutVars>
      </dgm:prSet>
      <dgm:spPr/>
    </dgm:pt>
  </dgm:ptLst>
  <dgm:cxnLst>
    <dgm:cxn modelId="{D81E8305-D86E-444C-820B-0B4E6040D83B}" srcId="{FA235775-CD05-4A0C-9373-41659AEFF0C7}" destId="{8075ECA4-CAA1-480A-921E-FB648C8945C9}" srcOrd="7" destOrd="0" parTransId="{5E64172E-58E4-4BC4-A3BF-2B7760FEBCC1}" sibTransId="{98C1A8EA-C646-4796-B194-9A8078CEE6E3}"/>
    <dgm:cxn modelId="{5590C228-C70B-4112-8CC5-4BB653E9EB87}" srcId="{FA235775-CD05-4A0C-9373-41659AEFF0C7}" destId="{184F67B1-D65E-4E70-AFB8-8810E0690BFD}" srcOrd="2" destOrd="0" parTransId="{D99AEE12-31D2-44BF-93CF-EAADAEDE81CB}" sibTransId="{CF626E74-1447-440E-B3C2-89F6D2599133}"/>
    <dgm:cxn modelId="{3DD6F731-E5AD-45FF-8534-BF61926501C0}" type="presOf" srcId="{5B976E17-30F7-4D9E-82CD-455C472A58F1}" destId="{D3FD83CB-7985-4331-B098-930992326E31}" srcOrd="0" destOrd="0" presId="urn:microsoft.com/office/officeart/2005/8/layout/default"/>
    <dgm:cxn modelId="{BE56EE34-A7AB-4617-80C5-E2662AF51E42}" srcId="{FA235775-CD05-4A0C-9373-41659AEFF0C7}" destId="{129BA272-0934-4A5A-9654-BA348574F83B}" srcOrd="6" destOrd="0" parTransId="{A7FD4E9C-A637-4D82-BF8D-46A773DDD81B}" sibTransId="{E76FA4EC-8ED5-43A9-A04B-6F4E7558BD6C}"/>
    <dgm:cxn modelId="{E755225F-C758-4FE8-B53A-9C683D2E550A}" srcId="{FA235775-CD05-4A0C-9373-41659AEFF0C7}" destId="{5B976E17-30F7-4D9E-82CD-455C472A58F1}" srcOrd="1" destOrd="0" parTransId="{D5812751-925A-42F5-A31C-33BCBB1322AD}" sibTransId="{DBA5C142-EBBA-492E-A8A8-ED8440FA82F4}"/>
    <dgm:cxn modelId="{799CC763-C787-4180-97DB-A1DF4043EEA1}" srcId="{FA235775-CD05-4A0C-9373-41659AEFF0C7}" destId="{8B834A07-014F-441B-9364-4ECA76C9EA82}" srcOrd="0" destOrd="0" parTransId="{4E994999-F6A8-42CF-8811-39BD2CBAA440}" sibTransId="{DDA2C8E7-B1BE-4044-86D0-332142772F72}"/>
    <dgm:cxn modelId="{7080BA49-40E4-49BF-9A5D-33F448004037}" srcId="{FA235775-CD05-4A0C-9373-41659AEFF0C7}" destId="{1DEF4C98-593B-43DB-808B-0AF81F6F8D6F}" srcOrd="5" destOrd="0" parTransId="{3831E7A1-44F4-49C5-A78A-34CAB588FE3D}" sibTransId="{15A0DA75-C0B7-46CC-9B1F-15586C897C87}"/>
    <dgm:cxn modelId="{96CB714E-F52F-472B-B6D3-F749FA4DDADE}" type="presOf" srcId="{1DEF4C98-593B-43DB-808B-0AF81F6F8D6F}" destId="{76E0F560-605F-45F5-914E-03110137027B}" srcOrd="0" destOrd="0" presId="urn:microsoft.com/office/officeart/2005/8/layout/default"/>
    <dgm:cxn modelId="{DDFBE085-487E-4F03-85E2-15A4E41E295C}" type="presOf" srcId="{129BA272-0934-4A5A-9654-BA348574F83B}" destId="{F2007817-4F43-4D14-A68F-A5239FD0B235}" srcOrd="0" destOrd="0" presId="urn:microsoft.com/office/officeart/2005/8/layout/default"/>
    <dgm:cxn modelId="{5D41049D-CC9F-419B-849B-4215A88A75E6}" type="presOf" srcId="{8B834A07-014F-441B-9364-4ECA76C9EA82}" destId="{1E8890A9-8CCA-4406-9BF3-D335C7300A9E}" srcOrd="0" destOrd="0" presId="urn:microsoft.com/office/officeart/2005/8/layout/default"/>
    <dgm:cxn modelId="{36D67E9E-B4FB-415E-87EC-41C6EEC14C1F}" type="presOf" srcId="{5DB4D70C-6B18-4F65-AAFB-0811BF6631E5}" destId="{596207C3-E39D-479B-83BC-D3E0B7FAFA1A}" srcOrd="0" destOrd="0" presId="urn:microsoft.com/office/officeart/2005/8/layout/default"/>
    <dgm:cxn modelId="{C0C7E9B5-F474-4F3A-A475-9A3D6A63AB7F}" srcId="{FA235775-CD05-4A0C-9373-41659AEFF0C7}" destId="{F6505D60-B095-45A9-844A-EBA4A205368B}" srcOrd="4" destOrd="0" parTransId="{8E06BBE2-390C-425E-956E-56682CAB3D4A}" sibTransId="{701FBDC5-1C0E-46EC-A016-A1AD8D16390B}"/>
    <dgm:cxn modelId="{452949B7-B935-4F4C-8256-DF6235373645}" type="presOf" srcId="{184F67B1-D65E-4E70-AFB8-8810E0690BFD}" destId="{56C8FA70-60B9-49B2-8F4B-5CC0513321BC}"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3ECBF8E9-550A-478C-B2D0-3517E73E1414}" type="presOf" srcId="{F6505D60-B095-45A9-844A-EBA4A205368B}" destId="{D4D05295-BF5A-40B1-B2E0-86E0A287634C}" srcOrd="0" destOrd="0" presId="urn:microsoft.com/office/officeart/2005/8/layout/default"/>
    <dgm:cxn modelId="{FBCCF0CF-02DD-4684-A6AE-E470305F44C6}" type="presOf" srcId="{8075ECA4-CAA1-480A-921E-FB648C8945C9}" destId="{2E831DC5-6D5E-4030-9060-119FF7738465}" srcOrd="0" destOrd="0" presId="urn:microsoft.com/office/officeart/2005/8/layout/default"/>
    <dgm:cxn modelId="{02DF7EFB-C580-41CF-8C42-5F3E8E3E8862}" srcId="{FA235775-CD05-4A0C-9373-41659AEFF0C7}" destId="{5DB4D70C-6B18-4F65-AAFB-0811BF6631E5}" srcOrd="3" destOrd="0" parTransId="{288DAC72-65D8-4922-9EF6-63061E268339}" sibTransId="{6FA02EEB-4F48-44C1-820E-0FAC22B2F7EC}"/>
    <dgm:cxn modelId="{E46D9115-EE8E-4D16-9E40-AC4B33C1DE03}" type="presParOf" srcId="{B0FDD8F4-4658-43CD-ABD7-B5A1F5526B97}" destId="{1E8890A9-8CCA-4406-9BF3-D335C7300A9E}" srcOrd="0" destOrd="0" presId="urn:microsoft.com/office/officeart/2005/8/layout/default"/>
    <dgm:cxn modelId="{470FCD44-D6E4-4D29-B72D-EE23B4D2DA74}" type="presParOf" srcId="{B0FDD8F4-4658-43CD-ABD7-B5A1F5526B97}" destId="{89CD7D29-0D7B-4ED0-A872-BE1264DC0BA4}" srcOrd="1" destOrd="0" presId="urn:microsoft.com/office/officeart/2005/8/layout/default"/>
    <dgm:cxn modelId="{5A46852C-80F2-4B96-B923-DA461F63C0FB}" type="presParOf" srcId="{B0FDD8F4-4658-43CD-ABD7-B5A1F5526B97}" destId="{D3FD83CB-7985-4331-B098-930992326E31}" srcOrd="2" destOrd="0" presId="urn:microsoft.com/office/officeart/2005/8/layout/default"/>
    <dgm:cxn modelId="{D39782C1-C409-4F0C-8EDC-6A2EDC3D1893}" type="presParOf" srcId="{B0FDD8F4-4658-43CD-ABD7-B5A1F5526B97}" destId="{521533E8-5EDF-48A8-923F-CAF3F6127366}" srcOrd="3" destOrd="0" presId="urn:microsoft.com/office/officeart/2005/8/layout/default"/>
    <dgm:cxn modelId="{8BCDCDB3-A04E-4415-AE23-FB2124DE5623}" type="presParOf" srcId="{B0FDD8F4-4658-43CD-ABD7-B5A1F5526B97}" destId="{56C8FA70-60B9-49B2-8F4B-5CC0513321BC}" srcOrd="4" destOrd="0" presId="urn:microsoft.com/office/officeart/2005/8/layout/default"/>
    <dgm:cxn modelId="{25523DCF-D6F3-4B8A-B77A-E701F2E86E31}" type="presParOf" srcId="{B0FDD8F4-4658-43CD-ABD7-B5A1F5526B97}" destId="{CB8E5E94-8C17-445D-8E14-178C25DD1E19}" srcOrd="5" destOrd="0" presId="urn:microsoft.com/office/officeart/2005/8/layout/default"/>
    <dgm:cxn modelId="{C8742211-03C4-4757-A6E2-FF94C10C9F53}" type="presParOf" srcId="{B0FDD8F4-4658-43CD-ABD7-B5A1F5526B97}" destId="{596207C3-E39D-479B-83BC-D3E0B7FAFA1A}" srcOrd="6" destOrd="0" presId="urn:microsoft.com/office/officeart/2005/8/layout/default"/>
    <dgm:cxn modelId="{58E45C16-C2B9-495D-9C6A-B145DE5DF421}" type="presParOf" srcId="{B0FDD8F4-4658-43CD-ABD7-B5A1F5526B97}" destId="{6EFF7EF3-0491-496F-A72C-26941CFBC66D}" srcOrd="7" destOrd="0" presId="urn:microsoft.com/office/officeart/2005/8/layout/default"/>
    <dgm:cxn modelId="{8858E775-CB02-4B39-A169-7147FCECCA94}" type="presParOf" srcId="{B0FDD8F4-4658-43CD-ABD7-B5A1F5526B97}" destId="{D4D05295-BF5A-40B1-B2E0-86E0A287634C}" srcOrd="8" destOrd="0" presId="urn:microsoft.com/office/officeart/2005/8/layout/default"/>
    <dgm:cxn modelId="{D348DBBA-BD18-43E8-BBA4-8EC9EC0446B8}" type="presParOf" srcId="{B0FDD8F4-4658-43CD-ABD7-B5A1F5526B97}" destId="{5660C37D-A573-4FC1-804E-2D7F5291FAD2}" srcOrd="9" destOrd="0" presId="urn:microsoft.com/office/officeart/2005/8/layout/default"/>
    <dgm:cxn modelId="{383D0B15-8D73-406B-A5CF-47B61B3E9BD0}" type="presParOf" srcId="{B0FDD8F4-4658-43CD-ABD7-B5A1F5526B97}" destId="{76E0F560-605F-45F5-914E-03110137027B}" srcOrd="10" destOrd="0" presId="urn:microsoft.com/office/officeart/2005/8/layout/default"/>
    <dgm:cxn modelId="{CDECBE68-E1C8-4E32-9558-BE43F85CF416}" type="presParOf" srcId="{B0FDD8F4-4658-43CD-ABD7-B5A1F5526B97}" destId="{CCEA5E30-DB03-4B2B-AD9C-D773ECA4E5E0}" srcOrd="11" destOrd="0" presId="urn:microsoft.com/office/officeart/2005/8/layout/default"/>
    <dgm:cxn modelId="{BF50BBDE-C61F-44D8-991F-0CCBF75E010F}" type="presParOf" srcId="{B0FDD8F4-4658-43CD-ABD7-B5A1F5526B97}" destId="{F2007817-4F43-4D14-A68F-A5239FD0B235}" srcOrd="12" destOrd="0" presId="urn:microsoft.com/office/officeart/2005/8/layout/default"/>
    <dgm:cxn modelId="{CC958BE4-56F6-4154-8900-3C8831E863AC}" type="presParOf" srcId="{B0FDD8F4-4658-43CD-ABD7-B5A1F5526B97}" destId="{0A1AC8A6-CF78-41C2-A1F5-6AD9D6435457}" srcOrd="13" destOrd="0" presId="urn:microsoft.com/office/officeart/2005/8/layout/default"/>
    <dgm:cxn modelId="{BF79CB77-4F39-4D55-B5CB-3FE44D2C4260}" type="presParOf" srcId="{B0FDD8F4-4658-43CD-ABD7-B5A1F5526B97}" destId="{2E831DC5-6D5E-4030-9060-119FF77384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F8D004-E6ED-4B88-BD13-15E366E2ACC5}" type="doc">
      <dgm:prSet loTypeId="urn:microsoft.com/office/officeart/2005/8/layout/process1" loCatId="process" qsTypeId="urn:microsoft.com/office/officeart/2005/8/quickstyle/simple1" qsCatId="simple" csTypeId="urn:microsoft.com/office/officeart/2005/8/colors/accent1_2" csCatId="accent1" phldr="1"/>
      <dgm:spPr/>
    </dgm:pt>
    <dgm:pt modelId="{C6F4E5DA-34A2-4D30-89A7-0DBA710E93BA}">
      <dgm:prSet phldrT="[Tekst]" custT="1"/>
      <dgm:spPr/>
      <dgm:t>
        <a:bodyPr/>
        <a:lstStyle/>
        <a:p>
          <a:r>
            <a:rPr lang="pl-PL" sz="1500" dirty="0"/>
            <a:t>Dostawa bezpośrednia z oddziału</a:t>
          </a:r>
        </a:p>
      </dgm:t>
    </dgm:pt>
    <dgm:pt modelId="{24FEE22B-7138-4297-B086-3DE88DEA61FE}" type="parTrans" cxnId="{6707B8CC-FF6C-4DC2-82F0-8F8F08F38F19}">
      <dgm:prSet/>
      <dgm:spPr/>
      <dgm:t>
        <a:bodyPr/>
        <a:lstStyle/>
        <a:p>
          <a:endParaRPr lang="pl-PL"/>
        </a:p>
      </dgm:t>
    </dgm:pt>
    <dgm:pt modelId="{550CA89D-BCAB-4BEF-973A-1C25C3A05094}" type="sibTrans" cxnId="{6707B8CC-FF6C-4DC2-82F0-8F8F08F38F19}">
      <dgm:prSet/>
      <dgm:spPr/>
      <dgm:t>
        <a:bodyPr/>
        <a:lstStyle/>
        <a:p>
          <a:endParaRPr lang="pl-PL"/>
        </a:p>
      </dgm:t>
    </dgm:pt>
    <dgm:pt modelId="{8B08A115-4CF6-4249-8F80-30B5452C2BB0}">
      <dgm:prSet phldrT="[Tekst]" custT="1"/>
      <dgm:spPr/>
      <dgm:t>
        <a:bodyPr/>
        <a:lstStyle/>
        <a:p>
          <a:r>
            <a:rPr lang="pl-PL" sz="1600" dirty="0"/>
            <a:t>Odbiór</a:t>
          </a:r>
        </a:p>
      </dgm:t>
    </dgm:pt>
    <dgm:pt modelId="{DB909745-7AA3-4545-AF56-F659C9F595CD}" type="parTrans" cxnId="{7FB1901B-2CF4-4B08-8BC7-8AD14CC8A074}">
      <dgm:prSet/>
      <dgm:spPr/>
      <dgm:t>
        <a:bodyPr/>
        <a:lstStyle/>
        <a:p>
          <a:endParaRPr lang="pl-PL"/>
        </a:p>
      </dgm:t>
    </dgm:pt>
    <dgm:pt modelId="{E49788E8-E638-475D-959F-31375934856B}" type="sibTrans" cxnId="{7FB1901B-2CF4-4B08-8BC7-8AD14CC8A074}">
      <dgm:prSet/>
      <dgm:spPr/>
      <dgm:t>
        <a:bodyPr/>
        <a:lstStyle/>
        <a:p>
          <a:endParaRPr lang="pl-PL"/>
        </a:p>
      </dgm:t>
    </dgm:pt>
    <dgm:pt modelId="{F90DC475-4BFB-48D8-BBA0-7B0EC342F126}" type="pres">
      <dgm:prSet presAssocID="{74F8D004-E6ED-4B88-BD13-15E366E2ACC5}" presName="Name0" presStyleCnt="0">
        <dgm:presLayoutVars>
          <dgm:dir/>
          <dgm:resizeHandles val="exact"/>
        </dgm:presLayoutVars>
      </dgm:prSet>
      <dgm:spPr/>
    </dgm:pt>
    <dgm:pt modelId="{DD816409-54F5-482A-A745-55365993D3F4}" type="pres">
      <dgm:prSet presAssocID="{8B08A115-4CF6-4249-8F80-30B5452C2BB0}" presName="node" presStyleLbl="node1" presStyleIdx="0" presStyleCnt="2" custScaleX="22342" custScaleY="37309" custLinFactNeighborX="5398" custLinFactNeighborY="394">
        <dgm:presLayoutVars>
          <dgm:bulletEnabled val="1"/>
        </dgm:presLayoutVars>
      </dgm:prSet>
      <dgm:spPr/>
    </dgm:pt>
    <dgm:pt modelId="{5AE03869-F7A1-4369-AE37-EEE29B4B2927}" type="pres">
      <dgm:prSet presAssocID="{E49788E8-E638-475D-959F-31375934856B}" presName="sibTrans" presStyleLbl="sibTrans2D1" presStyleIdx="0" presStyleCnt="1" custScaleX="60750"/>
      <dgm:spPr/>
    </dgm:pt>
    <dgm:pt modelId="{A6099937-D120-44AB-9CE7-22C174278D07}" type="pres">
      <dgm:prSet presAssocID="{E49788E8-E638-475D-959F-31375934856B}" presName="connectorText" presStyleLbl="sibTrans2D1" presStyleIdx="0" presStyleCnt="1"/>
      <dgm:spPr/>
    </dgm:pt>
    <dgm:pt modelId="{77424106-F1A0-44FF-9A8D-2C2CD206417B}" type="pres">
      <dgm:prSet presAssocID="{C6F4E5DA-34A2-4D30-89A7-0DBA710E93BA}" presName="node" presStyleLbl="node1" presStyleIdx="1" presStyleCnt="2" custScaleX="25014" custScaleY="38941" custLinFactNeighborX="-23974" custLinFactNeighborY="1582">
        <dgm:presLayoutVars>
          <dgm:bulletEnabled val="1"/>
        </dgm:presLayoutVars>
      </dgm:prSet>
      <dgm:spPr/>
    </dgm:pt>
  </dgm:ptLst>
  <dgm:cxnLst>
    <dgm:cxn modelId="{7FB1901B-2CF4-4B08-8BC7-8AD14CC8A074}" srcId="{74F8D004-E6ED-4B88-BD13-15E366E2ACC5}" destId="{8B08A115-4CF6-4249-8F80-30B5452C2BB0}" srcOrd="0" destOrd="0" parTransId="{DB909745-7AA3-4545-AF56-F659C9F595CD}" sibTransId="{E49788E8-E638-475D-959F-31375934856B}"/>
    <dgm:cxn modelId="{622ECE69-0F8F-4530-A258-CA923E4C151D}" type="presOf" srcId="{C6F4E5DA-34A2-4D30-89A7-0DBA710E93BA}" destId="{77424106-F1A0-44FF-9A8D-2C2CD206417B}" srcOrd="0" destOrd="0" presId="urn:microsoft.com/office/officeart/2005/8/layout/process1"/>
    <dgm:cxn modelId="{169CBAA1-BAD9-4940-884C-B91D444EF1E6}" type="presOf" srcId="{8B08A115-4CF6-4249-8F80-30B5452C2BB0}" destId="{DD816409-54F5-482A-A745-55365993D3F4}" srcOrd="0" destOrd="0" presId="urn:microsoft.com/office/officeart/2005/8/layout/process1"/>
    <dgm:cxn modelId="{52C240E2-3EC9-499F-B480-710663760780}" type="presOf" srcId="{E49788E8-E638-475D-959F-31375934856B}" destId="{A6099937-D120-44AB-9CE7-22C174278D07}" srcOrd="1" destOrd="0" presId="urn:microsoft.com/office/officeart/2005/8/layout/process1"/>
    <dgm:cxn modelId="{ED760BE6-D233-401F-B59B-B3D92683EA6E}" type="presOf" srcId="{E49788E8-E638-475D-959F-31375934856B}" destId="{5AE03869-F7A1-4369-AE37-EEE29B4B2927}" srcOrd="0" destOrd="0" presId="urn:microsoft.com/office/officeart/2005/8/layout/process1"/>
    <dgm:cxn modelId="{6707B8CC-FF6C-4DC2-82F0-8F8F08F38F19}" srcId="{74F8D004-E6ED-4B88-BD13-15E366E2ACC5}" destId="{C6F4E5DA-34A2-4D30-89A7-0DBA710E93BA}" srcOrd="1" destOrd="0" parTransId="{24FEE22B-7138-4297-B086-3DE88DEA61FE}" sibTransId="{550CA89D-BCAB-4BEF-973A-1C25C3A05094}"/>
    <dgm:cxn modelId="{602658D6-6744-47CF-BF05-54B928833C15}" type="presOf" srcId="{74F8D004-E6ED-4B88-BD13-15E366E2ACC5}" destId="{F90DC475-4BFB-48D8-BBA0-7B0EC342F126}" srcOrd="0" destOrd="0" presId="urn:microsoft.com/office/officeart/2005/8/layout/process1"/>
    <dgm:cxn modelId="{58D2BC99-853F-4EB6-B3AD-CC4964BA7889}" type="presParOf" srcId="{F90DC475-4BFB-48D8-BBA0-7B0EC342F126}" destId="{DD816409-54F5-482A-A745-55365993D3F4}" srcOrd="0" destOrd="0" presId="urn:microsoft.com/office/officeart/2005/8/layout/process1"/>
    <dgm:cxn modelId="{5CA34892-350B-4ED9-951A-50F85C37B132}" type="presParOf" srcId="{F90DC475-4BFB-48D8-BBA0-7B0EC342F126}" destId="{5AE03869-F7A1-4369-AE37-EEE29B4B2927}" srcOrd="1" destOrd="0" presId="urn:microsoft.com/office/officeart/2005/8/layout/process1"/>
    <dgm:cxn modelId="{CD609836-B35E-4C08-A9F5-E6664CAD8836}" type="presParOf" srcId="{5AE03869-F7A1-4369-AE37-EEE29B4B2927}" destId="{A6099937-D120-44AB-9CE7-22C174278D07}" srcOrd="0" destOrd="0" presId="urn:microsoft.com/office/officeart/2005/8/layout/process1"/>
    <dgm:cxn modelId="{6ACB2B69-2FDB-4FF9-AB8A-9FA53B0F32EB}" type="presParOf" srcId="{F90DC475-4BFB-48D8-BBA0-7B0EC342F126}" destId="{77424106-F1A0-44FF-9A8D-2C2CD206417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pl-PL"/>
        </a:p>
      </dgm:t>
    </dgm:pt>
    <dgm:pt modelId="{8B834A07-014F-441B-9364-4ECA76C9EA82}">
      <dgm:prSet phldrT="[Tekst]"/>
      <dgm:spPr/>
      <dgm:t>
        <a:bodyPr/>
        <a:lstStyle/>
        <a:p>
          <a:r>
            <a:rPr lang="pl-PL" dirty="0"/>
            <a:t>Konsolidacja przesyłek z regionu oddziału odbierającego</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Pomijany wewnętrzny transport</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Tylko jeden przeładunek</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Możliwe do uzyskania wypełnienie drobnicy podobne do modelu I</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4">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4">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4">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4">
        <dgm:presLayoutVars>
          <dgm:bulletEnabled val="1"/>
        </dgm:presLayoutVars>
      </dgm:prSet>
      <dgm:spPr/>
    </dgm:pt>
  </dgm:ptLst>
  <dgm:cxnLst>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ADA70A-5022-4924-95F7-F87E9BFD406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l-PL"/>
        </a:p>
      </dgm:t>
    </dgm:pt>
    <dgm:pt modelId="{76F857E3-3399-4455-B2D8-6B716343E290}">
      <dgm:prSet phldrT="[Tekst]"/>
      <dgm:spPr/>
      <dgm:t>
        <a:bodyPr/>
        <a:lstStyle/>
        <a:p>
          <a:r>
            <a:rPr lang="pl-PL" dirty="0"/>
            <a:t>Minimalizacja kilometrów </a:t>
          </a:r>
          <a:br>
            <a:rPr lang="pl-PL" dirty="0"/>
          </a:br>
          <a:r>
            <a:rPr lang="pl-PL" dirty="0"/>
            <a:t>w dostawie</a:t>
          </a:r>
        </a:p>
      </dgm:t>
    </dgm:pt>
    <dgm:pt modelId="{AEBA2E57-E0EF-46C9-AA66-8B51E18C12F3}" type="parTrans" cxnId="{313D623F-D33A-4C92-A333-D87FF7A526F0}">
      <dgm:prSet/>
      <dgm:spPr/>
      <dgm:t>
        <a:bodyPr/>
        <a:lstStyle/>
        <a:p>
          <a:endParaRPr lang="pl-PL"/>
        </a:p>
      </dgm:t>
    </dgm:pt>
    <dgm:pt modelId="{0170D4D2-1BCC-482B-A3C4-3C61475FA18A}" type="sibTrans" cxnId="{313D623F-D33A-4C92-A333-D87FF7A526F0}">
      <dgm:prSet/>
      <dgm:spPr/>
      <dgm:t>
        <a:bodyPr/>
        <a:lstStyle/>
        <a:p>
          <a:endParaRPr lang="pl-PL"/>
        </a:p>
      </dgm:t>
    </dgm:pt>
    <dgm:pt modelId="{24F26568-B116-4456-A749-A494B8CF5653}">
      <dgm:prSet phldrT="[Tekst]"/>
      <dgm:spPr/>
      <dgm:t>
        <a:bodyPr/>
        <a:lstStyle/>
        <a:p>
          <a:r>
            <a:rPr lang="pl-PL" dirty="0"/>
            <a:t>Minimalizacja użytych pojazdów</a:t>
          </a:r>
        </a:p>
      </dgm:t>
    </dgm:pt>
    <dgm:pt modelId="{27A9F3AC-E42C-4B90-87D5-ADD7DAECD3C7}" type="parTrans" cxnId="{C3966D10-C746-43A2-9478-3D6215074773}">
      <dgm:prSet/>
      <dgm:spPr/>
      <dgm:t>
        <a:bodyPr/>
        <a:lstStyle/>
        <a:p>
          <a:endParaRPr lang="pl-PL"/>
        </a:p>
      </dgm:t>
    </dgm:pt>
    <dgm:pt modelId="{3EAD28E7-04D1-43CC-9985-497F3BDCD89C}" type="sibTrans" cxnId="{C3966D10-C746-43A2-9478-3D6215074773}">
      <dgm:prSet/>
      <dgm:spPr/>
      <dgm:t>
        <a:bodyPr/>
        <a:lstStyle/>
        <a:p>
          <a:endParaRPr lang="pl-PL"/>
        </a:p>
      </dgm:t>
    </dgm:pt>
    <dgm:pt modelId="{DCCCF8F8-470D-4279-99AF-40050C9A6B8C}">
      <dgm:prSet phldrT="[Tekst]"/>
      <dgm:spPr/>
      <dgm:t>
        <a:bodyPr/>
        <a:lstStyle/>
        <a:p>
          <a:r>
            <a:rPr lang="pl-PL" dirty="0"/>
            <a:t>Maksymalizacja wypełnienia pojazdu</a:t>
          </a:r>
        </a:p>
      </dgm:t>
    </dgm:pt>
    <dgm:pt modelId="{9B30B73F-8D16-43C2-BF49-B2DA290650D2}" type="parTrans" cxnId="{19E29AAC-A612-4BA0-9222-9F63084E206D}">
      <dgm:prSet/>
      <dgm:spPr/>
      <dgm:t>
        <a:bodyPr/>
        <a:lstStyle/>
        <a:p>
          <a:endParaRPr lang="pl-PL"/>
        </a:p>
      </dgm:t>
    </dgm:pt>
    <dgm:pt modelId="{E582B1CE-414F-4A6A-8485-ECEEFB6474C8}" type="sibTrans" cxnId="{19E29AAC-A612-4BA0-9222-9F63084E206D}">
      <dgm:prSet/>
      <dgm:spPr/>
      <dgm:t>
        <a:bodyPr/>
        <a:lstStyle/>
        <a:p>
          <a:endParaRPr lang="pl-PL"/>
        </a:p>
      </dgm:t>
    </dgm:pt>
    <dgm:pt modelId="{983AFF7A-4253-438E-B986-B59355B2D8EB}" type="pres">
      <dgm:prSet presAssocID="{72ADA70A-5022-4924-95F7-F87E9BFD4064}" presName="rootnode" presStyleCnt="0">
        <dgm:presLayoutVars>
          <dgm:chMax/>
          <dgm:chPref/>
          <dgm:dir/>
          <dgm:animLvl val="lvl"/>
        </dgm:presLayoutVars>
      </dgm:prSet>
      <dgm:spPr/>
    </dgm:pt>
    <dgm:pt modelId="{37F7187A-9BDD-4F0C-9DEF-A9BC2447FE66}" type="pres">
      <dgm:prSet presAssocID="{76F857E3-3399-4455-B2D8-6B716343E290}" presName="composite" presStyleCnt="0"/>
      <dgm:spPr/>
    </dgm:pt>
    <dgm:pt modelId="{4ACA6B45-684C-4639-AA3A-F57061CF4F7B}" type="pres">
      <dgm:prSet presAssocID="{76F857E3-3399-4455-B2D8-6B716343E290}" presName="LShape" presStyleLbl="alignNode1" presStyleIdx="0" presStyleCnt="5"/>
      <dgm:spPr/>
    </dgm:pt>
    <dgm:pt modelId="{070E5521-38E2-4DD2-B27B-C777377B9412}" type="pres">
      <dgm:prSet presAssocID="{76F857E3-3399-4455-B2D8-6B716343E290}" presName="ParentText" presStyleLbl="revTx" presStyleIdx="0" presStyleCnt="3">
        <dgm:presLayoutVars>
          <dgm:chMax val="0"/>
          <dgm:chPref val="0"/>
          <dgm:bulletEnabled val="1"/>
        </dgm:presLayoutVars>
      </dgm:prSet>
      <dgm:spPr/>
    </dgm:pt>
    <dgm:pt modelId="{2103846E-D0ED-4288-B66E-8EBAE907016D}" type="pres">
      <dgm:prSet presAssocID="{76F857E3-3399-4455-B2D8-6B716343E290}" presName="Triangle" presStyleLbl="alignNode1" presStyleIdx="1" presStyleCnt="5"/>
      <dgm:spPr/>
    </dgm:pt>
    <dgm:pt modelId="{D8166C6A-77AE-4F2C-9E2A-1CFEA67C6CFB}" type="pres">
      <dgm:prSet presAssocID="{0170D4D2-1BCC-482B-A3C4-3C61475FA18A}" presName="sibTrans" presStyleCnt="0"/>
      <dgm:spPr/>
    </dgm:pt>
    <dgm:pt modelId="{3AF4596B-E3D2-44A9-B46E-F1F9F0760B88}" type="pres">
      <dgm:prSet presAssocID="{0170D4D2-1BCC-482B-A3C4-3C61475FA18A}" presName="space" presStyleCnt="0"/>
      <dgm:spPr/>
    </dgm:pt>
    <dgm:pt modelId="{C8BACE82-792C-4835-A33C-582CE30BD9D2}" type="pres">
      <dgm:prSet presAssocID="{24F26568-B116-4456-A749-A494B8CF5653}" presName="composite" presStyleCnt="0"/>
      <dgm:spPr/>
    </dgm:pt>
    <dgm:pt modelId="{CB46F820-655D-4A6B-BAB9-F0FE44A39943}" type="pres">
      <dgm:prSet presAssocID="{24F26568-B116-4456-A749-A494B8CF5653}" presName="LShape" presStyleLbl="alignNode1" presStyleIdx="2" presStyleCnt="5"/>
      <dgm:spPr/>
    </dgm:pt>
    <dgm:pt modelId="{DBCFE492-0881-47F1-B6CD-FA934A4BCF7A}" type="pres">
      <dgm:prSet presAssocID="{24F26568-B116-4456-A749-A494B8CF5653}" presName="ParentText" presStyleLbl="revTx" presStyleIdx="1" presStyleCnt="3">
        <dgm:presLayoutVars>
          <dgm:chMax val="0"/>
          <dgm:chPref val="0"/>
          <dgm:bulletEnabled val="1"/>
        </dgm:presLayoutVars>
      </dgm:prSet>
      <dgm:spPr/>
    </dgm:pt>
    <dgm:pt modelId="{56551C41-EE1F-40EE-83A1-471B699B4C64}" type="pres">
      <dgm:prSet presAssocID="{24F26568-B116-4456-A749-A494B8CF5653}" presName="Triangle" presStyleLbl="alignNode1" presStyleIdx="3" presStyleCnt="5"/>
      <dgm:spPr/>
    </dgm:pt>
    <dgm:pt modelId="{6B1116B6-F1E0-4E38-8E69-16F8CE1142DB}" type="pres">
      <dgm:prSet presAssocID="{3EAD28E7-04D1-43CC-9985-497F3BDCD89C}" presName="sibTrans" presStyleCnt="0"/>
      <dgm:spPr/>
    </dgm:pt>
    <dgm:pt modelId="{641F4E32-7DDB-43E4-834B-DCF046FC823A}" type="pres">
      <dgm:prSet presAssocID="{3EAD28E7-04D1-43CC-9985-497F3BDCD89C}" presName="space" presStyleCnt="0"/>
      <dgm:spPr/>
    </dgm:pt>
    <dgm:pt modelId="{E8E117AD-342B-43B3-B5E4-67E5A023F198}" type="pres">
      <dgm:prSet presAssocID="{DCCCF8F8-470D-4279-99AF-40050C9A6B8C}" presName="composite" presStyleCnt="0"/>
      <dgm:spPr/>
    </dgm:pt>
    <dgm:pt modelId="{1A2928C2-91F2-459F-89BF-75912E06C035}" type="pres">
      <dgm:prSet presAssocID="{DCCCF8F8-470D-4279-99AF-40050C9A6B8C}" presName="LShape" presStyleLbl="alignNode1" presStyleIdx="4" presStyleCnt="5"/>
      <dgm:spPr/>
    </dgm:pt>
    <dgm:pt modelId="{E2A79102-E7B7-4482-8F4B-E5D2130EF11D}" type="pres">
      <dgm:prSet presAssocID="{DCCCF8F8-470D-4279-99AF-40050C9A6B8C}" presName="ParentText" presStyleLbl="revTx" presStyleIdx="2" presStyleCnt="3">
        <dgm:presLayoutVars>
          <dgm:chMax val="0"/>
          <dgm:chPref val="0"/>
          <dgm:bulletEnabled val="1"/>
        </dgm:presLayoutVars>
      </dgm:prSet>
      <dgm:spPr/>
    </dgm:pt>
  </dgm:ptLst>
  <dgm:cxnLst>
    <dgm:cxn modelId="{C3966D10-C746-43A2-9478-3D6215074773}" srcId="{72ADA70A-5022-4924-95F7-F87E9BFD4064}" destId="{24F26568-B116-4456-A749-A494B8CF5653}" srcOrd="1" destOrd="0" parTransId="{27A9F3AC-E42C-4B90-87D5-ADD7DAECD3C7}" sibTransId="{3EAD28E7-04D1-43CC-9985-497F3BDCD89C}"/>
    <dgm:cxn modelId="{20E22C12-633A-4155-AB7E-1D86B2EDD172}" type="presOf" srcId="{24F26568-B116-4456-A749-A494B8CF5653}" destId="{DBCFE492-0881-47F1-B6CD-FA934A4BCF7A}" srcOrd="0" destOrd="0" presId="urn:microsoft.com/office/officeart/2009/3/layout/StepUpProcess"/>
    <dgm:cxn modelId="{313D623F-D33A-4C92-A333-D87FF7A526F0}" srcId="{72ADA70A-5022-4924-95F7-F87E9BFD4064}" destId="{76F857E3-3399-4455-B2D8-6B716343E290}" srcOrd="0" destOrd="0" parTransId="{AEBA2E57-E0EF-46C9-AA66-8B51E18C12F3}" sibTransId="{0170D4D2-1BCC-482B-A3C4-3C61475FA18A}"/>
    <dgm:cxn modelId="{3881CF40-C15A-4AF1-A0AE-DFD806C22B56}" type="presOf" srcId="{DCCCF8F8-470D-4279-99AF-40050C9A6B8C}" destId="{E2A79102-E7B7-4482-8F4B-E5D2130EF11D}" srcOrd="0" destOrd="0" presId="urn:microsoft.com/office/officeart/2009/3/layout/StepUpProcess"/>
    <dgm:cxn modelId="{BF45F382-DCC6-4A1F-8071-2AD3098B6E6E}" type="presOf" srcId="{72ADA70A-5022-4924-95F7-F87E9BFD4064}" destId="{983AFF7A-4253-438E-B986-B59355B2D8EB}" srcOrd="0" destOrd="0" presId="urn:microsoft.com/office/officeart/2009/3/layout/StepUpProcess"/>
    <dgm:cxn modelId="{19E29AAC-A612-4BA0-9222-9F63084E206D}" srcId="{72ADA70A-5022-4924-95F7-F87E9BFD4064}" destId="{DCCCF8F8-470D-4279-99AF-40050C9A6B8C}" srcOrd="2" destOrd="0" parTransId="{9B30B73F-8D16-43C2-BF49-B2DA290650D2}" sibTransId="{E582B1CE-414F-4A6A-8485-ECEEFB6474C8}"/>
    <dgm:cxn modelId="{ADD878FE-D7AA-4F12-AFAE-7B8C902BC71E}" type="presOf" srcId="{76F857E3-3399-4455-B2D8-6B716343E290}" destId="{070E5521-38E2-4DD2-B27B-C777377B9412}" srcOrd="0" destOrd="0" presId="urn:microsoft.com/office/officeart/2009/3/layout/StepUpProcess"/>
    <dgm:cxn modelId="{FEC177BB-53A7-4F5D-8FE3-EB9A3A7BC24B}" type="presParOf" srcId="{983AFF7A-4253-438E-B986-B59355B2D8EB}" destId="{37F7187A-9BDD-4F0C-9DEF-A9BC2447FE66}" srcOrd="0" destOrd="0" presId="urn:microsoft.com/office/officeart/2009/3/layout/StepUpProcess"/>
    <dgm:cxn modelId="{CFC17816-2D84-4F94-8307-78D458DFC461}" type="presParOf" srcId="{37F7187A-9BDD-4F0C-9DEF-A9BC2447FE66}" destId="{4ACA6B45-684C-4639-AA3A-F57061CF4F7B}" srcOrd="0" destOrd="0" presId="urn:microsoft.com/office/officeart/2009/3/layout/StepUpProcess"/>
    <dgm:cxn modelId="{2183A86C-EFD8-495D-A942-89FEDBB02431}" type="presParOf" srcId="{37F7187A-9BDD-4F0C-9DEF-A9BC2447FE66}" destId="{070E5521-38E2-4DD2-B27B-C777377B9412}" srcOrd="1" destOrd="0" presId="urn:microsoft.com/office/officeart/2009/3/layout/StepUpProcess"/>
    <dgm:cxn modelId="{21ADC8B2-89F0-4C71-8ABB-7F0F94AF624F}" type="presParOf" srcId="{37F7187A-9BDD-4F0C-9DEF-A9BC2447FE66}" destId="{2103846E-D0ED-4288-B66E-8EBAE907016D}" srcOrd="2" destOrd="0" presId="urn:microsoft.com/office/officeart/2009/3/layout/StepUpProcess"/>
    <dgm:cxn modelId="{23E95D81-D0FA-4E28-9C75-620A0B246664}" type="presParOf" srcId="{983AFF7A-4253-438E-B986-B59355B2D8EB}" destId="{D8166C6A-77AE-4F2C-9E2A-1CFEA67C6CFB}" srcOrd="1" destOrd="0" presId="urn:microsoft.com/office/officeart/2009/3/layout/StepUpProcess"/>
    <dgm:cxn modelId="{35B9272E-AB14-46C0-8D3A-EC848DF5ABDD}" type="presParOf" srcId="{D8166C6A-77AE-4F2C-9E2A-1CFEA67C6CFB}" destId="{3AF4596B-E3D2-44A9-B46E-F1F9F0760B88}" srcOrd="0" destOrd="0" presId="urn:microsoft.com/office/officeart/2009/3/layout/StepUpProcess"/>
    <dgm:cxn modelId="{63221C4D-45CE-4EB9-9704-C450F306CA7F}" type="presParOf" srcId="{983AFF7A-4253-438E-B986-B59355B2D8EB}" destId="{C8BACE82-792C-4835-A33C-582CE30BD9D2}" srcOrd="2" destOrd="0" presId="urn:microsoft.com/office/officeart/2009/3/layout/StepUpProcess"/>
    <dgm:cxn modelId="{0567F2A5-A512-4A3F-B7C9-00A32F6C9BA9}" type="presParOf" srcId="{C8BACE82-792C-4835-A33C-582CE30BD9D2}" destId="{CB46F820-655D-4A6B-BAB9-F0FE44A39943}" srcOrd="0" destOrd="0" presId="urn:microsoft.com/office/officeart/2009/3/layout/StepUpProcess"/>
    <dgm:cxn modelId="{492E7BB2-1B78-4825-B34A-A45C77D895D4}" type="presParOf" srcId="{C8BACE82-792C-4835-A33C-582CE30BD9D2}" destId="{DBCFE492-0881-47F1-B6CD-FA934A4BCF7A}" srcOrd="1" destOrd="0" presId="urn:microsoft.com/office/officeart/2009/3/layout/StepUpProcess"/>
    <dgm:cxn modelId="{6D51BF85-F49F-43AF-9F2A-4D6BF959B7D0}" type="presParOf" srcId="{C8BACE82-792C-4835-A33C-582CE30BD9D2}" destId="{56551C41-EE1F-40EE-83A1-471B699B4C64}" srcOrd="2" destOrd="0" presId="urn:microsoft.com/office/officeart/2009/3/layout/StepUpProcess"/>
    <dgm:cxn modelId="{E6872D58-7BFE-41C7-997D-D1F91C95CED7}" type="presParOf" srcId="{983AFF7A-4253-438E-B986-B59355B2D8EB}" destId="{6B1116B6-F1E0-4E38-8E69-16F8CE1142DB}" srcOrd="3" destOrd="0" presId="urn:microsoft.com/office/officeart/2009/3/layout/StepUpProcess"/>
    <dgm:cxn modelId="{F2D4C8A4-356E-4C2C-B7F1-11799A71D483}" type="presParOf" srcId="{6B1116B6-F1E0-4E38-8E69-16F8CE1142DB}" destId="{641F4E32-7DDB-43E4-834B-DCF046FC823A}" srcOrd="0" destOrd="0" presId="urn:microsoft.com/office/officeart/2009/3/layout/StepUpProcess"/>
    <dgm:cxn modelId="{656E17F1-4E11-427B-A29E-86E31F518CF2}" type="presParOf" srcId="{983AFF7A-4253-438E-B986-B59355B2D8EB}" destId="{E8E117AD-342B-43B3-B5E4-67E5A023F198}" srcOrd="4" destOrd="0" presId="urn:microsoft.com/office/officeart/2009/3/layout/StepUpProcess"/>
    <dgm:cxn modelId="{A1686E62-E2F2-42D9-8C2E-4347F0650F16}" type="presParOf" srcId="{E8E117AD-342B-43B3-B5E4-67E5A023F198}" destId="{1A2928C2-91F2-459F-89BF-75912E06C035}" srcOrd="0" destOrd="0" presId="urn:microsoft.com/office/officeart/2009/3/layout/StepUpProcess"/>
    <dgm:cxn modelId="{E79C01B4-54CB-42D4-B7B8-93291468949F}" type="presParOf" srcId="{E8E117AD-342B-43B3-B5E4-67E5A023F198}" destId="{E2A79102-E7B7-4482-8F4B-E5D2130EF11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E2FDB-D026-4F4F-B3B7-CCE383D3277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38D2892C-B95A-4CD8-8F17-6C4498F9FD1A}">
      <dgm:prSet phldrT="[Tekst]" custT="1"/>
      <dgm:spPr/>
      <dgm:t>
        <a:bodyPr anchor="ctr" anchorCtr="0"/>
        <a:lstStyle/>
        <a:p>
          <a:pPr algn="ctr"/>
          <a:r>
            <a:rPr lang="pl-PL" sz="1600" b="1" dirty="0"/>
            <a:t>Odbiór przesyłki</a:t>
          </a:r>
        </a:p>
      </dgm:t>
    </dgm:pt>
    <dgm:pt modelId="{68D90B89-E0F5-4F0A-9526-70AF040DF87B}" type="parTrans" cxnId="{D5693645-7677-452C-AABC-BCF66C2B3D2A}">
      <dgm:prSet/>
      <dgm:spPr/>
      <dgm:t>
        <a:bodyPr/>
        <a:lstStyle/>
        <a:p>
          <a:endParaRPr lang="pl-PL"/>
        </a:p>
      </dgm:t>
    </dgm:pt>
    <dgm:pt modelId="{F3C38B9C-2F3A-46D0-842F-8017BE8AA7B0}" type="sibTrans" cxnId="{D5693645-7677-452C-AABC-BCF66C2B3D2A}">
      <dgm:prSet/>
      <dgm:spPr/>
      <dgm:t>
        <a:bodyPr/>
        <a:lstStyle/>
        <a:p>
          <a:endParaRPr lang="pl-PL"/>
        </a:p>
      </dgm:t>
    </dgm:pt>
    <dgm:pt modelId="{4B32DD77-6EFF-421E-8C87-75225EF939B9}">
      <dgm:prSet phldrT="[Tekst]" custT="1"/>
      <dgm:spPr/>
      <dgm:t>
        <a:bodyPr/>
        <a:lstStyle/>
        <a:p>
          <a:pPr>
            <a:lnSpc>
              <a:spcPct val="100000"/>
            </a:lnSpc>
          </a:pPr>
          <a:r>
            <a:rPr lang="pl-PL" sz="1600" dirty="0"/>
            <a:t>Operator logistyczny odbiera wiele przesyłek od nadawcy</a:t>
          </a:r>
        </a:p>
      </dgm:t>
    </dgm:pt>
    <dgm:pt modelId="{AD254BDF-C8B2-47BE-978E-B328BE0AA5F7}" type="parTrans" cxnId="{716BA987-C98B-4276-A0FD-1664077FD22A}">
      <dgm:prSet/>
      <dgm:spPr/>
      <dgm:t>
        <a:bodyPr/>
        <a:lstStyle/>
        <a:p>
          <a:endParaRPr lang="pl-PL"/>
        </a:p>
      </dgm:t>
    </dgm:pt>
    <dgm:pt modelId="{3E3BB960-B969-425B-92BE-27EA7A1E386F}" type="sibTrans" cxnId="{716BA987-C98B-4276-A0FD-1664077FD22A}">
      <dgm:prSet/>
      <dgm:spPr/>
      <dgm:t>
        <a:bodyPr/>
        <a:lstStyle/>
        <a:p>
          <a:endParaRPr lang="pl-PL"/>
        </a:p>
      </dgm:t>
    </dgm:pt>
    <dgm:pt modelId="{1DE970E7-897A-4C54-BFEA-678EB9056263}">
      <dgm:prSet phldrT="[Tekst]"/>
      <dgm:spPr/>
      <dgm:t>
        <a:bodyPr anchor="ctr" anchorCtr="0"/>
        <a:lstStyle/>
        <a:p>
          <a:pPr algn="ctr"/>
          <a:r>
            <a:rPr lang="pl-PL" b="1" dirty="0"/>
            <a:t>Transport międzymagazynowy</a:t>
          </a:r>
        </a:p>
      </dgm:t>
    </dgm:pt>
    <dgm:pt modelId="{F1CB3C54-67AA-4F82-B66A-4AE8D12BFCAE}" type="parTrans" cxnId="{DA082028-CA6D-4E7B-9E27-D70F4A5E4472}">
      <dgm:prSet/>
      <dgm:spPr/>
      <dgm:t>
        <a:bodyPr/>
        <a:lstStyle/>
        <a:p>
          <a:endParaRPr lang="pl-PL"/>
        </a:p>
      </dgm:t>
    </dgm:pt>
    <dgm:pt modelId="{230F3D92-1ED1-42BD-9ABA-555E064B1F04}" type="sibTrans" cxnId="{DA082028-CA6D-4E7B-9E27-D70F4A5E4472}">
      <dgm:prSet/>
      <dgm:spPr/>
      <dgm:t>
        <a:bodyPr/>
        <a:lstStyle/>
        <a:p>
          <a:endParaRPr lang="pl-PL"/>
        </a:p>
      </dgm:t>
    </dgm:pt>
    <dgm:pt modelId="{B64CD984-538F-4879-A227-AB92E0308736}">
      <dgm:prSet phldrT="[Tekst]" custT="1"/>
      <dgm:spPr/>
      <dgm:t>
        <a:bodyPr/>
        <a:lstStyle/>
        <a:p>
          <a:pPr>
            <a:lnSpc>
              <a:spcPct val="100000"/>
            </a:lnSpc>
          </a:pPr>
          <a:r>
            <a:rPr lang="pl-PL" sz="1400" dirty="0"/>
            <a:t>Magazyn odbierający sortuje palety na regiony i wysyła je do oddziałów dostarczających lub bezpośrednio do odbiorcy</a:t>
          </a:r>
        </a:p>
      </dgm:t>
    </dgm:pt>
    <dgm:pt modelId="{1BF2FA68-17D8-4D42-B98D-B0D5929266B1}" type="parTrans" cxnId="{A0FFBEF7-F06B-4CBB-9B15-A51B91DFAA02}">
      <dgm:prSet/>
      <dgm:spPr/>
      <dgm:t>
        <a:bodyPr/>
        <a:lstStyle/>
        <a:p>
          <a:endParaRPr lang="pl-PL"/>
        </a:p>
      </dgm:t>
    </dgm:pt>
    <dgm:pt modelId="{13F671BF-870B-4FB8-9820-B7BDBD6954E5}" type="sibTrans" cxnId="{A0FFBEF7-F06B-4CBB-9B15-A51B91DFAA02}">
      <dgm:prSet/>
      <dgm:spPr/>
      <dgm:t>
        <a:bodyPr/>
        <a:lstStyle/>
        <a:p>
          <a:endParaRPr lang="pl-PL"/>
        </a:p>
      </dgm:t>
    </dgm:pt>
    <dgm:pt modelId="{B35ADBBF-CC09-44AB-8D32-627D30AF760C}">
      <dgm:prSet phldrT="[Tekst]" custT="1"/>
      <dgm:spPr/>
      <dgm:t>
        <a:bodyPr/>
        <a:lstStyle/>
        <a:p>
          <a:pPr algn="ctr"/>
          <a:r>
            <a:rPr lang="pl-PL" sz="1600" b="1" dirty="0"/>
            <a:t>Dostawa - Redystrybucja</a:t>
          </a:r>
        </a:p>
      </dgm:t>
    </dgm:pt>
    <dgm:pt modelId="{474D1BAC-1FE8-4E0F-9A79-B4F6CE529C7C}" type="parTrans" cxnId="{F9936A3B-0067-41A1-94AC-E3D8B8AA1BC5}">
      <dgm:prSet/>
      <dgm:spPr/>
      <dgm:t>
        <a:bodyPr/>
        <a:lstStyle/>
        <a:p>
          <a:endParaRPr lang="pl-PL"/>
        </a:p>
      </dgm:t>
    </dgm:pt>
    <dgm:pt modelId="{6B9985B0-0931-4C2A-AC06-2766C42CE5A4}" type="sibTrans" cxnId="{F9936A3B-0067-41A1-94AC-E3D8B8AA1BC5}">
      <dgm:prSet/>
      <dgm:spPr/>
      <dgm:t>
        <a:bodyPr/>
        <a:lstStyle/>
        <a:p>
          <a:endParaRPr lang="pl-PL"/>
        </a:p>
      </dgm:t>
    </dgm:pt>
    <dgm:pt modelId="{E1422D36-F5BB-4348-8282-F921451395D1}">
      <dgm:prSet phldrT="[Tekst]" custT="1"/>
      <dgm:spPr/>
      <dgm:t>
        <a:bodyPr/>
        <a:lstStyle/>
        <a:p>
          <a:pPr>
            <a:lnSpc>
              <a:spcPct val="100000"/>
            </a:lnSpc>
          </a:pPr>
          <a:r>
            <a:rPr lang="pl-PL" sz="1400" dirty="0"/>
            <a:t>Magazyn dostarczający otrzymuje palety z innych magazynów oraz te od swoich Klientów i dostarcza do odbiorcy</a:t>
          </a:r>
        </a:p>
      </dgm:t>
    </dgm:pt>
    <dgm:pt modelId="{9BC596E2-E020-41CD-8E40-B56DCD5A6327}" type="parTrans" cxnId="{4022AFC4-6E1B-4D53-A8D5-1630EF145CA0}">
      <dgm:prSet/>
      <dgm:spPr/>
      <dgm:t>
        <a:bodyPr/>
        <a:lstStyle/>
        <a:p>
          <a:endParaRPr lang="pl-PL"/>
        </a:p>
      </dgm:t>
    </dgm:pt>
    <dgm:pt modelId="{2BD0A96C-982D-41CF-8196-F8DD7DFD4BB0}" type="sibTrans" cxnId="{4022AFC4-6E1B-4D53-A8D5-1630EF145CA0}">
      <dgm:prSet/>
      <dgm:spPr/>
      <dgm:t>
        <a:bodyPr/>
        <a:lstStyle/>
        <a:p>
          <a:endParaRPr lang="pl-PL"/>
        </a:p>
      </dgm:t>
    </dgm:pt>
    <dgm:pt modelId="{1BE23555-4CA4-46D0-8D6B-F412BD063483}">
      <dgm:prSet phldrT="[Tekst]" custT="1"/>
      <dgm:spPr/>
      <dgm:t>
        <a:bodyPr/>
        <a:lstStyle/>
        <a:p>
          <a:pPr algn="ctr"/>
          <a:r>
            <a:rPr lang="pl-PL" sz="1400" b="1" dirty="0"/>
            <a:t>Przekazanie zlecenia</a:t>
          </a:r>
        </a:p>
      </dgm:t>
    </dgm:pt>
    <dgm:pt modelId="{F3A82588-75AC-49EF-94D8-19E9C9F60B73}" type="parTrans" cxnId="{97943493-F05F-44B4-94D9-F0ADD23573CA}">
      <dgm:prSet/>
      <dgm:spPr/>
      <dgm:t>
        <a:bodyPr/>
        <a:lstStyle/>
        <a:p>
          <a:endParaRPr lang="pl-PL"/>
        </a:p>
      </dgm:t>
    </dgm:pt>
    <dgm:pt modelId="{E3DA8D6B-9821-4C94-A519-CC56085CA64C}" type="sibTrans" cxnId="{97943493-F05F-44B4-94D9-F0ADD23573CA}">
      <dgm:prSet/>
      <dgm:spPr/>
      <dgm:t>
        <a:bodyPr/>
        <a:lstStyle/>
        <a:p>
          <a:endParaRPr lang="pl-PL"/>
        </a:p>
      </dgm:t>
    </dgm:pt>
    <dgm:pt modelId="{A588226E-D317-41C1-95A5-FA9D40BAC86D}">
      <dgm:prSet phldrT="[Tekst]" custT="1"/>
      <dgm:spPr/>
      <dgm:t>
        <a:bodyPr anchor="ctr" anchorCtr="0"/>
        <a:lstStyle/>
        <a:p>
          <a:pPr algn="ctr"/>
          <a:r>
            <a:rPr lang="pl-PL" sz="1600" b="1" dirty="0"/>
            <a:t>Rozliczenie przesyłek</a:t>
          </a:r>
        </a:p>
      </dgm:t>
    </dgm:pt>
    <dgm:pt modelId="{578B6C83-9019-46CF-811F-4FB8340A7D83}" type="parTrans" cxnId="{09804442-5010-46B2-84F2-F1427E0A1F4E}">
      <dgm:prSet/>
      <dgm:spPr/>
      <dgm:t>
        <a:bodyPr/>
        <a:lstStyle/>
        <a:p>
          <a:endParaRPr lang="pl-PL"/>
        </a:p>
      </dgm:t>
    </dgm:pt>
    <dgm:pt modelId="{488F5490-1FD6-4E3A-B891-90DDD3EF5E11}" type="sibTrans" cxnId="{09804442-5010-46B2-84F2-F1427E0A1F4E}">
      <dgm:prSet/>
      <dgm:spPr/>
      <dgm:t>
        <a:bodyPr/>
        <a:lstStyle/>
        <a:p>
          <a:endParaRPr lang="pl-PL"/>
        </a:p>
      </dgm:t>
    </dgm:pt>
    <dgm:pt modelId="{04D961A6-4107-46E9-B8E1-6B5F47D7BFB6}">
      <dgm:prSet phldrT="[Tekst]" custT="1"/>
      <dgm:spPr/>
      <dgm:t>
        <a:bodyPr/>
        <a:lstStyle/>
        <a:p>
          <a:pPr>
            <a:lnSpc>
              <a:spcPct val="100000"/>
            </a:lnSpc>
          </a:pPr>
          <a:r>
            <a:rPr lang="pl-PL" sz="1500" dirty="0"/>
            <a:t>Operator logistyczny rozlicza się z dokumentów, palet i wystawia zbiorczą FV za przesyłki</a:t>
          </a:r>
        </a:p>
      </dgm:t>
    </dgm:pt>
    <dgm:pt modelId="{19DF54E1-6D9A-47E4-B303-140E85622BED}" type="parTrans" cxnId="{EC20F27F-52DA-4D61-BFB1-93816A2883B5}">
      <dgm:prSet/>
      <dgm:spPr/>
      <dgm:t>
        <a:bodyPr/>
        <a:lstStyle/>
        <a:p>
          <a:endParaRPr lang="pl-PL"/>
        </a:p>
      </dgm:t>
    </dgm:pt>
    <dgm:pt modelId="{A6BA0B9B-BAD2-45A0-BE59-EDA1B439A93F}" type="sibTrans" cxnId="{EC20F27F-52DA-4D61-BFB1-93816A2883B5}">
      <dgm:prSet/>
      <dgm:spPr/>
      <dgm:t>
        <a:bodyPr/>
        <a:lstStyle/>
        <a:p>
          <a:endParaRPr lang="pl-PL"/>
        </a:p>
      </dgm:t>
    </dgm:pt>
    <dgm:pt modelId="{F9351687-7D41-4165-AC8E-A0E4F11F51E6}">
      <dgm:prSet phldrT="[Tekst]" custT="1"/>
      <dgm:spPr/>
      <dgm:t>
        <a:bodyPr/>
        <a:lstStyle/>
        <a:p>
          <a:pPr algn="l">
            <a:lnSpc>
              <a:spcPct val="100000"/>
            </a:lnSpc>
          </a:pPr>
          <a:r>
            <a:rPr lang="pl-PL" sz="1400" dirty="0"/>
            <a:t>Nadawca, czyli Klient Operatora logistycznego przekazuje zlecenia. </a:t>
          </a:r>
        </a:p>
      </dgm:t>
    </dgm:pt>
    <dgm:pt modelId="{C7743E9D-C44C-4922-938B-E5C89B8B6441}" type="parTrans" cxnId="{2A5C535D-1810-426E-980B-80C2FF402E59}">
      <dgm:prSet/>
      <dgm:spPr/>
      <dgm:t>
        <a:bodyPr/>
        <a:lstStyle/>
        <a:p>
          <a:endParaRPr lang="pl-PL"/>
        </a:p>
      </dgm:t>
    </dgm:pt>
    <dgm:pt modelId="{C870BDAB-B5FC-439D-9495-DA38C2C8C339}" type="sibTrans" cxnId="{2A5C535D-1810-426E-980B-80C2FF402E59}">
      <dgm:prSet/>
      <dgm:spPr/>
      <dgm:t>
        <a:bodyPr/>
        <a:lstStyle/>
        <a:p>
          <a:endParaRPr lang="pl-PL"/>
        </a:p>
      </dgm:t>
    </dgm:pt>
    <dgm:pt modelId="{809520E4-C95C-4831-B497-FD72F4315B06}">
      <dgm:prSet phldrT="[Tekst]" custT="1"/>
      <dgm:spPr/>
      <dgm:t>
        <a:bodyPr/>
        <a:lstStyle/>
        <a:p>
          <a:pPr algn="l">
            <a:lnSpc>
              <a:spcPct val="100000"/>
            </a:lnSpc>
          </a:pPr>
          <a:r>
            <a:rPr lang="pl-PL" sz="1400" dirty="0"/>
            <a:t>Mogą być one wysłane poprzez EDI, plik </a:t>
          </a:r>
          <a:r>
            <a:rPr lang="pl-PL" sz="1400" dirty="0" err="1"/>
            <a:t>csv</a:t>
          </a:r>
          <a:r>
            <a:rPr lang="pl-PL" sz="1400" dirty="0"/>
            <a:t>, Excel, mail, telefon itd.</a:t>
          </a:r>
        </a:p>
      </dgm:t>
    </dgm:pt>
    <dgm:pt modelId="{50AB66AD-E235-41E2-A759-B2CADFE3CF65}" type="parTrans" cxnId="{2B21D5AE-CD8C-4C1C-81A7-D6D11DB11152}">
      <dgm:prSet/>
      <dgm:spPr/>
      <dgm:t>
        <a:bodyPr/>
        <a:lstStyle/>
        <a:p>
          <a:endParaRPr lang="pl-PL"/>
        </a:p>
      </dgm:t>
    </dgm:pt>
    <dgm:pt modelId="{EF52CCED-637A-4E3C-824D-7644D1EC249E}" type="sibTrans" cxnId="{2B21D5AE-CD8C-4C1C-81A7-D6D11DB11152}">
      <dgm:prSet/>
      <dgm:spPr/>
      <dgm:t>
        <a:bodyPr/>
        <a:lstStyle/>
        <a:p>
          <a:endParaRPr lang="pl-PL"/>
        </a:p>
      </dgm:t>
    </dgm:pt>
    <dgm:pt modelId="{116FB46F-5674-4B1B-B4DB-798BC513219B}" type="pres">
      <dgm:prSet presAssocID="{117E2FDB-D026-4F4F-B3B7-CCE383D32779}" presName="linearFlow" presStyleCnt="0">
        <dgm:presLayoutVars>
          <dgm:dir/>
          <dgm:animLvl val="lvl"/>
          <dgm:resizeHandles val="exact"/>
        </dgm:presLayoutVars>
      </dgm:prSet>
      <dgm:spPr/>
    </dgm:pt>
    <dgm:pt modelId="{56D0AE55-F2A4-46FD-82F0-8FED0538B021}" type="pres">
      <dgm:prSet presAssocID="{1BE23555-4CA4-46D0-8D6B-F412BD063483}" presName="composite" presStyleCnt="0"/>
      <dgm:spPr/>
    </dgm:pt>
    <dgm:pt modelId="{9C5390EE-FF27-4EF0-A53F-C28F64417C41}" type="pres">
      <dgm:prSet presAssocID="{1BE23555-4CA4-46D0-8D6B-F412BD063483}" presName="parTx" presStyleLbl="node1" presStyleIdx="0" presStyleCnt="5">
        <dgm:presLayoutVars>
          <dgm:chMax val="0"/>
          <dgm:chPref val="0"/>
          <dgm:bulletEnabled val="1"/>
        </dgm:presLayoutVars>
      </dgm:prSet>
      <dgm:spPr/>
    </dgm:pt>
    <dgm:pt modelId="{C6BA5397-218F-4CAF-AF48-F7F11D579C00}" type="pres">
      <dgm:prSet presAssocID="{1BE23555-4CA4-46D0-8D6B-F412BD063483}" presName="parSh" presStyleLbl="node1" presStyleIdx="0" presStyleCnt="5"/>
      <dgm:spPr/>
    </dgm:pt>
    <dgm:pt modelId="{36199804-9EAE-4297-9564-07215D3163C0}" type="pres">
      <dgm:prSet presAssocID="{1BE23555-4CA4-46D0-8D6B-F412BD063483}" presName="desTx" presStyleLbl="fgAcc1" presStyleIdx="0" presStyleCnt="5">
        <dgm:presLayoutVars>
          <dgm:bulletEnabled val="1"/>
        </dgm:presLayoutVars>
      </dgm:prSet>
      <dgm:spPr/>
    </dgm:pt>
    <dgm:pt modelId="{31097C99-888F-4403-8572-D8CB9C80DE61}" type="pres">
      <dgm:prSet presAssocID="{E3DA8D6B-9821-4C94-A519-CC56085CA64C}" presName="sibTrans" presStyleLbl="sibTrans2D1" presStyleIdx="0" presStyleCnt="4"/>
      <dgm:spPr/>
    </dgm:pt>
    <dgm:pt modelId="{D64D4D56-3B0D-46D0-AD4E-5AC97601E742}" type="pres">
      <dgm:prSet presAssocID="{E3DA8D6B-9821-4C94-A519-CC56085CA64C}" presName="connTx" presStyleLbl="sibTrans2D1" presStyleIdx="0" presStyleCnt="4"/>
      <dgm:spPr/>
    </dgm:pt>
    <dgm:pt modelId="{AEE1A74B-E56D-4CB2-BD81-412C36BCAED3}" type="pres">
      <dgm:prSet presAssocID="{38D2892C-B95A-4CD8-8F17-6C4498F9FD1A}" presName="composite" presStyleCnt="0"/>
      <dgm:spPr/>
    </dgm:pt>
    <dgm:pt modelId="{95759544-EBE5-4D4C-A864-CB84F2AFD637}" type="pres">
      <dgm:prSet presAssocID="{38D2892C-B95A-4CD8-8F17-6C4498F9FD1A}" presName="parTx" presStyleLbl="node1" presStyleIdx="0" presStyleCnt="5">
        <dgm:presLayoutVars>
          <dgm:chMax val="0"/>
          <dgm:chPref val="0"/>
          <dgm:bulletEnabled val="1"/>
        </dgm:presLayoutVars>
      </dgm:prSet>
      <dgm:spPr/>
    </dgm:pt>
    <dgm:pt modelId="{A613BB01-DB46-4BAB-AFC9-CDE2D6142C6B}" type="pres">
      <dgm:prSet presAssocID="{38D2892C-B95A-4CD8-8F17-6C4498F9FD1A}" presName="parSh" presStyleLbl="node1" presStyleIdx="1" presStyleCnt="5"/>
      <dgm:spPr/>
    </dgm:pt>
    <dgm:pt modelId="{79DDC197-B63D-4134-BEDF-40D6B5067E1D}" type="pres">
      <dgm:prSet presAssocID="{38D2892C-B95A-4CD8-8F17-6C4498F9FD1A}" presName="desTx" presStyleLbl="fgAcc1" presStyleIdx="1" presStyleCnt="5">
        <dgm:presLayoutVars>
          <dgm:bulletEnabled val="1"/>
        </dgm:presLayoutVars>
      </dgm:prSet>
      <dgm:spPr/>
    </dgm:pt>
    <dgm:pt modelId="{872AF168-1F7D-4E05-B419-6EA12DDAD160}" type="pres">
      <dgm:prSet presAssocID="{F3C38B9C-2F3A-46D0-842F-8017BE8AA7B0}" presName="sibTrans" presStyleLbl="sibTrans2D1" presStyleIdx="1" presStyleCnt="4"/>
      <dgm:spPr/>
    </dgm:pt>
    <dgm:pt modelId="{8AF1764D-440E-4571-BD17-D59AFF0DC710}" type="pres">
      <dgm:prSet presAssocID="{F3C38B9C-2F3A-46D0-842F-8017BE8AA7B0}" presName="connTx" presStyleLbl="sibTrans2D1" presStyleIdx="1" presStyleCnt="4"/>
      <dgm:spPr/>
    </dgm:pt>
    <dgm:pt modelId="{3957706B-812C-453E-9028-880B53DC306E}" type="pres">
      <dgm:prSet presAssocID="{1DE970E7-897A-4C54-BFEA-678EB9056263}" presName="composite" presStyleCnt="0"/>
      <dgm:spPr/>
    </dgm:pt>
    <dgm:pt modelId="{4CF6C22F-E955-488D-8170-CA4DD178D9F0}" type="pres">
      <dgm:prSet presAssocID="{1DE970E7-897A-4C54-BFEA-678EB9056263}" presName="parTx" presStyleLbl="node1" presStyleIdx="1" presStyleCnt="5">
        <dgm:presLayoutVars>
          <dgm:chMax val="0"/>
          <dgm:chPref val="0"/>
          <dgm:bulletEnabled val="1"/>
        </dgm:presLayoutVars>
      </dgm:prSet>
      <dgm:spPr/>
    </dgm:pt>
    <dgm:pt modelId="{CF4BAC95-0090-4AC5-A1CB-D92FFBD6D927}" type="pres">
      <dgm:prSet presAssocID="{1DE970E7-897A-4C54-BFEA-678EB9056263}" presName="parSh" presStyleLbl="node1" presStyleIdx="2" presStyleCnt="5"/>
      <dgm:spPr/>
    </dgm:pt>
    <dgm:pt modelId="{D632E269-3911-4378-943C-B572D0D96CCD}" type="pres">
      <dgm:prSet presAssocID="{1DE970E7-897A-4C54-BFEA-678EB9056263}" presName="desTx" presStyleLbl="fgAcc1" presStyleIdx="2" presStyleCnt="5">
        <dgm:presLayoutVars>
          <dgm:bulletEnabled val="1"/>
        </dgm:presLayoutVars>
      </dgm:prSet>
      <dgm:spPr/>
    </dgm:pt>
    <dgm:pt modelId="{2EF3453B-BD2F-42FA-81E5-09377445F7A9}" type="pres">
      <dgm:prSet presAssocID="{230F3D92-1ED1-42BD-9ABA-555E064B1F04}" presName="sibTrans" presStyleLbl="sibTrans2D1" presStyleIdx="2" presStyleCnt="4"/>
      <dgm:spPr/>
    </dgm:pt>
    <dgm:pt modelId="{0B72AEB7-14F9-4F33-832B-0E8CC5B4B962}" type="pres">
      <dgm:prSet presAssocID="{230F3D92-1ED1-42BD-9ABA-555E064B1F04}" presName="connTx" presStyleLbl="sibTrans2D1" presStyleIdx="2" presStyleCnt="4"/>
      <dgm:spPr/>
    </dgm:pt>
    <dgm:pt modelId="{954A063B-92A1-4743-B759-F02211AAE23B}" type="pres">
      <dgm:prSet presAssocID="{B35ADBBF-CC09-44AB-8D32-627D30AF760C}" presName="composite" presStyleCnt="0"/>
      <dgm:spPr/>
    </dgm:pt>
    <dgm:pt modelId="{AB91EA1E-2E3B-498F-AF2B-8D5F8F3A01FB}" type="pres">
      <dgm:prSet presAssocID="{B35ADBBF-CC09-44AB-8D32-627D30AF760C}" presName="parTx" presStyleLbl="node1" presStyleIdx="2" presStyleCnt="5">
        <dgm:presLayoutVars>
          <dgm:chMax val="0"/>
          <dgm:chPref val="0"/>
          <dgm:bulletEnabled val="1"/>
        </dgm:presLayoutVars>
      </dgm:prSet>
      <dgm:spPr/>
    </dgm:pt>
    <dgm:pt modelId="{2159D7C9-CDC0-4895-AF63-137B238A2F77}" type="pres">
      <dgm:prSet presAssocID="{B35ADBBF-CC09-44AB-8D32-627D30AF760C}" presName="parSh" presStyleLbl="node1" presStyleIdx="3" presStyleCnt="5"/>
      <dgm:spPr/>
    </dgm:pt>
    <dgm:pt modelId="{2DF2E945-B7A9-49B2-BC5D-D169DC1B63E8}" type="pres">
      <dgm:prSet presAssocID="{B35ADBBF-CC09-44AB-8D32-627D30AF760C}" presName="desTx" presStyleLbl="fgAcc1" presStyleIdx="3" presStyleCnt="5">
        <dgm:presLayoutVars>
          <dgm:bulletEnabled val="1"/>
        </dgm:presLayoutVars>
      </dgm:prSet>
      <dgm:spPr/>
    </dgm:pt>
    <dgm:pt modelId="{ED24CDDC-5EE2-4A43-B3FD-50BAD05EA0B4}" type="pres">
      <dgm:prSet presAssocID="{6B9985B0-0931-4C2A-AC06-2766C42CE5A4}" presName="sibTrans" presStyleLbl="sibTrans2D1" presStyleIdx="3" presStyleCnt="4"/>
      <dgm:spPr/>
    </dgm:pt>
    <dgm:pt modelId="{1A585DDD-7957-4D78-83B4-274EA1140E8C}" type="pres">
      <dgm:prSet presAssocID="{6B9985B0-0931-4C2A-AC06-2766C42CE5A4}" presName="connTx" presStyleLbl="sibTrans2D1" presStyleIdx="3" presStyleCnt="4"/>
      <dgm:spPr/>
    </dgm:pt>
    <dgm:pt modelId="{D536746A-4145-4B50-9E99-6FEFC41F36D6}" type="pres">
      <dgm:prSet presAssocID="{A588226E-D317-41C1-95A5-FA9D40BAC86D}" presName="composite" presStyleCnt="0"/>
      <dgm:spPr/>
    </dgm:pt>
    <dgm:pt modelId="{196062BE-5E18-4493-91D0-25A03695B9FE}" type="pres">
      <dgm:prSet presAssocID="{A588226E-D317-41C1-95A5-FA9D40BAC86D}" presName="parTx" presStyleLbl="node1" presStyleIdx="3" presStyleCnt="5">
        <dgm:presLayoutVars>
          <dgm:chMax val="0"/>
          <dgm:chPref val="0"/>
          <dgm:bulletEnabled val="1"/>
        </dgm:presLayoutVars>
      </dgm:prSet>
      <dgm:spPr/>
    </dgm:pt>
    <dgm:pt modelId="{F037A050-5C60-4BCE-9BCE-603182A67525}" type="pres">
      <dgm:prSet presAssocID="{A588226E-D317-41C1-95A5-FA9D40BAC86D}" presName="parSh" presStyleLbl="node1" presStyleIdx="4" presStyleCnt="5"/>
      <dgm:spPr/>
    </dgm:pt>
    <dgm:pt modelId="{BB71D5DB-2871-4791-9351-380F0D30166B}" type="pres">
      <dgm:prSet presAssocID="{A588226E-D317-41C1-95A5-FA9D40BAC86D}" presName="desTx" presStyleLbl="fgAcc1" presStyleIdx="4" presStyleCnt="5">
        <dgm:presLayoutVars>
          <dgm:bulletEnabled val="1"/>
        </dgm:presLayoutVars>
      </dgm:prSet>
      <dgm:spPr/>
    </dgm:pt>
  </dgm:ptLst>
  <dgm:cxnLst>
    <dgm:cxn modelId="{A13C6B08-506A-4CCA-A765-2A9D4E5E1662}" type="presOf" srcId="{A588226E-D317-41C1-95A5-FA9D40BAC86D}" destId="{F037A050-5C60-4BCE-9BCE-603182A67525}" srcOrd="1" destOrd="0" presId="urn:microsoft.com/office/officeart/2005/8/layout/process3"/>
    <dgm:cxn modelId="{8EE35109-BE26-4CC1-B87C-528F8C38D4D5}" type="presOf" srcId="{230F3D92-1ED1-42BD-9ABA-555E064B1F04}" destId="{0B72AEB7-14F9-4F33-832B-0E8CC5B4B962}" srcOrd="1" destOrd="0" presId="urn:microsoft.com/office/officeart/2005/8/layout/process3"/>
    <dgm:cxn modelId="{A167E20C-47E8-46F1-A64B-4550CB573E94}" type="presOf" srcId="{A588226E-D317-41C1-95A5-FA9D40BAC86D}" destId="{196062BE-5E18-4493-91D0-25A03695B9FE}" srcOrd="0" destOrd="0" presId="urn:microsoft.com/office/officeart/2005/8/layout/process3"/>
    <dgm:cxn modelId="{56612F0F-EE4D-4DE4-9B67-06D3AF6A75C0}" type="presOf" srcId="{38D2892C-B95A-4CD8-8F17-6C4498F9FD1A}" destId="{A613BB01-DB46-4BAB-AFC9-CDE2D6142C6B}" srcOrd="1" destOrd="0" presId="urn:microsoft.com/office/officeart/2005/8/layout/process3"/>
    <dgm:cxn modelId="{76F3B524-9C28-47C0-9A4F-4BE2BFECF2A0}" type="presOf" srcId="{04D961A6-4107-46E9-B8E1-6B5F47D7BFB6}" destId="{BB71D5DB-2871-4791-9351-380F0D30166B}" srcOrd="0" destOrd="0" presId="urn:microsoft.com/office/officeart/2005/8/layout/process3"/>
    <dgm:cxn modelId="{DA082028-CA6D-4E7B-9E27-D70F4A5E4472}" srcId="{117E2FDB-D026-4F4F-B3B7-CCE383D32779}" destId="{1DE970E7-897A-4C54-BFEA-678EB9056263}" srcOrd="2" destOrd="0" parTransId="{F1CB3C54-67AA-4F82-B66A-4AE8D12BFCAE}" sibTransId="{230F3D92-1ED1-42BD-9ABA-555E064B1F04}"/>
    <dgm:cxn modelId="{F9936A3B-0067-41A1-94AC-E3D8B8AA1BC5}" srcId="{117E2FDB-D026-4F4F-B3B7-CCE383D32779}" destId="{B35ADBBF-CC09-44AB-8D32-627D30AF760C}" srcOrd="3" destOrd="0" parTransId="{474D1BAC-1FE8-4E0F-9A79-B4F6CE529C7C}" sibTransId="{6B9985B0-0931-4C2A-AC06-2766C42CE5A4}"/>
    <dgm:cxn modelId="{A73C5D3D-1573-4D5A-8026-F4A2B7E201EF}" type="presOf" srcId="{38D2892C-B95A-4CD8-8F17-6C4498F9FD1A}" destId="{95759544-EBE5-4D4C-A864-CB84F2AFD637}" srcOrd="0" destOrd="0" presId="urn:microsoft.com/office/officeart/2005/8/layout/process3"/>
    <dgm:cxn modelId="{2A5C535D-1810-426E-980B-80C2FF402E59}" srcId="{1BE23555-4CA4-46D0-8D6B-F412BD063483}" destId="{F9351687-7D41-4165-AC8E-A0E4F11F51E6}" srcOrd="0" destOrd="0" parTransId="{C7743E9D-C44C-4922-938B-E5C89B8B6441}" sibTransId="{C870BDAB-B5FC-439D-9495-DA38C2C8C339}"/>
    <dgm:cxn modelId="{9033A241-EFBC-4F21-B674-D80F9C51EEEC}" type="presOf" srcId="{1BE23555-4CA4-46D0-8D6B-F412BD063483}" destId="{9C5390EE-FF27-4EF0-A53F-C28F64417C41}" srcOrd="0" destOrd="0" presId="urn:microsoft.com/office/officeart/2005/8/layout/process3"/>
    <dgm:cxn modelId="{09804442-5010-46B2-84F2-F1427E0A1F4E}" srcId="{117E2FDB-D026-4F4F-B3B7-CCE383D32779}" destId="{A588226E-D317-41C1-95A5-FA9D40BAC86D}" srcOrd="4" destOrd="0" parTransId="{578B6C83-9019-46CF-811F-4FB8340A7D83}" sibTransId="{488F5490-1FD6-4E3A-B891-90DDD3EF5E11}"/>
    <dgm:cxn modelId="{9E8BE844-64CC-4B12-BCA3-7746E78FB621}" type="presOf" srcId="{F9351687-7D41-4165-AC8E-A0E4F11F51E6}" destId="{36199804-9EAE-4297-9564-07215D3163C0}" srcOrd="0" destOrd="0" presId="urn:microsoft.com/office/officeart/2005/8/layout/process3"/>
    <dgm:cxn modelId="{D5693645-7677-452C-AABC-BCF66C2B3D2A}" srcId="{117E2FDB-D026-4F4F-B3B7-CCE383D32779}" destId="{38D2892C-B95A-4CD8-8F17-6C4498F9FD1A}" srcOrd="1" destOrd="0" parTransId="{68D90B89-E0F5-4F0A-9526-70AF040DF87B}" sibTransId="{F3C38B9C-2F3A-46D0-842F-8017BE8AA7B0}"/>
    <dgm:cxn modelId="{E8DB504F-0B1C-4B84-8D2B-B1548A04AABE}" type="presOf" srcId="{E3DA8D6B-9821-4C94-A519-CC56085CA64C}" destId="{D64D4D56-3B0D-46D0-AD4E-5AC97601E742}" srcOrd="1" destOrd="0" presId="urn:microsoft.com/office/officeart/2005/8/layout/process3"/>
    <dgm:cxn modelId="{56F64672-0321-4A0E-9173-8E74D92E9C7E}" type="presOf" srcId="{F3C38B9C-2F3A-46D0-842F-8017BE8AA7B0}" destId="{8AF1764D-440E-4571-BD17-D59AFF0DC710}" srcOrd="1" destOrd="0" presId="urn:microsoft.com/office/officeart/2005/8/layout/process3"/>
    <dgm:cxn modelId="{E1D83D7E-B804-4D99-AF74-236498BCDDDC}" type="presOf" srcId="{230F3D92-1ED1-42BD-9ABA-555E064B1F04}" destId="{2EF3453B-BD2F-42FA-81E5-09377445F7A9}" srcOrd="0" destOrd="0" presId="urn:microsoft.com/office/officeart/2005/8/layout/process3"/>
    <dgm:cxn modelId="{EC20F27F-52DA-4D61-BFB1-93816A2883B5}" srcId="{A588226E-D317-41C1-95A5-FA9D40BAC86D}" destId="{04D961A6-4107-46E9-B8E1-6B5F47D7BFB6}" srcOrd="0" destOrd="0" parTransId="{19DF54E1-6D9A-47E4-B303-140E85622BED}" sibTransId="{A6BA0B9B-BAD2-45A0-BE59-EDA1B439A93F}"/>
    <dgm:cxn modelId="{B90F4782-BDBE-42C4-B0B0-E61DA73B974A}" type="presOf" srcId="{B35ADBBF-CC09-44AB-8D32-627D30AF760C}" destId="{AB91EA1E-2E3B-498F-AF2B-8D5F8F3A01FB}" srcOrd="0" destOrd="0" presId="urn:microsoft.com/office/officeart/2005/8/layout/process3"/>
    <dgm:cxn modelId="{716BA987-C98B-4276-A0FD-1664077FD22A}" srcId="{38D2892C-B95A-4CD8-8F17-6C4498F9FD1A}" destId="{4B32DD77-6EFF-421E-8C87-75225EF939B9}" srcOrd="0" destOrd="0" parTransId="{AD254BDF-C8B2-47BE-978E-B328BE0AA5F7}" sibTransId="{3E3BB960-B969-425B-92BE-27EA7A1E386F}"/>
    <dgm:cxn modelId="{F9DD2693-86B7-43BA-B293-E488F38BF919}" type="presOf" srcId="{4B32DD77-6EFF-421E-8C87-75225EF939B9}" destId="{79DDC197-B63D-4134-BEDF-40D6B5067E1D}" srcOrd="0" destOrd="0" presId="urn:microsoft.com/office/officeart/2005/8/layout/process3"/>
    <dgm:cxn modelId="{97943493-F05F-44B4-94D9-F0ADD23573CA}" srcId="{117E2FDB-D026-4F4F-B3B7-CCE383D32779}" destId="{1BE23555-4CA4-46D0-8D6B-F412BD063483}" srcOrd="0" destOrd="0" parTransId="{F3A82588-75AC-49EF-94D8-19E9C9F60B73}" sibTransId="{E3DA8D6B-9821-4C94-A519-CC56085CA64C}"/>
    <dgm:cxn modelId="{F744A093-3B10-43FC-8C1E-C98D658038B0}" type="presOf" srcId="{809520E4-C95C-4831-B497-FD72F4315B06}" destId="{36199804-9EAE-4297-9564-07215D3163C0}" srcOrd="0" destOrd="1" presId="urn:microsoft.com/office/officeart/2005/8/layout/process3"/>
    <dgm:cxn modelId="{CDCFD993-BA3A-4AF7-B2FB-A523F3A90128}" type="presOf" srcId="{B64CD984-538F-4879-A227-AB92E0308736}" destId="{D632E269-3911-4378-943C-B572D0D96CCD}" srcOrd="0" destOrd="0" presId="urn:microsoft.com/office/officeart/2005/8/layout/process3"/>
    <dgm:cxn modelId="{42AF7399-4F7C-4342-AB27-DB6CB38B091A}" type="presOf" srcId="{E1422D36-F5BB-4348-8282-F921451395D1}" destId="{2DF2E945-B7A9-49B2-BC5D-D169DC1B63E8}" srcOrd="0" destOrd="0" presId="urn:microsoft.com/office/officeart/2005/8/layout/process3"/>
    <dgm:cxn modelId="{2B21D5AE-CD8C-4C1C-81A7-D6D11DB11152}" srcId="{1BE23555-4CA4-46D0-8D6B-F412BD063483}" destId="{809520E4-C95C-4831-B497-FD72F4315B06}" srcOrd="1" destOrd="0" parTransId="{50AB66AD-E235-41E2-A759-B2CADFE3CF65}" sibTransId="{EF52CCED-637A-4E3C-824D-7644D1EC249E}"/>
    <dgm:cxn modelId="{12E117B3-5255-4830-B7B0-E8ABC65A3EF2}" type="presOf" srcId="{6B9985B0-0931-4C2A-AC06-2766C42CE5A4}" destId="{1A585DDD-7957-4D78-83B4-274EA1140E8C}" srcOrd="1" destOrd="0" presId="urn:microsoft.com/office/officeart/2005/8/layout/process3"/>
    <dgm:cxn modelId="{46FC89B4-1E5E-4B74-82A4-EDEEC0FE81D0}" type="presOf" srcId="{6B9985B0-0931-4C2A-AC06-2766C42CE5A4}" destId="{ED24CDDC-5EE2-4A43-B3FD-50BAD05EA0B4}" srcOrd="0" destOrd="0" presId="urn:microsoft.com/office/officeart/2005/8/layout/process3"/>
    <dgm:cxn modelId="{87B68CB8-2293-45BD-B2C6-D3166E212CE4}" type="presOf" srcId="{1DE970E7-897A-4C54-BFEA-678EB9056263}" destId="{CF4BAC95-0090-4AC5-A1CB-D92FFBD6D927}" srcOrd="1" destOrd="0" presId="urn:microsoft.com/office/officeart/2005/8/layout/process3"/>
    <dgm:cxn modelId="{9638E4C2-6FA9-4220-9314-8BE247999AC1}" type="presOf" srcId="{1DE970E7-897A-4C54-BFEA-678EB9056263}" destId="{4CF6C22F-E955-488D-8170-CA4DD178D9F0}" srcOrd="0" destOrd="0" presId="urn:microsoft.com/office/officeart/2005/8/layout/process3"/>
    <dgm:cxn modelId="{4022AFC4-6E1B-4D53-A8D5-1630EF145CA0}" srcId="{B35ADBBF-CC09-44AB-8D32-627D30AF760C}" destId="{E1422D36-F5BB-4348-8282-F921451395D1}" srcOrd="0" destOrd="0" parTransId="{9BC596E2-E020-41CD-8E40-B56DCD5A6327}" sibTransId="{2BD0A96C-982D-41CF-8196-F8DD7DFD4BB0}"/>
    <dgm:cxn modelId="{8A42D4C9-60F0-4ED7-B71B-18D7BDDA404A}" type="presOf" srcId="{1BE23555-4CA4-46D0-8D6B-F412BD063483}" destId="{C6BA5397-218F-4CAF-AF48-F7F11D579C00}" srcOrd="1" destOrd="0" presId="urn:microsoft.com/office/officeart/2005/8/layout/process3"/>
    <dgm:cxn modelId="{9BD3FFCC-B5B3-41D3-8F30-BE7F8DC9E0AE}" type="presOf" srcId="{117E2FDB-D026-4F4F-B3B7-CCE383D32779}" destId="{116FB46F-5674-4B1B-B4DB-798BC513219B}" srcOrd="0" destOrd="0" presId="urn:microsoft.com/office/officeart/2005/8/layout/process3"/>
    <dgm:cxn modelId="{2C053DD1-7DF7-4D61-8D74-335AA2713A91}" type="presOf" srcId="{F3C38B9C-2F3A-46D0-842F-8017BE8AA7B0}" destId="{872AF168-1F7D-4E05-B419-6EA12DDAD160}" srcOrd="0" destOrd="0" presId="urn:microsoft.com/office/officeart/2005/8/layout/process3"/>
    <dgm:cxn modelId="{89D1B0D4-C365-4953-AC77-F38B32CA09F2}" type="presOf" srcId="{B35ADBBF-CC09-44AB-8D32-627D30AF760C}" destId="{2159D7C9-CDC0-4895-AF63-137B238A2F77}" srcOrd="1" destOrd="0" presId="urn:microsoft.com/office/officeart/2005/8/layout/process3"/>
    <dgm:cxn modelId="{A0FFBEF7-F06B-4CBB-9B15-A51B91DFAA02}" srcId="{1DE970E7-897A-4C54-BFEA-678EB9056263}" destId="{B64CD984-538F-4879-A227-AB92E0308736}" srcOrd="0" destOrd="0" parTransId="{1BF2FA68-17D8-4D42-B98D-B0D5929266B1}" sibTransId="{13F671BF-870B-4FB8-9820-B7BDBD6954E5}"/>
    <dgm:cxn modelId="{28617FFA-D3EC-4D6D-8DCA-DE2CD6867BEE}" type="presOf" srcId="{E3DA8D6B-9821-4C94-A519-CC56085CA64C}" destId="{31097C99-888F-4403-8572-D8CB9C80DE61}" srcOrd="0" destOrd="0" presId="urn:microsoft.com/office/officeart/2005/8/layout/process3"/>
    <dgm:cxn modelId="{71B2576C-AB1A-4307-8098-BD2F8B0FAD0C}" type="presParOf" srcId="{116FB46F-5674-4B1B-B4DB-798BC513219B}" destId="{56D0AE55-F2A4-46FD-82F0-8FED0538B021}" srcOrd="0" destOrd="0" presId="urn:microsoft.com/office/officeart/2005/8/layout/process3"/>
    <dgm:cxn modelId="{826E46C6-43B5-4E7D-B0D3-DC5A41BDB80A}" type="presParOf" srcId="{56D0AE55-F2A4-46FD-82F0-8FED0538B021}" destId="{9C5390EE-FF27-4EF0-A53F-C28F64417C41}" srcOrd="0" destOrd="0" presId="urn:microsoft.com/office/officeart/2005/8/layout/process3"/>
    <dgm:cxn modelId="{B36B2991-D400-4662-8848-1BD23E16462E}" type="presParOf" srcId="{56D0AE55-F2A4-46FD-82F0-8FED0538B021}" destId="{C6BA5397-218F-4CAF-AF48-F7F11D579C00}" srcOrd="1" destOrd="0" presId="urn:microsoft.com/office/officeart/2005/8/layout/process3"/>
    <dgm:cxn modelId="{24C1D655-1DE8-444F-8A45-F9D135A3B680}" type="presParOf" srcId="{56D0AE55-F2A4-46FD-82F0-8FED0538B021}" destId="{36199804-9EAE-4297-9564-07215D3163C0}" srcOrd="2" destOrd="0" presId="urn:microsoft.com/office/officeart/2005/8/layout/process3"/>
    <dgm:cxn modelId="{979F77A8-86E0-473D-B4AD-07095E33AB6B}" type="presParOf" srcId="{116FB46F-5674-4B1B-B4DB-798BC513219B}" destId="{31097C99-888F-4403-8572-D8CB9C80DE61}" srcOrd="1" destOrd="0" presId="urn:microsoft.com/office/officeart/2005/8/layout/process3"/>
    <dgm:cxn modelId="{CFD4F6DA-3C0A-4A07-88A5-8DE620776AF9}" type="presParOf" srcId="{31097C99-888F-4403-8572-D8CB9C80DE61}" destId="{D64D4D56-3B0D-46D0-AD4E-5AC97601E742}" srcOrd="0" destOrd="0" presId="urn:microsoft.com/office/officeart/2005/8/layout/process3"/>
    <dgm:cxn modelId="{E4A1B09E-1185-4C14-ADEC-F7B0F145977A}" type="presParOf" srcId="{116FB46F-5674-4B1B-B4DB-798BC513219B}" destId="{AEE1A74B-E56D-4CB2-BD81-412C36BCAED3}" srcOrd="2" destOrd="0" presId="urn:microsoft.com/office/officeart/2005/8/layout/process3"/>
    <dgm:cxn modelId="{E71F4014-29B2-4194-8901-ED6352A6D2D7}" type="presParOf" srcId="{AEE1A74B-E56D-4CB2-BD81-412C36BCAED3}" destId="{95759544-EBE5-4D4C-A864-CB84F2AFD637}" srcOrd="0" destOrd="0" presId="urn:microsoft.com/office/officeart/2005/8/layout/process3"/>
    <dgm:cxn modelId="{07FF88E2-E60D-4A9A-A8CE-FDB3002A821F}" type="presParOf" srcId="{AEE1A74B-E56D-4CB2-BD81-412C36BCAED3}" destId="{A613BB01-DB46-4BAB-AFC9-CDE2D6142C6B}" srcOrd="1" destOrd="0" presId="urn:microsoft.com/office/officeart/2005/8/layout/process3"/>
    <dgm:cxn modelId="{C107ED49-1961-47AC-8F6B-ECEB9528F385}" type="presParOf" srcId="{AEE1A74B-E56D-4CB2-BD81-412C36BCAED3}" destId="{79DDC197-B63D-4134-BEDF-40D6B5067E1D}" srcOrd="2" destOrd="0" presId="urn:microsoft.com/office/officeart/2005/8/layout/process3"/>
    <dgm:cxn modelId="{61703BEA-9D67-429F-8247-897B76985756}" type="presParOf" srcId="{116FB46F-5674-4B1B-B4DB-798BC513219B}" destId="{872AF168-1F7D-4E05-B419-6EA12DDAD160}" srcOrd="3" destOrd="0" presId="urn:microsoft.com/office/officeart/2005/8/layout/process3"/>
    <dgm:cxn modelId="{770DA77A-7D1C-47BD-805F-1A8A16AD2AC5}" type="presParOf" srcId="{872AF168-1F7D-4E05-B419-6EA12DDAD160}" destId="{8AF1764D-440E-4571-BD17-D59AFF0DC710}" srcOrd="0" destOrd="0" presId="urn:microsoft.com/office/officeart/2005/8/layout/process3"/>
    <dgm:cxn modelId="{7936CA29-2F73-42F6-90B5-AB709067F1B5}" type="presParOf" srcId="{116FB46F-5674-4B1B-B4DB-798BC513219B}" destId="{3957706B-812C-453E-9028-880B53DC306E}" srcOrd="4" destOrd="0" presId="urn:microsoft.com/office/officeart/2005/8/layout/process3"/>
    <dgm:cxn modelId="{4E6D5F98-4992-43AF-9E8C-DFD301A57413}" type="presParOf" srcId="{3957706B-812C-453E-9028-880B53DC306E}" destId="{4CF6C22F-E955-488D-8170-CA4DD178D9F0}" srcOrd="0" destOrd="0" presId="urn:microsoft.com/office/officeart/2005/8/layout/process3"/>
    <dgm:cxn modelId="{5C5E116A-921D-482E-88B1-C554D076C8F0}" type="presParOf" srcId="{3957706B-812C-453E-9028-880B53DC306E}" destId="{CF4BAC95-0090-4AC5-A1CB-D92FFBD6D927}" srcOrd="1" destOrd="0" presId="urn:microsoft.com/office/officeart/2005/8/layout/process3"/>
    <dgm:cxn modelId="{71C6C818-18F1-4A90-B2B2-099468F5F0CB}" type="presParOf" srcId="{3957706B-812C-453E-9028-880B53DC306E}" destId="{D632E269-3911-4378-943C-B572D0D96CCD}" srcOrd="2" destOrd="0" presId="urn:microsoft.com/office/officeart/2005/8/layout/process3"/>
    <dgm:cxn modelId="{08D74319-EA9B-4E18-9737-34133B369B2E}" type="presParOf" srcId="{116FB46F-5674-4B1B-B4DB-798BC513219B}" destId="{2EF3453B-BD2F-42FA-81E5-09377445F7A9}" srcOrd="5" destOrd="0" presId="urn:microsoft.com/office/officeart/2005/8/layout/process3"/>
    <dgm:cxn modelId="{6D41F491-C24A-45F8-AC26-3CA70C84B215}" type="presParOf" srcId="{2EF3453B-BD2F-42FA-81E5-09377445F7A9}" destId="{0B72AEB7-14F9-4F33-832B-0E8CC5B4B962}" srcOrd="0" destOrd="0" presId="urn:microsoft.com/office/officeart/2005/8/layout/process3"/>
    <dgm:cxn modelId="{C5805A98-6A57-4DED-84AF-125FDE4C6F59}" type="presParOf" srcId="{116FB46F-5674-4B1B-B4DB-798BC513219B}" destId="{954A063B-92A1-4743-B759-F02211AAE23B}" srcOrd="6" destOrd="0" presId="urn:microsoft.com/office/officeart/2005/8/layout/process3"/>
    <dgm:cxn modelId="{4C464012-CA7B-4531-AC9B-2C61E27466F7}" type="presParOf" srcId="{954A063B-92A1-4743-B759-F02211AAE23B}" destId="{AB91EA1E-2E3B-498F-AF2B-8D5F8F3A01FB}" srcOrd="0" destOrd="0" presId="urn:microsoft.com/office/officeart/2005/8/layout/process3"/>
    <dgm:cxn modelId="{61DECD0C-9BE5-445C-B0FE-2CA88A80A4A5}" type="presParOf" srcId="{954A063B-92A1-4743-B759-F02211AAE23B}" destId="{2159D7C9-CDC0-4895-AF63-137B238A2F77}" srcOrd="1" destOrd="0" presId="urn:microsoft.com/office/officeart/2005/8/layout/process3"/>
    <dgm:cxn modelId="{5F41E679-02BA-4074-AD0E-B66D74346674}" type="presParOf" srcId="{954A063B-92A1-4743-B759-F02211AAE23B}" destId="{2DF2E945-B7A9-49B2-BC5D-D169DC1B63E8}" srcOrd="2" destOrd="0" presId="urn:microsoft.com/office/officeart/2005/8/layout/process3"/>
    <dgm:cxn modelId="{932A851D-235A-41B0-B969-8FA29EBA43BF}" type="presParOf" srcId="{116FB46F-5674-4B1B-B4DB-798BC513219B}" destId="{ED24CDDC-5EE2-4A43-B3FD-50BAD05EA0B4}" srcOrd="7" destOrd="0" presId="urn:microsoft.com/office/officeart/2005/8/layout/process3"/>
    <dgm:cxn modelId="{3E77A7F4-37F2-4499-8B62-07B0A6916770}" type="presParOf" srcId="{ED24CDDC-5EE2-4A43-B3FD-50BAD05EA0B4}" destId="{1A585DDD-7957-4D78-83B4-274EA1140E8C}" srcOrd="0" destOrd="0" presId="urn:microsoft.com/office/officeart/2005/8/layout/process3"/>
    <dgm:cxn modelId="{6775BD9B-C3D5-4696-8D8D-48B4CA321306}" type="presParOf" srcId="{116FB46F-5674-4B1B-B4DB-798BC513219B}" destId="{D536746A-4145-4B50-9E99-6FEFC41F36D6}" srcOrd="8" destOrd="0" presId="urn:microsoft.com/office/officeart/2005/8/layout/process3"/>
    <dgm:cxn modelId="{E51840CF-C39B-4796-A831-97250E6750EF}" type="presParOf" srcId="{D536746A-4145-4B50-9E99-6FEFC41F36D6}" destId="{196062BE-5E18-4493-91D0-25A03695B9FE}" srcOrd="0" destOrd="0" presId="urn:microsoft.com/office/officeart/2005/8/layout/process3"/>
    <dgm:cxn modelId="{CCFF2BC2-101D-4161-8616-95BD83DE3006}" type="presParOf" srcId="{D536746A-4145-4B50-9E99-6FEFC41F36D6}" destId="{F037A050-5C60-4BCE-9BCE-603182A67525}" srcOrd="1" destOrd="0" presId="urn:microsoft.com/office/officeart/2005/8/layout/process3"/>
    <dgm:cxn modelId="{997C3110-2DA6-4AD8-81D7-F96798DA304D}" type="presParOf" srcId="{D536746A-4145-4B50-9E99-6FEFC41F36D6}" destId="{BB71D5DB-2871-4791-9351-380F0D30166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Dostawa bezpośrednia od Klienta</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Odbiór - &gt; dostawa bezpośrednia </a:t>
          </a:r>
          <a:br>
            <a:rPr lang="pl-PL" dirty="0"/>
          </a:br>
          <a:r>
            <a:rPr lang="pl-PL" dirty="0"/>
            <a:t>z oddziału odbierającego</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Odbiór -&gt; dostawa bezpośrednia autem </a:t>
          </a:r>
          <a:br>
            <a:rPr lang="pl-PL" dirty="0"/>
          </a:br>
          <a:r>
            <a:rPr lang="pl-PL" dirty="0"/>
            <a:t>z transportu międzyoddziałowego</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Odbiór -&gt; dostawa autem odbierającym</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68CE92DC-918D-49BF-B843-DDD5190D8ECB}">
      <dgm:prSet phldrT="[Tekst]"/>
      <dgm:spPr/>
      <dgm:t>
        <a:bodyPr/>
        <a:lstStyle/>
        <a:p>
          <a:r>
            <a:rPr lang="pl-PL" dirty="0"/>
            <a:t>Odbiór -&gt; transport międzyoddziałowy -&gt; dostawa</a:t>
          </a:r>
        </a:p>
      </dgm:t>
    </dgm:pt>
    <dgm:pt modelId="{E3308FD1-4745-4FEA-9FD0-ED10C6B74919}" type="parTrans" cxnId="{EBD163B3-69DB-4FBF-B008-9449379BF819}">
      <dgm:prSet/>
      <dgm:spPr/>
      <dgm:t>
        <a:bodyPr/>
        <a:lstStyle/>
        <a:p>
          <a:endParaRPr lang="pl-PL"/>
        </a:p>
      </dgm:t>
    </dgm:pt>
    <dgm:pt modelId="{0B141839-69C1-42CD-8E93-41EFED52FA59}" type="sibTrans" cxnId="{EBD163B3-69DB-4FBF-B008-9449379BF819}">
      <dgm:prSet/>
      <dgm:spPr/>
      <dgm:t>
        <a:bodyPr/>
        <a:lstStyle/>
        <a:p>
          <a:endParaRPr lang="pl-PL"/>
        </a:p>
      </dgm:t>
    </dgm:pt>
    <dgm:pt modelId="{0EF9BE0A-DCBF-4BEF-9658-B0368F263D7C}">
      <dgm:prSet phldrT="[Tekst]"/>
      <dgm:spPr/>
      <dgm:t>
        <a:bodyPr/>
        <a:lstStyle/>
        <a:p>
          <a:r>
            <a:rPr lang="pl-PL" dirty="0"/>
            <a:t>Odbiór kierunkowy (odbiór realizowany przez oddział dostarczający) -&gt; dostawa</a:t>
          </a:r>
        </a:p>
      </dgm:t>
    </dgm:pt>
    <dgm:pt modelId="{76D56272-C29A-4057-BC90-1DE17BA22E8E}" type="parTrans" cxnId="{DCC7AA25-A3A3-4A9A-9E83-6BCF5C7AAD84}">
      <dgm:prSet/>
      <dgm:spPr/>
      <dgm:t>
        <a:bodyPr/>
        <a:lstStyle/>
        <a:p>
          <a:endParaRPr lang="pl-PL"/>
        </a:p>
      </dgm:t>
    </dgm:pt>
    <dgm:pt modelId="{96C40160-AE60-46CA-8FB4-44E431475BFB}" type="sibTrans" cxnId="{DCC7AA25-A3A3-4A9A-9E83-6BCF5C7AAD84}">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6">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6">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6">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6">
        <dgm:presLayoutVars>
          <dgm:bulletEnabled val="1"/>
        </dgm:presLayoutVars>
      </dgm:prSet>
      <dgm:spPr/>
    </dgm:pt>
    <dgm:pt modelId="{24C019B8-3D32-4C43-A6BB-337AA203FFC3}" type="pres">
      <dgm:prSet presAssocID="{BE69C0E0-AF41-4CCB-BF74-E365314361D3}" presName="sibTrans" presStyleCnt="0"/>
      <dgm:spPr/>
    </dgm:pt>
    <dgm:pt modelId="{6A9C4C1A-0722-4B69-85CC-0C1D1C2A6319}" type="pres">
      <dgm:prSet presAssocID="{68CE92DC-918D-49BF-B843-DDD5190D8ECB}" presName="node" presStyleLbl="node1" presStyleIdx="4" presStyleCnt="6">
        <dgm:presLayoutVars>
          <dgm:bulletEnabled val="1"/>
        </dgm:presLayoutVars>
      </dgm:prSet>
      <dgm:spPr/>
    </dgm:pt>
    <dgm:pt modelId="{BEDCBAB2-0E7A-47D1-A4FE-B1A0E88CAB0C}" type="pres">
      <dgm:prSet presAssocID="{0B141839-69C1-42CD-8E93-41EFED52FA59}" presName="sibTrans" presStyleCnt="0"/>
      <dgm:spPr/>
    </dgm:pt>
    <dgm:pt modelId="{D6572035-1E8E-4DBD-88FE-69543F072926}" type="pres">
      <dgm:prSet presAssocID="{0EF9BE0A-DCBF-4BEF-9658-B0368F263D7C}" presName="node" presStyleLbl="node1" presStyleIdx="5" presStyleCnt="6">
        <dgm:presLayoutVars>
          <dgm:bulletEnabled val="1"/>
        </dgm:presLayoutVars>
      </dgm:prSet>
      <dgm:spPr/>
    </dgm:pt>
  </dgm:ptLst>
  <dgm:cxnLst>
    <dgm:cxn modelId="{2E65061E-04C6-46B8-8EA5-1F79F57EBB01}" type="presOf" srcId="{68CE92DC-918D-49BF-B843-DDD5190D8ECB}" destId="{6A9C4C1A-0722-4B69-85CC-0C1D1C2A6319}" srcOrd="0" destOrd="0" presId="urn:microsoft.com/office/officeart/2005/8/layout/default"/>
    <dgm:cxn modelId="{DCC7AA25-A3A3-4A9A-9E83-6BCF5C7AAD84}" srcId="{FA235775-CD05-4A0C-9373-41659AEFF0C7}" destId="{0EF9BE0A-DCBF-4BEF-9658-B0368F263D7C}" srcOrd="5" destOrd="0" parTransId="{76D56272-C29A-4057-BC90-1DE17BA22E8E}" sibTransId="{96C40160-AE60-46CA-8FB4-44E431475BFB}"/>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A1CF5AE-7B2B-446B-A440-47736088155B}" type="presOf" srcId="{0EF9BE0A-DCBF-4BEF-9658-B0368F263D7C}" destId="{D6572035-1E8E-4DBD-88FE-69543F072926}" srcOrd="0" destOrd="0" presId="urn:microsoft.com/office/officeart/2005/8/layout/default"/>
    <dgm:cxn modelId="{EBD163B3-69DB-4FBF-B008-9449379BF819}" srcId="{FA235775-CD05-4A0C-9373-41659AEFF0C7}" destId="{68CE92DC-918D-49BF-B843-DDD5190D8ECB}" srcOrd="4" destOrd="0" parTransId="{E3308FD1-4745-4FEA-9FD0-ED10C6B74919}" sibTransId="{0B141839-69C1-42CD-8E93-41EFED52FA59}"/>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 modelId="{53EECDAB-FC5D-4147-A3BF-D41EF8A70ADD}" type="presParOf" srcId="{B0FDD8F4-4658-43CD-ABD7-B5A1F5526B97}" destId="{24C019B8-3D32-4C43-A6BB-337AA203FFC3}" srcOrd="7" destOrd="0" presId="urn:microsoft.com/office/officeart/2005/8/layout/default"/>
    <dgm:cxn modelId="{2C236AC6-8BCF-4101-878B-7F4159D47ABA}" type="presParOf" srcId="{B0FDD8F4-4658-43CD-ABD7-B5A1F5526B97}" destId="{6A9C4C1A-0722-4B69-85CC-0C1D1C2A6319}" srcOrd="8" destOrd="0" presId="urn:microsoft.com/office/officeart/2005/8/layout/default"/>
    <dgm:cxn modelId="{478E8EC1-D3E7-413D-A2FB-69C2AB2B882D}" type="presParOf" srcId="{B0FDD8F4-4658-43CD-ABD7-B5A1F5526B97}" destId="{BEDCBAB2-0E7A-47D1-A4FE-B1A0E88CAB0C}" srcOrd="9" destOrd="0" presId="urn:microsoft.com/office/officeart/2005/8/layout/default"/>
    <dgm:cxn modelId="{16204A73-A0CE-4A7C-BFE7-CC18C8FD9915}" type="presParOf" srcId="{B0FDD8F4-4658-43CD-ABD7-B5A1F5526B97}" destId="{D6572035-1E8E-4DBD-88FE-69543F0729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Maksymalizacja wypełnienia na trasach</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Niższa emisja CO2</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Możliwość ograniczenia kosztów logistyki dla nadawców przesyłek</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84F9CA89-D4BA-4D04-B5FE-A26C05B3A251}">
      <dgm:prSet phldrT="[Tekst]"/>
      <dgm:spPr/>
      <dgm:t>
        <a:bodyPr/>
        <a:lstStyle/>
        <a:p>
          <a:r>
            <a:rPr lang="pl-PL" dirty="0"/>
            <a:t>Możliwość dostarczania przesyłek paletowych przez najmniejsze firmy</a:t>
          </a:r>
        </a:p>
      </dgm:t>
    </dgm:pt>
    <dgm:pt modelId="{5FD5B4E3-CADE-4014-925E-18E819A2DA1C}" type="parTrans" cxnId="{D04A3CBB-12C3-48A4-93F7-58BF99F2EE80}">
      <dgm:prSet/>
      <dgm:spPr/>
      <dgm:t>
        <a:bodyPr/>
        <a:lstStyle/>
        <a:p>
          <a:endParaRPr lang="pl-PL"/>
        </a:p>
      </dgm:t>
    </dgm:pt>
    <dgm:pt modelId="{585CBB6F-6E76-4406-8A61-2D0A05F8F1C7}" type="sibTrans" cxnId="{D04A3CBB-12C3-48A4-93F7-58BF99F2EE80}">
      <dgm:prSet/>
      <dgm:spPr/>
      <dgm:t>
        <a:bodyPr/>
        <a:lstStyle/>
        <a:p>
          <a:endParaRPr lang="pl-PL"/>
        </a:p>
      </dgm:t>
    </dgm:pt>
    <dgm:pt modelId="{F8AC7146-1644-4280-AEF2-E93763ECD653}">
      <dgm:prSet phldrT="[Tekst]"/>
      <dgm:spPr/>
      <dgm:t>
        <a:bodyPr/>
        <a:lstStyle/>
        <a:p>
          <a:r>
            <a:rPr lang="pl-PL" dirty="0"/>
            <a:t>Pełna identyfikacja przesyłek</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Możliwość standaryzacji </a:t>
          </a:r>
          <a:br>
            <a:rPr lang="pl-PL" dirty="0"/>
          </a:br>
          <a:r>
            <a:rPr lang="pl-PL" dirty="0"/>
            <a:t>i automatyzacji procesów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Możliwość pełnego outsourcingu części magazynowej </a:t>
          </a:r>
          <a:br>
            <a:rPr lang="pl-PL" dirty="0"/>
          </a:br>
          <a:r>
            <a:rPr lang="pl-PL" dirty="0"/>
            <a:t>i transportowej</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7">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7">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7">
        <dgm:presLayoutVars>
          <dgm:bulletEnabled val="1"/>
        </dgm:presLayoutVars>
      </dgm:prSet>
      <dgm:spPr/>
    </dgm:pt>
    <dgm:pt modelId="{E724A6AF-4DFE-4E14-95B9-67AFD7D6BC4E}" type="pres">
      <dgm:prSet presAssocID="{775E5316-4317-40CF-9C5F-D76D8EBED59A}" presName="sibTrans" presStyleCnt="0"/>
      <dgm:spPr/>
    </dgm:pt>
    <dgm:pt modelId="{98CD99CA-6CFB-4874-A13B-00BD588883B0}" type="pres">
      <dgm:prSet presAssocID="{84F9CA89-D4BA-4D04-B5FE-A26C05B3A251}" presName="node" presStyleLbl="node1" presStyleIdx="3" presStyleCnt="7">
        <dgm:presLayoutVars>
          <dgm:bulletEnabled val="1"/>
        </dgm:presLayoutVars>
      </dgm:prSet>
      <dgm:spPr/>
    </dgm:pt>
    <dgm:pt modelId="{44CE7682-7EBA-4B9D-8F5C-CDC942C6CCDA}" type="pres">
      <dgm:prSet presAssocID="{585CBB6F-6E76-4406-8A61-2D0A05F8F1C7}" presName="sibTrans" presStyleCnt="0"/>
      <dgm:spPr/>
    </dgm:pt>
    <dgm:pt modelId="{807FDE8A-B6E6-400F-A35B-0EB535BBFB71}" type="pres">
      <dgm:prSet presAssocID="{F8AC7146-1644-4280-AEF2-E93763ECD653}" presName="node" presStyleLbl="node1" presStyleIdx="4" presStyleCnt="7">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5" presStyleCnt="7">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6" presStyleCnt="7">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6"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5"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4"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D04A3CBB-12C3-48A4-93F7-58BF99F2EE80}" srcId="{EA981376-2115-4583-BF97-6F039B775EDE}" destId="{84F9CA89-D4BA-4D04-B5FE-A26C05B3A251}" srcOrd="3" destOrd="0" parTransId="{5FD5B4E3-CADE-4014-925E-18E819A2DA1C}" sibTransId="{585CBB6F-6E76-4406-8A61-2D0A05F8F1C7}"/>
    <dgm:cxn modelId="{86E219E6-EB75-4C1B-BDEE-4F9980B1DE42}" srcId="{EA981376-2115-4583-BF97-6F039B775EDE}" destId="{8F7601CA-D462-4E6A-B861-0B8875F80C44}" srcOrd="0" destOrd="0" parTransId="{73924138-7E78-4B4D-BCA0-44025D4D3EEA}" sibTransId="{C6F902EB-AFBE-445D-B943-C54193DE1A88}"/>
    <dgm:cxn modelId="{EA081DD8-15FA-4BC6-9182-5D87B5200B26}" srcId="{EA981376-2115-4583-BF97-6F039B775EDE}" destId="{94AF6F7B-F390-42CA-8260-09DDDE49EA62}" srcOrd="2" destOrd="0" parTransId="{60B1A9CC-6C64-4EA8-AEB1-5DD140401EF7}" sibTransId="{775E5316-4317-40CF-9C5F-D76D8EBED59A}"/>
    <dgm:cxn modelId="{25E05DFC-C3CC-4483-880D-45964C24384B}" type="presOf" srcId="{84F9CA89-D4BA-4D04-B5FE-A26C05B3A251}" destId="{98CD99CA-6CFB-4874-A13B-00BD588883B0}" srcOrd="0" destOrd="0" presId="urn:microsoft.com/office/officeart/2005/8/layout/default"/>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D6526010-6E5A-40F9-BF85-A78AC92F6129}" type="presParOf" srcId="{5E58D6EA-54F0-4CB7-9C7B-F6A04494A9E4}" destId="{98CD99CA-6CFB-4874-A13B-00BD588883B0}" srcOrd="6" destOrd="0" presId="urn:microsoft.com/office/officeart/2005/8/layout/default"/>
    <dgm:cxn modelId="{D80149E9-F4BD-4F50-B29F-729788D0A6CD}" type="presParOf" srcId="{5E58D6EA-54F0-4CB7-9C7B-F6A04494A9E4}" destId="{44CE7682-7EBA-4B9D-8F5C-CDC942C6CCDA}" srcOrd="7" destOrd="0" presId="urn:microsoft.com/office/officeart/2005/8/layout/default"/>
    <dgm:cxn modelId="{46C7AEDE-C10A-4863-BE1E-0472E673AF68}" type="presParOf" srcId="{5E58D6EA-54F0-4CB7-9C7B-F6A04494A9E4}" destId="{807FDE8A-B6E6-400F-A35B-0EB535BBFB71}" srcOrd="8" destOrd="0" presId="urn:microsoft.com/office/officeart/2005/8/layout/default"/>
    <dgm:cxn modelId="{C6E25FE1-5433-42F3-9ECB-AA459D7054E9}" type="presParOf" srcId="{5E58D6EA-54F0-4CB7-9C7B-F6A04494A9E4}" destId="{76B82996-0C89-4BDB-95F9-697A95AC9029}" srcOrd="9" destOrd="0" presId="urn:microsoft.com/office/officeart/2005/8/layout/default"/>
    <dgm:cxn modelId="{DC5DFFE2-68A7-457C-9F6E-333D6BB2FFC5}" type="presParOf" srcId="{5E58D6EA-54F0-4CB7-9C7B-F6A04494A9E4}" destId="{EED8E3C3-42C9-4597-B79A-5FE56455A5E3}" srcOrd="10" destOrd="0" presId="urn:microsoft.com/office/officeart/2005/8/layout/default"/>
    <dgm:cxn modelId="{24FB67F8-5576-41B0-866B-762440E7E823}" type="presParOf" srcId="{5E58D6EA-54F0-4CB7-9C7B-F6A04494A9E4}" destId="{46EA06ED-5260-4284-B19D-724494CB1D25}" srcOrd="11" destOrd="0" presId="urn:microsoft.com/office/officeart/2005/8/layout/default"/>
    <dgm:cxn modelId="{C96CC1A3-EEBD-4B4F-86FF-CF041130C8C5}" type="presParOf" srcId="{5E58D6EA-54F0-4CB7-9C7B-F6A04494A9E4}" destId="{806A3002-B90F-4F4D-83AC-DCC696934A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Opóźnienia na odbiorach, czy poszczególnych dostawach wpływają na innych Klientów</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Częste przeładunki, zwiększające ryzyko uszkodzenia, zagubienia przesyłki</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Skomplikowane, złożone procesy</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F8AC7146-1644-4280-AEF2-E93763ECD653}">
      <dgm:prSet phldrT="[Tekst]"/>
      <dgm:spPr/>
      <dgm:t>
        <a:bodyPr/>
        <a:lstStyle/>
        <a:p>
          <a:r>
            <a:rPr lang="pl-PL" dirty="0"/>
            <a:t>Możliwość wzrostu temperatury</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Mieszanie przesyłek wielu Klientów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Jedna przesyłka może jechać na kilku trasach </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6">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6">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6">
        <dgm:presLayoutVars>
          <dgm:bulletEnabled val="1"/>
        </dgm:presLayoutVars>
      </dgm:prSet>
      <dgm:spPr/>
    </dgm:pt>
    <dgm:pt modelId="{E724A6AF-4DFE-4E14-95B9-67AFD7D6BC4E}" type="pres">
      <dgm:prSet presAssocID="{775E5316-4317-40CF-9C5F-D76D8EBED59A}" presName="sibTrans" presStyleCnt="0"/>
      <dgm:spPr/>
    </dgm:pt>
    <dgm:pt modelId="{807FDE8A-B6E6-400F-A35B-0EB535BBFB71}" type="pres">
      <dgm:prSet presAssocID="{F8AC7146-1644-4280-AEF2-E93763ECD653}" presName="node" presStyleLbl="node1" presStyleIdx="3" presStyleCnt="6">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4" presStyleCnt="6">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5" presStyleCnt="6">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5"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4"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3"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86E219E6-EB75-4C1B-BDEE-4F9980B1DE42}" srcId="{EA981376-2115-4583-BF97-6F039B775EDE}" destId="{8F7601CA-D462-4E6A-B861-0B8875F80C44}" srcOrd="0" destOrd="0" parTransId="{73924138-7E78-4B4D-BCA0-44025D4D3EEA}" sibTransId="{C6F902EB-AFBE-445D-B943-C54193DE1A88}"/>
    <dgm:cxn modelId="{EA081DD8-15FA-4BC6-9182-5D87B5200B26}" srcId="{EA981376-2115-4583-BF97-6F039B775EDE}" destId="{94AF6F7B-F390-42CA-8260-09DDDE49EA62}" srcOrd="2" destOrd="0" parTransId="{60B1A9CC-6C64-4EA8-AEB1-5DD140401EF7}" sibTransId="{775E5316-4317-40CF-9C5F-D76D8EBED59A}"/>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46C7AEDE-C10A-4863-BE1E-0472E673AF68}" type="presParOf" srcId="{5E58D6EA-54F0-4CB7-9C7B-F6A04494A9E4}" destId="{807FDE8A-B6E6-400F-A35B-0EB535BBFB71}" srcOrd="6" destOrd="0" presId="urn:microsoft.com/office/officeart/2005/8/layout/default"/>
    <dgm:cxn modelId="{C6E25FE1-5433-42F3-9ECB-AA459D7054E9}" type="presParOf" srcId="{5E58D6EA-54F0-4CB7-9C7B-F6A04494A9E4}" destId="{76B82996-0C89-4BDB-95F9-697A95AC9029}" srcOrd="7" destOrd="0" presId="urn:microsoft.com/office/officeart/2005/8/layout/default"/>
    <dgm:cxn modelId="{DC5DFFE2-68A7-457C-9F6E-333D6BB2FFC5}" type="presParOf" srcId="{5E58D6EA-54F0-4CB7-9C7B-F6A04494A9E4}" destId="{EED8E3C3-42C9-4597-B79A-5FE56455A5E3}" srcOrd="8" destOrd="0" presId="urn:microsoft.com/office/officeart/2005/8/layout/default"/>
    <dgm:cxn modelId="{24FB67F8-5576-41B0-866B-762440E7E823}" type="presParOf" srcId="{5E58D6EA-54F0-4CB7-9C7B-F6A04494A9E4}" destId="{46EA06ED-5260-4284-B19D-724494CB1D25}" srcOrd="9" destOrd="0" presId="urn:microsoft.com/office/officeart/2005/8/layout/default"/>
    <dgm:cxn modelId="{C96CC1A3-EEBD-4B4F-86FF-CF041130C8C5}" type="presParOf" srcId="{5E58D6EA-54F0-4CB7-9C7B-F6A04494A9E4}" destId="{806A3002-B90F-4F4D-83AC-DCC696934A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F8D004-E6ED-4B88-BD13-15E366E2ACC5}" type="doc">
      <dgm:prSet loTypeId="urn:microsoft.com/office/officeart/2005/8/layout/process1" loCatId="process" qsTypeId="urn:microsoft.com/office/officeart/2005/8/quickstyle/simple1" qsCatId="simple" csTypeId="urn:microsoft.com/office/officeart/2005/8/colors/accent1_2" csCatId="accent1" phldr="1"/>
      <dgm:spPr/>
    </dgm:pt>
    <dgm:pt modelId="{C6F4E5DA-34A2-4D30-89A7-0DBA710E93BA}">
      <dgm:prSet phldrT="[Tekst]" custT="1"/>
      <dgm:spPr/>
      <dgm:t>
        <a:bodyPr/>
        <a:lstStyle/>
        <a:p>
          <a:r>
            <a:rPr lang="pl-PL" sz="1600" dirty="0"/>
            <a:t>Odbiór</a:t>
          </a:r>
        </a:p>
      </dgm:t>
    </dgm:pt>
    <dgm:pt modelId="{24FEE22B-7138-4297-B086-3DE88DEA61FE}" type="parTrans" cxnId="{6707B8CC-FF6C-4DC2-82F0-8F8F08F38F19}">
      <dgm:prSet/>
      <dgm:spPr/>
      <dgm:t>
        <a:bodyPr/>
        <a:lstStyle/>
        <a:p>
          <a:endParaRPr lang="pl-PL"/>
        </a:p>
      </dgm:t>
    </dgm:pt>
    <dgm:pt modelId="{550CA89D-BCAB-4BEF-973A-1C25C3A05094}" type="sibTrans" cxnId="{6707B8CC-FF6C-4DC2-82F0-8F8F08F38F19}">
      <dgm:prSet/>
      <dgm:spPr/>
      <dgm:t>
        <a:bodyPr/>
        <a:lstStyle/>
        <a:p>
          <a:endParaRPr lang="pl-PL"/>
        </a:p>
      </dgm:t>
    </dgm:pt>
    <dgm:pt modelId="{BE5151A1-2F7F-4AEF-8DA8-972DEECA9066}">
      <dgm:prSet phldrT="[Tekst]"/>
      <dgm:spPr/>
      <dgm:t>
        <a:bodyPr/>
        <a:lstStyle/>
        <a:p>
          <a:r>
            <a:rPr lang="pl-PL" dirty="0"/>
            <a:t>Transport międzyoddziałowy</a:t>
          </a:r>
        </a:p>
      </dgm:t>
    </dgm:pt>
    <dgm:pt modelId="{4EADD53D-E06C-490C-A214-61B4BC99926C}" type="parTrans" cxnId="{BD0434C3-4E91-47A5-BCA1-C96DD2338687}">
      <dgm:prSet/>
      <dgm:spPr/>
      <dgm:t>
        <a:bodyPr/>
        <a:lstStyle/>
        <a:p>
          <a:endParaRPr lang="pl-PL"/>
        </a:p>
      </dgm:t>
    </dgm:pt>
    <dgm:pt modelId="{9D424813-832E-47E1-9DCF-B5CE7A34F723}" type="sibTrans" cxnId="{BD0434C3-4E91-47A5-BCA1-C96DD2338687}">
      <dgm:prSet/>
      <dgm:spPr/>
      <dgm:t>
        <a:bodyPr/>
        <a:lstStyle/>
        <a:p>
          <a:endParaRPr lang="pl-PL"/>
        </a:p>
      </dgm:t>
    </dgm:pt>
    <dgm:pt modelId="{1E2B3568-D37E-4391-9502-32FD8A57ECA6}">
      <dgm:prSet phldrT="[Tekst]" custT="1"/>
      <dgm:spPr/>
      <dgm:t>
        <a:bodyPr/>
        <a:lstStyle/>
        <a:p>
          <a:r>
            <a:rPr lang="pl-PL" sz="1600" dirty="0"/>
            <a:t>Dostawa</a:t>
          </a:r>
        </a:p>
      </dgm:t>
    </dgm:pt>
    <dgm:pt modelId="{567F0315-BD3C-41F5-A6A6-7339D4091203}" type="parTrans" cxnId="{208BE7F8-6392-47EE-824E-48A8DED4E238}">
      <dgm:prSet/>
      <dgm:spPr/>
      <dgm:t>
        <a:bodyPr/>
        <a:lstStyle/>
        <a:p>
          <a:endParaRPr lang="pl-PL"/>
        </a:p>
      </dgm:t>
    </dgm:pt>
    <dgm:pt modelId="{69A25098-A285-4305-AFD1-B48B05877186}" type="sibTrans" cxnId="{208BE7F8-6392-47EE-824E-48A8DED4E238}">
      <dgm:prSet/>
      <dgm:spPr/>
      <dgm:t>
        <a:bodyPr/>
        <a:lstStyle/>
        <a:p>
          <a:endParaRPr lang="pl-PL"/>
        </a:p>
      </dgm:t>
    </dgm:pt>
    <dgm:pt modelId="{F90DC475-4BFB-48D8-BBA0-7B0EC342F126}" type="pres">
      <dgm:prSet presAssocID="{74F8D004-E6ED-4B88-BD13-15E366E2ACC5}" presName="Name0" presStyleCnt="0">
        <dgm:presLayoutVars>
          <dgm:dir/>
          <dgm:resizeHandles val="exact"/>
        </dgm:presLayoutVars>
      </dgm:prSet>
      <dgm:spPr/>
    </dgm:pt>
    <dgm:pt modelId="{77424106-F1A0-44FF-9A8D-2C2CD206417B}" type="pres">
      <dgm:prSet presAssocID="{C6F4E5DA-34A2-4D30-89A7-0DBA710E93BA}" presName="node" presStyleLbl="node1" presStyleIdx="0" presStyleCnt="3">
        <dgm:presLayoutVars>
          <dgm:bulletEnabled val="1"/>
        </dgm:presLayoutVars>
      </dgm:prSet>
      <dgm:spPr/>
    </dgm:pt>
    <dgm:pt modelId="{827587DC-9E4D-4198-9291-E61025D0FCEC}" type="pres">
      <dgm:prSet presAssocID="{550CA89D-BCAB-4BEF-973A-1C25C3A05094}" presName="sibTrans" presStyleLbl="sibTrans2D1" presStyleIdx="0" presStyleCnt="2"/>
      <dgm:spPr/>
    </dgm:pt>
    <dgm:pt modelId="{BA49E064-577E-4D79-9125-A4317B8D6FC3}" type="pres">
      <dgm:prSet presAssocID="{550CA89D-BCAB-4BEF-973A-1C25C3A05094}" presName="connectorText" presStyleLbl="sibTrans2D1" presStyleIdx="0" presStyleCnt="2"/>
      <dgm:spPr/>
    </dgm:pt>
    <dgm:pt modelId="{141EA805-223B-4B47-850A-20BBA58C6879}" type="pres">
      <dgm:prSet presAssocID="{BE5151A1-2F7F-4AEF-8DA8-972DEECA9066}" presName="node" presStyleLbl="node1" presStyleIdx="1" presStyleCnt="3">
        <dgm:presLayoutVars>
          <dgm:bulletEnabled val="1"/>
        </dgm:presLayoutVars>
      </dgm:prSet>
      <dgm:spPr/>
    </dgm:pt>
    <dgm:pt modelId="{896222B7-6440-4D65-975E-0C9EA3042928}" type="pres">
      <dgm:prSet presAssocID="{9D424813-832E-47E1-9DCF-B5CE7A34F723}" presName="sibTrans" presStyleLbl="sibTrans2D1" presStyleIdx="1" presStyleCnt="2"/>
      <dgm:spPr/>
    </dgm:pt>
    <dgm:pt modelId="{107E7461-8F1B-4EC8-90F7-401188E274FC}" type="pres">
      <dgm:prSet presAssocID="{9D424813-832E-47E1-9DCF-B5CE7A34F723}" presName="connectorText" presStyleLbl="sibTrans2D1" presStyleIdx="1" presStyleCnt="2"/>
      <dgm:spPr/>
    </dgm:pt>
    <dgm:pt modelId="{BC1B03FD-004F-4F37-B373-DE2D60538978}" type="pres">
      <dgm:prSet presAssocID="{1E2B3568-D37E-4391-9502-32FD8A57ECA6}" presName="node" presStyleLbl="node1" presStyleIdx="2" presStyleCnt="3">
        <dgm:presLayoutVars>
          <dgm:bulletEnabled val="1"/>
        </dgm:presLayoutVars>
      </dgm:prSet>
      <dgm:spPr/>
    </dgm:pt>
  </dgm:ptLst>
  <dgm:cxnLst>
    <dgm:cxn modelId="{B4770C08-DEE7-4F4C-8E0E-89829D643FA9}" type="presOf" srcId="{9D424813-832E-47E1-9DCF-B5CE7A34F723}" destId="{107E7461-8F1B-4EC8-90F7-401188E274FC}" srcOrd="1" destOrd="0" presId="urn:microsoft.com/office/officeart/2005/8/layout/process1"/>
    <dgm:cxn modelId="{23869C27-5EEE-47B4-9D51-91D28AA48019}" type="presOf" srcId="{550CA89D-BCAB-4BEF-973A-1C25C3A05094}" destId="{BA49E064-577E-4D79-9125-A4317B8D6FC3}" srcOrd="1" destOrd="0" presId="urn:microsoft.com/office/officeart/2005/8/layout/process1"/>
    <dgm:cxn modelId="{622ECE69-0F8F-4530-A258-CA923E4C151D}" type="presOf" srcId="{C6F4E5DA-34A2-4D30-89A7-0DBA710E93BA}" destId="{77424106-F1A0-44FF-9A8D-2C2CD206417B}" srcOrd="0" destOrd="0" presId="urn:microsoft.com/office/officeart/2005/8/layout/process1"/>
    <dgm:cxn modelId="{974CBF51-4A7A-47AD-B39D-67BC6D1D09BB}" type="presOf" srcId="{1E2B3568-D37E-4391-9502-32FD8A57ECA6}" destId="{BC1B03FD-004F-4F37-B373-DE2D60538978}" srcOrd="0" destOrd="0" presId="urn:microsoft.com/office/officeart/2005/8/layout/process1"/>
    <dgm:cxn modelId="{7F4F5792-2E24-45BD-8B78-84BEC636A195}" type="presOf" srcId="{9D424813-832E-47E1-9DCF-B5CE7A34F723}" destId="{896222B7-6440-4D65-975E-0C9EA3042928}" srcOrd="0" destOrd="0" presId="urn:microsoft.com/office/officeart/2005/8/layout/process1"/>
    <dgm:cxn modelId="{392C28A0-E673-4ECA-A9BC-A79264921DE0}" type="presOf" srcId="{550CA89D-BCAB-4BEF-973A-1C25C3A05094}" destId="{827587DC-9E4D-4198-9291-E61025D0FCEC}" srcOrd="0" destOrd="0" presId="urn:microsoft.com/office/officeart/2005/8/layout/process1"/>
    <dgm:cxn modelId="{BD0434C3-4E91-47A5-BCA1-C96DD2338687}" srcId="{74F8D004-E6ED-4B88-BD13-15E366E2ACC5}" destId="{BE5151A1-2F7F-4AEF-8DA8-972DEECA9066}" srcOrd="1" destOrd="0" parTransId="{4EADD53D-E06C-490C-A214-61B4BC99926C}" sibTransId="{9D424813-832E-47E1-9DCF-B5CE7A34F723}"/>
    <dgm:cxn modelId="{6707B8CC-FF6C-4DC2-82F0-8F8F08F38F19}" srcId="{74F8D004-E6ED-4B88-BD13-15E366E2ACC5}" destId="{C6F4E5DA-34A2-4D30-89A7-0DBA710E93BA}" srcOrd="0" destOrd="0" parTransId="{24FEE22B-7138-4297-B086-3DE88DEA61FE}" sibTransId="{550CA89D-BCAB-4BEF-973A-1C25C3A05094}"/>
    <dgm:cxn modelId="{602658D6-6744-47CF-BF05-54B928833C15}" type="presOf" srcId="{74F8D004-E6ED-4B88-BD13-15E366E2ACC5}" destId="{F90DC475-4BFB-48D8-BBA0-7B0EC342F126}" srcOrd="0" destOrd="0" presId="urn:microsoft.com/office/officeart/2005/8/layout/process1"/>
    <dgm:cxn modelId="{208BE7F8-6392-47EE-824E-48A8DED4E238}" srcId="{74F8D004-E6ED-4B88-BD13-15E366E2ACC5}" destId="{1E2B3568-D37E-4391-9502-32FD8A57ECA6}" srcOrd="2" destOrd="0" parTransId="{567F0315-BD3C-41F5-A6A6-7339D4091203}" sibTransId="{69A25098-A285-4305-AFD1-B48B05877186}"/>
    <dgm:cxn modelId="{17CF8DDA-2D77-4575-9017-257A35DA0F50}" type="presOf" srcId="{BE5151A1-2F7F-4AEF-8DA8-972DEECA9066}" destId="{141EA805-223B-4B47-850A-20BBA58C6879}" srcOrd="0" destOrd="0" presId="urn:microsoft.com/office/officeart/2005/8/layout/process1"/>
    <dgm:cxn modelId="{6ACB2B69-2FDB-4FF9-AB8A-9FA53B0F32EB}" type="presParOf" srcId="{F90DC475-4BFB-48D8-BBA0-7B0EC342F126}" destId="{77424106-F1A0-44FF-9A8D-2C2CD206417B}" srcOrd="0" destOrd="0" presId="urn:microsoft.com/office/officeart/2005/8/layout/process1"/>
    <dgm:cxn modelId="{86DC1AB3-49F0-489F-9C2B-A6853AC63BCE}" type="presParOf" srcId="{F90DC475-4BFB-48D8-BBA0-7B0EC342F126}" destId="{827587DC-9E4D-4198-9291-E61025D0FCEC}" srcOrd="1" destOrd="0" presId="urn:microsoft.com/office/officeart/2005/8/layout/process1"/>
    <dgm:cxn modelId="{B23EAEB4-E476-418F-89A1-404C74A0AA75}" type="presParOf" srcId="{827587DC-9E4D-4198-9291-E61025D0FCEC}" destId="{BA49E064-577E-4D79-9125-A4317B8D6FC3}" srcOrd="0" destOrd="0" presId="urn:microsoft.com/office/officeart/2005/8/layout/process1"/>
    <dgm:cxn modelId="{E15851F8-56A2-4D64-863E-EDA4704A8164}" type="presParOf" srcId="{F90DC475-4BFB-48D8-BBA0-7B0EC342F126}" destId="{141EA805-223B-4B47-850A-20BBA58C6879}" srcOrd="2" destOrd="0" presId="urn:microsoft.com/office/officeart/2005/8/layout/process1"/>
    <dgm:cxn modelId="{30378EB1-1E5C-4AB3-8A9A-AF0714655E1A}" type="presParOf" srcId="{F90DC475-4BFB-48D8-BBA0-7B0EC342F126}" destId="{896222B7-6440-4D65-975E-0C9EA3042928}" srcOrd="3" destOrd="0" presId="urn:microsoft.com/office/officeart/2005/8/layout/process1"/>
    <dgm:cxn modelId="{9DC03F8B-2CE6-4A9A-A405-EEDB2444B2C8}" type="presParOf" srcId="{896222B7-6440-4D65-975E-0C9EA3042928}" destId="{107E7461-8F1B-4EC8-90F7-401188E274FC}" srcOrd="0" destOrd="0" presId="urn:microsoft.com/office/officeart/2005/8/layout/process1"/>
    <dgm:cxn modelId="{86582163-5E74-43C5-9590-F36F88E9CCC6}" type="presParOf" srcId="{F90DC475-4BFB-48D8-BBA0-7B0EC342F126}" destId="{BC1B03FD-004F-4F37-B373-DE2D605389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pl-PL"/>
        </a:p>
      </dgm:t>
    </dgm:pt>
    <dgm:pt modelId="{8B834A07-014F-441B-9364-4ECA76C9EA82}">
      <dgm:prSet phldrT="[Tekst]"/>
      <dgm:spPr/>
      <dgm:t>
        <a:bodyPr/>
        <a:lstStyle/>
        <a:p>
          <a:r>
            <a:rPr lang="pl-PL" dirty="0"/>
            <a:t>Synergia przesyłek </a:t>
          </a:r>
          <a:br>
            <a:rPr lang="pl-PL" dirty="0"/>
          </a:br>
          <a:r>
            <a:rPr lang="pl-PL" dirty="0"/>
            <a:t>z całego kraju</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Względnie transport pomiędzy magazynami, dzięki wypełnieniu pojazdu</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Każdy magazyn prowadzi dystrybucję </a:t>
          </a:r>
          <a:br>
            <a:rPr lang="pl-PL" dirty="0"/>
          </a:br>
          <a:r>
            <a:rPr lang="pl-PL" dirty="0"/>
            <a:t>w swoim regionie</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Wiele przeładunków</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4">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4">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4">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4">
        <dgm:presLayoutVars>
          <dgm:bulletEnabled val="1"/>
        </dgm:presLayoutVars>
      </dgm:prSet>
      <dgm:spPr/>
    </dgm:pt>
  </dgm:ptLst>
  <dgm:cxnLst>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F8D004-E6ED-4B88-BD13-15E366E2ACC5}" type="doc">
      <dgm:prSet loTypeId="urn:microsoft.com/office/officeart/2005/8/layout/process1" loCatId="process" qsTypeId="urn:microsoft.com/office/officeart/2005/8/quickstyle/simple1" qsCatId="simple" csTypeId="urn:microsoft.com/office/officeart/2005/8/colors/accent1_2" csCatId="accent1" phldr="1"/>
      <dgm:spPr/>
    </dgm:pt>
    <dgm:pt modelId="{C6F4E5DA-34A2-4D30-89A7-0DBA710E93BA}">
      <dgm:prSet phldrT="[Tekst]"/>
      <dgm:spPr/>
      <dgm:t>
        <a:bodyPr/>
        <a:lstStyle/>
        <a:p>
          <a:r>
            <a:rPr lang="pl-PL" dirty="0"/>
            <a:t>Dostawa bezpośrednia</a:t>
          </a:r>
        </a:p>
      </dgm:t>
    </dgm:pt>
    <dgm:pt modelId="{24FEE22B-7138-4297-B086-3DE88DEA61FE}" type="parTrans" cxnId="{6707B8CC-FF6C-4DC2-82F0-8F8F08F38F19}">
      <dgm:prSet/>
      <dgm:spPr/>
      <dgm:t>
        <a:bodyPr/>
        <a:lstStyle/>
        <a:p>
          <a:endParaRPr lang="pl-PL"/>
        </a:p>
      </dgm:t>
    </dgm:pt>
    <dgm:pt modelId="{550CA89D-BCAB-4BEF-973A-1C25C3A05094}" type="sibTrans" cxnId="{6707B8CC-FF6C-4DC2-82F0-8F8F08F38F19}">
      <dgm:prSet/>
      <dgm:spPr/>
      <dgm:t>
        <a:bodyPr/>
        <a:lstStyle/>
        <a:p>
          <a:endParaRPr lang="pl-PL"/>
        </a:p>
      </dgm:t>
    </dgm:pt>
    <dgm:pt modelId="{F90DC475-4BFB-48D8-BBA0-7B0EC342F126}" type="pres">
      <dgm:prSet presAssocID="{74F8D004-E6ED-4B88-BD13-15E366E2ACC5}" presName="Name0" presStyleCnt="0">
        <dgm:presLayoutVars>
          <dgm:dir/>
          <dgm:resizeHandles val="exact"/>
        </dgm:presLayoutVars>
      </dgm:prSet>
      <dgm:spPr/>
    </dgm:pt>
    <dgm:pt modelId="{77424106-F1A0-44FF-9A8D-2C2CD206417B}" type="pres">
      <dgm:prSet presAssocID="{C6F4E5DA-34A2-4D30-89A7-0DBA710E93BA}" presName="node" presStyleLbl="node1" presStyleIdx="0" presStyleCnt="1" custScaleX="36588" custScaleY="29405" custLinFactNeighborX="-23974" custLinFactNeighborY="1582">
        <dgm:presLayoutVars>
          <dgm:bulletEnabled val="1"/>
        </dgm:presLayoutVars>
      </dgm:prSet>
      <dgm:spPr/>
    </dgm:pt>
  </dgm:ptLst>
  <dgm:cxnLst>
    <dgm:cxn modelId="{622ECE69-0F8F-4530-A258-CA923E4C151D}" type="presOf" srcId="{C6F4E5DA-34A2-4D30-89A7-0DBA710E93BA}" destId="{77424106-F1A0-44FF-9A8D-2C2CD206417B}" srcOrd="0" destOrd="0" presId="urn:microsoft.com/office/officeart/2005/8/layout/process1"/>
    <dgm:cxn modelId="{6707B8CC-FF6C-4DC2-82F0-8F8F08F38F19}" srcId="{74F8D004-E6ED-4B88-BD13-15E366E2ACC5}" destId="{C6F4E5DA-34A2-4D30-89A7-0DBA710E93BA}" srcOrd="0" destOrd="0" parTransId="{24FEE22B-7138-4297-B086-3DE88DEA61FE}" sibTransId="{550CA89D-BCAB-4BEF-973A-1C25C3A05094}"/>
    <dgm:cxn modelId="{602658D6-6744-47CF-BF05-54B928833C15}" type="presOf" srcId="{74F8D004-E6ED-4B88-BD13-15E366E2ACC5}" destId="{F90DC475-4BFB-48D8-BBA0-7B0EC342F126}" srcOrd="0" destOrd="0" presId="urn:microsoft.com/office/officeart/2005/8/layout/process1"/>
    <dgm:cxn modelId="{6ACB2B69-2FDB-4FF9-AB8A-9FA53B0F32EB}" type="presParOf" srcId="{F90DC475-4BFB-48D8-BBA0-7B0EC342F126}" destId="{77424106-F1A0-44FF-9A8D-2C2CD206417B}"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pl-PL"/>
        </a:p>
      </dgm:t>
    </dgm:pt>
    <dgm:pt modelId="{8B834A07-014F-441B-9364-4ECA76C9EA82}">
      <dgm:prSet phldrT="[Tekst]"/>
      <dgm:spPr/>
      <dgm:t>
        <a:bodyPr/>
        <a:lstStyle/>
        <a:p>
          <a:r>
            <a:rPr lang="pl-PL" dirty="0"/>
            <a:t>Dla przesyłek składających się </a:t>
          </a:r>
          <a:br>
            <a:rPr lang="pl-PL" dirty="0"/>
          </a:br>
          <a:r>
            <a:rPr lang="pl-PL" dirty="0"/>
            <a:t>z wielu miejsc paletowych</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Drobnica cechuje się niskim wypełnieniem pojazdu</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Dostawa z punktu A do punktu B</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Pomijanie przeładunków</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4">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4">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4">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4">
        <dgm:presLayoutVars>
          <dgm:bulletEnabled val="1"/>
        </dgm:presLayoutVars>
      </dgm:prSet>
      <dgm:spPr/>
    </dgm:pt>
  </dgm:ptLst>
  <dgm:cxnLst>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2543"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Paletyzacja towarów</a:t>
          </a:r>
        </a:p>
      </dsp:txBody>
      <dsp:txXfrm>
        <a:off x="2543" y="560117"/>
        <a:ext cx="2017878" cy="1210726"/>
      </dsp:txXfrm>
    </dsp:sp>
    <dsp:sp modelId="{D3FD83CB-7985-4331-B098-930992326E31}">
      <dsp:nvSpPr>
        <dsp:cNvPr id="0" name=""/>
        <dsp:cNvSpPr/>
      </dsp:nvSpPr>
      <dsp:spPr>
        <a:xfrm>
          <a:off x="2222209"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Identyfikacja przesyłek (RFID, QR)</a:t>
          </a:r>
        </a:p>
      </dsp:txBody>
      <dsp:txXfrm>
        <a:off x="2222209" y="560117"/>
        <a:ext cx="2017878" cy="1210726"/>
      </dsp:txXfrm>
    </dsp:sp>
    <dsp:sp modelId="{56C8FA70-60B9-49B2-8F4B-5CC0513321BC}">
      <dsp:nvSpPr>
        <dsp:cNvPr id="0" name=""/>
        <dsp:cNvSpPr/>
      </dsp:nvSpPr>
      <dsp:spPr>
        <a:xfrm>
          <a:off x="4441875"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Poszukiwanie efektów synergii</a:t>
          </a:r>
        </a:p>
      </dsp:txBody>
      <dsp:txXfrm>
        <a:off x="4441875" y="560117"/>
        <a:ext cx="2017878" cy="1210726"/>
      </dsp:txXfrm>
    </dsp:sp>
    <dsp:sp modelId="{596207C3-E39D-479B-83BC-D3E0B7FAFA1A}">
      <dsp:nvSpPr>
        <dsp:cNvPr id="0" name=""/>
        <dsp:cNvSpPr/>
      </dsp:nvSpPr>
      <dsp:spPr>
        <a:xfrm>
          <a:off x="6661541"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Krótkie terminy realizacji</a:t>
          </a:r>
        </a:p>
      </dsp:txBody>
      <dsp:txXfrm>
        <a:off x="6661541" y="560117"/>
        <a:ext cx="2017878" cy="1210726"/>
      </dsp:txXfrm>
    </dsp:sp>
    <dsp:sp modelId="{D4D05295-BF5A-40B1-B2E0-86E0A287634C}">
      <dsp:nvSpPr>
        <dsp:cNvPr id="0" name=""/>
        <dsp:cNvSpPr/>
      </dsp:nvSpPr>
      <dsp:spPr>
        <a:xfrm>
          <a:off x="2543"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Elastyczność w dostawie</a:t>
          </a:r>
        </a:p>
      </dsp:txBody>
      <dsp:txXfrm>
        <a:off x="2543" y="1972631"/>
        <a:ext cx="2017878" cy="1210726"/>
      </dsp:txXfrm>
    </dsp:sp>
    <dsp:sp modelId="{76E0F560-605F-45F5-914E-03110137027B}">
      <dsp:nvSpPr>
        <dsp:cNvPr id="0" name=""/>
        <dsp:cNvSpPr/>
      </dsp:nvSpPr>
      <dsp:spPr>
        <a:xfrm>
          <a:off x="2222209"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Rozbudowana infrastruktura magazynowa </a:t>
          </a:r>
          <a:br>
            <a:rPr lang="pl-PL" sz="1900" kern="1200" dirty="0"/>
          </a:br>
          <a:r>
            <a:rPr lang="pl-PL" sz="1900" kern="1200" dirty="0"/>
            <a:t>i systemowa</a:t>
          </a:r>
        </a:p>
      </dsp:txBody>
      <dsp:txXfrm>
        <a:off x="2222209" y="1972631"/>
        <a:ext cx="2017878" cy="1210726"/>
      </dsp:txXfrm>
    </dsp:sp>
    <dsp:sp modelId="{F2007817-4F43-4D14-A68F-A5239FD0B235}">
      <dsp:nvSpPr>
        <dsp:cNvPr id="0" name=""/>
        <dsp:cNvSpPr/>
      </dsp:nvSpPr>
      <dsp:spPr>
        <a:xfrm>
          <a:off x="4441875"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Przeładunki</a:t>
          </a:r>
        </a:p>
      </dsp:txBody>
      <dsp:txXfrm>
        <a:off x="4441875" y="1972631"/>
        <a:ext cx="2017878" cy="1210726"/>
      </dsp:txXfrm>
    </dsp:sp>
    <dsp:sp modelId="{2E831DC5-6D5E-4030-9060-119FF7738465}">
      <dsp:nvSpPr>
        <dsp:cNvPr id="0" name=""/>
        <dsp:cNvSpPr/>
      </dsp:nvSpPr>
      <dsp:spPr>
        <a:xfrm>
          <a:off x="6661541"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Oszczędności </a:t>
          </a:r>
          <a:br>
            <a:rPr lang="pl-PL" sz="1900" kern="1200" dirty="0"/>
          </a:br>
          <a:r>
            <a:rPr lang="pl-PL" sz="1900" kern="1200" dirty="0"/>
            <a:t>w dostawach małej liczby palet</a:t>
          </a:r>
        </a:p>
      </dsp:txBody>
      <dsp:txXfrm>
        <a:off x="6661541" y="1972631"/>
        <a:ext cx="2017878" cy="1210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16409-54F5-482A-A745-55365993D3F4}">
      <dsp:nvSpPr>
        <dsp:cNvPr id="0" name=""/>
        <dsp:cNvSpPr/>
      </dsp:nvSpPr>
      <dsp:spPr>
        <a:xfrm>
          <a:off x="481894" y="540811"/>
          <a:ext cx="1090139" cy="1092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Odbiór</a:t>
          </a:r>
        </a:p>
      </dsp:txBody>
      <dsp:txXfrm>
        <a:off x="513823" y="572740"/>
        <a:ext cx="1026281" cy="1028399"/>
      </dsp:txXfrm>
    </dsp:sp>
    <dsp:sp modelId="{5AE03869-F7A1-4369-AE37-EEE29B4B2927}">
      <dsp:nvSpPr>
        <dsp:cNvPr id="0" name=""/>
        <dsp:cNvSpPr/>
      </dsp:nvSpPr>
      <dsp:spPr>
        <a:xfrm rot="55262">
          <a:off x="1928889" y="499012"/>
          <a:ext cx="324621" cy="12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pl-PL" sz="5200" kern="1200"/>
        </a:p>
      </dsp:txBody>
      <dsp:txXfrm>
        <a:off x="1928895" y="740244"/>
        <a:ext cx="227235" cy="726043"/>
      </dsp:txXfrm>
    </dsp:sp>
    <dsp:sp modelId="{77424106-F1A0-44FF-9A8D-2C2CD206417B}">
      <dsp:nvSpPr>
        <dsp:cNvPr id="0" name=""/>
        <dsp:cNvSpPr/>
      </dsp:nvSpPr>
      <dsp:spPr>
        <a:xfrm>
          <a:off x="2580123" y="551702"/>
          <a:ext cx="1220515" cy="1140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Dostawa bezpośrednia z oddziału</a:t>
          </a:r>
        </a:p>
      </dsp:txBody>
      <dsp:txXfrm>
        <a:off x="2613513" y="585092"/>
        <a:ext cx="1153735" cy="10732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814979"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Konsolidacja przesyłek z regionu oddziału odbierającego</a:t>
          </a:r>
        </a:p>
      </dsp:txBody>
      <dsp:txXfrm>
        <a:off x="814979" y="899"/>
        <a:ext cx="2066965" cy="1240179"/>
      </dsp:txXfrm>
    </dsp:sp>
    <dsp:sp modelId="{A30CFBC9-8DB8-4414-9389-BCBF0D513E4A}">
      <dsp:nvSpPr>
        <dsp:cNvPr id="0" name=""/>
        <dsp:cNvSpPr/>
      </dsp:nvSpPr>
      <dsp:spPr>
        <a:xfrm>
          <a:off x="3088640"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Pomijany wewnętrzny transport</a:t>
          </a:r>
        </a:p>
      </dsp:txBody>
      <dsp:txXfrm>
        <a:off x="3088640" y="899"/>
        <a:ext cx="2066965" cy="1240179"/>
      </dsp:txXfrm>
    </dsp:sp>
    <dsp:sp modelId="{776F8624-3831-4B70-9FDB-BE483C57B4F6}">
      <dsp:nvSpPr>
        <dsp:cNvPr id="0" name=""/>
        <dsp:cNvSpPr/>
      </dsp:nvSpPr>
      <dsp:spPr>
        <a:xfrm>
          <a:off x="814979"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Tylko jeden przeładunek</a:t>
          </a:r>
        </a:p>
      </dsp:txBody>
      <dsp:txXfrm>
        <a:off x="814979" y="1447775"/>
        <a:ext cx="2066965" cy="1240179"/>
      </dsp:txXfrm>
    </dsp:sp>
    <dsp:sp modelId="{A99B78B9-5355-4C76-8190-E04B0DB284F5}">
      <dsp:nvSpPr>
        <dsp:cNvPr id="0" name=""/>
        <dsp:cNvSpPr/>
      </dsp:nvSpPr>
      <dsp:spPr>
        <a:xfrm>
          <a:off x="3088640"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Możliwe do uzyskania wypełnienie drobnicy podobne do modelu I</a:t>
          </a:r>
        </a:p>
      </dsp:txBody>
      <dsp:txXfrm>
        <a:off x="3088640" y="1447775"/>
        <a:ext cx="2066965" cy="12401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6B45-684C-4639-AA3A-F57061CF4F7B}">
      <dsp:nvSpPr>
        <dsp:cNvPr id="0" name=""/>
        <dsp:cNvSpPr/>
      </dsp:nvSpPr>
      <dsp:spPr>
        <a:xfrm rot="5400000">
          <a:off x="510056" y="1596125"/>
          <a:ext cx="1518316" cy="252644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E5521-38E2-4DD2-B27B-C777377B9412}">
      <dsp:nvSpPr>
        <dsp:cNvPr id="0" name=""/>
        <dsp:cNvSpPr/>
      </dsp:nvSpPr>
      <dsp:spPr>
        <a:xfrm>
          <a:off x="256612" y="2350988"/>
          <a:ext cx="2280888" cy="1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dirty="0"/>
            <a:t>Minimalizacja kilometrów </a:t>
          </a:r>
          <a:br>
            <a:rPr lang="pl-PL" sz="2500" kern="1200" dirty="0"/>
          </a:br>
          <a:r>
            <a:rPr lang="pl-PL" sz="2500" kern="1200" dirty="0"/>
            <a:t>w dostawie</a:t>
          </a:r>
        </a:p>
      </dsp:txBody>
      <dsp:txXfrm>
        <a:off x="256612" y="2350988"/>
        <a:ext cx="2280888" cy="1999332"/>
      </dsp:txXfrm>
    </dsp:sp>
    <dsp:sp modelId="{2103846E-D0ED-4288-B66E-8EBAE907016D}">
      <dsp:nvSpPr>
        <dsp:cNvPr id="0" name=""/>
        <dsp:cNvSpPr/>
      </dsp:nvSpPr>
      <dsp:spPr>
        <a:xfrm>
          <a:off x="2107144" y="1410125"/>
          <a:ext cx="430356" cy="43035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6F820-655D-4A6B-BAB9-F0FE44A39943}">
      <dsp:nvSpPr>
        <dsp:cNvPr id="0" name=""/>
        <dsp:cNvSpPr/>
      </dsp:nvSpPr>
      <dsp:spPr>
        <a:xfrm rot="5400000">
          <a:off x="3302310" y="905179"/>
          <a:ext cx="1518316" cy="252644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FE492-0881-47F1-B6CD-FA934A4BCF7A}">
      <dsp:nvSpPr>
        <dsp:cNvPr id="0" name=""/>
        <dsp:cNvSpPr/>
      </dsp:nvSpPr>
      <dsp:spPr>
        <a:xfrm>
          <a:off x="3048865" y="1660042"/>
          <a:ext cx="2280888" cy="1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dirty="0"/>
            <a:t>Minimalizacja użytych pojazdów</a:t>
          </a:r>
        </a:p>
      </dsp:txBody>
      <dsp:txXfrm>
        <a:off x="3048865" y="1660042"/>
        <a:ext cx="2280888" cy="1999332"/>
      </dsp:txXfrm>
    </dsp:sp>
    <dsp:sp modelId="{56551C41-EE1F-40EE-83A1-471B699B4C64}">
      <dsp:nvSpPr>
        <dsp:cNvPr id="0" name=""/>
        <dsp:cNvSpPr/>
      </dsp:nvSpPr>
      <dsp:spPr>
        <a:xfrm>
          <a:off x="4899397" y="719180"/>
          <a:ext cx="430356" cy="43035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928C2-91F2-459F-89BF-75912E06C035}">
      <dsp:nvSpPr>
        <dsp:cNvPr id="0" name=""/>
        <dsp:cNvSpPr/>
      </dsp:nvSpPr>
      <dsp:spPr>
        <a:xfrm rot="5400000">
          <a:off x="6094563" y="214233"/>
          <a:ext cx="1518316" cy="252644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79102-E7B7-4482-8F4B-E5D2130EF11D}">
      <dsp:nvSpPr>
        <dsp:cNvPr id="0" name=""/>
        <dsp:cNvSpPr/>
      </dsp:nvSpPr>
      <dsp:spPr>
        <a:xfrm>
          <a:off x="5841118" y="969096"/>
          <a:ext cx="2280888" cy="1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pl-PL" sz="2500" kern="1200" dirty="0"/>
            <a:t>Maksymalizacja wypełnienia pojazdu</a:t>
          </a:r>
        </a:p>
      </dsp:txBody>
      <dsp:txXfrm>
        <a:off x="5841118" y="969096"/>
        <a:ext cx="2280888" cy="1999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5397-218F-4CAF-AF48-F7F11D579C00}">
      <dsp:nvSpPr>
        <dsp:cNvPr id="0" name=""/>
        <dsp:cNvSpPr/>
      </dsp:nvSpPr>
      <dsp:spPr>
        <a:xfrm>
          <a:off x="6833" y="959757"/>
          <a:ext cx="1541824" cy="82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90000"/>
            </a:lnSpc>
            <a:spcBef>
              <a:spcPct val="0"/>
            </a:spcBef>
            <a:spcAft>
              <a:spcPct val="35000"/>
            </a:spcAft>
            <a:buNone/>
          </a:pPr>
          <a:r>
            <a:rPr lang="pl-PL" sz="1400" b="1" kern="1200" dirty="0"/>
            <a:t>Przekazanie zlecenia</a:t>
          </a:r>
        </a:p>
      </dsp:txBody>
      <dsp:txXfrm>
        <a:off x="6833" y="959757"/>
        <a:ext cx="1541824" cy="548947"/>
      </dsp:txXfrm>
    </dsp:sp>
    <dsp:sp modelId="{36199804-9EAE-4297-9564-07215D3163C0}">
      <dsp:nvSpPr>
        <dsp:cNvPr id="0" name=""/>
        <dsp:cNvSpPr/>
      </dsp:nvSpPr>
      <dsp:spPr>
        <a:xfrm>
          <a:off x="322628" y="1508705"/>
          <a:ext cx="1541824" cy="293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00000"/>
            </a:lnSpc>
            <a:spcBef>
              <a:spcPct val="0"/>
            </a:spcBef>
            <a:spcAft>
              <a:spcPct val="15000"/>
            </a:spcAft>
            <a:buChar char="•"/>
          </a:pPr>
          <a:r>
            <a:rPr lang="pl-PL" sz="1400" kern="1200" dirty="0"/>
            <a:t>Nadawca, czyli Klient Operatora logistycznego przekazuje zlecenia. </a:t>
          </a:r>
        </a:p>
        <a:p>
          <a:pPr marL="114300" lvl="1" indent="-114300" algn="l" defTabSz="622300">
            <a:lnSpc>
              <a:spcPct val="100000"/>
            </a:lnSpc>
            <a:spcBef>
              <a:spcPct val="0"/>
            </a:spcBef>
            <a:spcAft>
              <a:spcPct val="15000"/>
            </a:spcAft>
            <a:buChar char="•"/>
          </a:pPr>
          <a:r>
            <a:rPr lang="pl-PL" sz="1400" kern="1200" dirty="0"/>
            <a:t>Mogą być one wysłane poprzez EDI, plik </a:t>
          </a:r>
          <a:r>
            <a:rPr lang="pl-PL" sz="1400" kern="1200" dirty="0" err="1"/>
            <a:t>csv</a:t>
          </a:r>
          <a:r>
            <a:rPr lang="pl-PL" sz="1400" kern="1200" dirty="0"/>
            <a:t>, Excel, mail, telefon itd.</a:t>
          </a:r>
        </a:p>
      </dsp:txBody>
      <dsp:txXfrm>
        <a:off x="367786" y="1553863"/>
        <a:ext cx="1451508" cy="2847284"/>
      </dsp:txXfrm>
    </dsp:sp>
    <dsp:sp modelId="{31097C99-888F-4403-8572-D8CB9C80DE61}">
      <dsp:nvSpPr>
        <dsp:cNvPr id="0" name=""/>
        <dsp:cNvSpPr/>
      </dsp:nvSpPr>
      <dsp:spPr>
        <a:xfrm>
          <a:off x="1782392" y="1042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1782392" y="1119070"/>
        <a:ext cx="380357" cy="230321"/>
      </dsp:txXfrm>
    </dsp:sp>
    <dsp:sp modelId="{A613BB01-DB46-4BAB-AFC9-CDE2D6142C6B}">
      <dsp:nvSpPr>
        <dsp:cNvPr id="0" name=""/>
        <dsp:cNvSpPr/>
      </dsp:nvSpPr>
      <dsp:spPr>
        <a:xfrm>
          <a:off x="2483597" y="959757"/>
          <a:ext cx="1541824" cy="82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Odbiór przesyłki</a:t>
          </a:r>
        </a:p>
      </dsp:txBody>
      <dsp:txXfrm>
        <a:off x="2483597" y="959757"/>
        <a:ext cx="1541824" cy="548947"/>
      </dsp:txXfrm>
    </dsp:sp>
    <dsp:sp modelId="{79DDC197-B63D-4134-BEDF-40D6B5067E1D}">
      <dsp:nvSpPr>
        <dsp:cNvPr id="0" name=""/>
        <dsp:cNvSpPr/>
      </dsp:nvSpPr>
      <dsp:spPr>
        <a:xfrm>
          <a:off x="2799392" y="1508705"/>
          <a:ext cx="1541824" cy="293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100000"/>
            </a:lnSpc>
            <a:spcBef>
              <a:spcPct val="0"/>
            </a:spcBef>
            <a:spcAft>
              <a:spcPct val="15000"/>
            </a:spcAft>
            <a:buChar char="•"/>
          </a:pPr>
          <a:r>
            <a:rPr lang="pl-PL" sz="1600" kern="1200" dirty="0"/>
            <a:t>Operator logistyczny odbiera wiele przesyłek od nadawcy</a:t>
          </a:r>
        </a:p>
      </dsp:txBody>
      <dsp:txXfrm>
        <a:off x="2844550" y="1553863"/>
        <a:ext cx="1451508" cy="2847284"/>
      </dsp:txXfrm>
    </dsp:sp>
    <dsp:sp modelId="{872AF168-1F7D-4E05-B419-6EA12DDAD160}">
      <dsp:nvSpPr>
        <dsp:cNvPr id="0" name=""/>
        <dsp:cNvSpPr/>
      </dsp:nvSpPr>
      <dsp:spPr>
        <a:xfrm>
          <a:off x="4259156" y="1042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4259156" y="1119070"/>
        <a:ext cx="380357" cy="230321"/>
      </dsp:txXfrm>
    </dsp:sp>
    <dsp:sp modelId="{CF4BAC95-0090-4AC5-A1CB-D92FFBD6D927}">
      <dsp:nvSpPr>
        <dsp:cNvPr id="0" name=""/>
        <dsp:cNvSpPr/>
      </dsp:nvSpPr>
      <dsp:spPr>
        <a:xfrm>
          <a:off x="4960361" y="959757"/>
          <a:ext cx="1541824" cy="82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Transport międzymagazynowy</a:t>
          </a:r>
        </a:p>
      </dsp:txBody>
      <dsp:txXfrm>
        <a:off x="4960361" y="959757"/>
        <a:ext cx="1541824" cy="548947"/>
      </dsp:txXfrm>
    </dsp:sp>
    <dsp:sp modelId="{D632E269-3911-4378-943C-B572D0D96CCD}">
      <dsp:nvSpPr>
        <dsp:cNvPr id="0" name=""/>
        <dsp:cNvSpPr/>
      </dsp:nvSpPr>
      <dsp:spPr>
        <a:xfrm>
          <a:off x="5276156" y="1508705"/>
          <a:ext cx="1541824" cy="293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00000"/>
            </a:lnSpc>
            <a:spcBef>
              <a:spcPct val="0"/>
            </a:spcBef>
            <a:spcAft>
              <a:spcPct val="15000"/>
            </a:spcAft>
            <a:buChar char="•"/>
          </a:pPr>
          <a:r>
            <a:rPr lang="pl-PL" sz="1400" kern="1200" dirty="0"/>
            <a:t>Magazyn odbierający sortuje palety na regiony i wysyła je do oddziałów dostarczających lub bezpośrednio do odbiorcy</a:t>
          </a:r>
        </a:p>
      </dsp:txBody>
      <dsp:txXfrm>
        <a:off x="5321314" y="1553863"/>
        <a:ext cx="1451508" cy="2847284"/>
      </dsp:txXfrm>
    </dsp:sp>
    <dsp:sp modelId="{2EF3453B-BD2F-42FA-81E5-09377445F7A9}">
      <dsp:nvSpPr>
        <dsp:cNvPr id="0" name=""/>
        <dsp:cNvSpPr/>
      </dsp:nvSpPr>
      <dsp:spPr>
        <a:xfrm>
          <a:off x="6735920" y="1042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6735920" y="1119070"/>
        <a:ext cx="380357" cy="230321"/>
      </dsp:txXfrm>
    </dsp:sp>
    <dsp:sp modelId="{2159D7C9-CDC0-4895-AF63-137B238A2F77}">
      <dsp:nvSpPr>
        <dsp:cNvPr id="0" name=""/>
        <dsp:cNvSpPr/>
      </dsp:nvSpPr>
      <dsp:spPr>
        <a:xfrm>
          <a:off x="7437125" y="959757"/>
          <a:ext cx="1541824" cy="82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pl-PL" sz="1600" b="1" kern="1200" dirty="0"/>
            <a:t>Dostawa - Redystrybucja</a:t>
          </a:r>
        </a:p>
      </dsp:txBody>
      <dsp:txXfrm>
        <a:off x="7437125" y="959757"/>
        <a:ext cx="1541824" cy="548947"/>
      </dsp:txXfrm>
    </dsp:sp>
    <dsp:sp modelId="{2DF2E945-B7A9-49B2-BC5D-D169DC1B63E8}">
      <dsp:nvSpPr>
        <dsp:cNvPr id="0" name=""/>
        <dsp:cNvSpPr/>
      </dsp:nvSpPr>
      <dsp:spPr>
        <a:xfrm>
          <a:off x="7752920" y="1508705"/>
          <a:ext cx="1541824" cy="293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00000"/>
            </a:lnSpc>
            <a:spcBef>
              <a:spcPct val="0"/>
            </a:spcBef>
            <a:spcAft>
              <a:spcPct val="15000"/>
            </a:spcAft>
            <a:buChar char="•"/>
          </a:pPr>
          <a:r>
            <a:rPr lang="pl-PL" sz="1400" kern="1200" dirty="0"/>
            <a:t>Magazyn dostarczający otrzymuje palety z innych magazynów oraz te od swoich Klientów i dostarcza do odbiorcy</a:t>
          </a:r>
        </a:p>
      </dsp:txBody>
      <dsp:txXfrm>
        <a:off x="7798078" y="1553863"/>
        <a:ext cx="1451508" cy="2847284"/>
      </dsp:txXfrm>
    </dsp:sp>
    <dsp:sp modelId="{ED24CDDC-5EE2-4A43-B3FD-50BAD05EA0B4}">
      <dsp:nvSpPr>
        <dsp:cNvPr id="0" name=""/>
        <dsp:cNvSpPr/>
      </dsp:nvSpPr>
      <dsp:spPr>
        <a:xfrm>
          <a:off x="9212684" y="1042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9212684" y="1119070"/>
        <a:ext cx="380357" cy="230321"/>
      </dsp:txXfrm>
    </dsp:sp>
    <dsp:sp modelId="{F037A050-5C60-4BCE-9BCE-603182A67525}">
      <dsp:nvSpPr>
        <dsp:cNvPr id="0" name=""/>
        <dsp:cNvSpPr/>
      </dsp:nvSpPr>
      <dsp:spPr>
        <a:xfrm>
          <a:off x="9913889" y="959757"/>
          <a:ext cx="1541824" cy="82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Rozliczenie przesyłek</a:t>
          </a:r>
        </a:p>
      </dsp:txBody>
      <dsp:txXfrm>
        <a:off x="9913889" y="959757"/>
        <a:ext cx="1541824" cy="548947"/>
      </dsp:txXfrm>
    </dsp:sp>
    <dsp:sp modelId="{BB71D5DB-2871-4791-9351-380F0D30166B}">
      <dsp:nvSpPr>
        <dsp:cNvPr id="0" name=""/>
        <dsp:cNvSpPr/>
      </dsp:nvSpPr>
      <dsp:spPr>
        <a:xfrm>
          <a:off x="10229684" y="1508705"/>
          <a:ext cx="1541824" cy="293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100000"/>
            </a:lnSpc>
            <a:spcBef>
              <a:spcPct val="0"/>
            </a:spcBef>
            <a:spcAft>
              <a:spcPct val="15000"/>
            </a:spcAft>
            <a:buChar char="•"/>
          </a:pPr>
          <a:r>
            <a:rPr lang="pl-PL" sz="1500" kern="1200" dirty="0"/>
            <a:t>Operator logistyczny rozlicza się z dokumentów, palet i wystawia zbiorczą FV za przesyłki</a:t>
          </a:r>
        </a:p>
      </dsp:txBody>
      <dsp:txXfrm>
        <a:off x="10274842" y="1553863"/>
        <a:ext cx="1451508" cy="2847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131525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Dostawa bezpośrednia od Klienta</a:t>
          </a:r>
        </a:p>
      </dsp:txBody>
      <dsp:txXfrm>
        <a:off x="1315253" y="1582"/>
        <a:ext cx="2583153" cy="1549892"/>
      </dsp:txXfrm>
    </dsp:sp>
    <dsp:sp modelId="{A30CFBC9-8DB8-4414-9389-BCBF0D513E4A}">
      <dsp:nvSpPr>
        <dsp:cNvPr id="0" name=""/>
        <dsp:cNvSpPr/>
      </dsp:nvSpPr>
      <dsp:spPr>
        <a:xfrm>
          <a:off x="415672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 &gt; dostawa bezpośrednia </a:t>
          </a:r>
          <a:br>
            <a:rPr lang="pl-PL" sz="2000" kern="1200" dirty="0"/>
          </a:br>
          <a:r>
            <a:rPr lang="pl-PL" sz="2000" kern="1200" dirty="0"/>
            <a:t>z oddziału odbierającego</a:t>
          </a:r>
        </a:p>
      </dsp:txBody>
      <dsp:txXfrm>
        <a:off x="4156723" y="1582"/>
        <a:ext cx="2583153" cy="1549892"/>
      </dsp:txXfrm>
    </dsp:sp>
    <dsp:sp modelId="{776F8624-3831-4B70-9FDB-BE483C57B4F6}">
      <dsp:nvSpPr>
        <dsp:cNvPr id="0" name=""/>
        <dsp:cNvSpPr/>
      </dsp:nvSpPr>
      <dsp:spPr>
        <a:xfrm>
          <a:off x="6998192"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bezpośrednia autem </a:t>
          </a:r>
          <a:br>
            <a:rPr lang="pl-PL" sz="2000" kern="1200" dirty="0"/>
          </a:br>
          <a:r>
            <a:rPr lang="pl-PL" sz="2000" kern="1200" dirty="0"/>
            <a:t>z transportu międzyoddziałowego</a:t>
          </a:r>
        </a:p>
      </dsp:txBody>
      <dsp:txXfrm>
        <a:off x="6998192" y="1582"/>
        <a:ext cx="2583153" cy="1549892"/>
      </dsp:txXfrm>
    </dsp:sp>
    <dsp:sp modelId="{A99B78B9-5355-4C76-8190-E04B0DB284F5}">
      <dsp:nvSpPr>
        <dsp:cNvPr id="0" name=""/>
        <dsp:cNvSpPr/>
      </dsp:nvSpPr>
      <dsp:spPr>
        <a:xfrm>
          <a:off x="131525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autem odbierającym</a:t>
          </a:r>
        </a:p>
      </dsp:txBody>
      <dsp:txXfrm>
        <a:off x="1315253" y="1809790"/>
        <a:ext cx="2583153" cy="1549892"/>
      </dsp:txXfrm>
    </dsp:sp>
    <dsp:sp modelId="{6A9C4C1A-0722-4B69-85CC-0C1D1C2A6319}">
      <dsp:nvSpPr>
        <dsp:cNvPr id="0" name=""/>
        <dsp:cNvSpPr/>
      </dsp:nvSpPr>
      <dsp:spPr>
        <a:xfrm>
          <a:off x="415672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transport międzyoddziałowy -&gt; dostawa</a:t>
          </a:r>
        </a:p>
      </dsp:txBody>
      <dsp:txXfrm>
        <a:off x="4156723" y="1809790"/>
        <a:ext cx="2583153" cy="1549892"/>
      </dsp:txXfrm>
    </dsp:sp>
    <dsp:sp modelId="{D6572035-1E8E-4DBD-88FE-69543F072926}">
      <dsp:nvSpPr>
        <dsp:cNvPr id="0" name=""/>
        <dsp:cNvSpPr/>
      </dsp:nvSpPr>
      <dsp:spPr>
        <a:xfrm>
          <a:off x="6998192"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kierunkowy (odbiór realizowany przez oddział dostarczający) -&gt; dostawa</a:t>
          </a:r>
        </a:p>
      </dsp:txBody>
      <dsp:txXfrm>
        <a:off x="6998192" y="1809790"/>
        <a:ext cx="2583153" cy="15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Maksymalizacja wypełnienia na trasach</a:t>
          </a:r>
        </a:p>
      </dsp:txBody>
      <dsp:txXfrm>
        <a:off x="3080" y="587032"/>
        <a:ext cx="2444055" cy="1466433"/>
      </dsp:txXfrm>
    </dsp:sp>
    <dsp:sp modelId="{63A465C1-2170-46FF-B699-7D25B9BFCD54}">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Niższa emisja CO2</a:t>
          </a:r>
        </a:p>
      </dsp:txBody>
      <dsp:txXfrm>
        <a:off x="2691541" y="587032"/>
        <a:ext cx="2444055" cy="1466433"/>
      </dsp:txXfrm>
    </dsp:sp>
    <dsp:sp modelId="{4CAB5C09-6E8D-409F-9D9E-22874D684B06}">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ograniczenia kosztów logistyki dla nadawców przesyłek</a:t>
          </a:r>
        </a:p>
      </dsp:txBody>
      <dsp:txXfrm>
        <a:off x="5380002" y="587032"/>
        <a:ext cx="2444055" cy="1466433"/>
      </dsp:txXfrm>
    </dsp:sp>
    <dsp:sp modelId="{98CD99CA-6CFB-4874-A13B-00BD588883B0}">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dostarczania przesyłek paletowych przez najmniejsze firmy</a:t>
          </a:r>
        </a:p>
      </dsp:txBody>
      <dsp:txXfrm>
        <a:off x="8068463" y="587032"/>
        <a:ext cx="2444055" cy="1466433"/>
      </dsp:txXfrm>
    </dsp:sp>
    <dsp:sp modelId="{807FDE8A-B6E6-400F-A35B-0EB535BBFB71}">
      <dsp:nvSpPr>
        <dsp:cNvPr id="0" name=""/>
        <dsp:cNvSpPr/>
      </dsp:nvSpPr>
      <dsp:spPr>
        <a:xfrm>
          <a:off x="134731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Pełna identyfikacja przesyłek</a:t>
          </a:r>
        </a:p>
      </dsp:txBody>
      <dsp:txXfrm>
        <a:off x="1347311" y="2297871"/>
        <a:ext cx="2444055" cy="1466433"/>
      </dsp:txXfrm>
    </dsp:sp>
    <dsp:sp modelId="{EED8E3C3-42C9-4597-B79A-5FE56455A5E3}">
      <dsp:nvSpPr>
        <dsp:cNvPr id="0" name=""/>
        <dsp:cNvSpPr/>
      </dsp:nvSpPr>
      <dsp:spPr>
        <a:xfrm>
          <a:off x="403577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standaryzacji </a:t>
          </a:r>
          <a:br>
            <a:rPr lang="pl-PL" sz="1900" kern="1200" dirty="0"/>
          </a:br>
          <a:r>
            <a:rPr lang="pl-PL" sz="1900" kern="1200" dirty="0"/>
            <a:t>i automatyzacji procesów</a:t>
          </a:r>
        </a:p>
      </dsp:txBody>
      <dsp:txXfrm>
        <a:off x="4035772" y="2297871"/>
        <a:ext cx="2444055" cy="1466433"/>
      </dsp:txXfrm>
    </dsp:sp>
    <dsp:sp modelId="{806A3002-B90F-4F4D-83AC-DCC696934AA2}">
      <dsp:nvSpPr>
        <dsp:cNvPr id="0" name=""/>
        <dsp:cNvSpPr/>
      </dsp:nvSpPr>
      <dsp:spPr>
        <a:xfrm>
          <a:off x="672423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pełnego outsourcingu części magazynowej </a:t>
          </a:r>
          <a:br>
            <a:rPr lang="pl-PL" sz="1900" kern="1200" dirty="0"/>
          </a:br>
          <a:r>
            <a:rPr lang="pl-PL" sz="1900" kern="1200" dirty="0"/>
            <a:t>i transportowej</a:t>
          </a:r>
        </a:p>
      </dsp:txBody>
      <dsp:txXfrm>
        <a:off x="672423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Opóźnienia na odbiorach, czy poszczególnych dostawach wpływają na innych Klientów</a:t>
          </a:r>
        </a:p>
      </dsp:txBody>
      <dsp:txXfrm>
        <a:off x="0" y="39687"/>
        <a:ext cx="3286125" cy="1971675"/>
      </dsp:txXfrm>
    </dsp:sp>
    <dsp:sp modelId="{63A465C1-2170-46FF-B699-7D25B9BFCD54}">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Częste przeładunki, zwiększające ryzyko uszkodzenia, zagubienia przesyłki</a:t>
          </a:r>
        </a:p>
      </dsp:txBody>
      <dsp:txXfrm>
        <a:off x="3614737" y="39687"/>
        <a:ext cx="3286125" cy="1971675"/>
      </dsp:txXfrm>
    </dsp:sp>
    <dsp:sp modelId="{4CAB5C09-6E8D-409F-9D9E-22874D684B0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Skomplikowane, złożone procesy</a:t>
          </a:r>
        </a:p>
      </dsp:txBody>
      <dsp:txXfrm>
        <a:off x="7229475" y="39687"/>
        <a:ext cx="3286125" cy="1971675"/>
      </dsp:txXfrm>
    </dsp:sp>
    <dsp:sp modelId="{807FDE8A-B6E6-400F-A35B-0EB535BBFB71}">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Możliwość wzrostu temperatury</a:t>
          </a:r>
        </a:p>
      </dsp:txBody>
      <dsp:txXfrm>
        <a:off x="0" y="2339975"/>
        <a:ext cx="3286125" cy="1971675"/>
      </dsp:txXfrm>
    </dsp:sp>
    <dsp:sp modelId="{EED8E3C3-42C9-4597-B79A-5FE56455A5E3}">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Mieszanie przesyłek wielu Klientów</a:t>
          </a:r>
        </a:p>
      </dsp:txBody>
      <dsp:txXfrm>
        <a:off x="3614737" y="2339975"/>
        <a:ext cx="3286125" cy="1971675"/>
      </dsp:txXfrm>
    </dsp:sp>
    <dsp:sp modelId="{806A3002-B90F-4F4D-83AC-DCC696934AA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Jedna przesyłka może jechać na kilku trasach </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24106-F1A0-44FF-9A8D-2C2CD206417B}">
      <dsp:nvSpPr>
        <dsp:cNvPr id="0" name=""/>
        <dsp:cNvSpPr/>
      </dsp:nvSpPr>
      <dsp:spPr>
        <a:xfrm>
          <a:off x="4915" y="445873"/>
          <a:ext cx="1469331" cy="881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Odbiór</a:t>
          </a:r>
        </a:p>
      </dsp:txBody>
      <dsp:txXfrm>
        <a:off x="30736" y="471694"/>
        <a:ext cx="1417689" cy="829956"/>
      </dsp:txXfrm>
    </dsp:sp>
    <dsp:sp modelId="{827587DC-9E4D-4198-9291-E61025D0FCEC}">
      <dsp:nvSpPr>
        <dsp:cNvPr id="0" name=""/>
        <dsp:cNvSpPr/>
      </dsp:nvSpPr>
      <dsp:spPr>
        <a:xfrm>
          <a:off x="1621180" y="704475"/>
          <a:ext cx="311498" cy="364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1621180" y="777354"/>
        <a:ext cx="218049" cy="218636"/>
      </dsp:txXfrm>
    </dsp:sp>
    <dsp:sp modelId="{141EA805-223B-4B47-850A-20BBA58C6879}">
      <dsp:nvSpPr>
        <dsp:cNvPr id="0" name=""/>
        <dsp:cNvSpPr/>
      </dsp:nvSpPr>
      <dsp:spPr>
        <a:xfrm>
          <a:off x="2061980" y="445873"/>
          <a:ext cx="1469331" cy="881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Transport międzyoddziałowy</a:t>
          </a:r>
        </a:p>
      </dsp:txBody>
      <dsp:txXfrm>
        <a:off x="2087801" y="471694"/>
        <a:ext cx="1417689" cy="829956"/>
      </dsp:txXfrm>
    </dsp:sp>
    <dsp:sp modelId="{896222B7-6440-4D65-975E-0C9EA3042928}">
      <dsp:nvSpPr>
        <dsp:cNvPr id="0" name=""/>
        <dsp:cNvSpPr/>
      </dsp:nvSpPr>
      <dsp:spPr>
        <a:xfrm>
          <a:off x="3678244" y="704475"/>
          <a:ext cx="311498" cy="364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3678244" y="777354"/>
        <a:ext cx="218049" cy="218636"/>
      </dsp:txXfrm>
    </dsp:sp>
    <dsp:sp modelId="{BC1B03FD-004F-4F37-B373-DE2D60538978}">
      <dsp:nvSpPr>
        <dsp:cNvPr id="0" name=""/>
        <dsp:cNvSpPr/>
      </dsp:nvSpPr>
      <dsp:spPr>
        <a:xfrm>
          <a:off x="4119044" y="445873"/>
          <a:ext cx="1469331" cy="881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Dostawa</a:t>
          </a:r>
        </a:p>
      </dsp:txBody>
      <dsp:txXfrm>
        <a:off x="4144865" y="471694"/>
        <a:ext cx="1417689" cy="829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814979"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Synergia przesyłek </a:t>
          </a:r>
          <a:br>
            <a:rPr lang="pl-PL" sz="1800" kern="1200" dirty="0"/>
          </a:br>
          <a:r>
            <a:rPr lang="pl-PL" sz="1800" kern="1200" dirty="0"/>
            <a:t>z całego kraju</a:t>
          </a:r>
        </a:p>
      </dsp:txBody>
      <dsp:txXfrm>
        <a:off x="814979" y="899"/>
        <a:ext cx="2066965" cy="1240179"/>
      </dsp:txXfrm>
    </dsp:sp>
    <dsp:sp modelId="{A30CFBC9-8DB8-4414-9389-BCBF0D513E4A}">
      <dsp:nvSpPr>
        <dsp:cNvPr id="0" name=""/>
        <dsp:cNvSpPr/>
      </dsp:nvSpPr>
      <dsp:spPr>
        <a:xfrm>
          <a:off x="3088640"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Względnie transport pomiędzy magazynami, dzięki wypełnieniu pojazdu</a:t>
          </a:r>
        </a:p>
      </dsp:txBody>
      <dsp:txXfrm>
        <a:off x="3088640" y="899"/>
        <a:ext cx="2066965" cy="1240179"/>
      </dsp:txXfrm>
    </dsp:sp>
    <dsp:sp modelId="{776F8624-3831-4B70-9FDB-BE483C57B4F6}">
      <dsp:nvSpPr>
        <dsp:cNvPr id="0" name=""/>
        <dsp:cNvSpPr/>
      </dsp:nvSpPr>
      <dsp:spPr>
        <a:xfrm>
          <a:off x="814979"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Każdy magazyn prowadzi dystrybucję </a:t>
          </a:r>
          <a:br>
            <a:rPr lang="pl-PL" sz="1800" kern="1200" dirty="0"/>
          </a:br>
          <a:r>
            <a:rPr lang="pl-PL" sz="1800" kern="1200" dirty="0"/>
            <a:t>w swoim regionie</a:t>
          </a:r>
        </a:p>
      </dsp:txBody>
      <dsp:txXfrm>
        <a:off x="814979" y="1447775"/>
        <a:ext cx="2066965" cy="1240179"/>
      </dsp:txXfrm>
    </dsp:sp>
    <dsp:sp modelId="{A99B78B9-5355-4C76-8190-E04B0DB284F5}">
      <dsp:nvSpPr>
        <dsp:cNvPr id="0" name=""/>
        <dsp:cNvSpPr/>
      </dsp:nvSpPr>
      <dsp:spPr>
        <a:xfrm>
          <a:off x="3088640"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Wiele przeładunków</a:t>
          </a:r>
        </a:p>
      </dsp:txBody>
      <dsp:txXfrm>
        <a:off x="3088640" y="1447775"/>
        <a:ext cx="2066965" cy="12401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24106-F1A0-44FF-9A8D-2C2CD206417B}">
      <dsp:nvSpPr>
        <dsp:cNvPr id="0" name=""/>
        <dsp:cNvSpPr/>
      </dsp:nvSpPr>
      <dsp:spPr>
        <a:xfrm>
          <a:off x="437407" y="773720"/>
          <a:ext cx="2069820" cy="998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Dostawa bezpośrednia</a:t>
          </a:r>
        </a:p>
      </dsp:txBody>
      <dsp:txXfrm>
        <a:off x="466640" y="802953"/>
        <a:ext cx="2011354" cy="939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814979"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Dla przesyłek składających się </a:t>
          </a:r>
          <a:br>
            <a:rPr lang="pl-PL" sz="1900" kern="1200" dirty="0"/>
          </a:br>
          <a:r>
            <a:rPr lang="pl-PL" sz="1900" kern="1200" dirty="0"/>
            <a:t>z wielu miejsc paletowych</a:t>
          </a:r>
        </a:p>
      </dsp:txBody>
      <dsp:txXfrm>
        <a:off x="814979" y="899"/>
        <a:ext cx="2066965" cy="1240179"/>
      </dsp:txXfrm>
    </dsp:sp>
    <dsp:sp modelId="{A30CFBC9-8DB8-4414-9389-BCBF0D513E4A}">
      <dsp:nvSpPr>
        <dsp:cNvPr id="0" name=""/>
        <dsp:cNvSpPr/>
      </dsp:nvSpPr>
      <dsp:spPr>
        <a:xfrm>
          <a:off x="3088640" y="899"/>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Drobnica cechuje się niskim wypełnieniem pojazdu</a:t>
          </a:r>
        </a:p>
      </dsp:txBody>
      <dsp:txXfrm>
        <a:off x="3088640" y="899"/>
        <a:ext cx="2066965" cy="1240179"/>
      </dsp:txXfrm>
    </dsp:sp>
    <dsp:sp modelId="{776F8624-3831-4B70-9FDB-BE483C57B4F6}">
      <dsp:nvSpPr>
        <dsp:cNvPr id="0" name=""/>
        <dsp:cNvSpPr/>
      </dsp:nvSpPr>
      <dsp:spPr>
        <a:xfrm>
          <a:off x="814979"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Dostawa z punktu A do punktu B</a:t>
          </a:r>
        </a:p>
      </dsp:txBody>
      <dsp:txXfrm>
        <a:off x="814979" y="1447775"/>
        <a:ext cx="2066965" cy="1240179"/>
      </dsp:txXfrm>
    </dsp:sp>
    <dsp:sp modelId="{A99B78B9-5355-4C76-8190-E04B0DB284F5}">
      <dsp:nvSpPr>
        <dsp:cNvPr id="0" name=""/>
        <dsp:cNvSpPr/>
      </dsp:nvSpPr>
      <dsp:spPr>
        <a:xfrm>
          <a:off x="3088640" y="1447775"/>
          <a:ext cx="2066965" cy="12401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Pomijanie przeładunków</a:t>
          </a:r>
        </a:p>
      </dsp:txBody>
      <dsp:txXfrm>
        <a:off x="3088640" y="1447775"/>
        <a:ext cx="2066965" cy="12401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21.10.2025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11</a:t>
            </a:fld>
            <a:endParaRPr lang="pl-PL"/>
          </a:p>
        </p:txBody>
      </p:sp>
    </p:spTree>
    <p:extLst>
      <p:ext uri="{BB962C8B-B14F-4D97-AF65-F5344CB8AC3E}">
        <p14:creationId xmlns:p14="http://schemas.microsoft.com/office/powerpoint/2010/main" val="102461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12</a:t>
            </a:fld>
            <a:endParaRPr lang="pl-PL"/>
          </a:p>
        </p:txBody>
      </p:sp>
    </p:spTree>
    <p:extLst>
      <p:ext uri="{BB962C8B-B14F-4D97-AF65-F5344CB8AC3E}">
        <p14:creationId xmlns:p14="http://schemas.microsoft.com/office/powerpoint/2010/main" val="196253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13</a:t>
            </a:fld>
            <a:endParaRPr lang="pl-PL"/>
          </a:p>
        </p:txBody>
      </p:sp>
    </p:spTree>
    <p:extLst>
      <p:ext uri="{BB962C8B-B14F-4D97-AF65-F5344CB8AC3E}">
        <p14:creationId xmlns:p14="http://schemas.microsoft.com/office/powerpoint/2010/main" val="152497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14</a:t>
            </a:fld>
            <a:endParaRPr lang="pl-PL"/>
          </a:p>
        </p:txBody>
      </p:sp>
    </p:spTree>
    <p:extLst>
      <p:ext uri="{BB962C8B-B14F-4D97-AF65-F5344CB8AC3E}">
        <p14:creationId xmlns:p14="http://schemas.microsoft.com/office/powerpoint/2010/main" val="204925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15</a:t>
            </a:fld>
            <a:endParaRPr lang="pl-PL"/>
          </a:p>
        </p:txBody>
      </p:sp>
    </p:spTree>
    <p:extLst>
      <p:ext uri="{BB962C8B-B14F-4D97-AF65-F5344CB8AC3E}">
        <p14:creationId xmlns:p14="http://schemas.microsoft.com/office/powerpoint/2010/main" val="273679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16</a:t>
            </a:fld>
            <a:endParaRPr lang="pl-PL"/>
          </a:p>
        </p:txBody>
      </p:sp>
    </p:spTree>
    <p:extLst>
      <p:ext uri="{BB962C8B-B14F-4D97-AF65-F5344CB8AC3E}">
        <p14:creationId xmlns:p14="http://schemas.microsoft.com/office/powerpoint/2010/main" val="187829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17</a:t>
            </a:fld>
            <a:endParaRPr lang="pl-PL"/>
          </a:p>
        </p:txBody>
      </p:sp>
    </p:spTree>
    <p:extLst>
      <p:ext uri="{BB962C8B-B14F-4D97-AF65-F5344CB8AC3E}">
        <p14:creationId xmlns:p14="http://schemas.microsoft.com/office/powerpoint/2010/main" val="158343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18</a:t>
            </a:fld>
            <a:endParaRPr lang="pl-PL"/>
          </a:p>
        </p:txBody>
      </p:sp>
    </p:spTree>
    <p:extLst>
      <p:ext uri="{BB962C8B-B14F-4D97-AF65-F5344CB8AC3E}">
        <p14:creationId xmlns:p14="http://schemas.microsoft.com/office/powerpoint/2010/main" val="224564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19</a:t>
            </a:fld>
            <a:endParaRPr lang="pl-PL"/>
          </a:p>
        </p:txBody>
      </p:sp>
    </p:spTree>
    <p:extLst>
      <p:ext uri="{BB962C8B-B14F-4D97-AF65-F5344CB8AC3E}">
        <p14:creationId xmlns:p14="http://schemas.microsoft.com/office/powerpoint/2010/main" val="1260784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20</a:t>
            </a:fld>
            <a:endParaRPr lang="pl-PL"/>
          </a:p>
        </p:txBody>
      </p:sp>
    </p:spTree>
    <p:extLst>
      <p:ext uri="{BB962C8B-B14F-4D97-AF65-F5344CB8AC3E}">
        <p14:creationId xmlns:p14="http://schemas.microsoft.com/office/powerpoint/2010/main" val="381475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21</a:t>
            </a:fld>
            <a:endParaRPr lang="pl-PL"/>
          </a:p>
        </p:txBody>
      </p:sp>
    </p:spTree>
    <p:extLst>
      <p:ext uri="{BB962C8B-B14F-4D97-AF65-F5344CB8AC3E}">
        <p14:creationId xmlns:p14="http://schemas.microsoft.com/office/powerpoint/2010/main" val="275826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22</a:t>
            </a:fld>
            <a:endParaRPr lang="pl-PL"/>
          </a:p>
        </p:txBody>
      </p:sp>
    </p:spTree>
    <p:extLst>
      <p:ext uri="{BB962C8B-B14F-4D97-AF65-F5344CB8AC3E}">
        <p14:creationId xmlns:p14="http://schemas.microsoft.com/office/powerpoint/2010/main" val="529684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23</a:t>
            </a:fld>
            <a:endParaRPr lang="pl-PL"/>
          </a:p>
        </p:txBody>
      </p:sp>
    </p:spTree>
    <p:extLst>
      <p:ext uri="{BB962C8B-B14F-4D97-AF65-F5344CB8AC3E}">
        <p14:creationId xmlns:p14="http://schemas.microsoft.com/office/powerpoint/2010/main" val="386470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24</a:t>
            </a:fld>
            <a:endParaRPr lang="pl-PL"/>
          </a:p>
        </p:txBody>
      </p:sp>
    </p:spTree>
    <p:extLst>
      <p:ext uri="{BB962C8B-B14F-4D97-AF65-F5344CB8AC3E}">
        <p14:creationId xmlns:p14="http://schemas.microsoft.com/office/powerpoint/2010/main" val="359547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25</a:t>
            </a:fld>
            <a:endParaRPr lang="pl-PL"/>
          </a:p>
        </p:txBody>
      </p:sp>
    </p:spTree>
    <p:extLst>
      <p:ext uri="{BB962C8B-B14F-4D97-AF65-F5344CB8AC3E}">
        <p14:creationId xmlns:p14="http://schemas.microsoft.com/office/powerpoint/2010/main" val="2530248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26</a:t>
            </a:fld>
            <a:endParaRPr lang="pl-PL"/>
          </a:p>
        </p:txBody>
      </p:sp>
    </p:spTree>
    <p:extLst>
      <p:ext uri="{BB962C8B-B14F-4D97-AF65-F5344CB8AC3E}">
        <p14:creationId xmlns:p14="http://schemas.microsoft.com/office/powerpoint/2010/main" val="1539884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27</a:t>
            </a:fld>
            <a:endParaRPr lang="pl-PL"/>
          </a:p>
        </p:txBody>
      </p:sp>
    </p:spTree>
    <p:extLst>
      <p:ext uri="{BB962C8B-B14F-4D97-AF65-F5344CB8AC3E}">
        <p14:creationId xmlns:p14="http://schemas.microsoft.com/office/powerpoint/2010/main" val="1615350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29</a:t>
            </a:fld>
            <a:endParaRPr lang="pl-PL"/>
          </a:p>
        </p:txBody>
      </p:sp>
    </p:spTree>
    <p:extLst>
      <p:ext uri="{BB962C8B-B14F-4D97-AF65-F5344CB8AC3E}">
        <p14:creationId xmlns:p14="http://schemas.microsoft.com/office/powerpoint/2010/main" val="82438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4</a:t>
            </a:fld>
            <a:endParaRPr lang="pl-PL"/>
          </a:p>
        </p:txBody>
      </p:sp>
    </p:spTree>
    <p:extLst>
      <p:ext uri="{BB962C8B-B14F-4D97-AF65-F5344CB8AC3E}">
        <p14:creationId xmlns:p14="http://schemas.microsoft.com/office/powerpoint/2010/main" val="24591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5</a:t>
            </a:fld>
            <a:endParaRPr lang="pl-PL"/>
          </a:p>
        </p:txBody>
      </p:sp>
    </p:spTree>
    <p:extLst>
      <p:ext uri="{BB962C8B-B14F-4D97-AF65-F5344CB8AC3E}">
        <p14:creationId xmlns:p14="http://schemas.microsoft.com/office/powerpoint/2010/main" val="30310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6</a:t>
            </a:fld>
            <a:endParaRPr lang="pl-PL"/>
          </a:p>
        </p:txBody>
      </p:sp>
    </p:spTree>
    <p:extLst>
      <p:ext uri="{BB962C8B-B14F-4D97-AF65-F5344CB8AC3E}">
        <p14:creationId xmlns:p14="http://schemas.microsoft.com/office/powerpoint/2010/main" val="23355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7</a:t>
            </a:fld>
            <a:endParaRPr lang="pl-PL"/>
          </a:p>
        </p:txBody>
      </p:sp>
    </p:spTree>
    <p:extLst>
      <p:ext uri="{BB962C8B-B14F-4D97-AF65-F5344CB8AC3E}">
        <p14:creationId xmlns:p14="http://schemas.microsoft.com/office/powerpoint/2010/main" val="5053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8</a:t>
            </a:fld>
            <a:endParaRPr lang="pl-PL"/>
          </a:p>
        </p:txBody>
      </p:sp>
    </p:spTree>
    <p:extLst>
      <p:ext uri="{BB962C8B-B14F-4D97-AF65-F5344CB8AC3E}">
        <p14:creationId xmlns:p14="http://schemas.microsoft.com/office/powerpoint/2010/main" val="240991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9</a:t>
            </a:fld>
            <a:endParaRPr lang="pl-PL"/>
          </a:p>
        </p:txBody>
      </p:sp>
    </p:spTree>
    <p:extLst>
      <p:ext uri="{BB962C8B-B14F-4D97-AF65-F5344CB8AC3E}">
        <p14:creationId xmlns:p14="http://schemas.microsoft.com/office/powerpoint/2010/main" val="45108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10</a:t>
            </a:fld>
            <a:endParaRPr lang="pl-PL"/>
          </a:p>
        </p:txBody>
      </p:sp>
    </p:spTree>
    <p:extLst>
      <p:ext uri="{BB962C8B-B14F-4D97-AF65-F5344CB8AC3E}">
        <p14:creationId xmlns:p14="http://schemas.microsoft.com/office/powerpoint/2010/main" val="24949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11" name="TextBox 10">
            <a:extLst>
              <a:ext uri="{FF2B5EF4-FFF2-40B4-BE49-F238E27FC236}">
                <a16:creationId xmlns:a16="http://schemas.microsoft.com/office/drawing/2014/main" id="{67BB3F0A-44F9-4241-BE59-7FCE99B16514}"/>
              </a:ext>
            </a:extLst>
          </p:cNvPr>
          <p:cNvSpPr txBox="1"/>
          <p:nvPr userDrawn="1"/>
        </p:nvSpPr>
        <p:spPr>
          <a:xfrm>
            <a:off x="7164059" y="6137968"/>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pic>
        <p:nvPicPr>
          <p:cNvPr id="12" name="Picture 2" descr="PL V-Dofinansowane przez Unię Europejską_POS | Uniwersytet Śląski w  Katowicach">
            <a:extLst>
              <a:ext uri="{FF2B5EF4-FFF2-40B4-BE49-F238E27FC236}">
                <a16:creationId xmlns:a16="http://schemas.microsoft.com/office/drawing/2014/main" id="{CB30D6C1-1FB7-4D90-972A-443F4C27C62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95811" y="6055381"/>
            <a:ext cx="775280" cy="7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Optymalizacja tras</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0087EBB0-4684-D25A-EB4A-19C80FECA8E4}"/>
              </a:ext>
            </a:extLst>
          </p:cNvPr>
          <p:cNvSpPr txBox="1">
            <a:spLocks/>
          </p:cNvSpPr>
          <p:nvPr/>
        </p:nvSpPr>
        <p:spPr>
          <a:xfrm>
            <a:off x="5585547" y="421406"/>
            <a:ext cx="5496560" cy="2184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sz="3200" dirty="0"/>
              <a:t>Zaawansowane zastosowanie arkusza kalkulacyjnego do analizy danych logistycznych </a:t>
            </a:r>
          </a:p>
        </p:txBody>
      </p:sp>
      <p:sp>
        <p:nvSpPr>
          <p:cNvPr id="13" name="Tytuł 1">
            <a:extLst>
              <a:ext uri="{FF2B5EF4-FFF2-40B4-BE49-F238E27FC236}">
                <a16:creationId xmlns:a16="http://schemas.microsoft.com/office/drawing/2014/main" id="{91A4D063-B794-9A0C-B194-F0E10BAED383}"/>
              </a:ext>
            </a:extLst>
          </p:cNvPr>
          <p:cNvSpPr txBox="1">
            <a:spLocks/>
          </p:cNvSpPr>
          <p:nvPr/>
        </p:nvSpPr>
        <p:spPr>
          <a:xfrm>
            <a:off x="5700634" y="4620929"/>
            <a:ext cx="4967366" cy="84255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2800" dirty="0">
                <a:latin typeface="Tahoma" panose="020B0604030504040204" pitchFamily="34" charset="0"/>
                <a:ea typeface="Tahoma" panose="020B0604030504040204" pitchFamily="34" charset="0"/>
                <a:cs typeface="Tahoma" panose="020B0604030504040204" pitchFamily="34" charset="0"/>
              </a:rPr>
              <a:t>Materiały dydaktyczne </a:t>
            </a:r>
            <a:br>
              <a:rPr lang="pl-PL" sz="2800" dirty="0">
                <a:latin typeface="Tahoma" panose="020B0604030504040204" pitchFamily="34" charset="0"/>
                <a:ea typeface="Tahoma" panose="020B0604030504040204" pitchFamily="34" charset="0"/>
                <a:cs typeface="Tahoma" panose="020B0604030504040204" pitchFamily="34" charset="0"/>
              </a:rPr>
            </a:br>
            <a:r>
              <a:rPr lang="pl-PL" sz="2800" dirty="0">
                <a:latin typeface="Tahoma" panose="020B0604030504040204" pitchFamily="34" charset="0"/>
                <a:ea typeface="Tahoma" panose="020B0604030504040204" pitchFamily="34" charset="0"/>
                <a:cs typeface="Tahoma" panose="020B0604030504040204" pitchFamily="34" charset="0"/>
              </a:rPr>
              <a:t>do ćwiczeń</a:t>
            </a:r>
          </a:p>
        </p:txBody>
      </p:sp>
      <p:sp>
        <p:nvSpPr>
          <p:cNvPr id="16" name="TextBox 15">
            <a:extLst>
              <a:ext uri="{FF2B5EF4-FFF2-40B4-BE49-F238E27FC236}">
                <a16:creationId xmlns:a16="http://schemas.microsoft.com/office/drawing/2014/main" id="{3F7C2A8A-0E49-4E6C-AB24-BE2AD84896DE}"/>
              </a:ext>
            </a:extLst>
          </p:cNvPr>
          <p:cNvSpPr txBox="1"/>
          <p:nvPr/>
        </p:nvSpPr>
        <p:spPr>
          <a:xfrm>
            <a:off x="7145398" y="6055381"/>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pic>
        <p:nvPicPr>
          <p:cNvPr id="17" name="Picture 2" descr="PL V-Dofinansowane przez Unię Europejską_POS | Uniwersytet Śląski w  Katowicach">
            <a:extLst>
              <a:ext uri="{FF2B5EF4-FFF2-40B4-BE49-F238E27FC236}">
                <a16:creationId xmlns:a16="http://schemas.microsoft.com/office/drawing/2014/main" id="{B972C6CF-EEE0-4329-9A7E-92D484883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811" y="6055381"/>
            <a:ext cx="775280" cy="7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10540" y="203538"/>
            <a:ext cx="9745133" cy="1116542"/>
          </a:xfrm>
        </p:spPr>
        <p:txBody>
          <a:bodyPr/>
          <a:lstStyle/>
          <a:p>
            <a:r>
              <a:rPr lang="pl-PL" dirty="0"/>
              <a:t>Dystrybucja III Model</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62" name="Symbol zastępczy zawartości 12">
            <a:extLst>
              <a:ext uri="{FF2B5EF4-FFF2-40B4-BE49-F238E27FC236}">
                <a16:creationId xmlns:a16="http://schemas.microsoft.com/office/drawing/2014/main" id="{09F7013A-D8B6-AE51-9BE7-B6D3D019BA39}"/>
              </a:ext>
            </a:extLst>
          </p:cNvPr>
          <p:cNvGraphicFramePr>
            <a:graphicFrameLocks/>
          </p:cNvGraphicFramePr>
          <p:nvPr>
            <p:extLst>
              <p:ext uri="{D42A27DB-BD31-4B8C-83A1-F6EECF244321}">
                <p14:modId xmlns:p14="http://schemas.microsoft.com/office/powerpoint/2010/main" val="1130314163"/>
              </p:ext>
            </p:extLst>
          </p:nvPr>
        </p:nvGraphicFramePr>
        <p:xfrm>
          <a:off x="634325" y="4226726"/>
          <a:ext cx="4879329" cy="215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a 2">
            <a:extLst>
              <a:ext uri="{FF2B5EF4-FFF2-40B4-BE49-F238E27FC236}">
                <a16:creationId xmlns:a16="http://schemas.microsoft.com/office/drawing/2014/main" id="{3B61BDD7-5E05-1F73-045C-505BD1398C35}"/>
              </a:ext>
            </a:extLst>
          </p:cNvPr>
          <p:cNvGrpSpPr/>
          <p:nvPr/>
        </p:nvGrpSpPr>
        <p:grpSpPr>
          <a:xfrm>
            <a:off x="1234460" y="1106663"/>
            <a:ext cx="3395874" cy="3403842"/>
            <a:chOff x="1549162" y="1083398"/>
            <a:chExt cx="3395874" cy="3403842"/>
          </a:xfrm>
        </p:grpSpPr>
        <p:pic>
          <p:nvPicPr>
            <p:cNvPr id="110" name="Obraz 109">
              <a:extLst>
                <a:ext uri="{FF2B5EF4-FFF2-40B4-BE49-F238E27FC236}">
                  <a16:creationId xmlns:a16="http://schemas.microsoft.com/office/drawing/2014/main" id="{59580BCF-1D02-D215-B2A5-CA9B00DD2649}"/>
                </a:ext>
              </a:extLst>
            </p:cNvPr>
            <p:cNvPicPr>
              <a:picLocks noChangeAspect="1"/>
            </p:cNvPicPr>
            <p:nvPr/>
          </p:nvPicPr>
          <p:blipFill>
            <a:blip r:embed="rId8"/>
            <a:stretch>
              <a:fillRect/>
            </a:stretch>
          </p:blipFill>
          <p:spPr>
            <a:xfrm>
              <a:off x="1549162" y="1083398"/>
              <a:ext cx="3395874" cy="3403842"/>
            </a:xfrm>
            <a:prstGeom prst="rect">
              <a:avLst/>
            </a:prstGeom>
          </p:spPr>
        </p:pic>
        <p:grpSp>
          <p:nvGrpSpPr>
            <p:cNvPr id="111" name="Group 3">
              <a:extLst>
                <a:ext uri="{FF2B5EF4-FFF2-40B4-BE49-F238E27FC236}">
                  <a16:creationId xmlns:a16="http://schemas.microsoft.com/office/drawing/2014/main" id="{F7FB9752-DE1B-7D59-BDA9-C3F643E140A8}"/>
                </a:ext>
              </a:extLst>
            </p:cNvPr>
            <p:cNvGrpSpPr>
              <a:grpSpLocks/>
            </p:cNvGrpSpPr>
            <p:nvPr/>
          </p:nvGrpSpPr>
          <p:grpSpPr bwMode="auto">
            <a:xfrm>
              <a:off x="2007342" y="1957592"/>
              <a:ext cx="441144" cy="606381"/>
              <a:chOff x="2964252" y="874194"/>
              <a:chExt cx="371" cy="508"/>
            </a:xfrm>
          </p:grpSpPr>
          <p:sp>
            <p:nvSpPr>
              <p:cNvPr id="112" name="Line 4">
                <a:extLst>
                  <a:ext uri="{FF2B5EF4-FFF2-40B4-BE49-F238E27FC236}">
                    <a16:creationId xmlns:a16="http://schemas.microsoft.com/office/drawing/2014/main" id="{5F9F065D-E429-5F3C-710C-022F1FFC8098}"/>
                  </a:ext>
                </a:extLst>
              </p:cNvPr>
              <p:cNvSpPr>
                <a:spLocks noChangeShapeType="1"/>
              </p:cNvSpPr>
              <p:nvPr/>
            </p:nvSpPr>
            <p:spPr bwMode="auto">
              <a:xfrm flipH="1" flipV="1">
                <a:off x="2964252" y="874194"/>
                <a:ext cx="371" cy="4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13" name="Line 5">
                <a:extLst>
                  <a:ext uri="{FF2B5EF4-FFF2-40B4-BE49-F238E27FC236}">
                    <a16:creationId xmlns:a16="http://schemas.microsoft.com/office/drawing/2014/main" id="{9C406201-685A-5B9B-6478-9F7741567EF9}"/>
                  </a:ext>
                </a:extLst>
              </p:cNvPr>
              <p:cNvSpPr>
                <a:spLocks noChangeShapeType="1"/>
              </p:cNvSpPr>
              <p:nvPr/>
            </p:nvSpPr>
            <p:spPr bwMode="auto">
              <a:xfrm flipH="1">
                <a:off x="2964403" y="874672"/>
                <a:ext cx="182" cy="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23" name="Group 21">
              <a:extLst>
                <a:ext uri="{FF2B5EF4-FFF2-40B4-BE49-F238E27FC236}">
                  <a16:creationId xmlns:a16="http://schemas.microsoft.com/office/drawing/2014/main" id="{ABD145D6-FCE5-D393-FE0D-972F46FC38F3}"/>
                </a:ext>
              </a:extLst>
            </p:cNvPr>
            <p:cNvGrpSpPr>
              <a:grpSpLocks/>
            </p:cNvGrpSpPr>
            <p:nvPr/>
          </p:nvGrpSpPr>
          <p:grpSpPr bwMode="auto">
            <a:xfrm>
              <a:off x="2240320" y="2045687"/>
              <a:ext cx="702919" cy="744490"/>
              <a:chOff x="3208068" y="966937"/>
              <a:chExt cx="592" cy="624"/>
            </a:xfrm>
          </p:grpSpPr>
          <p:sp>
            <p:nvSpPr>
              <p:cNvPr id="124" name="Rectangle 22">
                <a:extLst>
                  <a:ext uri="{FF2B5EF4-FFF2-40B4-BE49-F238E27FC236}">
                    <a16:creationId xmlns:a16="http://schemas.microsoft.com/office/drawing/2014/main" id="{E3A9B64C-397B-0C6B-D4C7-0EB02475A3B3}"/>
                  </a:ext>
                </a:extLst>
              </p:cNvPr>
              <p:cNvSpPr>
                <a:spLocks noChangeArrowheads="1"/>
              </p:cNvSpPr>
              <p:nvPr/>
            </p:nvSpPr>
            <p:spPr bwMode="auto">
              <a:xfrm>
                <a:off x="3208564" y="967465"/>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25" name="Rectangle 23">
                <a:extLst>
                  <a:ext uri="{FF2B5EF4-FFF2-40B4-BE49-F238E27FC236}">
                    <a16:creationId xmlns:a16="http://schemas.microsoft.com/office/drawing/2014/main" id="{5F0F4CBC-4220-E0AD-06E4-8193DE6B3B2A}"/>
                  </a:ext>
                </a:extLst>
              </p:cNvPr>
              <p:cNvSpPr>
                <a:spLocks noChangeArrowheads="1"/>
              </p:cNvSpPr>
              <p:nvPr/>
            </p:nvSpPr>
            <p:spPr bwMode="auto">
              <a:xfrm>
                <a:off x="3208500" y="966993"/>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26" name="Rectangle 24">
                <a:extLst>
                  <a:ext uri="{FF2B5EF4-FFF2-40B4-BE49-F238E27FC236}">
                    <a16:creationId xmlns:a16="http://schemas.microsoft.com/office/drawing/2014/main" id="{8F955557-2A6D-2F8D-9851-67AD7824E2E0}"/>
                  </a:ext>
                </a:extLst>
              </p:cNvPr>
              <p:cNvSpPr>
                <a:spLocks noChangeArrowheads="1"/>
              </p:cNvSpPr>
              <p:nvPr/>
            </p:nvSpPr>
            <p:spPr bwMode="auto">
              <a:xfrm>
                <a:off x="3208068" y="966937"/>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27" name="Group 25">
              <a:extLst>
                <a:ext uri="{FF2B5EF4-FFF2-40B4-BE49-F238E27FC236}">
                  <a16:creationId xmlns:a16="http://schemas.microsoft.com/office/drawing/2014/main" id="{A2B15568-715E-01A2-C762-095FC8A9F3D6}"/>
                </a:ext>
              </a:extLst>
            </p:cNvPr>
            <p:cNvGrpSpPr>
              <a:grpSpLocks/>
            </p:cNvGrpSpPr>
            <p:nvPr/>
          </p:nvGrpSpPr>
          <p:grpSpPr bwMode="auto">
            <a:xfrm>
              <a:off x="2360108" y="2201697"/>
              <a:ext cx="447675" cy="496071"/>
              <a:chOff x="3317018" y="1118299"/>
              <a:chExt cx="376" cy="416"/>
            </a:xfrm>
          </p:grpSpPr>
          <p:sp>
            <p:nvSpPr>
              <p:cNvPr id="128" name="Line 26">
                <a:extLst>
                  <a:ext uri="{FF2B5EF4-FFF2-40B4-BE49-F238E27FC236}">
                    <a16:creationId xmlns:a16="http://schemas.microsoft.com/office/drawing/2014/main" id="{521F734E-3635-FE2E-4D18-B2FE593E186F}"/>
                  </a:ext>
                </a:extLst>
              </p:cNvPr>
              <p:cNvSpPr>
                <a:spLocks noChangeShapeType="1"/>
              </p:cNvSpPr>
              <p:nvPr/>
            </p:nvSpPr>
            <p:spPr bwMode="auto">
              <a:xfrm flipH="1" flipV="1">
                <a:off x="3317202" y="1118619"/>
                <a:ext cx="192"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29" name="Line 27">
                <a:extLst>
                  <a:ext uri="{FF2B5EF4-FFF2-40B4-BE49-F238E27FC236}">
                    <a16:creationId xmlns:a16="http://schemas.microsoft.com/office/drawing/2014/main" id="{6118FDD8-437B-921A-2096-376CAAAF523C}"/>
                  </a:ext>
                </a:extLst>
              </p:cNvPr>
              <p:cNvSpPr>
                <a:spLocks noChangeShapeType="1"/>
              </p:cNvSpPr>
              <p:nvPr/>
            </p:nvSpPr>
            <p:spPr bwMode="auto">
              <a:xfrm flipH="1">
                <a:off x="3317202" y="1118347"/>
                <a:ext cx="144" cy="144"/>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30" name="Line 28">
                <a:extLst>
                  <a:ext uri="{FF2B5EF4-FFF2-40B4-BE49-F238E27FC236}">
                    <a16:creationId xmlns:a16="http://schemas.microsoft.com/office/drawing/2014/main" id="{E2E2C77B-2DAA-F964-D210-60EA2DB883A1}"/>
                  </a:ext>
                </a:extLst>
              </p:cNvPr>
              <p:cNvSpPr>
                <a:spLocks noChangeShapeType="1"/>
              </p:cNvSpPr>
              <p:nvPr/>
            </p:nvSpPr>
            <p:spPr bwMode="auto">
              <a:xfrm>
                <a:off x="3317018" y="1118299"/>
                <a:ext cx="96"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38" name="Line 38">
              <a:extLst>
                <a:ext uri="{FF2B5EF4-FFF2-40B4-BE49-F238E27FC236}">
                  <a16:creationId xmlns:a16="http://schemas.microsoft.com/office/drawing/2014/main" id="{B7328F65-8A6C-696F-6ADE-5F9D72D044B2}"/>
                </a:ext>
              </a:extLst>
            </p:cNvPr>
            <p:cNvSpPr>
              <a:spLocks noChangeShapeType="1"/>
            </p:cNvSpPr>
            <p:nvPr/>
          </p:nvSpPr>
          <p:spPr bwMode="auto">
            <a:xfrm flipV="1">
              <a:off x="2495871" y="1575663"/>
              <a:ext cx="1197658" cy="83880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nvGrpSpPr>
            <p:cNvPr id="139" name="Group 39">
              <a:extLst>
                <a:ext uri="{FF2B5EF4-FFF2-40B4-BE49-F238E27FC236}">
                  <a16:creationId xmlns:a16="http://schemas.microsoft.com/office/drawing/2014/main" id="{4C367BC8-0724-EF91-0C10-E1474CF5C4E6}"/>
                </a:ext>
              </a:extLst>
            </p:cNvPr>
            <p:cNvGrpSpPr>
              <a:grpSpLocks/>
            </p:cNvGrpSpPr>
            <p:nvPr/>
          </p:nvGrpSpPr>
          <p:grpSpPr bwMode="auto">
            <a:xfrm>
              <a:off x="2506082" y="2513406"/>
              <a:ext cx="1649228" cy="454408"/>
              <a:chOff x="4419032" y="1658878"/>
              <a:chExt cx="1393" cy="381"/>
            </a:xfrm>
          </p:grpSpPr>
          <p:sp>
            <p:nvSpPr>
              <p:cNvPr id="140" name="Line 40">
                <a:extLst>
                  <a:ext uri="{FF2B5EF4-FFF2-40B4-BE49-F238E27FC236}">
                    <a16:creationId xmlns:a16="http://schemas.microsoft.com/office/drawing/2014/main" id="{B4F0150D-6191-A9AB-0742-2EED3E83551C}"/>
                  </a:ext>
                </a:extLst>
              </p:cNvPr>
              <p:cNvSpPr>
                <a:spLocks noChangeShapeType="1"/>
              </p:cNvSpPr>
              <p:nvPr/>
            </p:nvSpPr>
            <p:spPr bwMode="auto">
              <a:xfrm flipH="1">
                <a:off x="4419848" y="1659110"/>
                <a:ext cx="160" cy="14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41" name="Line 41">
                <a:extLst>
                  <a:ext uri="{FF2B5EF4-FFF2-40B4-BE49-F238E27FC236}">
                    <a16:creationId xmlns:a16="http://schemas.microsoft.com/office/drawing/2014/main" id="{C965A0F5-9B46-8C59-A561-44057AD6DAA5}"/>
                  </a:ext>
                </a:extLst>
              </p:cNvPr>
              <p:cNvSpPr>
                <a:spLocks noChangeShapeType="1"/>
              </p:cNvSpPr>
              <p:nvPr/>
            </p:nvSpPr>
            <p:spPr bwMode="auto">
              <a:xfrm>
                <a:off x="4419032" y="1658919"/>
                <a:ext cx="1208" cy="34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42" name="Line 42">
                <a:extLst>
                  <a:ext uri="{FF2B5EF4-FFF2-40B4-BE49-F238E27FC236}">
                    <a16:creationId xmlns:a16="http://schemas.microsoft.com/office/drawing/2014/main" id="{0ED79B36-DDF3-806C-9C9F-E4705E4E7B90}"/>
                  </a:ext>
                </a:extLst>
              </p:cNvPr>
              <p:cNvSpPr>
                <a:spLocks noChangeShapeType="1"/>
              </p:cNvSpPr>
              <p:nvPr/>
            </p:nvSpPr>
            <p:spPr bwMode="auto">
              <a:xfrm>
                <a:off x="4419102" y="1658878"/>
                <a:ext cx="1323" cy="228"/>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44" name="Line 44">
              <a:extLst>
                <a:ext uri="{FF2B5EF4-FFF2-40B4-BE49-F238E27FC236}">
                  <a16:creationId xmlns:a16="http://schemas.microsoft.com/office/drawing/2014/main" id="{28351871-C962-B28C-264D-9AB87AFC9EF7}"/>
                </a:ext>
              </a:extLst>
            </p:cNvPr>
            <p:cNvSpPr>
              <a:spLocks noChangeShapeType="1"/>
            </p:cNvSpPr>
            <p:nvPr/>
          </p:nvSpPr>
          <p:spPr bwMode="auto">
            <a:xfrm rot="10107335" flipH="1">
              <a:off x="2586081" y="1949620"/>
              <a:ext cx="1576340" cy="34078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nvGrpSpPr>
            <p:cNvPr id="146" name="Group 46">
              <a:extLst>
                <a:ext uri="{FF2B5EF4-FFF2-40B4-BE49-F238E27FC236}">
                  <a16:creationId xmlns:a16="http://schemas.microsoft.com/office/drawing/2014/main" id="{1A739AA1-1BF3-8EA8-5940-F1CD0B0AD9D1}"/>
                </a:ext>
              </a:extLst>
            </p:cNvPr>
            <p:cNvGrpSpPr>
              <a:grpSpLocks/>
            </p:cNvGrpSpPr>
            <p:nvPr/>
          </p:nvGrpSpPr>
          <p:grpSpPr bwMode="auto">
            <a:xfrm>
              <a:off x="2405564" y="2477123"/>
              <a:ext cx="1352547" cy="953216"/>
              <a:chOff x="3360354" y="2139073"/>
              <a:chExt cx="1139" cy="799"/>
            </a:xfrm>
          </p:grpSpPr>
          <p:sp>
            <p:nvSpPr>
              <p:cNvPr id="147" name="Line 47">
                <a:extLst>
                  <a:ext uri="{FF2B5EF4-FFF2-40B4-BE49-F238E27FC236}">
                    <a16:creationId xmlns:a16="http://schemas.microsoft.com/office/drawing/2014/main" id="{B6EC5D64-DB34-C5B1-83FE-FA6B1D01B15E}"/>
                  </a:ext>
                </a:extLst>
              </p:cNvPr>
              <p:cNvSpPr>
                <a:spLocks noChangeShapeType="1"/>
              </p:cNvSpPr>
              <p:nvPr/>
            </p:nvSpPr>
            <p:spPr bwMode="auto">
              <a:xfrm rot="10800000" flipV="1">
                <a:off x="3360354" y="2139140"/>
                <a:ext cx="81" cy="56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48" name="Line 48">
                <a:extLst>
                  <a:ext uri="{FF2B5EF4-FFF2-40B4-BE49-F238E27FC236}">
                    <a16:creationId xmlns:a16="http://schemas.microsoft.com/office/drawing/2014/main" id="{15148FF2-5579-51B2-6762-B566A8D01AAD}"/>
                  </a:ext>
                </a:extLst>
              </p:cNvPr>
              <p:cNvSpPr>
                <a:spLocks noChangeShapeType="1"/>
              </p:cNvSpPr>
              <p:nvPr/>
            </p:nvSpPr>
            <p:spPr bwMode="auto">
              <a:xfrm rot="10107335" flipH="1" flipV="1">
                <a:off x="3360576" y="2139073"/>
                <a:ext cx="917" cy="79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50" name="Group 50">
              <a:extLst>
                <a:ext uri="{FF2B5EF4-FFF2-40B4-BE49-F238E27FC236}">
                  <a16:creationId xmlns:a16="http://schemas.microsoft.com/office/drawing/2014/main" id="{0584AAD3-10FB-49D1-B01E-BA4F62FEB74F}"/>
                </a:ext>
              </a:extLst>
            </p:cNvPr>
            <p:cNvGrpSpPr>
              <a:grpSpLocks/>
            </p:cNvGrpSpPr>
            <p:nvPr/>
          </p:nvGrpSpPr>
          <p:grpSpPr bwMode="auto">
            <a:xfrm>
              <a:off x="1843605" y="1775058"/>
              <a:ext cx="2511805" cy="2053314"/>
              <a:chOff x="2801840" y="690057"/>
              <a:chExt cx="2115" cy="1721"/>
            </a:xfrm>
          </p:grpSpPr>
          <p:sp>
            <p:nvSpPr>
              <p:cNvPr id="151" name="Rectangle 54">
                <a:extLst>
                  <a:ext uri="{FF2B5EF4-FFF2-40B4-BE49-F238E27FC236}">
                    <a16:creationId xmlns:a16="http://schemas.microsoft.com/office/drawing/2014/main" id="{AFF1513F-DB4F-B10C-4F26-72831848ACDF}"/>
                  </a:ext>
                </a:extLst>
              </p:cNvPr>
              <p:cNvSpPr>
                <a:spLocks noChangeArrowheads="1"/>
              </p:cNvSpPr>
              <p:nvPr/>
            </p:nvSpPr>
            <p:spPr bwMode="auto">
              <a:xfrm>
                <a:off x="2803713" y="690375"/>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2" name="Rectangle 56">
                <a:extLst>
                  <a:ext uri="{FF2B5EF4-FFF2-40B4-BE49-F238E27FC236}">
                    <a16:creationId xmlns:a16="http://schemas.microsoft.com/office/drawing/2014/main" id="{AF3F92F0-7D26-575B-6A47-A4B9FB8718CD}"/>
                  </a:ext>
                </a:extLst>
              </p:cNvPr>
              <p:cNvSpPr>
                <a:spLocks noChangeArrowheads="1"/>
              </p:cNvSpPr>
              <p:nvPr/>
            </p:nvSpPr>
            <p:spPr bwMode="auto">
              <a:xfrm>
                <a:off x="2802160" y="69121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3" name="Rectangle 57">
                <a:extLst>
                  <a:ext uri="{FF2B5EF4-FFF2-40B4-BE49-F238E27FC236}">
                    <a16:creationId xmlns:a16="http://schemas.microsoft.com/office/drawing/2014/main" id="{0EDACD0B-1C8D-8A95-1BC4-94006E091FE6}"/>
                  </a:ext>
                </a:extLst>
              </p:cNvPr>
              <p:cNvSpPr>
                <a:spLocks noChangeArrowheads="1"/>
              </p:cNvSpPr>
              <p:nvPr/>
            </p:nvSpPr>
            <p:spPr bwMode="auto">
              <a:xfrm>
                <a:off x="2801981" y="69077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4" name="Rectangle 58">
                <a:extLst>
                  <a:ext uri="{FF2B5EF4-FFF2-40B4-BE49-F238E27FC236}">
                    <a16:creationId xmlns:a16="http://schemas.microsoft.com/office/drawing/2014/main" id="{B3182828-44FE-CC16-CCA0-7B2A1E54B2E6}"/>
                  </a:ext>
                </a:extLst>
              </p:cNvPr>
              <p:cNvSpPr>
                <a:spLocks noChangeArrowheads="1"/>
              </p:cNvSpPr>
              <p:nvPr/>
            </p:nvSpPr>
            <p:spPr bwMode="auto">
              <a:xfrm>
                <a:off x="2803379" y="69168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5" name="Rectangle 59">
                <a:extLst>
                  <a:ext uri="{FF2B5EF4-FFF2-40B4-BE49-F238E27FC236}">
                    <a16:creationId xmlns:a16="http://schemas.microsoft.com/office/drawing/2014/main" id="{44746753-4E9B-5FA8-3CCA-BED59FB5D5A0}"/>
                  </a:ext>
                </a:extLst>
              </p:cNvPr>
              <p:cNvSpPr>
                <a:spLocks noChangeArrowheads="1"/>
              </p:cNvSpPr>
              <p:nvPr/>
            </p:nvSpPr>
            <p:spPr bwMode="auto">
              <a:xfrm>
                <a:off x="2801840"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6" name="Rectangle 60">
                <a:extLst>
                  <a:ext uri="{FF2B5EF4-FFF2-40B4-BE49-F238E27FC236}">
                    <a16:creationId xmlns:a16="http://schemas.microsoft.com/office/drawing/2014/main" id="{6453F1E9-A0F7-034D-26A0-2F6610873A01}"/>
                  </a:ext>
                </a:extLst>
              </p:cNvPr>
              <p:cNvSpPr>
                <a:spLocks noChangeArrowheads="1"/>
              </p:cNvSpPr>
              <p:nvPr/>
            </p:nvSpPr>
            <p:spPr bwMode="auto">
              <a:xfrm>
                <a:off x="2803541" y="691293"/>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7" name="Rectangle 61">
                <a:extLst>
                  <a:ext uri="{FF2B5EF4-FFF2-40B4-BE49-F238E27FC236}">
                    <a16:creationId xmlns:a16="http://schemas.microsoft.com/office/drawing/2014/main" id="{BBD6292D-B897-D19C-B41B-F06A3BE88ED7}"/>
                  </a:ext>
                </a:extLst>
              </p:cNvPr>
              <p:cNvSpPr>
                <a:spLocks noChangeArrowheads="1"/>
              </p:cNvSpPr>
              <p:nvPr/>
            </p:nvSpPr>
            <p:spPr bwMode="auto">
              <a:xfrm>
                <a:off x="2803637" y="691061"/>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8" name="Rectangle 62">
                <a:extLst>
                  <a:ext uri="{FF2B5EF4-FFF2-40B4-BE49-F238E27FC236}">
                    <a16:creationId xmlns:a16="http://schemas.microsoft.com/office/drawing/2014/main" id="{2A88DBF9-379D-D692-03BD-288B398BFB91}"/>
                  </a:ext>
                </a:extLst>
              </p:cNvPr>
              <p:cNvSpPr>
                <a:spLocks noChangeArrowheads="1"/>
              </p:cNvSpPr>
              <p:nvPr/>
            </p:nvSpPr>
            <p:spPr bwMode="auto">
              <a:xfrm>
                <a:off x="2803859" y="69086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59" name="Rectangle 63">
                <a:extLst>
                  <a:ext uri="{FF2B5EF4-FFF2-40B4-BE49-F238E27FC236}">
                    <a16:creationId xmlns:a16="http://schemas.microsoft.com/office/drawing/2014/main" id="{22420E92-0421-92FD-AC95-64912107ABE2}"/>
                  </a:ext>
                </a:extLst>
              </p:cNvPr>
              <p:cNvSpPr>
                <a:spLocks noChangeArrowheads="1"/>
              </p:cNvSpPr>
              <p:nvPr/>
            </p:nvSpPr>
            <p:spPr bwMode="auto">
              <a:xfrm>
                <a:off x="2803045" y="691028"/>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60" name="Rectangle 64">
                <a:extLst>
                  <a:ext uri="{FF2B5EF4-FFF2-40B4-BE49-F238E27FC236}">
                    <a16:creationId xmlns:a16="http://schemas.microsoft.com/office/drawing/2014/main" id="{CC3323FF-D18C-41B7-1FD6-B938FEF754CB}"/>
                  </a:ext>
                </a:extLst>
              </p:cNvPr>
              <p:cNvSpPr>
                <a:spLocks noChangeArrowheads="1"/>
              </p:cNvSpPr>
              <p:nvPr/>
            </p:nvSpPr>
            <p:spPr bwMode="auto">
              <a:xfrm>
                <a:off x="2803731"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63" name="Rectangle 64">
              <a:extLst>
                <a:ext uri="{FF2B5EF4-FFF2-40B4-BE49-F238E27FC236}">
                  <a16:creationId xmlns:a16="http://schemas.microsoft.com/office/drawing/2014/main" id="{C4EB0AE9-E1B3-07FC-F3C2-E8AB89E47863}"/>
                </a:ext>
              </a:extLst>
            </p:cNvPr>
            <p:cNvSpPr>
              <a:spLocks noChangeArrowheads="1"/>
            </p:cNvSpPr>
            <p:nvPr/>
          </p:nvSpPr>
          <p:spPr bwMode="auto">
            <a:xfrm>
              <a:off x="3653954" y="1459373"/>
              <a:ext cx="114011" cy="1145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aphicFrame>
        <p:nvGraphicFramePr>
          <p:cNvPr id="6" name="Diagram 5">
            <a:extLst>
              <a:ext uri="{FF2B5EF4-FFF2-40B4-BE49-F238E27FC236}">
                <a16:creationId xmlns:a16="http://schemas.microsoft.com/office/drawing/2014/main" id="{02A63528-540C-5F1C-8F1F-76A031685C38}"/>
              </a:ext>
            </a:extLst>
          </p:cNvPr>
          <p:cNvGraphicFramePr/>
          <p:nvPr>
            <p:extLst>
              <p:ext uri="{D42A27DB-BD31-4B8C-83A1-F6EECF244321}">
                <p14:modId xmlns:p14="http://schemas.microsoft.com/office/powerpoint/2010/main" val="1774539191"/>
              </p:ext>
            </p:extLst>
          </p:nvPr>
        </p:nvGraphicFramePr>
        <p:xfrm>
          <a:off x="5947803" y="1340961"/>
          <a:ext cx="5970585" cy="26888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pole tekstowe 1">
            <a:extLst>
              <a:ext uri="{FF2B5EF4-FFF2-40B4-BE49-F238E27FC236}">
                <a16:creationId xmlns:a16="http://schemas.microsoft.com/office/drawing/2014/main" id="{CB1EF9C0-81A9-2568-C1C8-7EEBE77AA79C}"/>
              </a:ext>
            </a:extLst>
          </p:cNvPr>
          <p:cNvSpPr txBox="1"/>
          <p:nvPr/>
        </p:nvSpPr>
        <p:spPr>
          <a:xfrm>
            <a:off x="4775473" y="4195509"/>
            <a:ext cx="7416527" cy="2031325"/>
          </a:xfrm>
          <a:prstGeom prst="rect">
            <a:avLst/>
          </a:prstGeom>
          <a:solidFill>
            <a:schemeClr val="bg1">
              <a:lumMod val="95000"/>
            </a:schemeClr>
          </a:solidFill>
        </p:spPr>
        <p:txBody>
          <a:bodyPr wrap="square" rtlCol="0">
            <a:spAutoFit/>
          </a:bodyPr>
          <a:lstStyle/>
          <a:p>
            <a:pPr algn="just"/>
            <a:r>
              <a:rPr lang="pl-PL" dirty="0"/>
              <a:t>Operator logistyczny odbiera przesyłkę od Klienta po czym dostarcza ją do swojego centrum dystrybucyjnego. Następnie centrum dystrybucyjne przystępuje do dostawy nawet poza swoim regionem. Dany model pozwala na pominięcie transportu międzyoddziałowego i dodatkowych przeładunków. Model będzie korzystny, gdy uzbiera się wystarczająco dużo przesyłek od Klientów regionu A na dostawy do odbiorcy w innym regionie, aby zapewnić wypełnienie pojazdu.</a:t>
            </a:r>
          </a:p>
        </p:txBody>
      </p:sp>
      <p:grpSp>
        <p:nvGrpSpPr>
          <p:cNvPr id="51" name="Grupa 4">
            <a:extLst>
              <a:ext uri="{FF2B5EF4-FFF2-40B4-BE49-F238E27FC236}">
                <a16:creationId xmlns:a16="http://schemas.microsoft.com/office/drawing/2014/main" id="{586167FB-D8BB-47B1-9612-F7A8081EAEBB}"/>
              </a:ext>
            </a:extLst>
          </p:cNvPr>
          <p:cNvGrpSpPr/>
          <p:nvPr/>
        </p:nvGrpSpPr>
        <p:grpSpPr>
          <a:xfrm>
            <a:off x="4490629" y="3176346"/>
            <a:ext cx="2204411" cy="866992"/>
            <a:chOff x="3151737" y="4631169"/>
            <a:chExt cx="1855494" cy="685156"/>
          </a:xfrm>
        </p:grpSpPr>
        <p:sp>
          <p:nvSpPr>
            <p:cNvPr id="52" name="Text Box 13">
              <a:extLst>
                <a:ext uri="{FF2B5EF4-FFF2-40B4-BE49-F238E27FC236}">
                  <a16:creationId xmlns:a16="http://schemas.microsoft.com/office/drawing/2014/main" id="{C381E518-F038-4002-AF4B-565A5EA7C2A9}"/>
                </a:ext>
              </a:extLst>
            </p:cNvPr>
            <p:cNvSpPr txBox="1">
              <a:spLocks noChangeArrowheads="1"/>
            </p:cNvSpPr>
            <p:nvPr/>
          </p:nvSpPr>
          <p:spPr bwMode="auto">
            <a:xfrm>
              <a:off x="3335527" y="5108576"/>
              <a:ext cx="120420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Operator</a:t>
              </a:r>
            </a:p>
          </p:txBody>
        </p:sp>
        <p:sp>
          <p:nvSpPr>
            <p:cNvPr id="53" name="Rectangle 14">
              <a:extLst>
                <a:ext uri="{FF2B5EF4-FFF2-40B4-BE49-F238E27FC236}">
                  <a16:creationId xmlns:a16="http://schemas.microsoft.com/office/drawing/2014/main" id="{41CFF4E5-9D44-479A-B691-31B686DD5AEB}"/>
                </a:ext>
              </a:extLst>
            </p:cNvPr>
            <p:cNvSpPr>
              <a:spLocks noChangeArrowheads="1"/>
            </p:cNvSpPr>
            <p:nvPr/>
          </p:nvSpPr>
          <p:spPr bwMode="auto">
            <a:xfrm>
              <a:off x="3161857" y="4903578"/>
              <a:ext cx="114300" cy="11468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54" name="Rectangle 15">
              <a:extLst>
                <a:ext uri="{FF2B5EF4-FFF2-40B4-BE49-F238E27FC236}">
                  <a16:creationId xmlns:a16="http://schemas.microsoft.com/office/drawing/2014/main" id="{45DA3374-F6DE-4D0E-8823-552E3B97ABA5}"/>
                </a:ext>
              </a:extLst>
            </p:cNvPr>
            <p:cNvSpPr>
              <a:spLocks noChangeArrowheads="1"/>
            </p:cNvSpPr>
            <p:nvPr/>
          </p:nvSpPr>
          <p:spPr bwMode="auto">
            <a:xfrm>
              <a:off x="3171978" y="4677700"/>
              <a:ext cx="114300" cy="11468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55" name="Text Box 16">
              <a:extLst>
                <a:ext uri="{FF2B5EF4-FFF2-40B4-BE49-F238E27FC236}">
                  <a16:creationId xmlns:a16="http://schemas.microsoft.com/office/drawing/2014/main" id="{58B890C6-35B8-4947-91E3-C2C265082A62}"/>
                </a:ext>
              </a:extLst>
            </p:cNvPr>
            <p:cNvSpPr txBox="1">
              <a:spLocks noChangeArrowheads="1"/>
            </p:cNvSpPr>
            <p:nvPr/>
          </p:nvSpPr>
          <p:spPr bwMode="auto">
            <a:xfrm>
              <a:off x="3335527" y="4631169"/>
              <a:ext cx="1204201" cy="34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Zakład produkcyjny</a:t>
              </a:r>
            </a:p>
          </p:txBody>
        </p:sp>
        <p:sp>
          <p:nvSpPr>
            <p:cNvPr id="56" name="Text Box 17">
              <a:extLst>
                <a:ext uri="{FF2B5EF4-FFF2-40B4-BE49-F238E27FC236}">
                  <a16:creationId xmlns:a16="http://schemas.microsoft.com/office/drawing/2014/main" id="{20EA1C10-9577-441F-86AF-E6A987A2E489}"/>
                </a:ext>
              </a:extLst>
            </p:cNvPr>
            <p:cNvSpPr txBox="1">
              <a:spLocks noChangeArrowheads="1"/>
            </p:cNvSpPr>
            <p:nvPr/>
          </p:nvSpPr>
          <p:spPr bwMode="auto">
            <a:xfrm>
              <a:off x="3335527" y="4850631"/>
              <a:ext cx="1204201" cy="20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Odbiorcy</a:t>
              </a:r>
            </a:p>
          </p:txBody>
        </p:sp>
        <p:sp>
          <p:nvSpPr>
            <p:cNvPr id="57" name="Line 18">
              <a:extLst>
                <a:ext uri="{FF2B5EF4-FFF2-40B4-BE49-F238E27FC236}">
                  <a16:creationId xmlns:a16="http://schemas.microsoft.com/office/drawing/2014/main" id="{987ADC60-B8BB-495B-90CF-99C9211561A8}"/>
                </a:ext>
              </a:extLst>
            </p:cNvPr>
            <p:cNvSpPr>
              <a:spLocks noChangeShapeType="1"/>
            </p:cNvSpPr>
            <p:nvPr/>
          </p:nvSpPr>
          <p:spPr bwMode="auto">
            <a:xfrm flipV="1">
              <a:off x="4481546" y="5191584"/>
              <a:ext cx="5143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58" name="Oval 19">
              <a:extLst>
                <a:ext uri="{FF2B5EF4-FFF2-40B4-BE49-F238E27FC236}">
                  <a16:creationId xmlns:a16="http://schemas.microsoft.com/office/drawing/2014/main" id="{46455A65-C86E-4514-B6A4-A4B1051B3DF7}"/>
                </a:ext>
              </a:extLst>
            </p:cNvPr>
            <p:cNvSpPr>
              <a:spLocks noChangeAspect="1" noChangeArrowheads="1"/>
            </p:cNvSpPr>
            <p:nvPr/>
          </p:nvSpPr>
          <p:spPr bwMode="auto">
            <a:xfrm>
              <a:off x="3151737" y="5138076"/>
              <a:ext cx="134541" cy="134540"/>
            </a:xfrm>
            <a:prstGeom prst="ellipse">
              <a:avLst/>
            </a:prstGeom>
            <a:solidFill>
              <a:srgbClr val="FF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0"/>
                </a:spcBef>
              </a:pPr>
              <a:endParaRPr lang="pl-PL" altLang="pl-PL">
                <a:solidFill>
                  <a:srgbClr val="0033CC"/>
                </a:solidFill>
                <a:latin typeface="Times New Roman" charset="0"/>
              </a:endParaRPr>
            </a:p>
          </p:txBody>
        </p:sp>
        <p:sp>
          <p:nvSpPr>
            <p:cNvPr id="59" name="Line 20">
              <a:extLst>
                <a:ext uri="{FF2B5EF4-FFF2-40B4-BE49-F238E27FC236}">
                  <a16:creationId xmlns:a16="http://schemas.microsoft.com/office/drawing/2014/main" id="{76D9A433-5342-47BE-8DA4-84C85FD49350}"/>
                </a:ext>
              </a:extLst>
            </p:cNvPr>
            <p:cNvSpPr>
              <a:spLocks noChangeShapeType="1"/>
            </p:cNvSpPr>
            <p:nvPr/>
          </p:nvSpPr>
          <p:spPr bwMode="auto">
            <a:xfrm flipV="1">
              <a:off x="4492881" y="4742769"/>
              <a:ext cx="51435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60" name="Line 18">
            <a:extLst>
              <a:ext uri="{FF2B5EF4-FFF2-40B4-BE49-F238E27FC236}">
                <a16:creationId xmlns:a16="http://schemas.microsoft.com/office/drawing/2014/main" id="{DDA500C6-B553-4B39-A201-4803CBAF5E01}"/>
              </a:ext>
            </a:extLst>
          </p:cNvPr>
          <p:cNvSpPr>
            <a:spLocks noChangeShapeType="1"/>
          </p:cNvSpPr>
          <p:nvPr/>
        </p:nvSpPr>
        <p:spPr bwMode="auto">
          <a:xfrm flipV="1">
            <a:off x="6070501" y="3607382"/>
            <a:ext cx="611071" cy="2561"/>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Tree>
    <p:extLst>
      <p:ext uri="{BB962C8B-B14F-4D97-AF65-F5344CB8AC3E}">
        <p14:creationId xmlns:p14="http://schemas.microsoft.com/office/powerpoint/2010/main" val="110256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Wybór odpowiedniego modelu dystrybucji </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6E6AFCC6-D27C-17AE-DAB0-9453B93A595F}"/>
              </a:ext>
            </a:extLst>
          </p:cNvPr>
          <p:cNvSpPr>
            <a:spLocks noGrp="1"/>
          </p:cNvSpPr>
          <p:nvPr>
            <p:ph idx="1"/>
          </p:nvPr>
        </p:nvSpPr>
        <p:spPr>
          <a:xfrm>
            <a:off x="838200" y="1625600"/>
            <a:ext cx="10439400" cy="4551363"/>
          </a:xfrm>
        </p:spPr>
        <p:txBody>
          <a:bodyPr>
            <a:normAutofit lnSpcReduction="10000"/>
          </a:bodyPr>
          <a:lstStyle/>
          <a:p>
            <a:pPr algn="just">
              <a:lnSpc>
                <a:spcPct val="110000"/>
              </a:lnSpc>
            </a:pPr>
            <a:r>
              <a:rPr lang="pl-PL" dirty="0"/>
              <a:t>Nie ma jednego idealnego modelu dystrybucji;</a:t>
            </a:r>
          </a:p>
          <a:p>
            <a:pPr algn="just">
              <a:lnSpc>
                <a:spcPct val="110000"/>
              </a:lnSpc>
            </a:pPr>
            <a:r>
              <a:rPr lang="pl-PL" dirty="0"/>
              <a:t>Wybór modelu determinuje grupa przesyłek do dystrybucji;</a:t>
            </a:r>
          </a:p>
          <a:p>
            <a:pPr algn="just">
              <a:lnSpc>
                <a:spcPct val="110000"/>
              </a:lnSpc>
            </a:pPr>
            <a:r>
              <a:rPr lang="pl-PL" dirty="0"/>
              <a:t>Modele należy wybierać w zróżnicowany sposób;</a:t>
            </a:r>
          </a:p>
          <a:p>
            <a:pPr algn="just">
              <a:lnSpc>
                <a:spcPct val="110000"/>
              </a:lnSpc>
            </a:pPr>
            <a:r>
              <a:rPr lang="pl-PL" dirty="0"/>
              <a:t>Modele należy dobierać w taki sposób aby minimalizować koszty transportu, maksymalizować wypełnienie pojazdu w transporcie;</a:t>
            </a:r>
          </a:p>
          <a:p>
            <a:pPr algn="just">
              <a:lnSpc>
                <a:spcPct val="110000"/>
              </a:lnSpc>
            </a:pPr>
            <a:r>
              <a:rPr lang="pl-PL" dirty="0"/>
              <a:t>Trzeba równoważyć korzyść wynikającą z maksymalizacji MP na pojeździe względem dłuższej odległości w dystrybucji, niż </a:t>
            </a:r>
            <a:br>
              <a:rPr lang="pl-PL" dirty="0"/>
            </a:br>
            <a:r>
              <a:rPr lang="pl-PL" dirty="0"/>
              <a:t>w przypadku dostaw bezpośrednich.</a:t>
            </a:r>
          </a:p>
          <a:p>
            <a:pPr marL="0" indent="0" algn="just">
              <a:buNone/>
            </a:pPr>
            <a:endParaRPr lang="pl-PL" dirty="0"/>
          </a:p>
        </p:txBody>
      </p:sp>
    </p:spTree>
    <p:extLst>
      <p:ext uri="{BB962C8B-B14F-4D97-AF65-F5344CB8AC3E}">
        <p14:creationId xmlns:p14="http://schemas.microsoft.com/office/powerpoint/2010/main" val="406467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Wybór odpowiedniego modelu dystrybucji </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6E6AFCC6-D27C-17AE-DAB0-9453B93A595F}"/>
              </a:ext>
            </a:extLst>
          </p:cNvPr>
          <p:cNvSpPr>
            <a:spLocks noGrp="1"/>
          </p:cNvSpPr>
          <p:nvPr>
            <p:ph idx="1"/>
          </p:nvPr>
        </p:nvSpPr>
        <p:spPr>
          <a:xfrm>
            <a:off x="838200" y="1574800"/>
            <a:ext cx="10515600" cy="4521200"/>
          </a:xfrm>
        </p:spPr>
        <p:txBody>
          <a:bodyPr>
            <a:normAutofit fontScale="92500" lnSpcReduction="10000"/>
          </a:bodyPr>
          <a:lstStyle/>
          <a:p>
            <a:pPr algn="just">
              <a:lnSpc>
                <a:spcPct val="120000"/>
              </a:lnSpc>
            </a:pPr>
            <a:r>
              <a:rPr lang="pl-PL" dirty="0"/>
              <a:t>Należy zdecydować które dostawy będą bezpośrednio dostarczane od Klienta;</a:t>
            </a:r>
          </a:p>
          <a:p>
            <a:pPr algn="just">
              <a:lnSpc>
                <a:spcPct val="120000"/>
              </a:lnSpc>
            </a:pPr>
            <a:r>
              <a:rPr lang="pl-PL" dirty="0"/>
              <a:t>Należy zdecydować które przesyłki będą przekazane do odbioru przez oddziały spoza regionu;</a:t>
            </a:r>
          </a:p>
          <a:p>
            <a:pPr algn="just">
              <a:lnSpc>
                <a:spcPct val="120000"/>
              </a:lnSpc>
            </a:pPr>
            <a:r>
              <a:rPr lang="pl-PL" dirty="0"/>
              <a:t>Pozostałą liczbę przesyłek przekazujemy do odbioru przez oddziały w danym regionie;</a:t>
            </a:r>
          </a:p>
          <a:p>
            <a:pPr algn="just">
              <a:lnSpc>
                <a:spcPct val="120000"/>
              </a:lnSpc>
            </a:pPr>
            <a:r>
              <a:rPr lang="pl-PL" dirty="0"/>
              <a:t>Odebrane przesyłki należy podzielić na te które zostaną dostarczone bezpośrednio do odbiorcy poza region, dostarczone w regionie i przekazane do innego magazynu.</a:t>
            </a:r>
          </a:p>
          <a:p>
            <a:pPr marL="0" indent="0" algn="just">
              <a:buNone/>
            </a:pPr>
            <a:endParaRPr lang="pl-PL" dirty="0"/>
          </a:p>
        </p:txBody>
      </p:sp>
    </p:spTree>
    <p:extLst>
      <p:ext uri="{BB962C8B-B14F-4D97-AF65-F5344CB8AC3E}">
        <p14:creationId xmlns:p14="http://schemas.microsoft.com/office/powerpoint/2010/main" val="45942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Wybór odpowiedniego modelu dystrybucji </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6E6AFCC6-D27C-17AE-DAB0-9453B93A595F}"/>
              </a:ext>
            </a:extLst>
          </p:cNvPr>
          <p:cNvSpPr>
            <a:spLocks noGrp="1"/>
          </p:cNvSpPr>
          <p:nvPr>
            <p:ph idx="1"/>
          </p:nvPr>
        </p:nvSpPr>
        <p:spPr>
          <a:xfrm>
            <a:off x="838200" y="1846794"/>
            <a:ext cx="10515600" cy="4155123"/>
          </a:xfrm>
        </p:spPr>
        <p:txBody>
          <a:bodyPr/>
          <a:lstStyle/>
          <a:p>
            <a:pPr algn="just">
              <a:lnSpc>
                <a:spcPct val="120000"/>
              </a:lnSpc>
              <a:spcAft>
                <a:spcPts val="1200"/>
              </a:spcAft>
            </a:pPr>
            <a:r>
              <a:rPr lang="pl-PL" sz="3000" dirty="0"/>
              <a:t>W kolejnym kroku należy określić które przesyłki oddział otrzyma od innych oddziałów;</a:t>
            </a:r>
          </a:p>
          <a:p>
            <a:pPr algn="just">
              <a:lnSpc>
                <a:spcPct val="120000"/>
              </a:lnSpc>
            </a:pPr>
            <a:r>
              <a:rPr lang="pl-PL" sz="3000" dirty="0"/>
              <a:t>W ostatnim kroku trzeba podjąć decyzję w jaki sposób zostaną dostarczone przesyłki. Czy dostawy będą realizowane z kilkoma miejscami rozładunku, czy z pojedynczym. Należy także wybrać rodzaj pojazdu.</a:t>
            </a:r>
          </a:p>
          <a:p>
            <a:pPr marL="0" indent="0" algn="just">
              <a:buNone/>
            </a:pPr>
            <a:endParaRPr lang="pl-PL" dirty="0"/>
          </a:p>
        </p:txBody>
      </p:sp>
    </p:spTree>
    <p:extLst>
      <p:ext uri="{BB962C8B-B14F-4D97-AF65-F5344CB8AC3E}">
        <p14:creationId xmlns:p14="http://schemas.microsoft.com/office/powerpoint/2010/main" val="296539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Wskaźniki i mierniki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1"/>
            <a:ext cx="10515600" cy="4351338"/>
          </a:xfrm>
        </p:spPr>
        <p:txBody>
          <a:bodyPr/>
          <a:lstStyle/>
          <a:p>
            <a:r>
              <a:rPr lang="pl-PL" dirty="0"/>
              <a:t>Należy dbać o poniższe mierniki i wskaźniki:  </a:t>
            </a:r>
          </a:p>
        </p:txBody>
      </p:sp>
      <p:graphicFrame>
        <p:nvGraphicFramePr>
          <p:cNvPr id="8" name="Diagram 7">
            <a:extLst>
              <a:ext uri="{FF2B5EF4-FFF2-40B4-BE49-F238E27FC236}">
                <a16:creationId xmlns:a16="http://schemas.microsoft.com/office/drawing/2014/main" id="{5C1EE7DD-C773-328C-7F52-9211E1527BA1}"/>
              </a:ext>
            </a:extLst>
          </p:cNvPr>
          <p:cNvGraphicFramePr/>
          <p:nvPr>
            <p:extLst>
              <p:ext uri="{D42A27DB-BD31-4B8C-83A1-F6EECF244321}">
                <p14:modId xmlns:p14="http://schemas.microsoft.com/office/powerpoint/2010/main" val="2375711868"/>
              </p:ext>
            </p:extLst>
          </p:nvPr>
        </p:nvGraphicFramePr>
        <p:xfrm>
          <a:off x="1908629" y="1650233"/>
          <a:ext cx="8128000" cy="506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90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dane wejściowe</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1"/>
            <a:ext cx="10515600" cy="4351338"/>
          </a:xfrm>
        </p:spPr>
        <p:txBody>
          <a:bodyPr>
            <a:normAutofit fontScale="85000" lnSpcReduction="10000"/>
          </a:bodyPr>
          <a:lstStyle/>
          <a:p>
            <a:pPr algn="just">
              <a:lnSpc>
                <a:spcPct val="120000"/>
              </a:lnSpc>
              <a:spcAft>
                <a:spcPts val="1200"/>
              </a:spcAft>
            </a:pPr>
            <a:r>
              <a:rPr lang="pl-PL" dirty="0"/>
              <a:t>Zostały udostępnione 3 arkusze danych:</a:t>
            </a:r>
          </a:p>
          <a:p>
            <a:pPr algn="just">
              <a:lnSpc>
                <a:spcPct val="120000"/>
              </a:lnSpc>
            </a:pPr>
            <a:r>
              <a:rPr lang="pl-PL" dirty="0"/>
              <a:t>„Zadanie”, w którym znajduje się treść zadania oraz dane na temat przesyłek (daty załadunku i rozładunku, miejsce rozładunku, liczba miejsc paletowych w przesyłce, informacje na temat przypisania przesyłki do regionu odbioru i regionu dostawy);</a:t>
            </a:r>
          </a:p>
          <a:p>
            <a:pPr algn="just">
              <a:lnSpc>
                <a:spcPct val="120000"/>
              </a:lnSpc>
            </a:pPr>
            <a:r>
              <a:rPr lang="pl-PL" dirty="0"/>
              <a:t>„Oddziały”, gdzie znajdują się dane na temat oddziału, który powiązany jest z regionem odbioru i dostawy (lokalizacją wejścia przesyłki i wyjścia);</a:t>
            </a:r>
          </a:p>
          <a:p>
            <a:pPr algn="just">
              <a:lnSpc>
                <a:spcPct val="120000"/>
              </a:lnSpc>
            </a:pPr>
            <a:r>
              <a:rPr lang="pl-PL" dirty="0"/>
              <a:t>„Klienci”, gdzie znajdują się dane na temat Klientów (miejsc załadunków przesyłek).</a:t>
            </a:r>
          </a:p>
        </p:txBody>
      </p:sp>
    </p:spTree>
    <p:extLst>
      <p:ext uri="{BB962C8B-B14F-4D97-AF65-F5344CB8AC3E}">
        <p14:creationId xmlns:p14="http://schemas.microsoft.com/office/powerpoint/2010/main" val="126166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Wzór długości łuku koła wielkiego</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601883" y="1481668"/>
            <a:ext cx="11322279" cy="5680529"/>
          </a:xfrm>
          <a:prstGeom prst="rect">
            <a:avLst/>
          </a:prstGeom>
          <a:noFill/>
        </p:spPr>
        <p:txBody>
          <a:bodyPr wrap="square">
            <a:spAutoFit/>
          </a:bodyPr>
          <a:lstStyle/>
          <a:p>
            <a:pPr indent="449580" algn="just">
              <a:lnSpc>
                <a:spcPct val="120000"/>
              </a:lnSpc>
              <a:spcAft>
                <a:spcPts val="1800"/>
              </a:spcAft>
            </a:pPr>
            <a:r>
              <a:rPr lang="pl-PL" sz="2400" kern="100" dirty="0">
                <a:latin typeface="Tahoma" panose="020B0604030504040204" pitchFamily="34" charset="0"/>
                <a:ea typeface="Calibri" panose="020F0502020204030204" pitchFamily="34" charset="0"/>
                <a:cs typeface="Times New Roman" panose="02020603050405020304" pitchFamily="18" charset="0"/>
              </a:rPr>
              <a:t>Aby wyliczyć odległość między punktem A oraz B należy posłużyć się wzorem na długość łuku koła wielkiego:</a:t>
            </a:r>
          </a:p>
          <a:p>
            <a:pPr indent="288290" algn="ctr">
              <a:lnSpc>
                <a:spcPct val="120000"/>
              </a:lnSpc>
            </a:pPr>
            <a:r>
              <a:rPr lang="pl-PL" sz="2600" dirty="0">
                <a:effectLst/>
                <a:latin typeface="Tahoma" panose="020B0604030504040204" pitchFamily="34" charset="0"/>
                <a:ea typeface="Tahoma" panose="020B0604030504040204" pitchFamily="34" charset="0"/>
                <a:cs typeface="Tahoma" panose="020B0604030504040204" pitchFamily="34" charset="0"/>
              </a:rPr>
              <a:t>L = R · </a:t>
            </a:r>
            <a:r>
              <a:rPr lang="pl-PL" sz="2600" dirty="0" err="1">
                <a:effectLst/>
                <a:latin typeface="Tahoma" panose="020B0604030504040204" pitchFamily="34" charset="0"/>
                <a:ea typeface="Tahoma" panose="020B0604030504040204" pitchFamily="34" charset="0"/>
                <a:cs typeface="Tahoma" panose="020B0604030504040204" pitchFamily="34" charset="0"/>
              </a:rPr>
              <a:t>arccos</a:t>
            </a:r>
            <a:r>
              <a:rPr lang="pl-PL" sz="2600" dirty="0">
                <a:effectLst/>
                <a:latin typeface="Tahoma" panose="020B0604030504040204" pitchFamily="34" charset="0"/>
                <a:ea typeface="Tahoma" panose="020B0604030504040204" pitchFamily="34" charset="0"/>
                <a:cs typeface="Tahoma" panose="020B0604030504040204" pitchFamily="34" charset="0"/>
              </a:rPr>
              <a:t>[sin φ</a:t>
            </a:r>
            <a:r>
              <a:rPr lang="pl-PL" sz="2600" baseline="-25000" dirty="0">
                <a:effectLst/>
                <a:latin typeface="Tahoma" panose="020B0604030504040204" pitchFamily="34" charset="0"/>
                <a:ea typeface="Tahoma" panose="020B0604030504040204" pitchFamily="34" charset="0"/>
                <a:cs typeface="Tahoma" panose="020B0604030504040204" pitchFamily="34" charset="0"/>
              </a:rPr>
              <a:t>1</a:t>
            </a:r>
            <a:r>
              <a:rPr lang="pl-PL" sz="2600" dirty="0">
                <a:effectLst/>
                <a:latin typeface="Tahoma" panose="020B0604030504040204" pitchFamily="34" charset="0"/>
                <a:ea typeface="Tahoma" panose="020B0604030504040204" pitchFamily="34" charset="0"/>
                <a:cs typeface="Tahoma" panose="020B0604030504040204" pitchFamily="34" charset="0"/>
              </a:rPr>
              <a:t> sin φ</a:t>
            </a:r>
            <a:r>
              <a:rPr lang="pl-PL" sz="2600" baseline="-25000" dirty="0">
                <a:effectLst/>
                <a:latin typeface="Tahoma" panose="020B0604030504040204" pitchFamily="34" charset="0"/>
                <a:ea typeface="Tahoma" panose="020B0604030504040204" pitchFamily="34" charset="0"/>
                <a:cs typeface="Tahoma" panose="020B0604030504040204" pitchFamily="34" charset="0"/>
              </a:rPr>
              <a:t>2</a:t>
            </a:r>
            <a:r>
              <a:rPr lang="pl-PL" sz="2600" dirty="0">
                <a:effectLst/>
                <a:latin typeface="Tahoma" panose="020B0604030504040204" pitchFamily="34" charset="0"/>
                <a:ea typeface="Tahoma" panose="020B0604030504040204" pitchFamily="34" charset="0"/>
                <a:cs typeface="Tahoma" panose="020B0604030504040204" pitchFamily="34" charset="0"/>
              </a:rPr>
              <a:t> + cos φ</a:t>
            </a:r>
            <a:r>
              <a:rPr lang="pl-PL" sz="2600" baseline="-25000" dirty="0">
                <a:effectLst/>
                <a:latin typeface="Tahoma" panose="020B0604030504040204" pitchFamily="34" charset="0"/>
                <a:ea typeface="Tahoma" panose="020B0604030504040204" pitchFamily="34" charset="0"/>
                <a:cs typeface="Tahoma" panose="020B0604030504040204" pitchFamily="34" charset="0"/>
              </a:rPr>
              <a:t>1</a:t>
            </a:r>
            <a:r>
              <a:rPr lang="pl-PL" sz="2600" dirty="0">
                <a:effectLst/>
                <a:latin typeface="Tahoma" panose="020B0604030504040204" pitchFamily="34" charset="0"/>
                <a:ea typeface="Tahoma" panose="020B0604030504040204" pitchFamily="34" charset="0"/>
                <a:cs typeface="Tahoma" panose="020B0604030504040204" pitchFamily="34" charset="0"/>
              </a:rPr>
              <a:t> cosφ</a:t>
            </a:r>
            <a:r>
              <a:rPr lang="pl-PL" sz="2600" baseline="-25000" dirty="0">
                <a:effectLst/>
                <a:latin typeface="Tahoma" panose="020B0604030504040204" pitchFamily="34" charset="0"/>
                <a:ea typeface="Tahoma" panose="020B0604030504040204" pitchFamily="34" charset="0"/>
                <a:cs typeface="Tahoma" panose="020B0604030504040204" pitchFamily="34" charset="0"/>
              </a:rPr>
              <a:t>2</a:t>
            </a:r>
            <a:r>
              <a:rPr lang="pl-PL" sz="2600" dirty="0">
                <a:effectLst/>
                <a:latin typeface="Tahoma" panose="020B0604030504040204" pitchFamily="34" charset="0"/>
                <a:ea typeface="Tahoma" panose="020B0604030504040204" pitchFamily="34" charset="0"/>
                <a:cs typeface="Tahoma" panose="020B0604030504040204" pitchFamily="34" charset="0"/>
              </a:rPr>
              <a:t> cos( λ</a:t>
            </a:r>
            <a:r>
              <a:rPr lang="pl-PL" sz="2600" baseline="-25000" dirty="0">
                <a:effectLst/>
                <a:latin typeface="Tahoma" panose="020B0604030504040204" pitchFamily="34" charset="0"/>
                <a:ea typeface="Tahoma" panose="020B0604030504040204" pitchFamily="34" charset="0"/>
                <a:cs typeface="Tahoma" panose="020B0604030504040204" pitchFamily="34" charset="0"/>
              </a:rPr>
              <a:t>1</a:t>
            </a:r>
            <a:r>
              <a:rPr lang="pl-PL" sz="2600" dirty="0">
                <a:effectLst/>
                <a:latin typeface="Tahoma" panose="020B0604030504040204" pitchFamily="34" charset="0"/>
                <a:ea typeface="Tahoma" panose="020B0604030504040204" pitchFamily="34" charset="0"/>
                <a:cs typeface="Tahoma" panose="020B0604030504040204" pitchFamily="34" charset="0"/>
              </a:rPr>
              <a:t> – λ</a:t>
            </a:r>
            <a:r>
              <a:rPr lang="pl-PL" sz="2600" baseline="-25000" dirty="0">
                <a:effectLst/>
                <a:latin typeface="Tahoma" panose="020B0604030504040204" pitchFamily="34" charset="0"/>
                <a:ea typeface="Tahoma" panose="020B0604030504040204" pitchFamily="34" charset="0"/>
                <a:cs typeface="Tahoma" panose="020B0604030504040204" pitchFamily="34" charset="0"/>
              </a:rPr>
              <a:t>2</a:t>
            </a:r>
            <a:r>
              <a:rPr lang="pl-PL" sz="2600" dirty="0">
                <a:effectLst/>
                <a:latin typeface="Tahoma" panose="020B0604030504040204" pitchFamily="34" charset="0"/>
                <a:ea typeface="Tahoma" panose="020B0604030504040204" pitchFamily="34" charset="0"/>
                <a:cs typeface="Tahoma" panose="020B0604030504040204" pitchFamily="34" charset="0"/>
              </a:rPr>
              <a:t>)] * współczynnik wydłużenia ze względu na drogi kołowe (w Polsce można przyjąć 30%)</a:t>
            </a:r>
          </a:p>
          <a:p>
            <a:pPr indent="0" algn="just">
              <a:lnSpc>
                <a:spcPct val="120000"/>
              </a:lnSpc>
              <a:buNone/>
            </a:pPr>
            <a:endParaRPr lang="pl-PL" sz="2400" dirty="0">
              <a:effectLst/>
              <a:latin typeface="Tahoma" panose="020B0604030504040204" pitchFamily="34" charset="0"/>
              <a:ea typeface="Tahoma" panose="020B0604030504040204" pitchFamily="34" charset="0"/>
              <a:cs typeface="Tahoma" panose="020B0604030504040204" pitchFamily="34" charset="0"/>
            </a:endParaRPr>
          </a:p>
          <a:p>
            <a:pPr indent="288290" algn="just">
              <a:lnSpc>
                <a:spcPct val="120000"/>
              </a:lnSpc>
            </a:pPr>
            <a:r>
              <a:rPr lang="pl-PL" sz="2400" dirty="0">
                <a:effectLst/>
                <a:latin typeface="Tahoma" panose="020B0604030504040204" pitchFamily="34" charset="0"/>
                <a:ea typeface="Tahoma" panose="020B0604030504040204" pitchFamily="34" charset="0"/>
                <a:cs typeface="Tahoma" panose="020B0604030504040204" pitchFamily="34" charset="0"/>
              </a:rPr>
              <a:t>gdzie: </a:t>
            </a:r>
          </a:p>
          <a:p>
            <a:pPr indent="288290" algn="just">
              <a:lnSpc>
                <a:spcPct val="120000"/>
              </a:lnSpc>
            </a:pPr>
            <a:r>
              <a:rPr lang="pl-PL" sz="2400" dirty="0">
                <a:effectLst/>
                <a:latin typeface="Tahoma" panose="020B0604030504040204" pitchFamily="34" charset="0"/>
                <a:ea typeface="Tahoma" panose="020B0604030504040204" pitchFamily="34" charset="0"/>
                <a:cs typeface="Tahoma" panose="020B0604030504040204" pitchFamily="34" charset="0"/>
              </a:rPr>
              <a:t>L – długość łuku, odległość pomiędzy punktami, </a:t>
            </a:r>
          </a:p>
          <a:p>
            <a:pPr indent="288290" algn="just">
              <a:lnSpc>
                <a:spcPct val="120000"/>
              </a:lnSpc>
            </a:pPr>
            <a:r>
              <a:rPr lang="pl-PL" sz="2400" dirty="0">
                <a:effectLst/>
                <a:latin typeface="Tahoma" panose="020B0604030504040204" pitchFamily="34" charset="0"/>
                <a:ea typeface="Tahoma" panose="020B0604030504040204" pitchFamily="34" charset="0"/>
                <a:cs typeface="Tahoma" panose="020B0604030504040204" pitchFamily="34" charset="0"/>
              </a:rPr>
              <a:t>R – promień Ziemi (6378 km), </a:t>
            </a:r>
          </a:p>
          <a:p>
            <a:pPr indent="288290" algn="just">
              <a:lnSpc>
                <a:spcPct val="120000"/>
              </a:lnSpc>
            </a:pPr>
            <a:r>
              <a:rPr lang="pl-PL" sz="2400" dirty="0">
                <a:effectLst/>
                <a:latin typeface="Tahoma" panose="020B0604030504040204" pitchFamily="34" charset="0"/>
                <a:ea typeface="Tahoma" panose="020B0604030504040204" pitchFamily="34" charset="0"/>
                <a:cs typeface="Tahoma" panose="020B0604030504040204" pitchFamily="34" charset="0"/>
              </a:rPr>
              <a:t>φ</a:t>
            </a:r>
            <a:r>
              <a:rPr lang="pl-PL" sz="2400" baseline="-25000" dirty="0">
                <a:effectLst/>
                <a:latin typeface="Tahoma" panose="020B0604030504040204" pitchFamily="34" charset="0"/>
                <a:ea typeface="Tahoma" panose="020B0604030504040204" pitchFamily="34" charset="0"/>
                <a:cs typeface="Tahoma" panose="020B0604030504040204" pitchFamily="34" charset="0"/>
              </a:rPr>
              <a:t>1</a:t>
            </a:r>
            <a:r>
              <a:rPr lang="pl-PL" sz="2400" dirty="0">
                <a:effectLst/>
                <a:latin typeface="Tahoma" panose="020B0604030504040204" pitchFamily="34" charset="0"/>
                <a:ea typeface="Tahoma" panose="020B0604030504040204" pitchFamily="34" charset="0"/>
                <a:cs typeface="Tahoma" panose="020B0604030504040204" pitchFamily="34" charset="0"/>
              </a:rPr>
              <a:t>, φ</a:t>
            </a:r>
            <a:r>
              <a:rPr lang="pl-PL" sz="2400" baseline="-25000" dirty="0">
                <a:effectLst/>
                <a:latin typeface="Tahoma" panose="020B0604030504040204" pitchFamily="34" charset="0"/>
                <a:ea typeface="Tahoma" panose="020B0604030504040204" pitchFamily="34" charset="0"/>
                <a:cs typeface="Tahoma" panose="020B0604030504040204" pitchFamily="34" charset="0"/>
              </a:rPr>
              <a:t>1</a:t>
            </a:r>
            <a:r>
              <a:rPr lang="pl-PL" sz="2400" dirty="0">
                <a:effectLst/>
                <a:latin typeface="Tahoma" panose="020B0604030504040204" pitchFamily="34" charset="0"/>
                <a:ea typeface="Tahoma" panose="020B0604030504040204" pitchFamily="34" charset="0"/>
                <a:cs typeface="Tahoma" panose="020B0604030504040204" pitchFamily="34" charset="0"/>
              </a:rPr>
              <a:t> – szerokość geograficzna, odpowiednio punktu pierwszego i drugiego, </a:t>
            </a:r>
          </a:p>
          <a:p>
            <a:pPr indent="288290" algn="just">
              <a:lnSpc>
                <a:spcPct val="120000"/>
              </a:lnSpc>
            </a:pPr>
            <a:r>
              <a:rPr lang="pl-PL" sz="2400" dirty="0">
                <a:effectLst/>
                <a:latin typeface="Tahoma" panose="020B0604030504040204" pitchFamily="34" charset="0"/>
                <a:ea typeface="Tahoma" panose="020B0604030504040204" pitchFamily="34" charset="0"/>
                <a:cs typeface="Tahoma" panose="020B0604030504040204" pitchFamily="34" charset="0"/>
              </a:rPr>
              <a:t>λ</a:t>
            </a:r>
            <a:r>
              <a:rPr lang="pl-PL" sz="2400" baseline="-25000" dirty="0">
                <a:effectLst/>
                <a:latin typeface="Tahoma" panose="020B0604030504040204" pitchFamily="34" charset="0"/>
                <a:ea typeface="Tahoma" panose="020B0604030504040204" pitchFamily="34" charset="0"/>
                <a:cs typeface="Tahoma" panose="020B0604030504040204" pitchFamily="34" charset="0"/>
              </a:rPr>
              <a:t>1</a:t>
            </a:r>
            <a:r>
              <a:rPr lang="pl-PL" sz="2400" dirty="0">
                <a:effectLst/>
                <a:latin typeface="Tahoma" panose="020B0604030504040204" pitchFamily="34" charset="0"/>
                <a:ea typeface="Tahoma" panose="020B0604030504040204" pitchFamily="34" charset="0"/>
                <a:cs typeface="Tahoma" panose="020B0604030504040204" pitchFamily="34" charset="0"/>
              </a:rPr>
              <a:t>, λ</a:t>
            </a:r>
            <a:r>
              <a:rPr lang="pl-PL" sz="2400" baseline="-25000" dirty="0">
                <a:effectLst/>
                <a:latin typeface="Tahoma" panose="020B0604030504040204" pitchFamily="34" charset="0"/>
                <a:ea typeface="Tahoma" panose="020B0604030504040204" pitchFamily="34" charset="0"/>
                <a:cs typeface="Tahoma" panose="020B0604030504040204" pitchFamily="34" charset="0"/>
              </a:rPr>
              <a:t>2 </a:t>
            </a:r>
            <a:r>
              <a:rPr lang="pl-PL" sz="2400" dirty="0">
                <a:effectLst/>
                <a:latin typeface="Tahoma" panose="020B0604030504040204" pitchFamily="34" charset="0"/>
                <a:ea typeface="Tahoma" panose="020B0604030504040204" pitchFamily="34" charset="0"/>
                <a:cs typeface="Tahoma" panose="020B0604030504040204" pitchFamily="34" charset="0"/>
              </a:rPr>
              <a:t>– długość geograficzna, odpowiednio punktu pierwszego i drugiego.</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99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Założenia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1"/>
            <a:ext cx="10866310" cy="4351338"/>
          </a:xfrm>
        </p:spPr>
        <p:txBody>
          <a:bodyPr>
            <a:normAutofit fontScale="77500" lnSpcReduction="20000"/>
          </a:bodyPr>
          <a:lstStyle/>
          <a:p>
            <a:pPr algn="just">
              <a:lnSpc>
                <a:spcPct val="140000"/>
              </a:lnSpc>
            </a:pPr>
            <a:r>
              <a:rPr lang="pl-PL" dirty="0"/>
              <a:t>Zakładamy, że wszystkie transporty są realizowane zestawami </a:t>
            </a:r>
            <a:br>
              <a:rPr lang="pl-PL" dirty="0"/>
            </a:br>
            <a:r>
              <a:rPr lang="pl-PL" dirty="0"/>
              <a:t>o pojemności 33 miejsc paletowych;</a:t>
            </a:r>
          </a:p>
          <a:p>
            <a:pPr algn="just">
              <a:lnSpc>
                <a:spcPct val="140000"/>
              </a:lnSpc>
            </a:pPr>
            <a:r>
              <a:rPr lang="pl-PL" dirty="0"/>
              <a:t>Waga miejsc paletowych pozwala na pełne wypełnienie naczepy;</a:t>
            </a:r>
          </a:p>
          <a:p>
            <a:pPr algn="just">
              <a:lnSpc>
                <a:spcPct val="140000"/>
              </a:lnSpc>
            </a:pPr>
            <a:r>
              <a:rPr lang="pl-PL" dirty="0"/>
              <a:t>Nie należy brać pod uwagę wymiany palet;</a:t>
            </a:r>
          </a:p>
          <a:p>
            <a:pPr algn="just">
              <a:lnSpc>
                <a:spcPct val="140000"/>
              </a:lnSpc>
            </a:pPr>
            <a:r>
              <a:rPr lang="pl-PL" dirty="0"/>
              <a:t>Nie należy brać pod uwagę powrotów po dostawie;</a:t>
            </a:r>
          </a:p>
          <a:p>
            <a:pPr algn="just">
              <a:lnSpc>
                <a:spcPct val="140000"/>
              </a:lnSpc>
            </a:pPr>
            <a:r>
              <a:rPr lang="pl-PL" dirty="0"/>
              <a:t>Nie należy brać pod uwagę czasu pracy kierowcy;</a:t>
            </a:r>
          </a:p>
          <a:p>
            <a:pPr algn="just">
              <a:lnSpc>
                <a:spcPct val="140000"/>
              </a:lnSpc>
            </a:pPr>
            <a:r>
              <a:rPr lang="pl-PL" dirty="0"/>
              <a:t>Można założyć, że każdy zaplanowany model dystrybucji uda się wykonać na czas;</a:t>
            </a:r>
          </a:p>
          <a:p>
            <a:pPr algn="just">
              <a:lnSpc>
                <a:spcPct val="140000"/>
              </a:lnSpc>
            </a:pPr>
            <a:r>
              <a:rPr lang="pl-PL" dirty="0"/>
              <a:t>Stawki za transport są podane na kolejnych slajdach.</a:t>
            </a:r>
          </a:p>
        </p:txBody>
      </p:sp>
    </p:spTree>
    <p:extLst>
      <p:ext uri="{BB962C8B-B14F-4D97-AF65-F5344CB8AC3E}">
        <p14:creationId xmlns:p14="http://schemas.microsoft.com/office/powerpoint/2010/main" val="117868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99854" y="1647733"/>
            <a:ext cx="8787634" cy="4570187"/>
          </a:xfrm>
        </p:spPr>
        <p:txBody>
          <a:bodyPr>
            <a:noAutofit/>
          </a:bodyPr>
          <a:lstStyle/>
          <a:p>
            <a:pPr algn="just">
              <a:lnSpc>
                <a:spcPct val="140000"/>
              </a:lnSpc>
              <a:spcAft>
                <a:spcPts val="1200"/>
              </a:spcAft>
            </a:pPr>
            <a:r>
              <a:rPr lang="pl-PL" sz="2100" dirty="0"/>
              <a:t>Planowanie przesyłek poprzez stworzenie tylko i wyłącznie dostaw bezpośrednich. </a:t>
            </a:r>
          </a:p>
          <a:p>
            <a:pPr algn="just">
              <a:lnSpc>
                <a:spcPct val="140000"/>
              </a:lnSpc>
              <a:spcAft>
                <a:spcPts val="1200"/>
              </a:spcAft>
            </a:pPr>
            <a:r>
              <a:rPr lang="pl-PL" sz="2100" dirty="0"/>
              <a:t>Przyjmując, że koszt transportu przy trasach ponad 100 km wynosi 5 PLN na km, a dla pozostałych wykonuje się rozliczenie ryczałtowe równe 450 PLN za trasę należy policzyć koszt dostaw bezpośrednich.</a:t>
            </a:r>
          </a:p>
          <a:p>
            <a:pPr algn="just">
              <a:lnSpc>
                <a:spcPct val="140000"/>
              </a:lnSpc>
            </a:pPr>
            <a:r>
              <a:rPr lang="pl-PL" sz="2100" dirty="0"/>
              <a:t>Należy obliczyć odległość między miejscem załadunku a rozładunku i obliczyć obciążenie wynikające z transportu. Nie trzeba zakładać powrotu (w rzeczywistości zarządzanie powrotami jest czynnikiem bardzo istotnym).</a:t>
            </a:r>
          </a:p>
        </p:txBody>
      </p:sp>
      <p:grpSp>
        <p:nvGrpSpPr>
          <p:cNvPr id="3" name="Grupa 2">
            <a:extLst>
              <a:ext uri="{FF2B5EF4-FFF2-40B4-BE49-F238E27FC236}">
                <a16:creationId xmlns:a16="http://schemas.microsoft.com/office/drawing/2014/main" id="{DD8ECC99-A55B-A0FF-0502-21B2AC1C237F}"/>
              </a:ext>
            </a:extLst>
          </p:cNvPr>
          <p:cNvGrpSpPr/>
          <p:nvPr/>
        </p:nvGrpSpPr>
        <p:grpSpPr>
          <a:xfrm>
            <a:off x="9089571" y="365126"/>
            <a:ext cx="2783528" cy="2805127"/>
            <a:chOff x="1549162" y="1083398"/>
            <a:chExt cx="3395874" cy="3403842"/>
          </a:xfrm>
        </p:grpSpPr>
        <p:pic>
          <p:nvPicPr>
            <p:cNvPr id="5" name="Obraz 4">
              <a:extLst>
                <a:ext uri="{FF2B5EF4-FFF2-40B4-BE49-F238E27FC236}">
                  <a16:creationId xmlns:a16="http://schemas.microsoft.com/office/drawing/2014/main" id="{24929A52-7FAD-9644-50ED-98221C1BF7A7}"/>
                </a:ext>
              </a:extLst>
            </p:cNvPr>
            <p:cNvPicPr>
              <a:picLocks noChangeAspect="1"/>
            </p:cNvPicPr>
            <p:nvPr/>
          </p:nvPicPr>
          <p:blipFill>
            <a:blip r:embed="rId3"/>
            <a:stretch>
              <a:fillRect/>
            </a:stretch>
          </p:blipFill>
          <p:spPr>
            <a:xfrm>
              <a:off x="1549162" y="1083398"/>
              <a:ext cx="3395874" cy="3403842"/>
            </a:xfrm>
            <a:prstGeom prst="rect">
              <a:avLst/>
            </a:prstGeom>
          </p:spPr>
        </p:pic>
        <p:grpSp>
          <p:nvGrpSpPr>
            <p:cNvPr id="8" name="Group 3">
              <a:extLst>
                <a:ext uri="{FF2B5EF4-FFF2-40B4-BE49-F238E27FC236}">
                  <a16:creationId xmlns:a16="http://schemas.microsoft.com/office/drawing/2014/main" id="{8895B345-0A56-1CA8-0B9F-760DDF9803FB}"/>
                </a:ext>
              </a:extLst>
            </p:cNvPr>
            <p:cNvGrpSpPr>
              <a:grpSpLocks/>
            </p:cNvGrpSpPr>
            <p:nvPr/>
          </p:nvGrpSpPr>
          <p:grpSpPr bwMode="auto">
            <a:xfrm>
              <a:off x="2007342" y="1957592"/>
              <a:ext cx="441144" cy="606381"/>
              <a:chOff x="2964252" y="874194"/>
              <a:chExt cx="371" cy="508"/>
            </a:xfrm>
          </p:grpSpPr>
          <p:sp>
            <p:nvSpPr>
              <p:cNvPr id="38" name="Line 4">
                <a:extLst>
                  <a:ext uri="{FF2B5EF4-FFF2-40B4-BE49-F238E27FC236}">
                    <a16:creationId xmlns:a16="http://schemas.microsoft.com/office/drawing/2014/main" id="{7EED0500-D78A-AA88-C9C1-983A63BA2000}"/>
                  </a:ext>
                </a:extLst>
              </p:cNvPr>
              <p:cNvSpPr>
                <a:spLocks noChangeShapeType="1"/>
              </p:cNvSpPr>
              <p:nvPr/>
            </p:nvSpPr>
            <p:spPr bwMode="auto">
              <a:xfrm flipH="1" flipV="1">
                <a:off x="2964252" y="874194"/>
                <a:ext cx="371" cy="4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9" name="Line 5">
                <a:extLst>
                  <a:ext uri="{FF2B5EF4-FFF2-40B4-BE49-F238E27FC236}">
                    <a16:creationId xmlns:a16="http://schemas.microsoft.com/office/drawing/2014/main" id="{3DB9BCA0-A907-E8BF-1CC4-1C77FF1BD4E8}"/>
                  </a:ext>
                </a:extLst>
              </p:cNvPr>
              <p:cNvSpPr>
                <a:spLocks noChangeShapeType="1"/>
              </p:cNvSpPr>
              <p:nvPr/>
            </p:nvSpPr>
            <p:spPr bwMode="auto">
              <a:xfrm flipH="1">
                <a:off x="2964403" y="874672"/>
                <a:ext cx="182" cy="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 name="Group 21">
              <a:extLst>
                <a:ext uri="{FF2B5EF4-FFF2-40B4-BE49-F238E27FC236}">
                  <a16:creationId xmlns:a16="http://schemas.microsoft.com/office/drawing/2014/main" id="{59319618-2CAD-902E-5A36-0928BE0EB88C}"/>
                </a:ext>
              </a:extLst>
            </p:cNvPr>
            <p:cNvGrpSpPr>
              <a:grpSpLocks/>
            </p:cNvGrpSpPr>
            <p:nvPr/>
          </p:nvGrpSpPr>
          <p:grpSpPr bwMode="auto">
            <a:xfrm>
              <a:off x="2240320" y="2045687"/>
              <a:ext cx="702919" cy="744490"/>
              <a:chOff x="3208068" y="966937"/>
              <a:chExt cx="592" cy="624"/>
            </a:xfrm>
          </p:grpSpPr>
          <p:sp>
            <p:nvSpPr>
              <p:cNvPr id="35" name="Rectangle 22">
                <a:extLst>
                  <a:ext uri="{FF2B5EF4-FFF2-40B4-BE49-F238E27FC236}">
                    <a16:creationId xmlns:a16="http://schemas.microsoft.com/office/drawing/2014/main" id="{37E18BC1-59E8-C038-68C8-99EF37382220}"/>
                  </a:ext>
                </a:extLst>
              </p:cNvPr>
              <p:cNvSpPr>
                <a:spLocks noChangeArrowheads="1"/>
              </p:cNvSpPr>
              <p:nvPr/>
            </p:nvSpPr>
            <p:spPr bwMode="auto">
              <a:xfrm>
                <a:off x="3208564" y="967465"/>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6" name="Rectangle 23">
                <a:extLst>
                  <a:ext uri="{FF2B5EF4-FFF2-40B4-BE49-F238E27FC236}">
                    <a16:creationId xmlns:a16="http://schemas.microsoft.com/office/drawing/2014/main" id="{AF0406EB-AE13-4C63-7736-786C4CE6B363}"/>
                  </a:ext>
                </a:extLst>
              </p:cNvPr>
              <p:cNvSpPr>
                <a:spLocks noChangeArrowheads="1"/>
              </p:cNvSpPr>
              <p:nvPr/>
            </p:nvSpPr>
            <p:spPr bwMode="auto">
              <a:xfrm>
                <a:off x="3208500" y="966993"/>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7" name="Rectangle 24">
                <a:extLst>
                  <a:ext uri="{FF2B5EF4-FFF2-40B4-BE49-F238E27FC236}">
                    <a16:creationId xmlns:a16="http://schemas.microsoft.com/office/drawing/2014/main" id="{B7EF5D67-EEB7-29B7-845D-D51213990959}"/>
                  </a:ext>
                </a:extLst>
              </p:cNvPr>
              <p:cNvSpPr>
                <a:spLocks noChangeArrowheads="1"/>
              </p:cNvSpPr>
              <p:nvPr/>
            </p:nvSpPr>
            <p:spPr bwMode="auto">
              <a:xfrm>
                <a:off x="3208068" y="966937"/>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0" name="Group 25">
              <a:extLst>
                <a:ext uri="{FF2B5EF4-FFF2-40B4-BE49-F238E27FC236}">
                  <a16:creationId xmlns:a16="http://schemas.microsoft.com/office/drawing/2014/main" id="{1C6E5C4E-CA79-56AB-C168-E08F01879426}"/>
                </a:ext>
              </a:extLst>
            </p:cNvPr>
            <p:cNvGrpSpPr>
              <a:grpSpLocks/>
            </p:cNvGrpSpPr>
            <p:nvPr/>
          </p:nvGrpSpPr>
          <p:grpSpPr bwMode="auto">
            <a:xfrm>
              <a:off x="2360108" y="2201697"/>
              <a:ext cx="447675" cy="496071"/>
              <a:chOff x="3317018" y="1118299"/>
              <a:chExt cx="376" cy="416"/>
            </a:xfrm>
          </p:grpSpPr>
          <p:sp>
            <p:nvSpPr>
              <p:cNvPr id="32" name="Line 26">
                <a:extLst>
                  <a:ext uri="{FF2B5EF4-FFF2-40B4-BE49-F238E27FC236}">
                    <a16:creationId xmlns:a16="http://schemas.microsoft.com/office/drawing/2014/main" id="{B1629875-5ADF-05C2-544C-832A7AA87199}"/>
                  </a:ext>
                </a:extLst>
              </p:cNvPr>
              <p:cNvSpPr>
                <a:spLocks noChangeShapeType="1"/>
              </p:cNvSpPr>
              <p:nvPr/>
            </p:nvSpPr>
            <p:spPr bwMode="auto">
              <a:xfrm flipH="1" flipV="1">
                <a:off x="3317202" y="1118619"/>
                <a:ext cx="192"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3" name="Line 27">
                <a:extLst>
                  <a:ext uri="{FF2B5EF4-FFF2-40B4-BE49-F238E27FC236}">
                    <a16:creationId xmlns:a16="http://schemas.microsoft.com/office/drawing/2014/main" id="{22F61FF4-15F4-3296-FC10-22456D25AC9C}"/>
                  </a:ext>
                </a:extLst>
              </p:cNvPr>
              <p:cNvSpPr>
                <a:spLocks noChangeShapeType="1"/>
              </p:cNvSpPr>
              <p:nvPr/>
            </p:nvSpPr>
            <p:spPr bwMode="auto">
              <a:xfrm flipH="1">
                <a:off x="3317202" y="1118347"/>
                <a:ext cx="144" cy="144"/>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4" name="Line 28">
                <a:extLst>
                  <a:ext uri="{FF2B5EF4-FFF2-40B4-BE49-F238E27FC236}">
                    <a16:creationId xmlns:a16="http://schemas.microsoft.com/office/drawing/2014/main" id="{044E7356-341D-E574-83BC-4BC14984DD59}"/>
                  </a:ext>
                </a:extLst>
              </p:cNvPr>
              <p:cNvSpPr>
                <a:spLocks noChangeShapeType="1"/>
              </p:cNvSpPr>
              <p:nvPr/>
            </p:nvSpPr>
            <p:spPr bwMode="auto">
              <a:xfrm>
                <a:off x="3317018" y="1118299"/>
                <a:ext cx="96"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1" name="Line 38">
              <a:extLst>
                <a:ext uri="{FF2B5EF4-FFF2-40B4-BE49-F238E27FC236}">
                  <a16:creationId xmlns:a16="http://schemas.microsoft.com/office/drawing/2014/main" id="{79C75618-A912-D1F2-A7FA-25E707B8F4B6}"/>
                </a:ext>
              </a:extLst>
            </p:cNvPr>
            <p:cNvSpPr>
              <a:spLocks noChangeShapeType="1"/>
            </p:cNvSpPr>
            <p:nvPr/>
          </p:nvSpPr>
          <p:spPr bwMode="auto">
            <a:xfrm flipV="1">
              <a:off x="2495871" y="1575663"/>
              <a:ext cx="1197658" cy="83880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nvGrpSpPr>
            <p:cNvPr id="12" name="Group 39">
              <a:extLst>
                <a:ext uri="{FF2B5EF4-FFF2-40B4-BE49-F238E27FC236}">
                  <a16:creationId xmlns:a16="http://schemas.microsoft.com/office/drawing/2014/main" id="{1D8123C8-2783-E494-F1AB-E5CA8794DFBF}"/>
                </a:ext>
              </a:extLst>
            </p:cNvPr>
            <p:cNvGrpSpPr>
              <a:grpSpLocks/>
            </p:cNvGrpSpPr>
            <p:nvPr/>
          </p:nvGrpSpPr>
          <p:grpSpPr bwMode="auto">
            <a:xfrm>
              <a:off x="2506082" y="2513406"/>
              <a:ext cx="1649228" cy="454408"/>
              <a:chOff x="4419032" y="1658878"/>
              <a:chExt cx="1393" cy="381"/>
            </a:xfrm>
          </p:grpSpPr>
          <p:sp>
            <p:nvSpPr>
              <p:cNvPr id="29" name="Line 40">
                <a:extLst>
                  <a:ext uri="{FF2B5EF4-FFF2-40B4-BE49-F238E27FC236}">
                    <a16:creationId xmlns:a16="http://schemas.microsoft.com/office/drawing/2014/main" id="{9F2C2ED7-3C2E-DC7A-6975-BD47386E0505}"/>
                  </a:ext>
                </a:extLst>
              </p:cNvPr>
              <p:cNvSpPr>
                <a:spLocks noChangeShapeType="1"/>
              </p:cNvSpPr>
              <p:nvPr/>
            </p:nvSpPr>
            <p:spPr bwMode="auto">
              <a:xfrm flipH="1">
                <a:off x="4419848" y="1659110"/>
                <a:ext cx="160" cy="14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0" name="Line 41">
                <a:extLst>
                  <a:ext uri="{FF2B5EF4-FFF2-40B4-BE49-F238E27FC236}">
                    <a16:creationId xmlns:a16="http://schemas.microsoft.com/office/drawing/2014/main" id="{BAA77360-FB15-306F-246D-9609E41B1CCF}"/>
                  </a:ext>
                </a:extLst>
              </p:cNvPr>
              <p:cNvSpPr>
                <a:spLocks noChangeShapeType="1"/>
              </p:cNvSpPr>
              <p:nvPr/>
            </p:nvSpPr>
            <p:spPr bwMode="auto">
              <a:xfrm>
                <a:off x="4419032" y="1658919"/>
                <a:ext cx="1208" cy="34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1" name="Line 42">
                <a:extLst>
                  <a:ext uri="{FF2B5EF4-FFF2-40B4-BE49-F238E27FC236}">
                    <a16:creationId xmlns:a16="http://schemas.microsoft.com/office/drawing/2014/main" id="{CA38347B-6CD8-1719-547F-43795FEE18AE}"/>
                  </a:ext>
                </a:extLst>
              </p:cNvPr>
              <p:cNvSpPr>
                <a:spLocks noChangeShapeType="1"/>
              </p:cNvSpPr>
              <p:nvPr/>
            </p:nvSpPr>
            <p:spPr bwMode="auto">
              <a:xfrm>
                <a:off x="4419102" y="1658878"/>
                <a:ext cx="1323" cy="228"/>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3" name="Line 44">
              <a:extLst>
                <a:ext uri="{FF2B5EF4-FFF2-40B4-BE49-F238E27FC236}">
                  <a16:creationId xmlns:a16="http://schemas.microsoft.com/office/drawing/2014/main" id="{0BFCBC67-DAB3-80E8-C2C6-4203DE2B706B}"/>
                </a:ext>
              </a:extLst>
            </p:cNvPr>
            <p:cNvSpPr>
              <a:spLocks noChangeShapeType="1"/>
            </p:cNvSpPr>
            <p:nvPr/>
          </p:nvSpPr>
          <p:spPr bwMode="auto">
            <a:xfrm rot="10107335" flipH="1">
              <a:off x="2586081" y="1949620"/>
              <a:ext cx="1576340" cy="34078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nvGrpSpPr>
            <p:cNvPr id="14" name="Group 46">
              <a:extLst>
                <a:ext uri="{FF2B5EF4-FFF2-40B4-BE49-F238E27FC236}">
                  <a16:creationId xmlns:a16="http://schemas.microsoft.com/office/drawing/2014/main" id="{F6C4EAD4-043F-28C0-3F88-3F2E89102DCF}"/>
                </a:ext>
              </a:extLst>
            </p:cNvPr>
            <p:cNvGrpSpPr>
              <a:grpSpLocks/>
            </p:cNvGrpSpPr>
            <p:nvPr/>
          </p:nvGrpSpPr>
          <p:grpSpPr bwMode="auto">
            <a:xfrm>
              <a:off x="2405564" y="2477123"/>
              <a:ext cx="1352547" cy="953216"/>
              <a:chOff x="3360354" y="2139073"/>
              <a:chExt cx="1139" cy="799"/>
            </a:xfrm>
          </p:grpSpPr>
          <p:sp>
            <p:nvSpPr>
              <p:cNvPr id="27" name="Line 47">
                <a:extLst>
                  <a:ext uri="{FF2B5EF4-FFF2-40B4-BE49-F238E27FC236}">
                    <a16:creationId xmlns:a16="http://schemas.microsoft.com/office/drawing/2014/main" id="{215E9BF4-3135-938B-A6CC-9E160BE507CB}"/>
                  </a:ext>
                </a:extLst>
              </p:cNvPr>
              <p:cNvSpPr>
                <a:spLocks noChangeShapeType="1"/>
              </p:cNvSpPr>
              <p:nvPr/>
            </p:nvSpPr>
            <p:spPr bwMode="auto">
              <a:xfrm rot="10800000" flipV="1">
                <a:off x="3360354" y="2139140"/>
                <a:ext cx="81" cy="56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8" name="Line 48">
                <a:extLst>
                  <a:ext uri="{FF2B5EF4-FFF2-40B4-BE49-F238E27FC236}">
                    <a16:creationId xmlns:a16="http://schemas.microsoft.com/office/drawing/2014/main" id="{3058B4D5-13ED-504D-87CF-4BD5C75B05FA}"/>
                  </a:ext>
                </a:extLst>
              </p:cNvPr>
              <p:cNvSpPr>
                <a:spLocks noChangeShapeType="1"/>
              </p:cNvSpPr>
              <p:nvPr/>
            </p:nvSpPr>
            <p:spPr bwMode="auto">
              <a:xfrm rot="10107335" flipH="1" flipV="1">
                <a:off x="3360576" y="2139073"/>
                <a:ext cx="917" cy="79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5" name="Group 50">
              <a:extLst>
                <a:ext uri="{FF2B5EF4-FFF2-40B4-BE49-F238E27FC236}">
                  <a16:creationId xmlns:a16="http://schemas.microsoft.com/office/drawing/2014/main" id="{CF0AF006-327A-1327-0FE2-18FFA328BE64}"/>
                </a:ext>
              </a:extLst>
            </p:cNvPr>
            <p:cNvGrpSpPr>
              <a:grpSpLocks/>
            </p:cNvGrpSpPr>
            <p:nvPr/>
          </p:nvGrpSpPr>
          <p:grpSpPr bwMode="auto">
            <a:xfrm>
              <a:off x="1843605" y="1775058"/>
              <a:ext cx="2511805" cy="2053314"/>
              <a:chOff x="2801840" y="690057"/>
              <a:chExt cx="2115" cy="1721"/>
            </a:xfrm>
          </p:grpSpPr>
          <p:sp>
            <p:nvSpPr>
              <p:cNvPr id="17" name="Rectangle 54">
                <a:extLst>
                  <a:ext uri="{FF2B5EF4-FFF2-40B4-BE49-F238E27FC236}">
                    <a16:creationId xmlns:a16="http://schemas.microsoft.com/office/drawing/2014/main" id="{B57DD489-C8C8-5EB9-798F-85CC18B3AF5A}"/>
                  </a:ext>
                </a:extLst>
              </p:cNvPr>
              <p:cNvSpPr>
                <a:spLocks noChangeArrowheads="1"/>
              </p:cNvSpPr>
              <p:nvPr/>
            </p:nvSpPr>
            <p:spPr bwMode="auto">
              <a:xfrm>
                <a:off x="2803713" y="690375"/>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8" name="Rectangle 56">
                <a:extLst>
                  <a:ext uri="{FF2B5EF4-FFF2-40B4-BE49-F238E27FC236}">
                    <a16:creationId xmlns:a16="http://schemas.microsoft.com/office/drawing/2014/main" id="{055B7020-1918-8BA9-7205-301E033EE012}"/>
                  </a:ext>
                </a:extLst>
              </p:cNvPr>
              <p:cNvSpPr>
                <a:spLocks noChangeArrowheads="1"/>
              </p:cNvSpPr>
              <p:nvPr/>
            </p:nvSpPr>
            <p:spPr bwMode="auto">
              <a:xfrm>
                <a:off x="2802160" y="69121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9" name="Rectangle 57">
                <a:extLst>
                  <a:ext uri="{FF2B5EF4-FFF2-40B4-BE49-F238E27FC236}">
                    <a16:creationId xmlns:a16="http://schemas.microsoft.com/office/drawing/2014/main" id="{9526C4EF-B83D-75C5-1F65-2CCBF87131FC}"/>
                  </a:ext>
                </a:extLst>
              </p:cNvPr>
              <p:cNvSpPr>
                <a:spLocks noChangeArrowheads="1"/>
              </p:cNvSpPr>
              <p:nvPr/>
            </p:nvSpPr>
            <p:spPr bwMode="auto">
              <a:xfrm>
                <a:off x="2801981" y="69077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0" name="Rectangle 58">
                <a:extLst>
                  <a:ext uri="{FF2B5EF4-FFF2-40B4-BE49-F238E27FC236}">
                    <a16:creationId xmlns:a16="http://schemas.microsoft.com/office/drawing/2014/main" id="{5EF20BB4-0FA0-07FD-8B79-C94399DFF9C5}"/>
                  </a:ext>
                </a:extLst>
              </p:cNvPr>
              <p:cNvSpPr>
                <a:spLocks noChangeArrowheads="1"/>
              </p:cNvSpPr>
              <p:nvPr/>
            </p:nvSpPr>
            <p:spPr bwMode="auto">
              <a:xfrm>
                <a:off x="2803379" y="69168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1" name="Rectangle 59">
                <a:extLst>
                  <a:ext uri="{FF2B5EF4-FFF2-40B4-BE49-F238E27FC236}">
                    <a16:creationId xmlns:a16="http://schemas.microsoft.com/office/drawing/2014/main" id="{E796613E-1A3D-488D-4735-56F79C015626}"/>
                  </a:ext>
                </a:extLst>
              </p:cNvPr>
              <p:cNvSpPr>
                <a:spLocks noChangeArrowheads="1"/>
              </p:cNvSpPr>
              <p:nvPr/>
            </p:nvSpPr>
            <p:spPr bwMode="auto">
              <a:xfrm>
                <a:off x="2801840"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2" name="Rectangle 60">
                <a:extLst>
                  <a:ext uri="{FF2B5EF4-FFF2-40B4-BE49-F238E27FC236}">
                    <a16:creationId xmlns:a16="http://schemas.microsoft.com/office/drawing/2014/main" id="{9E32A93D-9588-1537-0B29-6B4112D8BFA5}"/>
                  </a:ext>
                </a:extLst>
              </p:cNvPr>
              <p:cNvSpPr>
                <a:spLocks noChangeArrowheads="1"/>
              </p:cNvSpPr>
              <p:nvPr/>
            </p:nvSpPr>
            <p:spPr bwMode="auto">
              <a:xfrm>
                <a:off x="2803541" y="691293"/>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3" name="Rectangle 61">
                <a:extLst>
                  <a:ext uri="{FF2B5EF4-FFF2-40B4-BE49-F238E27FC236}">
                    <a16:creationId xmlns:a16="http://schemas.microsoft.com/office/drawing/2014/main" id="{55721993-A6ED-529B-47F5-7EE858784CEF}"/>
                  </a:ext>
                </a:extLst>
              </p:cNvPr>
              <p:cNvSpPr>
                <a:spLocks noChangeArrowheads="1"/>
              </p:cNvSpPr>
              <p:nvPr/>
            </p:nvSpPr>
            <p:spPr bwMode="auto">
              <a:xfrm>
                <a:off x="2803637" y="691061"/>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4" name="Rectangle 62">
                <a:extLst>
                  <a:ext uri="{FF2B5EF4-FFF2-40B4-BE49-F238E27FC236}">
                    <a16:creationId xmlns:a16="http://schemas.microsoft.com/office/drawing/2014/main" id="{F4161F58-D073-2F7C-59C3-A0A1A7A53E8B}"/>
                  </a:ext>
                </a:extLst>
              </p:cNvPr>
              <p:cNvSpPr>
                <a:spLocks noChangeArrowheads="1"/>
              </p:cNvSpPr>
              <p:nvPr/>
            </p:nvSpPr>
            <p:spPr bwMode="auto">
              <a:xfrm>
                <a:off x="2803859" y="69086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5" name="Rectangle 63">
                <a:extLst>
                  <a:ext uri="{FF2B5EF4-FFF2-40B4-BE49-F238E27FC236}">
                    <a16:creationId xmlns:a16="http://schemas.microsoft.com/office/drawing/2014/main" id="{730293CC-3C26-DCCB-55F5-81E323F25424}"/>
                  </a:ext>
                </a:extLst>
              </p:cNvPr>
              <p:cNvSpPr>
                <a:spLocks noChangeArrowheads="1"/>
              </p:cNvSpPr>
              <p:nvPr/>
            </p:nvSpPr>
            <p:spPr bwMode="auto">
              <a:xfrm>
                <a:off x="2803045" y="691028"/>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6" name="Rectangle 64">
                <a:extLst>
                  <a:ext uri="{FF2B5EF4-FFF2-40B4-BE49-F238E27FC236}">
                    <a16:creationId xmlns:a16="http://schemas.microsoft.com/office/drawing/2014/main" id="{E6A7390D-011B-819A-6262-0F766FFA431E}"/>
                  </a:ext>
                </a:extLst>
              </p:cNvPr>
              <p:cNvSpPr>
                <a:spLocks noChangeArrowheads="1"/>
              </p:cNvSpPr>
              <p:nvPr/>
            </p:nvSpPr>
            <p:spPr bwMode="auto">
              <a:xfrm>
                <a:off x="2803731"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16" name="Rectangle 64">
              <a:extLst>
                <a:ext uri="{FF2B5EF4-FFF2-40B4-BE49-F238E27FC236}">
                  <a16:creationId xmlns:a16="http://schemas.microsoft.com/office/drawing/2014/main" id="{3C13F949-9316-6EFE-2732-6C5405F10BD5}"/>
                </a:ext>
              </a:extLst>
            </p:cNvPr>
            <p:cNvSpPr>
              <a:spLocks noChangeArrowheads="1"/>
            </p:cNvSpPr>
            <p:nvPr/>
          </p:nvSpPr>
          <p:spPr bwMode="auto">
            <a:xfrm>
              <a:off x="3653954" y="1459373"/>
              <a:ext cx="114011" cy="1145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Tree>
    <p:extLst>
      <p:ext uri="{BB962C8B-B14F-4D97-AF65-F5344CB8AC3E}">
        <p14:creationId xmlns:p14="http://schemas.microsoft.com/office/powerpoint/2010/main" val="100186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 przykładowe wyliczenia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481668"/>
            <a:ext cx="10515600" cy="4457051"/>
          </a:xfrm>
        </p:spPr>
        <p:txBody>
          <a:bodyPr>
            <a:noAutofit/>
          </a:bodyPr>
          <a:lstStyle/>
          <a:p>
            <a:pPr>
              <a:lnSpc>
                <a:spcPct val="120000"/>
              </a:lnSpc>
              <a:spcBef>
                <a:spcPts val="0"/>
              </a:spcBef>
            </a:pPr>
            <a:r>
              <a:rPr lang="pl-PL" sz="1800" dirty="0"/>
              <a:t>Przesyłka obejmująca 8 miejsc paletowych od Klienta z punkt A do odbiorcy w punkcie B, gdzie odległość między punktami wynosi 350 km.</a:t>
            </a:r>
            <a:br>
              <a:rPr lang="pl-PL" sz="1800" dirty="0"/>
            </a:br>
            <a:endParaRPr lang="pl-PL" sz="1800" dirty="0"/>
          </a:p>
          <a:p>
            <a:pPr marL="0" indent="0" algn="ctr">
              <a:lnSpc>
                <a:spcPct val="120000"/>
              </a:lnSpc>
              <a:spcBef>
                <a:spcPts val="0"/>
              </a:spcBef>
              <a:spcAft>
                <a:spcPts val="1200"/>
              </a:spcAft>
              <a:buNone/>
            </a:pPr>
            <a:r>
              <a:rPr lang="pl-PL" sz="1800" b="1" dirty="0"/>
              <a:t>5 PLN * 350 km = 1750 PLN</a:t>
            </a:r>
            <a:endParaRPr lang="pl-PL" sz="1800" dirty="0"/>
          </a:p>
          <a:p>
            <a:pPr>
              <a:lnSpc>
                <a:spcPct val="120000"/>
              </a:lnSpc>
              <a:spcBef>
                <a:spcPts val="600"/>
              </a:spcBef>
            </a:pPr>
            <a:r>
              <a:rPr lang="pl-PL" sz="1800" dirty="0"/>
              <a:t>Przesyłka obejmująca 8 miejsc paletowych od Klienta z punkt A do odbiorcy w punkcie B, gdzie odległość między punktami wynosi 70 km.</a:t>
            </a:r>
          </a:p>
          <a:p>
            <a:pPr marL="0" indent="0" algn="ctr">
              <a:lnSpc>
                <a:spcPct val="120000"/>
              </a:lnSpc>
              <a:spcBef>
                <a:spcPts val="0"/>
              </a:spcBef>
              <a:spcAft>
                <a:spcPts val="1800"/>
              </a:spcAft>
              <a:buNone/>
            </a:pPr>
            <a:br>
              <a:rPr lang="pl-PL" sz="1800" dirty="0"/>
            </a:br>
            <a:r>
              <a:rPr lang="pl-PL" sz="1800" b="1" dirty="0"/>
              <a:t>Opłata ryczałtowa równa 450 PLN</a:t>
            </a:r>
            <a:endParaRPr lang="pl-PL" sz="1800" dirty="0"/>
          </a:p>
          <a:p>
            <a:pPr>
              <a:lnSpc>
                <a:spcPct val="120000"/>
              </a:lnSpc>
              <a:spcAft>
                <a:spcPts val="600"/>
              </a:spcAft>
            </a:pPr>
            <a:r>
              <a:rPr lang="pl-PL" sz="1800" dirty="0"/>
              <a:t>Przesyłka obejmująca 8 miejsc paletowych od Klienta z punkt A do odbiorcy w punkcie B, gdzie odległość między punktami wynosi 55 km.</a:t>
            </a:r>
          </a:p>
          <a:p>
            <a:pPr marL="0" indent="0" algn="ctr">
              <a:lnSpc>
                <a:spcPct val="120000"/>
              </a:lnSpc>
              <a:buNone/>
            </a:pPr>
            <a:r>
              <a:rPr lang="pl-PL" sz="1800" b="1" dirty="0"/>
              <a:t>Opłata ryczałtowa równa 450 PLN</a:t>
            </a:r>
          </a:p>
          <a:p>
            <a:endParaRPr lang="pl-PL" dirty="0"/>
          </a:p>
        </p:txBody>
      </p:sp>
    </p:spTree>
    <p:extLst>
      <p:ext uri="{BB962C8B-B14F-4D97-AF65-F5344CB8AC3E}">
        <p14:creationId xmlns:p14="http://schemas.microsoft.com/office/powerpoint/2010/main" val="102105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02640" y="1584960"/>
            <a:ext cx="11271929" cy="4500880"/>
          </a:xfrm>
          <a:solidFill>
            <a:schemeClr val="bg1">
              <a:lumMod val="95000"/>
            </a:schemeClr>
          </a:solidFill>
        </p:spPr>
        <p:txBody>
          <a:bodyPr>
            <a:noAutofit/>
          </a:bodyPr>
          <a:lstStyle/>
          <a:p>
            <a:pPr>
              <a:lnSpc>
                <a:spcPct val="120000"/>
              </a:lnSpc>
            </a:pPr>
            <a:r>
              <a:rPr lang="pl-PL" sz="2200" dirty="0"/>
              <a:t>Wprowadzenie do zadań do rozwiązania;</a:t>
            </a:r>
          </a:p>
          <a:p>
            <a:pPr>
              <a:lnSpc>
                <a:spcPct val="120000"/>
              </a:lnSpc>
            </a:pPr>
            <a:r>
              <a:rPr lang="pl-PL" sz="2200" dirty="0"/>
              <a:t>Wzory do modeli;</a:t>
            </a:r>
          </a:p>
          <a:p>
            <a:pPr>
              <a:lnSpc>
                <a:spcPct val="120000"/>
              </a:lnSpc>
            </a:pPr>
            <a:r>
              <a:rPr lang="pl-PL" sz="2200" dirty="0"/>
              <a:t>Dane wejściowe;</a:t>
            </a:r>
          </a:p>
          <a:p>
            <a:pPr>
              <a:lnSpc>
                <a:spcPct val="120000"/>
              </a:lnSpc>
            </a:pPr>
            <a:r>
              <a:rPr lang="pl-PL" sz="2200" dirty="0"/>
              <a:t>Opis I części zadania – dostawy bezpośrednie;</a:t>
            </a:r>
          </a:p>
          <a:p>
            <a:pPr>
              <a:lnSpc>
                <a:spcPct val="120000"/>
              </a:lnSpc>
            </a:pPr>
            <a:r>
              <a:rPr lang="pl-PL" sz="2200" dirty="0"/>
              <a:t>Opis II części zadania – dostawy w sieci drobnicowej;</a:t>
            </a:r>
          </a:p>
          <a:p>
            <a:pPr>
              <a:lnSpc>
                <a:spcPct val="120000"/>
              </a:lnSpc>
            </a:pPr>
            <a:r>
              <a:rPr lang="pl-PL" sz="2200" dirty="0"/>
              <a:t>Opis III części zadania – model hybrydowy (dostawy bezpośrednie oraz dostawy w sieci);</a:t>
            </a:r>
          </a:p>
          <a:p>
            <a:pPr>
              <a:lnSpc>
                <a:spcPct val="120000"/>
              </a:lnSpc>
            </a:pPr>
            <a:r>
              <a:rPr lang="pl-PL" sz="2200" dirty="0"/>
              <a:t>Opis IV części zadania – model uwzgledniający dostawy w sieci, dostawy bezpośrednie oraz dostawy bezpośrednie z oddziału).</a:t>
            </a:r>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411884" y="1541699"/>
            <a:ext cx="9473605" cy="4559401"/>
          </a:xfrm>
        </p:spPr>
        <p:txBody>
          <a:bodyPr>
            <a:noAutofit/>
          </a:bodyPr>
          <a:lstStyle/>
          <a:p>
            <a:pPr algn="just">
              <a:lnSpc>
                <a:spcPct val="110000"/>
              </a:lnSpc>
              <a:spcBef>
                <a:spcPts val="600"/>
              </a:spcBef>
              <a:spcAft>
                <a:spcPts val="1200"/>
              </a:spcAft>
            </a:pPr>
            <a:r>
              <a:rPr lang="pl-PL" sz="2000" dirty="0"/>
              <a:t>Planowanie przesyłek poprzez stworzenie tylko i wyłącznie dostaw w sieci drobnicowej (model I). W zadaniu nie należy rozważać odbiorów wolumenów. Zakładamy, że wszystkie przesyłki znajdują się w oddziałach zgodnych z lokalizacją wejścia;</a:t>
            </a:r>
          </a:p>
          <a:p>
            <a:pPr algn="just">
              <a:lnSpc>
                <a:spcPct val="110000"/>
              </a:lnSpc>
              <a:spcBef>
                <a:spcPts val="600"/>
              </a:spcBef>
              <a:spcAft>
                <a:spcPts val="1200"/>
              </a:spcAft>
            </a:pPr>
            <a:r>
              <a:rPr lang="pl-PL" sz="2000" dirty="0"/>
              <a:t>Przyjmując, że koszt transportu przy trasach ponad 100 km wynosi 5PLN na km, a dla pozostałych wykonuje się rozliczenie ryczałtowe równe 450 PLN za trasę należy policzyć koszt dostaw w sieciach (koszt za transport między magazynami i za dostawy w lokalizacji wyjścia).</a:t>
            </a:r>
          </a:p>
          <a:p>
            <a:pPr algn="just">
              <a:lnSpc>
                <a:spcPct val="110000"/>
              </a:lnSpc>
            </a:pPr>
            <a:r>
              <a:rPr lang="pl-PL" sz="2000" dirty="0"/>
              <a:t>Należy obliczyć odległość między magazynami, a także między magazynami i miejscem rozładunku, a następnie obliczyć obciążenie wynikające z transportu. Nie trzeba zakładać powrotu (w rzeczywistości zarządzanie powrotami jest czynnikiem bardzo istotnym).</a:t>
            </a:r>
          </a:p>
        </p:txBody>
      </p:sp>
      <p:grpSp>
        <p:nvGrpSpPr>
          <p:cNvPr id="2" name="Grupa 1">
            <a:extLst>
              <a:ext uri="{FF2B5EF4-FFF2-40B4-BE49-F238E27FC236}">
                <a16:creationId xmlns:a16="http://schemas.microsoft.com/office/drawing/2014/main" id="{E3C53F54-55C1-B94A-115F-7FFD36BB6AAB}"/>
              </a:ext>
            </a:extLst>
          </p:cNvPr>
          <p:cNvGrpSpPr/>
          <p:nvPr/>
        </p:nvGrpSpPr>
        <p:grpSpPr>
          <a:xfrm>
            <a:off x="9866160" y="2275114"/>
            <a:ext cx="2221632" cy="2068286"/>
            <a:chOff x="1177071" y="1846794"/>
            <a:chExt cx="3395874" cy="3403842"/>
          </a:xfrm>
        </p:grpSpPr>
        <p:pic>
          <p:nvPicPr>
            <p:cNvPr id="3" name="Obraz 2">
              <a:extLst>
                <a:ext uri="{FF2B5EF4-FFF2-40B4-BE49-F238E27FC236}">
                  <a16:creationId xmlns:a16="http://schemas.microsoft.com/office/drawing/2014/main" id="{2FF1D352-76B3-A8A7-6F78-3BE97813301B}"/>
                </a:ext>
              </a:extLst>
            </p:cNvPr>
            <p:cNvPicPr>
              <a:picLocks noChangeAspect="1"/>
            </p:cNvPicPr>
            <p:nvPr/>
          </p:nvPicPr>
          <p:blipFill>
            <a:blip r:embed="rId3"/>
            <a:stretch>
              <a:fillRect/>
            </a:stretch>
          </p:blipFill>
          <p:spPr>
            <a:xfrm>
              <a:off x="1177071" y="1846794"/>
              <a:ext cx="3395874" cy="3403842"/>
            </a:xfrm>
            <a:prstGeom prst="rect">
              <a:avLst/>
            </a:prstGeom>
          </p:spPr>
        </p:pic>
        <p:grpSp>
          <p:nvGrpSpPr>
            <p:cNvPr id="5" name="Group 3">
              <a:extLst>
                <a:ext uri="{FF2B5EF4-FFF2-40B4-BE49-F238E27FC236}">
                  <a16:creationId xmlns:a16="http://schemas.microsoft.com/office/drawing/2014/main" id="{367DDCDF-C01C-533E-59BE-29CDA650683F}"/>
                </a:ext>
              </a:extLst>
            </p:cNvPr>
            <p:cNvGrpSpPr>
              <a:grpSpLocks/>
            </p:cNvGrpSpPr>
            <p:nvPr/>
          </p:nvGrpSpPr>
          <p:grpSpPr bwMode="auto">
            <a:xfrm>
              <a:off x="1635251" y="2720988"/>
              <a:ext cx="441144" cy="606381"/>
              <a:chOff x="2964252" y="874194"/>
              <a:chExt cx="371" cy="508"/>
            </a:xfrm>
          </p:grpSpPr>
          <p:sp>
            <p:nvSpPr>
              <p:cNvPr id="46" name="Line 4">
                <a:extLst>
                  <a:ext uri="{FF2B5EF4-FFF2-40B4-BE49-F238E27FC236}">
                    <a16:creationId xmlns:a16="http://schemas.microsoft.com/office/drawing/2014/main" id="{D7ED92FB-362E-1270-CFBA-3C5A3920C8B7}"/>
                  </a:ext>
                </a:extLst>
              </p:cNvPr>
              <p:cNvSpPr>
                <a:spLocks noChangeShapeType="1"/>
              </p:cNvSpPr>
              <p:nvPr/>
            </p:nvSpPr>
            <p:spPr bwMode="auto">
              <a:xfrm flipH="1" flipV="1">
                <a:off x="2964252" y="874194"/>
                <a:ext cx="371" cy="4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7" name="Line 5">
                <a:extLst>
                  <a:ext uri="{FF2B5EF4-FFF2-40B4-BE49-F238E27FC236}">
                    <a16:creationId xmlns:a16="http://schemas.microsoft.com/office/drawing/2014/main" id="{C9C9F5C8-6032-BF41-942D-9395A93D15C9}"/>
                  </a:ext>
                </a:extLst>
              </p:cNvPr>
              <p:cNvSpPr>
                <a:spLocks noChangeShapeType="1"/>
              </p:cNvSpPr>
              <p:nvPr/>
            </p:nvSpPr>
            <p:spPr bwMode="auto">
              <a:xfrm flipH="1">
                <a:off x="2964403" y="874672"/>
                <a:ext cx="182" cy="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8" name="Group 21">
              <a:extLst>
                <a:ext uri="{FF2B5EF4-FFF2-40B4-BE49-F238E27FC236}">
                  <a16:creationId xmlns:a16="http://schemas.microsoft.com/office/drawing/2014/main" id="{0B875184-31AE-E55C-2A9E-E53ADC27703F}"/>
                </a:ext>
              </a:extLst>
            </p:cNvPr>
            <p:cNvGrpSpPr>
              <a:grpSpLocks/>
            </p:cNvGrpSpPr>
            <p:nvPr/>
          </p:nvGrpSpPr>
          <p:grpSpPr bwMode="auto">
            <a:xfrm>
              <a:off x="1868229" y="2809083"/>
              <a:ext cx="702919" cy="744490"/>
              <a:chOff x="3208068" y="966937"/>
              <a:chExt cx="592" cy="624"/>
            </a:xfrm>
          </p:grpSpPr>
          <p:sp>
            <p:nvSpPr>
              <p:cNvPr id="43" name="Rectangle 22">
                <a:extLst>
                  <a:ext uri="{FF2B5EF4-FFF2-40B4-BE49-F238E27FC236}">
                    <a16:creationId xmlns:a16="http://schemas.microsoft.com/office/drawing/2014/main" id="{AB028664-1353-1884-7C95-A179ADBC2588}"/>
                  </a:ext>
                </a:extLst>
              </p:cNvPr>
              <p:cNvSpPr>
                <a:spLocks noChangeArrowheads="1"/>
              </p:cNvSpPr>
              <p:nvPr/>
            </p:nvSpPr>
            <p:spPr bwMode="auto">
              <a:xfrm>
                <a:off x="3208564" y="967465"/>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4" name="Rectangle 23">
                <a:extLst>
                  <a:ext uri="{FF2B5EF4-FFF2-40B4-BE49-F238E27FC236}">
                    <a16:creationId xmlns:a16="http://schemas.microsoft.com/office/drawing/2014/main" id="{F048FE4C-B07A-E651-1848-47346E93E47D}"/>
                  </a:ext>
                </a:extLst>
              </p:cNvPr>
              <p:cNvSpPr>
                <a:spLocks noChangeArrowheads="1"/>
              </p:cNvSpPr>
              <p:nvPr/>
            </p:nvSpPr>
            <p:spPr bwMode="auto">
              <a:xfrm>
                <a:off x="3208500" y="966993"/>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5" name="Rectangle 24">
                <a:extLst>
                  <a:ext uri="{FF2B5EF4-FFF2-40B4-BE49-F238E27FC236}">
                    <a16:creationId xmlns:a16="http://schemas.microsoft.com/office/drawing/2014/main" id="{DA583F5A-8818-B61E-7973-8A4A9E03E0A1}"/>
                  </a:ext>
                </a:extLst>
              </p:cNvPr>
              <p:cNvSpPr>
                <a:spLocks noChangeArrowheads="1"/>
              </p:cNvSpPr>
              <p:nvPr/>
            </p:nvSpPr>
            <p:spPr bwMode="auto">
              <a:xfrm>
                <a:off x="3208068" y="966937"/>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 name="Group 25">
              <a:extLst>
                <a:ext uri="{FF2B5EF4-FFF2-40B4-BE49-F238E27FC236}">
                  <a16:creationId xmlns:a16="http://schemas.microsoft.com/office/drawing/2014/main" id="{D51716FF-DE82-794C-93B3-B584130CAE19}"/>
                </a:ext>
              </a:extLst>
            </p:cNvPr>
            <p:cNvGrpSpPr>
              <a:grpSpLocks/>
            </p:cNvGrpSpPr>
            <p:nvPr/>
          </p:nvGrpSpPr>
          <p:grpSpPr bwMode="auto">
            <a:xfrm>
              <a:off x="1988017" y="2965093"/>
              <a:ext cx="447675" cy="496071"/>
              <a:chOff x="3317018" y="1118299"/>
              <a:chExt cx="376" cy="416"/>
            </a:xfrm>
          </p:grpSpPr>
          <p:sp>
            <p:nvSpPr>
              <p:cNvPr id="40" name="Line 26">
                <a:extLst>
                  <a:ext uri="{FF2B5EF4-FFF2-40B4-BE49-F238E27FC236}">
                    <a16:creationId xmlns:a16="http://schemas.microsoft.com/office/drawing/2014/main" id="{F23509A7-33A6-82A0-48F0-79D0B8B54EB1}"/>
                  </a:ext>
                </a:extLst>
              </p:cNvPr>
              <p:cNvSpPr>
                <a:spLocks noChangeShapeType="1"/>
              </p:cNvSpPr>
              <p:nvPr/>
            </p:nvSpPr>
            <p:spPr bwMode="auto">
              <a:xfrm flipH="1" flipV="1">
                <a:off x="3317202" y="1118619"/>
                <a:ext cx="192"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1" name="Line 27">
                <a:extLst>
                  <a:ext uri="{FF2B5EF4-FFF2-40B4-BE49-F238E27FC236}">
                    <a16:creationId xmlns:a16="http://schemas.microsoft.com/office/drawing/2014/main" id="{23C93BD2-9D3A-72C2-DDD8-4DD16B3ADF76}"/>
                  </a:ext>
                </a:extLst>
              </p:cNvPr>
              <p:cNvSpPr>
                <a:spLocks noChangeShapeType="1"/>
              </p:cNvSpPr>
              <p:nvPr/>
            </p:nvSpPr>
            <p:spPr bwMode="auto">
              <a:xfrm flipH="1">
                <a:off x="3317202" y="1118347"/>
                <a:ext cx="144" cy="144"/>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2" name="Line 28">
                <a:extLst>
                  <a:ext uri="{FF2B5EF4-FFF2-40B4-BE49-F238E27FC236}">
                    <a16:creationId xmlns:a16="http://schemas.microsoft.com/office/drawing/2014/main" id="{249B6DC6-7460-3B36-9A38-DE4D7CF1B0AF}"/>
                  </a:ext>
                </a:extLst>
              </p:cNvPr>
              <p:cNvSpPr>
                <a:spLocks noChangeShapeType="1"/>
              </p:cNvSpPr>
              <p:nvPr/>
            </p:nvSpPr>
            <p:spPr bwMode="auto">
              <a:xfrm>
                <a:off x="3317018" y="1118299"/>
                <a:ext cx="96"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0" name="Group 29">
              <a:extLst>
                <a:ext uri="{FF2B5EF4-FFF2-40B4-BE49-F238E27FC236}">
                  <a16:creationId xmlns:a16="http://schemas.microsoft.com/office/drawing/2014/main" id="{EF47FB84-096C-B816-D7AC-13A69AE5210E}"/>
                </a:ext>
              </a:extLst>
            </p:cNvPr>
            <p:cNvGrpSpPr>
              <a:grpSpLocks/>
            </p:cNvGrpSpPr>
            <p:nvPr/>
          </p:nvGrpSpPr>
          <p:grpSpPr bwMode="auto">
            <a:xfrm>
              <a:off x="2151735" y="2456445"/>
              <a:ext cx="1107333" cy="1904316"/>
              <a:chOff x="3480736" y="609651"/>
              <a:chExt cx="1018" cy="1253"/>
            </a:xfrm>
          </p:grpSpPr>
          <p:sp>
            <p:nvSpPr>
              <p:cNvPr id="37" name="Line 30">
                <a:extLst>
                  <a:ext uri="{FF2B5EF4-FFF2-40B4-BE49-F238E27FC236}">
                    <a16:creationId xmlns:a16="http://schemas.microsoft.com/office/drawing/2014/main" id="{9E2BF952-2C22-D711-EA84-28A8F9191991}"/>
                  </a:ext>
                </a:extLst>
              </p:cNvPr>
              <p:cNvSpPr>
                <a:spLocks noChangeShapeType="1"/>
              </p:cNvSpPr>
              <p:nvPr/>
            </p:nvSpPr>
            <p:spPr bwMode="auto">
              <a:xfrm flipV="1">
                <a:off x="3480760" y="609651"/>
                <a:ext cx="507" cy="47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8" name="Line 31">
                <a:extLst>
                  <a:ext uri="{FF2B5EF4-FFF2-40B4-BE49-F238E27FC236}">
                    <a16:creationId xmlns:a16="http://schemas.microsoft.com/office/drawing/2014/main" id="{3602784F-676B-530B-11EC-E17D2EFD582A}"/>
                  </a:ext>
                </a:extLst>
              </p:cNvPr>
              <p:cNvSpPr>
                <a:spLocks noChangeShapeType="1"/>
              </p:cNvSpPr>
              <p:nvPr/>
            </p:nvSpPr>
            <p:spPr bwMode="auto">
              <a:xfrm>
                <a:off x="3480787" y="610179"/>
                <a:ext cx="967" cy="1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9" name="Line 34">
                <a:extLst>
                  <a:ext uri="{FF2B5EF4-FFF2-40B4-BE49-F238E27FC236}">
                    <a16:creationId xmlns:a16="http://schemas.microsoft.com/office/drawing/2014/main" id="{BBF2691B-1311-EAD6-5D53-A8340D4BA78E}"/>
                  </a:ext>
                </a:extLst>
              </p:cNvPr>
              <p:cNvSpPr>
                <a:spLocks noChangeShapeType="1"/>
              </p:cNvSpPr>
              <p:nvPr/>
            </p:nvSpPr>
            <p:spPr bwMode="auto">
              <a:xfrm>
                <a:off x="3480736" y="610237"/>
                <a:ext cx="620" cy="66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1" name="Group 35">
              <a:extLst>
                <a:ext uri="{FF2B5EF4-FFF2-40B4-BE49-F238E27FC236}">
                  <a16:creationId xmlns:a16="http://schemas.microsoft.com/office/drawing/2014/main" id="{460917A2-87D4-C6E7-481D-07776DE14200}"/>
                </a:ext>
              </a:extLst>
            </p:cNvPr>
            <p:cNvGrpSpPr>
              <a:grpSpLocks/>
            </p:cNvGrpSpPr>
            <p:nvPr/>
          </p:nvGrpSpPr>
          <p:grpSpPr bwMode="auto">
            <a:xfrm>
              <a:off x="2372798" y="2339323"/>
              <a:ext cx="948640" cy="360339"/>
              <a:chOff x="3701799" y="495813"/>
              <a:chExt cx="800" cy="302"/>
            </a:xfrm>
          </p:grpSpPr>
          <p:sp>
            <p:nvSpPr>
              <p:cNvPr id="34" name="Line 36">
                <a:extLst>
                  <a:ext uri="{FF2B5EF4-FFF2-40B4-BE49-F238E27FC236}">
                    <a16:creationId xmlns:a16="http://schemas.microsoft.com/office/drawing/2014/main" id="{4796751D-8883-627B-C49A-22AFB87CBA6B}"/>
                  </a:ext>
                </a:extLst>
              </p:cNvPr>
              <p:cNvSpPr>
                <a:spLocks noChangeShapeType="1"/>
              </p:cNvSpPr>
              <p:nvPr/>
            </p:nvSpPr>
            <p:spPr bwMode="auto">
              <a:xfrm flipH="1">
                <a:off x="3701799" y="495835"/>
                <a:ext cx="290" cy="4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5" name="Line 37">
                <a:extLst>
                  <a:ext uri="{FF2B5EF4-FFF2-40B4-BE49-F238E27FC236}">
                    <a16:creationId xmlns:a16="http://schemas.microsoft.com/office/drawing/2014/main" id="{D6E40E6A-CE44-B3FE-CC0E-082A1A98EE2A}"/>
                  </a:ext>
                </a:extLst>
              </p:cNvPr>
              <p:cNvSpPr>
                <a:spLocks noChangeShapeType="1"/>
              </p:cNvSpPr>
              <p:nvPr/>
            </p:nvSpPr>
            <p:spPr bwMode="auto">
              <a:xfrm>
                <a:off x="3702239" y="495883"/>
                <a:ext cx="332" cy="23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6" name="Line 38">
                <a:extLst>
                  <a:ext uri="{FF2B5EF4-FFF2-40B4-BE49-F238E27FC236}">
                    <a16:creationId xmlns:a16="http://schemas.microsoft.com/office/drawing/2014/main" id="{96A3D8B4-3582-C9F8-85EC-C1DD2ECF0A7D}"/>
                  </a:ext>
                </a:extLst>
              </p:cNvPr>
              <p:cNvSpPr>
                <a:spLocks noChangeShapeType="1"/>
              </p:cNvSpPr>
              <p:nvPr/>
            </p:nvSpPr>
            <p:spPr bwMode="auto">
              <a:xfrm flipV="1">
                <a:off x="3702245" y="495813"/>
                <a:ext cx="354" cy="1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2" name="Group 39">
              <a:extLst>
                <a:ext uri="{FF2B5EF4-FFF2-40B4-BE49-F238E27FC236}">
                  <a16:creationId xmlns:a16="http://schemas.microsoft.com/office/drawing/2014/main" id="{B4F5283C-0DCF-1BBB-AA6C-F16C9BC0A972}"/>
                </a:ext>
              </a:extLst>
            </p:cNvPr>
            <p:cNvGrpSpPr>
              <a:grpSpLocks/>
            </p:cNvGrpSpPr>
            <p:nvPr/>
          </p:nvGrpSpPr>
          <p:grpSpPr bwMode="auto">
            <a:xfrm>
              <a:off x="3098507" y="3505864"/>
              <a:ext cx="683133" cy="225415"/>
              <a:chOff x="4419848" y="1659070"/>
              <a:chExt cx="577" cy="189"/>
            </a:xfrm>
          </p:grpSpPr>
          <p:sp>
            <p:nvSpPr>
              <p:cNvPr id="31" name="Line 40">
                <a:extLst>
                  <a:ext uri="{FF2B5EF4-FFF2-40B4-BE49-F238E27FC236}">
                    <a16:creationId xmlns:a16="http://schemas.microsoft.com/office/drawing/2014/main" id="{2D132FB9-DACA-FC6D-90F8-793CDD85FC1C}"/>
                  </a:ext>
                </a:extLst>
              </p:cNvPr>
              <p:cNvSpPr>
                <a:spLocks noChangeShapeType="1"/>
              </p:cNvSpPr>
              <p:nvPr/>
            </p:nvSpPr>
            <p:spPr bwMode="auto">
              <a:xfrm flipH="1">
                <a:off x="4419848" y="1659110"/>
                <a:ext cx="160" cy="14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2" name="Line 41">
                <a:extLst>
                  <a:ext uri="{FF2B5EF4-FFF2-40B4-BE49-F238E27FC236}">
                    <a16:creationId xmlns:a16="http://schemas.microsoft.com/office/drawing/2014/main" id="{175FBF09-ACB5-A6AE-61B0-007E8B3FE17E}"/>
                  </a:ext>
                </a:extLst>
              </p:cNvPr>
              <p:cNvSpPr>
                <a:spLocks noChangeShapeType="1"/>
              </p:cNvSpPr>
              <p:nvPr/>
            </p:nvSpPr>
            <p:spPr bwMode="auto">
              <a:xfrm>
                <a:off x="4420144" y="1659134"/>
                <a:ext cx="96" cy="1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3" name="Line 42">
                <a:extLst>
                  <a:ext uri="{FF2B5EF4-FFF2-40B4-BE49-F238E27FC236}">
                    <a16:creationId xmlns:a16="http://schemas.microsoft.com/office/drawing/2014/main" id="{DACB63D7-D206-814E-6548-F1C558A2A076}"/>
                  </a:ext>
                </a:extLst>
              </p:cNvPr>
              <p:cNvSpPr>
                <a:spLocks noChangeShapeType="1"/>
              </p:cNvSpPr>
              <p:nvPr/>
            </p:nvSpPr>
            <p:spPr bwMode="auto">
              <a:xfrm>
                <a:off x="4420152" y="1659070"/>
                <a:ext cx="273" cy="36"/>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3" name="Group 43">
              <a:extLst>
                <a:ext uri="{FF2B5EF4-FFF2-40B4-BE49-F238E27FC236}">
                  <a16:creationId xmlns:a16="http://schemas.microsoft.com/office/drawing/2014/main" id="{06855196-E12E-3FE1-0506-4BBB026234EB}"/>
                </a:ext>
              </a:extLst>
            </p:cNvPr>
            <p:cNvGrpSpPr>
              <a:grpSpLocks/>
            </p:cNvGrpSpPr>
            <p:nvPr/>
          </p:nvGrpSpPr>
          <p:grpSpPr bwMode="auto">
            <a:xfrm>
              <a:off x="3328736" y="2773731"/>
              <a:ext cx="397306" cy="428467"/>
              <a:chOff x="4657737" y="926937"/>
              <a:chExt cx="167" cy="105"/>
            </a:xfrm>
          </p:grpSpPr>
          <p:sp>
            <p:nvSpPr>
              <p:cNvPr id="29" name="Line 44">
                <a:extLst>
                  <a:ext uri="{FF2B5EF4-FFF2-40B4-BE49-F238E27FC236}">
                    <a16:creationId xmlns:a16="http://schemas.microsoft.com/office/drawing/2014/main" id="{2E44811D-37B8-8B29-B0C8-8438FAC239BB}"/>
                  </a:ext>
                </a:extLst>
              </p:cNvPr>
              <p:cNvSpPr>
                <a:spLocks noChangeShapeType="1"/>
              </p:cNvSpPr>
              <p:nvPr/>
            </p:nvSpPr>
            <p:spPr bwMode="auto">
              <a:xfrm rot="10107335" flipH="1">
                <a:off x="4657737" y="926937"/>
                <a:ext cx="167" cy="10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30" name="Line 45">
                <a:extLst>
                  <a:ext uri="{FF2B5EF4-FFF2-40B4-BE49-F238E27FC236}">
                    <a16:creationId xmlns:a16="http://schemas.microsoft.com/office/drawing/2014/main" id="{0DD64227-AE22-C9D6-ABD4-5F512074F162}"/>
                  </a:ext>
                </a:extLst>
              </p:cNvPr>
              <p:cNvSpPr>
                <a:spLocks noChangeShapeType="1"/>
              </p:cNvSpPr>
              <p:nvPr/>
            </p:nvSpPr>
            <p:spPr bwMode="auto">
              <a:xfrm rot="10107335" flipH="1">
                <a:off x="4657786" y="926998"/>
                <a:ext cx="117" cy="41"/>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4" name="Group 46">
              <a:extLst>
                <a:ext uri="{FF2B5EF4-FFF2-40B4-BE49-F238E27FC236}">
                  <a16:creationId xmlns:a16="http://schemas.microsoft.com/office/drawing/2014/main" id="{B5718F1F-BFFF-CF58-1F66-CB1445066FB7}"/>
                </a:ext>
              </a:extLst>
            </p:cNvPr>
            <p:cNvGrpSpPr>
              <a:grpSpLocks/>
            </p:cNvGrpSpPr>
            <p:nvPr/>
          </p:nvGrpSpPr>
          <p:grpSpPr bwMode="auto">
            <a:xfrm>
              <a:off x="2034088" y="3986494"/>
              <a:ext cx="1459421" cy="578610"/>
              <a:chOff x="3360354" y="2139700"/>
              <a:chExt cx="1229" cy="485"/>
            </a:xfrm>
          </p:grpSpPr>
          <p:sp>
            <p:nvSpPr>
              <p:cNvPr id="26" name="Line 47">
                <a:extLst>
                  <a:ext uri="{FF2B5EF4-FFF2-40B4-BE49-F238E27FC236}">
                    <a16:creationId xmlns:a16="http://schemas.microsoft.com/office/drawing/2014/main" id="{026F510C-6D5F-6084-1646-58C181BAE168}"/>
                  </a:ext>
                </a:extLst>
              </p:cNvPr>
              <p:cNvSpPr>
                <a:spLocks noChangeShapeType="1"/>
              </p:cNvSpPr>
              <p:nvPr/>
            </p:nvSpPr>
            <p:spPr bwMode="auto">
              <a:xfrm rot="10800000">
                <a:off x="3360354" y="2139700"/>
                <a:ext cx="588" cy="29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7" name="Line 48">
                <a:extLst>
                  <a:ext uri="{FF2B5EF4-FFF2-40B4-BE49-F238E27FC236}">
                    <a16:creationId xmlns:a16="http://schemas.microsoft.com/office/drawing/2014/main" id="{892694AB-F37F-6E4C-6132-209408C9D033}"/>
                  </a:ext>
                </a:extLst>
              </p:cNvPr>
              <p:cNvSpPr>
                <a:spLocks noChangeShapeType="1"/>
              </p:cNvSpPr>
              <p:nvPr/>
            </p:nvSpPr>
            <p:spPr bwMode="auto">
              <a:xfrm rot="10107335" flipH="1">
                <a:off x="3361160" y="2139813"/>
                <a:ext cx="423" cy="14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8" name="Line 49">
                <a:extLst>
                  <a:ext uri="{FF2B5EF4-FFF2-40B4-BE49-F238E27FC236}">
                    <a16:creationId xmlns:a16="http://schemas.microsoft.com/office/drawing/2014/main" id="{B4F2A562-13C0-C798-2166-262E49F44E7E}"/>
                  </a:ext>
                </a:extLst>
              </p:cNvPr>
              <p:cNvSpPr>
                <a:spLocks noChangeShapeType="1"/>
              </p:cNvSpPr>
              <p:nvPr/>
            </p:nvSpPr>
            <p:spPr bwMode="auto">
              <a:xfrm rot="10107335" flipH="1" flipV="1">
                <a:off x="3361145" y="2140066"/>
                <a:ext cx="258" cy="11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15" name="Group 50">
              <a:extLst>
                <a:ext uri="{FF2B5EF4-FFF2-40B4-BE49-F238E27FC236}">
                  <a16:creationId xmlns:a16="http://schemas.microsoft.com/office/drawing/2014/main" id="{AF3735E0-6C77-4010-DACF-2CB124EC139C}"/>
                </a:ext>
              </a:extLst>
            </p:cNvPr>
            <p:cNvGrpSpPr>
              <a:grpSpLocks/>
            </p:cNvGrpSpPr>
            <p:nvPr/>
          </p:nvGrpSpPr>
          <p:grpSpPr bwMode="auto">
            <a:xfrm>
              <a:off x="1471514" y="2538454"/>
              <a:ext cx="2511805" cy="2053314"/>
              <a:chOff x="2801840" y="690057"/>
              <a:chExt cx="2115" cy="1721"/>
            </a:xfrm>
          </p:grpSpPr>
          <p:sp>
            <p:nvSpPr>
              <p:cNvPr id="16" name="Rectangle 54">
                <a:extLst>
                  <a:ext uri="{FF2B5EF4-FFF2-40B4-BE49-F238E27FC236}">
                    <a16:creationId xmlns:a16="http://schemas.microsoft.com/office/drawing/2014/main" id="{E1CEDE9F-AA41-3CD0-72EB-A49CD2FE0F9B}"/>
                  </a:ext>
                </a:extLst>
              </p:cNvPr>
              <p:cNvSpPr>
                <a:spLocks noChangeArrowheads="1"/>
              </p:cNvSpPr>
              <p:nvPr/>
            </p:nvSpPr>
            <p:spPr bwMode="auto">
              <a:xfrm>
                <a:off x="2803713" y="690375"/>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7" name="Rectangle 56">
                <a:extLst>
                  <a:ext uri="{FF2B5EF4-FFF2-40B4-BE49-F238E27FC236}">
                    <a16:creationId xmlns:a16="http://schemas.microsoft.com/office/drawing/2014/main" id="{2C024ADF-B57D-42AD-8799-0210584C5EF3}"/>
                  </a:ext>
                </a:extLst>
              </p:cNvPr>
              <p:cNvSpPr>
                <a:spLocks noChangeArrowheads="1"/>
              </p:cNvSpPr>
              <p:nvPr/>
            </p:nvSpPr>
            <p:spPr bwMode="auto">
              <a:xfrm>
                <a:off x="2802160" y="69121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8" name="Rectangle 57">
                <a:extLst>
                  <a:ext uri="{FF2B5EF4-FFF2-40B4-BE49-F238E27FC236}">
                    <a16:creationId xmlns:a16="http://schemas.microsoft.com/office/drawing/2014/main" id="{79A76A32-1CBF-E3E3-3CE6-C415D84CD77D}"/>
                  </a:ext>
                </a:extLst>
              </p:cNvPr>
              <p:cNvSpPr>
                <a:spLocks noChangeArrowheads="1"/>
              </p:cNvSpPr>
              <p:nvPr/>
            </p:nvSpPr>
            <p:spPr bwMode="auto">
              <a:xfrm>
                <a:off x="2801981" y="69077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9" name="Rectangle 58">
                <a:extLst>
                  <a:ext uri="{FF2B5EF4-FFF2-40B4-BE49-F238E27FC236}">
                    <a16:creationId xmlns:a16="http://schemas.microsoft.com/office/drawing/2014/main" id="{4D1DCD85-4C30-204D-2057-EFD57387224E}"/>
                  </a:ext>
                </a:extLst>
              </p:cNvPr>
              <p:cNvSpPr>
                <a:spLocks noChangeArrowheads="1"/>
              </p:cNvSpPr>
              <p:nvPr/>
            </p:nvSpPr>
            <p:spPr bwMode="auto">
              <a:xfrm>
                <a:off x="2803379" y="69168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0" name="Rectangle 59">
                <a:extLst>
                  <a:ext uri="{FF2B5EF4-FFF2-40B4-BE49-F238E27FC236}">
                    <a16:creationId xmlns:a16="http://schemas.microsoft.com/office/drawing/2014/main" id="{5266759F-A0DB-B2D7-1E2A-58D7902C1577}"/>
                  </a:ext>
                </a:extLst>
              </p:cNvPr>
              <p:cNvSpPr>
                <a:spLocks noChangeArrowheads="1"/>
              </p:cNvSpPr>
              <p:nvPr/>
            </p:nvSpPr>
            <p:spPr bwMode="auto">
              <a:xfrm>
                <a:off x="2801840"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1" name="Rectangle 60">
                <a:extLst>
                  <a:ext uri="{FF2B5EF4-FFF2-40B4-BE49-F238E27FC236}">
                    <a16:creationId xmlns:a16="http://schemas.microsoft.com/office/drawing/2014/main" id="{EE859B1B-4710-1F4E-9885-3CBC3EF56BC3}"/>
                  </a:ext>
                </a:extLst>
              </p:cNvPr>
              <p:cNvSpPr>
                <a:spLocks noChangeArrowheads="1"/>
              </p:cNvSpPr>
              <p:nvPr/>
            </p:nvSpPr>
            <p:spPr bwMode="auto">
              <a:xfrm>
                <a:off x="2803541" y="691293"/>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2" name="Rectangle 61">
                <a:extLst>
                  <a:ext uri="{FF2B5EF4-FFF2-40B4-BE49-F238E27FC236}">
                    <a16:creationId xmlns:a16="http://schemas.microsoft.com/office/drawing/2014/main" id="{008BA8B4-853A-7A92-6D1B-3B446BB67143}"/>
                  </a:ext>
                </a:extLst>
              </p:cNvPr>
              <p:cNvSpPr>
                <a:spLocks noChangeArrowheads="1"/>
              </p:cNvSpPr>
              <p:nvPr/>
            </p:nvSpPr>
            <p:spPr bwMode="auto">
              <a:xfrm>
                <a:off x="2803637" y="691061"/>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3" name="Rectangle 62">
                <a:extLst>
                  <a:ext uri="{FF2B5EF4-FFF2-40B4-BE49-F238E27FC236}">
                    <a16:creationId xmlns:a16="http://schemas.microsoft.com/office/drawing/2014/main" id="{AB397069-D0F5-E4D4-4D95-6463541DE9D8}"/>
                  </a:ext>
                </a:extLst>
              </p:cNvPr>
              <p:cNvSpPr>
                <a:spLocks noChangeArrowheads="1"/>
              </p:cNvSpPr>
              <p:nvPr/>
            </p:nvSpPr>
            <p:spPr bwMode="auto">
              <a:xfrm>
                <a:off x="2803859" y="69086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4" name="Rectangle 63">
                <a:extLst>
                  <a:ext uri="{FF2B5EF4-FFF2-40B4-BE49-F238E27FC236}">
                    <a16:creationId xmlns:a16="http://schemas.microsoft.com/office/drawing/2014/main" id="{B8ABD19F-0A5B-F932-D52A-875A6A8E1561}"/>
                  </a:ext>
                </a:extLst>
              </p:cNvPr>
              <p:cNvSpPr>
                <a:spLocks noChangeArrowheads="1"/>
              </p:cNvSpPr>
              <p:nvPr/>
            </p:nvSpPr>
            <p:spPr bwMode="auto">
              <a:xfrm>
                <a:off x="2803045" y="691028"/>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25" name="Rectangle 64">
                <a:extLst>
                  <a:ext uri="{FF2B5EF4-FFF2-40B4-BE49-F238E27FC236}">
                    <a16:creationId xmlns:a16="http://schemas.microsoft.com/office/drawing/2014/main" id="{ACA09ACA-A363-AE92-3B3A-6829909F2270}"/>
                  </a:ext>
                </a:extLst>
              </p:cNvPr>
              <p:cNvSpPr>
                <a:spLocks noChangeArrowheads="1"/>
              </p:cNvSpPr>
              <p:nvPr/>
            </p:nvSpPr>
            <p:spPr bwMode="auto">
              <a:xfrm>
                <a:off x="2803731"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spTree>
    <p:extLst>
      <p:ext uri="{BB962C8B-B14F-4D97-AF65-F5344CB8AC3E}">
        <p14:creationId xmlns:p14="http://schemas.microsoft.com/office/powerpoint/2010/main" val="248395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II przykładowe wyliczenia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598714" y="1481668"/>
            <a:ext cx="11451772" cy="4886475"/>
          </a:xfrm>
        </p:spPr>
        <p:txBody>
          <a:bodyPr>
            <a:noAutofit/>
          </a:bodyPr>
          <a:lstStyle/>
          <a:p>
            <a:pPr marL="0" indent="0" algn="just">
              <a:lnSpc>
                <a:spcPct val="114000"/>
              </a:lnSpc>
              <a:buNone/>
            </a:pPr>
            <a:r>
              <a:rPr lang="pl-PL" sz="1600" dirty="0"/>
              <a:t>Z racji, że odbiory zostały już wykonane wszystkie przesyłki znajdują się w centrum dystrybucyjnym. </a:t>
            </a:r>
          </a:p>
          <a:p>
            <a:pPr marL="0" indent="0">
              <a:lnSpc>
                <a:spcPct val="114000"/>
              </a:lnSpc>
              <a:buNone/>
            </a:pPr>
            <a:r>
              <a:rPr lang="pl-PL" sz="1600" dirty="0"/>
              <a:t>Oddział 1 dysponuje:</a:t>
            </a:r>
            <a:br>
              <a:rPr lang="pl-PL" sz="1600" dirty="0"/>
            </a:br>
            <a:r>
              <a:rPr lang="pl-PL" sz="1600" dirty="0"/>
              <a:t>15 miejscami paletowymi (MP) do odbiorcy A;</a:t>
            </a:r>
            <a:br>
              <a:rPr lang="pl-PL" sz="1600" dirty="0"/>
            </a:br>
            <a:r>
              <a:rPr lang="pl-PL" sz="1600" dirty="0"/>
              <a:t>12 MP do odbiorcy B;</a:t>
            </a:r>
            <a:br>
              <a:rPr lang="pl-PL" sz="1600" dirty="0"/>
            </a:br>
            <a:r>
              <a:rPr lang="pl-PL" sz="1600" dirty="0"/>
              <a:t>13 MP do odbiorcy C. </a:t>
            </a:r>
            <a:br>
              <a:rPr lang="pl-PL" sz="1600" dirty="0"/>
            </a:br>
            <a:br>
              <a:rPr lang="pl-PL" sz="1600" dirty="0"/>
            </a:br>
            <a:r>
              <a:rPr lang="pl-PL" sz="1600" dirty="0"/>
              <a:t>Oddział 2 dysponuje: </a:t>
            </a:r>
            <a:br>
              <a:rPr lang="pl-PL" sz="1600" dirty="0"/>
            </a:br>
            <a:r>
              <a:rPr lang="pl-PL" sz="1600" dirty="0"/>
              <a:t>15 MP do odbiorcy A;</a:t>
            </a:r>
            <a:br>
              <a:rPr lang="pl-PL" sz="1600" dirty="0"/>
            </a:br>
            <a:r>
              <a:rPr lang="pl-PL" sz="1600" dirty="0"/>
              <a:t>20 MP do odbiorcy B;</a:t>
            </a:r>
            <a:br>
              <a:rPr lang="pl-PL" sz="1600" dirty="0"/>
            </a:br>
            <a:r>
              <a:rPr lang="pl-PL" sz="1600" dirty="0"/>
              <a:t>17 MP do odbiorcy C.</a:t>
            </a:r>
            <a:br>
              <a:rPr lang="pl-PL" sz="1600" dirty="0"/>
            </a:br>
            <a:br>
              <a:rPr lang="pl-PL" sz="1600" dirty="0"/>
            </a:br>
            <a:r>
              <a:rPr lang="pl-PL" sz="1600" dirty="0"/>
              <a:t>Odbiorca A znajduje się w lokalizacji wyjścia Oddziału 1;</a:t>
            </a:r>
            <a:br>
              <a:rPr lang="pl-PL" sz="1600" dirty="0"/>
            </a:br>
            <a:r>
              <a:rPr lang="pl-PL" sz="1600" dirty="0"/>
              <a:t>Odbiorcy B oraz C znajdują się w lokalizacji wyjścia Oddziału 2;</a:t>
            </a:r>
            <a:br>
              <a:rPr lang="pl-PL" sz="1600" dirty="0"/>
            </a:br>
            <a:r>
              <a:rPr lang="pl-PL" sz="1600" dirty="0"/>
              <a:t>Odległość między oddziałami 1 i 2 wynosi 200 km;</a:t>
            </a:r>
            <a:br>
              <a:rPr lang="pl-PL" sz="1600" dirty="0"/>
            </a:br>
            <a:r>
              <a:rPr lang="pl-PL" sz="1600" dirty="0"/>
              <a:t>Odległość między odbiorcą A oraz oddziałem 1 wynosi 120 km;</a:t>
            </a:r>
            <a:br>
              <a:rPr lang="pl-PL" sz="1600" dirty="0"/>
            </a:br>
            <a:r>
              <a:rPr lang="pl-PL" sz="1600" dirty="0"/>
              <a:t>Odległość między odbiorcą B oraz oddziałem 2 wynosi 78 km;</a:t>
            </a:r>
            <a:br>
              <a:rPr lang="pl-PL" sz="1600" dirty="0"/>
            </a:br>
            <a:r>
              <a:rPr lang="pl-PL" sz="1600" dirty="0"/>
              <a:t>Odległość między odbiorcą C oraz oddziałem 2 wynosi 150 km.</a:t>
            </a:r>
          </a:p>
        </p:txBody>
      </p:sp>
    </p:spTree>
    <p:extLst>
      <p:ext uri="{BB962C8B-B14F-4D97-AF65-F5344CB8AC3E}">
        <p14:creationId xmlns:p14="http://schemas.microsoft.com/office/powerpoint/2010/main" val="345953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II przykładowe wyliczenia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598714" y="1481668"/>
            <a:ext cx="11451772" cy="4886475"/>
          </a:xfrm>
        </p:spPr>
        <p:txBody>
          <a:bodyPr>
            <a:normAutofit fontScale="25000" lnSpcReduction="20000"/>
          </a:bodyPr>
          <a:lstStyle/>
          <a:p>
            <a:pPr marL="0" indent="0">
              <a:lnSpc>
                <a:spcPct val="130000"/>
              </a:lnSpc>
              <a:spcBef>
                <a:spcPts val="600"/>
              </a:spcBef>
              <a:buNone/>
            </a:pPr>
            <a:r>
              <a:rPr lang="pl-PL" sz="4800" b="1" dirty="0"/>
              <a:t>Transport z Oddziału 1 do 2</a:t>
            </a:r>
            <a:br>
              <a:rPr lang="pl-PL" sz="4800" b="1" dirty="0"/>
            </a:br>
            <a:br>
              <a:rPr lang="pl-PL" sz="4800" b="1" dirty="0"/>
            </a:br>
            <a:r>
              <a:rPr lang="pl-PL" sz="4800" dirty="0"/>
              <a:t>Z racji, że odbiorcy B i C znajdują się w strefie Oddziału 2, Oddział 1 tworzy transport międzyoddziałowy na 22 MP (12 + 13)</a:t>
            </a:r>
          </a:p>
          <a:p>
            <a:pPr marL="0" indent="0">
              <a:lnSpc>
                <a:spcPct val="130000"/>
              </a:lnSpc>
              <a:spcBef>
                <a:spcPts val="600"/>
              </a:spcBef>
              <a:buNone/>
            </a:pPr>
            <a:r>
              <a:rPr lang="pl-PL" sz="4800" dirty="0"/>
              <a:t>Koszt takiej dostawy to 200 km * 4,5 PLN = 900 PLN</a:t>
            </a:r>
          </a:p>
          <a:p>
            <a:pPr marL="0" indent="0">
              <a:lnSpc>
                <a:spcPct val="130000"/>
              </a:lnSpc>
              <a:spcBef>
                <a:spcPts val="600"/>
              </a:spcBef>
              <a:buNone/>
            </a:pPr>
            <a:r>
              <a:rPr lang="pl-PL" sz="4800" dirty="0"/>
              <a:t>Koszt za MP wynosi 900/25 = 36 PLN</a:t>
            </a:r>
            <a:br>
              <a:rPr lang="pl-PL" sz="4800" dirty="0"/>
            </a:br>
            <a:br>
              <a:rPr lang="pl-PL" sz="4800" dirty="0"/>
            </a:br>
            <a:r>
              <a:rPr lang="pl-PL" sz="4800" b="1" dirty="0"/>
              <a:t>Transport z Oddziału 2 do 1</a:t>
            </a:r>
            <a:br>
              <a:rPr lang="pl-PL" sz="4800" b="1" dirty="0"/>
            </a:br>
            <a:br>
              <a:rPr lang="pl-PL" sz="4800" b="1" dirty="0"/>
            </a:br>
            <a:r>
              <a:rPr lang="pl-PL" sz="4800" dirty="0"/>
              <a:t>Oddział 2 tworzy transport międzyoddziałowy na 15 MP </a:t>
            </a:r>
          </a:p>
          <a:p>
            <a:pPr marL="0" indent="0">
              <a:lnSpc>
                <a:spcPct val="130000"/>
              </a:lnSpc>
              <a:spcBef>
                <a:spcPts val="600"/>
              </a:spcBef>
              <a:buNone/>
            </a:pPr>
            <a:r>
              <a:rPr lang="pl-PL" sz="4800" dirty="0"/>
              <a:t>Koszt takiej dostawy to 200 km * 4,5 PLN = 900 PLN</a:t>
            </a:r>
          </a:p>
          <a:p>
            <a:pPr marL="0" indent="0">
              <a:lnSpc>
                <a:spcPct val="130000"/>
              </a:lnSpc>
              <a:spcBef>
                <a:spcPts val="600"/>
              </a:spcBef>
              <a:buNone/>
            </a:pPr>
            <a:r>
              <a:rPr lang="pl-PL" sz="4800" dirty="0"/>
              <a:t>Koszt za MP wynosi 900/15 = 60 PLN</a:t>
            </a:r>
          </a:p>
          <a:p>
            <a:pPr marL="0" indent="0">
              <a:lnSpc>
                <a:spcPct val="130000"/>
              </a:lnSpc>
              <a:spcBef>
                <a:spcPts val="600"/>
              </a:spcBef>
              <a:spcAft>
                <a:spcPts val="600"/>
              </a:spcAft>
              <a:buNone/>
            </a:pPr>
            <a:r>
              <a:rPr lang="pl-PL" sz="4800" dirty="0"/>
              <a:t>Czym więcej MP w pojeździe tym większe wypełnienie, dzięki czemu koszt za MP jest coraz mniejszy. </a:t>
            </a:r>
          </a:p>
          <a:p>
            <a:pPr marL="0" indent="0">
              <a:lnSpc>
                <a:spcPct val="130000"/>
              </a:lnSpc>
              <a:spcBef>
                <a:spcPts val="600"/>
              </a:spcBef>
              <a:buNone/>
            </a:pPr>
            <a:r>
              <a:rPr lang="pl-PL" sz="4800" b="1" dirty="0"/>
              <a:t>Dystrybucja</a:t>
            </a:r>
          </a:p>
          <a:p>
            <a:pPr marL="0" indent="0">
              <a:lnSpc>
                <a:spcPct val="130000"/>
              </a:lnSpc>
              <a:spcBef>
                <a:spcPts val="600"/>
              </a:spcBef>
              <a:buNone/>
            </a:pPr>
            <a:r>
              <a:rPr lang="pl-PL" sz="4800" dirty="0"/>
              <a:t>Dostawa do odbiorcy </a:t>
            </a:r>
            <a:r>
              <a:rPr lang="pl-PL" sz="4800" b="1" dirty="0"/>
              <a:t>A</a:t>
            </a:r>
            <a:r>
              <a:rPr lang="pl-PL" sz="4800" dirty="0"/>
              <a:t> – Oddział 1 ma w sumie 30 MP, </a:t>
            </a:r>
          </a:p>
          <a:p>
            <a:pPr marL="0" indent="0">
              <a:lnSpc>
                <a:spcPct val="130000"/>
              </a:lnSpc>
              <a:spcBef>
                <a:spcPts val="600"/>
              </a:spcBef>
              <a:spcAft>
                <a:spcPts val="600"/>
              </a:spcAft>
              <a:buNone/>
            </a:pPr>
            <a:r>
              <a:rPr lang="pl-PL" sz="4800" dirty="0"/>
              <a:t>Koszt dostawy to 120km * 4,5 PLN = 540 PLN, koszt na MP to 540/30 = 18 PLN</a:t>
            </a:r>
          </a:p>
          <a:p>
            <a:pPr marL="0" indent="0">
              <a:lnSpc>
                <a:spcPct val="130000"/>
              </a:lnSpc>
              <a:spcBef>
                <a:spcPts val="600"/>
              </a:spcBef>
              <a:buNone/>
            </a:pPr>
            <a:r>
              <a:rPr lang="pl-PL" sz="4800" dirty="0"/>
              <a:t>Dostawa do odbiorcy </a:t>
            </a:r>
            <a:r>
              <a:rPr lang="pl-PL" sz="4800" b="1" dirty="0"/>
              <a:t>B</a:t>
            </a:r>
            <a:r>
              <a:rPr lang="pl-PL" sz="4800" dirty="0"/>
              <a:t> – Oddział 2 ma w sumie 32 MP, </a:t>
            </a:r>
          </a:p>
          <a:p>
            <a:pPr marL="0" indent="0">
              <a:lnSpc>
                <a:spcPct val="130000"/>
              </a:lnSpc>
              <a:spcBef>
                <a:spcPts val="600"/>
              </a:spcBef>
              <a:spcAft>
                <a:spcPts val="600"/>
              </a:spcAft>
              <a:buNone/>
            </a:pPr>
            <a:r>
              <a:rPr lang="pl-PL" sz="4800" dirty="0"/>
              <a:t>Koszt dostawy to obciążenie ryczałtowe wysokości 450 PLN koszt na MP to 450/32 = 14,06 PLN</a:t>
            </a:r>
          </a:p>
          <a:p>
            <a:pPr marL="0" indent="0">
              <a:lnSpc>
                <a:spcPct val="130000"/>
              </a:lnSpc>
              <a:spcBef>
                <a:spcPts val="600"/>
              </a:spcBef>
              <a:buNone/>
            </a:pPr>
            <a:r>
              <a:rPr lang="pl-PL" sz="4800" dirty="0"/>
              <a:t>Dostawa do odbiorcy </a:t>
            </a:r>
            <a:r>
              <a:rPr lang="pl-PL" sz="4800" b="1" dirty="0"/>
              <a:t>C</a:t>
            </a:r>
            <a:r>
              <a:rPr lang="pl-PL" sz="4800" dirty="0"/>
              <a:t> – Oddział 1 ma w sumie 30 MP, </a:t>
            </a:r>
          </a:p>
          <a:p>
            <a:pPr marL="0" indent="0">
              <a:lnSpc>
                <a:spcPct val="130000"/>
              </a:lnSpc>
              <a:buNone/>
            </a:pPr>
            <a:r>
              <a:rPr lang="pl-PL" sz="4800" dirty="0"/>
              <a:t>Koszt dostawy to 150km * 4,5 PLN = 675 PLN, koszt na MP to 675/30 = 22,5 PLN</a:t>
            </a:r>
          </a:p>
          <a:p>
            <a:pPr marL="0" indent="0">
              <a:buNone/>
            </a:pPr>
            <a:br>
              <a:rPr lang="pl-PL" dirty="0"/>
            </a:br>
            <a:endParaRPr lang="pl-PL" dirty="0"/>
          </a:p>
        </p:txBody>
      </p:sp>
    </p:spTree>
    <p:extLst>
      <p:ext uri="{BB962C8B-B14F-4D97-AF65-F5344CB8AC3E}">
        <p14:creationId xmlns:p14="http://schemas.microsoft.com/office/powerpoint/2010/main" val="376622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0"/>
            <a:ext cx="10515600" cy="4743845"/>
          </a:xfrm>
        </p:spPr>
        <p:txBody>
          <a:bodyPr>
            <a:normAutofit fontScale="77500" lnSpcReduction="20000"/>
          </a:bodyPr>
          <a:lstStyle/>
          <a:p>
            <a:pPr algn="just">
              <a:lnSpc>
                <a:spcPct val="140000"/>
              </a:lnSpc>
            </a:pPr>
            <a:r>
              <a:rPr lang="pl-PL" dirty="0"/>
              <a:t>Jest to połączenie części I oraz II;</a:t>
            </a:r>
          </a:p>
          <a:p>
            <a:pPr algn="just">
              <a:lnSpc>
                <a:spcPct val="140000"/>
              </a:lnSpc>
            </a:pPr>
            <a:r>
              <a:rPr lang="pl-PL" dirty="0"/>
              <a:t>Przyjmując poprzednie założenia kosztowe oraz wyliczając wszystkie etapy (dostawę w sieci, dostawę bezpośrednią) należy wybrać najbardziej efektywne rozwiązanie;</a:t>
            </a:r>
          </a:p>
          <a:p>
            <a:pPr algn="just">
              <a:lnSpc>
                <a:spcPct val="140000"/>
              </a:lnSpc>
            </a:pPr>
            <a:r>
              <a:rPr lang="pl-PL" dirty="0"/>
              <a:t>Dodatkowo można przyjąć, że wszystkie przesyłki ponad 22 miejsc paletowych muszą być dostarczane bezpośrednio od Klienta;</a:t>
            </a:r>
          </a:p>
          <a:p>
            <a:pPr algn="just">
              <a:lnSpc>
                <a:spcPct val="140000"/>
              </a:lnSpc>
            </a:pPr>
            <a:r>
              <a:rPr lang="pl-PL" dirty="0"/>
              <a:t>Należy również zdecydować w jaki sposób mają być dostarczone mniejsze przesyłki;</a:t>
            </a:r>
          </a:p>
          <a:p>
            <a:pPr algn="just">
              <a:lnSpc>
                <a:spcPct val="140000"/>
              </a:lnSpc>
            </a:pPr>
            <a:r>
              <a:rPr lang="pl-PL" dirty="0"/>
              <a:t>W zadaniu nie trzeba zakładać powrotu (w rzeczywistości zarządzanie powrotami jest czynnikiem bardzo istotnym).</a:t>
            </a:r>
          </a:p>
        </p:txBody>
      </p:sp>
    </p:spTree>
    <p:extLst>
      <p:ext uri="{BB962C8B-B14F-4D97-AF65-F5344CB8AC3E}">
        <p14:creationId xmlns:p14="http://schemas.microsoft.com/office/powerpoint/2010/main" val="19424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III wskazówki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1"/>
            <a:ext cx="10515600" cy="4351338"/>
          </a:xfrm>
        </p:spPr>
        <p:txBody>
          <a:bodyPr>
            <a:normAutofit/>
          </a:bodyPr>
          <a:lstStyle/>
          <a:p>
            <a:pPr algn="just">
              <a:lnSpc>
                <a:spcPct val="120000"/>
              </a:lnSpc>
              <a:spcAft>
                <a:spcPts val="600"/>
              </a:spcAft>
            </a:pPr>
            <a:r>
              <a:rPr lang="pl-PL" dirty="0"/>
              <a:t>W tej części należy policzyć wariant dystrybucji zgodnie </a:t>
            </a:r>
            <a:br>
              <a:rPr lang="pl-PL" dirty="0"/>
            </a:br>
            <a:r>
              <a:rPr lang="pl-PL" dirty="0"/>
              <a:t>z częścią I oraz częścią II zadania i porównać koszt dystrybucji;</a:t>
            </a:r>
          </a:p>
          <a:p>
            <a:pPr algn="just">
              <a:lnSpc>
                <a:spcPct val="120000"/>
              </a:lnSpc>
              <a:spcAft>
                <a:spcPts val="600"/>
              </a:spcAft>
            </a:pPr>
            <a:r>
              <a:rPr lang="pl-PL" dirty="0"/>
              <a:t>Należy wybrać tańszą dystrybucję;</a:t>
            </a:r>
          </a:p>
          <a:p>
            <a:pPr algn="just">
              <a:lnSpc>
                <a:spcPct val="120000"/>
              </a:lnSpc>
              <a:spcAft>
                <a:spcPts val="600"/>
              </a:spcAft>
            </a:pPr>
            <a:r>
              <a:rPr lang="pl-PL" dirty="0"/>
              <a:t>W zadaniu należy podjąć decyzję co dostarczać bezpośrednio, </a:t>
            </a:r>
            <a:br>
              <a:rPr lang="pl-PL" dirty="0"/>
            </a:br>
            <a:r>
              <a:rPr lang="pl-PL" dirty="0"/>
              <a:t>a co za pomocą sieci dystrybucyjnej.</a:t>
            </a:r>
          </a:p>
          <a:p>
            <a:pPr algn="just">
              <a:lnSpc>
                <a:spcPct val="120000"/>
              </a:lnSpc>
            </a:pPr>
            <a:r>
              <a:rPr lang="pl-PL" dirty="0"/>
              <a:t>Należy pamiętać, że wszystkie przesyłki ponad 22 MP muszą być dostarczane bezpośrednio.</a:t>
            </a:r>
          </a:p>
        </p:txBody>
      </p:sp>
    </p:spTree>
    <p:extLst>
      <p:ext uri="{BB962C8B-B14F-4D97-AF65-F5344CB8AC3E}">
        <p14:creationId xmlns:p14="http://schemas.microsoft.com/office/powerpoint/2010/main" val="219298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IV</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481668"/>
            <a:ext cx="10515600" cy="4939009"/>
          </a:xfrm>
        </p:spPr>
        <p:txBody>
          <a:bodyPr>
            <a:normAutofit fontScale="70000" lnSpcReduction="20000"/>
          </a:bodyPr>
          <a:lstStyle/>
          <a:p>
            <a:pPr algn="just">
              <a:lnSpc>
                <a:spcPct val="140000"/>
              </a:lnSpc>
            </a:pPr>
            <a:r>
              <a:rPr lang="pl-PL" dirty="0"/>
              <a:t>Jest to rozszerzenie części III;</a:t>
            </a:r>
          </a:p>
          <a:p>
            <a:pPr algn="just">
              <a:lnSpc>
                <a:spcPct val="140000"/>
              </a:lnSpc>
            </a:pPr>
            <a:r>
              <a:rPr lang="pl-PL" dirty="0"/>
              <a:t>Przyjmując poprzednie założenia kosztowe oraz wyliczając wszystkie etapy (dostawy </a:t>
            </a:r>
            <a:br>
              <a:rPr lang="pl-PL" dirty="0"/>
            </a:br>
            <a:r>
              <a:rPr lang="pl-PL" dirty="0"/>
              <a:t>w sieci, dostawy bezpośrednie oraz dostawy bezpośrednie z oddziału) należy wybrać najbardziej efektywne rozwiązanie;</a:t>
            </a:r>
          </a:p>
          <a:p>
            <a:pPr algn="just">
              <a:lnSpc>
                <a:spcPct val="140000"/>
              </a:lnSpc>
            </a:pPr>
            <a:r>
              <a:rPr lang="pl-PL" dirty="0"/>
              <a:t>Dodatkowo można przyjąć, że wszystkie przesyłki ponad 22 miejsca paletowe muszą być dostarczane bezpośrednio od Klienta lub z oddziału;</a:t>
            </a:r>
          </a:p>
          <a:p>
            <a:pPr algn="just">
              <a:lnSpc>
                <a:spcPct val="140000"/>
              </a:lnSpc>
            </a:pPr>
            <a:r>
              <a:rPr lang="pl-PL" dirty="0"/>
              <a:t>Należy również zdecydować w jaki sposób mają być dostarczone mniejsze przesyłki;</a:t>
            </a:r>
          </a:p>
          <a:p>
            <a:pPr algn="just">
              <a:lnSpc>
                <a:spcPct val="140000"/>
              </a:lnSpc>
            </a:pPr>
            <a:r>
              <a:rPr lang="pl-PL" dirty="0"/>
              <a:t>Należy pamiętać, że przesyłki, dla których planujemy dostawy bezpośrednie z oddziału lub dostawy w sieci drobnicowej należy odebrać od Klienta;</a:t>
            </a:r>
          </a:p>
          <a:p>
            <a:pPr algn="just">
              <a:lnSpc>
                <a:spcPct val="140000"/>
              </a:lnSpc>
            </a:pPr>
            <a:r>
              <a:rPr lang="pl-PL" dirty="0"/>
              <a:t>W zadaniu nie trzeba zakładać powrotu (w rzeczywistości zarządzanie powrotami jest czynnikiem bardzo istotnym).</a:t>
            </a:r>
          </a:p>
        </p:txBody>
      </p:sp>
    </p:spTree>
    <p:extLst>
      <p:ext uri="{BB962C8B-B14F-4D97-AF65-F5344CB8AC3E}">
        <p14:creationId xmlns:p14="http://schemas.microsoft.com/office/powerpoint/2010/main" val="386009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Zadanie – część IV wskazówki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Symbol zastępczy zawartości 5">
            <a:extLst>
              <a:ext uri="{FF2B5EF4-FFF2-40B4-BE49-F238E27FC236}">
                <a16:creationId xmlns:a16="http://schemas.microsoft.com/office/drawing/2014/main" id="{586D1397-3B61-1380-2D36-61EC96292857}"/>
              </a:ext>
            </a:extLst>
          </p:cNvPr>
          <p:cNvSpPr>
            <a:spLocks noGrp="1"/>
          </p:cNvSpPr>
          <p:nvPr>
            <p:ph idx="1"/>
          </p:nvPr>
        </p:nvSpPr>
        <p:spPr>
          <a:xfrm>
            <a:off x="1110342" y="1587381"/>
            <a:ext cx="10515600" cy="4351338"/>
          </a:xfrm>
        </p:spPr>
        <p:txBody>
          <a:bodyPr>
            <a:normAutofit/>
          </a:bodyPr>
          <a:lstStyle/>
          <a:p>
            <a:pPr algn="just">
              <a:lnSpc>
                <a:spcPct val="120000"/>
              </a:lnSpc>
              <a:spcAft>
                <a:spcPts val="600"/>
              </a:spcAft>
            </a:pPr>
            <a:r>
              <a:rPr lang="pl-PL" sz="3000" dirty="0"/>
              <a:t>Jest to kolejne rozwinięcie poprzednich zadań;</a:t>
            </a:r>
          </a:p>
          <a:p>
            <a:pPr algn="just">
              <a:lnSpc>
                <a:spcPct val="120000"/>
              </a:lnSpc>
              <a:spcAft>
                <a:spcPts val="600"/>
              </a:spcAft>
            </a:pPr>
            <a:r>
              <a:rPr lang="pl-PL" sz="3000" dirty="0"/>
              <a:t>Należy wziąć pod uwagę koszt odbioru od Klienta do centrum dystrybucyjnego (oddziału);</a:t>
            </a:r>
          </a:p>
          <a:p>
            <a:pPr algn="just">
              <a:lnSpc>
                <a:spcPct val="120000"/>
              </a:lnSpc>
            </a:pPr>
            <a:r>
              <a:rPr lang="pl-PL" sz="3000" dirty="0"/>
              <a:t>Można pominąć odbiór i wykonać dostawę bezpośrednią od Klienta (przy przesyłkach ponad 22 MP, tworzymy dostawy bezpośrednie od Klienta lub z oddziału).</a:t>
            </a:r>
          </a:p>
          <a:p>
            <a:pPr marL="0" indent="0" algn="just">
              <a:buNone/>
            </a:pPr>
            <a:endParaRPr lang="pl-PL" dirty="0"/>
          </a:p>
        </p:txBody>
      </p:sp>
    </p:spTree>
    <p:extLst>
      <p:ext uri="{BB962C8B-B14F-4D97-AF65-F5344CB8AC3E}">
        <p14:creationId xmlns:p14="http://schemas.microsoft.com/office/powerpoint/2010/main" val="1224774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t>Podsumowanie</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26160" y="1615440"/>
            <a:ext cx="11165840" cy="4561840"/>
          </a:xfrm>
          <a:solidFill>
            <a:schemeClr val="bg1">
              <a:lumMod val="95000"/>
            </a:schemeClr>
          </a:solidFill>
        </p:spPr>
        <p:txBody>
          <a:bodyPr>
            <a:noAutofit/>
          </a:bodyPr>
          <a:lstStyle/>
          <a:p>
            <a:pPr algn="just">
              <a:lnSpc>
                <a:spcPct val="120000"/>
              </a:lnSpc>
            </a:pPr>
            <a:r>
              <a:rPr lang="pl-PL" sz="1800" dirty="0"/>
              <a:t>Istnieje wiele modeli dystrybucyjnych;</a:t>
            </a:r>
          </a:p>
          <a:p>
            <a:pPr algn="just">
              <a:lnSpc>
                <a:spcPct val="120000"/>
              </a:lnSpc>
            </a:pPr>
            <a:r>
              <a:rPr lang="pl-PL" sz="1800" dirty="0"/>
              <a:t>Planowanie transportu ma duży wpływ na koszty i na proces dostarczania przesyłek;</a:t>
            </a:r>
          </a:p>
          <a:p>
            <a:pPr algn="just">
              <a:lnSpc>
                <a:spcPct val="120000"/>
              </a:lnSpc>
            </a:pPr>
            <a:r>
              <a:rPr lang="pl-PL" sz="1800" dirty="0"/>
              <a:t>Dystrybucja drobnicowa to system naczyń połączonych;</a:t>
            </a:r>
          </a:p>
          <a:p>
            <a:pPr algn="just">
              <a:lnSpc>
                <a:spcPct val="120000"/>
              </a:lnSpc>
            </a:pPr>
            <a:r>
              <a:rPr lang="pl-PL" sz="1800" dirty="0"/>
              <a:t>Tworząc procedury i uproszczenia przy planowaniu można skrócić proces myślowy przy podejmowaniu decyzji;</a:t>
            </a:r>
          </a:p>
          <a:p>
            <a:pPr algn="just">
              <a:lnSpc>
                <a:spcPct val="120000"/>
              </a:lnSpc>
            </a:pPr>
            <a:r>
              <a:rPr lang="pl-PL" sz="1800" dirty="0"/>
              <a:t>Sztuczna inteligencja może w przyszłości znacznie wspierać efektywność planowania lub </a:t>
            </a:r>
            <a:br>
              <a:rPr lang="pl-PL" sz="1800" dirty="0"/>
            </a:br>
            <a:r>
              <a:rPr lang="pl-PL" sz="1800" dirty="0"/>
              <a:t>w większości przejąć planowanie transportu;</a:t>
            </a:r>
          </a:p>
          <a:p>
            <a:pPr algn="just">
              <a:lnSpc>
                <a:spcPct val="120000"/>
              </a:lnSpc>
            </a:pPr>
            <a:r>
              <a:rPr lang="pl-PL" sz="1800" dirty="0"/>
              <a:t>Jest wiele czynników wpływających na ostateczne koszty w transporcie;</a:t>
            </a:r>
          </a:p>
          <a:p>
            <a:pPr algn="just">
              <a:lnSpc>
                <a:spcPct val="120000"/>
              </a:lnSpc>
            </a:pPr>
            <a:r>
              <a:rPr lang="pl-PL" sz="1800" dirty="0"/>
              <a:t>Przy małych przesyłkach i niskim wypełnieniu dostaw bezpośrednich taniej jest tworzyć dostawy w sieci drobnicowej. Przy dużych przesyłkach i wysokim wypełnieniu dostaw bezpośrednich nie tworzymy dostaw w sieci a tylko dostawy bezpośrednie.</a:t>
            </a:r>
          </a:p>
        </p:txBody>
      </p:sp>
    </p:spTree>
    <p:extLst>
      <p:ext uri="{BB962C8B-B14F-4D97-AF65-F5344CB8AC3E}">
        <p14:creationId xmlns:p14="http://schemas.microsoft.com/office/powerpoint/2010/main" val="329829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884703"/>
            <a:ext cx="9144000" cy="5088594"/>
          </a:xfrm>
        </p:spPr>
        <p:txBody>
          <a:bodyPr>
            <a:normAutofit fontScale="90000"/>
          </a:bodyPr>
          <a:lstStyle/>
          <a:p>
            <a:r>
              <a:rPr lang="pl-PL" sz="4000" dirty="0"/>
              <a:t>Autorzy:</a:t>
            </a:r>
            <a:br>
              <a:rPr lang="pl-PL" sz="4000" dirty="0"/>
            </a:br>
            <a:br>
              <a:rPr lang="pl-PL" sz="4000" dirty="0"/>
            </a:br>
            <a:r>
              <a:rPr lang="pl-PL" sz="2900" b="0" dirty="0">
                <a:solidFill>
                  <a:schemeClr val="tx1"/>
                </a:solidFill>
              </a:rPr>
              <a:t>Katarzyna Grzybowska</a:t>
            </a:r>
            <a:br>
              <a:rPr lang="pl-PL" sz="2900" b="0" dirty="0">
                <a:solidFill>
                  <a:schemeClr val="tx1"/>
                </a:solidFill>
              </a:rPr>
            </a:br>
            <a:r>
              <a:rPr lang="pl-PL" sz="2900" b="0" dirty="0">
                <a:solidFill>
                  <a:schemeClr val="tx1"/>
                </a:solidFill>
              </a:rPr>
              <a:t>Katarzyna </a:t>
            </a:r>
            <a:r>
              <a:rPr lang="pl-PL" sz="2900" b="0" dirty="0" err="1">
                <a:solidFill>
                  <a:schemeClr val="tx1"/>
                </a:solidFill>
              </a:rPr>
              <a:t>Ragin</a:t>
            </a:r>
            <a:r>
              <a:rPr lang="pl-PL" sz="2900" b="0" dirty="0">
                <a:solidFill>
                  <a:schemeClr val="tx1"/>
                </a:solidFill>
              </a:rPr>
              <a:t>-Skorecka</a:t>
            </a:r>
            <a:br>
              <a:rPr lang="pl-PL" sz="2900" b="0" dirty="0">
                <a:solidFill>
                  <a:schemeClr val="tx1"/>
                </a:solidFill>
              </a:rPr>
            </a:br>
            <a:r>
              <a:rPr lang="pl-PL" sz="2900" b="0" dirty="0">
                <a:solidFill>
                  <a:schemeClr val="tx1"/>
                </a:solidFill>
              </a:rPr>
              <a:t>Katarzyna Siemieniak</a:t>
            </a:r>
            <a:br>
              <a:rPr lang="pl-PL" sz="2900" b="0" dirty="0">
                <a:solidFill>
                  <a:schemeClr val="tx1"/>
                </a:solidFill>
              </a:rPr>
            </a:br>
            <a:r>
              <a:rPr lang="pl-PL" sz="2900" b="0" dirty="0">
                <a:solidFill>
                  <a:schemeClr val="tx1"/>
                </a:solidFill>
              </a:rPr>
              <a:t>Piotr </a:t>
            </a:r>
            <a:r>
              <a:rPr lang="pl-PL" sz="2900" b="0" dirty="0" err="1">
                <a:solidFill>
                  <a:schemeClr val="tx1"/>
                </a:solidFill>
              </a:rPr>
              <a:t>Cyplik</a:t>
            </a:r>
            <a:br>
              <a:rPr lang="pl-PL" sz="2900" b="0" dirty="0">
                <a:solidFill>
                  <a:schemeClr val="tx1"/>
                </a:solidFill>
              </a:rPr>
            </a:br>
            <a:r>
              <a:rPr lang="pl-PL" sz="2900" b="0" dirty="0">
                <a:solidFill>
                  <a:schemeClr val="tx1"/>
                </a:solidFill>
              </a:rPr>
              <a:t>Michał Adamczak</a:t>
            </a:r>
            <a:br>
              <a:rPr lang="pl-PL" sz="2900" b="0" dirty="0">
                <a:solidFill>
                  <a:schemeClr val="tx1"/>
                </a:solidFill>
              </a:rPr>
            </a:br>
            <a:r>
              <a:rPr lang="pl-PL" sz="2900" b="0" dirty="0">
                <a:solidFill>
                  <a:schemeClr val="tx1"/>
                </a:solidFill>
              </a:rPr>
              <a:t>Jędrzej Jankowski-Guzy</a:t>
            </a:r>
            <a:br>
              <a:rPr lang="pl-PL" sz="2900" b="0" dirty="0">
                <a:solidFill>
                  <a:schemeClr val="tx1"/>
                </a:solidFill>
              </a:rPr>
            </a:br>
            <a:r>
              <a:rPr lang="pl-PL" sz="2900" b="0" dirty="0">
                <a:solidFill>
                  <a:schemeClr val="tx1"/>
                </a:solidFill>
              </a:rPr>
              <a:t>Adrianna </a:t>
            </a:r>
            <a:r>
              <a:rPr lang="pl-PL" sz="2900" b="0" dirty="0" err="1">
                <a:solidFill>
                  <a:schemeClr val="tx1"/>
                </a:solidFill>
              </a:rPr>
              <a:t>Toboła</a:t>
            </a:r>
            <a:r>
              <a:rPr lang="pl-PL" sz="2900" b="0" dirty="0">
                <a:solidFill>
                  <a:schemeClr val="tx1"/>
                </a:solidFill>
              </a:rPr>
              <a:t>-Walaszczyk</a:t>
            </a:r>
            <a:br>
              <a:rPr lang="pl-PL" sz="2900" b="0" dirty="0">
                <a:solidFill>
                  <a:schemeClr val="tx1"/>
                </a:solidFill>
              </a:rPr>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944880" y="1686560"/>
            <a:ext cx="10656571" cy="4146446"/>
          </a:xfrm>
        </p:spPr>
        <p:txBody>
          <a:bodyPr>
            <a:normAutofit/>
          </a:bodyPr>
          <a:lstStyle/>
          <a:p>
            <a:pPr marL="0" indent="0">
              <a:buNone/>
            </a:pPr>
            <a:r>
              <a:rPr lang="pl-PL" sz="2200" dirty="0"/>
              <a:t>Dystrybucję drobnicową ładunków paletowych charakteryzują następujące cechy:</a:t>
            </a:r>
          </a:p>
          <a:p>
            <a:pPr marL="0" indent="0">
              <a:buNone/>
            </a:pPr>
            <a:endParaRPr lang="pl-PL" sz="2000" dirty="0"/>
          </a:p>
          <a:p>
            <a:pPr marL="0" indent="0">
              <a:buNone/>
            </a:pPr>
            <a:endParaRPr lang="pl-PL" sz="2000" dirty="0"/>
          </a:p>
          <a:p>
            <a:pPr marL="0" indent="0">
              <a:buNone/>
            </a:pPr>
            <a:endParaRPr lang="pl-PL" sz="2000" dirty="0"/>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D09ECFC4-A653-6B8F-95A4-DE7765B9C9B1}"/>
              </a:ext>
            </a:extLst>
          </p:cNvPr>
          <p:cNvGraphicFramePr/>
          <p:nvPr/>
        </p:nvGraphicFramePr>
        <p:xfrm>
          <a:off x="1608666" y="2089530"/>
          <a:ext cx="8681963" cy="374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9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2" name="Diagram 1">
            <a:extLst>
              <a:ext uri="{FF2B5EF4-FFF2-40B4-BE49-F238E27FC236}">
                <a16:creationId xmlns:a16="http://schemas.microsoft.com/office/drawing/2014/main" id="{2E482613-6C87-4B0A-7E5A-A291DE75BE7B}"/>
              </a:ext>
            </a:extLst>
          </p:cNvPr>
          <p:cNvGraphicFramePr/>
          <p:nvPr>
            <p:extLst>
              <p:ext uri="{D42A27DB-BD31-4B8C-83A1-F6EECF244321}">
                <p14:modId xmlns:p14="http://schemas.microsoft.com/office/powerpoint/2010/main" val="2592276735"/>
              </p:ext>
            </p:extLst>
          </p:nvPr>
        </p:nvGraphicFramePr>
        <p:xfrm>
          <a:off x="206829" y="923397"/>
          <a:ext cx="11778342" cy="540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27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Diagram 2">
            <a:extLst>
              <a:ext uri="{FF2B5EF4-FFF2-40B4-BE49-F238E27FC236}">
                <a16:creationId xmlns:a16="http://schemas.microsoft.com/office/drawing/2014/main" id="{70A81A24-2A41-68DB-070C-E45D9868F783}"/>
              </a:ext>
            </a:extLst>
          </p:cNvPr>
          <p:cNvGraphicFramePr/>
          <p:nvPr/>
        </p:nvGraphicFramePr>
        <p:xfrm>
          <a:off x="647700" y="2669421"/>
          <a:ext cx="10896600" cy="336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zawartości 6">
            <a:extLst>
              <a:ext uri="{FF2B5EF4-FFF2-40B4-BE49-F238E27FC236}">
                <a16:creationId xmlns:a16="http://schemas.microsoft.com/office/drawing/2014/main" id="{BA7021F4-E934-DBF3-769B-B043172B647E}"/>
              </a:ext>
            </a:extLst>
          </p:cNvPr>
          <p:cNvSpPr>
            <a:spLocks noGrp="1"/>
          </p:cNvSpPr>
          <p:nvPr>
            <p:ph idx="1"/>
          </p:nvPr>
        </p:nvSpPr>
        <p:spPr>
          <a:xfrm>
            <a:off x="919480" y="1451432"/>
            <a:ext cx="10515600" cy="1217989"/>
          </a:xfrm>
        </p:spPr>
        <p:txBody>
          <a:bodyPr>
            <a:normAutofit lnSpcReduction="10000"/>
          </a:bodyPr>
          <a:lstStyle/>
          <a:p>
            <a:pPr marL="0" indent="0" algn="ctr">
              <a:lnSpc>
                <a:spcPct val="120000"/>
              </a:lnSpc>
              <a:buNone/>
            </a:pPr>
            <a:r>
              <a:rPr lang="pl-PL" sz="2200" dirty="0"/>
              <a:t>W dystrybucji drobnicowej wyróżnia się wiele modeli dystrybucji. Wybór modelu dystrybucji jest zależny od możliwego wypełnienia środków transportu, przepustowości magazynów oraz kosztów.</a:t>
            </a:r>
          </a:p>
        </p:txBody>
      </p:sp>
    </p:spTree>
    <p:extLst>
      <p:ext uri="{BB962C8B-B14F-4D97-AF65-F5344CB8AC3E}">
        <p14:creationId xmlns:p14="http://schemas.microsoft.com/office/powerpoint/2010/main" val="389099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Korzyści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Symbol zastępczy zawartości 9">
            <a:extLst>
              <a:ext uri="{FF2B5EF4-FFF2-40B4-BE49-F238E27FC236}">
                <a16:creationId xmlns:a16="http://schemas.microsoft.com/office/drawing/2014/main" id="{7847E69F-8F52-0223-5666-DFE0AAA39CA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50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Trudności w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Symbol zastępczy zawartości 9">
            <a:extLst>
              <a:ext uri="{FF2B5EF4-FFF2-40B4-BE49-F238E27FC236}">
                <a16:creationId xmlns:a16="http://schemas.microsoft.com/office/drawing/2014/main" id="{29455216-6B66-384E-6B78-A329F7F5546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47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5525" y="245003"/>
            <a:ext cx="9745133" cy="1116542"/>
          </a:xfrm>
        </p:spPr>
        <p:txBody>
          <a:bodyPr/>
          <a:lstStyle/>
          <a:p>
            <a:r>
              <a:rPr lang="pl-PL" dirty="0"/>
              <a:t>Dystrybucja I Model</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pSp>
        <p:nvGrpSpPr>
          <p:cNvPr id="5" name="Grupa 4">
            <a:extLst>
              <a:ext uri="{FF2B5EF4-FFF2-40B4-BE49-F238E27FC236}">
                <a16:creationId xmlns:a16="http://schemas.microsoft.com/office/drawing/2014/main" id="{AB00B095-6E41-80B6-AC62-B567C9417156}"/>
              </a:ext>
            </a:extLst>
          </p:cNvPr>
          <p:cNvGrpSpPr/>
          <p:nvPr/>
        </p:nvGrpSpPr>
        <p:grpSpPr>
          <a:xfrm>
            <a:off x="328095" y="5040913"/>
            <a:ext cx="2271626" cy="928599"/>
            <a:chOff x="3151738" y="4631169"/>
            <a:chExt cx="1759465" cy="685156"/>
          </a:xfrm>
        </p:grpSpPr>
        <p:sp>
          <p:nvSpPr>
            <p:cNvPr id="63" name="Text Box 13">
              <a:extLst>
                <a:ext uri="{FF2B5EF4-FFF2-40B4-BE49-F238E27FC236}">
                  <a16:creationId xmlns:a16="http://schemas.microsoft.com/office/drawing/2014/main" id="{B64FB7ED-C977-9B28-1FE1-C88930AB0B54}"/>
                </a:ext>
              </a:extLst>
            </p:cNvPr>
            <p:cNvSpPr txBox="1">
              <a:spLocks noChangeArrowheads="1"/>
            </p:cNvSpPr>
            <p:nvPr/>
          </p:nvSpPr>
          <p:spPr bwMode="auto">
            <a:xfrm>
              <a:off x="3335527" y="5108576"/>
              <a:ext cx="120420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Operator</a:t>
              </a:r>
            </a:p>
          </p:txBody>
        </p:sp>
        <p:sp>
          <p:nvSpPr>
            <p:cNvPr id="64" name="Rectangle 14">
              <a:extLst>
                <a:ext uri="{FF2B5EF4-FFF2-40B4-BE49-F238E27FC236}">
                  <a16:creationId xmlns:a16="http://schemas.microsoft.com/office/drawing/2014/main" id="{F0C8E689-2B12-9900-C914-A63984E1D091}"/>
                </a:ext>
              </a:extLst>
            </p:cNvPr>
            <p:cNvSpPr>
              <a:spLocks noChangeArrowheads="1"/>
            </p:cNvSpPr>
            <p:nvPr/>
          </p:nvSpPr>
          <p:spPr bwMode="auto">
            <a:xfrm>
              <a:off x="3171978" y="4881344"/>
              <a:ext cx="114300" cy="11468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65" name="Rectangle 15">
              <a:extLst>
                <a:ext uri="{FF2B5EF4-FFF2-40B4-BE49-F238E27FC236}">
                  <a16:creationId xmlns:a16="http://schemas.microsoft.com/office/drawing/2014/main" id="{3659FA13-1220-8479-5E3E-23EA64D36294}"/>
                </a:ext>
              </a:extLst>
            </p:cNvPr>
            <p:cNvSpPr>
              <a:spLocks noChangeArrowheads="1"/>
            </p:cNvSpPr>
            <p:nvPr/>
          </p:nvSpPr>
          <p:spPr bwMode="auto">
            <a:xfrm>
              <a:off x="3164077" y="4631169"/>
              <a:ext cx="114300" cy="11468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66" name="Text Box 16">
              <a:extLst>
                <a:ext uri="{FF2B5EF4-FFF2-40B4-BE49-F238E27FC236}">
                  <a16:creationId xmlns:a16="http://schemas.microsoft.com/office/drawing/2014/main" id="{42E98F5C-B282-1370-18EA-7D4CAE1DCB43}"/>
                </a:ext>
              </a:extLst>
            </p:cNvPr>
            <p:cNvSpPr txBox="1">
              <a:spLocks noChangeArrowheads="1"/>
            </p:cNvSpPr>
            <p:nvPr/>
          </p:nvSpPr>
          <p:spPr bwMode="auto">
            <a:xfrm>
              <a:off x="3335527" y="4631169"/>
              <a:ext cx="1204201" cy="34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Zakład produkcyjny</a:t>
              </a:r>
            </a:p>
          </p:txBody>
        </p:sp>
        <p:sp>
          <p:nvSpPr>
            <p:cNvPr id="67" name="Text Box 17">
              <a:extLst>
                <a:ext uri="{FF2B5EF4-FFF2-40B4-BE49-F238E27FC236}">
                  <a16:creationId xmlns:a16="http://schemas.microsoft.com/office/drawing/2014/main" id="{F3EA2250-3C19-12EC-6BE1-237DBD0A8778}"/>
                </a:ext>
              </a:extLst>
            </p:cNvPr>
            <p:cNvSpPr txBox="1">
              <a:spLocks noChangeArrowheads="1"/>
            </p:cNvSpPr>
            <p:nvPr/>
          </p:nvSpPr>
          <p:spPr bwMode="auto">
            <a:xfrm>
              <a:off x="3335527" y="4850631"/>
              <a:ext cx="1204201" cy="20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Odbiorcy</a:t>
              </a:r>
            </a:p>
          </p:txBody>
        </p:sp>
        <p:sp>
          <p:nvSpPr>
            <p:cNvPr id="68" name="Line 18">
              <a:extLst>
                <a:ext uri="{FF2B5EF4-FFF2-40B4-BE49-F238E27FC236}">
                  <a16:creationId xmlns:a16="http://schemas.microsoft.com/office/drawing/2014/main" id="{17329C0F-4857-21C1-E687-F4918178C504}"/>
                </a:ext>
              </a:extLst>
            </p:cNvPr>
            <p:cNvSpPr>
              <a:spLocks noChangeShapeType="1"/>
            </p:cNvSpPr>
            <p:nvPr/>
          </p:nvSpPr>
          <p:spPr bwMode="auto">
            <a:xfrm flipV="1">
              <a:off x="4345345" y="5206999"/>
              <a:ext cx="5143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69" name="Oval 19">
              <a:extLst>
                <a:ext uri="{FF2B5EF4-FFF2-40B4-BE49-F238E27FC236}">
                  <a16:creationId xmlns:a16="http://schemas.microsoft.com/office/drawing/2014/main" id="{B72442CE-5DD4-BAC5-860C-0F66975D40FE}"/>
                </a:ext>
              </a:extLst>
            </p:cNvPr>
            <p:cNvSpPr>
              <a:spLocks noChangeAspect="1" noChangeArrowheads="1"/>
            </p:cNvSpPr>
            <p:nvPr/>
          </p:nvSpPr>
          <p:spPr bwMode="auto">
            <a:xfrm>
              <a:off x="3151738" y="5122639"/>
              <a:ext cx="134541" cy="134540"/>
            </a:xfrm>
            <a:prstGeom prst="ellipse">
              <a:avLst/>
            </a:prstGeom>
            <a:solidFill>
              <a:srgbClr val="FF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0"/>
                </a:spcBef>
              </a:pPr>
              <a:endParaRPr lang="pl-PL" altLang="pl-PL">
                <a:solidFill>
                  <a:srgbClr val="0033CC"/>
                </a:solidFill>
                <a:latin typeface="Times New Roman" charset="0"/>
              </a:endParaRPr>
            </a:p>
          </p:txBody>
        </p:sp>
        <p:sp>
          <p:nvSpPr>
            <p:cNvPr id="70" name="Line 20">
              <a:extLst>
                <a:ext uri="{FF2B5EF4-FFF2-40B4-BE49-F238E27FC236}">
                  <a16:creationId xmlns:a16="http://schemas.microsoft.com/office/drawing/2014/main" id="{1E3E50AA-55CC-4A11-A0F3-8CE04AEB9D23}"/>
                </a:ext>
              </a:extLst>
            </p:cNvPr>
            <p:cNvSpPr>
              <a:spLocks noChangeShapeType="1"/>
            </p:cNvSpPr>
            <p:nvPr/>
          </p:nvSpPr>
          <p:spPr bwMode="auto">
            <a:xfrm flipV="1">
              <a:off x="4396853" y="4737668"/>
              <a:ext cx="51435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53" name="Grupa 52">
            <a:extLst>
              <a:ext uri="{FF2B5EF4-FFF2-40B4-BE49-F238E27FC236}">
                <a16:creationId xmlns:a16="http://schemas.microsoft.com/office/drawing/2014/main" id="{A505C657-3F6F-72C3-A232-3D880E2E5992}"/>
              </a:ext>
            </a:extLst>
          </p:cNvPr>
          <p:cNvGrpSpPr/>
          <p:nvPr/>
        </p:nvGrpSpPr>
        <p:grpSpPr>
          <a:xfrm>
            <a:off x="1108129" y="1271419"/>
            <a:ext cx="3395874" cy="3403842"/>
            <a:chOff x="1177071" y="1846794"/>
            <a:chExt cx="3395874" cy="3403842"/>
          </a:xfrm>
        </p:grpSpPr>
        <p:pic>
          <p:nvPicPr>
            <p:cNvPr id="59" name="Obraz 58">
              <a:extLst>
                <a:ext uri="{FF2B5EF4-FFF2-40B4-BE49-F238E27FC236}">
                  <a16:creationId xmlns:a16="http://schemas.microsoft.com/office/drawing/2014/main" id="{0604701C-10F5-A25A-3459-B93D830167BF}"/>
                </a:ext>
              </a:extLst>
            </p:cNvPr>
            <p:cNvPicPr>
              <a:picLocks noChangeAspect="1"/>
            </p:cNvPicPr>
            <p:nvPr/>
          </p:nvPicPr>
          <p:blipFill>
            <a:blip r:embed="rId3"/>
            <a:stretch>
              <a:fillRect/>
            </a:stretch>
          </p:blipFill>
          <p:spPr>
            <a:xfrm>
              <a:off x="1177071" y="1846794"/>
              <a:ext cx="3395874" cy="3403842"/>
            </a:xfrm>
            <a:prstGeom prst="rect">
              <a:avLst/>
            </a:prstGeom>
          </p:spPr>
        </p:pic>
        <p:grpSp>
          <p:nvGrpSpPr>
            <p:cNvPr id="60" name="Group 3">
              <a:extLst>
                <a:ext uri="{FF2B5EF4-FFF2-40B4-BE49-F238E27FC236}">
                  <a16:creationId xmlns:a16="http://schemas.microsoft.com/office/drawing/2014/main" id="{52C9E183-4129-1BB8-CACA-11C89B635641}"/>
                </a:ext>
              </a:extLst>
            </p:cNvPr>
            <p:cNvGrpSpPr>
              <a:grpSpLocks/>
            </p:cNvGrpSpPr>
            <p:nvPr/>
          </p:nvGrpSpPr>
          <p:grpSpPr bwMode="auto">
            <a:xfrm>
              <a:off x="1635251" y="2720988"/>
              <a:ext cx="441144" cy="606381"/>
              <a:chOff x="2964252" y="874194"/>
              <a:chExt cx="371" cy="508"/>
            </a:xfrm>
          </p:grpSpPr>
          <p:sp>
            <p:nvSpPr>
              <p:cNvPr id="61" name="Line 4">
                <a:extLst>
                  <a:ext uri="{FF2B5EF4-FFF2-40B4-BE49-F238E27FC236}">
                    <a16:creationId xmlns:a16="http://schemas.microsoft.com/office/drawing/2014/main" id="{599C533E-5650-976D-3B10-F87C62311EDD}"/>
                  </a:ext>
                </a:extLst>
              </p:cNvPr>
              <p:cNvSpPr>
                <a:spLocks noChangeShapeType="1"/>
              </p:cNvSpPr>
              <p:nvPr/>
            </p:nvSpPr>
            <p:spPr bwMode="auto">
              <a:xfrm flipH="1" flipV="1">
                <a:off x="2964252" y="874194"/>
                <a:ext cx="371" cy="4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62" name="Line 5">
                <a:extLst>
                  <a:ext uri="{FF2B5EF4-FFF2-40B4-BE49-F238E27FC236}">
                    <a16:creationId xmlns:a16="http://schemas.microsoft.com/office/drawing/2014/main" id="{BCD885D3-08F9-8C67-5493-B89C862D500C}"/>
                  </a:ext>
                </a:extLst>
              </p:cNvPr>
              <p:cNvSpPr>
                <a:spLocks noChangeShapeType="1"/>
              </p:cNvSpPr>
              <p:nvPr/>
            </p:nvSpPr>
            <p:spPr bwMode="auto">
              <a:xfrm flipH="1">
                <a:off x="2964403" y="874672"/>
                <a:ext cx="182" cy="3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71" name="Group 21">
              <a:extLst>
                <a:ext uri="{FF2B5EF4-FFF2-40B4-BE49-F238E27FC236}">
                  <a16:creationId xmlns:a16="http://schemas.microsoft.com/office/drawing/2014/main" id="{847023F9-6550-EFE8-396C-E6F3C8B58124}"/>
                </a:ext>
              </a:extLst>
            </p:cNvPr>
            <p:cNvGrpSpPr>
              <a:grpSpLocks/>
            </p:cNvGrpSpPr>
            <p:nvPr/>
          </p:nvGrpSpPr>
          <p:grpSpPr bwMode="auto">
            <a:xfrm>
              <a:off x="1868229" y="2809083"/>
              <a:ext cx="702919" cy="744490"/>
              <a:chOff x="3208068" y="966937"/>
              <a:chExt cx="592" cy="624"/>
            </a:xfrm>
          </p:grpSpPr>
          <p:sp>
            <p:nvSpPr>
              <p:cNvPr id="72" name="Rectangle 22">
                <a:extLst>
                  <a:ext uri="{FF2B5EF4-FFF2-40B4-BE49-F238E27FC236}">
                    <a16:creationId xmlns:a16="http://schemas.microsoft.com/office/drawing/2014/main" id="{343E0AF0-3D26-2373-2E83-2BAD4DEECED1}"/>
                  </a:ext>
                </a:extLst>
              </p:cNvPr>
              <p:cNvSpPr>
                <a:spLocks noChangeArrowheads="1"/>
              </p:cNvSpPr>
              <p:nvPr/>
            </p:nvSpPr>
            <p:spPr bwMode="auto">
              <a:xfrm>
                <a:off x="3208564" y="967465"/>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3" name="Rectangle 23">
                <a:extLst>
                  <a:ext uri="{FF2B5EF4-FFF2-40B4-BE49-F238E27FC236}">
                    <a16:creationId xmlns:a16="http://schemas.microsoft.com/office/drawing/2014/main" id="{68A3938D-B894-EA58-6FCB-094255AAD84B}"/>
                  </a:ext>
                </a:extLst>
              </p:cNvPr>
              <p:cNvSpPr>
                <a:spLocks noChangeArrowheads="1"/>
              </p:cNvSpPr>
              <p:nvPr/>
            </p:nvSpPr>
            <p:spPr bwMode="auto">
              <a:xfrm>
                <a:off x="3208500" y="966993"/>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4" name="Rectangle 24">
                <a:extLst>
                  <a:ext uri="{FF2B5EF4-FFF2-40B4-BE49-F238E27FC236}">
                    <a16:creationId xmlns:a16="http://schemas.microsoft.com/office/drawing/2014/main" id="{59E3B6A1-A563-C2F8-DFB4-C4C9DCB07FA3}"/>
                  </a:ext>
                </a:extLst>
              </p:cNvPr>
              <p:cNvSpPr>
                <a:spLocks noChangeArrowheads="1"/>
              </p:cNvSpPr>
              <p:nvPr/>
            </p:nvSpPr>
            <p:spPr bwMode="auto">
              <a:xfrm>
                <a:off x="3208068" y="966937"/>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75" name="Group 25">
              <a:extLst>
                <a:ext uri="{FF2B5EF4-FFF2-40B4-BE49-F238E27FC236}">
                  <a16:creationId xmlns:a16="http://schemas.microsoft.com/office/drawing/2014/main" id="{D2510161-199B-EF8B-1F77-DFE7F440CA49}"/>
                </a:ext>
              </a:extLst>
            </p:cNvPr>
            <p:cNvGrpSpPr>
              <a:grpSpLocks/>
            </p:cNvGrpSpPr>
            <p:nvPr/>
          </p:nvGrpSpPr>
          <p:grpSpPr bwMode="auto">
            <a:xfrm>
              <a:off x="1988017" y="2965093"/>
              <a:ext cx="447675" cy="496071"/>
              <a:chOff x="3317018" y="1118299"/>
              <a:chExt cx="376" cy="416"/>
            </a:xfrm>
          </p:grpSpPr>
          <p:sp>
            <p:nvSpPr>
              <p:cNvPr id="76" name="Line 26">
                <a:extLst>
                  <a:ext uri="{FF2B5EF4-FFF2-40B4-BE49-F238E27FC236}">
                    <a16:creationId xmlns:a16="http://schemas.microsoft.com/office/drawing/2014/main" id="{E95650B7-36F8-C798-E02F-1E09FA9B4B3D}"/>
                  </a:ext>
                </a:extLst>
              </p:cNvPr>
              <p:cNvSpPr>
                <a:spLocks noChangeShapeType="1"/>
              </p:cNvSpPr>
              <p:nvPr/>
            </p:nvSpPr>
            <p:spPr bwMode="auto">
              <a:xfrm flipH="1" flipV="1">
                <a:off x="3317202" y="1118619"/>
                <a:ext cx="192"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7" name="Line 27">
                <a:extLst>
                  <a:ext uri="{FF2B5EF4-FFF2-40B4-BE49-F238E27FC236}">
                    <a16:creationId xmlns:a16="http://schemas.microsoft.com/office/drawing/2014/main" id="{0E009415-76AB-CE73-E575-9659BCB0A611}"/>
                  </a:ext>
                </a:extLst>
              </p:cNvPr>
              <p:cNvSpPr>
                <a:spLocks noChangeShapeType="1"/>
              </p:cNvSpPr>
              <p:nvPr/>
            </p:nvSpPr>
            <p:spPr bwMode="auto">
              <a:xfrm flipH="1">
                <a:off x="3317202" y="1118347"/>
                <a:ext cx="144" cy="144"/>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8" name="Line 28">
                <a:extLst>
                  <a:ext uri="{FF2B5EF4-FFF2-40B4-BE49-F238E27FC236}">
                    <a16:creationId xmlns:a16="http://schemas.microsoft.com/office/drawing/2014/main" id="{1A8C5857-E47C-ECDF-218B-01DF1847C0B8}"/>
                  </a:ext>
                </a:extLst>
              </p:cNvPr>
              <p:cNvSpPr>
                <a:spLocks noChangeShapeType="1"/>
              </p:cNvSpPr>
              <p:nvPr/>
            </p:nvSpPr>
            <p:spPr bwMode="auto">
              <a:xfrm>
                <a:off x="3317018" y="1118299"/>
                <a:ext cx="96"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79" name="Group 29">
              <a:extLst>
                <a:ext uri="{FF2B5EF4-FFF2-40B4-BE49-F238E27FC236}">
                  <a16:creationId xmlns:a16="http://schemas.microsoft.com/office/drawing/2014/main" id="{06CD449E-5B38-CDBA-BD82-905CFC8411B9}"/>
                </a:ext>
              </a:extLst>
            </p:cNvPr>
            <p:cNvGrpSpPr>
              <a:grpSpLocks/>
            </p:cNvGrpSpPr>
            <p:nvPr/>
          </p:nvGrpSpPr>
          <p:grpSpPr bwMode="auto">
            <a:xfrm>
              <a:off x="2151735" y="2456445"/>
              <a:ext cx="1107333" cy="1904316"/>
              <a:chOff x="3480736" y="609651"/>
              <a:chExt cx="1018" cy="1253"/>
            </a:xfrm>
          </p:grpSpPr>
          <p:sp>
            <p:nvSpPr>
              <p:cNvPr id="80" name="Line 30">
                <a:extLst>
                  <a:ext uri="{FF2B5EF4-FFF2-40B4-BE49-F238E27FC236}">
                    <a16:creationId xmlns:a16="http://schemas.microsoft.com/office/drawing/2014/main" id="{3894C689-A5F4-2D8F-CEDC-F92FF744B3A3}"/>
                  </a:ext>
                </a:extLst>
              </p:cNvPr>
              <p:cNvSpPr>
                <a:spLocks noChangeShapeType="1"/>
              </p:cNvSpPr>
              <p:nvPr/>
            </p:nvSpPr>
            <p:spPr bwMode="auto">
              <a:xfrm flipV="1">
                <a:off x="3480760" y="609651"/>
                <a:ext cx="507" cy="47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1" name="Line 31">
                <a:extLst>
                  <a:ext uri="{FF2B5EF4-FFF2-40B4-BE49-F238E27FC236}">
                    <a16:creationId xmlns:a16="http://schemas.microsoft.com/office/drawing/2014/main" id="{05ABF323-AE63-B9D4-762D-DAFEFB1617A1}"/>
                  </a:ext>
                </a:extLst>
              </p:cNvPr>
              <p:cNvSpPr>
                <a:spLocks noChangeShapeType="1"/>
              </p:cNvSpPr>
              <p:nvPr/>
            </p:nvSpPr>
            <p:spPr bwMode="auto">
              <a:xfrm>
                <a:off x="3480787" y="610179"/>
                <a:ext cx="967" cy="1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2" name="Line 34">
                <a:extLst>
                  <a:ext uri="{FF2B5EF4-FFF2-40B4-BE49-F238E27FC236}">
                    <a16:creationId xmlns:a16="http://schemas.microsoft.com/office/drawing/2014/main" id="{317C5AF4-96EF-600B-51E8-A96A655338FE}"/>
                  </a:ext>
                </a:extLst>
              </p:cNvPr>
              <p:cNvSpPr>
                <a:spLocks noChangeShapeType="1"/>
              </p:cNvSpPr>
              <p:nvPr/>
            </p:nvSpPr>
            <p:spPr bwMode="auto">
              <a:xfrm>
                <a:off x="3480736" y="610237"/>
                <a:ext cx="620" cy="66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83" name="Group 35">
              <a:extLst>
                <a:ext uri="{FF2B5EF4-FFF2-40B4-BE49-F238E27FC236}">
                  <a16:creationId xmlns:a16="http://schemas.microsoft.com/office/drawing/2014/main" id="{CB44C369-3133-4D3D-0961-3381D4704325}"/>
                </a:ext>
              </a:extLst>
            </p:cNvPr>
            <p:cNvGrpSpPr>
              <a:grpSpLocks/>
            </p:cNvGrpSpPr>
            <p:nvPr/>
          </p:nvGrpSpPr>
          <p:grpSpPr bwMode="auto">
            <a:xfrm>
              <a:off x="2372798" y="2339323"/>
              <a:ext cx="948640" cy="360339"/>
              <a:chOff x="3701799" y="495813"/>
              <a:chExt cx="800" cy="302"/>
            </a:xfrm>
          </p:grpSpPr>
          <p:sp>
            <p:nvSpPr>
              <p:cNvPr id="84" name="Line 36">
                <a:extLst>
                  <a:ext uri="{FF2B5EF4-FFF2-40B4-BE49-F238E27FC236}">
                    <a16:creationId xmlns:a16="http://schemas.microsoft.com/office/drawing/2014/main" id="{6562A787-0D25-C168-D795-2F36154FCC34}"/>
                  </a:ext>
                </a:extLst>
              </p:cNvPr>
              <p:cNvSpPr>
                <a:spLocks noChangeShapeType="1"/>
              </p:cNvSpPr>
              <p:nvPr/>
            </p:nvSpPr>
            <p:spPr bwMode="auto">
              <a:xfrm flipH="1">
                <a:off x="3701799" y="495835"/>
                <a:ext cx="290" cy="4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5" name="Line 37">
                <a:extLst>
                  <a:ext uri="{FF2B5EF4-FFF2-40B4-BE49-F238E27FC236}">
                    <a16:creationId xmlns:a16="http://schemas.microsoft.com/office/drawing/2014/main" id="{D175B343-3CAB-105E-27CD-EECB998602C5}"/>
                  </a:ext>
                </a:extLst>
              </p:cNvPr>
              <p:cNvSpPr>
                <a:spLocks noChangeShapeType="1"/>
              </p:cNvSpPr>
              <p:nvPr/>
            </p:nvSpPr>
            <p:spPr bwMode="auto">
              <a:xfrm>
                <a:off x="3702239" y="495883"/>
                <a:ext cx="332" cy="23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6" name="Line 38">
                <a:extLst>
                  <a:ext uri="{FF2B5EF4-FFF2-40B4-BE49-F238E27FC236}">
                    <a16:creationId xmlns:a16="http://schemas.microsoft.com/office/drawing/2014/main" id="{D4B85FED-22F3-566D-90F7-24324FBA14DB}"/>
                  </a:ext>
                </a:extLst>
              </p:cNvPr>
              <p:cNvSpPr>
                <a:spLocks noChangeShapeType="1"/>
              </p:cNvSpPr>
              <p:nvPr/>
            </p:nvSpPr>
            <p:spPr bwMode="auto">
              <a:xfrm flipV="1">
                <a:off x="3702245" y="495813"/>
                <a:ext cx="354" cy="1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87" name="Group 39">
              <a:extLst>
                <a:ext uri="{FF2B5EF4-FFF2-40B4-BE49-F238E27FC236}">
                  <a16:creationId xmlns:a16="http://schemas.microsoft.com/office/drawing/2014/main" id="{67D22179-B4F0-E1E6-1E82-967809068A78}"/>
                </a:ext>
              </a:extLst>
            </p:cNvPr>
            <p:cNvGrpSpPr>
              <a:grpSpLocks/>
            </p:cNvGrpSpPr>
            <p:nvPr/>
          </p:nvGrpSpPr>
          <p:grpSpPr bwMode="auto">
            <a:xfrm>
              <a:off x="3098507" y="3505864"/>
              <a:ext cx="683133" cy="225415"/>
              <a:chOff x="4419848" y="1659070"/>
              <a:chExt cx="577" cy="189"/>
            </a:xfrm>
          </p:grpSpPr>
          <p:sp>
            <p:nvSpPr>
              <p:cNvPr id="88" name="Line 40">
                <a:extLst>
                  <a:ext uri="{FF2B5EF4-FFF2-40B4-BE49-F238E27FC236}">
                    <a16:creationId xmlns:a16="http://schemas.microsoft.com/office/drawing/2014/main" id="{F42B9223-A134-708B-E48A-CC98FAA92F00}"/>
                  </a:ext>
                </a:extLst>
              </p:cNvPr>
              <p:cNvSpPr>
                <a:spLocks noChangeShapeType="1"/>
              </p:cNvSpPr>
              <p:nvPr/>
            </p:nvSpPr>
            <p:spPr bwMode="auto">
              <a:xfrm flipH="1">
                <a:off x="4419848" y="1659110"/>
                <a:ext cx="160" cy="14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9" name="Line 41">
                <a:extLst>
                  <a:ext uri="{FF2B5EF4-FFF2-40B4-BE49-F238E27FC236}">
                    <a16:creationId xmlns:a16="http://schemas.microsoft.com/office/drawing/2014/main" id="{7C2911BE-84B3-3AC5-A75A-E84BC85B6F4C}"/>
                  </a:ext>
                </a:extLst>
              </p:cNvPr>
              <p:cNvSpPr>
                <a:spLocks noChangeShapeType="1"/>
              </p:cNvSpPr>
              <p:nvPr/>
            </p:nvSpPr>
            <p:spPr bwMode="auto">
              <a:xfrm>
                <a:off x="4420144" y="1659134"/>
                <a:ext cx="96" cy="1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0" name="Line 42">
                <a:extLst>
                  <a:ext uri="{FF2B5EF4-FFF2-40B4-BE49-F238E27FC236}">
                    <a16:creationId xmlns:a16="http://schemas.microsoft.com/office/drawing/2014/main" id="{71DC4229-2143-BF24-481D-ED088C726832}"/>
                  </a:ext>
                </a:extLst>
              </p:cNvPr>
              <p:cNvSpPr>
                <a:spLocks noChangeShapeType="1"/>
              </p:cNvSpPr>
              <p:nvPr/>
            </p:nvSpPr>
            <p:spPr bwMode="auto">
              <a:xfrm>
                <a:off x="4420152" y="1659070"/>
                <a:ext cx="273" cy="36"/>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1" name="Group 43">
              <a:extLst>
                <a:ext uri="{FF2B5EF4-FFF2-40B4-BE49-F238E27FC236}">
                  <a16:creationId xmlns:a16="http://schemas.microsoft.com/office/drawing/2014/main" id="{D3F7B8CA-99B6-A97E-D6C4-A480CB10D70D}"/>
                </a:ext>
              </a:extLst>
            </p:cNvPr>
            <p:cNvGrpSpPr>
              <a:grpSpLocks/>
            </p:cNvGrpSpPr>
            <p:nvPr/>
          </p:nvGrpSpPr>
          <p:grpSpPr bwMode="auto">
            <a:xfrm>
              <a:off x="3328736" y="2773731"/>
              <a:ext cx="397306" cy="428467"/>
              <a:chOff x="4657737" y="926937"/>
              <a:chExt cx="167" cy="105"/>
            </a:xfrm>
          </p:grpSpPr>
          <p:sp>
            <p:nvSpPr>
              <p:cNvPr id="92" name="Line 44">
                <a:extLst>
                  <a:ext uri="{FF2B5EF4-FFF2-40B4-BE49-F238E27FC236}">
                    <a16:creationId xmlns:a16="http://schemas.microsoft.com/office/drawing/2014/main" id="{106A21FA-7D3E-65C3-C79D-262C8543F662}"/>
                  </a:ext>
                </a:extLst>
              </p:cNvPr>
              <p:cNvSpPr>
                <a:spLocks noChangeShapeType="1"/>
              </p:cNvSpPr>
              <p:nvPr/>
            </p:nvSpPr>
            <p:spPr bwMode="auto">
              <a:xfrm rot="10107335" flipH="1">
                <a:off x="4657737" y="926937"/>
                <a:ext cx="167" cy="10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3" name="Line 45">
                <a:extLst>
                  <a:ext uri="{FF2B5EF4-FFF2-40B4-BE49-F238E27FC236}">
                    <a16:creationId xmlns:a16="http://schemas.microsoft.com/office/drawing/2014/main" id="{84D9A715-4B9E-1497-5E35-A9AC643D0B54}"/>
                  </a:ext>
                </a:extLst>
              </p:cNvPr>
              <p:cNvSpPr>
                <a:spLocks noChangeShapeType="1"/>
              </p:cNvSpPr>
              <p:nvPr/>
            </p:nvSpPr>
            <p:spPr bwMode="auto">
              <a:xfrm rot="10107335" flipH="1">
                <a:off x="4657786" y="926998"/>
                <a:ext cx="117" cy="41"/>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4" name="Group 46">
              <a:extLst>
                <a:ext uri="{FF2B5EF4-FFF2-40B4-BE49-F238E27FC236}">
                  <a16:creationId xmlns:a16="http://schemas.microsoft.com/office/drawing/2014/main" id="{13CCC4CC-B2F2-5A91-3340-BD90C0F6FD47}"/>
                </a:ext>
              </a:extLst>
            </p:cNvPr>
            <p:cNvGrpSpPr>
              <a:grpSpLocks/>
            </p:cNvGrpSpPr>
            <p:nvPr/>
          </p:nvGrpSpPr>
          <p:grpSpPr bwMode="auto">
            <a:xfrm>
              <a:off x="2034088" y="3986494"/>
              <a:ext cx="1459421" cy="578610"/>
              <a:chOff x="3360354" y="2139700"/>
              <a:chExt cx="1229" cy="485"/>
            </a:xfrm>
          </p:grpSpPr>
          <p:sp>
            <p:nvSpPr>
              <p:cNvPr id="95" name="Line 47">
                <a:extLst>
                  <a:ext uri="{FF2B5EF4-FFF2-40B4-BE49-F238E27FC236}">
                    <a16:creationId xmlns:a16="http://schemas.microsoft.com/office/drawing/2014/main" id="{3C19DE69-91FA-7587-1929-3079A79E2F61}"/>
                  </a:ext>
                </a:extLst>
              </p:cNvPr>
              <p:cNvSpPr>
                <a:spLocks noChangeShapeType="1"/>
              </p:cNvSpPr>
              <p:nvPr/>
            </p:nvSpPr>
            <p:spPr bwMode="auto">
              <a:xfrm rot="10800000">
                <a:off x="3360354" y="2139700"/>
                <a:ext cx="588" cy="29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6" name="Line 48">
                <a:extLst>
                  <a:ext uri="{FF2B5EF4-FFF2-40B4-BE49-F238E27FC236}">
                    <a16:creationId xmlns:a16="http://schemas.microsoft.com/office/drawing/2014/main" id="{2AB01428-7B47-1F5B-9A6C-273031AA451E}"/>
                  </a:ext>
                </a:extLst>
              </p:cNvPr>
              <p:cNvSpPr>
                <a:spLocks noChangeShapeType="1"/>
              </p:cNvSpPr>
              <p:nvPr/>
            </p:nvSpPr>
            <p:spPr bwMode="auto">
              <a:xfrm rot="10107335" flipH="1">
                <a:off x="3361160" y="2139813"/>
                <a:ext cx="423" cy="14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7" name="Line 49">
                <a:extLst>
                  <a:ext uri="{FF2B5EF4-FFF2-40B4-BE49-F238E27FC236}">
                    <a16:creationId xmlns:a16="http://schemas.microsoft.com/office/drawing/2014/main" id="{67838886-13D3-D802-2EEC-1D38F2FCE081}"/>
                  </a:ext>
                </a:extLst>
              </p:cNvPr>
              <p:cNvSpPr>
                <a:spLocks noChangeShapeType="1"/>
              </p:cNvSpPr>
              <p:nvPr/>
            </p:nvSpPr>
            <p:spPr bwMode="auto">
              <a:xfrm rot="10107335" flipH="1" flipV="1">
                <a:off x="3361145" y="2140066"/>
                <a:ext cx="258" cy="11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8" name="Group 50">
              <a:extLst>
                <a:ext uri="{FF2B5EF4-FFF2-40B4-BE49-F238E27FC236}">
                  <a16:creationId xmlns:a16="http://schemas.microsoft.com/office/drawing/2014/main" id="{AA27EEDF-4D51-492B-B33C-6D7AB7A61FA5}"/>
                </a:ext>
              </a:extLst>
            </p:cNvPr>
            <p:cNvGrpSpPr>
              <a:grpSpLocks/>
            </p:cNvGrpSpPr>
            <p:nvPr/>
          </p:nvGrpSpPr>
          <p:grpSpPr bwMode="auto">
            <a:xfrm>
              <a:off x="1471514" y="2538454"/>
              <a:ext cx="2511805" cy="2053314"/>
              <a:chOff x="2801840" y="690057"/>
              <a:chExt cx="2115" cy="1721"/>
            </a:xfrm>
          </p:grpSpPr>
          <p:sp>
            <p:nvSpPr>
              <p:cNvPr id="99" name="Rectangle 54">
                <a:extLst>
                  <a:ext uri="{FF2B5EF4-FFF2-40B4-BE49-F238E27FC236}">
                    <a16:creationId xmlns:a16="http://schemas.microsoft.com/office/drawing/2014/main" id="{0126C9F4-57FB-BE1D-50F8-05BAFB7AEB78}"/>
                  </a:ext>
                </a:extLst>
              </p:cNvPr>
              <p:cNvSpPr>
                <a:spLocks noChangeArrowheads="1"/>
              </p:cNvSpPr>
              <p:nvPr/>
            </p:nvSpPr>
            <p:spPr bwMode="auto">
              <a:xfrm>
                <a:off x="2803713" y="690375"/>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0" name="Rectangle 56">
                <a:extLst>
                  <a:ext uri="{FF2B5EF4-FFF2-40B4-BE49-F238E27FC236}">
                    <a16:creationId xmlns:a16="http://schemas.microsoft.com/office/drawing/2014/main" id="{7110DE51-60D6-FD3D-CFFE-065A4195D1EA}"/>
                  </a:ext>
                </a:extLst>
              </p:cNvPr>
              <p:cNvSpPr>
                <a:spLocks noChangeArrowheads="1"/>
              </p:cNvSpPr>
              <p:nvPr/>
            </p:nvSpPr>
            <p:spPr bwMode="auto">
              <a:xfrm>
                <a:off x="2802160" y="69121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1" name="Rectangle 57">
                <a:extLst>
                  <a:ext uri="{FF2B5EF4-FFF2-40B4-BE49-F238E27FC236}">
                    <a16:creationId xmlns:a16="http://schemas.microsoft.com/office/drawing/2014/main" id="{1C4C2020-94B1-F2C9-9ED0-EC58B22EDBB7}"/>
                  </a:ext>
                </a:extLst>
              </p:cNvPr>
              <p:cNvSpPr>
                <a:spLocks noChangeArrowheads="1"/>
              </p:cNvSpPr>
              <p:nvPr/>
            </p:nvSpPr>
            <p:spPr bwMode="auto">
              <a:xfrm>
                <a:off x="2801981" y="69077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2" name="Rectangle 58">
                <a:extLst>
                  <a:ext uri="{FF2B5EF4-FFF2-40B4-BE49-F238E27FC236}">
                    <a16:creationId xmlns:a16="http://schemas.microsoft.com/office/drawing/2014/main" id="{EF1005EB-C301-C33C-C110-FAFA41F53656}"/>
                  </a:ext>
                </a:extLst>
              </p:cNvPr>
              <p:cNvSpPr>
                <a:spLocks noChangeArrowheads="1"/>
              </p:cNvSpPr>
              <p:nvPr/>
            </p:nvSpPr>
            <p:spPr bwMode="auto">
              <a:xfrm>
                <a:off x="2803379" y="69168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3" name="Rectangle 59">
                <a:extLst>
                  <a:ext uri="{FF2B5EF4-FFF2-40B4-BE49-F238E27FC236}">
                    <a16:creationId xmlns:a16="http://schemas.microsoft.com/office/drawing/2014/main" id="{B333D440-6664-67E4-B31E-578C8D775215}"/>
                  </a:ext>
                </a:extLst>
              </p:cNvPr>
              <p:cNvSpPr>
                <a:spLocks noChangeArrowheads="1"/>
              </p:cNvSpPr>
              <p:nvPr/>
            </p:nvSpPr>
            <p:spPr bwMode="auto">
              <a:xfrm>
                <a:off x="2801840"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4" name="Rectangle 60">
                <a:extLst>
                  <a:ext uri="{FF2B5EF4-FFF2-40B4-BE49-F238E27FC236}">
                    <a16:creationId xmlns:a16="http://schemas.microsoft.com/office/drawing/2014/main" id="{40C766D4-2294-403D-20A3-01DD73614179}"/>
                  </a:ext>
                </a:extLst>
              </p:cNvPr>
              <p:cNvSpPr>
                <a:spLocks noChangeArrowheads="1"/>
              </p:cNvSpPr>
              <p:nvPr/>
            </p:nvSpPr>
            <p:spPr bwMode="auto">
              <a:xfrm>
                <a:off x="2803541" y="691293"/>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5" name="Rectangle 61">
                <a:extLst>
                  <a:ext uri="{FF2B5EF4-FFF2-40B4-BE49-F238E27FC236}">
                    <a16:creationId xmlns:a16="http://schemas.microsoft.com/office/drawing/2014/main" id="{24529DA4-59AC-EFBC-EFAF-539CB056EF5A}"/>
                  </a:ext>
                </a:extLst>
              </p:cNvPr>
              <p:cNvSpPr>
                <a:spLocks noChangeArrowheads="1"/>
              </p:cNvSpPr>
              <p:nvPr/>
            </p:nvSpPr>
            <p:spPr bwMode="auto">
              <a:xfrm>
                <a:off x="2803637" y="691061"/>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6" name="Rectangle 62">
                <a:extLst>
                  <a:ext uri="{FF2B5EF4-FFF2-40B4-BE49-F238E27FC236}">
                    <a16:creationId xmlns:a16="http://schemas.microsoft.com/office/drawing/2014/main" id="{5544CEF5-3D72-4CE5-A793-EC95EF76A4AF}"/>
                  </a:ext>
                </a:extLst>
              </p:cNvPr>
              <p:cNvSpPr>
                <a:spLocks noChangeArrowheads="1"/>
              </p:cNvSpPr>
              <p:nvPr/>
            </p:nvSpPr>
            <p:spPr bwMode="auto">
              <a:xfrm>
                <a:off x="2803859" y="69086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7" name="Rectangle 63">
                <a:extLst>
                  <a:ext uri="{FF2B5EF4-FFF2-40B4-BE49-F238E27FC236}">
                    <a16:creationId xmlns:a16="http://schemas.microsoft.com/office/drawing/2014/main" id="{51142B28-7B53-FFFF-37DB-052485AC71D0}"/>
                  </a:ext>
                </a:extLst>
              </p:cNvPr>
              <p:cNvSpPr>
                <a:spLocks noChangeArrowheads="1"/>
              </p:cNvSpPr>
              <p:nvPr/>
            </p:nvSpPr>
            <p:spPr bwMode="auto">
              <a:xfrm>
                <a:off x="2803045" y="691028"/>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8" name="Rectangle 64">
                <a:extLst>
                  <a:ext uri="{FF2B5EF4-FFF2-40B4-BE49-F238E27FC236}">
                    <a16:creationId xmlns:a16="http://schemas.microsoft.com/office/drawing/2014/main" id="{BAD04522-A70F-5C71-1A5B-2A3E8C478AB4}"/>
                  </a:ext>
                </a:extLst>
              </p:cNvPr>
              <p:cNvSpPr>
                <a:spLocks noChangeArrowheads="1"/>
              </p:cNvSpPr>
              <p:nvPr/>
            </p:nvSpPr>
            <p:spPr bwMode="auto">
              <a:xfrm>
                <a:off x="2803731"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sp>
        <p:nvSpPr>
          <p:cNvPr id="9" name="Line 18">
            <a:extLst>
              <a:ext uri="{FF2B5EF4-FFF2-40B4-BE49-F238E27FC236}">
                <a16:creationId xmlns:a16="http://schemas.microsoft.com/office/drawing/2014/main" id="{B16D8450-499F-BA1D-4255-9DAECBE6B81A}"/>
              </a:ext>
            </a:extLst>
          </p:cNvPr>
          <p:cNvSpPr>
            <a:spLocks noChangeShapeType="1"/>
          </p:cNvSpPr>
          <p:nvPr/>
        </p:nvSpPr>
        <p:spPr bwMode="auto">
          <a:xfrm>
            <a:off x="1913274" y="5474729"/>
            <a:ext cx="662927" cy="13669"/>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aphicFrame>
        <p:nvGraphicFramePr>
          <p:cNvPr id="13" name="Symbol zastępczy zawartości 12">
            <a:extLst>
              <a:ext uri="{FF2B5EF4-FFF2-40B4-BE49-F238E27FC236}">
                <a16:creationId xmlns:a16="http://schemas.microsoft.com/office/drawing/2014/main" id="{C4B78C3B-5975-0920-487D-E40785C8FD53}"/>
              </a:ext>
            </a:extLst>
          </p:cNvPr>
          <p:cNvGraphicFramePr>
            <a:graphicFrameLocks noGrp="1"/>
          </p:cNvGraphicFramePr>
          <p:nvPr>
            <p:ph idx="1"/>
            <p:extLst>
              <p:ext uri="{D42A27DB-BD31-4B8C-83A1-F6EECF244321}">
                <p14:modId xmlns:p14="http://schemas.microsoft.com/office/powerpoint/2010/main" val="1874462586"/>
              </p:ext>
            </p:extLst>
          </p:nvPr>
        </p:nvGraphicFramePr>
        <p:xfrm>
          <a:off x="5951895" y="310716"/>
          <a:ext cx="5593292" cy="1773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57C10275-C4F7-2354-3BCF-964D4F679B7C}"/>
              </a:ext>
            </a:extLst>
          </p:cNvPr>
          <p:cNvGraphicFramePr/>
          <p:nvPr>
            <p:extLst>
              <p:ext uri="{D42A27DB-BD31-4B8C-83A1-F6EECF244321}">
                <p14:modId xmlns:p14="http://schemas.microsoft.com/office/powerpoint/2010/main" val="3258890863"/>
              </p:ext>
            </p:extLst>
          </p:nvPr>
        </p:nvGraphicFramePr>
        <p:xfrm>
          <a:off x="5574602" y="1835369"/>
          <a:ext cx="5970585" cy="26888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pole tekstowe 1">
            <a:extLst>
              <a:ext uri="{FF2B5EF4-FFF2-40B4-BE49-F238E27FC236}">
                <a16:creationId xmlns:a16="http://schemas.microsoft.com/office/drawing/2014/main" id="{735FD72B-46BA-082A-E3C4-85C0D1BDBB34}"/>
              </a:ext>
            </a:extLst>
          </p:cNvPr>
          <p:cNvSpPr txBox="1"/>
          <p:nvPr/>
        </p:nvSpPr>
        <p:spPr>
          <a:xfrm>
            <a:off x="2660390" y="4608635"/>
            <a:ext cx="9292910" cy="1600566"/>
          </a:xfrm>
          <a:prstGeom prst="rect">
            <a:avLst/>
          </a:prstGeom>
          <a:solidFill>
            <a:schemeClr val="bg1">
              <a:lumMod val="95000"/>
            </a:schemeClr>
          </a:solidFill>
        </p:spPr>
        <p:txBody>
          <a:bodyPr wrap="square" rtlCol="0">
            <a:spAutoFit/>
          </a:bodyPr>
          <a:lstStyle/>
          <a:p>
            <a:pPr algn="just">
              <a:lnSpc>
                <a:spcPct val="110000"/>
              </a:lnSpc>
            </a:pPr>
            <a:r>
              <a:rPr lang="pl-PL" dirty="0"/>
              <a:t>Operator logistyczny odbiera przesyłkę od Klienta po czym dostarcza ją do swojego centrum dystrybucyjnego. Przesyłki, które mają być dostarczone poza region dostaw oddziału, są przekazywane transportem międzyoddziałowym do pozostałych centrów dystrybucyjnych </a:t>
            </a:r>
            <a:br>
              <a:rPr lang="pl-PL" dirty="0"/>
            </a:br>
            <a:r>
              <a:rPr lang="pl-PL" dirty="0"/>
              <a:t>w innych regionach. Centrum dystrybucyjne, które otrzyma przesyłkę od innego magazynu po przeładunku dostarcza ładunek do ostatecznego odbiorcy.</a:t>
            </a:r>
          </a:p>
        </p:txBody>
      </p:sp>
    </p:spTree>
    <p:extLst>
      <p:ext uri="{BB962C8B-B14F-4D97-AF65-F5344CB8AC3E}">
        <p14:creationId xmlns:p14="http://schemas.microsoft.com/office/powerpoint/2010/main" val="16378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3987" y="145815"/>
            <a:ext cx="9745133" cy="1116542"/>
          </a:xfrm>
        </p:spPr>
        <p:txBody>
          <a:bodyPr/>
          <a:lstStyle/>
          <a:p>
            <a:r>
              <a:rPr lang="pl-PL" dirty="0"/>
              <a:t>Dystrybucja II Model</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59" name="Obraz 58">
            <a:extLst>
              <a:ext uri="{FF2B5EF4-FFF2-40B4-BE49-F238E27FC236}">
                <a16:creationId xmlns:a16="http://schemas.microsoft.com/office/drawing/2014/main" id="{0604701C-10F5-A25A-3459-B93D830167BF}"/>
              </a:ext>
            </a:extLst>
          </p:cNvPr>
          <p:cNvPicPr>
            <a:picLocks noChangeAspect="1"/>
          </p:cNvPicPr>
          <p:nvPr/>
        </p:nvPicPr>
        <p:blipFill>
          <a:blip r:embed="rId3"/>
          <a:stretch>
            <a:fillRect/>
          </a:stretch>
        </p:blipFill>
        <p:spPr>
          <a:xfrm>
            <a:off x="1579842" y="1083398"/>
            <a:ext cx="3395874" cy="3403842"/>
          </a:xfrm>
          <a:prstGeom prst="rect">
            <a:avLst/>
          </a:prstGeom>
        </p:spPr>
      </p:pic>
      <p:grpSp>
        <p:nvGrpSpPr>
          <p:cNvPr id="60" name="Group 3">
            <a:extLst>
              <a:ext uri="{FF2B5EF4-FFF2-40B4-BE49-F238E27FC236}">
                <a16:creationId xmlns:a16="http://schemas.microsoft.com/office/drawing/2014/main" id="{52C9E183-4129-1BB8-CACA-11C89B635641}"/>
              </a:ext>
            </a:extLst>
          </p:cNvPr>
          <p:cNvGrpSpPr>
            <a:grpSpLocks/>
          </p:cNvGrpSpPr>
          <p:nvPr/>
        </p:nvGrpSpPr>
        <p:grpSpPr bwMode="auto">
          <a:xfrm>
            <a:off x="2035017" y="1957592"/>
            <a:ext cx="806187" cy="606381"/>
            <a:chOff x="2964252" y="874194"/>
            <a:chExt cx="678" cy="508"/>
          </a:xfrm>
        </p:grpSpPr>
        <p:sp>
          <p:nvSpPr>
            <p:cNvPr id="61" name="Line 4">
              <a:extLst>
                <a:ext uri="{FF2B5EF4-FFF2-40B4-BE49-F238E27FC236}">
                  <a16:creationId xmlns:a16="http://schemas.microsoft.com/office/drawing/2014/main" id="{599C533E-5650-976D-3B10-F87C62311EDD}"/>
                </a:ext>
              </a:extLst>
            </p:cNvPr>
            <p:cNvSpPr>
              <a:spLocks noChangeShapeType="1"/>
            </p:cNvSpPr>
            <p:nvPr/>
          </p:nvSpPr>
          <p:spPr bwMode="auto">
            <a:xfrm flipH="1" flipV="1">
              <a:off x="2964252" y="874194"/>
              <a:ext cx="227" cy="15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62" name="Line 5">
              <a:extLst>
                <a:ext uri="{FF2B5EF4-FFF2-40B4-BE49-F238E27FC236}">
                  <a16:creationId xmlns:a16="http://schemas.microsoft.com/office/drawing/2014/main" id="{BCD885D3-08F9-8C67-5493-B89C862D500C}"/>
                </a:ext>
              </a:extLst>
            </p:cNvPr>
            <p:cNvSpPr>
              <a:spLocks noChangeShapeType="1"/>
            </p:cNvSpPr>
            <p:nvPr/>
          </p:nvSpPr>
          <p:spPr bwMode="auto">
            <a:xfrm flipH="1">
              <a:off x="2964403" y="874342"/>
              <a:ext cx="527" cy="36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71" name="Group 21">
            <a:extLst>
              <a:ext uri="{FF2B5EF4-FFF2-40B4-BE49-F238E27FC236}">
                <a16:creationId xmlns:a16="http://schemas.microsoft.com/office/drawing/2014/main" id="{847023F9-6550-EFE8-396C-E6F3C8B58124}"/>
              </a:ext>
            </a:extLst>
          </p:cNvPr>
          <p:cNvGrpSpPr>
            <a:grpSpLocks/>
          </p:cNvGrpSpPr>
          <p:nvPr/>
        </p:nvGrpSpPr>
        <p:grpSpPr bwMode="auto">
          <a:xfrm>
            <a:off x="2271000" y="2045687"/>
            <a:ext cx="702919" cy="744490"/>
            <a:chOff x="3208068" y="966937"/>
            <a:chExt cx="592" cy="624"/>
          </a:xfrm>
        </p:grpSpPr>
        <p:sp>
          <p:nvSpPr>
            <p:cNvPr id="72" name="Rectangle 22">
              <a:extLst>
                <a:ext uri="{FF2B5EF4-FFF2-40B4-BE49-F238E27FC236}">
                  <a16:creationId xmlns:a16="http://schemas.microsoft.com/office/drawing/2014/main" id="{343E0AF0-3D26-2373-2E83-2BAD4DEECED1}"/>
                </a:ext>
              </a:extLst>
            </p:cNvPr>
            <p:cNvSpPr>
              <a:spLocks noChangeArrowheads="1"/>
            </p:cNvSpPr>
            <p:nvPr/>
          </p:nvSpPr>
          <p:spPr bwMode="auto">
            <a:xfrm>
              <a:off x="3208564" y="967465"/>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3" name="Rectangle 23">
              <a:extLst>
                <a:ext uri="{FF2B5EF4-FFF2-40B4-BE49-F238E27FC236}">
                  <a16:creationId xmlns:a16="http://schemas.microsoft.com/office/drawing/2014/main" id="{68A3938D-B894-EA58-6FCB-094255AAD84B}"/>
                </a:ext>
              </a:extLst>
            </p:cNvPr>
            <p:cNvSpPr>
              <a:spLocks noChangeArrowheads="1"/>
            </p:cNvSpPr>
            <p:nvPr/>
          </p:nvSpPr>
          <p:spPr bwMode="auto">
            <a:xfrm>
              <a:off x="3208500" y="966993"/>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74" name="Rectangle 24">
              <a:extLst>
                <a:ext uri="{FF2B5EF4-FFF2-40B4-BE49-F238E27FC236}">
                  <a16:creationId xmlns:a16="http://schemas.microsoft.com/office/drawing/2014/main" id="{59E3B6A1-A563-C2F8-DFB4-C4C9DCB07FA3}"/>
                </a:ext>
              </a:extLst>
            </p:cNvPr>
            <p:cNvSpPr>
              <a:spLocks noChangeArrowheads="1"/>
            </p:cNvSpPr>
            <p:nvPr/>
          </p:nvSpPr>
          <p:spPr bwMode="auto">
            <a:xfrm>
              <a:off x="3208068" y="966937"/>
              <a:ext cx="96" cy="9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83" name="Group 35">
            <a:extLst>
              <a:ext uri="{FF2B5EF4-FFF2-40B4-BE49-F238E27FC236}">
                <a16:creationId xmlns:a16="http://schemas.microsoft.com/office/drawing/2014/main" id="{CB44C369-3133-4D3D-0961-3381D4704325}"/>
              </a:ext>
            </a:extLst>
          </p:cNvPr>
          <p:cNvGrpSpPr>
            <a:grpSpLocks/>
          </p:cNvGrpSpPr>
          <p:nvPr/>
        </p:nvGrpSpPr>
        <p:grpSpPr bwMode="auto">
          <a:xfrm>
            <a:off x="2345406" y="1860713"/>
            <a:ext cx="1851033" cy="366305"/>
            <a:chOff x="3701512" y="496059"/>
            <a:chExt cx="1561" cy="307"/>
          </a:xfrm>
        </p:grpSpPr>
        <p:sp>
          <p:nvSpPr>
            <p:cNvPr id="85" name="Line 37">
              <a:extLst>
                <a:ext uri="{FF2B5EF4-FFF2-40B4-BE49-F238E27FC236}">
                  <a16:creationId xmlns:a16="http://schemas.microsoft.com/office/drawing/2014/main" id="{D175B343-3CAB-105E-27CD-EECB998602C5}"/>
                </a:ext>
              </a:extLst>
            </p:cNvPr>
            <p:cNvSpPr>
              <a:spLocks noChangeShapeType="1"/>
            </p:cNvSpPr>
            <p:nvPr/>
          </p:nvSpPr>
          <p:spPr bwMode="auto">
            <a:xfrm flipV="1">
              <a:off x="3701967" y="496357"/>
              <a:ext cx="1042" cy="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86" name="Line 38">
              <a:extLst>
                <a:ext uri="{FF2B5EF4-FFF2-40B4-BE49-F238E27FC236}">
                  <a16:creationId xmlns:a16="http://schemas.microsoft.com/office/drawing/2014/main" id="{D4B85FED-22F3-566D-90F7-24324FBA14DB}"/>
                </a:ext>
              </a:extLst>
            </p:cNvPr>
            <p:cNvSpPr>
              <a:spLocks noChangeShapeType="1"/>
            </p:cNvSpPr>
            <p:nvPr/>
          </p:nvSpPr>
          <p:spPr bwMode="auto">
            <a:xfrm flipV="1">
              <a:off x="3701512" y="496059"/>
              <a:ext cx="1561" cy="179"/>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4" name="Group 46">
            <a:extLst>
              <a:ext uri="{FF2B5EF4-FFF2-40B4-BE49-F238E27FC236}">
                <a16:creationId xmlns:a16="http://schemas.microsoft.com/office/drawing/2014/main" id="{13CCC4CC-B2F2-5A91-3340-BD90C0F6FD47}"/>
              </a:ext>
            </a:extLst>
          </p:cNvPr>
          <p:cNvGrpSpPr>
            <a:grpSpLocks/>
          </p:cNvGrpSpPr>
          <p:nvPr/>
        </p:nvGrpSpPr>
        <p:grpSpPr bwMode="auto">
          <a:xfrm>
            <a:off x="2435463" y="2141454"/>
            <a:ext cx="1372734" cy="1703619"/>
            <a:chOff x="3360354" y="2138793"/>
            <a:chExt cx="1156" cy="1428"/>
          </a:xfrm>
        </p:grpSpPr>
        <p:sp>
          <p:nvSpPr>
            <p:cNvPr id="95" name="Line 47">
              <a:extLst>
                <a:ext uri="{FF2B5EF4-FFF2-40B4-BE49-F238E27FC236}">
                  <a16:creationId xmlns:a16="http://schemas.microsoft.com/office/drawing/2014/main" id="{3C19DE69-91FA-7587-1929-3079A79E2F61}"/>
                </a:ext>
              </a:extLst>
            </p:cNvPr>
            <p:cNvSpPr>
              <a:spLocks noChangeShapeType="1"/>
            </p:cNvSpPr>
            <p:nvPr/>
          </p:nvSpPr>
          <p:spPr bwMode="auto">
            <a:xfrm rot="10800000" flipV="1">
              <a:off x="3360354" y="2138865"/>
              <a:ext cx="285" cy="83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6" name="Line 48">
              <a:extLst>
                <a:ext uri="{FF2B5EF4-FFF2-40B4-BE49-F238E27FC236}">
                  <a16:creationId xmlns:a16="http://schemas.microsoft.com/office/drawing/2014/main" id="{2AB01428-7B47-1F5B-9A6C-273031AA451E}"/>
                </a:ext>
              </a:extLst>
            </p:cNvPr>
            <p:cNvSpPr>
              <a:spLocks noChangeShapeType="1"/>
            </p:cNvSpPr>
            <p:nvPr/>
          </p:nvSpPr>
          <p:spPr bwMode="auto">
            <a:xfrm rot="10107335" flipH="1" flipV="1">
              <a:off x="3360848" y="2139232"/>
              <a:ext cx="662" cy="61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97" name="Line 49">
              <a:extLst>
                <a:ext uri="{FF2B5EF4-FFF2-40B4-BE49-F238E27FC236}">
                  <a16:creationId xmlns:a16="http://schemas.microsoft.com/office/drawing/2014/main" id="{67838886-13D3-D802-2EEC-1D38F2FCE081}"/>
                </a:ext>
              </a:extLst>
            </p:cNvPr>
            <p:cNvSpPr>
              <a:spLocks noChangeShapeType="1"/>
            </p:cNvSpPr>
            <p:nvPr/>
          </p:nvSpPr>
          <p:spPr bwMode="auto">
            <a:xfrm rot="10107335" flipH="1" flipV="1">
              <a:off x="3360792" y="2138793"/>
              <a:ext cx="482" cy="1428"/>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pSp>
        <p:nvGrpSpPr>
          <p:cNvPr id="98" name="Group 50">
            <a:extLst>
              <a:ext uri="{FF2B5EF4-FFF2-40B4-BE49-F238E27FC236}">
                <a16:creationId xmlns:a16="http://schemas.microsoft.com/office/drawing/2014/main" id="{AA27EEDF-4D51-492B-B33C-6D7AB7A61FA5}"/>
              </a:ext>
            </a:extLst>
          </p:cNvPr>
          <p:cNvGrpSpPr>
            <a:grpSpLocks/>
          </p:cNvGrpSpPr>
          <p:nvPr/>
        </p:nvGrpSpPr>
        <p:grpSpPr bwMode="auto">
          <a:xfrm>
            <a:off x="1874285" y="1775058"/>
            <a:ext cx="2511805" cy="2053314"/>
            <a:chOff x="2801840" y="690057"/>
            <a:chExt cx="2115" cy="1721"/>
          </a:xfrm>
        </p:grpSpPr>
        <p:sp>
          <p:nvSpPr>
            <p:cNvPr id="99" name="Rectangle 54">
              <a:extLst>
                <a:ext uri="{FF2B5EF4-FFF2-40B4-BE49-F238E27FC236}">
                  <a16:creationId xmlns:a16="http://schemas.microsoft.com/office/drawing/2014/main" id="{0126C9F4-57FB-BE1D-50F8-05BAFB7AEB78}"/>
                </a:ext>
              </a:extLst>
            </p:cNvPr>
            <p:cNvSpPr>
              <a:spLocks noChangeArrowheads="1"/>
            </p:cNvSpPr>
            <p:nvPr/>
          </p:nvSpPr>
          <p:spPr bwMode="auto">
            <a:xfrm>
              <a:off x="2803713" y="690375"/>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0" name="Rectangle 56">
              <a:extLst>
                <a:ext uri="{FF2B5EF4-FFF2-40B4-BE49-F238E27FC236}">
                  <a16:creationId xmlns:a16="http://schemas.microsoft.com/office/drawing/2014/main" id="{7110DE51-60D6-FD3D-CFFE-065A4195D1EA}"/>
                </a:ext>
              </a:extLst>
            </p:cNvPr>
            <p:cNvSpPr>
              <a:spLocks noChangeArrowheads="1"/>
            </p:cNvSpPr>
            <p:nvPr/>
          </p:nvSpPr>
          <p:spPr bwMode="auto">
            <a:xfrm>
              <a:off x="2802160" y="69121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1" name="Rectangle 57">
              <a:extLst>
                <a:ext uri="{FF2B5EF4-FFF2-40B4-BE49-F238E27FC236}">
                  <a16:creationId xmlns:a16="http://schemas.microsoft.com/office/drawing/2014/main" id="{1C4C2020-94B1-F2C9-9ED0-EC58B22EDBB7}"/>
                </a:ext>
              </a:extLst>
            </p:cNvPr>
            <p:cNvSpPr>
              <a:spLocks noChangeArrowheads="1"/>
            </p:cNvSpPr>
            <p:nvPr/>
          </p:nvSpPr>
          <p:spPr bwMode="auto">
            <a:xfrm>
              <a:off x="2801981" y="69077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2" name="Rectangle 58">
              <a:extLst>
                <a:ext uri="{FF2B5EF4-FFF2-40B4-BE49-F238E27FC236}">
                  <a16:creationId xmlns:a16="http://schemas.microsoft.com/office/drawing/2014/main" id="{EF1005EB-C301-C33C-C110-FAFA41F53656}"/>
                </a:ext>
              </a:extLst>
            </p:cNvPr>
            <p:cNvSpPr>
              <a:spLocks noChangeArrowheads="1"/>
            </p:cNvSpPr>
            <p:nvPr/>
          </p:nvSpPr>
          <p:spPr bwMode="auto">
            <a:xfrm>
              <a:off x="2803379" y="69168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3" name="Rectangle 59">
              <a:extLst>
                <a:ext uri="{FF2B5EF4-FFF2-40B4-BE49-F238E27FC236}">
                  <a16:creationId xmlns:a16="http://schemas.microsoft.com/office/drawing/2014/main" id="{B333D440-6664-67E4-B31E-578C8D775215}"/>
                </a:ext>
              </a:extLst>
            </p:cNvPr>
            <p:cNvSpPr>
              <a:spLocks noChangeArrowheads="1"/>
            </p:cNvSpPr>
            <p:nvPr/>
          </p:nvSpPr>
          <p:spPr bwMode="auto">
            <a:xfrm>
              <a:off x="2801840"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4" name="Rectangle 60">
              <a:extLst>
                <a:ext uri="{FF2B5EF4-FFF2-40B4-BE49-F238E27FC236}">
                  <a16:creationId xmlns:a16="http://schemas.microsoft.com/office/drawing/2014/main" id="{40C766D4-2294-403D-20A3-01DD73614179}"/>
                </a:ext>
              </a:extLst>
            </p:cNvPr>
            <p:cNvSpPr>
              <a:spLocks noChangeArrowheads="1"/>
            </p:cNvSpPr>
            <p:nvPr/>
          </p:nvSpPr>
          <p:spPr bwMode="auto">
            <a:xfrm>
              <a:off x="2803541" y="691293"/>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5" name="Rectangle 61">
              <a:extLst>
                <a:ext uri="{FF2B5EF4-FFF2-40B4-BE49-F238E27FC236}">
                  <a16:creationId xmlns:a16="http://schemas.microsoft.com/office/drawing/2014/main" id="{24529DA4-59AC-EFBC-EFAF-539CB056EF5A}"/>
                </a:ext>
              </a:extLst>
            </p:cNvPr>
            <p:cNvSpPr>
              <a:spLocks noChangeArrowheads="1"/>
            </p:cNvSpPr>
            <p:nvPr/>
          </p:nvSpPr>
          <p:spPr bwMode="auto">
            <a:xfrm>
              <a:off x="2803637" y="691061"/>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6" name="Rectangle 62">
              <a:extLst>
                <a:ext uri="{FF2B5EF4-FFF2-40B4-BE49-F238E27FC236}">
                  <a16:creationId xmlns:a16="http://schemas.microsoft.com/office/drawing/2014/main" id="{5544CEF5-3D72-4CE5-A793-EC95EF76A4AF}"/>
                </a:ext>
              </a:extLst>
            </p:cNvPr>
            <p:cNvSpPr>
              <a:spLocks noChangeArrowheads="1"/>
            </p:cNvSpPr>
            <p:nvPr/>
          </p:nvSpPr>
          <p:spPr bwMode="auto">
            <a:xfrm>
              <a:off x="2803859" y="690862"/>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7" name="Rectangle 63">
              <a:extLst>
                <a:ext uri="{FF2B5EF4-FFF2-40B4-BE49-F238E27FC236}">
                  <a16:creationId xmlns:a16="http://schemas.microsoft.com/office/drawing/2014/main" id="{51142B28-7B53-FFFF-37DB-052485AC71D0}"/>
                </a:ext>
              </a:extLst>
            </p:cNvPr>
            <p:cNvSpPr>
              <a:spLocks noChangeArrowheads="1"/>
            </p:cNvSpPr>
            <p:nvPr/>
          </p:nvSpPr>
          <p:spPr bwMode="auto">
            <a:xfrm>
              <a:off x="2803045" y="691028"/>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108" name="Rectangle 64">
              <a:extLst>
                <a:ext uri="{FF2B5EF4-FFF2-40B4-BE49-F238E27FC236}">
                  <a16:creationId xmlns:a16="http://schemas.microsoft.com/office/drawing/2014/main" id="{BAD04522-A70F-5C71-1A5B-2A3E8C478AB4}"/>
                </a:ext>
              </a:extLst>
            </p:cNvPr>
            <p:cNvSpPr>
              <a:spLocks noChangeArrowheads="1"/>
            </p:cNvSpPr>
            <p:nvPr/>
          </p:nvSpPr>
          <p:spPr bwMode="auto">
            <a:xfrm>
              <a:off x="2803731" y="690057"/>
              <a:ext cx="9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graphicFrame>
        <p:nvGraphicFramePr>
          <p:cNvPr id="13" name="Symbol zastępczy zawartości 12">
            <a:extLst>
              <a:ext uri="{FF2B5EF4-FFF2-40B4-BE49-F238E27FC236}">
                <a16:creationId xmlns:a16="http://schemas.microsoft.com/office/drawing/2014/main" id="{C4B78C3B-5975-0920-487D-E40785C8FD53}"/>
              </a:ext>
            </a:extLst>
          </p:cNvPr>
          <p:cNvGraphicFramePr>
            <a:graphicFrameLocks noGrp="1"/>
          </p:cNvGraphicFramePr>
          <p:nvPr>
            <p:ph idx="1"/>
            <p:extLst>
              <p:ext uri="{D42A27DB-BD31-4B8C-83A1-F6EECF244321}">
                <p14:modId xmlns:p14="http://schemas.microsoft.com/office/powerpoint/2010/main" val="3686040588"/>
              </p:ext>
            </p:extLst>
          </p:nvPr>
        </p:nvGraphicFramePr>
        <p:xfrm>
          <a:off x="125853" y="4149982"/>
          <a:ext cx="5657102" cy="243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4" name="Diagram 163">
            <a:extLst>
              <a:ext uri="{FF2B5EF4-FFF2-40B4-BE49-F238E27FC236}">
                <a16:creationId xmlns:a16="http://schemas.microsoft.com/office/drawing/2014/main" id="{457A2653-3B9E-B267-2298-8ACCB64DD78C}"/>
              </a:ext>
            </a:extLst>
          </p:cNvPr>
          <p:cNvGraphicFramePr/>
          <p:nvPr>
            <p:extLst>
              <p:ext uri="{D42A27DB-BD31-4B8C-83A1-F6EECF244321}">
                <p14:modId xmlns:p14="http://schemas.microsoft.com/office/powerpoint/2010/main" val="3840040480"/>
              </p:ext>
            </p:extLst>
          </p:nvPr>
        </p:nvGraphicFramePr>
        <p:xfrm>
          <a:off x="5947803" y="1340961"/>
          <a:ext cx="5970585" cy="26888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pole tekstowe 2">
            <a:extLst>
              <a:ext uri="{FF2B5EF4-FFF2-40B4-BE49-F238E27FC236}">
                <a16:creationId xmlns:a16="http://schemas.microsoft.com/office/drawing/2014/main" id="{231214B8-CB40-9A84-6AF5-482B30EE66F7}"/>
              </a:ext>
            </a:extLst>
          </p:cNvPr>
          <p:cNvSpPr txBox="1"/>
          <p:nvPr/>
        </p:nvSpPr>
        <p:spPr>
          <a:xfrm>
            <a:off x="2916925" y="4722056"/>
            <a:ext cx="9020460" cy="1472454"/>
          </a:xfrm>
          <a:prstGeom prst="rect">
            <a:avLst/>
          </a:prstGeom>
          <a:solidFill>
            <a:schemeClr val="bg1">
              <a:lumMod val="95000"/>
            </a:schemeClr>
          </a:solidFill>
        </p:spPr>
        <p:txBody>
          <a:bodyPr wrap="square" rtlCol="0">
            <a:spAutoFit/>
          </a:bodyPr>
          <a:lstStyle/>
          <a:p>
            <a:pPr algn="just">
              <a:lnSpc>
                <a:spcPct val="120000"/>
              </a:lnSpc>
            </a:pPr>
            <a:r>
              <a:rPr lang="pl-PL" sz="1900" dirty="0"/>
              <a:t>Operator logistyczny odbiera przesyłkę od Klienta po czym dostarcza ją bezpośrednio do odbiorcy. Dzięki temu pomija swoje centra dystrybucyjne i angażuje tylko jeden pojazd</a:t>
            </a:r>
            <a:br>
              <a:rPr lang="pl-PL" sz="1900" dirty="0"/>
            </a:br>
            <a:r>
              <a:rPr lang="pl-PL" sz="1900" dirty="0"/>
              <a:t>w dostawę. Niestety aby dane rozwiązanie było opłacalne należy zapewnić wysokie wypełnienie pojazdu, ponieważ w przeciwnym przypadku inne modele sprawdzą się lepiej</a:t>
            </a:r>
            <a:r>
              <a:rPr lang="pl-PL" dirty="0"/>
              <a:t>.</a:t>
            </a:r>
          </a:p>
        </p:txBody>
      </p:sp>
      <p:grpSp>
        <p:nvGrpSpPr>
          <p:cNvPr id="43" name="Grupa 4">
            <a:extLst>
              <a:ext uri="{FF2B5EF4-FFF2-40B4-BE49-F238E27FC236}">
                <a16:creationId xmlns:a16="http://schemas.microsoft.com/office/drawing/2014/main" id="{72472156-38FD-43D8-9D47-7755F9EC9F13}"/>
              </a:ext>
            </a:extLst>
          </p:cNvPr>
          <p:cNvGrpSpPr/>
          <p:nvPr/>
        </p:nvGrpSpPr>
        <p:grpSpPr>
          <a:xfrm>
            <a:off x="4577677" y="3886107"/>
            <a:ext cx="2204411" cy="866992"/>
            <a:chOff x="3151737" y="4631169"/>
            <a:chExt cx="1855494" cy="685156"/>
          </a:xfrm>
        </p:grpSpPr>
        <p:sp>
          <p:nvSpPr>
            <p:cNvPr id="44" name="Text Box 13">
              <a:extLst>
                <a:ext uri="{FF2B5EF4-FFF2-40B4-BE49-F238E27FC236}">
                  <a16:creationId xmlns:a16="http://schemas.microsoft.com/office/drawing/2014/main" id="{2A4B12B0-12D5-4131-AD29-BD8ECE6737AC}"/>
                </a:ext>
              </a:extLst>
            </p:cNvPr>
            <p:cNvSpPr txBox="1">
              <a:spLocks noChangeArrowheads="1"/>
            </p:cNvSpPr>
            <p:nvPr/>
          </p:nvSpPr>
          <p:spPr bwMode="auto">
            <a:xfrm>
              <a:off x="3335527" y="5108576"/>
              <a:ext cx="120420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Operator</a:t>
              </a:r>
            </a:p>
          </p:txBody>
        </p:sp>
        <p:sp>
          <p:nvSpPr>
            <p:cNvPr id="45" name="Rectangle 14">
              <a:extLst>
                <a:ext uri="{FF2B5EF4-FFF2-40B4-BE49-F238E27FC236}">
                  <a16:creationId xmlns:a16="http://schemas.microsoft.com/office/drawing/2014/main" id="{28B22702-6810-43CD-99C1-8D9E3A0707BC}"/>
                </a:ext>
              </a:extLst>
            </p:cNvPr>
            <p:cNvSpPr>
              <a:spLocks noChangeArrowheads="1"/>
            </p:cNvSpPr>
            <p:nvPr/>
          </p:nvSpPr>
          <p:spPr bwMode="auto">
            <a:xfrm>
              <a:off x="3161857" y="4903578"/>
              <a:ext cx="114300" cy="11468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6" name="Rectangle 15">
              <a:extLst>
                <a:ext uri="{FF2B5EF4-FFF2-40B4-BE49-F238E27FC236}">
                  <a16:creationId xmlns:a16="http://schemas.microsoft.com/office/drawing/2014/main" id="{7DFCA347-86C7-4667-8322-77D719A90ADD}"/>
                </a:ext>
              </a:extLst>
            </p:cNvPr>
            <p:cNvSpPr>
              <a:spLocks noChangeArrowheads="1"/>
            </p:cNvSpPr>
            <p:nvPr/>
          </p:nvSpPr>
          <p:spPr bwMode="auto">
            <a:xfrm>
              <a:off x="3171978" y="4677700"/>
              <a:ext cx="114300" cy="114686"/>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47" name="Text Box 16">
              <a:extLst>
                <a:ext uri="{FF2B5EF4-FFF2-40B4-BE49-F238E27FC236}">
                  <a16:creationId xmlns:a16="http://schemas.microsoft.com/office/drawing/2014/main" id="{D80A5C76-3EF5-432C-A66A-01E61BA9DD22}"/>
                </a:ext>
              </a:extLst>
            </p:cNvPr>
            <p:cNvSpPr txBox="1">
              <a:spLocks noChangeArrowheads="1"/>
            </p:cNvSpPr>
            <p:nvPr/>
          </p:nvSpPr>
          <p:spPr bwMode="auto">
            <a:xfrm>
              <a:off x="3335527" y="4631169"/>
              <a:ext cx="1204201" cy="34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Zakład produkcyjny</a:t>
              </a:r>
            </a:p>
          </p:txBody>
        </p:sp>
        <p:sp>
          <p:nvSpPr>
            <p:cNvPr id="48" name="Text Box 17">
              <a:extLst>
                <a:ext uri="{FF2B5EF4-FFF2-40B4-BE49-F238E27FC236}">
                  <a16:creationId xmlns:a16="http://schemas.microsoft.com/office/drawing/2014/main" id="{E245E199-E204-45F9-860D-1492EFE11F13}"/>
                </a:ext>
              </a:extLst>
            </p:cNvPr>
            <p:cNvSpPr txBox="1">
              <a:spLocks noChangeArrowheads="1"/>
            </p:cNvSpPr>
            <p:nvPr/>
          </p:nvSpPr>
          <p:spPr bwMode="auto">
            <a:xfrm>
              <a:off x="3335527" y="4850631"/>
              <a:ext cx="1204201" cy="20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pl-PL" altLang="pl-PL" sz="1200" dirty="0"/>
                <a:t>Odbiorcy</a:t>
              </a:r>
            </a:p>
          </p:txBody>
        </p:sp>
        <p:sp>
          <p:nvSpPr>
            <p:cNvPr id="49" name="Line 18">
              <a:extLst>
                <a:ext uri="{FF2B5EF4-FFF2-40B4-BE49-F238E27FC236}">
                  <a16:creationId xmlns:a16="http://schemas.microsoft.com/office/drawing/2014/main" id="{6C498D72-2285-4C57-84D0-6712B44499E3}"/>
                </a:ext>
              </a:extLst>
            </p:cNvPr>
            <p:cNvSpPr>
              <a:spLocks noChangeShapeType="1"/>
            </p:cNvSpPr>
            <p:nvPr/>
          </p:nvSpPr>
          <p:spPr bwMode="auto">
            <a:xfrm flipV="1">
              <a:off x="4481546" y="5191584"/>
              <a:ext cx="5143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sp>
          <p:nvSpPr>
            <p:cNvPr id="50" name="Oval 19">
              <a:extLst>
                <a:ext uri="{FF2B5EF4-FFF2-40B4-BE49-F238E27FC236}">
                  <a16:creationId xmlns:a16="http://schemas.microsoft.com/office/drawing/2014/main" id="{DB04E650-A3C5-4BA3-85B1-D19831ED0DDE}"/>
                </a:ext>
              </a:extLst>
            </p:cNvPr>
            <p:cNvSpPr>
              <a:spLocks noChangeAspect="1" noChangeArrowheads="1"/>
            </p:cNvSpPr>
            <p:nvPr/>
          </p:nvSpPr>
          <p:spPr bwMode="auto">
            <a:xfrm>
              <a:off x="3151737" y="5138076"/>
              <a:ext cx="134541" cy="134540"/>
            </a:xfrm>
            <a:prstGeom prst="ellipse">
              <a:avLst/>
            </a:prstGeom>
            <a:solidFill>
              <a:srgbClr val="FF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0"/>
                </a:spcBef>
              </a:pPr>
              <a:endParaRPr lang="pl-PL" altLang="pl-PL">
                <a:solidFill>
                  <a:srgbClr val="0033CC"/>
                </a:solidFill>
                <a:latin typeface="Times New Roman" charset="0"/>
              </a:endParaRPr>
            </a:p>
          </p:txBody>
        </p:sp>
        <p:sp>
          <p:nvSpPr>
            <p:cNvPr id="51" name="Line 20">
              <a:extLst>
                <a:ext uri="{FF2B5EF4-FFF2-40B4-BE49-F238E27FC236}">
                  <a16:creationId xmlns:a16="http://schemas.microsoft.com/office/drawing/2014/main" id="{19509796-FB07-4F1E-905D-BDDDB7442594}"/>
                </a:ext>
              </a:extLst>
            </p:cNvPr>
            <p:cNvSpPr>
              <a:spLocks noChangeShapeType="1"/>
            </p:cNvSpPr>
            <p:nvPr/>
          </p:nvSpPr>
          <p:spPr bwMode="auto">
            <a:xfrm flipV="1">
              <a:off x="4492881" y="4742769"/>
              <a:ext cx="51435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a:p>
          </p:txBody>
        </p:sp>
      </p:grpSp>
      <p:sp>
        <p:nvSpPr>
          <p:cNvPr id="52" name="Line 18">
            <a:extLst>
              <a:ext uri="{FF2B5EF4-FFF2-40B4-BE49-F238E27FC236}">
                <a16:creationId xmlns:a16="http://schemas.microsoft.com/office/drawing/2014/main" id="{EDBEE822-8499-41AE-AD51-47F456D987D9}"/>
              </a:ext>
            </a:extLst>
          </p:cNvPr>
          <p:cNvSpPr>
            <a:spLocks noChangeShapeType="1"/>
          </p:cNvSpPr>
          <p:nvPr/>
        </p:nvSpPr>
        <p:spPr bwMode="auto">
          <a:xfrm flipV="1">
            <a:off x="6157551" y="4317143"/>
            <a:ext cx="624538"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pl-PL" dirty="0"/>
          </a:p>
        </p:txBody>
      </p:sp>
    </p:spTree>
    <p:extLst>
      <p:ext uri="{BB962C8B-B14F-4D97-AF65-F5344CB8AC3E}">
        <p14:creationId xmlns:p14="http://schemas.microsoft.com/office/powerpoint/2010/main" val="2348630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EC873-EE83-4F59-8F2E-482F8BC697CE}">
  <ds:schemaRefs>
    <ds:schemaRef ds:uri="http://schemas.microsoft.com/sharepoint/v3/contenttype/forms"/>
  </ds:schemaRefs>
</ds:datastoreItem>
</file>

<file path=customXml/itemProps2.xml><?xml version="1.0" encoding="utf-8"?>
<ds:datastoreItem xmlns:ds="http://schemas.openxmlformats.org/officeDocument/2006/customXml" ds:itemID="{7BB23932-651D-4204-B6D1-483BFA5B17AD}">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35840109-B8D8-404C-B387-E1C161943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15281</TotalTime>
  <Words>2295</Words>
  <Application>Microsoft Office PowerPoint</Application>
  <PresentationFormat>Widescreen</PresentationFormat>
  <Paragraphs>228</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Arial</vt:lpstr>
      <vt:lpstr>Calibri</vt:lpstr>
      <vt:lpstr>Tahoma</vt:lpstr>
      <vt:lpstr>Times New Roman</vt:lpstr>
      <vt:lpstr>Motyw pakietu Office</vt:lpstr>
      <vt:lpstr>PowerPoint Presentation</vt:lpstr>
      <vt:lpstr>Agenda</vt:lpstr>
      <vt:lpstr>Dystrybucja drobnicowa</vt:lpstr>
      <vt:lpstr>Dystrybucja drobnicowa</vt:lpstr>
      <vt:lpstr>Dystrybucja drobnicowa</vt:lpstr>
      <vt:lpstr>Korzyści dystrybucji drobnicowej</vt:lpstr>
      <vt:lpstr>Trudności w dystrybucji drobnicowej</vt:lpstr>
      <vt:lpstr>Dystrybucja I Model</vt:lpstr>
      <vt:lpstr>Dystrybucja II Model</vt:lpstr>
      <vt:lpstr>Dystrybucja III Model</vt:lpstr>
      <vt:lpstr>Wybór odpowiedniego modelu dystrybucji </vt:lpstr>
      <vt:lpstr>Wybór odpowiedniego modelu dystrybucji </vt:lpstr>
      <vt:lpstr>Wybór odpowiedniego modelu dystrybucji </vt:lpstr>
      <vt:lpstr>Wskaźniki i mierniki</vt:lpstr>
      <vt:lpstr>Zadanie – dane wejściowe</vt:lpstr>
      <vt:lpstr>Wzór długości łuku koła wielkiego</vt:lpstr>
      <vt:lpstr>Zadanie – Założenia</vt:lpstr>
      <vt:lpstr>Zadanie – część I</vt:lpstr>
      <vt:lpstr>Zadanie – część I przykładowe wyliczenia</vt:lpstr>
      <vt:lpstr>Zadanie – część II</vt:lpstr>
      <vt:lpstr>Zadanie – część II przykładowe wyliczenia</vt:lpstr>
      <vt:lpstr>Zadanie – część II przykładowe wyliczenia</vt:lpstr>
      <vt:lpstr>Zadanie – część III</vt:lpstr>
      <vt:lpstr>Zadanie – część III wskazówki</vt:lpstr>
      <vt:lpstr>Zadanie – część IV</vt:lpstr>
      <vt:lpstr>Zadanie – część IV wskazówki</vt:lpstr>
      <vt:lpstr>Podsumowanie</vt:lpstr>
      <vt:lpstr>Autorzy:  Katarzyna Grzybowska Katarzyna Ragin-Skorecka Katarzyna Siemieniak Piotr Cyplik Michał Adamczak Jędrzej Jankowski-Guzy Adrianna Toboła-Walaszczyk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76</cp:revision>
  <dcterms:created xsi:type="dcterms:W3CDTF">2023-07-06T12:09:08Z</dcterms:created>
  <dcterms:modified xsi:type="dcterms:W3CDTF">2025-10-21T17:21:36Z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