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258" r:id="rId8"/>
    <p:sldId id="275" r:id="rId9"/>
    <p:sldId id="259" r:id="rId10"/>
    <p:sldId id="260" r:id="rId11"/>
    <p:sldId id="273" r:id="rId12"/>
    <p:sldId id="261" r:id="rId13"/>
    <p:sldId id="262" r:id="rId14"/>
    <p:sldId id="274" r:id="rId15"/>
    <p:sldId id="268" r:id="rId16"/>
    <p:sldId id="271" r:id="rId17"/>
    <p:sldId id="263" r:id="rId18"/>
    <p:sldId id="269" r:id="rId19"/>
    <p:sldId id="264" r:id="rId20"/>
    <p:sldId id="270" r:id="rId21"/>
    <p:sldId id="265" r:id="rId22"/>
    <p:sldId id="266" r:id="rId23"/>
    <p:sldId id="272" r:id="rId24"/>
    <p:sldId id="335" r:id="rId25"/>
    <p:sldId id="267" r:id="rId26"/>
  </p:sldIdLst>
  <p:sldSz cx="12192000" cy="6858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96B94A-8EE3-1C05-AD90-4BC71F30D5A0}" v="383" dt="2024-10-03T05:01:50.805"/>
    <p1510:client id="{CE65F49C-3606-51EB-E7DD-77D0B7DC7BE6}" v="116" dt="2024-10-03T06:56:42.7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Gumzej" userId="39b5f2aa-645e-44ce-a9a1-d6838aa53dea" providerId="ADAL" clId="{0B50F2A7-8D8E-49B6-A5A3-FEB40D1634E2}"/>
    <pc:docChg chg="undo custSel modSld">
      <pc:chgData name="Roman Gumzej" userId="39b5f2aa-645e-44ce-a9a1-d6838aa53dea" providerId="ADAL" clId="{0B50F2A7-8D8E-49B6-A5A3-FEB40D1634E2}" dt="2024-05-29T08:33:42.646" v="286" actId="20577"/>
      <pc:docMkLst>
        <pc:docMk/>
      </pc:docMkLst>
      <pc:sldChg chg="modSp mod">
        <pc:chgData name="Roman Gumzej" userId="39b5f2aa-645e-44ce-a9a1-d6838aa53dea" providerId="ADAL" clId="{0B50F2A7-8D8E-49B6-A5A3-FEB40D1634E2}" dt="2024-05-22T07:18:25.241" v="4" actId="27636"/>
        <pc:sldMkLst>
          <pc:docMk/>
          <pc:sldMk cId="0" sldId="256"/>
        </pc:sldMkLst>
        <pc:spChg chg="mod">
          <ac:chgData name="Roman Gumzej" userId="39b5f2aa-645e-44ce-a9a1-d6838aa53dea" providerId="ADAL" clId="{0B50F2A7-8D8E-49B6-A5A3-FEB40D1634E2}" dt="2024-05-22T07:18:25.241" v="4" actId="27636"/>
          <ac:spMkLst>
            <pc:docMk/>
            <pc:sldMk cId="0" sldId="256"/>
            <ac:spMk id="94" creationId="{00000000-0000-0000-0000-000000000000}"/>
          </ac:spMkLst>
        </pc:spChg>
      </pc:sldChg>
      <pc:sldChg chg="delSp mod">
        <pc:chgData name="Roman Gumzej" userId="39b5f2aa-645e-44ce-a9a1-d6838aa53dea" providerId="ADAL" clId="{0B50F2A7-8D8E-49B6-A5A3-FEB40D1634E2}" dt="2024-05-22T06:46:43.407" v="125" actId="478"/>
        <pc:sldMkLst>
          <pc:docMk/>
          <pc:sldMk cId="0" sldId="258"/>
        </pc:sldMkLst>
        <pc:spChg chg="del">
          <ac:chgData name="Roman Gumzej" userId="39b5f2aa-645e-44ce-a9a1-d6838aa53dea" providerId="ADAL" clId="{0B50F2A7-8D8E-49B6-A5A3-FEB40D1634E2}" dt="2024-05-22T06:46:43.407" v="125" actId="478"/>
          <ac:spMkLst>
            <pc:docMk/>
            <pc:sldMk cId="0" sldId="258"/>
            <ac:spMk id="103" creationId="{00000000-0000-0000-0000-000000000000}"/>
          </ac:spMkLst>
        </pc:spChg>
      </pc:sldChg>
      <pc:sldChg chg="delSp mod">
        <pc:chgData name="Roman Gumzej" userId="39b5f2aa-645e-44ce-a9a1-d6838aa53dea" providerId="ADAL" clId="{0B50F2A7-8D8E-49B6-A5A3-FEB40D1634E2}" dt="2024-05-22T06:45:40.594" v="112" actId="478"/>
        <pc:sldMkLst>
          <pc:docMk/>
          <pc:sldMk cId="0" sldId="259"/>
        </pc:sldMkLst>
        <pc:spChg chg="del">
          <ac:chgData name="Roman Gumzej" userId="39b5f2aa-645e-44ce-a9a1-d6838aa53dea" providerId="ADAL" clId="{0B50F2A7-8D8E-49B6-A5A3-FEB40D1634E2}" dt="2024-05-22T06:45:40.594" v="112" actId="478"/>
          <ac:spMkLst>
            <pc:docMk/>
            <pc:sldMk cId="0" sldId="259"/>
            <ac:spMk id="106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9T06:55:01.912" v="189" actId="20577"/>
        <pc:sldMkLst>
          <pc:docMk/>
          <pc:sldMk cId="0" sldId="260"/>
        </pc:sldMkLst>
        <pc:spChg chg="mod">
          <ac:chgData name="Roman Gumzej" userId="39b5f2aa-645e-44ce-a9a1-d6838aa53dea" providerId="ADAL" clId="{0B50F2A7-8D8E-49B6-A5A3-FEB40D1634E2}" dt="2024-05-22T07:16:20.321" v="0" actId="790"/>
          <ac:spMkLst>
            <pc:docMk/>
            <pc:sldMk cId="0" sldId="260"/>
            <ac:spMk id="107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5:47.937" v="113" actId="478"/>
          <ac:spMkLst>
            <pc:docMk/>
            <pc:sldMk cId="0" sldId="260"/>
            <ac:spMk id="108" creationId="{00000000-0000-0000-0000-000000000000}"/>
          </ac:spMkLst>
        </pc:spChg>
        <pc:graphicFrameChg chg="modGraphic">
          <ac:chgData name="Roman Gumzej" userId="39b5f2aa-645e-44ce-a9a1-d6838aa53dea" providerId="ADAL" clId="{0B50F2A7-8D8E-49B6-A5A3-FEB40D1634E2}" dt="2024-05-29T06:55:01.912" v="189" actId="20577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delSp modSp mod">
        <pc:chgData name="Roman Gumzej" userId="39b5f2aa-645e-44ce-a9a1-d6838aa53dea" providerId="ADAL" clId="{0B50F2A7-8D8E-49B6-A5A3-FEB40D1634E2}" dt="2024-05-29T06:56:33.023" v="196" actId="20577"/>
        <pc:sldMkLst>
          <pc:docMk/>
          <pc:sldMk cId="0" sldId="261"/>
        </pc:sldMkLst>
        <pc:spChg chg="mod">
          <ac:chgData name="Roman Gumzej" userId="39b5f2aa-645e-44ce-a9a1-d6838aa53dea" providerId="ADAL" clId="{0B50F2A7-8D8E-49B6-A5A3-FEB40D1634E2}" dt="2024-05-29T06:56:33.023" v="196" actId="20577"/>
          <ac:spMkLst>
            <pc:docMk/>
            <pc:sldMk cId="0" sldId="261"/>
            <ac:spMk id="111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5:57.346" v="116" actId="478"/>
          <ac:spMkLst>
            <pc:docMk/>
            <pc:sldMk cId="0" sldId="261"/>
            <ac:spMk id="112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9T07:02:13.713" v="225" actId="20577"/>
        <pc:sldMkLst>
          <pc:docMk/>
          <pc:sldMk cId="0" sldId="262"/>
        </pc:sldMkLst>
        <pc:spChg chg="mod">
          <ac:chgData name="Roman Gumzej" userId="39b5f2aa-645e-44ce-a9a1-d6838aa53dea" providerId="ADAL" clId="{0B50F2A7-8D8E-49B6-A5A3-FEB40D1634E2}" dt="2024-05-29T07:02:13.713" v="225" actId="20577"/>
          <ac:spMkLst>
            <pc:docMk/>
            <pc:sldMk cId="0" sldId="262"/>
            <ac:spMk id="114" creationId="{00000000-0000-0000-0000-000000000000}"/>
          </ac:spMkLst>
        </pc:spChg>
        <pc:spChg chg="del">
          <ac:chgData name="Roman Gumzej" userId="39b5f2aa-645e-44ce-a9a1-d6838aa53dea" providerId="ADAL" clId="{0B50F2A7-8D8E-49B6-A5A3-FEB40D1634E2}" dt="2024-05-22T06:46:01.418" v="117" actId="478"/>
          <ac:spMkLst>
            <pc:docMk/>
            <pc:sldMk cId="0" sldId="262"/>
            <ac:spMk id="115" creationId="{00000000-0000-0000-0000-000000000000}"/>
          </ac:spMkLst>
        </pc:spChg>
      </pc:sldChg>
      <pc:sldChg chg="delSp mod">
        <pc:chgData name="Roman Gumzej" userId="39b5f2aa-645e-44ce-a9a1-d6838aa53dea" providerId="ADAL" clId="{0B50F2A7-8D8E-49B6-A5A3-FEB40D1634E2}" dt="2024-05-22T06:46:12.437" v="120" actId="478"/>
        <pc:sldMkLst>
          <pc:docMk/>
          <pc:sldMk cId="0" sldId="263"/>
        </pc:sldMkLst>
        <pc:spChg chg="del">
          <ac:chgData name="Roman Gumzej" userId="39b5f2aa-645e-44ce-a9a1-d6838aa53dea" providerId="ADAL" clId="{0B50F2A7-8D8E-49B6-A5A3-FEB40D1634E2}" dt="2024-05-22T06:46:12.437" v="120" actId="478"/>
          <ac:spMkLst>
            <pc:docMk/>
            <pc:sldMk cId="0" sldId="263"/>
            <ac:spMk id="118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2T06:46:19.366" v="122" actId="478"/>
        <pc:sldMkLst>
          <pc:docMk/>
          <pc:sldMk cId="0" sldId="264"/>
        </pc:sldMkLst>
        <pc:spChg chg="mod">
          <ac:chgData name="Roman Gumzej" userId="39b5f2aa-645e-44ce-a9a1-d6838aa53dea" providerId="ADAL" clId="{0B50F2A7-8D8E-49B6-A5A3-FEB40D1634E2}" dt="2024-05-22T07:23:28.888" v="43" actId="790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0B50F2A7-8D8E-49B6-A5A3-FEB40D1634E2}" dt="2024-05-22T07:23:28.888" v="43" actId="790"/>
          <ac:spMkLst>
            <pc:docMk/>
            <pc:sldMk cId="0" sldId="264"/>
            <ac:spMk id="120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19.366" v="122" actId="478"/>
          <ac:spMkLst>
            <pc:docMk/>
            <pc:sldMk cId="0" sldId="264"/>
            <ac:spMk id="121" creationId="{00000000-0000-0000-0000-000000000000}"/>
          </ac:spMkLst>
        </pc:spChg>
      </pc:sldChg>
      <pc:sldChg chg="delSp modSp mod">
        <pc:chgData name="Roman Gumzej" userId="39b5f2aa-645e-44ce-a9a1-d6838aa53dea" providerId="ADAL" clId="{0B50F2A7-8D8E-49B6-A5A3-FEB40D1634E2}" dt="2024-05-29T07:07:29.835" v="256" actId="20577"/>
        <pc:sldMkLst>
          <pc:docMk/>
          <pc:sldMk cId="0" sldId="265"/>
        </pc:sldMkLst>
        <pc:spChg chg="mod">
          <ac:chgData name="Roman Gumzej" userId="39b5f2aa-645e-44ce-a9a1-d6838aa53dea" providerId="ADAL" clId="{0B50F2A7-8D8E-49B6-A5A3-FEB40D1634E2}" dt="2024-05-22T07:25:35.914" v="78" actId="20577"/>
          <ac:spMkLst>
            <pc:docMk/>
            <pc:sldMk cId="0" sldId="265"/>
            <ac:spMk id="122" creationId="{00000000-0000-0000-0000-000000000000}"/>
          </ac:spMkLst>
        </pc:spChg>
        <pc:spChg chg="mod">
          <ac:chgData name="Roman Gumzej" userId="39b5f2aa-645e-44ce-a9a1-d6838aa53dea" providerId="ADAL" clId="{0B50F2A7-8D8E-49B6-A5A3-FEB40D1634E2}" dt="2024-05-29T07:07:29.835" v="256" actId="20577"/>
          <ac:spMkLst>
            <pc:docMk/>
            <pc:sldMk cId="0" sldId="265"/>
            <ac:spMk id="123" creationId="{00000000-0000-0000-0000-000000000000}"/>
          </ac:spMkLst>
        </pc:spChg>
        <pc:spChg chg="del">
          <ac:chgData name="Roman Gumzej" userId="39b5f2aa-645e-44ce-a9a1-d6838aa53dea" providerId="ADAL" clId="{0B50F2A7-8D8E-49B6-A5A3-FEB40D1634E2}" dt="2024-05-22T06:46:28.621" v="124" actId="478"/>
          <ac:spMkLst>
            <pc:docMk/>
            <pc:sldMk cId="0" sldId="265"/>
            <ac:spMk id="124" creationId="{00000000-0000-0000-0000-000000000000}"/>
          </ac:spMkLst>
        </pc:spChg>
      </pc:sldChg>
      <pc:sldChg chg="modSp mod">
        <pc:chgData name="Roman Gumzej" userId="39b5f2aa-645e-44ce-a9a1-d6838aa53dea" providerId="ADAL" clId="{0B50F2A7-8D8E-49B6-A5A3-FEB40D1634E2}" dt="2024-05-22T07:28:22.465" v="111" actId="20577"/>
        <pc:sldMkLst>
          <pc:docMk/>
          <pc:sldMk cId="0" sldId="266"/>
        </pc:sldMkLst>
        <pc:spChg chg="mod">
          <ac:chgData name="Roman Gumzej" userId="39b5f2aa-645e-44ce-a9a1-d6838aa53dea" providerId="ADAL" clId="{0B50F2A7-8D8E-49B6-A5A3-FEB40D1634E2}" dt="2024-05-22T07:28:22.465" v="111" actId="20577"/>
          <ac:spMkLst>
            <pc:docMk/>
            <pc:sldMk cId="0" sldId="266"/>
            <ac:spMk id="126" creationId="{00000000-0000-0000-0000-000000000000}"/>
          </ac:spMkLst>
        </pc:spChg>
      </pc:sldChg>
      <pc:sldChg chg="addSp delSp modSp mod">
        <pc:chgData name="Roman Gumzej" userId="39b5f2aa-645e-44ce-a9a1-d6838aa53dea" providerId="ADAL" clId="{0B50F2A7-8D8E-49B6-A5A3-FEB40D1634E2}" dt="2024-05-29T07:04:10.213" v="228" actId="20577"/>
        <pc:sldMkLst>
          <pc:docMk/>
          <pc:sldMk cId="3377812436" sldId="268"/>
        </pc:sldMkLst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3" creationId="{06D7CADD-5BB0-3AD9-D2C3-162B432E7E87}"/>
          </ac:spMkLst>
        </pc:spChg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4" creationId="{4018CFD5-F994-296A-BEC3-6BD49ABDF9F8}"/>
          </ac:spMkLst>
        </pc:spChg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5" creationId="{47357BEA-9870-B0BB-9E27-3B7B37B77095}"/>
          </ac:spMkLst>
        </pc:spChg>
        <pc:spChg chg="add mod">
          <ac:chgData name="Roman Gumzej" userId="39b5f2aa-645e-44ce-a9a1-d6838aa53dea" providerId="ADAL" clId="{0B50F2A7-8D8E-49B6-A5A3-FEB40D1634E2}" dt="2024-05-29T07:04:10.213" v="228" actId="20577"/>
          <ac:spMkLst>
            <pc:docMk/>
            <pc:sldMk cId="3377812436" sldId="268"/>
            <ac:spMk id="7" creationId="{7BB6BF71-5E60-4864-8295-F6F50E2E68BE}"/>
          </ac:spMkLst>
        </pc:spChg>
        <pc:spChg chg="mod">
          <ac:chgData name="Roman Gumzej" userId="39b5f2aa-645e-44ce-a9a1-d6838aa53dea" providerId="ADAL" clId="{0B50F2A7-8D8E-49B6-A5A3-FEB40D1634E2}" dt="2024-05-22T06:52:53.258" v="175" actId="790"/>
          <ac:spMkLst>
            <pc:docMk/>
            <pc:sldMk cId="3377812436" sldId="268"/>
            <ac:spMk id="113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04.618" v="118" actId="478"/>
          <ac:spMkLst>
            <pc:docMk/>
            <pc:sldMk cId="3377812436" sldId="268"/>
            <ac:spMk id="115" creationId="{00000000-0000-0000-0000-000000000000}"/>
          </ac:spMkLst>
        </pc:spChg>
      </pc:sldChg>
      <pc:sldChg chg="addSp delSp modSp mod">
        <pc:chgData name="Roman Gumzej" userId="39b5f2aa-645e-44ce-a9a1-d6838aa53dea" providerId="ADAL" clId="{0B50F2A7-8D8E-49B6-A5A3-FEB40D1634E2}" dt="2024-05-29T08:33:18.940" v="281" actId="790"/>
        <pc:sldMkLst>
          <pc:docMk/>
          <pc:sldMk cId="1658091149" sldId="269"/>
        </pc:sldMkLst>
        <pc:spChg chg="mod or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3" creationId="{07A77379-182D-B9AB-C7B6-939A67F49C4E}"/>
          </ac:spMkLst>
        </pc:spChg>
        <pc:spChg chg="mod or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4" creationId="{69B1C632-DEBB-FA11-B183-5E7C9EA663D6}"/>
          </ac:spMkLst>
        </pc:spChg>
        <pc:spChg chg="add mo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7" creationId="{92E241D4-8B27-426C-AC38-2D1D5F3B44AF}"/>
          </ac:spMkLst>
        </pc:spChg>
        <pc:spChg chg="add mo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8" creationId="{AD9315F7-DC36-4C61-8A3F-B59C2B88BDE2}"/>
          </ac:spMkLst>
        </pc:spChg>
        <pc:spChg chg="mod">
          <ac:chgData name="Roman Gumzej" userId="39b5f2aa-645e-44ce-a9a1-d6838aa53dea" providerId="ADAL" clId="{0B50F2A7-8D8E-49B6-A5A3-FEB40D1634E2}" dt="2024-05-29T08:33:18.940" v="281" actId="790"/>
          <ac:spMkLst>
            <pc:docMk/>
            <pc:sldMk cId="1658091149" sldId="269"/>
            <ac:spMk id="113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15.781" v="121" actId="478"/>
          <ac:spMkLst>
            <pc:docMk/>
            <pc:sldMk cId="1658091149" sldId="269"/>
            <ac:spMk id="115" creationId="{00000000-0000-0000-0000-000000000000}"/>
          </ac:spMkLst>
        </pc:spChg>
      </pc:sldChg>
      <pc:sldChg chg="addSp delSp modSp mod">
        <pc:chgData name="Roman Gumzej" userId="39b5f2aa-645e-44ce-a9a1-d6838aa53dea" providerId="ADAL" clId="{0B50F2A7-8D8E-49B6-A5A3-FEB40D1634E2}" dt="2024-05-29T08:33:42.646" v="286" actId="20577"/>
        <pc:sldMkLst>
          <pc:docMk/>
          <pc:sldMk cId="1548489696" sldId="270"/>
        </pc:sldMkLst>
        <pc:spChg chg="add mod">
          <ac:chgData name="Roman Gumzej" userId="39b5f2aa-645e-44ce-a9a1-d6838aa53dea" providerId="ADAL" clId="{0B50F2A7-8D8E-49B6-A5A3-FEB40D1634E2}" dt="2024-05-29T08:29:53.614" v="269" actId="790"/>
          <ac:spMkLst>
            <pc:docMk/>
            <pc:sldMk cId="1548489696" sldId="270"/>
            <ac:spMk id="4" creationId="{96C990AF-862E-4416-9EB8-C72A9ABAB935}"/>
          </ac:spMkLst>
        </pc:spChg>
        <pc:spChg chg="mod">
          <ac:chgData name="Roman Gumzej" userId="39b5f2aa-645e-44ce-a9a1-d6838aa53dea" providerId="ADAL" clId="{0B50F2A7-8D8E-49B6-A5A3-FEB40D1634E2}" dt="2024-05-29T08:33:42.646" v="286" actId="20577"/>
          <ac:spMkLst>
            <pc:docMk/>
            <pc:sldMk cId="1548489696" sldId="270"/>
            <ac:spMk id="119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23.586" v="123" actId="478"/>
          <ac:spMkLst>
            <pc:docMk/>
            <pc:sldMk cId="1548489696" sldId="270"/>
            <ac:spMk id="121" creationId="{00000000-0000-0000-0000-000000000000}"/>
          </ac:spMkLst>
        </pc:spChg>
        <pc:picChg chg="mod">
          <ac:chgData name="Roman Gumzej" userId="39b5f2aa-645e-44ce-a9a1-d6838aa53dea" providerId="ADAL" clId="{0B50F2A7-8D8E-49B6-A5A3-FEB40D1634E2}" dt="2024-05-22T07:24:32.081" v="57" actId="1037"/>
          <ac:picMkLst>
            <pc:docMk/>
            <pc:sldMk cId="1548489696" sldId="270"/>
            <ac:picMk id="3" creationId="{522332AD-018F-1B3C-8BED-44DA97F10532}"/>
          </ac:picMkLst>
        </pc:picChg>
      </pc:sldChg>
      <pc:sldChg chg="addSp delSp modSp mod">
        <pc:chgData name="Roman Gumzej" userId="39b5f2aa-645e-44ce-a9a1-d6838aa53dea" providerId="ADAL" clId="{0B50F2A7-8D8E-49B6-A5A3-FEB40D1634E2}" dt="2024-05-29T07:04:30.716" v="230" actId="20577"/>
        <pc:sldMkLst>
          <pc:docMk/>
          <pc:sldMk cId="3754049331" sldId="271"/>
        </pc:sldMkLst>
        <pc:spChg chg="add mod">
          <ac:chgData name="Roman Gumzej" userId="39b5f2aa-645e-44ce-a9a1-d6838aa53dea" providerId="ADAL" clId="{0B50F2A7-8D8E-49B6-A5A3-FEB40D1634E2}" dt="2024-05-29T07:04:30.716" v="230" actId="20577"/>
          <ac:spMkLst>
            <pc:docMk/>
            <pc:sldMk cId="3754049331" sldId="271"/>
            <ac:spMk id="4" creationId="{7D7A5E0B-6CA4-4D64-85DE-763879353B26}"/>
          </ac:spMkLst>
        </pc:spChg>
        <pc:spChg chg="mod">
          <ac:chgData name="Roman Gumzej" userId="39b5f2aa-645e-44ce-a9a1-d6838aa53dea" providerId="ADAL" clId="{0B50F2A7-8D8E-49B6-A5A3-FEB40D1634E2}" dt="2024-05-22T06:53:08.545" v="176" actId="790"/>
          <ac:spMkLst>
            <pc:docMk/>
            <pc:sldMk cId="3754049331" sldId="271"/>
            <ac:spMk id="113" creationId="{00000000-0000-0000-0000-000000000000}"/>
          </ac:spMkLst>
        </pc:spChg>
        <pc:spChg chg="del mod">
          <ac:chgData name="Roman Gumzej" userId="39b5f2aa-645e-44ce-a9a1-d6838aa53dea" providerId="ADAL" clId="{0B50F2A7-8D8E-49B6-A5A3-FEB40D1634E2}" dt="2024-05-22T06:46:08.741" v="119" actId="478"/>
          <ac:spMkLst>
            <pc:docMk/>
            <pc:sldMk cId="3754049331" sldId="271"/>
            <ac:spMk id="115" creationId="{00000000-0000-0000-0000-000000000000}"/>
          </ac:spMkLst>
        </pc:spChg>
      </pc:sldChg>
      <pc:sldChg chg="modSp mod">
        <pc:chgData name="Roman Gumzej" userId="39b5f2aa-645e-44ce-a9a1-d6838aa53dea" providerId="ADAL" clId="{0B50F2A7-8D8E-49B6-A5A3-FEB40D1634E2}" dt="2024-05-29T07:26:29.575" v="259" actId="790"/>
        <pc:sldMkLst>
          <pc:docMk/>
          <pc:sldMk cId="1537020485" sldId="272"/>
        </pc:sldMkLst>
        <pc:spChg chg="mod">
          <ac:chgData name="Roman Gumzej" userId="39b5f2aa-645e-44ce-a9a1-d6838aa53dea" providerId="ADAL" clId="{0B50F2A7-8D8E-49B6-A5A3-FEB40D1634E2}" dt="2024-05-29T07:26:29.575" v="259" actId="790"/>
          <ac:spMkLst>
            <pc:docMk/>
            <pc:sldMk cId="1537020485" sldId="272"/>
            <ac:spMk id="125" creationId="{00000000-0000-0000-0000-000000000000}"/>
          </ac:spMkLst>
        </pc:spChg>
        <pc:spChg chg="mod">
          <ac:chgData name="Roman Gumzej" userId="39b5f2aa-645e-44ce-a9a1-d6838aa53dea" providerId="ADAL" clId="{0B50F2A7-8D8E-49B6-A5A3-FEB40D1634E2}" dt="2024-05-29T07:26:29.575" v="259" actId="790"/>
          <ac:spMkLst>
            <pc:docMk/>
            <pc:sldMk cId="1537020485" sldId="272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25C80A87-96A6-4311-833C-28B20BAE908C}"/>
    <pc:docChg chg="undo custSel modSld">
      <pc:chgData name="Roman Gumzej" userId="39b5f2aa-645e-44ce-a9a1-d6838aa53dea" providerId="ADAL" clId="{25C80A87-96A6-4311-833C-28B20BAE908C}" dt="2024-10-02T11:14:30.210" v="39" actId="404"/>
      <pc:docMkLst>
        <pc:docMk/>
      </pc:docMkLst>
      <pc:sldChg chg="modSp mod">
        <pc:chgData name="Roman Gumzej" userId="39b5f2aa-645e-44ce-a9a1-d6838aa53dea" providerId="ADAL" clId="{25C80A87-96A6-4311-833C-28B20BAE908C}" dt="2024-10-02T11:14:30.210" v="39" actId="404"/>
        <pc:sldMkLst>
          <pc:docMk/>
          <pc:sldMk cId="0" sldId="256"/>
        </pc:sldMkLst>
        <pc:spChg chg="mod">
          <ac:chgData name="Roman Gumzej" userId="39b5f2aa-645e-44ce-a9a1-d6838aa53dea" providerId="ADAL" clId="{25C80A87-96A6-4311-833C-28B20BAE908C}" dt="2024-10-02T11:14:30.210" v="39" actId="404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Roman Gumzej" userId="39b5f2aa-645e-44ce-a9a1-d6838aa53dea" providerId="ADAL" clId="{25C80A87-96A6-4311-833C-28B20BAE908C}" dt="2024-09-20T06:27:21.499" v="33" actId="1076"/>
        <pc:sldMkLst>
          <pc:docMk/>
          <pc:sldMk cId="0" sldId="260"/>
        </pc:sldMkLst>
        <pc:graphicFrameChg chg="mod modGraphic">
          <ac:chgData name="Roman Gumzej" userId="39b5f2aa-645e-44ce-a9a1-d6838aa53dea" providerId="ADAL" clId="{25C80A87-96A6-4311-833C-28B20BAE908C}" dt="2024-09-20T06:27:21.499" v="33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</pc:docChg>
  </pc:docChgLst>
  <pc:docChgLst>
    <pc:chgData name="Roman Gumzej" userId="S::roman.gumzej@um.si::39b5f2aa-645e-44ce-a9a1-d6838aa53dea" providerId="AD" clId="Web-{E96CE58D-64E7-5BC6-F1B7-5F0C9C8D66AE}"/>
    <pc:docChg chg="modSld">
      <pc:chgData name="Roman Gumzej" userId="S::roman.gumzej@um.si::39b5f2aa-645e-44ce-a9a1-d6838aa53dea" providerId="AD" clId="Web-{E96CE58D-64E7-5BC6-F1B7-5F0C9C8D66AE}" dt="2024-05-28T07:31:11.527" v="30" actId="20577"/>
      <pc:docMkLst>
        <pc:docMk/>
      </pc:docMkLst>
      <pc:sldChg chg="modSp">
        <pc:chgData name="Roman Gumzej" userId="S::roman.gumzej@um.si::39b5f2aa-645e-44ce-a9a1-d6838aa53dea" providerId="AD" clId="Web-{E96CE58D-64E7-5BC6-F1B7-5F0C9C8D66AE}" dt="2024-05-28T07:27:14.908" v="4" actId="1076"/>
        <pc:sldMkLst>
          <pc:docMk/>
          <pc:sldMk cId="0" sldId="260"/>
        </pc:sldMkLst>
        <pc:spChg chg="mod">
          <ac:chgData name="Roman Gumzej" userId="S::roman.gumzej@um.si::39b5f2aa-645e-44ce-a9a1-d6838aa53dea" providerId="AD" clId="Web-{E96CE58D-64E7-5BC6-F1B7-5F0C9C8D66AE}" dt="2024-05-28T07:26:47.688" v="2" actId="20577"/>
          <ac:spMkLst>
            <pc:docMk/>
            <pc:sldMk cId="0" sldId="260"/>
            <ac:spMk id="3" creationId="{D3E7C94B-C99C-C874-315C-14A1F6491201}"/>
          </ac:spMkLst>
        </pc:spChg>
        <pc:graphicFrameChg chg="mod">
          <ac:chgData name="Roman Gumzej" userId="S::roman.gumzej@um.si::39b5f2aa-645e-44ce-a9a1-d6838aa53dea" providerId="AD" clId="Web-{E96CE58D-64E7-5BC6-F1B7-5F0C9C8D66AE}" dt="2024-05-28T07:27:14.908" v="4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">
        <pc:chgData name="Roman Gumzej" userId="S::roman.gumzej@um.si::39b5f2aa-645e-44ce-a9a1-d6838aa53dea" providerId="AD" clId="Web-{E96CE58D-64E7-5BC6-F1B7-5F0C9C8D66AE}" dt="2024-05-28T07:30:09.540" v="26" actId="20577"/>
        <pc:sldMkLst>
          <pc:docMk/>
          <pc:sldMk cId="0" sldId="263"/>
        </pc:sldMkLst>
        <pc:spChg chg="mod">
          <ac:chgData name="Roman Gumzej" userId="S::roman.gumzej@um.si::39b5f2aa-645e-44ce-a9a1-d6838aa53dea" providerId="AD" clId="Web-{E96CE58D-64E7-5BC6-F1B7-5F0C9C8D66AE}" dt="2024-05-28T07:30:09.540" v="26" actId="20577"/>
          <ac:spMkLst>
            <pc:docMk/>
            <pc:sldMk cId="0" sldId="263"/>
            <ac:spMk id="3" creationId="{FF6C31ED-121E-6F5B-2497-C008F949FAEB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29:13.679" v="21" actId="20577"/>
        <pc:sldMkLst>
          <pc:docMk/>
          <pc:sldMk cId="3377812436" sldId="268"/>
        </pc:sldMkLst>
        <pc:spChg chg="mod">
          <ac:chgData name="Roman Gumzej" userId="S::roman.gumzej@um.si::39b5f2aa-645e-44ce-a9a1-d6838aa53dea" providerId="AD" clId="Web-{E96CE58D-64E7-5BC6-F1B7-5F0C9C8D66AE}" dt="2024-05-28T07:29:13.679" v="21" actId="20577"/>
          <ac:spMkLst>
            <pc:docMk/>
            <pc:sldMk cId="3377812436" sldId="268"/>
            <ac:spMk id="7" creationId="{7BB6BF71-5E60-4864-8295-F6F50E2E68BE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30:28.807" v="28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E96CE58D-64E7-5BC6-F1B7-5F0C9C8D66AE}" dt="2024-05-28T07:30:28.807" v="28" actId="20577"/>
          <ac:spMkLst>
            <pc:docMk/>
            <pc:sldMk cId="1658091149" sldId="269"/>
            <ac:spMk id="8" creationId="{AD9315F7-DC36-4C61-8A3F-B59C2B88BDE2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31:11.527" v="30" actId="20577"/>
        <pc:sldMkLst>
          <pc:docMk/>
          <pc:sldMk cId="1548489696" sldId="270"/>
        </pc:sldMkLst>
        <pc:spChg chg="mod">
          <ac:chgData name="Roman Gumzej" userId="S::roman.gumzej@um.si::39b5f2aa-645e-44ce-a9a1-d6838aa53dea" providerId="AD" clId="Web-{E96CE58D-64E7-5BC6-F1B7-5F0C9C8D66AE}" dt="2024-05-28T07:31:11.527" v="30" actId="20577"/>
          <ac:spMkLst>
            <pc:docMk/>
            <pc:sldMk cId="1548489696" sldId="270"/>
            <ac:spMk id="4" creationId="{96C990AF-862E-4416-9EB8-C72A9ABAB935}"/>
          </ac:spMkLst>
        </pc:spChg>
      </pc:sldChg>
      <pc:sldChg chg="modSp">
        <pc:chgData name="Roman Gumzej" userId="S::roman.gumzej@um.si::39b5f2aa-645e-44ce-a9a1-d6838aa53dea" providerId="AD" clId="Web-{E96CE58D-64E7-5BC6-F1B7-5F0C9C8D66AE}" dt="2024-05-28T07:29:33.695" v="23" actId="20577"/>
        <pc:sldMkLst>
          <pc:docMk/>
          <pc:sldMk cId="3754049331" sldId="271"/>
        </pc:sldMkLst>
        <pc:spChg chg="mod">
          <ac:chgData name="Roman Gumzej" userId="S::roman.gumzej@um.si::39b5f2aa-645e-44ce-a9a1-d6838aa53dea" providerId="AD" clId="Web-{E96CE58D-64E7-5BC6-F1B7-5F0C9C8D66AE}" dt="2024-05-28T07:29:33.695" v="23" actId="20577"/>
          <ac:spMkLst>
            <pc:docMk/>
            <pc:sldMk cId="3754049331" sldId="271"/>
            <ac:spMk id="4" creationId="{7D7A5E0B-6CA4-4D64-85DE-763879353B26}"/>
          </ac:spMkLst>
        </pc:spChg>
      </pc:sldChg>
    </pc:docChg>
  </pc:docChgLst>
  <pc:docChgLst>
    <pc:chgData name="Roman Gumzej" userId="S::roman.gumzej@um.si::39b5f2aa-645e-44ce-a9a1-d6838aa53dea" providerId="AD" clId="Web-{CE65F49C-3606-51EB-E7DD-77D0B7DC7BE6}"/>
    <pc:docChg chg="modSld">
      <pc:chgData name="Roman Gumzej" userId="S::roman.gumzej@um.si::39b5f2aa-645e-44ce-a9a1-d6838aa53dea" providerId="AD" clId="Web-{CE65F49C-3606-51EB-E7DD-77D0B7DC7BE6}" dt="2024-10-03T06:56:42.746" v="112" actId="20577"/>
      <pc:docMkLst>
        <pc:docMk/>
      </pc:docMkLst>
      <pc:sldChg chg="modSp">
        <pc:chgData name="Roman Gumzej" userId="S::roman.gumzej@um.si::39b5f2aa-645e-44ce-a9a1-d6838aa53dea" providerId="AD" clId="Web-{CE65F49C-3606-51EB-E7DD-77D0B7DC7BE6}" dt="2024-10-03T06:43:08.580" v="12" actId="20577"/>
        <pc:sldMkLst>
          <pc:docMk/>
          <pc:sldMk cId="0" sldId="257"/>
        </pc:sldMkLst>
        <pc:spChg chg="mod">
          <ac:chgData name="Roman Gumzej" userId="S::roman.gumzej@um.si::39b5f2aa-645e-44ce-a9a1-d6838aa53dea" providerId="AD" clId="Web-{CE65F49C-3606-51EB-E7DD-77D0B7DC7BE6}" dt="2024-10-03T06:43:08.580" v="12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45:25.725" v="25" actId="20577"/>
        <pc:sldMkLst>
          <pc:docMk/>
          <pc:sldMk cId="0" sldId="258"/>
        </pc:sldMkLst>
        <pc:spChg chg="mod">
          <ac:chgData name="Roman Gumzej" userId="S::roman.gumzej@um.si::39b5f2aa-645e-44ce-a9a1-d6838aa53dea" providerId="AD" clId="Web-{CE65F49C-3606-51EB-E7DD-77D0B7DC7BE6}" dt="2024-10-03T06:45:25.725" v="25" actId="20577"/>
          <ac:spMkLst>
            <pc:docMk/>
            <pc:sldMk cId="0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46:57.666" v="56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CE65F49C-3606-51EB-E7DD-77D0B7DC7BE6}" dt="2024-10-03T06:46:57.666" v="56" actId="20577"/>
          <ac:spMkLst>
            <pc:docMk/>
            <pc:sldMk cId="0" sldId="259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48:56.841" v="74" actId="20577"/>
        <pc:sldMkLst>
          <pc:docMk/>
          <pc:sldMk cId="0" sldId="261"/>
        </pc:sldMkLst>
        <pc:spChg chg="mod">
          <ac:chgData name="Roman Gumzej" userId="S::roman.gumzej@um.si::39b5f2aa-645e-44ce-a9a1-d6838aa53dea" providerId="AD" clId="Web-{CE65F49C-3606-51EB-E7DD-77D0B7DC7BE6}" dt="2024-10-03T06:48:56.841" v="74" actId="20577"/>
          <ac:spMkLst>
            <pc:docMk/>
            <pc:sldMk cId="0" sldId="261"/>
            <ac:spMk id="11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0:55.157" v="84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CE65F49C-3606-51EB-E7DD-77D0B7DC7BE6}" dt="2024-10-03T06:50:55.157" v="84" actId="20577"/>
          <ac:spMkLst>
            <pc:docMk/>
            <pc:sldMk cId="0" sldId="262"/>
            <ac:spMk id="11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3:47.162" v="101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CE65F49C-3606-51EB-E7DD-77D0B7DC7BE6}" dt="2024-10-03T06:53:47.162" v="101" actId="20577"/>
          <ac:spMkLst>
            <pc:docMk/>
            <pc:sldMk cId="0" sldId="264"/>
            <ac:spMk id="12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4:46.367" v="106" actId="20577"/>
        <pc:sldMkLst>
          <pc:docMk/>
          <pc:sldMk cId="0" sldId="265"/>
        </pc:sldMkLst>
        <pc:spChg chg="mod">
          <ac:chgData name="Roman Gumzej" userId="S::roman.gumzej@um.si::39b5f2aa-645e-44ce-a9a1-d6838aa53dea" providerId="AD" clId="Web-{CE65F49C-3606-51EB-E7DD-77D0B7DC7BE6}" dt="2024-10-03T06:54:46.367" v="106" actId="20577"/>
          <ac:spMkLst>
            <pc:docMk/>
            <pc:sldMk cId="0" sldId="265"/>
            <ac:spMk id="12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6:42.746" v="112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CE65F49C-3606-51EB-E7DD-77D0B7DC7BE6}" dt="2024-10-03T06:56:42.746" v="112" actId="20577"/>
          <ac:spMkLst>
            <pc:docMk/>
            <pc:sldMk cId="0" sldId="266"/>
            <ac:spMk id="12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CE65F49C-3606-51EB-E7DD-77D0B7DC7BE6}" dt="2024-10-03T06:52:33.676" v="91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CE65F49C-3606-51EB-E7DD-77D0B7DC7BE6}" dt="2024-10-03T06:52:33.676" v="91" actId="20577"/>
          <ac:spMkLst>
            <pc:docMk/>
            <pc:sldMk cId="1658091149" sldId="269"/>
            <ac:spMk id="113" creationId="{00000000-0000-0000-0000-000000000000}"/>
          </ac:spMkLst>
        </pc:spChg>
      </pc:sldChg>
    </pc:docChg>
  </pc:docChgLst>
  <pc:docChgLst>
    <pc:chgData name="Roman Gumzej" userId="39b5f2aa-645e-44ce-a9a1-d6838aa53dea" providerId="ADAL" clId="{3CFAB180-F81B-4B17-B9F0-A460C57C0EFF}"/>
    <pc:docChg chg="custSel modSld">
      <pc:chgData name="Roman Gumzej" userId="39b5f2aa-645e-44ce-a9a1-d6838aa53dea" providerId="ADAL" clId="{3CFAB180-F81B-4B17-B9F0-A460C57C0EFF}" dt="2023-12-07T10:50:03.182" v="15" actId="313"/>
      <pc:docMkLst>
        <pc:docMk/>
      </pc:docMkLst>
      <pc:sldChg chg="modSp mod">
        <pc:chgData name="Roman Gumzej" userId="39b5f2aa-645e-44ce-a9a1-d6838aa53dea" providerId="ADAL" clId="{3CFAB180-F81B-4B17-B9F0-A460C57C0EFF}" dt="2023-12-07T10:43:27.687" v="5" actId="1076"/>
        <pc:sldMkLst>
          <pc:docMk/>
          <pc:sldMk cId="0" sldId="260"/>
        </pc:sldMkLst>
        <pc:graphicFrameChg chg="mod">
          <ac:chgData name="Roman Gumzej" userId="39b5f2aa-645e-44ce-a9a1-d6838aa53dea" providerId="ADAL" clId="{3CFAB180-F81B-4B17-B9F0-A460C57C0EFF}" dt="2023-12-07T10:43:27.687" v="5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 mod">
        <pc:chgData name="Roman Gumzej" userId="39b5f2aa-645e-44ce-a9a1-d6838aa53dea" providerId="ADAL" clId="{3CFAB180-F81B-4B17-B9F0-A460C57C0EFF}" dt="2023-12-07T10:44:39.734" v="9" actId="113"/>
        <pc:sldMkLst>
          <pc:docMk/>
          <pc:sldMk cId="0" sldId="263"/>
        </pc:sldMkLst>
        <pc:spChg chg="mod">
          <ac:chgData name="Roman Gumzej" userId="39b5f2aa-645e-44ce-a9a1-d6838aa53dea" providerId="ADAL" clId="{3CFAB180-F81B-4B17-B9F0-A460C57C0EFF}" dt="2023-12-07T10:44:39.734" v="9" actId="113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3CFAB180-F81B-4B17-B9F0-A460C57C0EFF}" dt="2023-12-07T10:50:03.182" v="15" actId="313"/>
        <pc:sldMkLst>
          <pc:docMk/>
          <pc:sldMk cId="0" sldId="265"/>
        </pc:sldMkLst>
        <pc:spChg chg="mod">
          <ac:chgData name="Roman Gumzej" userId="39b5f2aa-645e-44ce-a9a1-d6838aa53dea" providerId="ADAL" clId="{3CFAB180-F81B-4B17-B9F0-A460C57C0EFF}" dt="2023-12-07T10:50:03.182" v="15" actId="313"/>
          <ac:spMkLst>
            <pc:docMk/>
            <pc:sldMk cId="0" sldId="265"/>
            <ac:spMk id="12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93C17E71-E3E3-B712-77AD-AF6BE7F29589}"/>
    <pc:docChg chg="addSld modSld sldOrd">
      <pc:chgData name="Roman Gumzej" userId="S::roman.gumzej@um.si::39b5f2aa-645e-44ce-a9a1-d6838aa53dea" providerId="AD" clId="Web-{93C17E71-E3E3-B712-77AD-AF6BE7F29589}" dt="2024-05-21T09:22:01.820" v="79" actId="20577"/>
      <pc:docMkLst>
        <pc:docMk/>
      </pc:docMkLst>
      <pc:sldChg chg="modSp">
        <pc:chgData name="Roman Gumzej" userId="S::roman.gumzej@um.si::39b5f2aa-645e-44ce-a9a1-d6838aa53dea" providerId="AD" clId="Web-{93C17E71-E3E3-B712-77AD-AF6BE7F29589}" dt="2024-05-21T09:21:31.663" v="76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93C17E71-E3E3-B712-77AD-AF6BE7F29589}" dt="2024-05-21T09:21:31.663" v="76" actId="20577"/>
          <ac:spMkLst>
            <pc:docMk/>
            <pc:sldMk cId="0" sldId="264"/>
            <ac:spMk id="11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3C17E71-E3E3-B712-77AD-AF6BE7F29589}" dt="2024-05-21T09:19:32.425" v="64" actId="20577"/>
        <pc:sldMkLst>
          <pc:docMk/>
          <pc:sldMk cId="3377812436" sldId="268"/>
        </pc:sldMkLst>
        <pc:spChg chg="mod">
          <ac:chgData name="Roman Gumzej" userId="S::roman.gumzej@um.si::39b5f2aa-645e-44ce-a9a1-d6838aa53dea" providerId="AD" clId="Web-{93C17E71-E3E3-B712-77AD-AF6BE7F29589}" dt="2024-05-21T09:19:32.425" v="64" actId="20577"/>
          <ac:spMkLst>
            <pc:docMk/>
            <pc:sldMk cId="3377812436" sldId="268"/>
            <ac:spMk id="113" creationId="{00000000-0000-0000-0000-000000000000}"/>
          </ac:spMkLst>
        </pc:spChg>
      </pc:sldChg>
      <pc:sldChg chg="modSp ord">
        <pc:chgData name="Roman Gumzej" userId="S::roman.gumzej@um.si::39b5f2aa-645e-44ce-a9a1-d6838aa53dea" providerId="AD" clId="Web-{93C17E71-E3E3-B712-77AD-AF6BE7F29589}" dt="2024-05-21T09:21:15.069" v="72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93C17E71-E3E3-B712-77AD-AF6BE7F29589}" dt="2024-05-21T09:21:15.069" v="72" actId="20577"/>
          <ac:spMkLst>
            <pc:docMk/>
            <pc:sldMk cId="1658091149" sldId="269"/>
            <ac:spMk id="113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93C17E71-E3E3-B712-77AD-AF6BE7F29589}" dt="2024-05-21T09:22:01.820" v="79" actId="20577"/>
        <pc:sldMkLst>
          <pc:docMk/>
          <pc:sldMk cId="3754049331" sldId="271"/>
        </pc:sldMkLst>
        <pc:spChg chg="del">
          <ac:chgData name="Roman Gumzej" userId="S::roman.gumzej@um.si::39b5f2aa-645e-44ce-a9a1-d6838aa53dea" providerId="AD" clId="Web-{93C17E71-E3E3-B712-77AD-AF6BE7F29589}" dt="2024-05-21T09:15:39.732" v="28"/>
          <ac:spMkLst>
            <pc:docMk/>
            <pc:sldMk cId="3754049331" sldId="271"/>
            <ac:spMk id="3" creationId="{06D7CADD-5BB0-3AD9-D2C3-162B432E7E87}"/>
          </ac:spMkLst>
        </pc:spChg>
        <pc:spChg chg="del">
          <ac:chgData name="Roman Gumzej" userId="S::roman.gumzej@um.si::39b5f2aa-645e-44ce-a9a1-d6838aa53dea" providerId="AD" clId="Web-{93C17E71-E3E3-B712-77AD-AF6BE7F29589}" dt="2024-05-21T09:15:39.732" v="27"/>
          <ac:spMkLst>
            <pc:docMk/>
            <pc:sldMk cId="3754049331" sldId="271"/>
            <ac:spMk id="4" creationId="{4018CFD5-F994-296A-BEC3-6BD49ABDF9F8}"/>
          </ac:spMkLst>
        </pc:spChg>
        <pc:spChg chg="del">
          <ac:chgData name="Roman Gumzej" userId="S::roman.gumzej@um.si::39b5f2aa-645e-44ce-a9a1-d6838aa53dea" providerId="AD" clId="Web-{93C17E71-E3E3-B712-77AD-AF6BE7F29589}" dt="2024-05-21T09:15:39.732" v="26"/>
          <ac:spMkLst>
            <pc:docMk/>
            <pc:sldMk cId="3754049331" sldId="271"/>
            <ac:spMk id="5" creationId="{47357BEA-9870-B0BB-9E27-3B7B37B77095}"/>
          </ac:spMkLst>
        </pc:spChg>
        <pc:spChg chg="mod">
          <ac:chgData name="Roman Gumzej" userId="S::roman.gumzej@um.si::39b5f2aa-645e-44ce-a9a1-d6838aa53dea" providerId="AD" clId="Web-{93C17E71-E3E3-B712-77AD-AF6BE7F29589}" dt="2024-05-21T09:22:01.820" v="79" actId="20577"/>
          <ac:spMkLst>
            <pc:docMk/>
            <pc:sldMk cId="3754049331" sldId="271"/>
            <ac:spMk id="113" creationId="{00000000-0000-0000-0000-000000000000}"/>
          </ac:spMkLst>
        </pc:spChg>
        <pc:picChg chg="del">
          <ac:chgData name="Roman Gumzej" userId="S::roman.gumzej@um.si::39b5f2aa-645e-44ce-a9a1-d6838aa53dea" providerId="AD" clId="Web-{93C17E71-E3E3-B712-77AD-AF6BE7F29589}" dt="2024-05-21T09:15:34.607" v="25"/>
          <ac:picMkLst>
            <pc:docMk/>
            <pc:sldMk cId="3754049331" sldId="271"/>
            <ac:picMk id="2" creationId="{B1633813-6038-8610-E157-FF7C55D648C8}"/>
          </ac:picMkLst>
        </pc:picChg>
        <pc:picChg chg="add mod">
          <ac:chgData name="Roman Gumzej" userId="S::roman.gumzej@um.si::39b5f2aa-645e-44ce-a9a1-d6838aa53dea" providerId="AD" clId="Web-{93C17E71-E3E3-B712-77AD-AF6BE7F29589}" dt="2024-05-21T09:15:50.186" v="29"/>
          <ac:picMkLst>
            <pc:docMk/>
            <pc:sldMk cId="3754049331" sldId="271"/>
            <ac:picMk id="6" creationId="{1D464DF2-19FD-830B-4E57-47A6E45F9D38}"/>
          </ac:picMkLst>
        </pc:picChg>
      </pc:sldChg>
    </pc:docChg>
  </pc:docChgLst>
  <pc:docChgLst>
    <pc:chgData name="Roman Gumzej" userId="S::roman.gumzej@um.si::39b5f2aa-645e-44ce-a9a1-d6838aa53dea" providerId="AD" clId="Web-{CB9B4F94-3EEB-46D6-14FC-15FBAAFAA736}"/>
    <pc:docChg chg="addSld modSld">
      <pc:chgData name="Roman Gumzej" userId="S::roman.gumzej@um.si::39b5f2aa-645e-44ce-a9a1-d6838aa53dea" providerId="AD" clId="Web-{CB9B4F94-3EEB-46D6-14FC-15FBAAFAA736}" dt="2024-05-21T08:34:05.535" v="61" actId="20577"/>
      <pc:docMkLst>
        <pc:docMk/>
      </pc:docMkLst>
      <pc:sldChg chg="addSp delSp modSp add replId">
        <pc:chgData name="Roman Gumzej" userId="S::roman.gumzej@um.si::39b5f2aa-645e-44ce-a9a1-d6838aa53dea" providerId="AD" clId="Web-{CB9B4F94-3EEB-46D6-14FC-15FBAAFAA736}" dt="2024-05-21T08:32:37.236" v="48" actId="1076"/>
        <pc:sldMkLst>
          <pc:docMk/>
          <pc:sldMk cId="3377812436" sldId="268"/>
        </pc:sldMkLst>
        <pc:spChg chg="add mod">
          <ac:chgData name="Roman Gumzej" userId="S::roman.gumzej@um.si::39b5f2aa-645e-44ce-a9a1-d6838aa53dea" providerId="AD" clId="Web-{CB9B4F94-3EEB-46D6-14FC-15FBAAFAA736}" dt="2024-05-21T08:31:04.124" v="34" actId="20577"/>
          <ac:spMkLst>
            <pc:docMk/>
            <pc:sldMk cId="3377812436" sldId="268"/>
            <ac:spMk id="3" creationId="{06D7CADD-5BB0-3AD9-D2C3-162B432E7E87}"/>
          </ac:spMkLst>
        </pc:spChg>
        <pc:spChg chg="add mod">
          <ac:chgData name="Roman Gumzej" userId="S::roman.gumzej@um.si::39b5f2aa-645e-44ce-a9a1-d6838aa53dea" providerId="AD" clId="Web-{CB9B4F94-3EEB-46D6-14FC-15FBAAFAA736}" dt="2024-05-21T08:31:23.062" v="38" actId="20577"/>
          <ac:spMkLst>
            <pc:docMk/>
            <pc:sldMk cId="3377812436" sldId="268"/>
            <ac:spMk id="4" creationId="{4018CFD5-F994-296A-BEC3-6BD49ABDF9F8}"/>
          </ac:spMkLst>
        </pc:spChg>
        <pc:spChg chg="add mod">
          <ac:chgData name="Roman Gumzej" userId="S::roman.gumzej@um.si::39b5f2aa-645e-44ce-a9a1-d6838aa53dea" providerId="AD" clId="Web-{CB9B4F94-3EEB-46D6-14FC-15FBAAFAA736}" dt="2024-05-21T08:32:37.236" v="48" actId="1076"/>
          <ac:spMkLst>
            <pc:docMk/>
            <pc:sldMk cId="3377812436" sldId="268"/>
            <ac:spMk id="5" creationId="{47357BEA-9870-B0BB-9E27-3B7B37B77095}"/>
          </ac:spMkLst>
        </pc:spChg>
        <pc:spChg chg="mod">
          <ac:chgData name="Roman Gumzej" userId="S::roman.gumzej@um.si::39b5f2aa-645e-44ce-a9a1-d6838aa53dea" providerId="AD" clId="Web-{CB9B4F94-3EEB-46D6-14FC-15FBAAFAA736}" dt="2024-05-21T08:14:13.504" v="9" actId="20577"/>
          <ac:spMkLst>
            <pc:docMk/>
            <pc:sldMk cId="3377812436" sldId="268"/>
            <ac:spMk id="113" creationId="{00000000-0000-0000-0000-000000000000}"/>
          </ac:spMkLst>
        </pc:spChg>
        <pc:spChg chg="del mod">
          <ac:chgData name="Roman Gumzej" userId="S::roman.gumzej@um.si::39b5f2aa-645e-44ce-a9a1-d6838aa53dea" providerId="AD" clId="Web-{CB9B4F94-3EEB-46D6-14FC-15FBAAFAA736}" dt="2024-05-21T08:17:29.290" v="15"/>
          <ac:spMkLst>
            <pc:docMk/>
            <pc:sldMk cId="3377812436" sldId="268"/>
            <ac:spMk id="114" creationId="{00000000-0000-0000-0000-000000000000}"/>
          </ac:spMkLst>
        </pc:spChg>
        <pc:picChg chg="add mod ord">
          <ac:chgData name="Roman Gumzej" userId="S::roman.gumzej@um.si::39b5f2aa-645e-44ce-a9a1-d6838aa53dea" providerId="AD" clId="Web-{CB9B4F94-3EEB-46D6-14FC-15FBAAFAA736}" dt="2024-05-21T08:17:29.290" v="15"/>
          <ac:picMkLst>
            <pc:docMk/>
            <pc:sldMk cId="3377812436" sldId="268"/>
            <ac:picMk id="2" creationId="{B1633813-6038-8610-E157-FF7C55D648C8}"/>
          </ac:picMkLst>
        </pc:picChg>
      </pc:sldChg>
      <pc:sldChg chg="addSp delSp modSp add replId">
        <pc:chgData name="Roman Gumzej" userId="S::roman.gumzej@um.si::39b5f2aa-645e-44ce-a9a1-d6838aa53dea" providerId="AD" clId="Web-{CB9B4F94-3EEB-46D6-14FC-15FBAAFAA736}" dt="2024-05-21T08:33:41.941" v="58" actId="20577"/>
        <pc:sldMkLst>
          <pc:docMk/>
          <pc:sldMk cId="1658091149" sldId="269"/>
        </pc:sldMkLst>
        <pc:spChg chg="add mod">
          <ac:chgData name="Roman Gumzej" userId="S::roman.gumzej@um.si::39b5f2aa-645e-44ce-a9a1-d6838aa53dea" providerId="AD" clId="Web-{CB9B4F94-3EEB-46D6-14FC-15FBAAFAA736}" dt="2024-05-21T08:33:19.956" v="52" actId="20577"/>
          <ac:spMkLst>
            <pc:docMk/>
            <pc:sldMk cId="1658091149" sldId="269"/>
            <ac:spMk id="3" creationId="{07A77379-182D-B9AB-C7B6-939A67F49C4E}"/>
          </ac:spMkLst>
        </pc:spChg>
        <pc:spChg chg="add mod">
          <ac:chgData name="Roman Gumzej" userId="S::roman.gumzej@um.si::39b5f2aa-645e-44ce-a9a1-d6838aa53dea" providerId="AD" clId="Web-{CB9B4F94-3EEB-46D6-14FC-15FBAAFAA736}" dt="2024-05-21T08:33:41.941" v="58" actId="20577"/>
          <ac:spMkLst>
            <pc:docMk/>
            <pc:sldMk cId="1658091149" sldId="269"/>
            <ac:spMk id="4" creationId="{69B1C632-DEBB-FA11-B183-5E7C9EA663D6}"/>
          </ac:spMkLst>
        </pc:spChg>
        <pc:spChg chg="mod">
          <ac:chgData name="Roman Gumzej" userId="S::roman.gumzej@um.si::39b5f2aa-645e-44ce-a9a1-d6838aa53dea" providerId="AD" clId="Web-{CB9B4F94-3EEB-46D6-14FC-15FBAAFAA736}" dt="2024-05-21T08:14:45.770" v="14" actId="20577"/>
          <ac:spMkLst>
            <pc:docMk/>
            <pc:sldMk cId="1658091149" sldId="269"/>
            <ac:spMk id="113" creationId="{00000000-0000-0000-0000-000000000000}"/>
          </ac:spMkLst>
        </pc:spChg>
        <pc:spChg chg="del">
          <ac:chgData name="Roman Gumzej" userId="S::roman.gumzej@um.si::39b5f2aa-645e-44ce-a9a1-d6838aa53dea" providerId="AD" clId="Web-{CB9B4F94-3EEB-46D6-14FC-15FBAAFAA736}" dt="2024-05-21T08:23:56.363" v="16"/>
          <ac:spMkLst>
            <pc:docMk/>
            <pc:sldMk cId="1658091149" sldId="269"/>
            <ac:spMk id="114" creationId="{00000000-0000-0000-0000-000000000000}"/>
          </ac:spMkLst>
        </pc:spChg>
        <pc:picChg chg="add mod ord">
          <ac:chgData name="Roman Gumzej" userId="S::roman.gumzej@um.si::39b5f2aa-645e-44ce-a9a1-d6838aa53dea" providerId="AD" clId="Web-{CB9B4F94-3EEB-46D6-14FC-15FBAAFAA736}" dt="2024-05-21T08:24:03.347" v="17" actId="1076"/>
          <ac:picMkLst>
            <pc:docMk/>
            <pc:sldMk cId="1658091149" sldId="269"/>
            <ac:picMk id="2" creationId="{26F07E9C-F5A4-602F-6B06-25F9B8BCA438}"/>
          </ac:picMkLst>
        </pc:picChg>
      </pc:sldChg>
      <pc:sldChg chg="addSp delSp modSp add replId">
        <pc:chgData name="Roman Gumzej" userId="S::roman.gumzej@um.si::39b5f2aa-645e-44ce-a9a1-d6838aa53dea" providerId="AD" clId="Web-{CB9B4F94-3EEB-46D6-14FC-15FBAAFAA736}" dt="2024-05-21T08:34:05.535" v="61" actId="20577"/>
        <pc:sldMkLst>
          <pc:docMk/>
          <pc:sldMk cId="1548489696" sldId="270"/>
        </pc:sldMkLst>
        <pc:spChg chg="mod">
          <ac:chgData name="Roman Gumzej" userId="S::roman.gumzej@um.si::39b5f2aa-645e-44ce-a9a1-d6838aa53dea" providerId="AD" clId="Web-{CB9B4F94-3EEB-46D6-14FC-15FBAAFAA736}" dt="2024-05-21T08:34:05.535" v="61" actId="20577"/>
          <ac:spMkLst>
            <pc:docMk/>
            <pc:sldMk cId="1548489696" sldId="270"/>
            <ac:spMk id="119" creationId="{00000000-0000-0000-0000-000000000000}"/>
          </ac:spMkLst>
        </pc:spChg>
        <pc:spChg chg="del mod">
          <ac:chgData name="Roman Gumzej" userId="S::roman.gumzej@um.si::39b5f2aa-645e-44ce-a9a1-d6838aa53dea" providerId="AD" clId="Web-{CB9B4F94-3EEB-46D6-14FC-15FBAAFAA736}" dt="2024-05-21T08:26:45.945" v="22"/>
          <ac:spMkLst>
            <pc:docMk/>
            <pc:sldMk cId="1548489696" sldId="270"/>
            <ac:spMk id="120" creationId="{00000000-0000-0000-0000-000000000000}"/>
          </ac:spMkLst>
        </pc:spChg>
        <pc:picChg chg="add del mod ord">
          <ac:chgData name="Roman Gumzej" userId="S::roman.gumzej@um.si::39b5f2aa-645e-44ce-a9a1-d6838aa53dea" providerId="AD" clId="Web-{CB9B4F94-3EEB-46D6-14FC-15FBAAFAA736}" dt="2024-05-21T08:27:48.447" v="24"/>
          <ac:picMkLst>
            <pc:docMk/>
            <pc:sldMk cId="1548489696" sldId="270"/>
            <ac:picMk id="2" creationId="{F6273D77-ABB4-5D4D-0663-53DC19D4D653}"/>
          </ac:picMkLst>
        </pc:picChg>
        <pc:picChg chg="add mod">
          <ac:chgData name="Roman Gumzej" userId="S::roman.gumzej@um.si::39b5f2aa-645e-44ce-a9a1-d6838aa53dea" providerId="AD" clId="Web-{CB9B4F94-3EEB-46D6-14FC-15FBAAFAA736}" dt="2024-05-21T08:28:14.791" v="28" actId="14100"/>
          <ac:picMkLst>
            <pc:docMk/>
            <pc:sldMk cId="1548489696" sldId="270"/>
            <ac:picMk id="3" creationId="{522332AD-018F-1B3C-8BED-44DA97F10532}"/>
          </ac:picMkLst>
        </pc:picChg>
      </pc:sldChg>
    </pc:docChg>
  </pc:docChgLst>
  <pc:docChgLst>
    <pc:chgData name="Roman Gumzej" userId="S::roman.gumzej@um.si::39b5f2aa-645e-44ce-a9a1-d6838aa53dea" providerId="AD" clId="Web-{464BEA04-5DB0-CF61-20DE-18E08263C331}"/>
    <pc:docChg chg="addSld modSld">
      <pc:chgData name="Roman Gumzej" userId="S::roman.gumzej@um.si::39b5f2aa-645e-44ce-a9a1-d6838aa53dea" providerId="AD" clId="Web-{464BEA04-5DB0-CF61-20DE-18E08263C331}" dt="2024-05-28T04:50:29.728" v="12" actId="20577"/>
      <pc:docMkLst>
        <pc:docMk/>
      </pc:docMkLst>
      <pc:sldChg chg="modSp add replId">
        <pc:chgData name="Roman Gumzej" userId="S::roman.gumzej@um.si::39b5f2aa-645e-44ce-a9a1-d6838aa53dea" providerId="AD" clId="Web-{464BEA04-5DB0-CF61-20DE-18E08263C331}" dt="2024-05-28T04:50:29.728" v="12" actId="20577"/>
        <pc:sldMkLst>
          <pc:docMk/>
          <pc:sldMk cId="1537020485" sldId="272"/>
        </pc:sldMkLst>
        <pc:spChg chg="mod">
          <ac:chgData name="Roman Gumzej" userId="S::roman.gumzej@um.si::39b5f2aa-645e-44ce-a9a1-d6838aa53dea" providerId="AD" clId="Web-{464BEA04-5DB0-CF61-20DE-18E08263C331}" dt="2024-05-28T04:48:33.352" v="1" actId="20577"/>
          <ac:spMkLst>
            <pc:docMk/>
            <pc:sldMk cId="1537020485" sldId="272"/>
            <ac:spMk id="125" creationId="{00000000-0000-0000-0000-000000000000}"/>
          </ac:spMkLst>
        </pc:spChg>
        <pc:spChg chg="mod">
          <ac:chgData name="Roman Gumzej" userId="S::roman.gumzej@um.si::39b5f2aa-645e-44ce-a9a1-d6838aa53dea" providerId="AD" clId="Web-{464BEA04-5DB0-CF61-20DE-18E08263C331}" dt="2024-05-28T04:50:29.728" v="12" actId="20577"/>
          <ac:spMkLst>
            <pc:docMk/>
            <pc:sldMk cId="1537020485" sldId="272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4596B94A-8EE3-1C05-AD90-4BC71F30D5A0}"/>
    <pc:docChg chg="addSld modSld sldOrd">
      <pc:chgData name="Roman Gumzej" userId="S::roman.gumzej@um.si::39b5f2aa-645e-44ce-a9a1-d6838aa53dea" providerId="AD" clId="Web-{4596B94A-8EE3-1C05-AD90-4BC71F30D5A0}" dt="2024-10-03T05:01:50.805" v="358" actId="1076"/>
      <pc:docMkLst>
        <pc:docMk/>
      </pc:docMkLst>
      <pc:sldChg chg="addSp delSp modSp">
        <pc:chgData name="Roman Gumzej" userId="S::roman.gumzej@um.si::39b5f2aa-645e-44ce-a9a1-d6838aa53dea" providerId="AD" clId="Web-{4596B94A-8EE3-1C05-AD90-4BC71F30D5A0}" dt="2024-10-03T04:44:24.492" v="95"/>
        <pc:sldMkLst>
          <pc:docMk/>
          <pc:sldMk cId="0" sldId="260"/>
        </pc:sldMkLst>
        <pc:spChg chg="mod">
          <ac:chgData name="Roman Gumzej" userId="S::roman.gumzej@um.si::39b5f2aa-645e-44ce-a9a1-d6838aa53dea" providerId="AD" clId="Web-{4596B94A-8EE3-1C05-AD90-4BC71F30D5A0}" dt="2024-10-03T04:40:20.389" v="14" actId="20577"/>
          <ac:spMkLst>
            <pc:docMk/>
            <pc:sldMk cId="0" sldId="260"/>
            <ac:spMk id="3" creationId="{D3E7C94B-C99C-C874-315C-14A1F6491201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475" v="74" actId="1076"/>
          <ac:spMkLst>
            <pc:docMk/>
            <pc:sldMk cId="0" sldId="260"/>
            <ac:spMk id="6" creationId="{AE628655-6CF0-6C8B-6D71-960C7B211E48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490" v="75" actId="1076"/>
          <ac:spMkLst>
            <pc:docMk/>
            <pc:sldMk cId="0" sldId="260"/>
            <ac:spMk id="7" creationId="{AA30E31C-488B-8036-9EFA-C9ED036D15A6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506" v="76" actId="1076"/>
          <ac:spMkLst>
            <pc:docMk/>
            <pc:sldMk cId="0" sldId="260"/>
            <ac:spMk id="8" creationId="{AA9F79B2-F1F4-A0CC-2430-4CC9A6B7D497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506" v="77" actId="1076"/>
          <ac:spMkLst>
            <pc:docMk/>
            <pc:sldMk cId="0" sldId="260"/>
            <ac:spMk id="9" creationId="{172AB2AA-D5C9-9C28-D82C-3D1FAD096A8F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537" v="79" actId="1076"/>
          <ac:spMkLst>
            <pc:docMk/>
            <pc:sldMk cId="0" sldId="260"/>
            <ac:spMk id="11" creationId="{36BF23B5-1DF1-D5DF-13EE-594FBB8EA216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47" v="82" actId="1076"/>
          <ac:spMkLst>
            <pc:docMk/>
            <pc:sldMk cId="0" sldId="260"/>
            <ac:spMk id="14" creationId="{492058A4-2CED-90D5-0B2B-1F7A63B712B2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62" v="83" actId="1076"/>
          <ac:spMkLst>
            <pc:docMk/>
            <pc:sldMk cId="0" sldId="260"/>
            <ac:spMk id="15" creationId="{D1943B8A-D084-A386-71CB-156F28504786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62" v="84" actId="1076"/>
          <ac:spMkLst>
            <pc:docMk/>
            <pc:sldMk cId="0" sldId="260"/>
            <ac:spMk id="16" creationId="{04D8AA92-1258-F7DC-4E8B-21C657747BF0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78" v="85" actId="1076"/>
          <ac:spMkLst>
            <pc:docMk/>
            <pc:sldMk cId="0" sldId="260"/>
            <ac:spMk id="17" creationId="{BA4BE790-55D8-E0B8-6984-912801025A01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693" v="86" actId="1076"/>
          <ac:spMkLst>
            <pc:docMk/>
            <pc:sldMk cId="0" sldId="260"/>
            <ac:spMk id="18" creationId="{0E4867E1-E769-2CF7-1174-8A763E3B19B6}"/>
          </ac:spMkLst>
        </pc:spChg>
        <pc:spChg chg="add del mod">
          <ac:chgData name="Roman Gumzej" userId="S::roman.gumzej@um.si::39b5f2aa-645e-44ce-a9a1-d6838aa53dea" providerId="AD" clId="Web-{4596B94A-8EE3-1C05-AD90-4BC71F30D5A0}" dt="2024-10-03T04:44:24.492" v="95"/>
          <ac:spMkLst>
            <pc:docMk/>
            <pc:sldMk cId="0" sldId="260"/>
            <ac:spMk id="20" creationId="{23FA9B3B-CE62-408E-1AD2-91A4161AED4B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709" v="89" actId="1076"/>
          <ac:spMkLst>
            <pc:docMk/>
            <pc:sldMk cId="0" sldId="260"/>
            <ac:spMk id="21" creationId="{BA397362-D04A-782A-99B9-71CA7781B982}"/>
          </ac:spMkLst>
        </pc:spChg>
        <pc:spChg chg="add mod">
          <ac:chgData name="Roman Gumzej" userId="S::roman.gumzej@um.si::39b5f2aa-645e-44ce-a9a1-d6838aa53dea" providerId="AD" clId="Web-{4596B94A-8EE3-1C05-AD90-4BC71F30D5A0}" dt="2024-10-03T04:43:49.725" v="90" actId="1076"/>
          <ac:spMkLst>
            <pc:docMk/>
            <pc:sldMk cId="0" sldId="260"/>
            <ac:spMk id="22" creationId="{16F5D278-3426-4F9A-A7D6-3EE9DA479532}"/>
          </ac:spMkLst>
        </pc:spChg>
        <pc:spChg chg="mod">
          <ac:chgData name="Roman Gumzej" userId="S::roman.gumzej@um.si::39b5f2aa-645e-44ce-a9a1-d6838aa53dea" providerId="AD" clId="Web-{4596B94A-8EE3-1C05-AD90-4BC71F30D5A0}" dt="2024-10-03T04:44:21.632" v="94" actId="20577"/>
          <ac:spMkLst>
            <pc:docMk/>
            <pc:sldMk cId="0" sldId="260"/>
            <ac:spMk id="107" creationId="{00000000-0000-0000-0000-000000000000}"/>
          </ac:spMkLst>
        </pc:spChg>
        <pc:grpChg chg="add mod">
          <ac:chgData name="Roman Gumzej" userId="S::roman.gumzej@um.si::39b5f2aa-645e-44ce-a9a1-d6838aa53dea" providerId="AD" clId="Web-{4596B94A-8EE3-1C05-AD90-4BC71F30D5A0}" dt="2024-10-03T04:43:49.475" v="73" actId="1076"/>
          <ac:grpSpMkLst>
            <pc:docMk/>
            <pc:sldMk cId="0" sldId="260"/>
            <ac:grpSpMk id="5" creationId="{247720C4-7FA7-C8C2-EF03-2F47814E91D7}"/>
          </ac:grpSpMkLst>
        </pc:grpChg>
        <pc:grpChg chg="add mod">
          <ac:chgData name="Roman Gumzej" userId="S::roman.gumzej@um.si::39b5f2aa-645e-44ce-a9a1-d6838aa53dea" providerId="AD" clId="Web-{4596B94A-8EE3-1C05-AD90-4BC71F30D5A0}" dt="2024-10-03T04:43:49.568" v="80" actId="1076"/>
          <ac:grpSpMkLst>
            <pc:docMk/>
            <pc:sldMk cId="0" sldId="260"/>
            <ac:grpSpMk id="12" creationId="{11D85B85-0EC6-426D-4D5B-A60FD17EA596}"/>
          </ac:grpSpMkLst>
        </pc:grpChg>
        <pc:grpChg chg="add mod">
          <ac:chgData name="Roman Gumzej" userId="S::roman.gumzej@um.si::39b5f2aa-645e-44ce-a9a1-d6838aa53dea" providerId="AD" clId="Web-{4596B94A-8EE3-1C05-AD90-4BC71F30D5A0}" dt="2024-10-03T04:43:49.631" v="81" actId="1076"/>
          <ac:grpSpMkLst>
            <pc:docMk/>
            <pc:sldMk cId="0" sldId="260"/>
            <ac:grpSpMk id="13" creationId="{9EB57929-9272-12DA-679C-C1518AFAEB35}"/>
          </ac:grpSpMkLst>
        </pc:grpChg>
        <pc:graphicFrameChg chg="del">
          <ac:chgData name="Roman Gumzej" userId="S::roman.gumzej@um.si::39b5f2aa-645e-44ce-a9a1-d6838aa53dea" providerId="AD" clId="Web-{4596B94A-8EE3-1C05-AD90-4BC71F30D5A0}" dt="2024-10-03T04:40:16.638" v="13"/>
          <ac:graphicFrameMkLst>
            <pc:docMk/>
            <pc:sldMk cId="0" sldId="260"/>
            <ac:graphicFrameMk id="109" creationId="{00000000-0000-0000-0000-000000000000}"/>
          </ac:graphicFrameMkLst>
        </pc:graphicFrameChg>
        <pc:picChg chg="add mod">
          <ac:chgData name="Roman Gumzej" userId="S::roman.gumzej@um.si::39b5f2aa-645e-44ce-a9a1-d6838aa53dea" providerId="AD" clId="Web-{4596B94A-8EE3-1C05-AD90-4BC71F30D5A0}" dt="2024-10-03T04:43:49.428" v="71" actId="1076"/>
          <ac:picMkLst>
            <pc:docMk/>
            <pc:sldMk cId="0" sldId="260"/>
            <ac:picMk id="2" creationId="{EF851E96-509F-F3A0-3AB3-6945F97611C0}"/>
          </ac:picMkLst>
        </pc:picChg>
        <pc:picChg chg="add mod">
          <ac:chgData name="Roman Gumzej" userId="S::roman.gumzej@um.si::39b5f2aa-645e-44ce-a9a1-d6838aa53dea" providerId="AD" clId="Web-{4596B94A-8EE3-1C05-AD90-4BC71F30D5A0}" dt="2024-10-03T04:43:49.428" v="72" actId="1076"/>
          <ac:picMkLst>
            <pc:docMk/>
            <pc:sldMk cId="0" sldId="260"/>
            <ac:picMk id="4" creationId="{6E68D99D-C81D-C88C-7E13-AD95F2BA1A00}"/>
          </ac:picMkLst>
        </pc:picChg>
        <pc:picChg chg="add mod">
          <ac:chgData name="Roman Gumzej" userId="S::roman.gumzej@um.si::39b5f2aa-645e-44ce-a9a1-d6838aa53dea" providerId="AD" clId="Web-{4596B94A-8EE3-1C05-AD90-4BC71F30D5A0}" dt="2024-10-03T04:43:49.521" v="78" actId="1076"/>
          <ac:picMkLst>
            <pc:docMk/>
            <pc:sldMk cId="0" sldId="260"/>
            <ac:picMk id="10" creationId="{6BC3D828-F1C4-8ADF-A773-494E11A1E47B}"/>
          </ac:picMkLst>
        </pc:picChg>
        <pc:picChg chg="add mod">
          <ac:chgData name="Roman Gumzej" userId="S::roman.gumzej@um.si::39b5f2aa-645e-44ce-a9a1-d6838aa53dea" providerId="AD" clId="Web-{4596B94A-8EE3-1C05-AD90-4BC71F30D5A0}" dt="2024-10-03T04:43:49.693" v="87" actId="1076"/>
          <ac:picMkLst>
            <pc:docMk/>
            <pc:sldMk cId="0" sldId="260"/>
            <ac:picMk id="19" creationId="{B88DD8D1-E2B0-4304-D27C-789C438C9301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3" creationId="{7FBB7672-7B7A-D346-2429-F9E50077CBE2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4" creationId="{E12DD69F-A696-16A2-7804-6A81218519F1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5" creationId="{4343D3EA-1BC5-F542-27D6-4F6E0BCB12CE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6" creationId="{0499501A-A01F-904E-3D88-40E7FE3B17DD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7" creationId="{573EE238-892B-FD45-F08B-17441E035548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8" creationId="{047E81A5-EB0F-4964-9195-7480D1B0DEEB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29" creationId="{322E96DC-AFF2-26EA-A8C0-6170EB9E9B82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30" creationId="{F38EEAF8-4964-5484-BAE6-53EF978B1624}"/>
          </ac:picMkLst>
        </pc:picChg>
        <pc:picChg chg="add">
          <ac:chgData name="Roman Gumzej" userId="S::roman.gumzej@um.si::39b5f2aa-645e-44ce-a9a1-d6838aa53dea" providerId="AD" clId="Web-{4596B94A-8EE3-1C05-AD90-4BC71F30D5A0}" dt="2024-10-03T04:43:29.130" v="50"/>
          <ac:picMkLst>
            <pc:docMk/>
            <pc:sldMk cId="0" sldId="260"/>
            <ac:picMk id="31" creationId="{5E7315B7-D7F1-E6A5-8E3C-94DB7AC44720}"/>
          </ac:picMkLst>
        </pc:picChg>
      </pc:sldChg>
      <pc:sldChg chg="modSp">
        <pc:chgData name="Roman Gumzej" userId="S::roman.gumzej@um.si::39b5f2aa-645e-44ce-a9a1-d6838aa53dea" providerId="AD" clId="Web-{4596B94A-8EE3-1C05-AD90-4BC71F30D5A0}" dt="2024-10-03T04:39:22.199" v="11" actId="20577"/>
        <pc:sldMkLst>
          <pc:docMk/>
          <pc:sldMk cId="0" sldId="261"/>
        </pc:sldMkLst>
        <pc:spChg chg="mod">
          <ac:chgData name="Roman Gumzej" userId="S::roman.gumzej@um.si::39b5f2aa-645e-44ce-a9a1-d6838aa53dea" providerId="AD" clId="Web-{4596B94A-8EE3-1C05-AD90-4BC71F30D5A0}" dt="2024-10-03T04:39:22.199" v="11" actId="20577"/>
          <ac:spMkLst>
            <pc:docMk/>
            <pc:sldMk cId="0" sldId="261"/>
            <ac:spMk id="11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8:03.827" v="334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4596B94A-8EE3-1C05-AD90-4BC71F30D5A0}" dt="2024-10-03T04:53:31.020" v="187" actId="20577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S::roman.gumzej@um.si::39b5f2aa-645e-44ce-a9a1-d6838aa53dea" providerId="AD" clId="Web-{4596B94A-8EE3-1C05-AD90-4BC71F30D5A0}" dt="2024-10-03T04:58:03.827" v="334" actId="20577"/>
          <ac:spMkLst>
            <pc:docMk/>
            <pc:sldMk cId="0" sldId="264"/>
            <ac:spMk id="12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5:00.023" v="207" actId="20577"/>
        <pc:sldMkLst>
          <pc:docMk/>
          <pc:sldMk cId="0" sldId="265"/>
        </pc:sldMkLst>
        <pc:spChg chg="mod">
          <ac:chgData name="Roman Gumzej" userId="S::roman.gumzej@um.si::39b5f2aa-645e-44ce-a9a1-d6838aa53dea" providerId="AD" clId="Web-{4596B94A-8EE3-1C05-AD90-4BC71F30D5A0}" dt="2024-10-03T04:55:00.023" v="207" actId="20577"/>
          <ac:spMkLst>
            <pc:docMk/>
            <pc:sldMk cId="0" sldId="265"/>
            <ac:spMk id="12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1:53.319" v="162" actId="20577"/>
        <pc:sldMkLst>
          <pc:docMk/>
          <pc:sldMk cId="3377812436" sldId="268"/>
        </pc:sldMkLst>
        <pc:spChg chg="mod">
          <ac:chgData name="Roman Gumzej" userId="S::roman.gumzej@um.si::39b5f2aa-645e-44ce-a9a1-d6838aa53dea" providerId="AD" clId="Web-{4596B94A-8EE3-1C05-AD90-4BC71F30D5A0}" dt="2024-10-03T04:51:53.319" v="162" actId="20577"/>
          <ac:spMkLst>
            <pc:docMk/>
            <pc:sldMk cId="3377812436" sldId="268"/>
            <ac:spMk id="11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9:10.392" v="348" actId="20577"/>
        <pc:sldMkLst>
          <pc:docMk/>
          <pc:sldMk cId="1658091149" sldId="269"/>
        </pc:sldMkLst>
        <pc:spChg chg="mod">
          <ac:chgData name="Roman Gumzej" userId="S::roman.gumzej@um.si::39b5f2aa-645e-44ce-a9a1-d6838aa53dea" providerId="AD" clId="Web-{4596B94A-8EE3-1C05-AD90-4BC71F30D5A0}" dt="2024-10-03T04:59:10.392" v="348" actId="20577"/>
          <ac:spMkLst>
            <pc:docMk/>
            <pc:sldMk cId="1658091149" sldId="269"/>
            <ac:spMk id="11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9:18.283" v="349" actId="20577"/>
        <pc:sldMkLst>
          <pc:docMk/>
          <pc:sldMk cId="1548489696" sldId="270"/>
        </pc:sldMkLst>
        <pc:spChg chg="mod">
          <ac:chgData name="Roman Gumzej" userId="S::roman.gumzej@um.si::39b5f2aa-645e-44ce-a9a1-d6838aa53dea" providerId="AD" clId="Web-{4596B94A-8EE3-1C05-AD90-4BC71F30D5A0}" dt="2024-10-03T04:59:18.283" v="349" actId="20577"/>
          <ac:spMkLst>
            <pc:docMk/>
            <pc:sldMk cId="1548489696" sldId="270"/>
            <ac:spMk id="11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596B94A-8EE3-1C05-AD90-4BC71F30D5A0}" dt="2024-10-03T04:52:07.054" v="169" actId="20577"/>
        <pc:sldMkLst>
          <pc:docMk/>
          <pc:sldMk cId="3754049331" sldId="271"/>
        </pc:sldMkLst>
        <pc:spChg chg="mod">
          <ac:chgData name="Roman Gumzej" userId="S::roman.gumzej@um.si::39b5f2aa-645e-44ce-a9a1-d6838aa53dea" providerId="AD" clId="Web-{4596B94A-8EE3-1C05-AD90-4BC71F30D5A0}" dt="2024-10-03T04:52:07.054" v="169" actId="20577"/>
          <ac:spMkLst>
            <pc:docMk/>
            <pc:sldMk cId="3754049331" sldId="271"/>
            <ac:spMk id="113" creationId="{00000000-0000-0000-0000-000000000000}"/>
          </ac:spMkLst>
        </pc:spChg>
      </pc:sldChg>
      <pc:sldChg chg="add replId">
        <pc:chgData name="Roman Gumzej" userId="S::roman.gumzej@um.si::39b5f2aa-645e-44ce-a9a1-d6838aa53dea" providerId="AD" clId="Web-{4596B94A-8EE3-1C05-AD90-4BC71F30D5A0}" dt="2024-10-03T04:39:50.325" v="12"/>
        <pc:sldMkLst>
          <pc:docMk/>
          <pc:sldMk cId="2595319414" sldId="273"/>
        </pc:sldMkLst>
      </pc:sldChg>
      <pc:sldChg chg="addSp delSp modSp add ord replId">
        <pc:chgData name="Roman Gumzej" userId="S::roman.gumzej@um.si::39b5f2aa-645e-44ce-a9a1-d6838aa53dea" providerId="AD" clId="Web-{4596B94A-8EE3-1C05-AD90-4BC71F30D5A0}" dt="2024-10-03T04:51:38.381" v="159" actId="20577"/>
        <pc:sldMkLst>
          <pc:docMk/>
          <pc:sldMk cId="1868591321" sldId="274"/>
        </pc:sldMkLst>
        <pc:spChg chg="mod">
          <ac:chgData name="Roman Gumzej" userId="S::roman.gumzej@um.si::39b5f2aa-645e-44ce-a9a1-d6838aa53dea" providerId="AD" clId="Web-{4596B94A-8EE3-1C05-AD90-4BC71F30D5A0}" dt="2024-10-03T04:49:22.597" v="127" actId="1076"/>
          <ac:spMkLst>
            <pc:docMk/>
            <pc:sldMk cId="1868591321" sldId="274"/>
            <ac:spMk id="3" creationId="{06D7CADD-5BB0-3AD9-D2C3-162B432E7E87}"/>
          </ac:spMkLst>
        </pc:spChg>
        <pc:spChg chg="mod">
          <ac:chgData name="Roman Gumzej" userId="S::roman.gumzej@um.si::39b5f2aa-645e-44ce-a9a1-d6838aa53dea" providerId="AD" clId="Web-{4596B94A-8EE3-1C05-AD90-4BC71F30D5A0}" dt="2024-10-03T04:49:24.331" v="128" actId="1076"/>
          <ac:spMkLst>
            <pc:docMk/>
            <pc:sldMk cId="1868591321" sldId="274"/>
            <ac:spMk id="4" creationId="{4018CFD5-F994-296A-BEC3-6BD49ABDF9F8}"/>
          </ac:spMkLst>
        </pc:spChg>
        <pc:spChg chg="del mod">
          <ac:chgData name="Roman Gumzej" userId="S::roman.gumzej@um.si::39b5f2aa-645e-44ce-a9a1-d6838aa53dea" providerId="AD" clId="Web-{4596B94A-8EE3-1C05-AD90-4BC71F30D5A0}" dt="2024-10-03T04:49:14.706" v="126"/>
          <ac:spMkLst>
            <pc:docMk/>
            <pc:sldMk cId="1868591321" sldId="274"/>
            <ac:spMk id="5" creationId="{47357BEA-9870-B0BB-9E27-3B7B37B77095}"/>
          </ac:spMkLst>
        </pc:spChg>
        <pc:spChg chg="add mod">
          <ac:chgData name="Roman Gumzej" userId="S::roman.gumzej@um.si::39b5f2aa-645e-44ce-a9a1-d6838aa53dea" providerId="AD" clId="Web-{4596B94A-8EE3-1C05-AD90-4BC71F30D5A0}" dt="2024-10-03T04:49:40.410" v="133" actId="20577"/>
          <ac:spMkLst>
            <pc:docMk/>
            <pc:sldMk cId="1868591321" sldId="274"/>
            <ac:spMk id="6" creationId="{29C2D852-2617-7FD5-8329-21B096C25CFC}"/>
          </ac:spMkLst>
        </pc:spChg>
        <pc:spChg chg="mod">
          <ac:chgData name="Roman Gumzej" userId="S::roman.gumzej@um.si::39b5f2aa-645e-44ce-a9a1-d6838aa53dea" providerId="AD" clId="Web-{4596B94A-8EE3-1C05-AD90-4BC71F30D5A0}" dt="2024-10-03T04:50:16.645" v="144" actId="20577"/>
          <ac:spMkLst>
            <pc:docMk/>
            <pc:sldMk cId="1868591321" sldId="274"/>
            <ac:spMk id="7" creationId="{7BB6BF71-5E60-4864-8295-F6F50E2E68BE}"/>
          </ac:spMkLst>
        </pc:spChg>
        <pc:spChg chg="mod">
          <ac:chgData name="Roman Gumzej" userId="S::roman.gumzej@um.si::39b5f2aa-645e-44ce-a9a1-d6838aa53dea" providerId="AD" clId="Web-{4596B94A-8EE3-1C05-AD90-4BC71F30D5A0}" dt="2024-10-03T04:51:38.381" v="159" actId="20577"/>
          <ac:spMkLst>
            <pc:docMk/>
            <pc:sldMk cId="1868591321" sldId="274"/>
            <ac:spMk id="113" creationId="{00000000-0000-0000-0000-000000000000}"/>
          </ac:spMkLst>
        </pc:spChg>
        <pc:picChg chg="del">
          <ac:chgData name="Roman Gumzej" userId="S::roman.gumzej@um.si::39b5f2aa-645e-44ce-a9a1-d6838aa53dea" providerId="AD" clId="Web-{4596B94A-8EE3-1C05-AD90-4BC71F30D5A0}" dt="2024-10-03T04:47:03.013" v="108"/>
          <ac:picMkLst>
            <pc:docMk/>
            <pc:sldMk cId="1868591321" sldId="274"/>
            <ac:picMk id="2" creationId="{B1633813-6038-8610-E157-FF7C55D648C8}"/>
          </ac:picMkLst>
        </pc:picChg>
      </pc:sldChg>
      <pc:sldChg chg="addSp delSp modSp add replId">
        <pc:chgData name="Roman Gumzej" userId="S::roman.gumzej@um.si::39b5f2aa-645e-44ce-a9a1-d6838aa53dea" providerId="AD" clId="Web-{4596B94A-8EE3-1C05-AD90-4BC71F30D5A0}" dt="2024-10-03T05:01:50.805" v="358" actId="1076"/>
        <pc:sldMkLst>
          <pc:docMk/>
          <pc:sldMk cId="2029963007" sldId="275"/>
        </pc:sldMkLst>
        <pc:spChg chg="add mod">
          <ac:chgData name="Roman Gumzej" userId="S::roman.gumzej@um.si::39b5f2aa-645e-44ce-a9a1-d6838aa53dea" providerId="AD" clId="Web-{4596B94A-8EE3-1C05-AD90-4BC71F30D5A0}" dt="2024-10-03T05:01:50.805" v="357" actId="1076"/>
          <ac:spMkLst>
            <pc:docMk/>
            <pc:sldMk cId="2029963007" sldId="275"/>
            <ac:spMk id="2" creationId="{CD89A4DF-943F-4591-E1A4-9090A8C01177}"/>
          </ac:spMkLst>
        </pc:spChg>
        <pc:spChg chg="add mod">
          <ac:chgData name="Roman Gumzej" userId="S::roman.gumzej@um.si::39b5f2aa-645e-44ce-a9a1-d6838aa53dea" providerId="AD" clId="Web-{4596B94A-8EE3-1C05-AD90-4BC71F30D5A0}" dt="2024-10-03T05:01:50.805" v="358" actId="1076"/>
          <ac:spMkLst>
            <pc:docMk/>
            <pc:sldMk cId="2029963007" sldId="275"/>
            <ac:spMk id="3" creationId="{B0743C09-A847-C9FF-33C0-D54E14B46533}"/>
          </ac:spMkLst>
        </pc:spChg>
        <pc:spChg chg="mod">
          <ac:chgData name="Roman Gumzej" userId="S::roman.gumzej@um.si::39b5f2aa-645e-44ce-a9a1-d6838aa53dea" providerId="AD" clId="Web-{4596B94A-8EE3-1C05-AD90-4BC71F30D5A0}" dt="2024-10-03T05:01:17.366" v="354" actId="20577"/>
          <ac:spMkLst>
            <pc:docMk/>
            <pc:sldMk cId="2029963007" sldId="275"/>
            <ac:spMk id="101" creationId="{00000000-0000-0000-0000-000000000000}"/>
          </ac:spMkLst>
        </pc:spChg>
        <pc:spChg chg="del">
          <ac:chgData name="Roman Gumzej" userId="S::roman.gumzej@um.si::39b5f2aa-645e-44ce-a9a1-d6838aa53dea" providerId="AD" clId="Web-{4596B94A-8EE3-1C05-AD90-4BC71F30D5A0}" dt="2024-10-03T05:01:30.179" v="355"/>
          <ac:spMkLst>
            <pc:docMk/>
            <pc:sldMk cId="2029963007" sldId="275"/>
            <ac:spMk id="102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AB386563-B2EE-7A61-FC54-58346D68CDF0}"/>
    <pc:docChg chg="modSld">
      <pc:chgData name="Roman Gumzej" userId="S::roman.gumzej@um.si::39b5f2aa-645e-44ce-a9a1-d6838aa53dea" providerId="AD" clId="Web-{AB386563-B2EE-7A61-FC54-58346D68CDF0}" dt="2024-05-28T05:12:31.042" v="48" actId="20577"/>
      <pc:docMkLst>
        <pc:docMk/>
      </pc:docMkLst>
      <pc:sldChg chg="addSp modSp">
        <pc:chgData name="Roman Gumzej" userId="S::roman.gumzej@um.si::39b5f2aa-645e-44ce-a9a1-d6838aa53dea" providerId="AD" clId="Web-{AB386563-B2EE-7A61-FC54-58346D68CDF0}" dt="2024-05-28T05:11:10.836" v="39" actId="20577"/>
        <pc:sldMkLst>
          <pc:docMk/>
          <pc:sldMk cId="0" sldId="259"/>
        </pc:sldMkLst>
        <pc:spChg chg="add mod">
          <ac:chgData name="Roman Gumzej" userId="S::roman.gumzej@um.si::39b5f2aa-645e-44ce-a9a1-d6838aa53dea" providerId="AD" clId="Web-{AB386563-B2EE-7A61-FC54-58346D68CDF0}" dt="2024-05-28T05:11:10.836" v="39" actId="20577"/>
          <ac:spMkLst>
            <pc:docMk/>
            <pc:sldMk cId="0" sldId="259"/>
            <ac:spMk id="3" creationId="{30E46912-AE7E-2050-B6E1-0EDE76E6EC39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06:03.594" v="4" actId="20577"/>
        <pc:sldMkLst>
          <pc:docMk/>
          <pc:sldMk cId="0" sldId="260"/>
        </pc:sldMkLst>
        <pc:spChg chg="add mod">
          <ac:chgData name="Roman Gumzej" userId="S::roman.gumzej@um.si::39b5f2aa-645e-44ce-a9a1-d6838aa53dea" providerId="AD" clId="Web-{AB386563-B2EE-7A61-FC54-58346D68CDF0}" dt="2024-05-28T05:06:03.594" v="4" actId="20577"/>
          <ac:spMkLst>
            <pc:docMk/>
            <pc:sldMk cId="0" sldId="260"/>
            <ac:spMk id="3" creationId="{D3E7C94B-C99C-C874-315C-14A1F6491201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09:53.038" v="30" actId="20577"/>
        <pc:sldMkLst>
          <pc:docMk/>
          <pc:sldMk cId="0" sldId="262"/>
        </pc:sldMkLst>
        <pc:spChg chg="add mod">
          <ac:chgData name="Roman Gumzej" userId="S::roman.gumzej@um.si::39b5f2aa-645e-44ce-a9a1-d6838aa53dea" providerId="AD" clId="Web-{AB386563-B2EE-7A61-FC54-58346D68CDF0}" dt="2024-05-28T05:09:53.038" v="30" actId="20577"/>
          <ac:spMkLst>
            <pc:docMk/>
            <pc:sldMk cId="0" sldId="262"/>
            <ac:spMk id="3" creationId="{984FFE4D-5DE3-164B-3058-3EF5F5079209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12:01.181" v="45" actId="20577"/>
        <pc:sldMkLst>
          <pc:docMk/>
          <pc:sldMk cId="0" sldId="263"/>
        </pc:sldMkLst>
        <pc:spChg chg="add mod">
          <ac:chgData name="Roman Gumzej" userId="S::roman.gumzej@um.si::39b5f2aa-645e-44ce-a9a1-d6838aa53dea" providerId="AD" clId="Web-{AB386563-B2EE-7A61-FC54-58346D68CDF0}" dt="2024-05-28T05:12:01.181" v="45" actId="20577"/>
          <ac:spMkLst>
            <pc:docMk/>
            <pc:sldMk cId="0" sldId="263"/>
            <ac:spMk id="3" creationId="{FF6C31ED-121E-6F5B-2497-C008F949FAEB}"/>
          </ac:spMkLst>
        </pc:spChg>
      </pc:sldChg>
      <pc:sldChg chg="addSp modSp">
        <pc:chgData name="Roman Gumzej" userId="S::roman.gumzej@um.si::39b5f2aa-645e-44ce-a9a1-d6838aa53dea" providerId="AD" clId="Web-{AB386563-B2EE-7A61-FC54-58346D68CDF0}" dt="2024-05-28T05:09:18.381" v="21" actId="20577"/>
        <pc:sldMkLst>
          <pc:docMk/>
          <pc:sldMk cId="0" sldId="264"/>
        </pc:sldMkLst>
        <pc:spChg chg="add mod">
          <ac:chgData name="Roman Gumzej" userId="S::roman.gumzej@um.si::39b5f2aa-645e-44ce-a9a1-d6838aa53dea" providerId="AD" clId="Web-{AB386563-B2EE-7A61-FC54-58346D68CDF0}" dt="2024-05-28T05:09:18.381" v="21" actId="20577"/>
          <ac:spMkLst>
            <pc:docMk/>
            <pc:sldMk cId="0" sldId="264"/>
            <ac:spMk id="3" creationId="{39D7C3FE-2733-CDCD-5659-3605C38474F5}"/>
          </ac:spMkLst>
        </pc:spChg>
      </pc:sldChg>
      <pc:sldChg chg="modSp">
        <pc:chgData name="Roman Gumzej" userId="S::roman.gumzej@um.si::39b5f2aa-645e-44ce-a9a1-d6838aa53dea" providerId="AD" clId="Web-{AB386563-B2EE-7A61-FC54-58346D68CDF0}" dt="2024-05-28T05:12:31.042" v="48" actId="20577"/>
        <pc:sldMkLst>
          <pc:docMk/>
          <pc:sldMk cId="1537020485" sldId="272"/>
        </pc:sldMkLst>
        <pc:spChg chg="mod">
          <ac:chgData name="Roman Gumzej" userId="S::roman.gumzej@um.si::39b5f2aa-645e-44ce-a9a1-d6838aa53dea" providerId="AD" clId="Web-{AB386563-B2EE-7A61-FC54-58346D68CDF0}" dt="2024-05-28T05:12:31.042" v="48" actId="20577"/>
          <ac:spMkLst>
            <pc:docMk/>
            <pc:sldMk cId="1537020485" sldId="272"/>
            <ac:spMk id="12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99243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EB07DD8-0ABC-750D-C620-5EBF757608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FD466D5-B033-3823-B24F-14F505B7EDEA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5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" name="Picture 2"/>
          <p:cNvPicPr/>
          <p:nvPr/>
        </p:nvPicPr>
        <p:blipFill>
          <a:blip r:embed="rId16"/>
          <a:stretch/>
        </p:blipFill>
        <p:spPr>
          <a:xfrm>
            <a:off x="11433600" y="6176880"/>
            <a:ext cx="643680" cy="65232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51" name="Obraz 8"/>
          <p:cNvPicPr/>
          <p:nvPr/>
        </p:nvPicPr>
        <p:blipFill>
          <a:blip r:embed="rId17"/>
          <a:stretch/>
        </p:blipFill>
        <p:spPr>
          <a:xfrm>
            <a:off x="7814160" y="6158880"/>
            <a:ext cx="3590640" cy="46296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xml/" TargetMode="External"/><Relationship Id="rId2" Type="http://schemas.openxmlformats.org/officeDocument/2006/relationships/hyperlink" Target="https://www.gs1.org/standards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w3schools.in/DBMS/database-normalization/" TargetMode="External"/><Relationship Id="rId4" Type="http://schemas.openxmlformats.org/officeDocument/2006/relationships/hyperlink" Target="https://www.w3schools.com/js/js_json_intro.as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10" Type="http://schemas.openxmlformats.org/officeDocument/2006/relationships/image" Target="../media/image14.jpeg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STATISTICAL METHODS FOR ANALYSING LOGISTICS DATA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3527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sz="1800"/>
            </a:br>
            <a:r>
              <a:rPr lang="en-US" sz="18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Project number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00600" y="219564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95151" lnSpcReduction="10000"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6000" b="0" strike="noStrike" spc="-1">
                <a:solidFill>
                  <a:schemeClr val="dk1"/>
                </a:solidFill>
                <a:latin typeface="Tahoma"/>
                <a:ea typeface="Tahoma"/>
              </a:rPr>
              <a:t>Data Management</a:t>
            </a:r>
            <a:endParaRPr lang="sl-SI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Slides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Raw transaction data (CSV) </a:t>
            </a:r>
            <a:endParaRPr lang="en-US" dirty="0"/>
          </a:p>
        </p:txBody>
      </p:sp>
      <p:sp>
        <p:nvSpPr>
          <p:cNvPr id="3" name="Oblaček govora: pravokotnik 2">
            <a:extLst>
              <a:ext uri="{FF2B5EF4-FFF2-40B4-BE49-F238E27FC236}">
                <a16:creationId xmlns:a16="http://schemas.microsoft.com/office/drawing/2014/main" id="{06D7CADD-5BB0-3AD9-D2C3-162B432E7E87}"/>
              </a:ext>
            </a:extLst>
          </p:cNvPr>
          <p:cNvSpPr/>
          <p:nvPr/>
        </p:nvSpPr>
        <p:spPr>
          <a:xfrm>
            <a:off x="3938031" y="1320572"/>
            <a:ext cx="1433593" cy="529525"/>
          </a:xfrm>
          <a:prstGeom prst="wedgeRectCallout">
            <a:avLst>
              <a:gd name="adj1" fmla="val -48591"/>
              <a:gd name="adj2" fmla="val 1072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descriptor</a:t>
            </a:r>
            <a:endParaRPr lang="en-US" dirty="0"/>
          </a:p>
        </p:txBody>
      </p:sp>
      <p:sp>
        <p:nvSpPr>
          <p:cNvPr id="4" name="Oblaček govora: pravokotnik 3">
            <a:extLst>
              <a:ext uri="{FF2B5EF4-FFF2-40B4-BE49-F238E27FC236}">
                <a16:creationId xmlns:a16="http://schemas.microsoft.com/office/drawing/2014/main" id="{4018CFD5-F994-296A-BEC3-6BD49ABDF9F8}"/>
              </a:ext>
            </a:extLst>
          </p:cNvPr>
          <p:cNvSpPr/>
          <p:nvPr/>
        </p:nvSpPr>
        <p:spPr>
          <a:xfrm>
            <a:off x="1244725" y="2110799"/>
            <a:ext cx="1433593" cy="529525"/>
          </a:xfrm>
          <a:prstGeom prst="wedgeRectCallout">
            <a:avLst>
              <a:gd name="adj1" fmla="val 46494"/>
              <a:gd name="adj2" fmla="val 2463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transactions</a:t>
            </a:r>
            <a:endParaRPr lang="en-US" dirty="0"/>
          </a:p>
        </p:txBody>
      </p:sp>
      <p:sp>
        <p:nvSpPr>
          <p:cNvPr id="7" name="Symbol zastępczy zawartości 8">
            <a:extLst>
              <a:ext uri="{FF2B5EF4-FFF2-40B4-BE49-F238E27FC236}">
                <a16:creationId xmlns:a16="http://schemas.microsoft.com/office/drawing/2014/main" id="{7BB6BF71-5E60-4864-8295-F6F50E2E68B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CSV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(Comma Separated Values)</a:t>
            </a:r>
            <a:endParaRPr lang="sl-SI" dirty="0">
              <a:latin typeface="Tahoma"/>
              <a:ea typeface="Tahoma"/>
              <a:cs typeface="Tahoma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9C2D852-2617-7FD5-8329-21B096C25CFC}"/>
              </a:ext>
            </a:extLst>
          </p:cNvPr>
          <p:cNvSpPr txBox="1"/>
          <p:nvPr/>
        </p:nvSpPr>
        <p:spPr>
          <a:xfrm>
            <a:off x="2822267" y="2112616"/>
            <a:ext cx="6716815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err="1">
                <a:ea typeface="+mn-lt"/>
                <a:cs typeface="+mn-lt"/>
              </a:rPr>
              <a:t>Date,SellerID,CustomerID,TransactionID,ProductID,ProductPrice</a:t>
            </a:r>
            <a:endParaRPr lang="sl-SI" err="1"/>
          </a:p>
          <a:p>
            <a:r>
              <a:rPr lang="sl-SI" dirty="0">
                <a:ea typeface="+mn-lt"/>
                <a:cs typeface="+mn-lt"/>
              </a:rPr>
              <a:t>1.10.24,1,12,1,101,195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1.10.24,1,12,1,102,45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1.10.24,1,12,1,103,35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1.10.24,2,14,2,104,55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1.10.24,2,14,3,101,195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2.10.24,3,15,4,105,85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2.10.24,3,15,4,103,35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2.10.24,3,16,5,104,55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2.10.24,1,17,6,101,195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2.10.24,1,17,6,102,45</a:t>
            </a:r>
            <a:endParaRPr lang="sl-SI" dirty="0"/>
          </a:p>
          <a:p>
            <a:pPr algn="l"/>
            <a:r>
              <a:rPr lang="sl-SI" dirty="0">
                <a:ea typeface="Calibri"/>
                <a:cs typeface="Calibri"/>
              </a:rPr>
              <a:t>...</a:t>
            </a:r>
          </a:p>
          <a:p>
            <a:endParaRPr lang="sl-SI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8591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CSV to spreadsheet data</a:t>
            </a:r>
            <a:endParaRPr lang="en-US" dirty="0"/>
          </a:p>
        </p:txBody>
      </p:sp>
      <p:pic>
        <p:nvPicPr>
          <p:cNvPr id="2" name="Označba mesta vsebine 1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B1633813-6038-8610-E157-FF7C55D648C8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714325" y="2691352"/>
            <a:ext cx="6762750" cy="261937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Oblaček govora: pravokotnik 2">
            <a:extLst>
              <a:ext uri="{FF2B5EF4-FFF2-40B4-BE49-F238E27FC236}">
                <a16:creationId xmlns:a16="http://schemas.microsoft.com/office/drawing/2014/main" id="{06D7CADD-5BB0-3AD9-D2C3-162B432E7E87}"/>
              </a:ext>
            </a:extLst>
          </p:cNvPr>
          <p:cNvSpPr/>
          <p:nvPr/>
        </p:nvSpPr>
        <p:spPr>
          <a:xfrm>
            <a:off x="3624880" y="1821613"/>
            <a:ext cx="1433593" cy="529525"/>
          </a:xfrm>
          <a:prstGeom prst="wedgeRectCallout">
            <a:avLst>
              <a:gd name="adj1" fmla="val -48591"/>
              <a:gd name="adj2" fmla="val 1072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column</a:t>
            </a:r>
            <a:endParaRPr lang="en-US"/>
          </a:p>
        </p:txBody>
      </p:sp>
      <p:sp>
        <p:nvSpPr>
          <p:cNvPr id="4" name="Oblaček govora: pravokotnik 3">
            <a:extLst>
              <a:ext uri="{FF2B5EF4-FFF2-40B4-BE49-F238E27FC236}">
                <a16:creationId xmlns:a16="http://schemas.microsoft.com/office/drawing/2014/main" id="{4018CFD5-F994-296A-BEC3-6BD49ABDF9F8}"/>
              </a:ext>
            </a:extLst>
          </p:cNvPr>
          <p:cNvSpPr/>
          <p:nvPr/>
        </p:nvSpPr>
        <p:spPr>
          <a:xfrm>
            <a:off x="1286478" y="2904114"/>
            <a:ext cx="1433593" cy="529525"/>
          </a:xfrm>
          <a:prstGeom prst="wedgeRectCallout">
            <a:avLst>
              <a:gd name="adj1" fmla="val 46494"/>
              <a:gd name="adj2" fmla="val 2463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row</a:t>
            </a:r>
            <a:endParaRPr lang="en-US"/>
          </a:p>
        </p:txBody>
      </p:sp>
      <p:sp>
        <p:nvSpPr>
          <p:cNvPr id="5" name="Oblaček: črta 4">
            <a:extLst>
              <a:ext uri="{FF2B5EF4-FFF2-40B4-BE49-F238E27FC236}">
                <a16:creationId xmlns:a16="http://schemas.microsoft.com/office/drawing/2014/main" id="{47357BEA-9870-B0BB-9E27-3B7B37B77095}"/>
              </a:ext>
            </a:extLst>
          </p:cNvPr>
          <p:cNvSpPr/>
          <p:nvPr/>
        </p:nvSpPr>
        <p:spPr>
          <a:xfrm>
            <a:off x="4048126" y="4357688"/>
            <a:ext cx="857250" cy="273844"/>
          </a:xfrm>
          <a:prstGeom prst="borderCallout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cell</a:t>
            </a:r>
            <a:endParaRPr lang="en-US"/>
          </a:p>
        </p:txBody>
      </p:sp>
      <p:sp>
        <p:nvSpPr>
          <p:cNvPr id="7" name="Symbol zastępczy zawartości 8">
            <a:extLst>
              <a:ext uri="{FF2B5EF4-FFF2-40B4-BE49-F238E27FC236}">
                <a16:creationId xmlns:a16="http://schemas.microsoft.com/office/drawing/2014/main" id="{7BB6BF71-5E60-4864-8295-F6F50E2E68B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 screenshot 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of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the 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DB (2024) spreadsheet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7812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Spreadsheet to database data + SQL query</a:t>
            </a:r>
            <a:endParaRPr lang="en-US" dirty="0"/>
          </a:p>
        </p:txBody>
      </p:sp>
      <p:pic>
        <p:nvPicPr>
          <p:cNvPr id="6" name="Slika 5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1D464DF2-19FD-830B-4E57-47A6E45F9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2328862"/>
            <a:ext cx="7200900" cy="2200275"/>
          </a:xfrm>
          <a:prstGeom prst="rect">
            <a:avLst/>
          </a:prstGeom>
        </p:spPr>
      </p:pic>
      <p:sp>
        <p:nvSpPr>
          <p:cNvPr id="4" name="Symbol zastępczy zawartości 8">
            <a:extLst>
              <a:ext uri="{FF2B5EF4-FFF2-40B4-BE49-F238E27FC236}">
                <a16:creationId xmlns:a16="http://schemas.microsoft.com/office/drawing/2014/main" id="{7D7A5E0B-6CA4-4D64-85DE-763879353B2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 screenshot 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of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the 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DB (2024) database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404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RDB construction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general, there are two approaches to constructing a RDB: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analytic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and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synthetic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The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analytic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approach to RDB construction comprises the following four steps: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Real world analysis - global model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Determine entities and relations – conceptual model (e.g., E-R diagram)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Determine logical model – relational schema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Build the database (DBMS) – physical model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The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synthetic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approach to an RDB comprises the following three steps: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Data analysis – list of all relevant attributes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Determine logical model by normalization – relational schema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Physical model (DBMS)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F6C31ED-121E-6F5B-2497-C008F949FAE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Codd, 1970), (Kent, 1983)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E-R diagram (RDB conceptional model)</a:t>
            </a:r>
            <a:endParaRPr lang="en-US" sz="3200" b="1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2" name="Označba mesta vsebine 1" descr="Slika, ki vsebuje besede besedilo, diagram, načrt, posnetek zaslona&#10;&#10;Opis je samodejno ustvarjen">
            <a:extLst>
              <a:ext uri="{FF2B5EF4-FFF2-40B4-BE49-F238E27FC236}">
                <a16:creationId xmlns:a16="http://schemas.microsoft.com/office/drawing/2014/main" id="{26F07E9C-F5A4-602F-6B06-25F9B8BCA438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152350" y="1826959"/>
            <a:ext cx="7886700" cy="38481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Oblaček: črta 3">
            <a:extLst>
              <a:ext uri="{FF2B5EF4-FFF2-40B4-BE49-F238E27FC236}">
                <a16:creationId xmlns:a16="http://schemas.microsoft.com/office/drawing/2014/main" id="{69B1C632-DEBB-FA11-B183-5E7C9EA663D6}"/>
              </a:ext>
            </a:extLst>
          </p:cNvPr>
          <p:cNvSpPr/>
          <p:nvPr/>
        </p:nvSpPr>
        <p:spPr>
          <a:xfrm>
            <a:off x="4266828" y="3672720"/>
            <a:ext cx="1273968" cy="488156"/>
          </a:xfrm>
          <a:prstGeom prst="borderCallout1">
            <a:avLst>
              <a:gd name="adj1" fmla="val 136691"/>
              <a:gd name="adj2" fmla="val 4959"/>
              <a:gd name="adj3" fmla="val 136782"/>
              <a:gd name="adj4" fmla="val 68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relation</a:t>
            </a:r>
            <a:endParaRPr lang="en-US"/>
          </a:p>
        </p:txBody>
      </p:sp>
      <p:sp>
        <p:nvSpPr>
          <p:cNvPr id="3" name="Oblaček: črta 2">
            <a:extLst>
              <a:ext uri="{FF2B5EF4-FFF2-40B4-BE49-F238E27FC236}">
                <a16:creationId xmlns:a16="http://schemas.microsoft.com/office/drawing/2014/main" id="{07A77379-182D-B9AB-C7B6-939A67F49C4E}"/>
              </a:ext>
            </a:extLst>
          </p:cNvPr>
          <p:cNvSpPr/>
          <p:nvPr/>
        </p:nvSpPr>
        <p:spPr>
          <a:xfrm>
            <a:off x="2992860" y="1670381"/>
            <a:ext cx="1273968" cy="488156"/>
          </a:xfrm>
          <a:prstGeom prst="borderCallout1">
            <a:avLst>
              <a:gd name="adj1" fmla="val 18750"/>
              <a:gd name="adj2" fmla="val -8333"/>
              <a:gd name="adj3" fmla="val 69139"/>
              <a:gd name="adj4" fmla="val -403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entity</a:t>
            </a:r>
            <a:endParaRPr lang="en-US"/>
          </a:p>
        </p:txBody>
      </p:sp>
      <p:sp>
        <p:nvSpPr>
          <p:cNvPr id="7" name="Oblaček: črta 6">
            <a:extLst>
              <a:ext uri="{FF2B5EF4-FFF2-40B4-BE49-F238E27FC236}">
                <a16:creationId xmlns:a16="http://schemas.microsoft.com/office/drawing/2014/main" id="{92E241D4-8B27-426C-AC38-2D1D5F3B44AF}"/>
              </a:ext>
            </a:extLst>
          </p:cNvPr>
          <p:cNvSpPr/>
          <p:nvPr/>
        </p:nvSpPr>
        <p:spPr>
          <a:xfrm>
            <a:off x="6651206" y="3105453"/>
            <a:ext cx="1273968" cy="488156"/>
          </a:xfrm>
          <a:prstGeom prst="borderCallout1">
            <a:avLst>
              <a:gd name="adj1" fmla="val 122816"/>
              <a:gd name="adj2" fmla="val -7668"/>
              <a:gd name="adj3" fmla="val 20576"/>
              <a:gd name="adj4" fmla="val -842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keys</a:t>
            </a:r>
            <a:endParaRPr lang="en-US"/>
          </a:p>
        </p:txBody>
      </p:sp>
      <p:sp>
        <p:nvSpPr>
          <p:cNvPr id="8" name="Symbol zastępczy zawartości 8">
            <a:extLst>
              <a:ext uri="{FF2B5EF4-FFF2-40B4-BE49-F238E27FC236}">
                <a16:creationId xmlns:a16="http://schemas.microsoft.com/office/drawing/2014/main" id="{AD9315F7-DC36-4C61-8A3F-B59C2B88BDE2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 screenshot of the 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MyStore (2024) database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8091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RDB Queries</a:t>
            </a:r>
            <a:endParaRPr lang="en-US" sz="3200" b="0" strike="noStrike" spc="-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</a:rPr>
              <a:t>Query languages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are mainly of two types: </a:t>
            </a:r>
            <a:endParaRPr lang="en-U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3600" lvl="1" indent="-32385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charset="2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Structured Query Language (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SQL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and 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63600" lvl="1" indent="-32385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charset="2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Query by Example (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QBE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). 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While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SQL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(on previous slide) is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considered a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programming language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and a DBMS’s API,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QBE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(on next slide) is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mainly used with the DBMS directly for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DB management and data warehousing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Queries produce tables of results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, which can be used for building data warehouses or reused in further queries.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39D7C3FE-2733-CDCD-5659-3605C38474F5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(W3 Schools, 2023)</a:t>
            </a:r>
            <a:endParaRPr lang="en-US" sz="1200" b="0" strike="noStrike" spc="-1" dirty="0">
              <a:solidFill>
                <a:srgbClr val="7F7F7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Q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uery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by Example (QBE)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" name="Slika 2" descr="Slika, ki vsebuje besede besedilo, posnetek zaslona, diagram, grafični prikaz&#10;&#10;Opis je samodejno ustvarjen">
            <a:extLst>
              <a:ext uri="{FF2B5EF4-FFF2-40B4-BE49-F238E27FC236}">
                <a16:creationId xmlns:a16="http://schemas.microsoft.com/office/drawing/2014/main" id="{522332AD-018F-1B3C-8BED-44DA97F10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311" y="1261739"/>
            <a:ext cx="6478778" cy="4631573"/>
          </a:xfrm>
          <a:prstGeom prst="rect">
            <a:avLst/>
          </a:prstGeom>
        </p:spPr>
      </p:pic>
      <p:sp>
        <p:nvSpPr>
          <p:cNvPr id="4" name="Symbol zastępczy zawartości 8">
            <a:extLst>
              <a:ext uri="{FF2B5EF4-FFF2-40B4-BE49-F238E27FC236}">
                <a16:creationId xmlns:a16="http://schemas.microsoft.com/office/drawing/2014/main" id="{96C990AF-862E-4416-9EB8-C72A9ABAB935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 screenshot of the 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MyStore (2024) database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8489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Data </a:t>
            </a:r>
            <a:r>
              <a:rPr lang="pl-PL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preparation</a:t>
            </a:r>
            <a:endParaRPr lang="pl-PL" sz="3200" b="0" strike="noStrike" spc="-1" dirty="0" err="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order to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prevent erroneous or incomplete data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which could interfere with their processing and interpretation, additional precautions should be applied: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Filtering out </a:t>
            </a:r>
            <a:r>
              <a:rPr lang="en-US" sz="1400" b="1" strike="noStrike" spc="-1" dirty="0">
                <a:solidFill>
                  <a:schemeClr val="dk1"/>
                </a:solidFill>
                <a:latin typeface="Tahoma"/>
              </a:rPr>
              <a:t>empty rows and columns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Applying </a:t>
            </a:r>
            <a:r>
              <a:rPr lang="en-US" sz="1400" b="1" strike="noStrike" spc="-1" dirty="0">
                <a:solidFill>
                  <a:schemeClr val="dk1"/>
                </a:solidFill>
                <a:latin typeface="Tahoma"/>
              </a:rPr>
              <a:t>strong data typing 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to prevent computational errors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Defining </a:t>
            </a:r>
            <a:r>
              <a:rPr lang="en-US" sz="1400" b="1" strike="noStrike" spc="-1" dirty="0">
                <a:solidFill>
                  <a:schemeClr val="dk1"/>
                </a:solidFill>
                <a:latin typeface="Tahoma"/>
              </a:rPr>
              <a:t>input masks 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to prevent input of wrong data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400" b="1" strike="noStrike" spc="-1" dirty="0">
                <a:solidFill>
                  <a:schemeClr val="dk1"/>
                </a:solidFill>
                <a:latin typeface="Tahoma"/>
              </a:rPr>
              <a:t>Data biasing 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to prevent erroneous results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.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Summary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this chapter different </a:t>
            </a:r>
            <a:r>
              <a:rPr lang="pl-PL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aspects of data management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logistics have been dealt with. 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Apart from data </a:t>
            </a:r>
            <a:r>
              <a:rPr lang="pl-PL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representations and data storage standards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different data organization and retrieval mechanisms have been presented. 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Finally, some </a:t>
            </a:r>
            <a:r>
              <a:rPr lang="pl-PL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common mistakes </a:t>
            </a: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in automated data processing have been addressed. 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References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92500" lnSpcReduction="10000"/>
          </a:bodyPr>
          <a:lstStyle/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Codd E.F. (1970). A relational model 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of data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for large shared data banks. Communications. ACM 13, 6, pp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.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377–387.</a:t>
            </a:r>
            <a:endParaRPr lang="en-US" sz="2000" b="0" strike="noStrike" spc="-1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GS1 (2023). GS1 Standards.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2"/>
              </a:rPr>
              <a:t>https://www.gs1.org/</a:t>
            </a:r>
            <a:r>
              <a:rPr lang="en-US" sz="2000" b="0" u="sng" strike="noStrike" spc="-1">
                <a:solidFill>
                  <a:srgbClr val="0563C1"/>
                </a:solidFill>
                <a:latin typeface="Tahoma"/>
                <a:ea typeface="Tahoma"/>
                <a:hlinkClick r:id="rId2"/>
              </a:rPr>
              <a:t>standards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access October 27th,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Kent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.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(1983). A Simple Guide to Five Normal Forms 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Relational Database Theory, Communications of </a:t>
            </a:r>
            <a:r>
              <a:rPr lang="en-US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the 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ACM, vol. 26, pp. 120-125.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W3schools (2023). XML Tutorial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3"/>
              </a:rPr>
              <a:t>https://www.w3schools.com/xml/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, access November 3rd,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W3schools (2023). JSON - Introduction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4"/>
              </a:rPr>
              <a:t>https://www.w3schools.com/js/js_json_intro.asp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, access November 3rd,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W3schools (2023). Database Normalization [available at: 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5"/>
              </a:rPr>
              <a:t>https://www.w3schools</a:t>
            </a:r>
            <a:r>
              <a:rPr lang="en-US" sz="2000" b="0" u="sng" strike="noStrike" spc="-1">
                <a:solidFill>
                  <a:srgbClr val="0563C1"/>
                </a:solidFill>
                <a:latin typeface="Tahoma"/>
                <a:ea typeface="Tahoma"/>
                <a:hlinkClick r:id="rId5"/>
              </a:rPr>
              <a:t>.</a:t>
            </a:r>
            <a:r>
              <a:rPr lang="en-US" sz="2000" u="sng" spc="-1">
                <a:solidFill>
                  <a:srgbClr val="0563C1"/>
                </a:solidFill>
                <a:latin typeface="Tahoma"/>
                <a:ea typeface="Tahoma"/>
                <a:hlinkClick r:id="rId5"/>
              </a:rPr>
              <a:t>in/DBMS/database-normalization/</a:t>
            </a:r>
            <a:r>
              <a:rPr lang="en-US" sz="2000" spc="-1">
                <a:solidFill>
                  <a:schemeClr val="dk1"/>
                </a:solidFill>
                <a:latin typeface="Tahoma"/>
                <a:ea typeface="Tahoma"/>
              </a:rPr>
              <a:t>, access December 7th, 2023]</a:t>
            </a:r>
            <a:endParaRPr lang="en-US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3702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 Information - Data </a:t>
            </a:r>
            <a:r>
              <a:rPr lang="pl-PL" sz="2000" spc="-1">
                <a:solidFill>
                  <a:schemeClr val="dk1"/>
                </a:solidFill>
                <a:latin typeface="Tahoma"/>
                <a:ea typeface="Tahoma"/>
              </a:rPr>
              <a:t>– </a:t>
            </a: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Knowledge</a:t>
            </a:r>
            <a:endParaRPr lang="pl-PL" sz="2000" spc="-1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AutoNum type="arabicParenR"/>
            </a:pP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Information in </a:t>
            </a:r>
            <a:r>
              <a:rPr lang="pl-PL" sz="20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logistics</a:t>
            </a:r>
            <a:endParaRPr lang="pl-PL" sz="2000" b="0" strike="noStrike" spc="-1" dirty="0" err="1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Logistic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data </a:t>
            </a: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standards</a:t>
            </a:r>
            <a:endParaRPr lang="pl-PL" sz="2000" b="0" strike="noStrike" spc="-1" dirty="0" err="1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Data </a:t>
            </a: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organization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and management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Data </a:t>
            </a: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acquisition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filtering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and </a:t>
            </a: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presentation</a:t>
            </a:r>
            <a:endParaRPr lang="pl-PL" sz="2000" b="0" strike="noStrike" spc="-1" dirty="0" err="1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Kristijan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Thank you for your attention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Information-Data-Knowledge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computer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based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information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systems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the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representation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of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information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varies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depending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on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its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purpose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and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use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It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may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be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alphanumeric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or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binary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considering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the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fact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whether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it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represents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text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figure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sound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or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executable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program…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The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process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of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transforming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data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from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their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original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analogue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into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the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digital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form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popularly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termed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digitization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When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collected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data of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various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types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may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be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joined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and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organized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into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tables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of data, data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bases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, data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warehouses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chronological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order)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or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knowledge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bases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conceptual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order).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Higher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levels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of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data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organization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allow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for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automated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classification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reasoning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and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representation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of the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hereby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accumulated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knowledge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for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analytic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purposes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Information in Logistics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D89A4DF-943F-4591-E1A4-9090A8C0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9636" y="2082378"/>
            <a:ext cx="7467600" cy="26689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lc="http://schemas.openxmlformats.org/drawingml/2006/lockedCanvas"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000" tIns="180000" rIns="180000" bIns="360000" anchor="ctr" anchorCtr="1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2250"/>
              </a:spcBef>
              <a:spcAft>
                <a:spcPts val="2250"/>
              </a:spcAft>
            </a:pPr>
            <a:r>
              <a:rPr lang="en-GB" altLang="sl-SI" b="1" dirty="0">
                <a:solidFill>
                  <a:schemeClr val="bg1"/>
                </a:solidFill>
              </a:rPr>
              <a:t>„</a:t>
            </a:r>
            <a:r>
              <a:rPr lang="en-GB" altLang="sl-SI" b="1" dirty="0">
                <a:solidFill>
                  <a:schemeClr val="accent4"/>
                </a:solidFill>
              </a:rPr>
              <a:t>Logistics</a:t>
            </a:r>
            <a:r>
              <a:rPr lang="en-GB" altLang="sl-SI" b="1" dirty="0">
                <a:solidFill>
                  <a:schemeClr val="bg1"/>
                </a:solidFill>
              </a:rPr>
              <a:t> </a:t>
            </a:r>
            <a:r>
              <a:rPr lang="sl-SI" altLang="sl-SI" b="1" dirty="0">
                <a:solidFill>
                  <a:schemeClr val="bg1"/>
                </a:solidFill>
              </a:rPr>
              <a:t>– </a:t>
            </a:r>
            <a:r>
              <a:rPr lang="en-US" dirty="0">
                <a:solidFill>
                  <a:schemeClr val="bg1"/>
                </a:solidFill>
              </a:rPr>
              <a:t>that </a:t>
            </a:r>
            <a:r>
              <a:rPr lang="en-US" b="1" dirty="0">
                <a:solidFill>
                  <a:schemeClr val="bg1"/>
                </a:solidFill>
              </a:rPr>
              <a:t>part of the supply chain</a:t>
            </a:r>
            <a:r>
              <a:rPr lang="en-US" dirty="0">
                <a:solidFill>
                  <a:schemeClr val="bg1"/>
                </a:solidFill>
              </a:rPr>
              <a:t> process that plans, implements, and controls the efficient, effective </a:t>
            </a:r>
            <a:r>
              <a:rPr lang="en-US" b="1" dirty="0">
                <a:solidFill>
                  <a:schemeClr val="bg1"/>
                </a:solidFill>
              </a:rPr>
              <a:t>forward and reverse flow and storage</a:t>
            </a:r>
            <a:r>
              <a:rPr lang="sl-SI" b="1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of goods, services, and related </a:t>
            </a:r>
            <a:r>
              <a:rPr lang="en-US" b="1" dirty="0">
                <a:solidFill>
                  <a:schemeClr val="accent4"/>
                </a:solidFill>
              </a:rPr>
              <a:t>information</a:t>
            </a:r>
            <a:r>
              <a:rPr lang="en-US" dirty="0">
                <a:solidFill>
                  <a:schemeClr val="bg1"/>
                </a:solidFill>
              </a:rPr>
              <a:t> between the </a:t>
            </a:r>
            <a:r>
              <a:rPr lang="en-US" b="1" dirty="0">
                <a:solidFill>
                  <a:schemeClr val="bg1"/>
                </a:solidFill>
              </a:rPr>
              <a:t>point of origin</a:t>
            </a:r>
            <a:r>
              <a:rPr lang="en-US" dirty="0">
                <a:solidFill>
                  <a:schemeClr val="bg1"/>
                </a:solidFill>
              </a:rPr>
              <a:t> and the </a:t>
            </a:r>
            <a:r>
              <a:rPr lang="en-US" b="1" dirty="0">
                <a:solidFill>
                  <a:schemeClr val="bg1"/>
                </a:solidFill>
              </a:rPr>
              <a:t>point of consumption</a:t>
            </a:r>
            <a:r>
              <a:rPr lang="en-US" dirty="0">
                <a:solidFill>
                  <a:schemeClr val="bg1"/>
                </a:solidFill>
              </a:rPr>
              <a:t> to </a:t>
            </a:r>
            <a:r>
              <a:rPr lang="en-US" b="1" dirty="0">
                <a:solidFill>
                  <a:schemeClr val="bg1"/>
                </a:solidFill>
              </a:rPr>
              <a:t>meet customers' requirements</a:t>
            </a:r>
            <a:r>
              <a:rPr lang="sl-SI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r>
              <a:rPr lang="en-GB" altLang="sl-SI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“</a:t>
            </a:r>
          </a:p>
        </p:txBody>
      </p:sp>
      <p:sp>
        <p:nvSpPr>
          <p:cNvPr id="3" name="PoljeZBesedilom 1">
            <a:extLst>
              <a:ext uri="{FF2B5EF4-FFF2-40B4-BE49-F238E27FC236}">
                <a16:creationId xmlns:a16="http://schemas.microsoft.com/office/drawing/2014/main" id="{B0743C09-A847-C9FF-33C0-D54E14B46533}"/>
              </a:ext>
            </a:extLst>
          </p:cNvPr>
          <p:cNvSpPr txBox="1"/>
          <p:nvPr/>
        </p:nvSpPr>
        <p:spPr>
          <a:xfrm>
            <a:off x="3312463" y="4849432"/>
            <a:ext cx="444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b="1" dirty="0"/>
              <a:t>CSCMP </a:t>
            </a:r>
            <a:r>
              <a:rPr lang="en-GB" b="1" dirty="0"/>
              <a:t>Definition of Logistics</a:t>
            </a:r>
            <a:r>
              <a:rPr lang="sl-SI" b="1" dirty="0"/>
              <a:t> (Management)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02996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Logistic Data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logistics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spc="-1" err="1">
                <a:solidFill>
                  <a:schemeClr val="dk1"/>
                </a:solidFill>
                <a:latin typeface="Tahoma"/>
                <a:ea typeface="Tahoma"/>
              </a:rPr>
              <a:t>Electronic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 Data </a:t>
            </a:r>
            <a:r>
              <a:rPr lang="pl-PL" sz="1800" spc="-1" err="1">
                <a:solidFill>
                  <a:schemeClr val="dk1"/>
                </a:solidFill>
                <a:latin typeface="Tahoma"/>
                <a:ea typeface="Tahoma"/>
              </a:rPr>
              <a:t>Interchange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 (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EDI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)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is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used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to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transmit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transaction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data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between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business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partners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Since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they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may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use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different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languages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and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applications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their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conversion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to a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common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format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e.g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., XML, JSON)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is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necessary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to be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interpretable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by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different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partner’s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information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systems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For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quick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identification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and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manipulation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barcodes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and RFID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tags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were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devised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30E46912-AE7E-2050-B6E1-0EDE76E6EC3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(GS1, 2023), </a:t>
            </a:r>
            <a:r>
              <a:rPr lang="en-US" sz="1200" spc="-1" dirty="0">
                <a:solidFill>
                  <a:srgbClr val="7F7F7F"/>
                </a:solidFill>
                <a:latin typeface="Calibri"/>
                <a:ea typeface="Tahoma"/>
                <a:cs typeface="Calibri"/>
              </a:rPr>
              <a:t>(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W3 Schools,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Transactions...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D3E7C94B-C99C-C874-315C-14A1F6491201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7F7F7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851E96-509F-F3A0-3AB3-6945F9761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75" y="2492375"/>
            <a:ext cx="1995487" cy="118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E68D99D-C81D-C88C-7E13-AD95F2BA1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75" y="4953000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5" name="Group 3">
            <a:extLst>
              <a:ext uri="{FF2B5EF4-FFF2-40B4-BE49-F238E27FC236}">
                <a16:creationId xmlns:a16="http://schemas.microsoft.com/office/drawing/2014/main" id="{247720C4-7FA7-C8C2-EF03-2F47814E91D7}"/>
              </a:ext>
            </a:extLst>
          </p:cNvPr>
          <p:cNvGrpSpPr>
            <a:grpSpLocks/>
          </p:cNvGrpSpPr>
          <p:nvPr/>
        </p:nvGrpSpPr>
        <p:grpSpPr bwMode="auto">
          <a:xfrm>
            <a:off x="8601162" y="620997"/>
            <a:ext cx="2247900" cy="3467101"/>
            <a:chOff x="6931025" y="620713"/>
            <a:chExt cx="1416" cy="2184"/>
          </a:xfrm>
        </p:grpSpPr>
        <p:pic>
          <p:nvPicPr>
            <p:cNvPr id="30" name="Picture 4">
              <a:extLst>
                <a:ext uri="{FF2B5EF4-FFF2-40B4-BE49-F238E27FC236}">
                  <a16:creationId xmlns:a16="http://schemas.microsoft.com/office/drawing/2014/main" id="{F38EEAF8-4964-5484-BAE6-53EF978B16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1025" y="620713"/>
              <a:ext cx="1416" cy="18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1" name="Picture 5">
              <a:extLst>
                <a:ext uri="{FF2B5EF4-FFF2-40B4-BE49-F238E27FC236}">
                  <a16:creationId xmlns:a16="http://schemas.microsoft.com/office/drawing/2014/main" id="{5E7315B7-D7F1-E6A5-8E3C-94DB7AC447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1762" y="622119"/>
              <a:ext cx="334" cy="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6" name="Line 6">
            <a:extLst>
              <a:ext uri="{FF2B5EF4-FFF2-40B4-BE49-F238E27FC236}">
                <a16:creationId xmlns:a16="http://schemas.microsoft.com/office/drawing/2014/main" id="{AE628655-6CF0-6C8B-6D71-960C7B211E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7225" y="4437063"/>
            <a:ext cx="7632700" cy="1587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AA30E31C-488B-8036-9EFA-C9ED036D15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5787" y="4149725"/>
            <a:ext cx="71438" cy="287338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AA9F79B2-F1F4-A0CC-2430-4CC9A6B7D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8037" y="4437063"/>
            <a:ext cx="1588" cy="647700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172AB2AA-D5C9-9C28-D82C-3D1FAD096A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29925" y="4075113"/>
            <a:ext cx="1587" cy="363537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6BC3D828-F1C4-8ADF-A773-494E11A1E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362" y="4522788"/>
            <a:ext cx="2098675" cy="233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Line 11">
            <a:extLst>
              <a:ext uri="{FF2B5EF4-FFF2-40B4-BE49-F238E27FC236}">
                <a16:creationId xmlns:a16="http://schemas.microsoft.com/office/drawing/2014/main" id="{36BF23B5-1DF1-D5DF-13EE-594FBB8EA216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7187" y="4437063"/>
            <a:ext cx="1588" cy="936625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1D85B85-0EC6-426D-4D5B-A60FD17EA596}"/>
              </a:ext>
            </a:extLst>
          </p:cNvPr>
          <p:cNvGrpSpPr>
            <a:grpSpLocks/>
          </p:cNvGrpSpPr>
          <p:nvPr/>
        </p:nvGrpSpPr>
        <p:grpSpPr bwMode="auto">
          <a:xfrm>
            <a:off x="1850976" y="1617663"/>
            <a:ext cx="2087561" cy="2530475"/>
            <a:chOff x="180976" y="1617663"/>
            <a:chExt cx="1315" cy="1594"/>
          </a:xfrm>
        </p:grpSpPr>
        <p:pic>
          <p:nvPicPr>
            <p:cNvPr id="27" name="Picture 13">
              <a:extLst>
                <a:ext uri="{FF2B5EF4-FFF2-40B4-BE49-F238E27FC236}">
                  <a16:creationId xmlns:a16="http://schemas.microsoft.com/office/drawing/2014/main" id="{573EE238-892B-FD45-F08B-17441E0355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702" y="1618389"/>
              <a:ext cx="589" cy="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8" name="Picture 14">
              <a:extLst>
                <a:ext uri="{FF2B5EF4-FFF2-40B4-BE49-F238E27FC236}">
                  <a16:creationId xmlns:a16="http://schemas.microsoft.com/office/drawing/2014/main" id="{047E81A5-EB0F-4964-9195-7480D1B0DE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976" y="1617663"/>
              <a:ext cx="956" cy="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9" name="Picture 15">
              <a:extLst>
                <a:ext uri="{FF2B5EF4-FFF2-40B4-BE49-F238E27FC236}">
                  <a16:creationId xmlns:a16="http://schemas.microsoft.com/office/drawing/2014/main" id="{322E96DC-AFF2-26EA-A8C0-6170EB9E9B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85" y="1618479"/>
              <a:ext cx="334" cy="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9EB57929-9272-12DA-679C-C1518AFAEB35}"/>
              </a:ext>
            </a:extLst>
          </p:cNvPr>
          <p:cNvGrpSpPr>
            <a:grpSpLocks/>
          </p:cNvGrpSpPr>
          <p:nvPr/>
        </p:nvGrpSpPr>
        <p:grpSpPr bwMode="auto">
          <a:xfrm>
            <a:off x="5378537" y="0"/>
            <a:ext cx="2459038" cy="2136775"/>
            <a:chOff x="3708400" y="0"/>
            <a:chExt cx="1549" cy="1346"/>
          </a:xfrm>
        </p:grpSpPr>
        <p:pic>
          <p:nvPicPr>
            <p:cNvPr id="23" name="Picture 17">
              <a:extLst>
                <a:ext uri="{FF2B5EF4-FFF2-40B4-BE49-F238E27FC236}">
                  <a16:creationId xmlns:a16="http://schemas.microsoft.com/office/drawing/2014/main" id="{7FBB7672-7B7A-D346-2429-F9E50077C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400" y="0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4" name="Picture 18">
              <a:extLst>
                <a:ext uri="{FF2B5EF4-FFF2-40B4-BE49-F238E27FC236}">
                  <a16:creationId xmlns:a16="http://schemas.microsoft.com/office/drawing/2014/main" id="{E12DD69F-A696-16A2-7804-6A81218519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536" y="136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5" name="Picture 19">
              <a:extLst>
                <a:ext uri="{FF2B5EF4-FFF2-40B4-BE49-F238E27FC236}">
                  <a16:creationId xmlns:a16="http://schemas.microsoft.com/office/drawing/2014/main" id="{4343D3EA-1BC5-F542-27D6-4F6E0BCB12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672" y="272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6" name="Picture 20">
              <a:extLst>
                <a:ext uri="{FF2B5EF4-FFF2-40B4-BE49-F238E27FC236}">
                  <a16:creationId xmlns:a16="http://schemas.microsoft.com/office/drawing/2014/main" id="{0499501A-A01F-904E-3D88-40E7FE3B1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808" y="408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lc="http://schemas.openxmlformats.org/drawingml/2006/lockedCanvas"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4" name="Line 21">
            <a:extLst>
              <a:ext uri="{FF2B5EF4-FFF2-40B4-BE49-F238E27FC236}">
                <a16:creationId xmlns:a16="http://schemas.microsoft.com/office/drawing/2014/main" id="{492058A4-2CED-90D5-0B2B-1F7A63B712B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6962" y="2133600"/>
            <a:ext cx="1588" cy="2303463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noFill/>
              </a14:hiddenFill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D1943B8A-D084-A386-71CB-156F28504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340" y="2252387"/>
            <a:ext cx="528006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POS</a:t>
            </a: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04D8AA92-1258-F7DC-4E8B-21C657747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425" y="3573463"/>
            <a:ext cx="2300158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STORAGE/DISTRIBUTION</a:t>
            </a:r>
          </a:p>
        </p:txBody>
      </p:sp>
      <p:sp>
        <p:nvSpPr>
          <p:cNvPr id="17" name="Rectangle 24">
            <a:extLst>
              <a:ext uri="{FF2B5EF4-FFF2-40B4-BE49-F238E27FC236}">
                <a16:creationId xmlns:a16="http://schemas.microsoft.com/office/drawing/2014/main" id="{BA4BE790-55D8-E0B8-6984-912801025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9539" y="4688394"/>
            <a:ext cx="2251235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sl-SI" altLang="sl-SI" sz="1600" b="1" dirty="0">
                <a:ea typeface="ＭＳ Ｐゴシック" panose="020B0600070205080204" pitchFamily="34" charset="-128"/>
              </a:rPr>
              <a:t>COMPUTER CENTRE</a:t>
            </a:r>
            <a:endParaRPr lang="en-GB" altLang="sl-SI" sz="1600" b="1" dirty="0">
              <a:ea typeface="ＭＳ Ｐゴシック" panose="020B0600070205080204" pitchFamily="34" charset="-128"/>
            </a:endParaRPr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0E4867E1-E769-2CF7-1174-8A763E3B1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3237" y="4437063"/>
            <a:ext cx="1972313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MATERIALS PLANING</a:t>
            </a:r>
          </a:p>
        </p:txBody>
      </p:sp>
      <p:pic>
        <p:nvPicPr>
          <p:cNvPr id="19" name="Picture 27">
            <a:extLst>
              <a:ext uri="{FF2B5EF4-FFF2-40B4-BE49-F238E27FC236}">
                <a16:creationId xmlns:a16="http://schemas.microsoft.com/office/drawing/2014/main" id="{B88DD8D1-E2B0-4304-D27C-789C438C9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25" y="4652963"/>
            <a:ext cx="1660525" cy="191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" name="Rectangle 25">
            <a:extLst>
              <a:ext uri="{FF2B5EF4-FFF2-40B4-BE49-F238E27FC236}">
                <a16:creationId xmlns:a16="http://schemas.microsoft.com/office/drawing/2014/main" id="{BA397362-D04A-782A-99B9-71CA7781B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067" y="4651814"/>
            <a:ext cx="1922408" cy="58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INVENTORY MANAGEMENT</a:t>
            </a: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16F5D278-3426-4F9A-A7D6-3EE9DA479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5859" y="4028525"/>
            <a:ext cx="2302659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INFORMATION CHANNEL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Tagging technologies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109" name="Tabela 108"/>
          <p:cNvGraphicFramePr/>
          <p:nvPr/>
        </p:nvGraphicFramePr>
        <p:xfrm>
          <a:off x="1608840" y="1481400"/>
          <a:ext cx="9452880" cy="4269466"/>
        </p:xfrm>
        <a:graphic>
          <a:graphicData uri="http://schemas.openxmlformats.org/drawingml/2006/table">
            <a:tbl>
              <a:tblPr/>
              <a:tblGrid>
                <a:gridCol w="399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026"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Technology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Application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Bar 1D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Retail items and product components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Bar 2D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Services (e.g., UPS, air-tickets), wholesale items requiring tracking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RFID class 1 (passive, R-tags)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Items requiring mass identification, access control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RFID class 2 (passive, RW-tags)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Items requiring tracking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RFID class 3 (semi-active, RW-tags)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Access control with added tracking information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RFID class 4 (active, RW-tags)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Closed space tracking and tracing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9560"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class 5 </a:t>
                      </a:r>
                      <a:br>
                        <a:rPr lang="sl-SI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(active tags/interrogators)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Open space tracking and tracing, proximity services with enabled devices, location-based services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D3E7C94B-C99C-C874-315C-14A1F6491201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(GS1,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 2024) 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5319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Future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pl-PL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trends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 in </a:t>
            </a: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tagging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 and </a:t>
            </a: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tracing</a:t>
            </a:r>
            <a:endParaRPr lang="pl-PL" sz="3200" b="0" strike="noStrike" spc="-1" dirty="0" err="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Future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trends in tagging, tracking and tracing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follow two main directions: </a:t>
            </a:r>
            <a:endParaRPr lang="pl-PL" sz="18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Courier New"/>
              <a:buChar char="o"/>
            </a:pPr>
            <a:r>
              <a:rPr lang="pl-PL" sz="1400" b="1" strike="noStrike" spc="-1" err="1">
                <a:solidFill>
                  <a:schemeClr val="dk1"/>
                </a:solidFill>
                <a:latin typeface="Tahoma"/>
                <a:ea typeface="Tahoma"/>
              </a:rPr>
              <a:t>miniaturization</a:t>
            </a:r>
            <a:r>
              <a:rPr lang="pl-PL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and </a:t>
            </a:r>
            <a:endParaRPr lang="pl-PL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Courier New"/>
              <a:buChar char="o"/>
            </a:pPr>
            <a:r>
              <a:rPr lang="pl-PL" sz="14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diversity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The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databar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(1D) codes shall also enable tagging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miniature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items (e.g., medical capsules).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Novel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datamatrix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(2D) codes shall not only enable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error correction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while scanning but also data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encryption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RFID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continues to spread to other usage areas like the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identification by service providers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(e.g., rail-card, registration at work, etc.),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contactless payments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(e.g., wireless money transfers, payments at vending machines) and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smart solutions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(e.g., smart home management, remotely operating smart devices, etc.) as well as e-currencies.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Data organization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Apart from having a certain format the data may be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organized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different ways to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facilitate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their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management, processing and presentation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Although data on their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input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are mostly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unstructured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by their storage, transmission and processing their organization increases.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The usual forms of data organization by increasing complexity represent semi-structured (e.g., CSV) and structured (e.g., spreadsheets, databases, etc.) data formats: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The first form of data organization is by two-dimensional arrays of fields, also called </a:t>
            </a:r>
            <a:r>
              <a:rPr lang="pl-PL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tables or spreadsheets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There are various forms of </a:t>
            </a:r>
            <a:r>
              <a:rPr lang="pl-PL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DB 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organization with the relational model (RDB) being the most common. </a:t>
            </a: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The </a:t>
            </a:r>
            <a:r>
              <a:rPr lang="pl-PL" sz="1400" b="1" spc="-1" dirty="0">
                <a:solidFill>
                  <a:schemeClr val="dk1"/>
                </a:solidFill>
                <a:latin typeface="Tahoma"/>
                <a:ea typeface="Tahoma"/>
              </a:rPr>
              <a:t>RDB </a:t>
            </a: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model is based on the concept of </a:t>
            </a:r>
            <a:r>
              <a:rPr lang="pl-PL" sz="1400" b="1" spc="-1" dirty="0">
                <a:solidFill>
                  <a:schemeClr val="dk1"/>
                </a:solidFill>
                <a:latin typeface="Tahoma"/>
                <a:ea typeface="Tahoma"/>
              </a:rPr>
              <a:t>entities and relations</a:t>
            </a: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Since there are usually no fixed paths of searching through the database files, various </a:t>
            </a:r>
            <a:r>
              <a:rPr lang="pl-PL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query languages 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(e.g., SQL) have been devised for data retrieval and manipulation. 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984FFE4D-5DE3-164B-3058-3EF5F507920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(W3 Schools,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F0F2F1-1E37-4894-BB19-A068B4FB95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9EEE9E-4DB2-47E1-B9CE-0D59A5F41FBC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5CD4367C-3CAD-42C9-A137-58633EAFC6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2634</TotalTime>
  <Words>1370</Words>
  <Application>Microsoft Office PowerPoint</Application>
  <PresentationFormat>Panoramiczny</PresentationFormat>
  <Paragraphs>134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32" baseType="lpstr">
      <vt:lpstr>ＭＳ Ｐゴシック</vt:lpstr>
      <vt:lpstr>Arial</vt:lpstr>
      <vt:lpstr>Calibri</vt:lpstr>
      <vt:lpstr>Courier New</vt:lpstr>
      <vt:lpstr>OpenSymbol</vt:lpstr>
      <vt:lpstr>Symbol</vt:lpstr>
      <vt:lpstr>Tahoma</vt:lpstr>
      <vt:lpstr>Times New Roman</vt:lpstr>
      <vt:lpstr>Wingdings</vt:lpstr>
      <vt:lpstr>Motyw pakietu Office</vt:lpstr>
      <vt:lpstr>Motyw pakietu Office</vt:lpstr>
      <vt:lpstr>STATISTICAL METHODS FOR ANALYSING LOGISTICS DATA</vt:lpstr>
      <vt:lpstr>Agenda</vt:lpstr>
      <vt:lpstr>Information-Data-Knowledge</vt:lpstr>
      <vt:lpstr>Information in Logistics</vt:lpstr>
      <vt:lpstr>Logistic Data</vt:lpstr>
      <vt:lpstr>Transactions...</vt:lpstr>
      <vt:lpstr>Tagging technologies</vt:lpstr>
      <vt:lpstr>Future trends in tagging and tracing</vt:lpstr>
      <vt:lpstr>Data organization</vt:lpstr>
      <vt:lpstr>Raw transaction data (CSV) </vt:lpstr>
      <vt:lpstr>CSV to spreadsheet data</vt:lpstr>
      <vt:lpstr>Spreadsheet to database data + SQL query</vt:lpstr>
      <vt:lpstr>RDB construction</vt:lpstr>
      <vt:lpstr>E-R diagram (RDB conceptional model)</vt:lpstr>
      <vt:lpstr>RDB Queries</vt:lpstr>
      <vt:lpstr>Query by Example (QBE)</vt:lpstr>
      <vt:lpstr>Data preparation</vt:lpstr>
      <vt:lpstr>Summary</vt:lpstr>
      <vt:lpstr>References</vt:lpstr>
      <vt:lpstr>Authors:  Sanja Bojić, Kristijan Brglez , Maja Fošner, Roman Gumzej, Rebeka Kovačič Lukman, Benjamin Marcen, Marinko Maslarić, Boško Matović, Dejan Mirčetić  Final version: June 2025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Katarzyna Ragin-Skorecka</cp:lastModifiedBy>
  <cp:revision>271</cp:revision>
  <dcterms:created xsi:type="dcterms:W3CDTF">2023-07-06T12:09:08Z</dcterms:created>
  <dcterms:modified xsi:type="dcterms:W3CDTF">2025-10-16T10:23:10Z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</Properties>
</file>