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80" r:id="rId11"/>
    <p:sldId id="272" r:id="rId12"/>
    <p:sldId id="268" r:id="rId13"/>
    <p:sldId id="262" r:id="rId14"/>
    <p:sldId id="281" r:id="rId15"/>
    <p:sldId id="273" r:id="rId16"/>
    <p:sldId id="269" r:id="rId17"/>
    <p:sldId id="263" r:id="rId18"/>
    <p:sldId id="282" r:id="rId19"/>
    <p:sldId id="274" r:id="rId20"/>
    <p:sldId id="270" r:id="rId21"/>
    <p:sldId id="264" r:id="rId22"/>
    <p:sldId id="275" r:id="rId23"/>
    <p:sldId id="271" r:id="rId24"/>
    <p:sldId id="265" r:id="rId25"/>
    <p:sldId id="277" r:id="rId26"/>
    <p:sldId id="278" r:id="rId27"/>
    <p:sldId id="279" r:id="rId28"/>
    <p:sldId id="266" r:id="rId29"/>
    <p:sldId id="276" r:id="rId30"/>
    <p:sldId id="335" r:id="rId31"/>
    <p:sldId id="267" r:id="rId3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1CD3C-A9B3-38D1-BF0E-79459CAE7A05}" v="5" dt="2025-11-07T11:53:1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BC71CD3C-A9B3-38D1-BF0E-79459CAE7A05}"/>
    <pc:docChg chg="modSld">
      <pc:chgData name="Katarzyna Siemieniak" userId="S::katarzyna.siemieniak@put.poznan.pl::538121d7-eb2f-445b-a440-fa2218d8cb7d" providerId="AD" clId="Web-{BC71CD3C-A9B3-38D1-BF0E-79459CAE7A05}" dt="2025-11-07T11:53:13.626" v="6" actId="20577"/>
      <pc:docMkLst>
        <pc:docMk/>
      </pc:docMkLst>
      <pc:sldChg chg="modSp">
        <pc:chgData name="Katarzyna Siemieniak" userId="S::katarzyna.siemieniak@put.poznan.pl::538121d7-eb2f-445b-a440-fa2218d8cb7d" providerId="AD" clId="Web-{BC71CD3C-A9B3-38D1-BF0E-79459CAE7A05}" dt="2025-11-07T11:53:13.626" v="6" actId="20577"/>
        <pc:sldMkLst>
          <pc:docMk/>
          <pc:sldMk cId="0" sldId="256"/>
        </pc:sldMkLst>
        <pc:spChg chg="mod">
          <ac:chgData name="Katarzyna Siemieniak" userId="S::katarzyna.siemieniak@put.poznan.pl::538121d7-eb2f-445b-a440-fa2218d8cb7d" providerId="AD" clId="Web-{BC71CD3C-A9B3-38D1-BF0E-79459CAE7A05}" dt="2025-11-07T11:53:13.626" v="6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Katarzyna Siemieniak" userId="S::katarzyna.siemieniak@put.poznan.pl::538121d7-eb2f-445b-a440-fa2218d8cb7d" providerId="AD" clId="Web-{BC71CD3C-A9B3-38D1-BF0E-79459CAE7A05}" dt="2025-11-07T11:52:58.782" v="2" actId="1076"/>
          <ac:spMkLst>
            <pc:docMk/>
            <pc:sldMk cId="0" sldId="256"/>
            <ac:spMk id="9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Eksperiment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Eksperiment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7215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FDC54-646F-FB5D-40BC-E25E0DEAFB34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12" name="Obraz 8">
            <a:extLst>
              <a:ext uri="{FF2B5EF4-FFF2-40B4-BE49-F238E27FC236}">
                <a16:creationId xmlns:a16="http://schemas.microsoft.com/office/drawing/2014/main" id="{2FD4CC8D-799D-8714-1A64-0CA25E690C3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F902D-BD0A-5461-133F-38AEA9EBC718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31710A7F-F3FA-D608-23AF-3AD54C1BD3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79041" y="2610258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sr-Latn-RS" sz="6000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sr-Latn-R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odeliranje simulacija i analiza</a:t>
            </a:r>
            <a:endParaRPr lang="sl-SI" sz="6000" b="0" strike="noStrike" spc="-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79041" y="4534641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7F393-DEEF-29F7-64C2-F7FA6CFB1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baferima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podešavanje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SC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Dinamika sistema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dinamike sistema omogućava: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distributivnih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opterećenja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distribucijskih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najbolje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pogodna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određivanje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strukture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kao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optimalnih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volumena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ulaza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zaliha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izlaza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SC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čvora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1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 (ABS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Agent-Based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imulation</a:t>
            </a:r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Centrirano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orijentisano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problem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interakcija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Heterogenost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entiteta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Mikro-entiteti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deluju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svojim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okruženjima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komuniciraju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autonomno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donose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odluke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Odluke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interakcije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između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dinamiku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okruženja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čine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formalne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Protok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vremena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diskretan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univerzalni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nivou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ponašanja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promenljiva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čvorove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maloprodavci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inspektori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svojim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svojstvima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ponašanjem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rasta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lanaca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nudi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strateški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pogled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menadžera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tržišnog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tržište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objekte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svojstvima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odnosima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ponašanjem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preklapanja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saobraćajnu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putuju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blockage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Network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odredili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uska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tačke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stavki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nudi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pogled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mreže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mrežu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Simulacije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Diskretna simulacija događaja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Dinamika sistema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zasnovana na agentima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Mrežna simulacija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Simulacioni projekti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simulacionih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sistema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odlučivanju (DSS).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Eksperimenti, scenariji, replike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88371478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Rezultati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pažljivo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isplanira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;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sastoji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od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replica.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obuhvata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koji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razlikuju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po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/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vremenskim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okvirima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scenario se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pokreće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 puta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ove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replike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donose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jedinstvenih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trajanja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 err="1">
                <a:effectLst/>
                <a:latin typeface="Tahoma"/>
                <a:ea typeface="Calibri"/>
                <a:cs typeface="Calibri"/>
              </a:rPr>
              <a:t>Rezultati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simulacija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(KPI)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provere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analizom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osetljivosti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uzimajući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obzir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standardnu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devijaciju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minimalne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maksimalne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zatim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spajaju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medijanskih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).</a:t>
            </a: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Holistički pristup primeni SMA u logistici 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značajno doprinosi donošenju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odluka o dizajnu složenih procesa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, gde postoji mnogo varijabli koje međusobno interaguju.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Ovaj pristup uključuje SD, DES i ABS metodologije koje mogu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kvantifikovati tokove rada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na različitim nivoima lanca snabdevanja.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analizi i optimizaciji saobraćajnog toka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NS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metodologija pruža potrebni okvir, u pogledu </a:t>
            </a:r>
            <a:r>
              <a:rPr lang="sl-SI" sz="2000" b="1" spc="-1" dirty="0">
                <a:solidFill>
                  <a:schemeClr val="dk1"/>
                </a:solidFill>
                <a:latin typeface="Tahoma"/>
                <a:ea typeface="Tahoma"/>
              </a:rPr>
              <a:t>praćenja i podešavanja</a:t>
            </a: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ključnih pokazatelja performansi (KPI, key performance indicators).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Modeliranje Simulacija i Analiza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(SMA</a:t>
            </a: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, Simulation Modeling and Analysis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pružiti vredne inpute za optimizaciju Lanca Snabdevanja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(SC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Supply Chain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Transportnih Mreža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(TN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Trafic Networks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Modeliranje Simulacija 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se može koristiti za grafičko predstavljanje vremenskih tokova kro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z kompleksne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SC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procese i resurse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koje omogućava predviđanje i kvantifikaciju mogućih ishoda iz različitih scenarija.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Ovo pomaže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entiteta kako bi stekli vredne uvide i razumeli efekte svojih potencijalnih odluka na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performance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uključujući dostavni rok u SN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vreme i troškove putanje u TN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Dakle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u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modeliranju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doprineti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TN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unapređenju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dizajna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postizanju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veće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efikasnosti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održivosti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entiteti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perspektive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SMA, SC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TN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posmatrati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nivoa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nivo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samoorganizacija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koevolucija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zavisnost od veza/transportnih ruta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kro nivo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višestruki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heterogeni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lokalne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interakcije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entitetima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strukturisani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adaptivni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Diskretna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događaja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(DES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, Discrete Event Simulation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orijentisan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Heterogeni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;–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Mikroentiteti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pasivni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Događaji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Diskretno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vremensko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napredovanje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simulacione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porudžbine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materijali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kreću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mobilne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ljudi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viljuškari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npr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mašine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proizvodne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linije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obrađuju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simulacione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Redovi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čuvaju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prelaska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sledeći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dostupni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Konektori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definišu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napredovanje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proizvodnji 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Diskretna simulacija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Sledeći procesni parametri mogu se analizirati i optimizovati pomoću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performanse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ćelija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zadržavanja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jedinica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viljuškari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sz="1400" kern="100" dirty="0"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menadžeru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proizvodnje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najdetaljniji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logistički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) </a:t>
            </a:r>
            <a:r>
              <a:rPr lang="en-GB" sz="1800" b="1" dirty="0" err="1">
                <a:effectLst/>
                <a:latin typeface="Tahoma"/>
                <a:ea typeface="Calibri"/>
                <a:cs typeface="Calibri"/>
              </a:rPr>
              <a:t>proces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kroz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konzistentan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koherentan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sistema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(SD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, System Dynamics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orijentisan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varijabli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usmereno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ključne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indikatore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performansi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Homogeni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mikro-nivou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zanemaruju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unosi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povratnim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petljama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Kontinuirani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vremenski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napredak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tokom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FE479-D6DB-485B-935F-942D6B2F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458A8-329A-420D-ABA4-27E3447C62D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D278E909-6694-4B26-B8D9-391776B77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1463</Words>
  <Application>Microsoft Office PowerPoint</Application>
  <PresentationFormat>Panoramiczny</PresentationFormat>
  <Paragraphs>160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Motyw pakietu Office</vt:lpstr>
      <vt:lpstr>Motyw pakietu Office</vt:lpstr>
      <vt:lpstr>STATISTIČKE METODE ZA ANALIZU LOGISTIČKIH PODATAKA</vt:lpstr>
      <vt:lpstr>Agenda</vt:lpstr>
      <vt:lpstr>Simulacije u logistici</vt:lpstr>
      <vt:lpstr>SMA entiteti</vt:lpstr>
      <vt:lpstr>Diskretna simulacija događaja (DES, Discrete Event Simulation )</vt:lpstr>
      <vt:lpstr>DES Konstrukti</vt:lpstr>
      <vt:lpstr>DES u proizvodnji primer</vt:lpstr>
      <vt:lpstr>Diskretna simulacija događaja</vt:lpstr>
      <vt:lpstr>Dinamika sistema (SD, System Dynamics)</vt:lpstr>
      <vt:lpstr>SD Konstrukti</vt:lpstr>
      <vt:lpstr>SD u SC primer</vt:lpstr>
      <vt:lpstr>Dinamika sistema</vt:lpstr>
      <vt:lpstr>Simulacija zasnovana na agentima (ABS, Agent-Based Simulation)</vt:lpstr>
      <vt:lpstr>ABS Konstrukti</vt:lpstr>
      <vt:lpstr>ABS SC primer</vt:lpstr>
      <vt:lpstr>Simulacija zasnovana na agentima</vt:lpstr>
      <vt:lpstr>NS Konstrukti</vt:lpstr>
      <vt:lpstr>NS TN primer</vt:lpstr>
      <vt:lpstr>Network simulation</vt:lpstr>
      <vt:lpstr>Pregled simulacionih projekata</vt:lpstr>
      <vt:lpstr>Simulacija sistema</vt:lpstr>
      <vt:lpstr>Eksperimenti, scenariji, replike</vt:lpstr>
      <vt:lpstr>Rezultati Simulacija</vt:lpstr>
      <vt:lpstr>Zaključak</vt:lpstr>
      <vt:lpstr>Literatura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Dejan Mircetic</cp:lastModifiedBy>
  <cp:revision>211</cp:revision>
  <dcterms:created xsi:type="dcterms:W3CDTF">2023-07-06T12:09:08Z</dcterms:created>
  <dcterms:modified xsi:type="dcterms:W3CDTF">2025-11-07T11:53:22Z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