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61" r:id="rId8"/>
    <p:sldId id="267" r:id="rId9"/>
    <p:sldId id="268" r:id="rId10"/>
    <p:sldId id="269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66" r:id="rId30"/>
    <p:sldId id="336" r:id="rId31"/>
    <p:sldId id="263" r:id="rId32"/>
  </p:sldIdLst>
  <p:sldSz cx="12192000" cy="6858000"/>
  <p:notesSz cx="6858000" cy="9144000"/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1CCB48-5DC7-4943-B658-FD0CB4FADA36}" v="641" dt="2025-04-22T17:29:09.3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683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or Dujak" userId="bfb324a9-4809-4493-a995-7f4ea2a7c175" providerId="ADAL" clId="{531CCB48-5DC7-4943-B658-FD0CB4FADA36}"/>
    <pc:docChg chg="undo custSel modSld">
      <pc:chgData name="Davor Dujak" userId="bfb324a9-4809-4493-a995-7f4ea2a7c175" providerId="ADAL" clId="{531CCB48-5DC7-4943-B658-FD0CB4FADA36}" dt="2025-04-22T17:29:24.867" v="876" actId="20577"/>
      <pc:docMkLst>
        <pc:docMk/>
      </pc:docMkLst>
      <pc:sldChg chg="addSp delSp modSp mod">
        <pc:chgData name="Davor Dujak" userId="bfb324a9-4809-4493-a995-7f4ea2a7c175" providerId="ADAL" clId="{531CCB48-5DC7-4943-B658-FD0CB4FADA36}" dt="2025-04-22T17:09:53.168" v="66" actId="1076"/>
        <pc:sldMkLst>
          <pc:docMk/>
          <pc:sldMk cId="2920479427" sldId="256"/>
        </pc:sldMkLst>
        <pc:spChg chg="mod">
          <ac:chgData name="Davor Dujak" userId="bfb324a9-4809-4493-a995-7f4ea2a7c175" providerId="ADAL" clId="{531CCB48-5DC7-4943-B658-FD0CB4FADA36}" dt="2025-04-22T17:04:29.967" v="0"/>
          <ac:spMkLst>
            <pc:docMk/>
            <pc:sldMk cId="2920479427" sldId="256"/>
            <ac:spMk id="5" creationId="{9AC256C7-DE57-3D54-E589-F59329555D7C}"/>
          </ac:spMkLst>
        </pc:spChg>
        <pc:spChg chg="add">
          <ac:chgData name="Davor Dujak" userId="bfb324a9-4809-4493-a995-7f4ea2a7c175" providerId="ADAL" clId="{531CCB48-5DC7-4943-B658-FD0CB4FADA36}" dt="2025-04-22T17:06:32.067" v="9"/>
          <ac:spMkLst>
            <pc:docMk/>
            <pc:sldMk cId="2920479427" sldId="256"/>
            <ac:spMk id="6" creationId="{4DDB6809-E8B6-2EA8-3527-BD38C2A17918}"/>
          </ac:spMkLst>
        </pc:spChg>
        <pc:spChg chg="mod">
          <ac:chgData name="Davor Dujak" userId="bfb324a9-4809-4493-a995-7f4ea2a7c175" providerId="ADAL" clId="{531CCB48-5DC7-4943-B658-FD0CB4FADA36}" dt="2025-04-22T17:09:46.430" v="64" actId="27636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vor Dujak" userId="bfb324a9-4809-4493-a995-7f4ea2a7c175" providerId="ADAL" clId="{531CCB48-5DC7-4943-B658-FD0CB4FADA36}" dt="2025-04-22T17:09:32.409" v="45" actId="1076"/>
          <ac:spMkLst>
            <pc:docMk/>
            <pc:sldMk cId="2920479427" sldId="256"/>
            <ac:spMk id="9" creationId="{EE4E65C5-835A-F284-C071-E322E9120233}"/>
          </ac:spMkLst>
        </pc:spChg>
        <pc:spChg chg="mod">
          <ac:chgData name="Davor Dujak" userId="bfb324a9-4809-4493-a995-7f4ea2a7c175" providerId="ADAL" clId="{531CCB48-5DC7-4943-B658-FD0CB4FADA36}" dt="2025-04-22T17:09:53.168" v="66" actId="1076"/>
          <ac:spMkLst>
            <pc:docMk/>
            <pc:sldMk cId="2920479427" sldId="256"/>
            <ac:spMk id="12" creationId="{290F90A3-1F64-269A-85B2-68DF043DA27C}"/>
          </ac:spMkLst>
        </pc:spChg>
        <pc:spChg chg="add">
          <ac:chgData name="Davor Dujak" userId="bfb324a9-4809-4493-a995-7f4ea2a7c175" providerId="ADAL" clId="{531CCB48-5DC7-4943-B658-FD0CB4FADA36}" dt="2025-04-22T17:06:32.067" v="9"/>
          <ac:spMkLst>
            <pc:docMk/>
            <pc:sldMk cId="2920479427" sldId="256"/>
            <ac:spMk id="13" creationId="{D61D7444-673F-AC52-940C-7D25923D572F}"/>
          </ac:spMkLst>
        </pc:spChg>
        <pc:spChg chg="add del mod">
          <ac:chgData name="Davor Dujak" userId="bfb324a9-4809-4493-a995-7f4ea2a7c175" providerId="ADAL" clId="{531CCB48-5DC7-4943-B658-FD0CB4FADA36}" dt="2025-04-22T17:07:12.090" v="16"/>
          <ac:spMkLst>
            <pc:docMk/>
            <pc:sldMk cId="2920479427" sldId="256"/>
            <ac:spMk id="16" creationId="{5322D14F-2E5B-5074-7FBC-4A76BE1FBC8C}"/>
          </ac:spMkLst>
        </pc:spChg>
        <pc:spChg chg="add">
          <ac:chgData name="Davor Dujak" userId="bfb324a9-4809-4493-a995-7f4ea2a7c175" providerId="ADAL" clId="{531CCB48-5DC7-4943-B658-FD0CB4FADA36}" dt="2025-04-22T17:06:49.469" v="11"/>
          <ac:spMkLst>
            <pc:docMk/>
            <pc:sldMk cId="2920479427" sldId="256"/>
            <ac:spMk id="17" creationId="{974A7A6E-7BA8-5F72-DFB9-2DCB2D97C1F4}"/>
          </ac:spMkLst>
        </pc:spChg>
        <pc:spChg chg="add">
          <ac:chgData name="Davor Dujak" userId="bfb324a9-4809-4493-a995-7f4ea2a7c175" providerId="ADAL" clId="{531CCB48-5DC7-4943-B658-FD0CB4FADA36}" dt="2025-04-22T17:06:49.469" v="11"/>
          <ac:spMkLst>
            <pc:docMk/>
            <pc:sldMk cId="2920479427" sldId="256"/>
            <ac:spMk id="18" creationId="{36BB6C3C-92F5-6CA2-67ED-7F4272661D9A}"/>
          </ac:spMkLst>
        </pc:spChg>
        <pc:spChg chg="add del mod">
          <ac:chgData name="Davor Dujak" userId="bfb324a9-4809-4493-a995-7f4ea2a7c175" providerId="ADAL" clId="{531CCB48-5DC7-4943-B658-FD0CB4FADA36}" dt="2025-04-22T17:09:28.957" v="44" actId="21"/>
          <ac:spMkLst>
            <pc:docMk/>
            <pc:sldMk cId="2920479427" sldId="256"/>
            <ac:spMk id="21" creationId="{D4083EAD-1794-7226-DCD6-F9EE284B174F}"/>
          </ac:spMkLst>
        </pc:spChg>
        <pc:picChg chg="add del mod">
          <ac:chgData name="Davor Dujak" userId="bfb324a9-4809-4493-a995-7f4ea2a7c175" providerId="ADAL" clId="{531CCB48-5DC7-4943-B658-FD0CB4FADA36}" dt="2025-04-22T17:06:13.263" v="5" actId="478"/>
          <ac:picMkLst>
            <pc:docMk/>
            <pc:sldMk cId="2920479427" sldId="256"/>
            <ac:picMk id="2" creationId="{32251101-92B4-464E-2434-0351292EEB13}"/>
          </ac:picMkLst>
        </pc:picChg>
        <pc:picChg chg="add del mod">
          <ac:chgData name="Davor Dujak" userId="bfb324a9-4809-4493-a995-7f4ea2a7c175" providerId="ADAL" clId="{531CCB48-5DC7-4943-B658-FD0CB4FADA36}" dt="2025-04-22T17:09:28.957" v="44" actId="21"/>
          <ac:picMkLst>
            <pc:docMk/>
            <pc:sldMk cId="2920479427" sldId="256"/>
            <ac:picMk id="3" creationId="{987DF5C3-9E18-DC85-CC2C-D37CCBACC94F}"/>
          </ac:picMkLst>
        </pc:picChg>
        <pc:picChg chg="add del mod">
          <ac:chgData name="Davor Dujak" userId="bfb324a9-4809-4493-a995-7f4ea2a7c175" providerId="ADAL" clId="{531CCB48-5DC7-4943-B658-FD0CB4FADA36}" dt="2025-04-22T17:07:12.080" v="14" actId="478"/>
          <ac:picMkLst>
            <pc:docMk/>
            <pc:sldMk cId="2920479427" sldId="256"/>
            <ac:picMk id="19" creationId="{6C82E867-8DC0-F510-DB7A-745EB1B26622}"/>
          </ac:picMkLst>
        </pc:picChg>
        <pc:picChg chg="add mod">
          <ac:chgData name="Davor Dujak" userId="bfb324a9-4809-4493-a995-7f4ea2a7c175" providerId="ADAL" clId="{531CCB48-5DC7-4943-B658-FD0CB4FADA36}" dt="2025-04-22T17:09:16.539" v="43" actId="1036"/>
          <ac:picMkLst>
            <pc:docMk/>
            <pc:sldMk cId="2920479427" sldId="256"/>
            <ac:picMk id="23" creationId="{0ABFFED2-4012-54D8-DE25-0D7815B4270A}"/>
          </ac:picMkLst>
        </pc:picChg>
        <pc:picChg chg="add">
          <ac:chgData name="Davor Dujak" userId="bfb324a9-4809-4493-a995-7f4ea2a7c175" providerId="ADAL" clId="{531CCB48-5DC7-4943-B658-FD0CB4FADA36}" dt="2025-04-22T17:06:32.067" v="9"/>
          <ac:picMkLst>
            <pc:docMk/>
            <pc:sldMk cId="2920479427" sldId="256"/>
            <ac:picMk id="2049" creationId="{E6B365B2-E1E0-5014-DC9A-299947234CB4}"/>
          </ac:picMkLst>
        </pc:picChg>
        <pc:picChg chg="add">
          <ac:chgData name="Davor Dujak" userId="bfb324a9-4809-4493-a995-7f4ea2a7c175" providerId="ADAL" clId="{531CCB48-5DC7-4943-B658-FD0CB4FADA36}" dt="2025-04-22T17:06:49.469" v="11"/>
          <ac:picMkLst>
            <pc:docMk/>
            <pc:sldMk cId="2920479427" sldId="256"/>
            <ac:picMk id="2052" creationId="{6D49A57C-0B4F-DF94-A71D-71FBAB8BD063}"/>
          </ac:picMkLst>
        </pc:picChg>
      </pc:sldChg>
      <pc:sldChg chg="addSp modSp mod">
        <pc:chgData name="Davor Dujak" userId="bfb324a9-4809-4493-a995-7f4ea2a7c175" providerId="ADAL" clId="{531CCB48-5DC7-4943-B658-FD0CB4FADA36}" dt="2025-04-22T17:12:37.432" v="96" actId="20577"/>
        <pc:sldMkLst>
          <pc:docMk/>
          <pc:sldMk cId="2863694609" sldId="261"/>
        </pc:sldMkLst>
        <pc:spChg chg="mod">
          <ac:chgData name="Davor Dujak" userId="bfb324a9-4809-4493-a995-7f4ea2a7c175" providerId="ADAL" clId="{531CCB48-5DC7-4943-B658-FD0CB4FADA36}" dt="2025-04-22T17:12:03.418" v="88"/>
          <ac:spMkLst>
            <pc:docMk/>
            <pc:sldMk cId="2863694609" sldId="261"/>
            <ac:spMk id="6" creationId="{40C3A8A2-009A-3384-136B-7CB1EFF4FF61}"/>
          </ac:spMkLst>
        </pc:spChg>
        <pc:spChg chg="mod">
          <ac:chgData name="Davor Dujak" userId="bfb324a9-4809-4493-a995-7f4ea2a7c175" providerId="ADAL" clId="{531CCB48-5DC7-4943-B658-FD0CB4FADA36}" dt="2025-04-22T17:12:37.432" v="96" actId="20577"/>
          <ac:spMkLst>
            <pc:docMk/>
            <pc:sldMk cId="2863694609" sldId="261"/>
            <ac:spMk id="10" creationId="{4B4EEA27-045D-02D6-17A7-564A9BF81AB6}"/>
          </ac:spMkLst>
        </pc:spChg>
        <pc:grpChg chg="add mod">
          <ac:chgData name="Davor Dujak" userId="bfb324a9-4809-4493-a995-7f4ea2a7c175" providerId="ADAL" clId="{531CCB48-5DC7-4943-B658-FD0CB4FADA36}" dt="2025-04-22T17:12:03.418" v="88"/>
          <ac:grpSpMkLst>
            <pc:docMk/>
            <pc:sldMk cId="2863694609" sldId="261"/>
            <ac:grpSpMk id="3" creationId="{01333E22-D9A9-6D6E-BFEC-2FCB6355AA3C}"/>
          </ac:grpSpMkLst>
        </pc:grpChg>
        <pc:graphicFrameChg chg="modGraphic">
          <ac:chgData name="Davor Dujak" userId="bfb324a9-4809-4493-a995-7f4ea2a7c175" providerId="ADAL" clId="{531CCB48-5DC7-4943-B658-FD0CB4FADA36}" dt="2025-04-22T17:11:57.643" v="87" actId="404"/>
          <ac:graphicFrameMkLst>
            <pc:docMk/>
            <pc:sldMk cId="2863694609" sldId="261"/>
            <ac:graphicFrameMk id="7" creationId="{31EE31D2-041D-C804-9439-3857D6178433}"/>
          </ac:graphicFrameMkLst>
        </pc:graphicFrameChg>
        <pc:picChg chg="mod">
          <ac:chgData name="Davor Dujak" userId="bfb324a9-4809-4493-a995-7f4ea2a7c175" providerId="ADAL" clId="{531CCB48-5DC7-4943-B658-FD0CB4FADA36}" dt="2025-04-22T17:12:03.418" v="88"/>
          <ac:picMkLst>
            <pc:docMk/>
            <pc:sldMk cId="2863694609" sldId="261"/>
            <ac:picMk id="5" creationId="{D063A721-E73A-2DF1-9A67-DB137655923F}"/>
          </ac:picMkLst>
        </pc:picChg>
      </pc:sldChg>
      <pc:sldChg chg="addSp modSp mod">
        <pc:chgData name="Davor Dujak" userId="bfb324a9-4809-4493-a995-7f4ea2a7c175" providerId="ADAL" clId="{531CCB48-5DC7-4943-B658-FD0CB4FADA36}" dt="2025-04-22T17:11:48.209" v="86" actId="14100"/>
        <pc:sldMkLst>
          <pc:docMk/>
          <pc:sldMk cId="1952772968" sldId="262"/>
        </pc:sldMkLst>
        <pc:spChg chg="mod">
          <ac:chgData name="Davor Dujak" userId="bfb324a9-4809-4493-a995-7f4ea2a7c175" providerId="ADAL" clId="{531CCB48-5DC7-4943-B658-FD0CB4FADA36}" dt="2025-04-22T17:11:48.209" v="86" actId="14100"/>
          <ac:spMkLst>
            <pc:docMk/>
            <pc:sldMk cId="1952772968" sldId="262"/>
            <ac:spMk id="5" creationId="{08B1E3E4-9C4A-4CF8-DBD2-8A61BD597723}"/>
          </ac:spMkLst>
        </pc:spChg>
        <pc:spChg chg="mod">
          <ac:chgData name="Davor Dujak" userId="bfb324a9-4809-4493-a995-7f4ea2a7c175" providerId="ADAL" clId="{531CCB48-5DC7-4943-B658-FD0CB4FADA36}" dt="2025-04-22T17:11:40.071" v="83"/>
          <ac:spMkLst>
            <pc:docMk/>
            <pc:sldMk cId="1952772968" sldId="262"/>
            <ac:spMk id="7" creationId="{514F747C-78D8-0B8F-4594-D375D11CB4F0}"/>
          </ac:spMkLst>
        </pc:spChg>
        <pc:grpChg chg="add mod">
          <ac:chgData name="Davor Dujak" userId="bfb324a9-4809-4493-a995-7f4ea2a7c175" providerId="ADAL" clId="{531CCB48-5DC7-4943-B658-FD0CB4FADA36}" dt="2025-04-22T17:11:40.071" v="83"/>
          <ac:grpSpMkLst>
            <pc:docMk/>
            <pc:sldMk cId="1952772968" sldId="262"/>
            <ac:grpSpMk id="2" creationId="{3C85DD92-967E-C919-EDA7-7B0E447B6490}"/>
          </ac:grpSpMkLst>
        </pc:grpChg>
        <pc:picChg chg="mod">
          <ac:chgData name="Davor Dujak" userId="bfb324a9-4809-4493-a995-7f4ea2a7c175" providerId="ADAL" clId="{531CCB48-5DC7-4943-B658-FD0CB4FADA36}" dt="2025-04-22T17:11:40.071" v="83"/>
          <ac:picMkLst>
            <pc:docMk/>
            <pc:sldMk cId="1952772968" sldId="262"/>
            <ac:picMk id="3" creationId="{90117782-9EBA-C346-99BD-77FC30DEC38A}"/>
          </ac:picMkLst>
        </pc:picChg>
      </pc:sldChg>
      <pc:sldChg chg="addSp modSp mod">
        <pc:chgData name="Davor Dujak" userId="bfb324a9-4809-4493-a995-7f4ea2a7c175" providerId="ADAL" clId="{531CCB48-5DC7-4943-B658-FD0CB4FADA36}" dt="2025-04-22T17:29:09.354" v="874"/>
        <pc:sldMkLst>
          <pc:docMk/>
          <pc:sldMk cId="4020019421" sldId="263"/>
        </pc:sldMkLst>
        <pc:spChg chg="mod">
          <ac:chgData name="Davor Dujak" userId="bfb324a9-4809-4493-a995-7f4ea2a7c175" providerId="ADAL" clId="{531CCB48-5DC7-4943-B658-FD0CB4FADA36}" dt="2025-04-22T17:26:05.615" v="807" actId="20577"/>
          <ac:spMkLst>
            <pc:docMk/>
            <pc:sldMk cId="4020019421" sldId="263"/>
            <ac:spMk id="3" creationId="{5736179A-2A6B-1BB5-3527-A969A8C3E86B}"/>
          </ac:spMkLst>
        </pc:spChg>
        <pc:spChg chg="mod">
          <ac:chgData name="Davor Dujak" userId="bfb324a9-4809-4493-a995-7f4ea2a7c175" providerId="ADAL" clId="{531CCB48-5DC7-4943-B658-FD0CB4FADA36}" dt="2025-04-22T17:29:09.354" v="874"/>
          <ac:spMkLst>
            <pc:docMk/>
            <pc:sldMk cId="4020019421" sldId="263"/>
            <ac:spMk id="6" creationId="{CF13326C-5ADC-57D5-5EB9-C6EEBA08A7E5}"/>
          </ac:spMkLst>
        </pc:spChg>
        <pc:grpChg chg="add mod">
          <ac:chgData name="Davor Dujak" userId="bfb324a9-4809-4493-a995-7f4ea2a7c175" providerId="ADAL" clId="{531CCB48-5DC7-4943-B658-FD0CB4FADA36}" dt="2025-04-22T17:29:09.354" v="874"/>
          <ac:grpSpMkLst>
            <pc:docMk/>
            <pc:sldMk cId="4020019421" sldId="263"/>
            <ac:grpSpMk id="2" creationId="{05BFF64C-9955-CDF0-F7D3-59E129367148}"/>
          </ac:grpSpMkLst>
        </pc:grpChg>
        <pc:picChg chg="mod">
          <ac:chgData name="Davor Dujak" userId="bfb324a9-4809-4493-a995-7f4ea2a7c175" providerId="ADAL" clId="{531CCB48-5DC7-4943-B658-FD0CB4FADA36}" dt="2025-04-22T17:29:09.354" v="874"/>
          <ac:picMkLst>
            <pc:docMk/>
            <pc:sldMk cId="4020019421" sldId="263"/>
            <ac:picMk id="4" creationId="{EBD16546-F31D-325A-6984-3A791B4533DD}"/>
          </ac:picMkLst>
        </pc:picChg>
      </pc:sldChg>
      <pc:sldChg chg="addSp modSp mod">
        <pc:chgData name="Davor Dujak" userId="bfb324a9-4809-4493-a995-7f4ea2a7c175" providerId="ADAL" clId="{531CCB48-5DC7-4943-B658-FD0CB4FADA36}" dt="2025-04-22T17:29:24.867" v="876" actId="20577"/>
        <pc:sldMkLst>
          <pc:docMk/>
          <pc:sldMk cId="1254930911" sldId="264"/>
        </pc:sldMkLst>
        <pc:spChg chg="mod">
          <ac:chgData name="Davor Dujak" userId="bfb324a9-4809-4493-a995-7f4ea2a7c175" providerId="ADAL" clId="{531CCB48-5DC7-4943-B658-FD0CB4FADA36}" dt="2025-04-22T17:29:24.867" v="876" actId="20577"/>
          <ac:spMkLst>
            <pc:docMk/>
            <pc:sldMk cId="1254930911" sldId="264"/>
            <ac:spMk id="8" creationId="{BA68647D-8959-AECA-FF1C-384AA40B609E}"/>
          </ac:spMkLst>
        </pc:spChg>
        <pc:spChg chg="add mod">
          <ac:chgData name="Davor Dujak" userId="bfb324a9-4809-4493-a995-7f4ea2a7c175" providerId="ADAL" clId="{531CCB48-5DC7-4943-B658-FD0CB4FADA36}" dt="2025-04-22T17:11:14.491" v="78" actId="14100"/>
          <ac:spMkLst>
            <pc:docMk/>
            <pc:sldMk cId="1254930911" sldId="264"/>
            <ac:spMk id="21" creationId="{D4083EAD-1794-7226-DCD6-F9EE284B174F}"/>
          </ac:spMkLst>
        </pc:spChg>
        <pc:grpChg chg="add mod">
          <ac:chgData name="Davor Dujak" userId="bfb324a9-4809-4493-a995-7f4ea2a7c175" providerId="ADAL" clId="{531CCB48-5DC7-4943-B658-FD0CB4FADA36}" dt="2025-04-22T17:11:22.995" v="79" actId="1076"/>
          <ac:grpSpMkLst>
            <pc:docMk/>
            <pc:sldMk cId="1254930911" sldId="264"/>
            <ac:grpSpMk id="2" creationId="{066726AB-C5FF-50AF-BC76-3082EF873E0A}"/>
          </ac:grpSpMkLst>
        </pc:grpChg>
        <pc:picChg chg="add mod">
          <ac:chgData name="Davor Dujak" userId="bfb324a9-4809-4493-a995-7f4ea2a7c175" providerId="ADAL" clId="{531CCB48-5DC7-4943-B658-FD0CB4FADA36}" dt="2025-04-22T17:10:59.150" v="76" actId="207"/>
          <ac:picMkLst>
            <pc:docMk/>
            <pc:sldMk cId="1254930911" sldId="264"/>
            <ac:picMk id="3" creationId="{987DF5C3-9E18-DC85-CC2C-D37CCBACC94F}"/>
          </ac:picMkLst>
        </pc:picChg>
      </pc:sldChg>
      <pc:sldChg chg="addSp modSp mod">
        <pc:chgData name="Davor Dujak" userId="bfb324a9-4809-4493-a995-7f4ea2a7c175" providerId="ADAL" clId="{531CCB48-5DC7-4943-B658-FD0CB4FADA36}" dt="2025-04-22T17:29:06.904" v="873"/>
        <pc:sldMkLst>
          <pc:docMk/>
          <pc:sldMk cId="3298298427" sldId="266"/>
        </pc:sldMkLst>
        <pc:spChg chg="mod">
          <ac:chgData name="Davor Dujak" userId="bfb324a9-4809-4493-a995-7f4ea2a7c175" providerId="ADAL" clId="{531CCB48-5DC7-4943-B658-FD0CB4FADA36}" dt="2025-04-22T17:29:06.904" v="873"/>
          <ac:spMkLst>
            <pc:docMk/>
            <pc:sldMk cId="3298298427" sldId="266"/>
            <ac:spMk id="4" creationId="{E1C0D03B-0EE2-0460-10AF-C773028B202F}"/>
          </ac:spMkLst>
        </pc:spChg>
        <pc:spChg chg="mod">
          <ac:chgData name="Davor Dujak" userId="bfb324a9-4809-4493-a995-7f4ea2a7c175" providerId="ADAL" clId="{531CCB48-5DC7-4943-B658-FD0CB4FADA36}" dt="2025-04-22T17:25:56.745" v="792" actId="1076"/>
          <ac:spMkLst>
            <pc:docMk/>
            <pc:sldMk cId="3298298427" sldId="266"/>
            <ac:spMk id="8" creationId="{BA68647D-8959-AECA-FF1C-384AA40B609E}"/>
          </ac:spMkLst>
        </pc:spChg>
        <pc:grpChg chg="add mod">
          <ac:chgData name="Davor Dujak" userId="bfb324a9-4809-4493-a995-7f4ea2a7c175" providerId="ADAL" clId="{531CCB48-5DC7-4943-B658-FD0CB4FADA36}" dt="2025-04-22T17:29:06.904" v="873"/>
          <ac:grpSpMkLst>
            <pc:docMk/>
            <pc:sldMk cId="3298298427" sldId="266"/>
            <ac:grpSpMk id="2" creationId="{EB03251E-0FFE-71B8-385F-7689F4B8F271}"/>
          </ac:grpSpMkLst>
        </pc:grpChg>
        <pc:picChg chg="mod">
          <ac:chgData name="Davor Dujak" userId="bfb324a9-4809-4493-a995-7f4ea2a7c175" providerId="ADAL" clId="{531CCB48-5DC7-4943-B658-FD0CB4FADA36}" dt="2025-04-22T17:29:06.904" v="873"/>
          <ac:picMkLst>
            <pc:docMk/>
            <pc:sldMk cId="3298298427" sldId="266"/>
            <ac:picMk id="3" creationId="{761D1222-102E-7CFF-E4F2-13AED2EF23F7}"/>
          </ac:picMkLst>
        </pc:picChg>
      </pc:sldChg>
      <pc:sldChg chg="addSp modSp mod">
        <pc:chgData name="Davor Dujak" userId="bfb324a9-4809-4493-a995-7f4ea2a7c175" providerId="ADAL" clId="{531CCB48-5DC7-4943-B658-FD0CB4FADA36}" dt="2025-04-22T17:13:47.346" v="115" actId="403"/>
        <pc:sldMkLst>
          <pc:docMk/>
          <pc:sldMk cId="2478015095" sldId="267"/>
        </pc:sldMkLst>
        <pc:spChg chg="mod">
          <ac:chgData name="Davor Dujak" userId="bfb324a9-4809-4493-a995-7f4ea2a7c175" providerId="ADAL" clId="{531CCB48-5DC7-4943-B658-FD0CB4FADA36}" dt="2025-04-22T17:12:43.870" v="97"/>
          <ac:spMkLst>
            <pc:docMk/>
            <pc:sldMk cId="2478015095" sldId="267"/>
            <ac:spMk id="7" creationId="{907BB0A4-1764-0105-D73C-5D2EB10734E5}"/>
          </ac:spMkLst>
        </pc:spChg>
        <pc:spChg chg="mod">
          <ac:chgData name="Davor Dujak" userId="bfb324a9-4809-4493-a995-7f4ea2a7c175" providerId="ADAL" clId="{531CCB48-5DC7-4943-B658-FD0CB4FADA36}" dt="2025-04-22T17:13:47.346" v="115" actId="403"/>
          <ac:spMkLst>
            <pc:docMk/>
            <pc:sldMk cId="2478015095" sldId="267"/>
            <ac:spMk id="11" creationId="{762705BD-22E4-1999-991D-C3DF84841563}"/>
          </ac:spMkLst>
        </pc:spChg>
        <pc:grpChg chg="add mod">
          <ac:chgData name="Davor Dujak" userId="bfb324a9-4809-4493-a995-7f4ea2a7c175" providerId="ADAL" clId="{531CCB48-5DC7-4943-B658-FD0CB4FADA36}" dt="2025-04-22T17:12:43.870" v="97"/>
          <ac:grpSpMkLst>
            <pc:docMk/>
            <pc:sldMk cId="2478015095" sldId="267"/>
            <ac:grpSpMk id="5" creationId="{EB29E2CB-928E-C0B7-5533-62AB6EE6F64E}"/>
          </ac:grpSpMkLst>
        </pc:grpChg>
        <pc:graphicFrameChg chg="modGraphic">
          <ac:chgData name="Davor Dujak" userId="bfb324a9-4809-4493-a995-7f4ea2a7c175" providerId="ADAL" clId="{531CCB48-5DC7-4943-B658-FD0CB4FADA36}" dt="2025-04-22T17:13:20.832" v="112" actId="20577"/>
          <ac:graphicFrameMkLst>
            <pc:docMk/>
            <pc:sldMk cId="2478015095" sldId="267"/>
            <ac:graphicFrameMk id="3" creationId="{88196126-5C7F-7771-E393-691642A06E56}"/>
          </ac:graphicFrameMkLst>
        </pc:graphicFrameChg>
        <pc:picChg chg="mod">
          <ac:chgData name="Davor Dujak" userId="bfb324a9-4809-4493-a995-7f4ea2a7c175" providerId="ADAL" clId="{531CCB48-5DC7-4943-B658-FD0CB4FADA36}" dt="2025-04-22T17:12:43.870" v="97"/>
          <ac:picMkLst>
            <pc:docMk/>
            <pc:sldMk cId="2478015095" sldId="267"/>
            <ac:picMk id="6" creationId="{3A72B40C-1AB5-D078-FC13-FD9BD1F07729}"/>
          </ac:picMkLst>
        </pc:picChg>
      </pc:sldChg>
      <pc:sldChg chg="addSp modSp mod">
        <pc:chgData name="Davor Dujak" userId="bfb324a9-4809-4493-a995-7f4ea2a7c175" providerId="ADAL" clId="{531CCB48-5DC7-4943-B658-FD0CB4FADA36}" dt="2025-04-22T17:14:18.976" v="151" actId="20577"/>
        <pc:sldMkLst>
          <pc:docMk/>
          <pc:sldMk cId="1787970308" sldId="268"/>
        </pc:sldMkLst>
        <pc:spChg chg="mod">
          <ac:chgData name="Davor Dujak" userId="bfb324a9-4809-4493-a995-7f4ea2a7c175" providerId="ADAL" clId="{531CCB48-5DC7-4943-B658-FD0CB4FADA36}" dt="2025-04-22T17:14:18.976" v="151" actId="20577"/>
          <ac:spMkLst>
            <pc:docMk/>
            <pc:sldMk cId="1787970308" sldId="268"/>
            <ac:spMk id="4" creationId="{1B53A616-BC45-7003-D00A-64BD15781752}"/>
          </ac:spMkLst>
        </pc:spChg>
        <pc:spChg chg="mod">
          <ac:chgData name="Davor Dujak" userId="bfb324a9-4809-4493-a995-7f4ea2a7c175" providerId="ADAL" clId="{531CCB48-5DC7-4943-B658-FD0CB4FADA36}" dt="2025-04-22T17:13:51.728" v="116"/>
          <ac:spMkLst>
            <pc:docMk/>
            <pc:sldMk cId="1787970308" sldId="268"/>
            <ac:spMk id="7" creationId="{7FEA7CDE-66F8-1983-1579-8EC053C8346A}"/>
          </ac:spMkLst>
        </pc:spChg>
        <pc:grpChg chg="add mod">
          <ac:chgData name="Davor Dujak" userId="bfb324a9-4809-4493-a995-7f4ea2a7c175" providerId="ADAL" clId="{531CCB48-5DC7-4943-B658-FD0CB4FADA36}" dt="2025-04-22T17:13:51.728" v="116"/>
          <ac:grpSpMkLst>
            <pc:docMk/>
            <pc:sldMk cId="1787970308" sldId="268"/>
            <ac:grpSpMk id="2" creationId="{14D1B83F-61C9-6192-567F-39A770345275}"/>
          </ac:grpSpMkLst>
        </pc:grpChg>
        <pc:picChg chg="mod">
          <ac:chgData name="Davor Dujak" userId="bfb324a9-4809-4493-a995-7f4ea2a7c175" providerId="ADAL" clId="{531CCB48-5DC7-4943-B658-FD0CB4FADA36}" dt="2025-04-22T17:13:51.728" v="116"/>
          <ac:picMkLst>
            <pc:docMk/>
            <pc:sldMk cId="1787970308" sldId="268"/>
            <ac:picMk id="3" creationId="{16CAB08A-47C4-4131-1D65-974ACB33FC75}"/>
          </ac:picMkLst>
        </pc:picChg>
      </pc:sldChg>
      <pc:sldChg chg="addSp modSp mod">
        <pc:chgData name="Davor Dujak" userId="bfb324a9-4809-4493-a995-7f4ea2a7c175" providerId="ADAL" clId="{531CCB48-5DC7-4943-B658-FD0CB4FADA36}" dt="2025-04-22T17:15:23.247" v="183"/>
        <pc:sldMkLst>
          <pc:docMk/>
          <pc:sldMk cId="2153641090" sldId="269"/>
        </pc:sldMkLst>
        <pc:spChg chg="mod">
          <ac:chgData name="Davor Dujak" userId="bfb324a9-4809-4493-a995-7f4ea2a7c175" providerId="ADAL" clId="{531CCB48-5DC7-4943-B658-FD0CB4FADA36}" dt="2025-04-22T17:15:11.720" v="178" actId="20577"/>
          <ac:spMkLst>
            <pc:docMk/>
            <pc:sldMk cId="2153641090" sldId="269"/>
            <ac:spMk id="4" creationId="{1B53A616-BC45-7003-D00A-64BD15781752}"/>
          </ac:spMkLst>
        </pc:spChg>
        <pc:spChg chg="mod">
          <ac:chgData name="Davor Dujak" userId="bfb324a9-4809-4493-a995-7f4ea2a7c175" providerId="ADAL" clId="{531CCB48-5DC7-4943-B658-FD0CB4FADA36}" dt="2025-04-22T17:15:21.722" v="182" actId="20577"/>
          <ac:spMkLst>
            <pc:docMk/>
            <pc:sldMk cId="2153641090" sldId="269"/>
            <ac:spMk id="5" creationId="{08B1E3E4-9C4A-4CF8-DBD2-8A61BD597723}"/>
          </ac:spMkLst>
        </pc:spChg>
        <pc:spChg chg="mod">
          <ac:chgData name="Davor Dujak" userId="bfb324a9-4809-4493-a995-7f4ea2a7c175" providerId="ADAL" clId="{531CCB48-5DC7-4943-B658-FD0CB4FADA36}" dt="2025-04-22T17:15:23.247" v="183"/>
          <ac:spMkLst>
            <pc:docMk/>
            <pc:sldMk cId="2153641090" sldId="269"/>
            <ac:spMk id="8" creationId="{7DC87624-6407-BB51-2CD8-3C9561FBBD70}"/>
          </ac:spMkLst>
        </pc:spChg>
        <pc:grpChg chg="add mod">
          <ac:chgData name="Davor Dujak" userId="bfb324a9-4809-4493-a995-7f4ea2a7c175" providerId="ADAL" clId="{531CCB48-5DC7-4943-B658-FD0CB4FADA36}" dt="2025-04-22T17:15:23.247" v="183"/>
          <ac:grpSpMkLst>
            <pc:docMk/>
            <pc:sldMk cId="2153641090" sldId="269"/>
            <ac:grpSpMk id="2" creationId="{1E53F2EC-6441-8D3D-D546-AC9610272B70}"/>
          </ac:grpSpMkLst>
        </pc:grpChg>
        <pc:picChg chg="mod">
          <ac:chgData name="Davor Dujak" userId="bfb324a9-4809-4493-a995-7f4ea2a7c175" providerId="ADAL" clId="{531CCB48-5DC7-4943-B658-FD0CB4FADA36}" dt="2025-04-22T17:15:23.247" v="183"/>
          <ac:picMkLst>
            <pc:docMk/>
            <pc:sldMk cId="2153641090" sldId="269"/>
            <ac:picMk id="7" creationId="{6F1B8C00-D37F-EDBA-A590-80B1A475F826}"/>
          </ac:picMkLst>
        </pc:picChg>
      </pc:sldChg>
      <pc:sldChg chg="addSp modSp mod">
        <pc:chgData name="Davor Dujak" userId="bfb324a9-4809-4493-a995-7f4ea2a7c175" providerId="ADAL" clId="{531CCB48-5DC7-4943-B658-FD0CB4FADA36}" dt="2025-04-22T17:15:54.698" v="185"/>
        <pc:sldMkLst>
          <pc:docMk/>
          <pc:sldMk cId="167075228" sldId="272"/>
        </pc:sldMkLst>
        <pc:spChg chg="mod">
          <ac:chgData name="Davor Dujak" userId="bfb324a9-4809-4493-a995-7f4ea2a7c175" providerId="ADAL" clId="{531CCB48-5DC7-4943-B658-FD0CB4FADA36}" dt="2025-04-22T17:15:54.698" v="185"/>
          <ac:spMkLst>
            <pc:docMk/>
            <pc:sldMk cId="167075228" sldId="272"/>
            <ac:spMk id="4" creationId="{1B53A616-BC45-7003-D00A-64BD15781752}"/>
          </ac:spMkLst>
        </pc:spChg>
        <pc:spChg chg="mod">
          <ac:chgData name="Davor Dujak" userId="bfb324a9-4809-4493-a995-7f4ea2a7c175" providerId="ADAL" clId="{531CCB48-5DC7-4943-B658-FD0CB4FADA36}" dt="2025-04-22T17:04:50.056" v="3" actId="27636"/>
          <ac:spMkLst>
            <pc:docMk/>
            <pc:sldMk cId="167075228" sldId="272"/>
            <ac:spMk id="5" creationId="{08B1E3E4-9C4A-4CF8-DBD2-8A61BD597723}"/>
          </ac:spMkLst>
        </pc:spChg>
        <pc:spChg chg="mod">
          <ac:chgData name="Davor Dujak" userId="bfb324a9-4809-4493-a995-7f4ea2a7c175" providerId="ADAL" clId="{531CCB48-5DC7-4943-B658-FD0CB4FADA36}" dt="2025-04-22T17:15:36.493" v="184"/>
          <ac:spMkLst>
            <pc:docMk/>
            <pc:sldMk cId="167075228" sldId="272"/>
            <ac:spMk id="8" creationId="{6ED7167D-FA2B-9218-F069-37CE17FDEF05}"/>
          </ac:spMkLst>
        </pc:spChg>
        <pc:grpChg chg="add mod">
          <ac:chgData name="Davor Dujak" userId="bfb324a9-4809-4493-a995-7f4ea2a7c175" providerId="ADAL" clId="{531CCB48-5DC7-4943-B658-FD0CB4FADA36}" dt="2025-04-22T17:15:36.493" v="184"/>
          <ac:grpSpMkLst>
            <pc:docMk/>
            <pc:sldMk cId="167075228" sldId="272"/>
            <ac:grpSpMk id="2" creationId="{1CE21606-867A-88F5-5EBE-DCE44E150344}"/>
          </ac:grpSpMkLst>
        </pc:grpChg>
        <pc:picChg chg="mod">
          <ac:chgData name="Davor Dujak" userId="bfb324a9-4809-4493-a995-7f4ea2a7c175" providerId="ADAL" clId="{531CCB48-5DC7-4943-B658-FD0CB4FADA36}" dt="2025-04-22T17:15:36.493" v="184"/>
          <ac:picMkLst>
            <pc:docMk/>
            <pc:sldMk cId="167075228" sldId="272"/>
            <ac:picMk id="7" creationId="{530740F5-200F-7B27-97EA-391F49C03081}"/>
          </ac:picMkLst>
        </pc:picChg>
      </pc:sldChg>
      <pc:sldChg chg="addSp modSp mod">
        <pc:chgData name="Davor Dujak" userId="bfb324a9-4809-4493-a995-7f4ea2a7c175" providerId="ADAL" clId="{531CCB48-5DC7-4943-B658-FD0CB4FADA36}" dt="2025-04-22T17:16:17.737" v="187"/>
        <pc:sldMkLst>
          <pc:docMk/>
          <pc:sldMk cId="1043128252" sldId="273"/>
        </pc:sldMkLst>
        <pc:spChg chg="mod">
          <ac:chgData name="Davor Dujak" userId="bfb324a9-4809-4493-a995-7f4ea2a7c175" providerId="ADAL" clId="{531CCB48-5DC7-4943-B658-FD0CB4FADA36}" dt="2025-04-22T17:16:01.382" v="186"/>
          <ac:spMkLst>
            <pc:docMk/>
            <pc:sldMk cId="1043128252" sldId="273"/>
            <ac:spMk id="4" creationId="{1B53A616-BC45-7003-D00A-64BD15781752}"/>
          </ac:spMkLst>
        </pc:spChg>
        <pc:spChg chg="mod">
          <ac:chgData name="Davor Dujak" userId="bfb324a9-4809-4493-a995-7f4ea2a7c175" providerId="ADAL" clId="{531CCB48-5DC7-4943-B658-FD0CB4FADA36}" dt="2025-04-22T17:16:17.737" v="187"/>
          <ac:spMkLst>
            <pc:docMk/>
            <pc:sldMk cId="1043128252" sldId="273"/>
            <ac:spMk id="8" creationId="{629C9B8C-2D27-31BF-9DF0-B72BA288DA8F}"/>
          </ac:spMkLst>
        </pc:spChg>
        <pc:grpChg chg="add mod">
          <ac:chgData name="Davor Dujak" userId="bfb324a9-4809-4493-a995-7f4ea2a7c175" providerId="ADAL" clId="{531CCB48-5DC7-4943-B658-FD0CB4FADA36}" dt="2025-04-22T17:16:17.737" v="187"/>
          <ac:grpSpMkLst>
            <pc:docMk/>
            <pc:sldMk cId="1043128252" sldId="273"/>
            <ac:grpSpMk id="2" creationId="{B6047287-C194-B316-600D-664A0D0A1786}"/>
          </ac:grpSpMkLst>
        </pc:grpChg>
        <pc:picChg chg="mod">
          <ac:chgData name="Davor Dujak" userId="bfb324a9-4809-4493-a995-7f4ea2a7c175" providerId="ADAL" clId="{531CCB48-5DC7-4943-B658-FD0CB4FADA36}" dt="2025-04-22T17:16:17.737" v="187"/>
          <ac:picMkLst>
            <pc:docMk/>
            <pc:sldMk cId="1043128252" sldId="273"/>
            <ac:picMk id="7" creationId="{1908C3E2-1A43-1CEB-E9DA-E53062246CC5}"/>
          </ac:picMkLst>
        </pc:picChg>
      </pc:sldChg>
      <pc:sldChg chg="addSp modSp">
        <pc:chgData name="Davor Dujak" userId="bfb324a9-4809-4493-a995-7f4ea2a7c175" providerId="ADAL" clId="{531CCB48-5DC7-4943-B658-FD0CB4FADA36}" dt="2025-04-22T17:16:22.008" v="188"/>
        <pc:sldMkLst>
          <pc:docMk/>
          <pc:sldMk cId="1567915362" sldId="274"/>
        </pc:sldMkLst>
        <pc:spChg chg="mod">
          <ac:chgData name="Davor Dujak" userId="bfb324a9-4809-4493-a995-7f4ea2a7c175" providerId="ADAL" clId="{531CCB48-5DC7-4943-B658-FD0CB4FADA36}" dt="2025-04-22T17:16:22.008" v="188"/>
          <ac:spMkLst>
            <pc:docMk/>
            <pc:sldMk cId="1567915362" sldId="274"/>
            <ac:spMk id="8" creationId="{478036E9-66F0-14CE-643F-1ED500A1AB1E}"/>
          </ac:spMkLst>
        </pc:spChg>
        <pc:grpChg chg="add mod">
          <ac:chgData name="Davor Dujak" userId="bfb324a9-4809-4493-a995-7f4ea2a7c175" providerId="ADAL" clId="{531CCB48-5DC7-4943-B658-FD0CB4FADA36}" dt="2025-04-22T17:16:22.008" v="188"/>
          <ac:grpSpMkLst>
            <pc:docMk/>
            <pc:sldMk cId="1567915362" sldId="274"/>
            <ac:grpSpMk id="3" creationId="{934BDA08-8E04-1D44-832B-3006847CAD53}"/>
          </ac:grpSpMkLst>
        </pc:grpChg>
        <pc:picChg chg="mod">
          <ac:chgData name="Davor Dujak" userId="bfb324a9-4809-4493-a995-7f4ea2a7c175" providerId="ADAL" clId="{531CCB48-5DC7-4943-B658-FD0CB4FADA36}" dt="2025-04-22T17:16:22.008" v="188"/>
          <ac:picMkLst>
            <pc:docMk/>
            <pc:sldMk cId="1567915362" sldId="274"/>
            <ac:picMk id="7" creationId="{72A906E1-E148-BF68-BFEB-5DF3B00F5857}"/>
          </ac:picMkLst>
        </pc:picChg>
      </pc:sldChg>
      <pc:sldChg chg="addSp modSp">
        <pc:chgData name="Davor Dujak" userId="bfb324a9-4809-4493-a995-7f4ea2a7c175" providerId="ADAL" clId="{531CCB48-5DC7-4943-B658-FD0CB4FADA36}" dt="2025-04-22T17:17:02.226" v="194"/>
        <pc:sldMkLst>
          <pc:docMk/>
          <pc:sldMk cId="71761745" sldId="275"/>
        </pc:sldMkLst>
        <pc:spChg chg="mod">
          <ac:chgData name="Davor Dujak" userId="bfb324a9-4809-4493-a995-7f4ea2a7c175" providerId="ADAL" clId="{531CCB48-5DC7-4943-B658-FD0CB4FADA36}" dt="2025-04-22T17:16:58.623" v="193" actId="20577"/>
          <ac:spMkLst>
            <pc:docMk/>
            <pc:sldMk cId="71761745" sldId="275"/>
            <ac:spMk id="5" creationId="{08B1E3E4-9C4A-4CF8-DBD2-8A61BD597723}"/>
          </ac:spMkLst>
        </pc:spChg>
        <pc:spChg chg="mod">
          <ac:chgData name="Davor Dujak" userId="bfb324a9-4809-4493-a995-7f4ea2a7c175" providerId="ADAL" clId="{531CCB48-5DC7-4943-B658-FD0CB4FADA36}" dt="2025-04-22T17:17:02.226" v="194"/>
          <ac:spMkLst>
            <pc:docMk/>
            <pc:sldMk cId="71761745" sldId="275"/>
            <ac:spMk id="8" creationId="{9F40B20B-F4F3-FE7B-5D1F-C188E3077E72}"/>
          </ac:spMkLst>
        </pc:spChg>
        <pc:grpChg chg="add mod">
          <ac:chgData name="Davor Dujak" userId="bfb324a9-4809-4493-a995-7f4ea2a7c175" providerId="ADAL" clId="{531CCB48-5DC7-4943-B658-FD0CB4FADA36}" dt="2025-04-22T17:17:02.226" v="194"/>
          <ac:grpSpMkLst>
            <pc:docMk/>
            <pc:sldMk cId="71761745" sldId="275"/>
            <ac:grpSpMk id="3" creationId="{32B7F78A-067D-4159-90D5-F3D0E8F4D1AD}"/>
          </ac:grpSpMkLst>
        </pc:grpChg>
        <pc:picChg chg="mod">
          <ac:chgData name="Davor Dujak" userId="bfb324a9-4809-4493-a995-7f4ea2a7c175" providerId="ADAL" clId="{531CCB48-5DC7-4943-B658-FD0CB4FADA36}" dt="2025-04-22T17:17:02.226" v="194"/>
          <ac:picMkLst>
            <pc:docMk/>
            <pc:sldMk cId="71761745" sldId="275"/>
            <ac:picMk id="7" creationId="{9AEE0AD3-B540-57A3-53A3-BA7600220104}"/>
          </ac:picMkLst>
        </pc:picChg>
      </pc:sldChg>
      <pc:sldChg chg="addSp modSp mod modAnim">
        <pc:chgData name="Davor Dujak" userId="bfb324a9-4809-4493-a995-7f4ea2a7c175" providerId="ADAL" clId="{531CCB48-5DC7-4943-B658-FD0CB4FADA36}" dt="2025-04-22T17:20:36.024" v="244" actId="20577"/>
        <pc:sldMkLst>
          <pc:docMk/>
          <pc:sldMk cId="4032134576" sldId="276"/>
        </pc:sldMkLst>
        <pc:spChg chg="mod">
          <ac:chgData name="Davor Dujak" userId="bfb324a9-4809-4493-a995-7f4ea2a7c175" providerId="ADAL" clId="{531CCB48-5DC7-4943-B658-FD0CB4FADA36}" dt="2025-04-22T17:20:36.024" v="244" actId="20577"/>
          <ac:spMkLst>
            <pc:docMk/>
            <pc:sldMk cId="4032134576" sldId="276"/>
            <ac:spMk id="5" creationId="{08B1E3E4-9C4A-4CF8-DBD2-8A61BD597723}"/>
          </ac:spMkLst>
        </pc:spChg>
        <pc:spChg chg="mod">
          <ac:chgData name="Davor Dujak" userId="bfb324a9-4809-4493-a995-7f4ea2a7c175" providerId="ADAL" clId="{531CCB48-5DC7-4943-B658-FD0CB4FADA36}" dt="2025-04-22T17:17:07.828" v="195"/>
          <ac:spMkLst>
            <pc:docMk/>
            <pc:sldMk cId="4032134576" sldId="276"/>
            <ac:spMk id="8" creationId="{F0A1130E-16D2-ABD0-B6F7-BC3BC29D1FDF}"/>
          </ac:spMkLst>
        </pc:spChg>
        <pc:spChg chg="mod">
          <ac:chgData name="Davor Dujak" userId="bfb324a9-4809-4493-a995-7f4ea2a7c175" providerId="ADAL" clId="{531CCB48-5DC7-4943-B658-FD0CB4FADA36}" dt="2025-04-22T17:20:21.813" v="241" actId="20577"/>
          <ac:spMkLst>
            <pc:docMk/>
            <pc:sldMk cId="4032134576" sldId="276"/>
            <ac:spMk id="10" creationId="{FC5D5280-79AB-2604-9D9A-40FBA7CE9ECB}"/>
          </ac:spMkLst>
        </pc:spChg>
        <pc:grpChg chg="add mod">
          <ac:chgData name="Davor Dujak" userId="bfb324a9-4809-4493-a995-7f4ea2a7c175" providerId="ADAL" clId="{531CCB48-5DC7-4943-B658-FD0CB4FADA36}" dt="2025-04-22T17:17:07.828" v="195"/>
          <ac:grpSpMkLst>
            <pc:docMk/>
            <pc:sldMk cId="4032134576" sldId="276"/>
            <ac:grpSpMk id="2" creationId="{0E93B17D-0348-0C7A-E3E4-90F4216E4E5D}"/>
          </ac:grpSpMkLst>
        </pc:grpChg>
        <pc:picChg chg="mod">
          <ac:chgData name="Davor Dujak" userId="bfb324a9-4809-4493-a995-7f4ea2a7c175" providerId="ADAL" clId="{531CCB48-5DC7-4943-B658-FD0CB4FADA36}" dt="2025-04-22T17:17:07.828" v="195"/>
          <ac:picMkLst>
            <pc:docMk/>
            <pc:sldMk cId="4032134576" sldId="276"/>
            <ac:picMk id="7" creationId="{796C88C2-2D33-4496-D66A-394ECE8A5490}"/>
          </ac:picMkLst>
        </pc:picChg>
      </pc:sldChg>
      <pc:sldChg chg="addSp modSp modAnim">
        <pc:chgData name="Davor Dujak" userId="bfb324a9-4809-4493-a995-7f4ea2a7c175" providerId="ADAL" clId="{531CCB48-5DC7-4943-B658-FD0CB4FADA36}" dt="2025-04-22T17:21:35.170" v="321"/>
        <pc:sldMkLst>
          <pc:docMk/>
          <pc:sldMk cId="3855564103" sldId="277"/>
        </pc:sldMkLst>
        <pc:spChg chg="mod">
          <ac:chgData name="Davor Dujak" userId="bfb324a9-4809-4493-a995-7f4ea2a7c175" providerId="ADAL" clId="{531CCB48-5DC7-4943-B658-FD0CB4FADA36}" dt="2025-04-22T17:21:11.890" v="317" actId="20577"/>
          <ac:spMkLst>
            <pc:docMk/>
            <pc:sldMk cId="3855564103" sldId="277"/>
            <ac:spMk id="5" creationId="{08B1E3E4-9C4A-4CF8-DBD2-8A61BD597723}"/>
          </ac:spMkLst>
        </pc:spChg>
        <pc:spChg chg="mod">
          <ac:chgData name="Davor Dujak" userId="bfb324a9-4809-4493-a995-7f4ea2a7c175" providerId="ADAL" clId="{531CCB48-5DC7-4943-B658-FD0CB4FADA36}" dt="2025-04-22T17:21:35.170" v="321"/>
          <ac:spMkLst>
            <pc:docMk/>
            <pc:sldMk cId="3855564103" sldId="277"/>
            <ac:spMk id="8" creationId="{DCEB5EC5-027E-CE1E-8074-CFAA3D1E578E}"/>
          </ac:spMkLst>
        </pc:spChg>
        <pc:spChg chg="mod">
          <ac:chgData name="Davor Dujak" userId="bfb324a9-4809-4493-a995-7f4ea2a7c175" providerId="ADAL" clId="{531CCB48-5DC7-4943-B658-FD0CB4FADA36}" dt="2025-04-22T17:21:22.366" v="320" actId="20577"/>
          <ac:spMkLst>
            <pc:docMk/>
            <pc:sldMk cId="3855564103" sldId="277"/>
            <ac:spMk id="10" creationId="{FC5D5280-79AB-2604-9D9A-40FBA7CE9ECB}"/>
          </ac:spMkLst>
        </pc:spChg>
        <pc:grpChg chg="add mod">
          <ac:chgData name="Davor Dujak" userId="bfb324a9-4809-4493-a995-7f4ea2a7c175" providerId="ADAL" clId="{531CCB48-5DC7-4943-B658-FD0CB4FADA36}" dt="2025-04-22T17:21:35.170" v="321"/>
          <ac:grpSpMkLst>
            <pc:docMk/>
            <pc:sldMk cId="3855564103" sldId="277"/>
            <ac:grpSpMk id="2" creationId="{D179D1FA-2317-251E-7472-707F3B64D294}"/>
          </ac:grpSpMkLst>
        </pc:grpChg>
        <pc:picChg chg="mod">
          <ac:chgData name="Davor Dujak" userId="bfb324a9-4809-4493-a995-7f4ea2a7c175" providerId="ADAL" clId="{531CCB48-5DC7-4943-B658-FD0CB4FADA36}" dt="2025-04-22T17:21:35.170" v="321"/>
          <ac:picMkLst>
            <pc:docMk/>
            <pc:sldMk cId="3855564103" sldId="277"/>
            <ac:picMk id="7" creationId="{BE4BC249-5DE6-6FA0-FDA9-0FCFEAF6816E}"/>
          </ac:picMkLst>
        </pc:picChg>
      </pc:sldChg>
      <pc:sldChg chg="addSp modSp">
        <pc:chgData name="Davor Dujak" userId="bfb324a9-4809-4493-a995-7f4ea2a7c175" providerId="ADAL" clId="{531CCB48-5DC7-4943-B658-FD0CB4FADA36}" dt="2025-04-22T17:21:37.421" v="322"/>
        <pc:sldMkLst>
          <pc:docMk/>
          <pc:sldMk cId="1430313465" sldId="278"/>
        </pc:sldMkLst>
        <pc:spChg chg="mod">
          <ac:chgData name="Davor Dujak" userId="bfb324a9-4809-4493-a995-7f4ea2a7c175" providerId="ADAL" clId="{531CCB48-5DC7-4943-B658-FD0CB4FADA36}" dt="2025-04-22T17:21:37.421" v="322"/>
          <ac:spMkLst>
            <pc:docMk/>
            <pc:sldMk cId="1430313465" sldId="278"/>
            <ac:spMk id="9" creationId="{3FCB1764-8503-A487-D804-13D2AB495B10}"/>
          </ac:spMkLst>
        </pc:spChg>
        <pc:grpChg chg="add mod">
          <ac:chgData name="Davor Dujak" userId="bfb324a9-4809-4493-a995-7f4ea2a7c175" providerId="ADAL" clId="{531CCB48-5DC7-4943-B658-FD0CB4FADA36}" dt="2025-04-22T17:21:37.421" v="322"/>
          <ac:grpSpMkLst>
            <pc:docMk/>
            <pc:sldMk cId="1430313465" sldId="278"/>
            <ac:grpSpMk id="2" creationId="{7B6BA71C-2866-A8C9-7CA7-A4ACA74E0EB1}"/>
          </ac:grpSpMkLst>
        </pc:grpChg>
        <pc:picChg chg="mod">
          <ac:chgData name="Davor Dujak" userId="bfb324a9-4809-4493-a995-7f4ea2a7c175" providerId="ADAL" clId="{531CCB48-5DC7-4943-B658-FD0CB4FADA36}" dt="2025-04-22T17:21:37.421" v="322"/>
          <ac:picMkLst>
            <pc:docMk/>
            <pc:sldMk cId="1430313465" sldId="278"/>
            <ac:picMk id="8" creationId="{F017309E-E932-0408-FD54-DEE6162632D1}"/>
          </ac:picMkLst>
        </pc:picChg>
      </pc:sldChg>
      <pc:sldChg chg="addSp modSp mod">
        <pc:chgData name="Davor Dujak" userId="bfb324a9-4809-4493-a995-7f4ea2a7c175" providerId="ADAL" clId="{531CCB48-5DC7-4943-B658-FD0CB4FADA36}" dt="2025-04-22T17:26:16.047" v="808" actId="404"/>
        <pc:sldMkLst>
          <pc:docMk/>
          <pc:sldMk cId="1946187629" sldId="279"/>
        </pc:sldMkLst>
        <pc:spChg chg="mod">
          <ac:chgData name="Davor Dujak" userId="bfb324a9-4809-4493-a995-7f4ea2a7c175" providerId="ADAL" clId="{531CCB48-5DC7-4943-B658-FD0CB4FADA36}" dt="2025-04-22T17:26:16.047" v="808" actId="404"/>
          <ac:spMkLst>
            <pc:docMk/>
            <pc:sldMk cId="1946187629" sldId="279"/>
            <ac:spMk id="9" creationId="{D1292797-5505-E21A-D69F-CE6E462E47C5}"/>
          </ac:spMkLst>
        </pc:spChg>
        <pc:grpChg chg="add mod">
          <ac:chgData name="Davor Dujak" userId="bfb324a9-4809-4493-a995-7f4ea2a7c175" providerId="ADAL" clId="{531CCB48-5DC7-4943-B658-FD0CB4FADA36}" dt="2025-04-22T17:21:41.016" v="323"/>
          <ac:grpSpMkLst>
            <pc:docMk/>
            <pc:sldMk cId="1946187629" sldId="279"/>
            <ac:grpSpMk id="2" creationId="{E933F0AF-F0C6-5B84-C384-C5589E2DC83D}"/>
          </ac:grpSpMkLst>
        </pc:grpChg>
        <pc:picChg chg="mod">
          <ac:chgData name="Davor Dujak" userId="bfb324a9-4809-4493-a995-7f4ea2a7c175" providerId="ADAL" clId="{531CCB48-5DC7-4943-B658-FD0CB4FADA36}" dt="2025-04-22T17:21:41.016" v="323"/>
          <ac:picMkLst>
            <pc:docMk/>
            <pc:sldMk cId="1946187629" sldId="279"/>
            <ac:picMk id="7" creationId="{BD3498BD-4E75-CDA6-1E31-CE9CC7988A7F}"/>
          </ac:picMkLst>
        </pc:picChg>
      </pc:sldChg>
      <pc:sldChg chg="addSp modSp">
        <pc:chgData name="Davor Dujak" userId="bfb324a9-4809-4493-a995-7f4ea2a7c175" providerId="ADAL" clId="{531CCB48-5DC7-4943-B658-FD0CB4FADA36}" dt="2025-04-22T17:26:21.419" v="809"/>
        <pc:sldMkLst>
          <pc:docMk/>
          <pc:sldMk cId="3768325070" sldId="280"/>
        </pc:sldMkLst>
        <pc:spChg chg="mod">
          <ac:chgData name="Davor Dujak" userId="bfb324a9-4809-4493-a995-7f4ea2a7c175" providerId="ADAL" clId="{531CCB48-5DC7-4943-B658-FD0CB4FADA36}" dt="2025-04-22T17:26:21.419" v="809"/>
          <ac:spMkLst>
            <pc:docMk/>
            <pc:sldMk cId="3768325070" sldId="280"/>
            <ac:spMk id="9" creationId="{DC62AB72-56C9-93EF-56FE-8280B72F5C87}"/>
          </ac:spMkLst>
        </pc:spChg>
        <pc:grpChg chg="add mod">
          <ac:chgData name="Davor Dujak" userId="bfb324a9-4809-4493-a995-7f4ea2a7c175" providerId="ADAL" clId="{531CCB48-5DC7-4943-B658-FD0CB4FADA36}" dt="2025-04-22T17:26:21.419" v="809"/>
          <ac:grpSpMkLst>
            <pc:docMk/>
            <pc:sldMk cId="3768325070" sldId="280"/>
            <ac:grpSpMk id="7" creationId="{570E4E3F-49B9-D25D-FB6B-D96EF7A68419}"/>
          </ac:grpSpMkLst>
        </pc:grpChg>
        <pc:picChg chg="mod">
          <ac:chgData name="Davor Dujak" userId="bfb324a9-4809-4493-a995-7f4ea2a7c175" providerId="ADAL" clId="{531CCB48-5DC7-4943-B658-FD0CB4FADA36}" dt="2025-04-22T17:26:21.419" v="809"/>
          <ac:picMkLst>
            <pc:docMk/>
            <pc:sldMk cId="3768325070" sldId="280"/>
            <ac:picMk id="8" creationId="{191F25D1-3CBC-91F6-6E38-8F1826FFCAD7}"/>
          </ac:picMkLst>
        </pc:picChg>
      </pc:sldChg>
      <pc:sldChg chg="addSp modSp modAnim">
        <pc:chgData name="Davor Dujak" userId="bfb324a9-4809-4493-a995-7f4ea2a7c175" providerId="ADAL" clId="{531CCB48-5DC7-4943-B658-FD0CB4FADA36}" dt="2025-04-22T17:26:23.800" v="810"/>
        <pc:sldMkLst>
          <pc:docMk/>
          <pc:sldMk cId="3488390668" sldId="281"/>
        </pc:sldMkLst>
        <pc:spChg chg="mod">
          <ac:chgData name="Davor Dujak" userId="bfb324a9-4809-4493-a995-7f4ea2a7c175" providerId="ADAL" clId="{531CCB48-5DC7-4943-B658-FD0CB4FADA36}" dt="2025-04-22T17:22:15.772" v="420" actId="20577"/>
          <ac:spMkLst>
            <pc:docMk/>
            <pc:sldMk cId="3488390668" sldId="281"/>
            <ac:spMk id="5" creationId="{08B1E3E4-9C4A-4CF8-DBD2-8A61BD597723}"/>
          </ac:spMkLst>
        </pc:spChg>
        <pc:spChg chg="mod">
          <ac:chgData name="Davor Dujak" userId="bfb324a9-4809-4493-a995-7f4ea2a7c175" providerId="ADAL" clId="{531CCB48-5DC7-4943-B658-FD0CB4FADA36}" dt="2025-04-22T17:26:23.800" v="810"/>
          <ac:spMkLst>
            <pc:docMk/>
            <pc:sldMk cId="3488390668" sldId="281"/>
            <ac:spMk id="8" creationId="{80402759-2ED7-1E11-0E34-2F5A1FC7104E}"/>
          </ac:spMkLst>
        </pc:spChg>
        <pc:grpChg chg="add mod">
          <ac:chgData name="Davor Dujak" userId="bfb324a9-4809-4493-a995-7f4ea2a7c175" providerId="ADAL" clId="{531CCB48-5DC7-4943-B658-FD0CB4FADA36}" dt="2025-04-22T17:26:23.800" v="810"/>
          <ac:grpSpMkLst>
            <pc:docMk/>
            <pc:sldMk cId="3488390668" sldId="281"/>
            <ac:grpSpMk id="2" creationId="{A2BF87DC-8B7C-B3D5-20BD-E1A7FCD4A96D}"/>
          </ac:grpSpMkLst>
        </pc:grpChg>
        <pc:picChg chg="mod">
          <ac:chgData name="Davor Dujak" userId="bfb324a9-4809-4493-a995-7f4ea2a7c175" providerId="ADAL" clId="{531CCB48-5DC7-4943-B658-FD0CB4FADA36}" dt="2025-04-22T17:26:23.800" v="810"/>
          <ac:picMkLst>
            <pc:docMk/>
            <pc:sldMk cId="3488390668" sldId="281"/>
            <ac:picMk id="7" creationId="{DB57075D-48C5-8F53-9552-28C1DCA66ED2}"/>
          </ac:picMkLst>
        </pc:picChg>
      </pc:sldChg>
      <pc:sldChg chg="addSp modSp modAnim">
        <pc:chgData name="Davor Dujak" userId="bfb324a9-4809-4493-a995-7f4ea2a7c175" providerId="ADAL" clId="{531CCB48-5DC7-4943-B658-FD0CB4FADA36}" dt="2025-04-22T17:26:28.208" v="811"/>
        <pc:sldMkLst>
          <pc:docMk/>
          <pc:sldMk cId="2196694801" sldId="282"/>
        </pc:sldMkLst>
        <pc:spChg chg="mod">
          <ac:chgData name="Davor Dujak" userId="bfb324a9-4809-4493-a995-7f4ea2a7c175" providerId="ADAL" clId="{531CCB48-5DC7-4943-B658-FD0CB4FADA36}" dt="2025-04-22T17:22:48.754" v="523" actId="20577"/>
          <ac:spMkLst>
            <pc:docMk/>
            <pc:sldMk cId="2196694801" sldId="282"/>
            <ac:spMk id="5" creationId="{08B1E3E4-9C4A-4CF8-DBD2-8A61BD597723}"/>
          </ac:spMkLst>
        </pc:spChg>
        <pc:spChg chg="mod">
          <ac:chgData name="Davor Dujak" userId="bfb324a9-4809-4493-a995-7f4ea2a7c175" providerId="ADAL" clId="{531CCB48-5DC7-4943-B658-FD0CB4FADA36}" dt="2025-04-22T17:26:28.208" v="811"/>
          <ac:spMkLst>
            <pc:docMk/>
            <pc:sldMk cId="2196694801" sldId="282"/>
            <ac:spMk id="8" creationId="{93D89B67-A867-7A54-0858-384C9ABB491A}"/>
          </ac:spMkLst>
        </pc:spChg>
        <pc:grpChg chg="add mod">
          <ac:chgData name="Davor Dujak" userId="bfb324a9-4809-4493-a995-7f4ea2a7c175" providerId="ADAL" clId="{531CCB48-5DC7-4943-B658-FD0CB4FADA36}" dt="2025-04-22T17:26:28.208" v="811"/>
          <ac:grpSpMkLst>
            <pc:docMk/>
            <pc:sldMk cId="2196694801" sldId="282"/>
            <ac:grpSpMk id="2" creationId="{EE990D4F-8BA9-2793-20BE-2A5A1A3192A7}"/>
          </ac:grpSpMkLst>
        </pc:grpChg>
        <pc:picChg chg="mod">
          <ac:chgData name="Davor Dujak" userId="bfb324a9-4809-4493-a995-7f4ea2a7c175" providerId="ADAL" clId="{531CCB48-5DC7-4943-B658-FD0CB4FADA36}" dt="2025-04-22T17:26:28.208" v="811"/>
          <ac:picMkLst>
            <pc:docMk/>
            <pc:sldMk cId="2196694801" sldId="282"/>
            <ac:picMk id="7" creationId="{7807DAEF-394F-5685-2569-3F95F656B60A}"/>
          </ac:picMkLst>
        </pc:picChg>
      </pc:sldChg>
      <pc:sldChg chg="addSp modSp modAnim">
        <pc:chgData name="Davor Dujak" userId="bfb324a9-4809-4493-a995-7f4ea2a7c175" providerId="ADAL" clId="{531CCB48-5DC7-4943-B658-FD0CB4FADA36}" dt="2025-04-22T17:26:30.919" v="812"/>
        <pc:sldMkLst>
          <pc:docMk/>
          <pc:sldMk cId="2740428636" sldId="283"/>
        </pc:sldMkLst>
        <pc:spChg chg="mod">
          <ac:chgData name="Davor Dujak" userId="bfb324a9-4809-4493-a995-7f4ea2a7c175" providerId="ADAL" clId="{531CCB48-5DC7-4943-B658-FD0CB4FADA36}" dt="2025-04-22T17:23:28.785" v="624" actId="20577"/>
          <ac:spMkLst>
            <pc:docMk/>
            <pc:sldMk cId="2740428636" sldId="283"/>
            <ac:spMk id="5" creationId="{08B1E3E4-9C4A-4CF8-DBD2-8A61BD597723}"/>
          </ac:spMkLst>
        </pc:spChg>
        <pc:spChg chg="mod">
          <ac:chgData name="Davor Dujak" userId="bfb324a9-4809-4493-a995-7f4ea2a7c175" providerId="ADAL" clId="{531CCB48-5DC7-4943-B658-FD0CB4FADA36}" dt="2025-04-22T17:26:30.919" v="812"/>
          <ac:spMkLst>
            <pc:docMk/>
            <pc:sldMk cId="2740428636" sldId="283"/>
            <ac:spMk id="8" creationId="{441389D2-CA19-0CDD-BE05-1E779AFA6EF6}"/>
          </ac:spMkLst>
        </pc:spChg>
        <pc:grpChg chg="add mod">
          <ac:chgData name="Davor Dujak" userId="bfb324a9-4809-4493-a995-7f4ea2a7c175" providerId="ADAL" clId="{531CCB48-5DC7-4943-B658-FD0CB4FADA36}" dt="2025-04-22T17:26:30.919" v="812"/>
          <ac:grpSpMkLst>
            <pc:docMk/>
            <pc:sldMk cId="2740428636" sldId="283"/>
            <ac:grpSpMk id="2" creationId="{73B3522E-85E9-6F01-9997-E9F54CE5B252}"/>
          </ac:grpSpMkLst>
        </pc:grpChg>
        <pc:picChg chg="mod">
          <ac:chgData name="Davor Dujak" userId="bfb324a9-4809-4493-a995-7f4ea2a7c175" providerId="ADAL" clId="{531CCB48-5DC7-4943-B658-FD0CB4FADA36}" dt="2025-04-22T17:26:30.919" v="812"/>
          <ac:picMkLst>
            <pc:docMk/>
            <pc:sldMk cId="2740428636" sldId="283"/>
            <ac:picMk id="7" creationId="{9B6ED652-7A1F-9AED-F3B0-2BC7B94D2E8A}"/>
          </ac:picMkLst>
        </pc:picChg>
      </pc:sldChg>
      <pc:sldChg chg="addSp modSp">
        <pc:chgData name="Davor Dujak" userId="bfb324a9-4809-4493-a995-7f4ea2a7c175" providerId="ADAL" clId="{531CCB48-5DC7-4943-B658-FD0CB4FADA36}" dt="2025-04-22T17:26:34.406" v="813"/>
        <pc:sldMkLst>
          <pc:docMk/>
          <pc:sldMk cId="1538508611" sldId="284"/>
        </pc:sldMkLst>
        <pc:spChg chg="mod">
          <ac:chgData name="Davor Dujak" userId="bfb324a9-4809-4493-a995-7f4ea2a7c175" providerId="ADAL" clId="{531CCB48-5DC7-4943-B658-FD0CB4FADA36}" dt="2025-04-22T17:26:34.406" v="813"/>
          <ac:spMkLst>
            <pc:docMk/>
            <pc:sldMk cId="1538508611" sldId="284"/>
            <ac:spMk id="8" creationId="{0AF3D25E-409F-BD6E-2352-3582E3641DD8}"/>
          </ac:spMkLst>
        </pc:spChg>
        <pc:grpChg chg="add mod">
          <ac:chgData name="Davor Dujak" userId="bfb324a9-4809-4493-a995-7f4ea2a7c175" providerId="ADAL" clId="{531CCB48-5DC7-4943-B658-FD0CB4FADA36}" dt="2025-04-22T17:26:34.406" v="813"/>
          <ac:grpSpMkLst>
            <pc:docMk/>
            <pc:sldMk cId="1538508611" sldId="284"/>
            <ac:grpSpMk id="2" creationId="{B14519CF-3A7F-CEF5-5A09-24E1A2408877}"/>
          </ac:grpSpMkLst>
        </pc:grpChg>
        <pc:picChg chg="mod">
          <ac:chgData name="Davor Dujak" userId="bfb324a9-4809-4493-a995-7f4ea2a7c175" providerId="ADAL" clId="{531CCB48-5DC7-4943-B658-FD0CB4FADA36}" dt="2025-04-22T17:26:34.406" v="813"/>
          <ac:picMkLst>
            <pc:docMk/>
            <pc:sldMk cId="1538508611" sldId="284"/>
            <ac:picMk id="7" creationId="{CEF93C95-B6B0-5FF8-EAAC-D78B070F91A1}"/>
          </ac:picMkLst>
        </pc:picChg>
      </pc:sldChg>
      <pc:sldChg chg="addSp modSp mod">
        <pc:chgData name="Davor Dujak" userId="bfb324a9-4809-4493-a995-7f4ea2a7c175" providerId="ADAL" clId="{531CCB48-5DC7-4943-B658-FD0CB4FADA36}" dt="2025-04-22T17:27:13.510" v="829" actId="1036"/>
        <pc:sldMkLst>
          <pc:docMk/>
          <pc:sldMk cId="321234356" sldId="285"/>
        </pc:sldMkLst>
        <pc:spChg chg="mod">
          <ac:chgData name="Davor Dujak" userId="bfb324a9-4809-4493-a995-7f4ea2a7c175" providerId="ADAL" clId="{531CCB48-5DC7-4943-B658-FD0CB4FADA36}" dt="2025-04-22T17:23:43.275" v="626" actId="20577"/>
          <ac:spMkLst>
            <pc:docMk/>
            <pc:sldMk cId="321234356" sldId="285"/>
            <ac:spMk id="4" creationId="{1B53A616-BC45-7003-D00A-64BD15781752}"/>
          </ac:spMkLst>
        </pc:spChg>
        <pc:spChg chg="mod">
          <ac:chgData name="Davor Dujak" userId="bfb324a9-4809-4493-a995-7f4ea2a7c175" providerId="ADAL" clId="{531CCB48-5DC7-4943-B658-FD0CB4FADA36}" dt="2025-04-22T17:27:01.022" v="820" actId="404"/>
          <ac:spMkLst>
            <pc:docMk/>
            <pc:sldMk cId="321234356" sldId="285"/>
            <ac:spMk id="9" creationId="{7D25C8A1-2D97-3A89-B8DB-079A6184B845}"/>
          </ac:spMkLst>
        </pc:spChg>
        <pc:spChg chg="mod">
          <ac:chgData name="Davor Dujak" userId="bfb324a9-4809-4493-a995-7f4ea2a7c175" providerId="ADAL" clId="{531CCB48-5DC7-4943-B658-FD0CB4FADA36}" dt="2025-04-22T17:27:08.612" v="821"/>
          <ac:spMkLst>
            <pc:docMk/>
            <pc:sldMk cId="321234356" sldId="285"/>
            <ac:spMk id="12" creationId="{13C1F318-2A3D-31C7-DA50-07E75569687B}"/>
          </ac:spMkLst>
        </pc:spChg>
        <pc:grpChg chg="add mod">
          <ac:chgData name="Davor Dujak" userId="bfb324a9-4809-4493-a995-7f4ea2a7c175" providerId="ADAL" clId="{531CCB48-5DC7-4943-B658-FD0CB4FADA36}" dt="2025-04-22T17:26:36.371" v="814"/>
          <ac:grpSpMkLst>
            <pc:docMk/>
            <pc:sldMk cId="321234356" sldId="285"/>
            <ac:grpSpMk id="7" creationId="{029954B4-6AEC-EDB8-5A68-DD6DAF33A8EC}"/>
          </ac:grpSpMkLst>
        </pc:grpChg>
        <pc:grpChg chg="add mod">
          <ac:chgData name="Davor Dujak" userId="bfb324a9-4809-4493-a995-7f4ea2a7c175" providerId="ADAL" clId="{531CCB48-5DC7-4943-B658-FD0CB4FADA36}" dt="2025-04-22T17:27:13.510" v="829" actId="1036"/>
          <ac:grpSpMkLst>
            <pc:docMk/>
            <pc:sldMk cId="321234356" sldId="285"/>
            <ac:grpSpMk id="10" creationId="{FA1C5789-904A-3036-A61B-42261989F511}"/>
          </ac:grpSpMkLst>
        </pc:grpChg>
        <pc:picChg chg="mod">
          <ac:chgData name="Davor Dujak" userId="bfb324a9-4809-4493-a995-7f4ea2a7c175" providerId="ADAL" clId="{531CCB48-5DC7-4943-B658-FD0CB4FADA36}" dt="2025-04-22T17:26:59.843" v="818" actId="1076"/>
          <ac:picMkLst>
            <pc:docMk/>
            <pc:sldMk cId="321234356" sldId="285"/>
            <ac:picMk id="8" creationId="{4649068B-484D-44D6-F62A-619CDC9060C0}"/>
          </ac:picMkLst>
        </pc:picChg>
        <pc:picChg chg="mod">
          <ac:chgData name="Davor Dujak" userId="bfb324a9-4809-4493-a995-7f4ea2a7c175" providerId="ADAL" clId="{531CCB48-5DC7-4943-B658-FD0CB4FADA36}" dt="2025-04-22T17:27:08.612" v="821"/>
          <ac:picMkLst>
            <pc:docMk/>
            <pc:sldMk cId="321234356" sldId="285"/>
            <ac:picMk id="11" creationId="{41A5CD93-B28D-00EA-1C9A-918772F72194}"/>
          </ac:picMkLst>
        </pc:picChg>
      </pc:sldChg>
      <pc:sldChg chg="addSp modSp mod">
        <pc:chgData name="Davor Dujak" userId="bfb324a9-4809-4493-a995-7f4ea2a7c175" providerId="ADAL" clId="{531CCB48-5DC7-4943-B658-FD0CB4FADA36}" dt="2025-04-22T17:27:56.497" v="856" actId="1036"/>
        <pc:sldMkLst>
          <pc:docMk/>
          <pc:sldMk cId="1683253983" sldId="286"/>
        </pc:sldMkLst>
        <pc:spChg chg="mod">
          <ac:chgData name="Davor Dujak" userId="bfb324a9-4809-4493-a995-7f4ea2a7c175" providerId="ADAL" clId="{531CCB48-5DC7-4943-B658-FD0CB4FADA36}" dt="2025-04-22T17:27:22.126" v="831" actId="404"/>
          <ac:spMkLst>
            <pc:docMk/>
            <pc:sldMk cId="1683253983" sldId="286"/>
            <ac:spMk id="8" creationId="{BED3AE82-8F24-9735-E179-B8C8FB1D4D42}"/>
          </ac:spMkLst>
        </pc:spChg>
        <pc:grpChg chg="add mod">
          <ac:chgData name="Davor Dujak" userId="bfb324a9-4809-4493-a995-7f4ea2a7c175" providerId="ADAL" clId="{531CCB48-5DC7-4943-B658-FD0CB4FADA36}" dt="2025-04-22T17:27:56.497" v="856" actId="1036"/>
          <ac:grpSpMkLst>
            <pc:docMk/>
            <pc:sldMk cId="1683253983" sldId="286"/>
            <ac:grpSpMk id="2" creationId="{04E685DA-3D8A-54D3-E157-6A407E937A47}"/>
          </ac:grpSpMkLst>
        </pc:grpChg>
        <pc:picChg chg="mod">
          <ac:chgData name="Davor Dujak" userId="bfb324a9-4809-4493-a995-7f4ea2a7c175" providerId="ADAL" clId="{531CCB48-5DC7-4943-B658-FD0CB4FADA36}" dt="2025-04-22T17:27:17.873" v="830"/>
          <ac:picMkLst>
            <pc:docMk/>
            <pc:sldMk cId="1683253983" sldId="286"/>
            <ac:picMk id="7" creationId="{F56A4488-BEE6-A5A0-C38F-13EFF2CA8A55}"/>
          </ac:picMkLst>
        </pc:picChg>
      </pc:sldChg>
      <pc:sldChg chg="addSp modSp">
        <pc:chgData name="Davor Dujak" userId="bfb324a9-4809-4493-a995-7f4ea2a7c175" providerId="ADAL" clId="{531CCB48-5DC7-4943-B658-FD0CB4FADA36}" dt="2025-04-22T17:28:33.723" v="857"/>
        <pc:sldMkLst>
          <pc:docMk/>
          <pc:sldMk cId="2354023273" sldId="287"/>
        </pc:sldMkLst>
        <pc:spChg chg="mod">
          <ac:chgData name="Davor Dujak" userId="bfb324a9-4809-4493-a995-7f4ea2a7c175" providerId="ADAL" clId="{531CCB48-5DC7-4943-B658-FD0CB4FADA36}" dt="2025-04-22T17:28:33.723" v="857"/>
          <ac:spMkLst>
            <pc:docMk/>
            <pc:sldMk cId="2354023273" sldId="287"/>
            <ac:spMk id="12" creationId="{650163B5-96B8-3087-C142-FBE2AFA46F96}"/>
          </ac:spMkLst>
        </pc:spChg>
        <pc:grpChg chg="add mod">
          <ac:chgData name="Davor Dujak" userId="bfb324a9-4809-4493-a995-7f4ea2a7c175" providerId="ADAL" clId="{531CCB48-5DC7-4943-B658-FD0CB4FADA36}" dt="2025-04-22T17:28:33.723" v="857"/>
          <ac:grpSpMkLst>
            <pc:docMk/>
            <pc:sldMk cId="2354023273" sldId="287"/>
            <ac:grpSpMk id="10" creationId="{42D55B3C-12C8-8534-339A-F04F6534DD5E}"/>
          </ac:grpSpMkLst>
        </pc:grpChg>
        <pc:picChg chg="mod">
          <ac:chgData name="Davor Dujak" userId="bfb324a9-4809-4493-a995-7f4ea2a7c175" providerId="ADAL" clId="{531CCB48-5DC7-4943-B658-FD0CB4FADA36}" dt="2025-04-22T17:28:33.723" v="857"/>
          <ac:picMkLst>
            <pc:docMk/>
            <pc:sldMk cId="2354023273" sldId="287"/>
            <ac:picMk id="11" creationId="{A12507CA-E934-6C81-0711-2EA1D8467BFA}"/>
          </ac:picMkLst>
        </pc:picChg>
      </pc:sldChg>
      <pc:sldChg chg="addSp modSp">
        <pc:chgData name="Davor Dujak" userId="bfb324a9-4809-4493-a995-7f4ea2a7c175" providerId="ADAL" clId="{531CCB48-5DC7-4943-B658-FD0CB4FADA36}" dt="2025-04-22T17:28:38.996" v="858"/>
        <pc:sldMkLst>
          <pc:docMk/>
          <pc:sldMk cId="266118197" sldId="288"/>
        </pc:sldMkLst>
        <pc:spChg chg="mod">
          <ac:chgData name="Davor Dujak" userId="bfb324a9-4809-4493-a995-7f4ea2a7c175" providerId="ADAL" clId="{531CCB48-5DC7-4943-B658-FD0CB4FADA36}" dt="2025-04-22T17:28:38.996" v="858"/>
          <ac:spMkLst>
            <pc:docMk/>
            <pc:sldMk cId="266118197" sldId="288"/>
            <ac:spMk id="13" creationId="{6EE72432-26E5-3873-D6E8-C378A9CA19CC}"/>
          </ac:spMkLst>
        </pc:spChg>
        <pc:grpChg chg="add mod">
          <ac:chgData name="Davor Dujak" userId="bfb324a9-4809-4493-a995-7f4ea2a7c175" providerId="ADAL" clId="{531CCB48-5DC7-4943-B658-FD0CB4FADA36}" dt="2025-04-22T17:28:38.996" v="858"/>
          <ac:grpSpMkLst>
            <pc:docMk/>
            <pc:sldMk cId="266118197" sldId="288"/>
            <ac:grpSpMk id="8" creationId="{C0AE82C6-CC3F-9DFB-E89E-0E40EE6155E9}"/>
          </ac:grpSpMkLst>
        </pc:grpChg>
        <pc:picChg chg="mod">
          <ac:chgData name="Davor Dujak" userId="bfb324a9-4809-4493-a995-7f4ea2a7c175" providerId="ADAL" clId="{531CCB48-5DC7-4943-B658-FD0CB4FADA36}" dt="2025-04-22T17:28:38.996" v="858"/>
          <ac:picMkLst>
            <pc:docMk/>
            <pc:sldMk cId="266118197" sldId="288"/>
            <ac:picMk id="9" creationId="{C3462E8A-692D-1808-74D4-6B50DCBA115A}"/>
          </ac:picMkLst>
        </pc:picChg>
      </pc:sldChg>
      <pc:sldChg chg="addSp delSp modSp mod">
        <pc:chgData name="Davor Dujak" userId="bfb324a9-4809-4493-a995-7f4ea2a7c175" providerId="ADAL" clId="{531CCB48-5DC7-4943-B658-FD0CB4FADA36}" dt="2025-04-22T17:29:04.204" v="872"/>
        <pc:sldMkLst>
          <pc:docMk/>
          <pc:sldMk cId="4254740745" sldId="289"/>
        </pc:sldMkLst>
        <pc:spChg chg="mod">
          <ac:chgData name="Davor Dujak" userId="bfb324a9-4809-4493-a995-7f4ea2a7c175" providerId="ADAL" clId="{531CCB48-5DC7-4943-B658-FD0CB4FADA36}" dt="2025-04-22T17:25:24.070" v="742" actId="20577"/>
          <ac:spMkLst>
            <pc:docMk/>
            <pc:sldMk cId="4254740745" sldId="289"/>
            <ac:spMk id="5" creationId="{08B1E3E4-9C4A-4CF8-DBD2-8A61BD597723}"/>
          </ac:spMkLst>
        </pc:spChg>
        <pc:spChg chg="mod">
          <ac:chgData name="Davor Dujak" userId="bfb324a9-4809-4493-a995-7f4ea2a7c175" providerId="ADAL" clId="{531CCB48-5DC7-4943-B658-FD0CB4FADA36}" dt="2025-04-22T17:25:36.160" v="784" actId="20577"/>
          <ac:spMkLst>
            <pc:docMk/>
            <pc:sldMk cId="4254740745" sldId="289"/>
            <ac:spMk id="7" creationId="{8DA45330-91B1-780E-44DC-A6D7F7043DFE}"/>
          </ac:spMkLst>
        </pc:spChg>
        <pc:spChg chg="mod">
          <ac:chgData name="Davor Dujak" userId="bfb324a9-4809-4493-a995-7f4ea2a7c175" providerId="ADAL" clId="{531CCB48-5DC7-4943-B658-FD0CB4FADA36}" dt="2025-04-22T17:28:41.762" v="859"/>
          <ac:spMkLst>
            <pc:docMk/>
            <pc:sldMk cId="4254740745" sldId="289"/>
            <ac:spMk id="9" creationId="{4C3BBF29-F52E-5565-99AA-AEE3AEC39929}"/>
          </ac:spMkLst>
        </pc:spChg>
        <pc:spChg chg="mod">
          <ac:chgData name="Davor Dujak" userId="bfb324a9-4809-4493-a995-7f4ea2a7c175" providerId="ADAL" clId="{531CCB48-5DC7-4943-B658-FD0CB4FADA36}" dt="2025-04-22T17:29:04.204" v="872"/>
          <ac:spMkLst>
            <pc:docMk/>
            <pc:sldMk cId="4254740745" sldId="289"/>
            <ac:spMk id="13" creationId="{FB548FA7-6990-EE8E-A7C6-09F0A5B81208}"/>
          </ac:spMkLst>
        </pc:spChg>
        <pc:grpChg chg="add del mod">
          <ac:chgData name="Davor Dujak" userId="bfb324a9-4809-4493-a995-7f4ea2a7c175" providerId="ADAL" clId="{531CCB48-5DC7-4943-B658-FD0CB4FADA36}" dt="2025-04-22T17:29:03.383" v="871" actId="478"/>
          <ac:grpSpMkLst>
            <pc:docMk/>
            <pc:sldMk cId="4254740745" sldId="289"/>
            <ac:grpSpMk id="2" creationId="{2F33569C-18C3-CA1E-20DD-7C26CA8FA823}"/>
          </ac:grpSpMkLst>
        </pc:grpChg>
        <pc:grpChg chg="add mod">
          <ac:chgData name="Davor Dujak" userId="bfb324a9-4809-4493-a995-7f4ea2a7c175" providerId="ADAL" clId="{531CCB48-5DC7-4943-B658-FD0CB4FADA36}" dt="2025-04-22T17:29:04.204" v="872"/>
          <ac:grpSpMkLst>
            <pc:docMk/>
            <pc:sldMk cId="4254740745" sldId="289"/>
            <ac:grpSpMk id="11" creationId="{266571EC-206A-DC32-1BF5-66A5880495D6}"/>
          </ac:grpSpMkLst>
        </pc:grpChg>
        <pc:picChg chg="mod">
          <ac:chgData name="Davor Dujak" userId="bfb324a9-4809-4493-a995-7f4ea2a7c175" providerId="ADAL" clId="{531CCB48-5DC7-4943-B658-FD0CB4FADA36}" dt="2025-04-22T17:28:41.762" v="859"/>
          <ac:picMkLst>
            <pc:docMk/>
            <pc:sldMk cId="4254740745" sldId="289"/>
            <ac:picMk id="3" creationId="{C1B6A835-632A-E6BC-F394-AB52582B449D}"/>
          </ac:picMkLst>
        </pc:picChg>
        <pc:picChg chg="mod">
          <ac:chgData name="Davor Dujak" userId="bfb324a9-4809-4493-a995-7f4ea2a7c175" providerId="ADAL" clId="{531CCB48-5DC7-4943-B658-FD0CB4FADA36}" dt="2025-04-22T17:29:04.204" v="872"/>
          <ac:picMkLst>
            <pc:docMk/>
            <pc:sldMk cId="4254740745" sldId="289"/>
            <ac:picMk id="12" creationId="{74C48C94-E2E1-7E99-0C6A-DC0FC73FCBA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CBD8A6-94ED-4D25-92E6-F5BE6D56476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6037A51-7F24-461C-A156-60F2BF33191C}">
      <dgm:prSet phldrT="[Tekst]" custT="1"/>
      <dgm:spPr/>
      <dgm:t>
        <a:bodyPr/>
        <a:lstStyle/>
        <a:p>
          <a:r>
            <a:rPr lang="hr" sz="3200" dirty="0"/>
            <a:t>Kontroling lanca opskrbe</a:t>
          </a:r>
        </a:p>
      </dgm:t>
    </dgm:pt>
    <dgm:pt modelId="{0EE7B269-B1A6-4AC1-893D-36D27C268FA4}" type="parTrans" cxnId="{DACABC3F-E054-4F66-852A-342AB95237E8}">
      <dgm:prSet/>
      <dgm:spPr/>
      <dgm:t>
        <a:bodyPr/>
        <a:lstStyle/>
        <a:p>
          <a:endParaRPr lang="pl-PL"/>
        </a:p>
      </dgm:t>
    </dgm:pt>
    <dgm:pt modelId="{28072B9E-9512-49A6-A84E-8F0849AE9132}" type="sibTrans" cxnId="{DACABC3F-E054-4F66-852A-342AB95237E8}">
      <dgm:prSet/>
      <dgm:spPr/>
      <dgm:t>
        <a:bodyPr/>
        <a:lstStyle/>
        <a:p>
          <a:endParaRPr lang="pl-PL"/>
        </a:p>
      </dgm:t>
    </dgm:pt>
    <dgm:pt modelId="{04D47031-EF40-4BBD-A418-1734507BC837}">
      <dgm:prSet phldrT="[Tekst]"/>
      <dgm:spPr/>
      <dgm:t>
        <a:bodyPr/>
        <a:lstStyle/>
        <a:p>
          <a:r>
            <a:rPr lang="hr" dirty="0"/>
            <a:t>analiza podataka</a:t>
          </a:r>
          <a:endParaRPr lang="pl-PL" dirty="0"/>
        </a:p>
      </dgm:t>
    </dgm:pt>
    <dgm:pt modelId="{61A529EF-955C-4954-8D3A-E3CD2B98B332}" type="parTrans" cxnId="{79BD4F44-1E9C-4C83-A1A7-C38EF014FE06}">
      <dgm:prSet/>
      <dgm:spPr/>
      <dgm:t>
        <a:bodyPr/>
        <a:lstStyle/>
        <a:p>
          <a:endParaRPr lang="pl-PL"/>
        </a:p>
      </dgm:t>
    </dgm:pt>
    <dgm:pt modelId="{8F9F0D3D-A4F6-4EF8-97D1-8DDD61F6D3E0}" type="sibTrans" cxnId="{79BD4F44-1E9C-4C83-A1A7-C38EF014FE06}">
      <dgm:prSet/>
      <dgm:spPr/>
      <dgm:t>
        <a:bodyPr/>
        <a:lstStyle/>
        <a:p>
          <a:endParaRPr lang="pl-PL"/>
        </a:p>
      </dgm:t>
    </dgm:pt>
    <dgm:pt modelId="{4DEE9D35-07C1-4316-B082-B87B34A5A4E9}">
      <dgm:prSet phldrT="[Tekst]"/>
      <dgm:spPr/>
      <dgm:t>
        <a:bodyPr/>
        <a:lstStyle/>
        <a:p>
          <a:r>
            <a:rPr lang="hr" dirty="0"/>
            <a:t>predviđanje</a:t>
          </a:r>
          <a:endParaRPr lang="pl-PL" dirty="0"/>
        </a:p>
      </dgm:t>
    </dgm:pt>
    <dgm:pt modelId="{8E7FD148-9AE1-4B14-952D-57151F580563}" type="parTrans" cxnId="{F51414C4-F696-47A2-BC29-55374821F7AE}">
      <dgm:prSet/>
      <dgm:spPr/>
      <dgm:t>
        <a:bodyPr/>
        <a:lstStyle/>
        <a:p>
          <a:endParaRPr lang="pl-PL"/>
        </a:p>
      </dgm:t>
    </dgm:pt>
    <dgm:pt modelId="{ACE97585-FE60-4363-9CAA-A721FD7E433B}" type="sibTrans" cxnId="{F51414C4-F696-47A2-BC29-55374821F7AE}">
      <dgm:prSet/>
      <dgm:spPr/>
      <dgm:t>
        <a:bodyPr/>
        <a:lstStyle/>
        <a:p>
          <a:endParaRPr lang="pl-PL"/>
        </a:p>
      </dgm:t>
    </dgm:pt>
    <dgm:pt modelId="{62406792-2ACE-4496-963A-89A0B4575498}">
      <dgm:prSet phldrT="[Tekst]"/>
      <dgm:spPr/>
      <dgm:t>
        <a:bodyPr/>
        <a:lstStyle/>
        <a:p>
          <a:r>
            <a:rPr lang="hr" dirty="0"/>
            <a:t>praćenje performansi</a:t>
          </a:r>
          <a:endParaRPr lang="pl-PL" dirty="0"/>
        </a:p>
      </dgm:t>
    </dgm:pt>
    <dgm:pt modelId="{7F40C393-0A62-4370-9ACE-5E43924511E4}" type="parTrans" cxnId="{4FBF09BD-0068-4DE8-BE10-A6A88983A60D}">
      <dgm:prSet/>
      <dgm:spPr/>
      <dgm:t>
        <a:bodyPr/>
        <a:lstStyle/>
        <a:p>
          <a:endParaRPr lang="pl-PL"/>
        </a:p>
      </dgm:t>
    </dgm:pt>
    <dgm:pt modelId="{0803F2FF-2DF0-4C41-9281-8F975E0B43B6}" type="sibTrans" cxnId="{4FBF09BD-0068-4DE8-BE10-A6A88983A60D}">
      <dgm:prSet/>
      <dgm:spPr/>
      <dgm:t>
        <a:bodyPr/>
        <a:lstStyle/>
        <a:p>
          <a:endParaRPr lang="pl-PL"/>
        </a:p>
      </dgm:t>
    </dgm:pt>
    <dgm:pt modelId="{BF14B202-014E-481E-B8BC-EA632F25F67A}">
      <dgm:prSet phldrT="[Tekst]"/>
      <dgm:spPr/>
      <dgm:t>
        <a:bodyPr/>
        <a:lstStyle/>
        <a:p>
          <a:r>
            <a:rPr lang="hr"/>
            <a:t>korektivne intervencije</a:t>
          </a:r>
          <a:endParaRPr lang="pl-PL" dirty="0"/>
        </a:p>
      </dgm:t>
    </dgm:pt>
    <dgm:pt modelId="{00DFDB98-C72A-43CA-ABD7-36AE772C8F5C}" type="parTrans" cxnId="{93695BEF-A84A-40C6-ABD6-2AD951BB28A8}">
      <dgm:prSet/>
      <dgm:spPr/>
      <dgm:t>
        <a:bodyPr/>
        <a:lstStyle/>
        <a:p>
          <a:endParaRPr lang="pl-PL"/>
        </a:p>
      </dgm:t>
    </dgm:pt>
    <dgm:pt modelId="{AA83F4F9-E0AC-418F-A339-909F3C36DD25}" type="sibTrans" cxnId="{93695BEF-A84A-40C6-ABD6-2AD951BB28A8}">
      <dgm:prSet/>
      <dgm:spPr/>
      <dgm:t>
        <a:bodyPr/>
        <a:lstStyle/>
        <a:p>
          <a:endParaRPr lang="pl-PL"/>
        </a:p>
      </dgm:t>
    </dgm:pt>
    <dgm:pt modelId="{84CBFCB2-0BFD-4BC5-8800-1E6DD16BEFA7}" type="pres">
      <dgm:prSet presAssocID="{A3CBD8A6-94ED-4D25-92E6-F5BE6D56476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64A3DAA-BB5F-48D8-A45F-0525C7B82837}" type="pres">
      <dgm:prSet presAssocID="{86037A51-7F24-461C-A156-60F2BF33191C}" presName="root1" presStyleCnt="0"/>
      <dgm:spPr/>
    </dgm:pt>
    <dgm:pt modelId="{162DDE4C-FA50-4505-9B7B-174A0EF84772}" type="pres">
      <dgm:prSet presAssocID="{86037A51-7F24-461C-A156-60F2BF33191C}" presName="LevelOneTextNode" presStyleLbl="node0" presStyleIdx="0" presStyleCnt="1">
        <dgm:presLayoutVars>
          <dgm:chPref val="3"/>
        </dgm:presLayoutVars>
      </dgm:prSet>
      <dgm:spPr/>
    </dgm:pt>
    <dgm:pt modelId="{6414329C-CA8E-426A-82CD-6605F16C14F1}" type="pres">
      <dgm:prSet presAssocID="{86037A51-7F24-461C-A156-60F2BF33191C}" presName="level2hierChild" presStyleCnt="0"/>
      <dgm:spPr/>
    </dgm:pt>
    <dgm:pt modelId="{E429FD45-A81C-4ADE-9ECC-0D0183B1DA65}" type="pres">
      <dgm:prSet presAssocID="{61A529EF-955C-4954-8D3A-E3CD2B98B332}" presName="conn2-1" presStyleLbl="parChTrans1D2" presStyleIdx="0" presStyleCnt="4"/>
      <dgm:spPr/>
    </dgm:pt>
    <dgm:pt modelId="{1EDBDFBB-1076-4A9D-989F-D46A51191C24}" type="pres">
      <dgm:prSet presAssocID="{61A529EF-955C-4954-8D3A-E3CD2B98B332}" presName="connTx" presStyleLbl="parChTrans1D2" presStyleIdx="0" presStyleCnt="4"/>
      <dgm:spPr/>
    </dgm:pt>
    <dgm:pt modelId="{EC0C8974-2355-4F1B-93B2-E8BF4518CC1D}" type="pres">
      <dgm:prSet presAssocID="{04D47031-EF40-4BBD-A418-1734507BC837}" presName="root2" presStyleCnt="0"/>
      <dgm:spPr/>
    </dgm:pt>
    <dgm:pt modelId="{E29EB888-E589-42F0-844B-D4CDF57BC48C}" type="pres">
      <dgm:prSet presAssocID="{04D47031-EF40-4BBD-A418-1734507BC837}" presName="LevelTwoTextNode" presStyleLbl="node2" presStyleIdx="0" presStyleCnt="4">
        <dgm:presLayoutVars>
          <dgm:chPref val="3"/>
        </dgm:presLayoutVars>
      </dgm:prSet>
      <dgm:spPr/>
    </dgm:pt>
    <dgm:pt modelId="{2265901B-F9FD-4224-84DD-41F7F7D16C31}" type="pres">
      <dgm:prSet presAssocID="{04D47031-EF40-4BBD-A418-1734507BC837}" presName="level3hierChild" presStyleCnt="0"/>
      <dgm:spPr/>
    </dgm:pt>
    <dgm:pt modelId="{AC48DB26-CD48-4E97-B98A-AF91E8B514E5}" type="pres">
      <dgm:prSet presAssocID="{8E7FD148-9AE1-4B14-952D-57151F580563}" presName="conn2-1" presStyleLbl="parChTrans1D2" presStyleIdx="1" presStyleCnt="4"/>
      <dgm:spPr/>
    </dgm:pt>
    <dgm:pt modelId="{608D0435-92E4-4A1D-A91E-B319084A4C54}" type="pres">
      <dgm:prSet presAssocID="{8E7FD148-9AE1-4B14-952D-57151F580563}" presName="connTx" presStyleLbl="parChTrans1D2" presStyleIdx="1" presStyleCnt="4"/>
      <dgm:spPr/>
    </dgm:pt>
    <dgm:pt modelId="{056A77B0-FD06-4E1C-9E76-17DD618CFF12}" type="pres">
      <dgm:prSet presAssocID="{4DEE9D35-07C1-4316-B082-B87B34A5A4E9}" presName="root2" presStyleCnt="0"/>
      <dgm:spPr/>
    </dgm:pt>
    <dgm:pt modelId="{98154A11-4B43-4E89-84D9-A5FFC426FD18}" type="pres">
      <dgm:prSet presAssocID="{4DEE9D35-07C1-4316-B082-B87B34A5A4E9}" presName="LevelTwoTextNode" presStyleLbl="node2" presStyleIdx="1" presStyleCnt="4">
        <dgm:presLayoutVars>
          <dgm:chPref val="3"/>
        </dgm:presLayoutVars>
      </dgm:prSet>
      <dgm:spPr/>
    </dgm:pt>
    <dgm:pt modelId="{31F0D469-941F-4AA6-8F29-CB0045A76506}" type="pres">
      <dgm:prSet presAssocID="{4DEE9D35-07C1-4316-B082-B87B34A5A4E9}" presName="level3hierChild" presStyleCnt="0"/>
      <dgm:spPr/>
    </dgm:pt>
    <dgm:pt modelId="{82B998F3-5516-418B-8CEC-ED26A97A569E}" type="pres">
      <dgm:prSet presAssocID="{7F40C393-0A62-4370-9ACE-5E43924511E4}" presName="conn2-1" presStyleLbl="parChTrans1D2" presStyleIdx="2" presStyleCnt="4"/>
      <dgm:spPr/>
    </dgm:pt>
    <dgm:pt modelId="{8CDD8292-43DE-444E-9657-634D6C5E28CD}" type="pres">
      <dgm:prSet presAssocID="{7F40C393-0A62-4370-9ACE-5E43924511E4}" presName="connTx" presStyleLbl="parChTrans1D2" presStyleIdx="2" presStyleCnt="4"/>
      <dgm:spPr/>
    </dgm:pt>
    <dgm:pt modelId="{07894D4C-9965-4BBE-B0AC-ED0DDCFB893A}" type="pres">
      <dgm:prSet presAssocID="{62406792-2ACE-4496-963A-89A0B4575498}" presName="root2" presStyleCnt="0"/>
      <dgm:spPr/>
    </dgm:pt>
    <dgm:pt modelId="{F225F748-E2E2-48AD-9A83-2AC61A89F175}" type="pres">
      <dgm:prSet presAssocID="{62406792-2ACE-4496-963A-89A0B4575498}" presName="LevelTwoTextNode" presStyleLbl="node2" presStyleIdx="2" presStyleCnt="4">
        <dgm:presLayoutVars>
          <dgm:chPref val="3"/>
        </dgm:presLayoutVars>
      </dgm:prSet>
      <dgm:spPr/>
    </dgm:pt>
    <dgm:pt modelId="{AEDA7610-ED60-4031-ABAC-AD3A39F3BD0D}" type="pres">
      <dgm:prSet presAssocID="{62406792-2ACE-4496-963A-89A0B4575498}" presName="level3hierChild" presStyleCnt="0"/>
      <dgm:spPr/>
    </dgm:pt>
    <dgm:pt modelId="{4B165FD8-9D9F-4965-8CBD-7FAE474A7A73}" type="pres">
      <dgm:prSet presAssocID="{00DFDB98-C72A-43CA-ABD7-36AE772C8F5C}" presName="conn2-1" presStyleLbl="parChTrans1D2" presStyleIdx="3" presStyleCnt="4"/>
      <dgm:spPr/>
    </dgm:pt>
    <dgm:pt modelId="{9F28EF65-9553-434C-858A-A41855924149}" type="pres">
      <dgm:prSet presAssocID="{00DFDB98-C72A-43CA-ABD7-36AE772C8F5C}" presName="connTx" presStyleLbl="parChTrans1D2" presStyleIdx="3" presStyleCnt="4"/>
      <dgm:spPr/>
    </dgm:pt>
    <dgm:pt modelId="{A45927C3-D302-46CD-A848-CDFC8C8A4384}" type="pres">
      <dgm:prSet presAssocID="{BF14B202-014E-481E-B8BC-EA632F25F67A}" presName="root2" presStyleCnt="0"/>
      <dgm:spPr/>
    </dgm:pt>
    <dgm:pt modelId="{F3954B68-288B-409F-AD3C-1832C759F62A}" type="pres">
      <dgm:prSet presAssocID="{BF14B202-014E-481E-B8BC-EA632F25F67A}" presName="LevelTwoTextNode" presStyleLbl="node2" presStyleIdx="3" presStyleCnt="4">
        <dgm:presLayoutVars>
          <dgm:chPref val="3"/>
        </dgm:presLayoutVars>
      </dgm:prSet>
      <dgm:spPr/>
    </dgm:pt>
    <dgm:pt modelId="{12EE6A97-2B5A-4B11-BB45-B2045E2DD49C}" type="pres">
      <dgm:prSet presAssocID="{BF14B202-014E-481E-B8BC-EA632F25F67A}" presName="level3hierChild" presStyleCnt="0"/>
      <dgm:spPr/>
    </dgm:pt>
  </dgm:ptLst>
  <dgm:cxnLst>
    <dgm:cxn modelId="{9059A60C-8EDC-443B-A6C3-BBF0CDEE5FF7}" type="presOf" srcId="{86037A51-7F24-461C-A156-60F2BF33191C}" destId="{162DDE4C-FA50-4505-9B7B-174A0EF84772}" srcOrd="0" destOrd="0" presId="urn:microsoft.com/office/officeart/2008/layout/HorizontalMultiLevelHierarchy"/>
    <dgm:cxn modelId="{164A6314-B3DB-4E51-811E-396DCAD36855}" type="presOf" srcId="{BF14B202-014E-481E-B8BC-EA632F25F67A}" destId="{F3954B68-288B-409F-AD3C-1832C759F62A}" srcOrd="0" destOrd="0" presId="urn:microsoft.com/office/officeart/2008/layout/HorizontalMultiLevelHierarchy"/>
    <dgm:cxn modelId="{24E8AC27-3F68-498E-BBA9-5AEAC18D7CEE}" type="presOf" srcId="{04D47031-EF40-4BBD-A418-1734507BC837}" destId="{E29EB888-E589-42F0-844B-D4CDF57BC48C}" srcOrd="0" destOrd="0" presId="urn:microsoft.com/office/officeart/2008/layout/HorizontalMultiLevelHierarchy"/>
    <dgm:cxn modelId="{8D2F3534-971B-4EF1-9DE2-24AF9FE0A443}" type="presOf" srcId="{4DEE9D35-07C1-4316-B082-B87B34A5A4E9}" destId="{98154A11-4B43-4E89-84D9-A5FFC426FD18}" srcOrd="0" destOrd="0" presId="urn:microsoft.com/office/officeart/2008/layout/HorizontalMultiLevelHierarchy"/>
    <dgm:cxn modelId="{DACABC3F-E054-4F66-852A-342AB95237E8}" srcId="{A3CBD8A6-94ED-4D25-92E6-F5BE6D564769}" destId="{86037A51-7F24-461C-A156-60F2BF33191C}" srcOrd="0" destOrd="0" parTransId="{0EE7B269-B1A6-4AC1-893D-36D27C268FA4}" sibTransId="{28072B9E-9512-49A6-A84E-8F0849AE9132}"/>
    <dgm:cxn modelId="{59AD0262-E545-4304-A6D9-1A5D90F51E8A}" type="presOf" srcId="{8E7FD148-9AE1-4B14-952D-57151F580563}" destId="{AC48DB26-CD48-4E97-B98A-AF91E8B514E5}" srcOrd="0" destOrd="0" presId="urn:microsoft.com/office/officeart/2008/layout/HorizontalMultiLevelHierarchy"/>
    <dgm:cxn modelId="{42B2EB43-97D7-42C3-9DDA-F793FD627D22}" type="presOf" srcId="{00DFDB98-C72A-43CA-ABD7-36AE772C8F5C}" destId="{9F28EF65-9553-434C-858A-A41855924149}" srcOrd="1" destOrd="0" presId="urn:microsoft.com/office/officeart/2008/layout/HorizontalMultiLevelHierarchy"/>
    <dgm:cxn modelId="{79BD4F44-1E9C-4C83-A1A7-C38EF014FE06}" srcId="{86037A51-7F24-461C-A156-60F2BF33191C}" destId="{04D47031-EF40-4BBD-A418-1734507BC837}" srcOrd="0" destOrd="0" parTransId="{61A529EF-955C-4954-8D3A-E3CD2B98B332}" sibTransId="{8F9F0D3D-A4F6-4EF8-97D1-8DDD61F6D3E0}"/>
    <dgm:cxn modelId="{35566A49-CE39-4C07-9EE7-36436E2DB43B}" type="presOf" srcId="{61A529EF-955C-4954-8D3A-E3CD2B98B332}" destId="{1EDBDFBB-1076-4A9D-989F-D46A51191C24}" srcOrd="1" destOrd="0" presId="urn:microsoft.com/office/officeart/2008/layout/HorizontalMultiLevelHierarchy"/>
    <dgm:cxn modelId="{A0856D69-B581-4DF9-8758-1CC137B993DE}" type="presOf" srcId="{62406792-2ACE-4496-963A-89A0B4575498}" destId="{F225F748-E2E2-48AD-9A83-2AC61A89F175}" srcOrd="0" destOrd="0" presId="urn:microsoft.com/office/officeart/2008/layout/HorizontalMultiLevelHierarchy"/>
    <dgm:cxn modelId="{7484C66D-E17E-4DA4-8079-1F771CD9E558}" type="presOf" srcId="{7F40C393-0A62-4370-9ACE-5E43924511E4}" destId="{8CDD8292-43DE-444E-9657-634D6C5E28CD}" srcOrd="1" destOrd="0" presId="urn:microsoft.com/office/officeart/2008/layout/HorizontalMultiLevelHierarchy"/>
    <dgm:cxn modelId="{51C4024F-BABE-4451-B9A6-D24240E66739}" type="presOf" srcId="{7F40C393-0A62-4370-9ACE-5E43924511E4}" destId="{82B998F3-5516-418B-8CEC-ED26A97A569E}" srcOrd="0" destOrd="0" presId="urn:microsoft.com/office/officeart/2008/layout/HorizontalMultiLevelHierarchy"/>
    <dgm:cxn modelId="{BE12CE8A-ECC7-471B-91E2-5017FB6EAEB2}" type="presOf" srcId="{61A529EF-955C-4954-8D3A-E3CD2B98B332}" destId="{E429FD45-A81C-4ADE-9ECC-0D0183B1DA65}" srcOrd="0" destOrd="0" presId="urn:microsoft.com/office/officeart/2008/layout/HorizontalMultiLevelHierarchy"/>
    <dgm:cxn modelId="{4428DC96-D6DF-4231-B2ED-22C0E9B13897}" type="presOf" srcId="{A3CBD8A6-94ED-4D25-92E6-F5BE6D564769}" destId="{84CBFCB2-0BFD-4BC5-8800-1E6DD16BEFA7}" srcOrd="0" destOrd="0" presId="urn:microsoft.com/office/officeart/2008/layout/HorizontalMultiLevelHierarchy"/>
    <dgm:cxn modelId="{4FBF09BD-0068-4DE8-BE10-A6A88983A60D}" srcId="{86037A51-7F24-461C-A156-60F2BF33191C}" destId="{62406792-2ACE-4496-963A-89A0B4575498}" srcOrd="2" destOrd="0" parTransId="{7F40C393-0A62-4370-9ACE-5E43924511E4}" sibTransId="{0803F2FF-2DF0-4C41-9281-8F975E0B43B6}"/>
    <dgm:cxn modelId="{F51414C4-F696-47A2-BC29-55374821F7AE}" srcId="{86037A51-7F24-461C-A156-60F2BF33191C}" destId="{4DEE9D35-07C1-4316-B082-B87B34A5A4E9}" srcOrd="1" destOrd="0" parTransId="{8E7FD148-9AE1-4B14-952D-57151F580563}" sibTransId="{ACE97585-FE60-4363-9CAA-A721FD7E433B}"/>
    <dgm:cxn modelId="{F1C644CE-B9A7-4261-BEF3-BB9D8E9A324A}" type="presOf" srcId="{00DFDB98-C72A-43CA-ABD7-36AE772C8F5C}" destId="{4B165FD8-9D9F-4965-8CBD-7FAE474A7A73}" srcOrd="0" destOrd="0" presId="urn:microsoft.com/office/officeart/2008/layout/HorizontalMultiLevelHierarchy"/>
    <dgm:cxn modelId="{93695BEF-A84A-40C6-ABD6-2AD951BB28A8}" srcId="{86037A51-7F24-461C-A156-60F2BF33191C}" destId="{BF14B202-014E-481E-B8BC-EA632F25F67A}" srcOrd="3" destOrd="0" parTransId="{00DFDB98-C72A-43CA-ABD7-36AE772C8F5C}" sibTransId="{AA83F4F9-E0AC-418F-A339-909F3C36DD25}"/>
    <dgm:cxn modelId="{83A4FDF5-25B7-4D1E-BE97-CA505436E752}" type="presOf" srcId="{8E7FD148-9AE1-4B14-952D-57151F580563}" destId="{608D0435-92E4-4A1D-A91E-B319084A4C54}" srcOrd="1" destOrd="0" presId="urn:microsoft.com/office/officeart/2008/layout/HorizontalMultiLevelHierarchy"/>
    <dgm:cxn modelId="{5AC7A1D9-2C53-4368-9701-D9BA5D300888}" type="presParOf" srcId="{84CBFCB2-0BFD-4BC5-8800-1E6DD16BEFA7}" destId="{B64A3DAA-BB5F-48D8-A45F-0525C7B82837}" srcOrd="0" destOrd="0" presId="urn:microsoft.com/office/officeart/2008/layout/HorizontalMultiLevelHierarchy"/>
    <dgm:cxn modelId="{167222DC-C5AF-4300-9181-15371CF0EF93}" type="presParOf" srcId="{B64A3DAA-BB5F-48D8-A45F-0525C7B82837}" destId="{162DDE4C-FA50-4505-9B7B-174A0EF84772}" srcOrd="0" destOrd="0" presId="urn:microsoft.com/office/officeart/2008/layout/HorizontalMultiLevelHierarchy"/>
    <dgm:cxn modelId="{9763A439-42AB-4515-9E7C-7A31C1603EEF}" type="presParOf" srcId="{B64A3DAA-BB5F-48D8-A45F-0525C7B82837}" destId="{6414329C-CA8E-426A-82CD-6605F16C14F1}" srcOrd="1" destOrd="0" presId="urn:microsoft.com/office/officeart/2008/layout/HorizontalMultiLevelHierarchy"/>
    <dgm:cxn modelId="{CDE9726C-B71B-4D51-B44F-60A9D3B30370}" type="presParOf" srcId="{6414329C-CA8E-426A-82CD-6605F16C14F1}" destId="{E429FD45-A81C-4ADE-9ECC-0D0183B1DA65}" srcOrd="0" destOrd="0" presId="urn:microsoft.com/office/officeart/2008/layout/HorizontalMultiLevelHierarchy"/>
    <dgm:cxn modelId="{89B62C88-C6BA-4180-94BC-CDA755C8DF32}" type="presParOf" srcId="{E429FD45-A81C-4ADE-9ECC-0D0183B1DA65}" destId="{1EDBDFBB-1076-4A9D-989F-D46A51191C24}" srcOrd="0" destOrd="0" presId="urn:microsoft.com/office/officeart/2008/layout/HorizontalMultiLevelHierarchy"/>
    <dgm:cxn modelId="{01F69BA7-8FEE-4CE2-8717-29D6829D1BD8}" type="presParOf" srcId="{6414329C-CA8E-426A-82CD-6605F16C14F1}" destId="{EC0C8974-2355-4F1B-93B2-E8BF4518CC1D}" srcOrd="1" destOrd="0" presId="urn:microsoft.com/office/officeart/2008/layout/HorizontalMultiLevelHierarchy"/>
    <dgm:cxn modelId="{D1CA7F86-64E3-4617-AD54-E7B4F3BDA14F}" type="presParOf" srcId="{EC0C8974-2355-4F1B-93B2-E8BF4518CC1D}" destId="{E29EB888-E589-42F0-844B-D4CDF57BC48C}" srcOrd="0" destOrd="0" presId="urn:microsoft.com/office/officeart/2008/layout/HorizontalMultiLevelHierarchy"/>
    <dgm:cxn modelId="{311D058B-F66A-492F-B01F-4FDEAE490734}" type="presParOf" srcId="{EC0C8974-2355-4F1B-93B2-E8BF4518CC1D}" destId="{2265901B-F9FD-4224-84DD-41F7F7D16C31}" srcOrd="1" destOrd="0" presId="urn:microsoft.com/office/officeart/2008/layout/HorizontalMultiLevelHierarchy"/>
    <dgm:cxn modelId="{F686536A-8D8E-42F3-BAC1-8B3BE0348C75}" type="presParOf" srcId="{6414329C-CA8E-426A-82CD-6605F16C14F1}" destId="{AC48DB26-CD48-4E97-B98A-AF91E8B514E5}" srcOrd="2" destOrd="0" presId="urn:microsoft.com/office/officeart/2008/layout/HorizontalMultiLevelHierarchy"/>
    <dgm:cxn modelId="{E604119E-96B0-4F95-A66B-572CD64FC2BB}" type="presParOf" srcId="{AC48DB26-CD48-4E97-B98A-AF91E8B514E5}" destId="{608D0435-92E4-4A1D-A91E-B319084A4C54}" srcOrd="0" destOrd="0" presId="urn:microsoft.com/office/officeart/2008/layout/HorizontalMultiLevelHierarchy"/>
    <dgm:cxn modelId="{6B016297-1FAB-46DE-9F84-01E038798BB1}" type="presParOf" srcId="{6414329C-CA8E-426A-82CD-6605F16C14F1}" destId="{056A77B0-FD06-4E1C-9E76-17DD618CFF12}" srcOrd="3" destOrd="0" presId="urn:microsoft.com/office/officeart/2008/layout/HorizontalMultiLevelHierarchy"/>
    <dgm:cxn modelId="{FD9B1D7D-C3B9-411D-8537-9CDD5B24B7FB}" type="presParOf" srcId="{056A77B0-FD06-4E1C-9E76-17DD618CFF12}" destId="{98154A11-4B43-4E89-84D9-A5FFC426FD18}" srcOrd="0" destOrd="0" presId="urn:microsoft.com/office/officeart/2008/layout/HorizontalMultiLevelHierarchy"/>
    <dgm:cxn modelId="{6798502B-BF89-4443-9A74-81231EA34F93}" type="presParOf" srcId="{056A77B0-FD06-4E1C-9E76-17DD618CFF12}" destId="{31F0D469-941F-4AA6-8F29-CB0045A76506}" srcOrd="1" destOrd="0" presId="urn:microsoft.com/office/officeart/2008/layout/HorizontalMultiLevelHierarchy"/>
    <dgm:cxn modelId="{10704759-B1E8-4363-A120-DCF35F4E764D}" type="presParOf" srcId="{6414329C-CA8E-426A-82CD-6605F16C14F1}" destId="{82B998F3-5516-418B-8CEC-ED26A97A569E}" srcOrd="4" destOrd="0" presId="urn:microsoft.com/office/officeart/2008/layout/HorizontalMultiLevelHierarchy"/>
    <dgm:cxn modelId="{A526AF91-C06E-4E24-A0E9-D69BA67CA1C4}" type="presParOf" srcId="{82B998F3-5516-418B-8CEC-ED26A97A569E}" destId="{8CDD8292-43DE-444E-9657-634D6C5E28CD}" srcOrd="0" destOrd="0" presId="urn:microsoft.com/office/officeart/2008/layout/HorizontalMultiLevelHierarchy"/>
    <dgm:cxn modelId="{FA088FF9-3D9A-40B3-AC11-F179D1E6CD8F}" type="presParOf" srcId="{6414329C-CA8E-426A-82CD-6605F16C14F1}" destId="{07894D4C-9965-4BBE-B0AC-ED0DDCFB893A}" srcOrd="5" destOrd="0" presId="urn:microsoft.com/office/officeart/2008/layout/HorizontalMultiLevelHierarchy"/>
    <dgm:cxn modelId="{EA8F743C-B2F6-4B80-A3FC-ABD8B8C1F36D}" type="presParOf" srcId="{07894D4C-9965-4BBE-B0AC-ED0DDCFB893A}" destId="{F225F748-E2E2-48AD-9A83-2AC61A89F175}" srcOrd="0" destOrd="0" presId="urn:microsoft.com/office/officeart/2008/layout/HorizontalMultiLevelHierarchy"/>
    <dgm:cxn modelId="{CB4859C7-52EF-4EC3-8668-F90D20B83A06}" type="presParOf" srcId="{07894D4C-9965-4BBE-B0AC-ED0DDCFB893A}" destId="{AEDA7610-ED60-4031-ABAC-AD3A39F3BD0D}" srcOrd="1" destOrd="0" presId="urn:microsoft.com/office/officeart/2008/layout/HorizontalMultiLevelHierarchy"/>
    <dgm:cxn modelId="{7DCD224E-9680-40C2-AAD1-83161E83FDA1}" type="presParOf" srcId="{6414329C-CA8E-426A-82CD-6605F16C14F1}" destId="{4B165FD8-9D9F-4965-8CBD-7FAE474A7A73}" srcOrd="6" destOrd="0" presId="urn:microsoft.com/office/officeart/2008/layout/HorizontalMultiLevelHierarchy"/>
    <dgm:cxn modelId="{D4A83478-AF68-4B70-A7F6-7A53EFD9A071}" type="presParOf" srcId="{4B165FD8-9D9F-4965-8CBD-7FAE474A7A73}" destId="{9F28EF65-9553-434C-858A-A41855924149}" srcOrd="0" destOrd="0" presId="urn:microsoft.com/office/officeart/2008/layout/HorizontalMultiLevelHierarchy"/>
    <dgm:cxn modelId="{0A640504-202F-4A27-8904-8E11715861ED}" type="presParOf" srcId="{6414329C-CA8E-426A-82CD-6605F16C14F1}" destId="{A45927C3-D302-46CD-A848-CDFC8C8A4384}" srcOrd="7" destOrd="0" presId="urn:microsoft.com/office/officeart/2008/layout/HorizontalMultiLevelHierarchy"/>
    <dgm:cxn modelId="{4942929A-5C83-40B0-A664-E10C8FB353A7}" type="presParOf" srcId="{A45927C3-D302-46CD-A848-CDFC8C8A4384}" destId="{F3954B68-288B-409F-AD3C-1832C759F62A}" srcOrd="0" destOrd="0" presId="urn:microsoft.com/office/officeart/2008/layout/HorizontalMultiLevelHierarchy"/>
    <dgm:cxn modelId="{409FC0BF-7F75-48CC-B421-F6FBDB9D5264}" type="presParOf" srcId="{A45927C3-D302-46CD-A848-CDFC8C8A4384}" destId="{12EE6A97-2B5A-4B11-BB45-B2045E2DD49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062337-9E04-42F7-9433-9A1D66A6EA3B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3910AB86-6D1B-4D97-9961-A50C464E3D24}">
      <dgm:prSet phldrT="[Tekst]"/>
      <dgm:spPr/>
      <dgm:t>
        <a:bodyPr/>
        <a:lstStyle/>
        <a:p>
          <a:r>
            <a:rPr lang="hr" dirty="0"/>
            <a:t>KPI</a:t>
          </a:r>
        </a:p>
      </dgm:t>
    </dgm:pt>
    <dgm:pt modelId="{1841D621-EA8C-4451-9310-6BBA18AEB906}" type="parTrans" cxnId="{D874AFBD-C89B-4095-834A-A41DEAA99E01}">
      <dgm:prSet/>
      <dgm:spPr/>
      <dgm:t>
        <a:bodyPr/>
        <a:lstStyle/>
        <a:p>
          <a:endParaRPr lang="pl-PL"/>
        </a:p>
      </dgm:t>
    </dgm:pt>
    <dgm:pt modelId="{41345650-E5DE-4A24-B606-99D9C2BA047E}" type="sibTrans" cxnId="{D874AFBD-C89B-4095-834A-A41DEAA99E01}">
      <dgm:prSet/>
      <dgm:spPr/>
      <dgm:t>
        <a:bodyPr/>
        <a:lstStyle/>
        <a:p>
          <a:endParaRPr lang="pl-PL"/>
        </a:p>
      </dgm:t>
    </dgm:pt>
    <dgm:pt modelId="{A33046D5-892A-4D47-B32D-4C631BD0DB27}">
      <dgm:prSet phldrT="[Tekst]"/>
      <dgm:spPr/>
      <dgm:t>
        <a:bodyPr/>
        <a:lstStyle/>
        <a:p>
          <a:r>
            <a:rPr lang="hr" dirty="0" err="1"/>
            <a:t>Specifično</a:t>
          </a:r>
          <a:endParaRPr lang="pl-PL" dirty="0"/>
        </a:p>
      </dgm:t>
    </dgm:pt>
    <dgm:pt modelId="{CEEC48E8-FC38-4313-B11B-5E603F6EE2CC}" type="parTrans" cxnId="{F311F14F-5BBC-4BDE-9985-E6E4E7A8D51C}">
      <dgm:prSet/>
      <dgm:spPr/>
      <dgm:t>
        <a:bodyPr/>
        <a:lstStyle/>
        <a:p>
          <a:endParaRPr lang="pl-PL"/>
        </a:p>
      </dgm:t>
    </dgm:pt>
    <dgm:pt modelId="{4B2B5D49-6442-4E5A-BD03-4C0629547F23}" type="sibTrans" cxnId="{F311F14F-5BBC-4BDE-9985-E6E4E7A8D51C}">
      <dgm:prSet/>
      <dgm:spPr/>
      <dgm:t>
        <a:bodyPr/>
        <a:lstStyle/>
        <a:p>
          <a:endParaRPr lang="pl-PL"/>
        </a:p>
      </dgm:t>
    </dgm:pt>
    <dgm:pt modelId="{9053AF15-7460-46F9-AA9F-FC9CACA75FCD}">
      <dgm:prSet phldrT="[Tekst]"/>
      <dgm:spPr/>
      <dgm:t>
        <a:bodyPr/>
        <a:lstStyle/>
        <a:p>
          <a:r>
            <a:rPr lang="hr" dirty="0" err="1"/>
            <a:t>Mjerljiv</a:t>
          </a:r>
          <a:endParaRPr lang="pl-PL" dirty="0"/>
        </a:p>
      </dgm:t>
    </dgm:pt>
    <dgm:pt modelId="{1C17A63C-3A1F-4A68-8787-46D47339609E}" type="parTrans" cxnId="{C7212374-BC01-40CB-A7F0-7E46CFDE56B4}">
      <dgm:prSet/>
      <dgm:spPr/>
      <dgm:t>
        <a:bodyPr/>
        <a:lstStyle/>
        <a:p>
          <a:endParaRPr lang="pl-PL"/>
        </a:p>
      </dgm:t>
    </dgm:pt>
    <dgm:pt modelId="{7674DFA2-115E-413E-BFC7-5B268A132BC1}" type="sibTrans" cxnId="{C7212374-BC01-40CB-A7F0-7E46CFDE56B4}">
      <dgm:prSet/>
      <dgm:spPr/>
      <dgm:t>
        <a:bodyPr/>
        <a:lstStyle/>
        <a:p>
          <a:endParaRPr lang="pl-PL"/>
        </a:p>
      </dgm:t>
    </dgm:pt>
    <dgm:pt modelId="{E1B1132C-12F9-4913-A090-8A3DAFEB787F}">
      <dgm:prSet phldrT="[Tekst]"/>
      <dgm:spPr/>
      <dgm:t>
        <a:bodyPr/>
        <a:lstStyle/>
        <a:p>
          <a:r>
            <a:rPr lang="hr" dirty="0" err="1"/>
            <a:t>Dostižno</a:t>
          </a:r>
          <a:endParaRPr lang="pl-PL" dirty="0"/>
        </a:p>
      </dgm:t>
    </dgm:pt>
    <dgm:pt modelId="{3D9572CF-1DCE-4A5A-85BF-EE53A9FA8BEA}" type="parTrans" cxnId="{F5F3C4BC-C3B3-43B6-A978-E461BCC67A71}">
      <dgm:prSet/>
      <dgm:spPr/>
      <dgm:t>
        <a:bodyPr/>
        <a:lstStyle/>
        <a:p>
          <a:endParaRPr lang="pl-PL"/>
        </a:p>
      </dgm:t>
    </dgm:pt>
    <dgm:pt modelId="{738DEBD3-E635-4044-82F4-94B67DB19E5B}" type="sibTrans" cxnId="{F5F3C4BC-C3B3-43B6-A978-E461BCC67A71}">
      <dgm:prSet/>
      <dgm:spPr/>
      <dgm:t>
        <a:bodyPr/>
        <a:lstStyle/>
        <a:p>
          <a:endParaRPr lang="pl-PL"/>
        </a:p>
      </dgm:t>
    </dgm:pt>
    <dgm:pt modelId="{9102C6CB-4283-4EEF-8BF5-1E6A3920FB1A}">
      <dgm:prSet phldrT="[Tekst]"/>
      <dgm:spPr/>
      <dgm:t>
        <a:bodyPr/>
        <a:lstStyle/>
        <a:p>
          <a:r>
            <a:rPr lang="hr" dirty="0"/>
            <a:t>Vremenski </a:t>
          </a:r>
          <a:r>
            <a:rPr lang="hr" dirty="0" err="1"/>
            <a:t>ograničeno</a:t>
          </a:r>
          <a:endParaRPr lang="pl-PL" dirty="0"/>
        </a:p>
      </dgm:t>
    </dgm:pt>
    <dgm:pt modelId="{8F30263A-69D1-4901-AC47-34C260283ED6}" type="parTrans" cxnId="{9DB3ACF3-427F-4380-99E2-4A2A06BF75C0}">
      <dgm:prSet/>
      <dgm:spPr/>
      <dgm:t>
        <a:bodyPr/>
        <a:lstStyle/>
        <a:p>
          <a:endParaRPr lang="pl-PL"/>
        </a:p>
      </dgm:t>
    </dgm:pt>
    <dgm:pt modelId="{13369773-84FF-47DF-BC33-486F1941128E}" type="sibTrans" cxnId="{9DB3ACF3-427F-4380-99E2-4A2A06BF75C0}">
      <dgm:prSet/>
      <dgm:spPr/>
      <dgm:t>
        <a:bodyPr/>
        <a:lstStyle/>
        <a:p>
          <a:endParaRPr lang="pl-PL"/>
        </a:p>
      </dgm:t>
    </dgm:pt>
    <dgm:pt modelId="{8EED1FFF-42BA-450A-B94F-03B45127FE9D}">
      <dgm:prSet phldrT="[Tekst]"/>
      <dgm:spPr/>
      <dgm:t>
        <a:bodyPr/>
        <a:lstStyle/>
        <a:p>
          <a:r>
            <a:rPr lang="hr" dirty="0" err="1"/>
            <a:t>Relevantno</a:t>
          </a:r>
          <a:endParaRPr lang="pl-PL" dirty="0"/>
        </a:p>
      </dgm:t>
    </dgm:pt>
    <dgm:pt modelId="{06FA431E-7BBD-4EF4-802C-FF4D839CA08A}" type="parTrans" cxnId="{373539E5-EC38-460C-80E6-F6D590AF1CB2}">
      <dgm:prSet/>
      <dgm:spPr/>
      <dgm:t>
        <a:bodyPr/>
        <a:lstStyle/>
        <a:p>
          <a:endParaRPr lang="pl-PL"/>
        </a:p>
      </dgm:t>
    </dgm:pt>
    <dgm:pt modelId="{703147BC-6B7C-4762-9525-FFDAAAB366C8}" type="sibTrans" cxnId="{373539E5-EC38-460C-80E6-F6D590AF1CB2}">
      <dgm:prSet/>
      <dgm:spPr/>
      <dgm:t>
        <a:bodyPr/>
        <a:lstStyle/>
        <a:p>
          <a:endParaRPr lang="pl-PL"/>
        </a:p>
      </dgm:t>
    </dgm:pt>
    <dgm:pt modelId="{FE2EB03F-6D37-4FE8-9DFA-F14931F82833}" type="pres">
      <dgm:prSet presAssocID="{57062337-9E04-42F7-9433-9A1D66A6EA3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D6E81B5-B1BF-4E63-A44A-3AF3003FDE4B}" type="pres">
      <dgm:prSet presAssocID="{3910AB86-6D1B-4D97-9961-A50C464E3D24}" presName="centerShape" presStyleLbl="node0" presStyleIdx="0" presStyleCnt="1"/>
      <dgm:spPr/>
    </dgm:pt>
    <dgm:pt modelId="{F4AC7F19-AB36-4147-B330-5C0C8505F4FA}" type="pres">
      <dgm:prSet presAssocID="{A33046D5-892A-4D47-B32D-4C631BD0DB27}" presName="node" presStyleLbl="node1" presStyleIdx="0" presStyleCnt="5">
        <dgm:presLayoutVars>
          <dgm:bulletEnabled val="1"/>
        </dgm:presLayoutVars>
      </dgm:prSet>
      <dgm:spPr/>
    </dgm:pt>
    <dgm:pt modelId="{A3843029-A32A-4FE8-93D2-81BCE8FEB882}" type="pres">
      <dgm:prSet presAssocID="{A33046D5-892A-4D47-B32D-4C631BD0DB27}" presName="dummy" presStyleCnt="0"/>
      <dgm:spPr/>
    </dgm:pt>
    <dgm:pt modelId="{41B8CA72-41A9-41B8-886B-274F1AC9AD06}" type="pres">
      <dgm:prSet presAssocID="{4B2B5D49-6442-4E5A-BD03-4C0629547F23}" presName="sibTrans" presStyleLbl="sibTrans2D1" presStyleIdx="0" presStyleCnt="5"/>
      <dgm:spPr/>
    </dgm:pt>
    <dgm:pt modelId="{CD33B37C-B90F-48D0-B4C1-F572B89C66E8}" type="pres">
      <dgm:prSet presAssocID="{9053AF15-7460-46F9-AA9F-FC9CACA75FCD}" presName="node" presStyleLbl="node1" presStyleIdx="1" presStyleCnt="5">
        <dgm:presLayoutVars>
          <dgm:bulletEnabled val="1"/>
        </dgm:presLayoutVars>
      </dgm:prSet>
      <dgm:spPr/>
    </dgm:pt>
    <dgm:pt modelId="{E11C2E9D-FC21-4AC0-89D5-D0BD36C9E1F2}" type="pres">
      <dgm:prSet presAssocID="{9053AF15-7460-46F9-AA9F-FC9CACA75FCD}" presName="dummy" presStyleCnt="0"/>
      <dgm:spPr/>
    </dgm:pt>
    <dgm:pt modelId="{9562FCFA-A87A-433D-89EF-934F02630E07}" type="pres">
      <dgm:prSet presAssocID="{7674DFA2-115E-413E-BFC7-5B268A132BC1}" presName="sibTrans" presStyleLbl="sibTrans2D1" presStyleIdx="1" presStyleCnt="5"/>
      <dgm:spPr/>
    </dgm:pt>
    <dgm:pt modelId="{84ECD289-B540-4201-9BC1-6E5DB9015878}" type="pres">
      <dgm:prSet presAssocID="{E1B1132C-12F9-4913-A090-8A3DAFEB787F}" presName="node" presStyleLbl="node1" presStyleIdx="2" presStyleCnt="5">
        <dgm:presLayoutVars>
          <dgm:bulletEnabled val="1"/>
        </dgm:presLayoutVars>
      </dgm:prSet>
      <dgm:spPr/>
    </dgm:pt>
    <dgm:pt modelId="{B04C7C95-1912-4984-A774-A856373B0FEA}" type="pres">
      <dgm:prSet presAssocID="{E1B1132C-12F9-4913-A090-8A3DAFEB787F}" presName="dummy" presStyleCnt="0"/>
      <dgm:spPr/>
    </dgm:pt>
    <dgm:pt modelId="{1B6F9E1B-4F00-4F15-BE04-91135D2F61DF}" type="pres">
      <dgm:prSet presAssocID="{738DEBD3-E635-4044-82F4-94B67DB19E5B}" presName="sibTrans" presStyleLbl="sibTrans2D1" presStyleIdx="2" presStyleCnt="5"/>
      <dgm:spPr/>
    </dgm:pt>
    <dgm:pt modelId="{A7D42D11-4056-4878-85B5-2EAAC03807E6}" type="pres">
      <dgm:prSet presAssocID="{9102C6CB-4283-4EEF-8BF5-1E6A3920FB1A}" presName="node" presStyleLbl="node1" presStyleIdx="3" presStyleCnt="5">
        <dgm:presLayoutVars>
          <dgm:bulletEnabled val="1"/>
        </dgm:presLayoutVars>
      </dgm:prSet>
      <dgm:spPr/>
    </dgm:pt>
    <dgm:pt modelId="{1BDFE376-C812-45E8-8681-88B14E13F508}" type="pres">
      <dgm:prSet presAssocID="{9102C6CB-4283-4EEF-8BF5-1E6A3920FB1A}" presName="dummy" presStyleCnt="0"/>
      <dgm:spPr/>
    </dgm:pt>
    <dgm:pt modelId="{D72EC8F1-F634-43F9-8966-D31DBF3E1D48}" type="pres">
      <dgm:prSet presAssocID="{13369773-84FF-47DF-BC33-486F1941128E}" presName="sibTrans" presStyleLbl="sibTrans2D1" presStyleIdx="3" presStyleCnt="5"/>
      <dgm:spPr/>
    </dgm:pt>
    <dgm:pt modelId="{3C571D98-D1C2-4DCE-8155-EBA34DC48CAB}" type="pres">
      <dgm:prSet presAssocID="{8EED1FFF-42BA-450A-B94F-03B45127FE9D}" presName="node" presStyleLbl="node1" presStyleIdx="4" presStyleCnt="5">
        <dgm:presLayoutVars>
          <dgm:bulletEnabled val="1"/>
        </dgm:presLayoutVars>
      </dgm:prSet>
      <dgm:spPr/>
    </dgm:pt>
    <dgm:pt modelId="{225DFB19-CF8A-4F77-9821-4FABD02C7615}" type="pres">
      <dgm:prSet presAssocID="{8EED1FFF-42BA-450A-B94F-03B45127FE9D}" presName="dummy" presStyleCnt="0"/>
      <dgm:spPr/>
    </dgm:pt>
    <dgm:pt modelId="{11B1B250-5AA6-4CAC-B15C-556FCBE7938A}" type="pres">
      <dgm:prSet presAssocID="{703147BC-6B7C-4762-9525-FFDAAAB366C8}" presName="sibTrans" presStyleLbl="sibTrans2D1" presStyleIdx="4" presStyleCnt="5"/>
      <dgm:spPr/>
    </dgm:pt>
  </dgm:ptLst>
  <dgm:cxnLst>
    <dgm:cxn modelId="{43063501-7C8B-42F5-8F9C-4C892E846800}" type="presOf" srcId="{8EED1FFF-42BA-450A-B94F-03B45127FE9D}" destId="{3C571D98-D1C2-4DCE-8155-EBA34DC48CAB}" srcOrd="0" destOrd="0" presId="urn:microsoft.com/office/officeart/2005/8/layout/radial6"/>
    <dgm:cxn modelId="{F6A97313-27C7-4D27-8ABF-92AA9897A326}" type="presOf" srcId="{9102C6CB-4283-4EEF-8BF5-1E6A3920FB1A}" destId="{A7D42D11-4056-4878-85B5-2EAAC03807E6}" srcOrd="0" destOrd="0" presId="urn:microsoft.com/office/officeart/2005/8/layout/radial6"/>
    <dgm:cxn modelId="{AE4A8C1E-C4C6-46B2-A249-C506B0F1C299}" type="presOf" srcId="{13369773-84FF-47DF-BC33-486F1941128E}" destId="{D72EC8F1-F634-43F9-8966-D31DBF3E1D48}" srcOrd="0" destOrd="0" presId="urn:microsoft.com/office/officeart/2005/8/layout/radial6"/>
    <dgm:cxn modelId="{382A1242-93E1-42CD-8B28-B54305EAF44B}" type="presOf" srcId="{703147BC-6B7C-4762-9525-FFDAAAB366C8}" destId="{11B1B250-5AA6-4CAC-B15C-556FCBE7938A}" srcOrd="0" destOrd="0" presId="urn:microsoft.com/office/officeart/2005/8/layout/radial6"/>
    <dgm:cxn modelId="{F311F14F-5BBC-4BDE-9985-E6E4E7A8D51C}" srcId="{3910AB86-6D1B-4D97-9961-A50C464E3D24}" destId="{A33046D5-892A-4D47-B32D-4C631BD0DB27}" srcOrd="0" destOrd="0" parTransId="{CEEC48E8-FC38-4313-B11B-5E603F6EE2CC}" sibTransId="{4B2B5D49-6442-4E5A-BD03-4C0629547F23}"/>
    <dgm:cxn modelId="{C7212374-BC01-40CB-A7F0-7E46CFDE56B4}" srcId="{3910AB86-6D1B-4D97-9961-A50C464E3D24}" destId="{9053AF15-7460-46F9-AA9F-FC9CACA75FCD}" srcOrd="1" destOrd="0" parTransId="{1C17A63C-3A1F-4A68-8787-46D47339609E}" sibTransId="{7674DFA2-115E-413E-BFC7-5B268A132BC1}"/>
    <dgm:cxn modelId="{053DA376-E235-4A1A-AF6F-DFD844334379}" type="presOf" srcId="{9053AF15-7460-46F9-AA9F-FC9CACA75FCD}" destId="{CD33B37C-B90F-48D0-B4C1-F572B89C66E8}" srcOrd="0" destOrd="0" presId="urn:microsoft.com/office/officeart/2005/8/layout/radial6"/>
    <dgm:cxn modelId="{B38E327D-A6B3-4A9F-9EAA-96A7640D91C9}" type="presOf" srcId="{7674DFA2-115E-413E-BFC7-5B268A132BC1}" destId="{9562FCFA-A87A-433D-89EF-934F02630E07}" srcOrd="0" destOrd="0" presId="urn:microsoft.com/office/officeart/2005/8/layout/radial6"/>
    <dgm:cxn modelId="{2D59EE98-CFDF-49D0-850B-F926085BAC56}" type="presOf" srcId="{E1B1132C-12F9-4913-A090-8A3DAFEB787F}" destId="{84ECD289-B540-4201-9BC1-6E5DB9015878}" srcOrd="0" destOrd="0" presId="urn:microsoft.com/office/officeart/2005/8/layout/radial6"/>
    <dgm:cxn modelId="{08FF8EA6-38A0-48C8-B821-6CA08560B941}" type="presOf" srcId="{A33046D5-892A-4D47-B32D-4C631BD0DB27}" destId="{F4AC7F19-AB36-4147-B330-5C0C8505F4FA}" srcOrd="0" destOrd="0" presId="urn:microsoft.com/office/officeart/2005/8/layout/radial6"/>
    <dgm:cxn modelId="{F5F3C4BC-C3B3-43B6-A978-E461BCC67A71}" srcId="{3910AB86-6D1B-4D97-9961-A50C464E3D24}" destId="{E1B1132C-12F9-4913-A090-8A3DAFEB787F}" srcOrd="2" destOrd="0" parTransId="{3D9572CF-1DCE-4A5A-85BF-EE53A9FA8BEA}" sibTransId="{738DEBD3-E635-4044-82F4-94B67DB19E5B}"/>
    <dgm:cxn modelId="{D874AFBD-C89B-4095-834A-A41DEAA99E01}" srcId="{57062337-9E04-42F7-9433-9A1D66A6EA3B}" destId="{3910AB86-6D1B-4D97-9961-A50C464E3D24}" srcOrd="0" destOrd="0" parTransId="{1841D621-EA8C-4451-9310-6BBA18AEB906}" sibTransId="{41345650-E5DE-4A24-B606-99D9C2BA047E}"/>
    <dgm:cxn modelId="{39FD8CC0-403D-473D-892F-FD9DAB654C64}" type="presOf" srcId="{4B2B5D49-6442-4E5A-BD03-4C0629547F23}" destId="{41B8CA72-41A9-41B8-886B-274F1AC9AD06}" srcOrd="0" destOrd="0" presId="urn:microsoft.com/office/officeart/2005/8/layout/radial6"/>
    <dgm:cxn modelId="{BF2A46E0-D0E2-4BEE-974D-AA863E6A3930}" type="presOf" srcId="{57062337-9E04-42F7-9433-9A1D66A6EA3B}" destId="{FE2EB03F-6D37-4FE8-9DFA-F14931F82833}" srcOrd="0" destOrd="0" presId="urn:microsoft.com/office/officeart/2005/8/layout/radial6"/>
    <dgm:cxn modelId="{373539E5-EC38-460C-80E6-F6D590AF1CB2}" srcId="{3910AB86-6D1B-4D97-9961-A50C464E3D24}" destId="{8EED1FFF-42BA-450A-B94F-03B45127FE9D}" srcOrd="4" destOrd="0" parTransId="{06FA431E-7BBD-4EF4-802C-FF4D839CA08A}" sibTransId="{703147BC-6B7C-4762-9525-FFDAAAB366C8}"/>
    <dgm:cxn modelId="{C9AB55E8-DC8B-48AD-B7B3-054F88DFF0EC}" type="presOf" srcId="{3910AB86-6D1B-4D97-9961-A50C464E3D24}" destId="{4D6E81B5-B1BF-4E63-A44A-3AF3003FDE4B}" srcOrd="0" destOrd="0" presId="urn:microsoft.com/office/officeart/2005/8/layout/radial6"/>
    <dgm:cxn modelId="{550FA9F1-FCFE-4214-A908-91AEC2A2DFDA}" type="presOf" srcId="{738DEBD3-E635-4044-82F4-94B67DB19E5B}" destId="{1B6F9E1B-4F00-4F15-BE04-91135D2F61DF}" srcOrd="0" destOrd="0" presId="urn:microsoft.com/office/officeart/2005/8/layout/radial6"/>
    <dgm:cxn modelId="{9DB3ACF3-427F-4380-99E2-4A2A06BF75C0}" srcId="{3910AB86-6D1B-4D97-9961-A50C464E3D24}" destId="{9102C6CB-4283-4EEF-8BF5-1E6A3920FB1A}" srcOrd="3" destOrd="0" parTransId="{8F30263A-69D1-4901-AC47-34C260283ED6}" sibTransId="{13369773-84FF-47DF-BC33-486F1941128E}"/>
    <dgm:cxn modelId="{448C0FDE-6067-4C85-804B-545D4C3BCA47}" type="presParOf" srcId="{FE2EB03F-6D37-4FE8-9DFA-F14931F82833}" destId="{4D6E81B5-B1BF-4E63-A44A-3AF3003FDE4B}" srcOrd="0" destOrd="0" presId="urn:microsoft.com/office/officeart/2005/8/layout/radial6"/>
    <dgm:cxn modelId="{E24E6828-1EC0-4183-B339-0F323FA705F0}" type="presParOf" srcId="{FE2EB03F-6D37-4FE8-9DFA-F14931F82833}" destId="{F4AC7F19-AB36-4147-B330-5C0C8505F4FA}" srcOrd="1" destOrd="0" presId="urn:microsoft.com/office/officeart/2005/8/layout/radial6"/>
    <dgm:cxn modelId="{32ADD38F-4F0D-4AC0-8AAB-912C56DDA733}" type="presParOf" srcId="{FE2EB03F-6D37-4FE8-9DFA-F14931F82833}" destId="{A3843029-A32A-4FE8-93D2-81BCE8FEB882}" srcOrd="2" destOrd="0" presId="urn:microsoft.com/office/officeart/2005/8/layout/radial6"/>
    <dgm:cxn modelId="{58B9D9D6-911C-432C-88EA-C6BA70E0AEE5}" type="presParOf" srcId="{FE2EB03F-6D37-4FE8-9DFA-F14931F82833}" destId="{41B8CA72-41A9-41B8-886B-274F1AC9AD06}" srcOrd="3" destOrd="0" presId="urn:microsoft.com/office/officeart/2005/8/layout/radial6"/>
    <dgm:cxn modelId="{076F8EFA-A3B8-46BF-B359-EFEF47901E72}" type="presParOf" srcId="{FE2EB03F-6D37-4FE8-9DFA-F14931F82833}" destId="{CD33B37C-B90F-48D0-B4C1-F572B89C66E8}" srcOrd="4" destOrd="0" presId="urn:microsoft.com/office/officeart/2005/8/layout/radial6"/>
    <dgm:cxn modelId="{C0925181-044C-4613-A77B-1C308AF57ED7}" type="presParOf" srcId="{FE2EB03F-6D37-4FE8-9DFA-F14931F82833}" destId="{E11C2E9D-FC21-4AC0-89D5-D0BD36C9E1F2}" srcOrd="5" destOrd="0" presId="urn:microsoft.com/office/officeart/2005/8/layout/radial6"/>
    <dgm:cxn modelId="{B876A0FC-C593-4540-B304-D036A9DBA8B3}" type="presParOf" srcId="{FE2EB03F-6D37-4FE8-9DFA-F14931F82833}" destId="{9562FCFA-A87A-433D-89EF-934F02630E07}" srcOrd="6" destOrd="0" presId="urn:microsoft.com/office/officeart/2005/8/layout/radial6"/>
    <dgm:cxn modelId="{75E35992-0CDD-4D24-8AA4-7912CB5245FC}" type="presParOf" srcId="{FE2EB03F-6D37-4FE8-9DFA-F14931F82833}" destId="{84ECD289-B540-4201-9BC1-6E5DB9015878}" srcOrd="7" destOrd="0" presId="urn:microsoft.com/office/officeart/2005/8/layout/radial6"/>
    <dgm:cxn modelId="{6FA61080-1303-4FB7-A8EA-539A7FE0CFDB}" type="presParOf" srcId="{FE2EB03F-6D37-4FE8-9DFA-F14931F82833}" destId="{B04C7C95-1912-4984-A774-A856373B0FEA}" srcOrd="8" destOrd="0" presId="urn:microsoft.com/office/officeart/2005/8/layout/radial6"/>
    <dgm:cxn modelId="{407E50A8-C2C0-4CC9-8D27-AA868D6FDD17}" type="presParOf" srcId="{FE2EB03F-6D37-4FE8-9DFA-F14931F82833}" destId="{1B6F9E1B-4F00-4F15-BE04-91135D2F61DF}" srcOrd="9" destOrd="0" presId="urn:microsoft.com/office/officeart/2005/8/layout/radial6"/>
    <dgm:cxn modelId="{42CB9CCC-07CD-441A-90A0-C469ED1EDC43}" type="presParOf" srcId="{FE2EB03F-6D37-4FE8-9DFA-F14931F82833}" destId="{A7D42D11-4056-4878-85B5-2EAAC03807E6}" srcOrd="10" destOrd="0" presId="urn:microsoft.com/office/officeart/2005/8/layout/radial6"/>
    <dgm:cxn modelId="{25A48CBC-1DE4-4438-9032-0C2491DE15CD}" type="presParOf" srcId="{FE2EB03F-6D37-4FE8-9DFA-F14931F82833}" destId="{1BDFE376-C812-45E8-8681-88B14E13F508}" srcOrd="11" destOrd="0" presId="urn:microsoft.com/office/officeart/2005/8/layout/radial6"/>
    <dgm:cxn modelId="{8EB937A9-6D86-45F6-B52F-58B14965C5CB}" type="presParOf" srcId="{FE2EB03F-6D37-4FE8-9DFA-F14931F82833}" destId="{D72EC8F1-F634-43F9-8966-D31DBF3E1D48}" srcOrd="12" destOrd="0" presId="urn:microsoft.com/office/officeart/2005/8/layout/radial6"/>
    <dgm:cxn modelId="{2C78652A-349A-4D8C-AEB4-239F12120020}" type="presParOf" srcId="{FE2EB03F-6D37-4FE8-9DFA-F14931F82833}" destId="{3C571D98-D1C2-4DCE-8155-EBA34DC48CAB}" srcOrd="13" destOrd="0" presId="urn:microsoft.com/office/officeart/2005/8/layout/radial6"/>
    <dgm:cxn modelId="{FB69B9CC-A5F7-4D0F-AD73-C393FDFD1F73}" type="presParOf" srcId="{FE2EB03F-6D37-4FE8-9DFA-F14931F82833}" destId="{225DFB19-CF8A-4F77-9821-4FABD02C7615}" srcOrd="14" destOrd="0" presId="urn:microsoft.com/office/officeart/2005/8/layout/radial6"/>
    <dgm:cxn modelId="{F15DF657-9CF2-42D4-9D12-882538378CB8}" type="presParOf" srcId="{FE2EB03F-6D37-4FE8-9DFA-F14931F82833}" destId="{11B1B250-5AA6-4CAC-B15C-556FCBE7938A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062337-9E04-42F7-9433-9A1D66A6EA3B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3910AB86-6D1B-4D97-9961-A50C464E3D24}">
      <dgm:prSet phldrT="[Tekst]"/>
      <dgm:spPr/>
      <dgm:t>
        <a:bodyPr/>
        <a:lstStyle/>
        <a:p>
          <a:r>
            <a:rPr lang="hr" dirty="0"/>
            <a:t>KPI</a:t>
          </a:r>
        </a:p>
      </dgm:t>
    </dgm:pt>
    <dgm:pt modelId="{1841D621-EA8C-4451-9310-6BBA18AEB906}" type="parTrans" cxnId="{D874AFBD-C89B-4095-834A-A41DEAA99E01}">
      <dgm:prSet/>
      <dgm:spPr/>
      <dgm:t>
        <a:bodyPr/>
        <a:lstStyle/>
        <a:p>
          <a:endParaRPr lang="pl-PL"/>
        </a:p>
      </dgm:t>
    </dgm:pt>
    <dgm:pt modelId="{41345650-E5DE-4A24-B606-99D9C2BA047E}" type="sibTrans" cxnId="{D874AFBD-C89B-4095-834A-A41DEAA99E01}">
      <dgm:prSet/>
      <dgm:spPr/>
      <dgm:t>
        <a:bodyPr/>
        <a:lstStyle/>
        <a:p>
          <a:endParaRPr lang="pl-PL"/>
        </a:p>
      </dgm:t>
    </dgm:pt>
    <dgm:pt modelId="{A33046D5-892A-4D47-B32D-4C631BD0DB27}">
      <dgm:prSet phldrT="[Tekst]"/>
      <dgm:spPr/>
      <dgm:t>
        <a:bodyPr/>
        <a:lstStyle/>
        <a:p>
          <a:r>
            <a:rPr lang="hr" dirty="0" err="1"/>
            <a:t>Specifično</a:t>
          </a:r>
          <a:endParaRPr lang="pl-PL" dirty="0"/>
        </a:p>
      </dgm:t>
    </dgm:pt>
    <dgm:pt modelId="{CEEC48E8-FC38-4313-B11B-5E603F6EE2CC}" type="parTrans" cxnId="{F311F14F-5BBC-4BDE-9985-E6E4E7A8D51C}">
      <dgm:prSet/>
      <dgm:spPr/>
      <dgm:t>
        <a:bodyPr/>
        <a:lstStyle/>
        <a:p>
          <a:endParaRPr lang="pl-PL"/>
        </a:p>
      </dgm:t>
    </dgm:pt>
    <dgm:pt modelId="{4B2B5D49-6442-4E5A-BD03-4C0629547F23}" type="sibTrans" cxnId="{F311F14F-5BBC-4BDE-9985-E6E4E7A8D51C}">
      <dgm:prSet/>
      <dgm:spPr/>
      <dgm:t>
        <a:bodyPr/>
        <a:lstStyle/>
        <a:p>
          <a:endParaRPr lang="pl-PL"/>
        </a:p>
      </dgm:t>
    </dgm:pt>
    <dgm:pt modelId="{9053AF15-7460-46F9-AA9F-FC9CACA75FCD}">
      <dgm:prSet phldrT="[Tekst]"/>
      <dgm:spPr/>
      <dgm:t>
        <a:bodyPr/>
        <a:lstStyle/>
        <a:p>
          <a:r>
            <a:rPr lang="hr" dirty="0" err="1"/>
            <a:t>Mjerljiv</a:t>
          </a:r>
          <a:endParaRPr lang="pl-PL" dirty="0"/>
        </a:p>
      </dgm:t>
    </dgm:pt>
    <dgm:pt modelId="{1C17A63C-3A1F-4A68-8787-46D47339609E}" type="parTrans" cxnId="{C7212374-BC01-40CB-A7F0-7E46CFDE56B4}">
      <dgm:prSet/>
      <dgm:spPr/>
      <dgm:t>
        <a:bodyPr/>
        <a:lstStyle/>
        <a:p>
          <a:endParaRPr lang="pl-PL"/>
        </a:p>
      </dgm:t>
    </dgm:pt>
    <dgm:pt modelId="{7674DFA2-115E-413E-BFC7-5B268A132BC1}" type="sibTrans" cxnId="{C7212374-BC01-40CB-A7F0-7E46CFDE56B4}">
      <dgm:prSet/>
      <dgm:spPr/>
      <dgm:t>
        <a:bodyPr/>
        <a:lstStyle/>
        <a:p>
          <a:endParaRPr lang="pl-PL"/>
        </a:p>
      </dgm:t>
    </dgm:pt>
    <dgm:pt modelId="{E1B1132C-12F9-4913-A090-8A3DAFEB787F}">
      <dgm:prSet phldrT="[Tekst]"/>
      <dgm:spPr/>
      <dgm:t>
        <a:bodyPr/>
        <a:lstStyle/>
        <a:p>
          <a:r>
            <a:rPr lang="hr" dirty="0" err="1"/>
            <a:t>Dostižno</a:t>
          </a:r>
          <a:endParaRPr lang="pl-PL" dirty="0"/>
        </a:p>
      </dgm:t>
    </dgm:pt>
    <dgm:pt modelId="{3D9572CF-1DCE-4A5A-85BF-EE53A9FA8BEA}" type="parTrans" cxnId="{F5F3C4BC-C3B3-43B6-A978-E461BCC67A71}">
      <dgm:prSet/>
      <dgm:spPr/>
      <dgm:t>
        <a:bodyPr/>
        <a:lstStyle/>
        <a:p>
          <a:endParaRPr lang="pl-PL"/>
        </a:p>
      </dgm:t>
    </dgm:pt>
    <dgm:pt modelId="{738DEBD3-E635-4044-82F4-94B67DB19E5B}" type="sibTrans" cxnId="{F5F3C4BC-C3B3-43B6-A978-E461BCC67A71}">
      <dgm:prSet/>
      <dgm:spPr/>
      <dgm:t>
        <a:bodyPr/>
        <a:lstStyle/>
        <a:p>
          <a:endParaRPr lang="pl-PL"/>
        </a:p>
      </dgm:t>
    </dgm:pt>
    <dgm:pt modelId="{9102C6CB-4283-4EEF-8BF5-1E6A3920FB1A}">
      <dgm:prSet phldrT="[Tekst]"/>
      <dgm:spPr/>
      <dgm:t>
        <a:bodyPr/>
        <a:lstStyle/>
        <a:p>
          <a:r>
            <a:rPr lang="hr" dirty="0"/>
            <a:t>Vremenski </a:t>
          </a:r>
          <a:r>
            <a:rPr lang="hr" dirty="0" err="1"/>
            <a:t>ograničeno</a:t>
          </a:r>
          <a:endParaRPr lang="pl-PL" dirty="0"/>
        </a:p>
      </dgm:t>
    </dgm:pt>
    <dgm:pt modelId="{8F30263A-69D1-4901-AC47-34C260283ED6}" type="parTrans" cxnId="{9DB3ACF3-427F-4380-99E2-4A2A06BF75C0}">
      <dgm:prSet/>
      <dgm:spPr/>
      <dgm:t>
        <a:bodyPr/>
        <a:lstStyle/>
        <a:p>
          <a:endParaRPr lang="pl-PL"/>
        </a:p>
      </dgm:t>
    </dgm:pt>
    <dgm:pt modelId="{13369773-84FF-47DF-BC33-486F1941128E}" type="sibTrans" cxnId="{9DB3ACF3-427F-4380-99E2-4A2A06BF75C0}">
      <dgm:prSet/>
      <dgm:spPr/>
      <dgm:t>
        <a:bodyPr/>
        <a:lstStyle/>
        <a:p>
          <a:endParaRPr lang="pl-PL"/>
        </a:p>
      </dgm:t>
    </dgm:pt>
    <dgm:pt modelId="{8EED1FFF-42BA-450A-B94F-03B45127FE9D}">
      <dgm:prSet phldrT="[Tekst]"/>
      <dgm:spPr/>
      <dgm:t>
        <a:bodyPr/>
        <a:lstStyle/>
        <a:p>
          <a:r>
            <a:rPr lang="hr" dirty="0" err="1"/>
            <a:t>Relevantno</a:t>
          </a:r>
          <a:endParaRPr lang="pl-PL" dirty="0"/>
        </a:p>
      </dgm:t>
    </dgm:pt>
    <dgm:pt modelId="{06FA431E-7BBD-4EF4-802C-FF4D839CA08A}" type="parTrans" cxnId="{373539E5-EC38-460C-80E6-F6D590AF1CB2}">
      <dgm:prSet/>
      <dgm:spPr/>
      <dgm:t>
        <a:bodyPr/>
        <a:lstStyle/>
        <a:p>
          <a:endParaRPr lang="pl-PL"/>
        </a:p>
      </dgm:t>
    </dgm:pt>
    <dgm:pt modelId="{703147BC-6B7C-4762-9525-FFDAAAB366C8}" type="sibTrans" cxnId="{373539E5-EC38-460C-80E6-F6D590AF1CB2}">
      <dgm:prSet/>
      <dgm:spPr/>
      <dgm:t>
        <a:bodyPr/>
        <a:lstStyle/>
        <a:p>
          <a:endParaRPr lang="pl-PL"/>
        </a:p>
      </dgm:t>
    </dgm:pt>
    <dgm:pt modelId="{FE2EB03F-6D37-4FE8-9DFA-F14931F82833}" type="pres">
      <dgm:prSet presAssocID="{57062337-9E04-42F7-9433-9A1D66A6EA3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D6E81B5-B1BF-4E63-A44A-3AF3003FDE4B}" type="pres">
      <dgm:prSet presAssocID="{3910AB86-6D1B-4D97-9961-A50C464E3D24}" presName="centerShape" presStyleLbl="node0" presStyleIdx="0" presStyleCnt="1"/>
      <dgm:spPr/>
    </dgm:pt>
    <dgm:pt modelId="{F4AC7F19-AB36-4147-B330-5C0C8505F4FA}" type="pres">
      <dgm:prSet presAssocID="{A33046D5-892A-4D47-B32D-4C631BD0DB27}" presName="node" presStyleLbl="node1" presStyleIdx="0" presStyleCnt="5">
        <dgm:presLayoutVars>
          <dgm:bulletEnabled val="1"/>
        </dgm:presLayoutVars>
      </dgm:prSet>
      <dgm:spPr/>
    </dgm:pt>
    <dgm:pt modelId="{A3843029-A32A-4FE8-93D2-81BCE8FEB882}" type="pres">
      <dgm:prSet presAssocID="{A33046D5-892A-4D47-B32D-4C631BD0DB27}" presName="dummy" presStyleCnt="0"/>
      <dgm:spPr/>
    </dgm:pt>
    <dgm:pt modelId="{41B8CA72-41A9-41B8-886B-274F1AC9AD06}" type="pres">
      <dgm:prSet presAssocID="{4B2B5D49-6442-4E5A-BD03-4C0629547F23}" presName="sibTrans" presStyleLbl="sibTrans2D1" presStyleIdx="0" presStyleCnt="5"/>
      <dgm:spPr/>
    </dgm:pt>
    <dgm:pt modelId="{CD33B37C-B90F-48D0-B4C1-F572B89C66E8}" type="pres">
      <dgm:prSet presAssocID="{9053AF15-7460-46F9-AA9F-FC9CACA75FCD}" presName="node" presStyleLbl="node1" presStyleIdx="1" presStyleCnt="5">
        <dgm:presLayoutVars>
          <dgm:bulletEnabled val="1"/>
        </dgm:presLayoutVars>
      </dgm:prSet>
      <dgm:spPr/>
    </dgm:pt>
    <dgm:pt modelId="{E11C2E9D-FC21-4AC0-89D5-D0BD36C9E1F2}" type="pres">
      <dgm:prSet presAssocID="{9053AF15-7460-46F9-AA9F-FC9CACA75FCD}" presName="dummy" presStyleCnt="0"/>
      <dgm:spPr/>
    </dgm:pt>
    <dgm:pt modelId="{9562FCFA-A87A-433D-89EF-934F02630E07}" type="pres">
      <dgm:prSet presAssocID="{7674DFA2-115E-413E-BFC7-5B268A132BC1}" presName="sibTrans" presStyleLbl="sibTrans2D1" presStyleIdx="1" presStyleCnt="5"/>
      <dgm:spPr/>
    </dgm:pt>
    <dgm:pt modelId="{84ECD289-B540-4201-9BC1-6E5DB9015878}" type="pres">
      <dgm:prSet presAssocID="{E1B1132C-12F9-4913-A090-8A3DAFEB787F}" presName="node" presStyleLbl="node1" presStyleIdx="2" presStyleCnt="5">
        <dgm:presLayoutVars>
          <dgm:bulletEnabled val="1"/>
        </dgm:presLayoutVars>
      </dgm:prSet>
      <dgm:spPr/>
    </dgm:pt>
    <dgm:pt modelId="{B04C7C95-1912-4984-A774-A856373B0FEA}" type="pres">
      <dgm:prSet presAssocID="{E1B1132C-12F9-4913-A090-8A3DAFEB787F}" presName="dummy" presStyleCnt="0"/>
      <dgm:spPr/>
    </dgm:pt>
    <dgm:pt modelId="{1B6F9E1B-4F00-4F15-BE04-91135D2F61DF}" type="pres">
      <dgm:prSet presAssocID="{738DEBD3-E635-4044-82F4-94B67DB19E5B}" presName="sibTrans" presStyleLbl="sibTrans2D1" presStyleIdx="2" presStyleCnt="5"/>
      <dgm:spPr/>
    </dgm:pt>
    <dgm:pt modelId="{A7D42D11-4056-4878-85B5-2EAAC03807E6}" type="pres">
      <dgm:prSet presAssocID="{9102C6CB-4283-4EEF-8BF5-1E6A3920FB1A}" presName="node" presStyleLbl="node1" presStyleIdx="3" presStyleCnt="5">
        <dgm:presLayoutVars>
          <dgm:bulletEnabled val="1"/>
        </dgm:presLayoutVars>
      </dgm:prSet>
      <dgm:spPr/>
    </dgm:pt>
    <dgm:pt modelId="{1BDFE376-C812-45E8-8681-88B14E13F508}" type="pres">
      <dgm:prSet presAssocID="{9102C6CB-4283-4EEF-8BF5-1E6A3920FB1A}" presName="dummy" presStyleCnt="0"/>
      <dgm:spPr/>
    </dgm:pt>
    <dgm:pt modelId="{D72EC8F1-F634-43F9-8966-D31DBF3E1D48}" type="pres">
      <dgm:prSet presAssocID="{13369773-84FF-47DF-BC33-486F1941128E}" presName="sibTrans" presStyleLbl="sibTrans2D1" presStyleIdx="3" presStyleCnt="5"/>
      <dgm:spPr/>
    </dgm:pt>
    <dgm:pt modelId="{3C571D98-D1C2-4DCE-8155-EBA34DC48CAB}" type="pres">
      <dgm:prSet presAssocID="{8EED1FFF-42BA-450A-B94F-03B45127FE9D}" presName="node" presStyleLbl="node1" presStyleIdx="4" presStyleCnt="5">
        <dgm:presLayoutVars>
          <dgm:bulletEnabled val="1"/>
        </dgm:presLayoutVars>
      </dgm:prSet>
      <dgm:spPr/>
    </dgm:pt>
    <dgm:pt modelId="{225DFB19-CF8A-4F77-9821-4FABD02C7615}" type="pres">
      <dgm:prSet presAssocID="{8EED1FFF-42BA-450A-B94F-03B45127FE9D}" presName="dummy" presStyleCnt="0"/>
      <dgm:spPr/>
    </dgm:pt>
    <dgm:pt modelId="{11B1B250-5AA6-4CAC-B15C-556FCBE7938A}" type="pres">
      <dgm:prSet presAssocID="{703147BC-6B7C-4762-9525-FFDAAAB366C8}" presName="sibTrans" presStyleLbl="sibTrans2D1" presStyleIdx="4" presStyleCnt="5"/>
      <dgm:spPr/>
    </dgm:pt>
  </dgm:ptLst>
  <dgm:cxnLst>
    <dgm:cxn modelId="{43063501-7C8B-42F5-8F9C-4C892E846800}" type="presOf" srcId="{8EED1FFF-42BA-450A-B94F-03B45127FE9D}" destId="{3C571D98-D1C2-4DCE-8155-EBA34DC48CAB}" srcOrd="0" destOrd="0" presId="urn:microsoft.com/office/officeart/2005/8/layout/radial6"/>
    <dgm:cxn modelId="{F6A97313-27C7-4D27-8ABF-92AA9897A326}" type="presOf" srcId="{9102C6CB-4283-4EEF-8BF5-1E6A3920FB1A}" destId="{A7D42D11-4056-4878-85B5-2EAAC03807E6}" srcOrd="0" destOrd="0" presId="urn:microsoft.com/office/officeart/2005/8/layout/radial6"/>
    <dgm:cxn modelId="{AE4A8C1E-C4C6-46B2-A249-C506B0F1C299}" type="presOf" srcId="{13369773-84FF-47DF-BC33-486F1941128E}" destId="{D72EC8F1-F634-43F9-8966-D31DBF3E1D48}" srcOrd="0" destOrd="0" presId="urn:microsoft.com/office/officeart/2005/8/layout/radial6"/>
    <dgm:cxn modelId="{382A1242-93E1-42CD-8B28-B54305EAF44B}" type="presOf" srcId="{703147BC-6B7C-4762-9525-FFDAAAB366C8}" destId="{11B1B250-5AA6-4CAC-B15C-556FCBE7938A}" srcOrd="0" destOrd="0" presId="urn:microsoft.com/office/officeart/2005/8/layout/radial6"/>
    <dgm:cxn modelId="{F311F14F-5BBC-4BDE-9985-E6E4E7A8D51C}" srcId="{3910AB86-6D1B-4D97-9961-A50C464E3D24}" destId="{A33046D5-892A-4D47-B32D-4C631BD0DB27}" srcOrd="0" destOrd="0" parTransId="{CEEC48E8-FC38-4313-B11B-5E603F6EE2CC}" sibTransId="{4B2B5D49-6442-4E5A-BD03-4C0629547F23}"/>
    <dgm:cxn modelId="{C7212374-BC01-40CB-A7F0-7E46CFDE56B4}" srcId="{3910AB86-6D1B-4D97-9961-A50C464E3D24}" destId="{9053AF15-7460-46F9-AA9F-FC9CACA75FCD}" srcOrd="1" destOrd="0" parTransId="{1C17A63C-3A1F-4A68-8787-46D47339609E}" sibTransId="{7674DFA2-115E-413E-BFC7-5B268A132BC1}"/>
    <dgm:cxn modelId="{053DA376-E235-4A1A-AF6F-DFD844334379}" type="presOf" srcId="{9053AF15-7460-46F9-AA9F-FC9CACA75FCD}" destId="{CD33B37C-B90F-48D0-B4C1-F572B89C66E8}" srcOrd="0" destOrd="0" presId="urn:microsoft.com/office/officeart/2005/8/layout/radial6"/>
    <dgm:cxn modelId="{B38E327D-A6B3-4A9F-9EAA-96A7640D91C9}" type="presOf" srcId="{7674DFA2-115E-413E-BFC7-5B268A132BC1}" destId="{9562FCFA-A87A-433D-89EF-934F02630E07}" srcOrd="0" destOrd="0" presId="urn:microsoft.com/office/officeart/2005/8/layout/radial6"/>
    <dgm:cxn modelId="{2D59EE98-CFDF-49D0-850B-F926085BAC56}" type="presOf" srcId="{E1B1132C-12F9-4913-A090-8A3DAFEB787F}" destId="{84ECD289-B540-4201-9BC1-6E5DB9015878}" srcOrd="0" destOrd="0" presId="urn:microsoft.com/office/officeart/2005/8/layout/radial6"/>
    <dgm:cxn modelId="{08FF8EA6-38A0-48C8-B821-6CA08560B941}" type="presOf" srcId="{A33046D5-892A-4D47-B32D-4C631BD0DB27}" destId="{F4AC7F19-AB36-4147-B330-5C0C8505F4FA}" srcOrd="0" destOrd="0" presId="urn:microsoft.com/office/officeart/2005/8/layout/radial6"/>
    <dgm:cxn modelId="{F5F3C4BC-C3B3-43B6-A978-E461BCC67A71}" srcId="{3910AB86-6D1B-4D97-9961-A50C464E3D24}" destId="{E1B1132C-12F9-4913-A090-8A3DAFEB787F}" srcOrd="2" destOrd="0" parTransId="{3D9572CF-1DCE-4A5A-85BF-EE53A9FA8BEA}" sibTransId="{738DEBD3-E635-4044-82F4-94B67DB19E5B}"/>
    <dgm:cxn modelId="{D874AFBD-C89B-4095-834A-A41DEAA99E01}" srcId="{57062337-9E04-42F7-9433-9A1D66A6EA3B}" destId="{3910AB86-6D1B-4D97-9961-A50C464E3D24}" srcOrd="0" destOrd="0" parTransId="{1841D621-EA8C-4451-9310-6BBA18AEB906}" sibTransId="{41345650-E5DE-4A24-B606-99D9C2BA047E}"/>
    <dgm:cxn modelId="{39FD8CC0-403D-473D-892F-FD9DAB654C64}" type="presOf" srcId="{4B2B5D49-6442-4E5A-BD03-4C0629547F23}" destId="{41B8CA72-41A9-41B8-886B-274F1AC9AD06}" srcOrd="0" destOrd="0" presId="urn:microsoft.com/office/officeart/2005/8/layout/radial6"/>
    <dgm:cxn modelId="{BF2A46E0-D0E2-4BEE-974D-AA863E6A3930}" type="presOf" srcId="{57062337-9E04-42F7-9433-9A1D66A6EA3B}" destId="{FE2EB03F-6D37-4FE8-9DFA-F14931F82833}" srcOrd="0" destOrd="0" presId="urn:microsoft.com/office/officeart/2005/8/layout/radial6"/>
    <dgm:cxn modelId="{373539E5-EC38-460C-80E6-F6D590AF1CB2}" srcId="{3910AB86-6D1B-4D97-9961-A50C464E3D24}" destId="{8EED1FFF-42BA-450A-B94F-03B45127FE9D}" srcOrd="4" destOrd="0" parTransId="{06FA431E-7BBD-4EF4-802C-FF4D839CA08A}" sibTransId="{703147BC-6B7C-4762-9525-FFDAAAB366C8}"/>
    <dgm:cxn modelId="{C9AB55E8-DC8B-48AD-B7B3-054F88DFF0EC}" type="presOf" srcId="{3910AB86-6D1B-4D97-9961-A50C464E3D24}" destId="{4D6E81B5-B1BF-4E63-A44A-3AF3003FDE4B}" srcOrd="0" destOrd="0" presId="urn:microsoft.com/office/officeart/2005/8/layout/radial6"/>
    <dgm:cxn modelId="{550FA9F1-FCFE-4214-A908-91AEC2A2DFDA}" type="presOf" srcId="{738DEBD3-E635-4044-82F4-94B67DB19E5B}" destId="{1B6F9E1B-4F00-4F15-BE04-91135D2F61DF}" srcOrd="0" destOrd="0" presId="urn:microsoft.com/office/officeart/2005/8/layout/radial6"/>
    <dgm:cxn modelId="{9DB3ACF3-427F-4380-99E2-4A2A06BF75C0}" srcId="{3910AB86-6D1B-4D97-9961-A50C464E3D24}" destId="{9102C6CB-4283-4EEF-8BF5-1E6A3920FB1A}" srcOrd="3" destOrd="0" parTransId="{8F30263A-69D1-4901-AC47-34C260283ED6}" sibTransId="{13369773-84FF-47DF-BC33-486F1941128E}"/>
    <dgm:cxn modelId="{448C0FDE-6067-4C85-804B-545D4C3BCA47}" type="presParOf" srcId="{FE2EB03F-6D37-4FE8-9DFA-F14931F82833}" destId="{4D6E81B5-B1BF-4E63-A44A-3AF3003FDE4B}" srcOrd="0" destOrd="0" presId="urn:microsoft.com/office/officeart/2005/8/layout/radial6"/>
    <dgm:cxn modelId="{E24E6828-1EC0-4183-B339-0F323FA705F0}" type="presParOf" srcId="{FE2EB03F-6D37-4FE8-9DFA-F14931F82833}" destId="{F4AC7F19-AB36-4147-B330-5C0C8505F4FA}" srcOrd="1" destOrd="0" presId="urn:microsoft.com/office/officeart/2005/8/layout/radial6"/>
    <dgm:cxn modelId="{32ADD38F-4F0D-4AC0-8AAB-912C56DDA733}" type="presParOf" srcId="{FE2EB03F-6D37-4FE8-9DFA-F14931F82833}" destId="{A3843029-A32A-4FE8-93D2-81BCE8FEB882}" srcOrd="2" destOrd="0" presId="urn:microsoft.com/office/officeart/2005/8/layout/radial6"/>
    <dgm:cxn modelId="{58B9D9D6-911C-432C-88EA-C6BA70E0AEE5}" type="presParOf" srcId="{FE2EB03F-6D37-4FE8-9DFA-F14931F82833}" destId="{41B8CA72-41A9-41B8-886B-274F1AC9AD06}" srcOrd="3" destOrd="0" presId="urn:microsoft.com/office/officeart/2005/8/layout/radial6"/>
    <dgm:cxn modelId="{076F8EFA-A3B8-46BF-B359-EFEF47901E72}" type="presParOf" srcId="{FE2EB03F-6D37-4FE8-9DFA-F14931F82833}" destId="{CD33B37C-B90F-48D0-B4C1-F572B89C66E8}" srcOrd="4" destOrd="0" presId="urn:microsoft.com/office/officeart/2005/8/layout/radial6"/>
    <dgm:cxn modelId="{C0925181-044C-4613-A77B-1C308AF57ED7}" type="presParOf" srcId="{FE2EB03F-6D37-4FE8-9DFA-F14931F82833}" destId="{E11C2E9D-FC21-4AC0-89D5-D0BD36C9E1F2}" srcOrd="5" destOrd="0" presId="urn:microsoft.com/office/officeart/2005/8/layout/radial6"/>
    <dgm:cxn modelId="{B876A0FC-C593-4540-B304-D036A9DBA8B3}" type="presParOf" srcId="{FE2EB03F-6D37-4FE8-9DFA-F14931F82833}" destId="{9562FCFA-A87A-433D-89EF-934F02630E07}" srcOrd="6" destOrd="0" presId="urn:microsoft.com/office/officeart/2005/8/layout/radial6"/>
    <dgm:cxn modelId="{75E35992-0CDD-4D24-8AA4-7912CB5245FC}" type="presParOf" srcId="{FE2EB03F-6D37-4FE8-9DFA-F14931F82833}" destId="{84ECD289-B540-4201-9BC1-6E5DB9015878}" srcOrd="7" destOrd="0" presId="urn:microsoft.com/office/officeart/2005/8/layout/radial6"/>
    <dgm:cxn modelId="{6FA61080-1303-4FB7-A8EA-539A7FE0CFDB}" type="presParOf" srcId="{FE2EB03F-6D37-4FE8-9DFA-F14931F82833}" destId="{B04C7C95-1912-4984-A774-A856373B0FEA}" srcOrd="8" destOrd="0" presId="urn:microsoft.com/office/officeart/2005/8/layout/radial6"/>
    <dgm:cxn modelId="{407E50A8-C2C0-4CC9-8D27-AA868D6FDD17}" type="presParOf" srcId="{FE2EB03F-6D37-4FE8-9DFA-F14931F82833}" destId="{1B6F9E1B-4F00-4F15-BE04-91135D2F61DF}" srcOrd="9" destOrd="0" presId="urn:microsoft.com/office/officeart/2005/8/layout/radial6"/>
    <dgm:cxn modelId="{42CB9CCC-07CD-441A-90A0-C469ED1EDC43}" type="presParOf" srcId="{FE2EB03F-6D37-4FE8-9DFA-F14931F82833}" destId="{A7D42D11-4056-4878-85B5-2EAAC03807E6}" srcOrd="10" destOrd="0" presId="urn:microsoft.com/office/officeart/2005/8/layout/radial6"/>
    <dgm:cxn modelId="{25A48CBC-1DE4-4438-9032-0C2491DE15CD}" type="presParOf" srcId="{FE2EB03F-6D37-4FE8-9DFA-F14931F82833}" destId="{1BDFE376-C812-45E8-8681-88B14E13F508}" srcOrd="11" destOrd="0" presId="urn:microsoft.com/office/officeart/2005/8/layout/radial6"/>
    <dgm:cxn modelId="{8EB937A9-6D86-45F6-B52F-58B14965C5CB}" type="presParOf" srcId="{FE2EB03F-6D37-4FE8-9DFA-F14931F82833}" destId="{D72EC8F1-F634-43F9-8966-D31DBF3E1D48}" srcOrd="12" destOrd="0" presId="urn:microsoft.com/office/officeart/2005/8/layout/radial6"/>
    <dgm:cxn modelId="{2C78652A-349A-4D8C-AEB4-239F12120020}" type="presParOf" srcId="{FE2EB03F-6D37-4FE8-9DFA-F14931F82833}" destId="{3C571D98-D1C2-4DCE-8155-EBA34DC48CAB}" srcOrd="13" destOrd="0" presId="urn:microsoft.com/office/officeart/2005/8/layout/radial6"/>
    <dgm:cxn modelId="{FB69B9CC-A5F7-4D0F-AD73-C393FDFD1F73}" type="presParOf" srcId="{FE2EB03F-6D37-4FE8-9DFA-F14931F82833}" destId="{225DFB19-CF8A-4F77-9821-4FABD02C7615}" srcOrd="14" destOrd="0" presId="urn:microsoft.com/office/officeart/2005/8/layout/radial6"/>
    <dgm:cxn modelId="{F15DF657-9CF2-42D4-9D12-882538378CB8}" type="presParOf" srcId="{FE2EB03F-6D37-4FE8-9DFA-F14931F82833}" destId="{11B1B250-5AA6-4CAC-B15C-556FCBE7938A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65FD8-9D9F-4965-8CBD-7FAE474A7A73}">
      <dsp:nvSpPr>
        <dsp:cNvPr id="0" name=""/>
        <dsp:cNvSpPr/>
      </dsp:nvSpPr>
      <dsp:spPr>
        <a:xfrm>
          <a:off x="2345860" y="2256859"/>
          <a:ext cx="562589" cy="1608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1294" y="0"/>
              </a:lnTo>
              <a:lnTo>
                <a:pt x="281294" y="1608012"/>
              </a:lnTo>
              <a:lnTo>
                <a:pt x="562589" y="16080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00" kern="1200"/>
        </a:p>
      </dsp:txBody>
      <dsp:txXfrm>
        <a:off x="2584565" y="3018276"/>
        <a:ext cx="85179" cy="85179"/>
      </dsp:txXfrm>
    </dsp:sp>
    <dsp:sp modelId="{82B998F3-5516-418B-8CEC-ED26A97A569E}">
      <dsp:nvSpPr>
        <dsp:cNvPr id="0" name=""/>
        <dsp:cNvSpPr/>
      </dsp:nvSpPr>
      <dsp:spPr>
        <a:xfrm>
          <a:off x="2345860" y="2256859"/>
          <a:ext cx="562589" cy="536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1294" y="0"/>
              </a:lnTo>
              <a:lnTo>
                <a:pt x="281294" y="536004"/>
              </a:lnTo>
              <a:lnTo>
                <a:pt x="562589" y="5360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2607729" y="2505435"/>
        <a:ext cx="38852" cy="38852"/>
      </dsp:txXfrm>
    </dsp:sp>
    <dsp:sp modelId="{AC48DB26-CD48-4E97-B98A-AF91E8B514E5}">
      <dsp:nvSpPr>
        <dsp:cNvPr id="0" name=""/>
        <dsp:cNvSpPr/>
      </dsp:nvSpPr>
      <dsp:spPr>
        <a:xfrm>
          <a:off x="2345860" y="1720855"/>
          <a:ext cx="562589" cy="536004"/>
        </a:xfrm>
        <a:custGeom>
          <a:avLst/>
          <a:gdLst/>
          <a:ahLst/>
          <a:cxnLst/>
          <a:rect l="0" t="0" r="0" b="0"/>
          <a:pathLst>
            <a:path>
              <a:moveTo>
                <a:pt x="0" y="536004"/>
              </a:moveTo>
              <a:lnTo>
                <a:pt x="281294" y="536004"/>
              </a:lnTo>
              <a:lnTo>
                <a:pt x="281294" y="0"/>
              </a:lnTo>
              <a:lnTo>
                <a:pt x="56258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2607729" y="1969431"/>
        <a:ext cx="38852" cy="38852"/>
      </dsp:txXfrm>
    </dsp:sp>
    <dsp:sp modelId="{E429FD45-A81C-4ADE-9ECC-0D0183B1DA65}">
      <dsp:nvSpPr>
        <dsp:cNvPr id="0" name=""/>
        <dsp:cNvSpPr/>
      </dsp:nvSpPr>
      <dsp:spPr>
        <a:xfrm>
          <a:off x="2345860" y="648847"/>
          <a:ext cx="562589" cy="1608012"/>
        </a:xfrm>
        <a:custGeom>
          <a:avLst/>
          <a:gdLst/>
          <a:ahLst/>
          <a:cxnLst/>
          <a:rect l="0" t="0" r="0" b="0"/>
          <a:pathLst>
            <a:path>
              <a:moveTo>
                <a:pt x="0" y="1608012"/>
              </a:moveTo>
              <a:lnTo>
                <a:pt x="281294" y="1608012"/>
              </a:lnTo>
              <a:lnTo>
                <a:pt x="281294" y="0"/>
              </a:lnTo>
              <a:lnTo>
                <a:pt x="56258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00" kern="1200"/>
        </a:p>
      </dsp:txBody>
      <dsp:txXfrm>
        <a:off x="2584565" y="1410263"/>
        <a:ext cx="85179" cy="85179"/>
      </dsp:txXfrm>
    </dsp:sp>
    <dsp:sp modelId="{162DDE4C-FA50-4505-9B7B-174A0EF84772}">
      <dsp:nvSpPr>
        <dsp:cNvPr id="0" name=""/>
        <dsp:cNvSpPr/>
      </dsp:nvSpPr>
      <dsp:spPr>
        <a:xfrm rot="16200000">
          <a:off x="-339802" y="1828056"/>
          <a:ext cx="4513719" cy="857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200" kern="1200" dirty="0"/>
            <a:t>Kontroling lanca opskrbe</a:t>
          </a:r>
        </a:p>
      </dsp:txBody>
      <dsp:txXfrm>
        <a:off x="-339802" y="1828056"/>
        <a:ext cx="4513719" cy="857606"/>
      </dsp:txXfrm>
    </dsp:sp>
    <dsp:sp modelId="{E29EB888-E589-42F0-844B-D4CDF57BC48C}">
      <dsp:nvSpPr>
        <dsp:cNvPr id="0" name=""/>
        <dsp:cNvSpPr/>
      </dsp:nvSpPr>
      <dsp:spPr>
        <a:xfrm>
          <a:off x="2908450" y="220043"/>
          <a:ext cx="2812949" cy="857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900" kern="1200" dirty="0"/>
            <a:t>analiza podataka</a:t>
          </a:r>
          <a:endParaRPr lang="pl-PL" sz="2900" kern="1200" dirty="0"/>
        </a:p>
      </dsp:txBody>
      <dsp:txXfrm>
        <a:off x="2908450" y="220043"/>
        <a:ext cx="2812949" cy="857606"/>
      </dsp:txXfrm>
    </dsp:sp>
    <dsp:sp modelId="{98154A11-4B43-4E89-84D9-A5FFC426FD18}">
      <dsp:nvSpPr>
        <dsp:cNvPr id="0" name=""/>
        <dsp:cNvSpPr/>
      </dsp:nvSpPr>
      <dsp:spPr>
        <a:xfrm>
          <a:off x="2908450" y="1292052"/>
          <a:ext cx="2812949" cy="857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900" kern="1200" dirty="0"/>
            <a:t>predviđanje</a:t>
          </a:r>
          <a:endParaRPr lang="pl-PL" sz="2900" kern="1200" dirty="0"/>
        </a:p>
      </dsp:txBody>
      <dsp:txXfrm>
        <a:off x="2908450" y="1292052"/>
        <a:ext cx="2812949" cy="857606"/>
      </dsp:txXfrm>
    </dsp:sp>
    <dsp:sp modelId="{F225F748-E2E2-48AD-9A83-2AC61A89F175}">
      <dsp:nvSpPr>
        <dsp:cNvPr id="0" name=""/>
        <dsp:cNvSpPr/>
      </dsp:nvSpPr>
      <dsp:spPr>
        <a:xfrm>
          <a:off x="2908450" y="2364060"/>
          <a:ext cx="2812949" cy="857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900" kern="1200" dirty="0"/>
            <a:t>praćenje performansi</a:t>
          </a:r>
          <a:endParaRPr lang="pl-PL" sz="2900" kern="1200" dirty="0"/>
        </a:p>
      </dsp:txBody>
      <dsp:txXfrm>
        <a:off x="2908450" y="2364060"/>
        <a:ext cx="2812949" cy="857606"/>
      </dsp:txXfrm>
    </dsp:sp>
    <dsp:sp modelId="{F3954B68-288B-409F-AD3C-1832C759F62A}">
      <dsp:nvSpPr>
        <dsp:cNvPr id="0" name=""/>
        <dsp:cNvSpPr/>
      </dsp:nvSpPr>
      <dsp:spPr>
        <a:xfrm>
          <a:off x="2908450" y="3436068"/>
          <a:ext cx="2812949" cy="857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900" kern="1200"/>
            <a:t>korektivne intervencije</a:t>
          </a:r>
          <a:endParaRPr lang="pl-PL" sz="2900" kern="1200" dirty="0"/>
        </a:p>
      </dsp:txBody>
      <dsp:txXfrm>
        <a:off x="2908450" y="3436068"/>
        <a:ext cx="2812949" cy="8576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1B250-5AA6-4CAC-B15C-556FCBE7938A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11880000"/>
            <a:gd name="adj2" fmla="val 16200000"/>
            <a:gd name="adj3" fmla="val 4643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EC8F1-F634-43F9-8966-D31DBF3E1D48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7560000"/>
            <a:gd name="adj2" fmla="val 11880000"/>
            <a:gd name="adj3" fmla="val 464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6F9E1B-4F00-4F15-BE04-91135D2F61DF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3240000"/>
            <a:gd name="adj2" fmla="val 7560000"/>
            <a:gd name="adj3" fmla="val 46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62FCFA-A87A-433D-89EF-934F02630E07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20520000"/>
            <a:gd name="adj2" fmla="val 3240000"/>
            <a:gd name="adj3" fmla="val 464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8CA72-41A9-41B8-886B-274F1AC9AD06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16200000"/>
            <a:gd name="adj2" fmla="val 20520000"/>
            <a:gd name="adj3" fmla="val 464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E81B5-B1BF-4E63-A44A-3AF3003FDE4B}">
      <dsp:nvSpPr>
        <dsp:cNvPr id="0" name=""/>
        <dsp:cNvSpPr/>
      </dsp:nvSpPr>
      <dsp:spPr>
        <a:xfrm>
          <a:off x="2261926" y="1363521"/>
          <a:ext cx="1496193" cy="14961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5500" kern="1200" dirty="0"/>
            <a:t>KPI</a:t>
          </a:r>
        </a:p>
      </dsp:txBody>
      <dsp:txXfrm>
        <a:off x="2481038" y="1582633"/>
        <a:ext cx="1057969" cy="1057969"/>
      </dsp:txXfrm>
    </dsp:sp>
    <dsp:sp modelId="{F4AC7F19-AB36-4147-B330-5C0C8505F4FA}">
      <dsp:nvSpPr>
        <dsp:cNvPr id="0" name=""/>
        <dsp:cNvSpPr/>
      </dsp:nvSpPr>
      <dsp:spPr>
        <a:xfrm>
          <a:off x="2486355" y="1636"/>
          <a:ext cx="1047335" cy="104733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kern="1200" dirty="0" err="1"/>
            <a:t>Specifično</a:t>
          </a:r>
          <a:endParaRPr lang="pl-PL" sz="1200" kern="1200" dirty="0"/>
        </a:p>
      </dsp:txBody>
      <dsp:txXfrm>
        <a:off x="2639734" y="155015"/>
        <a:ext cx="740577" cy="740577"/>
      </dsp:txXfrm>
    </dsp:sp>
    <dsp:sp modelId="{CD33B37C-B90F-48D0-B4C1-F572B89C66E8}">
      <dsp:nvSpPr>
        <dsp:cNvPr id="0" name=""/>
        <dsp:cNvSpPr/>
      </dsp:nvSpPr>
      <dsp:spPr>
        <a:xfrm>
          <a:off x="3995030" y="1097752"/>
          <a:ext cx="1047335" cy="104733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kern="1200" dirty="0" err="1"/>
            <a:t>Mjerljiv</a:t>
          </a:r>
          <a:endParaRPr lang="pl-PL" sz="1200" kern="1200" dirty="0"/>
        </a:p>
      </dsp:txBody>
      <dsp:txXfrm>
        <a:off x="4148409" y="1251131"/>
        <a:ext cx="740577" cy="740577"/>
      </dsp:txXfrm>
    </dsp:sp>
    <dsp:sp modelId="{84ECD289-B540-4201-9BC1-6E5DB9015878}">
      <dsp:nvSpPr>
        <dsp:cNvPr id="0" name=""/>
        <dsp:cNvSpPr/>
      </dsp:nvSpPr>
      <dsp:spPr>
        <a:xfrm>
          <a:off x="3418768" y="2871306"/>
          <a:ext cx="1047335" cy="104733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kern="1200" dirty="0" err="1"/>
            <a:t>Dostižno</a:t>
          </a:r>
          <a:endParaRPr lang="pl-PL" sz="1200" kern="1200" dirty="0"/>
        </a:p>
      </dsp:txBody>
      <dsp:txXfrm>
        <a:off x="3572147" y="3024685"/>
        <a:ext cx="740577" cy="740577"/>
      </dsp:txXfrm>
    </dsp:sp>
    <dsp:sp modelId="{A7D42D11-4056-4878-85B5-2EAAC03807E6}">
      <dsp:nvSpPr>
        <dsp:cNvPr id="0" name=""/>
        <dsp:cNvSpPr/>
      </dsp:nvSpPr>
      <dsp:spPr>
        <a:xfrm>
          <a:off x="1553943" y="2871306"/>
          <a:ext cx="1047335" cy="104733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kern="1200" dirty="0"/>
            <a:t>Vremenski </a:t>
          </a:r>
          <a:r>
            <a:rPr lang="hr" sz="1200" kern="1200" dirty="0" err="1"/>
            <a:t>ograničeno</a:t>
          </a:r>
          <a:endParaRPr lang="pl-PL" sz="1200" kern="1200" dirty="0"/>
        </a:p>
      </dsp:txBody>
      <dsp:txXfrm>
        <a:off x="1707322" y="3024685"/>
        <a:ext cx="740577" cy="740577"/>
      </dsp:txXfrm>
    </dsp:sp>
    <dsp:sp modelId="{3C571D98-D1C2-4DCE-8155-EBA34DC48CAB}">
      <dsp:nvSpPr>
        <dsp:cNvPr id="0" name=""/>
        <dsp:cNvSpPr/>
      </dsp:nvSpPr>
      <dsp:spPr>
        <a:xfrm>
          <a:off x="977680" y="1097752"/>
          <a:ext cx="1047335" cy="104733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kern="1200" dirty="0" err="1"/>
            <a:t>Relevantno</a:t>
          </a:r>
          <a:endParaRPr lang="pl-PL" sz="1200" kern="1200" dirty="0"/>
        </a:p>
      </dsp:txBody>
      <dsp:txXfrm>
        <a:off x="1131059" y="1251131"/>
        <a:ext cx="740577" cy="7405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1B250-5AA6-4CAC-B15C-556FCBE7938A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11880000"/>
            <a:gd name="adj2" fmla="val 16200000"/>
            <a:gd name="adj3" fmla="val 4643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EC8F1-F634-43F9-8966-D31DBF3E1D48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7560000"/>
            <a:gd name="adj2" fmla="val 11880000"/>
            <a:gd name="adj3" fmla="val 464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6F9E1B-4F00-4F15-BE04-91135D2F61DF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3240000"/>
            <a:gd name="adj2" fmla="val 7560000"/>
            <a:gd name="adj3" fmla="val 46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62FCFA-A87A-433D-89EF-934F02630E07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20520000"/>
            <a:gd name="adj2" fmla="val 3240000"/>
            <a:gd name="adj3" fmla="val 464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8CA72-41A9-41B8-886B-274F1AC9AD06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16200000"/>
            <a:gd name="adj2" fmla="val 20520000"/>
            <a:gd name="adj3" fmla="val 464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E81B5-B1BF-4E63-A44A-3AF3003FDE4B}">
      <dsp:nvSpPr>
        <dsp:cNvPr id="0" name=""/>
        <dsp:cNvSpPr/>
      </dsp:nvSpPr>
      <dsp:spPr>
        <a:xfrm>
          <a:off x="2261926" y="1363521"/>
          <a:ext cx="1496193" cy="14961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5500" kern="1200" dirty="0"/>
            <a:t>KPI</a:t>
          </a:r>
        </a:p>
      </dsp:txBody>
      <dsp:txXfrm>
        <a:off x="2481038" y="1582633"/>
        <a:ext cx="1057969" cy="1057969"/>
      </dsp:txXfrm>
    </dsp:sp>
    <dsp:sp modelId="{F4AC7F19-AB36-4147-B330-5C0C8505F4FA}">
      <dsp:nvSpPr>
        <dsp:cNvPr id="0" name=""/>
        <dsp:cNvSpPr/>
      </dsp:nvSpPr>
      <dsp:spPr>
        <a:xfrm>
          <a:off x="2486355" y="1636"/>
          <a:ext cx="1047335" cy="104733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kern="1200" dirty="0" err="1"/>
            <a:t>Specifično</a:t>
          </a:r>
          <a:endParaRPr lang="pl-PL" sz="1200" kern="1200" dirty="0"/>
        </a:p>
      </dsp:txBody>
      <dsp:txXfrm>
        <a:off x="2639734" y="155015"/>
        <a:ext cx="740577" cy="740577"/>
      </dsp:txXfrm>
    </dsp:sp>
    <dsp:sp modelId="{CD33B37C-B90F-48D0-B4C1-F572B89C66E8}">
      <dsp:nvSpPr>
        <dsp:cNvPr id="0" name=""/>
        <dsp:cNvSpPr/>
      </dsp:nvSpPr>
      <dsp:spPr>
        <a:xfrm>
          <a:off x="3995030" y="1097752"/>
          <a:ext cx="1047335" cy="104733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kern="1200" dirty="0" err="1"/>
            <a:t>Mjerljiv</a:t>
          </a:r>
          <a:endParaRPr lang="pl-PL" sz="1200" kern="1200" dirty="0"/>
        </a:p>
      </dsp:txBody>
      <dsp:txXfrm>
        <a:off x="4148409" y="1251131"/>
        <a:ext cx="740577" cy="740577"/>
      </dsp:txXfrm>
    </dsp:sp>
    <dsp:sp modelId="{84ECD289-B540-4201-9BC1-6E5DB9015878}">
      <dsp:nvSpPr>
        <dsp:cNvPr id="0" name=""/>
        <dsp:cNvSpPr/>
      </dsp:nvSpPr>
      <dsp:spPr>
        <a:xfrm>
          <a:off x="3418768" y="2871306"/>
          <a:ext cx="1047335" cy="104733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kern="1200" dirty="0" err="1"/>
            <a:t>Dostižno</a:t>
          </a:r>
          <a:endParaRPr lang="pl-PL" sz="1200" kern="1200" dirty="0"/>
        </a:p>
      </dsp:txBody>
      <dsp:txXfrm>
        <a:off x="3572147" y="3024685"/>
        <a:ext cx="740577" cy="740577"/>
      </dsp:txXfrm>
    </dsp:sp>
    <dsp:sp modelId="{A7D42D11-4056-4878-85B5-2EAAC03807E6}">
      <dsp:nvSpPr>
        <dsp:cNvPr id="0" name=""/>
        <dsp:cNvSpPr/>
      </dsp:nvSpPr>
      <dsp:spPr>
        <a:xfrm>
          <a:off x="1553943" y="2871306"/>
          <a:ext cx="1047335" cy="104733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kern="1200" dirty="0"/>
            <a:t>Vremenski </a:t>
          </a:r>
          <a:r>
            <a:rPr lang="hr" sz="1200" kern="1200" dirty="0" err="1"/>
            <a:t>ograničeno</a:t>
          </a:r>
          <a:endParaRPr lang="pl-PL" sz="1200" kern="1200" dirty="0"/>
        </a:p>
      </dsp:txBody>
      <dsp:txXfrm>
        <a:off x="1707322" y="3024685"/>
        <a:ext cx="740577" cy="740577"/>
      </dsp:txXfrm>
    </dsp:sp>
    <dsp:sp modelId="{3C571D98-D1C2-4DCE-8155-EBA34DC48CAB}">
      <dsp:nvSpPr>
        <dsp:cNvPr id="0" name=""/>
        <dsp:cNvSpPr/>
      </dsp:nvSpPr>
      <dsp:spPr>
        <a:xfrm>
          <a:off x="977680" y="1097752"/>
          <a:ext cx="1047335" cy="104733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kern="1200" dirty="0" err="1"/>
            <a:t>Relevantno</a:t>
          </a:r>
          <a:endParaRPr lang="pl-PL" sz="1200" kern="1200" dirty="0"/>
        </a:p>
      </dsp:txBody>
      <dsp:txXfrm>
        <a:off x="1131059" y="1251131"/>
        <a:ext cx="740577" cy="740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1F2A2FF-372A-2593-A059-A9395AEAF4F7}"/>
              </a:ext>
            </a:extLst>
          </p:cNvPr>
          <p:cNvSpPr txBox="1"/>
          <p:nvPr userDrawn="1"/>
        </p:nvSpPr>
        <p:spPr>
          <a:xfrm>
            <a:off x="7359162" y="6200486"/>
            <a:ext cx="39946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inancirano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sredstvima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Izneseni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moraju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podudarati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Ni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smatrati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5" name="Picture 9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2AFF738B-14A6-FE12-BED9-4FFF0E05E52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6178259"/>
            <a:ext cx="785255" cy="64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hyperlink" Target="https://publicdomainpictures.net/view-image.php?image=16268&amp;jazyk=s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hyperlink" Target="https://publicdomainpictures.net/view-image.php?image=16268&amp;jazyk=s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pictures.net/view-image.php?image=16268&amp;jazyk=se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pictures.net/view-image.php?image=16268&amp;jazyk=se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s://publicdomainpictures.net/view-image.php?image=16268&amp;jazyk=s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hyperlink" Target="https://publicdomainpictures.net/view-image.php?image=16268&amp;jazyk=s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hyperlink" Target="https://publicdomainpictures.net/view-image.php?image=16268&amp;jazyk=s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hyperlink" Target="https://publicdomainpictures.net/view-image.php?image=16268&amp;jazyk=s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hr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hr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 </a:t>
            </a:r>
            <a:r>
              <a:rPr lang="hr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projekta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691109" y="2792536"/>
            <a:ext cx="601511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Kontroling u upravljanju opskrbnim lancem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925440" y="4538038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  <a:endParaRPr lang="pl-P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290F90A3-1F64-269A-85B2-68DF043DA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5347" y="943002"/>
            <a:ext cx="7593669" cy="1752566"/>
          </a:xfrm>
        </p:spPr>
        <p:txBody>
          <a:bodyPr>
            <a:normAutofit fontScale="90000"/>
          </a:bodyPr>
          <a:lstStyle/>
          <a:p>
            <a:r>
              <a:rPr lang="hr" b="1" dirty="0"/>
              <a:t>Napredno korištenje proračunske tablice za analizu logističkih podataka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Ključni </a:t>
            </a:r>
            <a:r>
              <a:rPr lang="hr" dirty="0" err="1"/>
              <a:t>pokazatelji </a:t>
            </a:r>
            <a:r>
              <a:rPr lang="hr" dirty="0"/>
              <a:t>učinka (KPI) u SCM-u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45" y="1621438"/>
            <a:ext cx="5891073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" dirty="0"/>
              <a:t>Ključni pokazatelji uspješnosti (KPI) – financijski i nefinancijski pokazatelji koji se koriste kao mjere u procesima mjerenja stupnja ostvarenja ciljeva organizacije.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Dobroszek </a:t>
            </a:r>
            <a:r>
              <a:rPr lang="hr" sz="1200" dirty="0">
                <a:solidFill>
                  <a:srgbClr val="7F7F7F"/>
                </a:solidFill>
              </a:rPr>
              <a:t>, 2011.; https://www.salesbook.com/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735C647-45BC-DA29-048D-5F3DBE7AF2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3161704"/>
              </p:ext>
            </p:extLst>
          </p:nvPr>
        </p:nvGraphicFramePr>
        <p:xfrm>
          <a:off x="6216341" y="1553593"/>
          <a:ext cx="6020047" cy="3946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7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Ključni </a:t>
            </a:r>
            <a:r>
              <a:rPr lang="hr" dirty="0" err="1"/>
              <a:t>pokazatelji </a:t>
            </a:r>
            <a:r>
              <a:rPr lang="hr" dirty="0"/>
              <a:t>učinka (KPI) u SCM-u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45" y="1621438"/>
            <a:ext cx="5395896" cy="4351338"/>
          </a:xfrm>
        </p:spPr>
        <p:txBody>
          <a:bodyPr>
            <a:normAutofit/>
          </a:bodyPr>
          <a:lstStyle/>
          <a:p>
            <a:pPr algn="just"/>
            <a:r>
              <a:rPr lang="hr" sz="3200" dirty="0"/>
              <a:t>stup opskrbnog lanca </a:t>
            </a:r>
          </a:p>
          <a:p>
            <a:pPr algn="just"/>
            <a:endParaRPr lang="pl-PL" sz="3200" dirty="0"/>
          </a:p>
          <a:p>
            <a:pPr algn="just"/>
            <a:r>
              <a:rPr lang="hr" sz="3200" dirty="0"/>
              <a:t>stup partnerskog odnosa </a:t>
            </a:r>
          </a:p>
          <a:p>
            <a:pPr algn="just"/>
            <a:endParaRPr lang="pl-PL" sz="3200" dirty="0"/>
          </a:p>
          <a:p>
            <a:pPr algn="just"/>
            <a:r>
              <a:rPr lang="hr" sz="3200" dirty="0"/>
              <a:t>pojedinačni gospodarski subjekt u opskrbnom lancu stup </a:t>
            </a:r>
            <a:endParaRPr lang="en-US" sz="32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Dobroszek </a:t>
            </a:r>
            <a:r>
              <a:rPr lang="hr" sz="1200" dirty="0">
                <a:solidFill>
                  <a:srgbClr val="7F7F7F"/>
                </a:solidFill>
              </a:rPr>
              <a:t>, 2011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787A42D-6071-EF51-14D4-D067EB96F3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0431807"/>
              </p:ext>
            </p:extLst>
          </p:nvPr>
        </p:nvGraphicFramePr>
        <p:xfrm>
          <a:off x="6216341" y="1553593"/>
          <a:ext cx="6020047" cy="3946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76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Ključni </a:t>
            </a:r>
            <a:r>
              <a:rPr lang="hr" dirty="0" err="1"/>
              <a:t>pokazatelji </a:t>
            </a:r>
            <a:r>
              <a:rPr lang="hr" dirty="0"/>
              <a:t>učinka (KPI) u SCM-u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0445" y="1621438"/>
                <a:ext cx="8280012" cy="435133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hr" sz="1800" dirty="0"/>
                  <a:t>OTIF (</a:t>
                </a:r>
                <a:r>
                  <a:rPr lang="hr" sz="1800" i="1" dirty="0"/>
                  <a:t>On-Time In-Full</a:t>
                </a:r>
                <a:r>
                  <a:rPr lang="hr" sz="1800" dirty="0"/>
                  <a:t>) – mjeri postotak narudžbi isporučenih kupcu na vrijeme i u cijelosti, prema njihovim specifikacijama </a:t>
                </a:r>
              </a:p>
              <a:p>
                <a:pPr algn="just"/>
                <a:endParaRPr lang="pl-PL" sz="1800" dirty="0"/>
              </a:p>
              <a:p>
                <a:r>
                  <a:rPr lang="hr" sz="1800" dirty="0"/>
                  <a:t>Formula:</a:t>
                </a:r>
                <a:endParaRPr lang="pl-PL" sz="1800" dirty="0"/>
              </a:p>
              <a:p>
                <a:endParaRPr lang="pl-PL" sz="1800" dirty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𝑂𝑇𝐼𝐹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l-PL" sz="1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hr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postotak</m:t>
                            </m:r>
                            <m:r>
                              <m:rPr>
                                <m:nor/>
                              </m:rPr>
                              <a:rPr lang="hr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hr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narud</m:t>
                            </m:r>
                            <m:r>
                              <m:rPr>
                                <m:nor/>
                              </m:rPr>
                              <a:rPr lang="hr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ž</m:t>
                            </m:r>
                            <m:r>
                              <m:rPr>
                                <m:nor/>
                              </m:rPr>
                              <a:rPr lang="hr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bi</m:t>
                            </m:r>
                            <m:r>
                              <m:rPr>
                                <m:nor/>
                              </m:rPr>
                              <a:rPr lang="hr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hr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isporu</m:t>
                            </m:r>
                            <m:r>
                              <m:rPr>
                                <m:nor/>
                              </m:rPr>
                              <a:rPr lang="hr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č</m:t>
                            </m:r>
                            <m:r>
                              <m:rPr>
                                <m:nor/>
                              </m:rPr>
                              <a:rPr lang="hr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enih</m:t>
                            </m:r>
                            <m:r>
                              <m:rPr>
                                <m:nor/>
                              </m:rPr>
                              <a:rPr lang="hr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hr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kupcu</m:t>
                            </m:r>
                            <m:r>
                              <m:rPr>
                                <m:nor/>
                              </m:rPr>
                              <a:rPr lang="hr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hr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na</m:t>
                            </m:r>
                            <m:r>
                              <m:rPr>
                                <m:nor/>
                              </m:rPr>
                              <a:rPr lang="hr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hr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vrijeme</m:t>
                            </m:r>
                            <m:r>
                              <m:rPr>
                                <m:nor/>
                              </m:rPr>
                              <a:rPr lang="hr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hr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iu</m:t>
                            </m:r>
                            <m:r>
                              <m:rPr>
                                <m:nor/>
                              </m:rPr>
                              <a:rPr lang="hr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hr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cijelosti</m:t>
                            </m:r>
                          </m:num>
                          <m:den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𝑈𝑘𝑢𝑝𝑎𝑛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𝑏𝑟𝑜𝑗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𝑛𝑎𝑟𝑢𝑑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ž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𝑏𝑖</m:t>
                            </m:r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×100%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0445" y="1621438"/>
                <a:ext cx="8280012" cy="4351338"/>
              </a:xfrm>
              <a:blipFill>
                <a:blip r:embed="rId2"/>
                <a:stretch>
                  <a:fillRect l="-515" t="-1401" r="-58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Ahi </a:t>
            </a:r>
            <a:r>
              <a:rPr lang="hr" sz="1200" dirty="0">
                <a:solidFill>
                  <a:srgbClr val="7F7F7F"/>
                </a:solidFill>
              </a:rPr>
              <a:t>i sur., 2015.; </a:t>
            </a:r>
            <a:r>
              <a:rPr lang="hr" sz="1200" dirty="0" err="1">
                <a:solidFill>
                  <a:srgbClr val="7F7F7F"/>
                </a:solidFill>
              </a:rPr>
              <a:t>Anand </a:t>
            </a:r>
            <a:r>
              <a:rPr lang="hr" sz="1200" dirty="0">
                <a:solidFill>
                  <a:srgbClr val="7F7F7F"/>
                </a:solidFill>
              </a:rPr>
              <a:t>&amp; Grover, 2015.; Dias &amp; Silva 2021.; </a:t>
            </a:r>
            <a:r>
              <a:rPr lang="hr" sz="1200" dirty="0" err="1">
                <a:solidFill>
                  <a:srgbClr val="7F7F7F"/>
                </a:solidFill>
              </a:rPr>
              <a:t>Lehyani </a:t>
            </a:r>
            <a:r>
              <a:rPr lang="hr" sz="1200" dirty="0">
                <a:solidFill>
                  <a:srgbClr val="7F7F7F"/>
                </a:solidFill>
              </a:rPr>
              <a:t>i sur., 2018.; </a:t>
            </a:r>
            <a:r>
              <a:rPr lang="hr" sz="1200" dirty="0" err="1">
                <a:solidFill>
                  <a:srgbClr val="7F7F7F"/>
                </a:solidFill>
              </a:rPr>
              <a:t>Rasool </a:t>
            </a:r>
            <a:r>
              <a:rPr lang="hr" sz="1200" dirty="0">
                <a:solidFill>
                  <a:srgbClr val="7F7F7F"/>
                </a:solidFill>
              </a:rPr>
              <a:t>i sur., 2023.; </a:t>
            </a:r>
            <a:r>
              <a:rPr lang="hr" sz="1200" dirty="0" err="1">
                <a:solidFill>
                  <a:srgbClr val="7F7F7F"/>
                </a:solidFill>
              </a:rPr>
              <a:t>Yurtay </a:t>
            </a:r>
            <a:r>
              <a:rPr lang="hr" sz="1200" dirty="0">
                <a:solidFill>
                  <a:srgbClr val="7F7F7F"/>
                </a:solidFill>
              </a:rPr>
              <a:t>i sur., 2023.; </a:t>
            </a:r>
            <a:r>
              <a:rPr lang="hr" sz="1200" dirty="0" err="1">
                <a:solidFill>
                  <a:srgbClr val="7F7F7F"/>
                </a:solidFill>
              </a:rPr>
              <a:t>Zhu </a:t>
            </a:r>
            <a:r>
              <a:rPr lang="hr" sz="1200" dirty="0">
                <a:solidFill>
                  <a:srgbClr val="7F7F7F"/>
                </a:solidFill>
              </a:rPr>
              <a:t>i sur., 2017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9886" y="3516754"/>
            <a:ext cx="670560" cy="56070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C5D5280-79AB-2604-9D9A-40FBA7CE9ECB}"/>
              </a:ext>
            </a:extLst>
          </p:cNvPr>
          <p:cNvSpPr txBox="1"/>
          <p:nvPr/>
        </p:nvSpPr>
        <p:spPr>
          <a:xfrm>
            <a:off x="8181070" y="3941451"/>
            <a:ext cx="35488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r" sz="18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Visoka razina implementacije OTIF-a ukazuje na učinkovitost upravljanja zalihama, proizvodnje planiranje , prijevoz upravljanje vremenom i točnost u prihvaćanju narudžbi obraditi .</a:t>
            </a:r>
            <a:endParaRPr lang="pl-PL" dirty="0">
              <a:solidFill>
                <a:srgbClr val="1065AB"/>
              </a:solidFill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9BC728D-C055-69FA-E019-5599EC766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911" y="2241977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213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Ključni </a:t>
            </a:r>
            <a:r>
              <a:rPr lang="hr" dirty="0" err="1"/>
              <a:t>pokazatelji </a:t>
            </a:r>
            <a:r>
              <a:rPr lang="hr" dirty="0"/>
              <a:t>učinka (KPI) u SCM-u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hr" sz="1800" dirty="0"/>
                  <a:t>vrijeme obrade narudžbe LT (</a:t>
                </a:r>
                <a:r>
                  <a:rPr lang="hr" sz="1800" i="1" dirty="0"/>
                  <a:t>Lead Time, Order Fulfillment Time</a:t>
                </a:r>
                <a:r>
                  <a:rPr lang="hr" sz="1800" dirty="0"/>
                  <a:t>) – mjeri vrijeme od prihvaćanja narudžbe do njezine isporuke kupcu </a:t>
                </a:r>
              </a:p>
              <a:p>
                <a:pPr algn="just"/>
                <a:endParaRPr lang="pl-PL" sz="1800" dirty="0"/>
              </a:p>
              <a:p>
                <a:r>
                  <a:rPr lang="hr" sz="1800" dirty="0"/>
                  <a:t>Formula:</a:t>
                </a:r>
                <a:endParaRPr lang="pl-PL" sz="1800" dirty="0"/>
              </a:p>
              <a:p>
                <a:endParaRPr lang="pl-PL" sz="1800" dirty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𝐿𝑇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=</m:t>
                    </m:r>
                    <m:r>
                      <a:rPr lang="hr-HR" sz="1800" b="0" i="1" smtClean="0">
                        <a:latin typeface="Cambria Math" panose="02040503050406030204" pitchFamily="18" charset="0"/>
                      </a:rPr>
                      <m:t>𝑑𝑎𝑡𝑢𝑚</m:t>
                    </m:r>
                    <m:r>
                      <a:rPr lang="hr-HR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r-HR" sz="1800" b="0" i="1" smtClean="0">
                        <a:latin typeface="Cambria Math" panose="02040503050406030204" pitchFamily="18" charset="0"/>
                      </a:rPr>
                      <m:t>𝑖𝑠𝑝𝑜𝑟𝑢𝑘𝑒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hr-HR" sz="1800" b="0" i="1" smtClean="0">
                        <a:latin typeface="Cambria Math" panose="02040503050406030204" pitchFamily="18" charset="0"/>
                      </a:rPr>
                      <m:t>𝑑𝑎𝑡𝑢𝑚</m:t>
                    </m:r>
                    <m:r>
                      <a:rPr lang="hr-HR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r-HR" sz="1800" b="0" i="1" smtClean="0">
                        <a:latin typeface="Cambria Math" panose="02040503050406030204" pitchFamily="18" charset="0"/>
                      </a:rPr>
                      <m:t>𝑝𝑟𝑖h𝑣𝑎</m:t>
                    </m:r>
                    <m:r>
                      <a:rPr lang="hr-HR" sz="1800" b="0" i="1" smtClean="0">
                        <a:latin typeface="Cambria Math" panose="02040503050406030204" pitchFamily="18" charset="0"/>
                      </a:rPr>
                      <m:t>ć</m:t>
                    </m:r>
                    <m:r>
                      <a:rPr lang="hr-HR" sz="1800" b="0" i="1" smtClean="0">
                        <a:latin typeface="Cambria Math" panose="02040503050406030204" pitchFamily="18" charset="0"/>
                      </a:rPr>
                      <m:t>𝑎𝑛𝑗𝑎</m:t>
                    </m:r>
                    <m:r>
                      <a:rPr lang="hr-HR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r-HR" sz="1800" b="0" i="1" smtClean="0">
                        <a:latin typeface="Cambria Math" panose="02040503050406030204" pitchFamily="18" charset="0"/>
                      </a:rPr>
                      <m:t>𝑛𝑎𝑟𝑢𝑑</m:t>
                    </m:r>
                    <m:r>
                      <a:rPr lang="hr-HR" sz="1800" b="0" i="1" smtClean="0">
                        <a:latin typeface="Cambria Math" panose="02040503050406030204" pitchFamily="18" charset="0"/>
                      </a:rPr>
                      <m:t>ž</m:t>
                    </m:r>
                    <m:r>
                      <a:rPr lang="hr-HR" sz="1800" b="0" i="1" smtClean="0">
                        <a:latin typeface="Cambria Math" panose="02040503050406030204" pitchFamily="18" charset="0"/>
                      </a:rPr>
                      <m:t>𝑏𝑒</m:t>
                    </m:r>
                  </m:oMath>
                </a14:m>
                <a:endParaRPr lang="pl-PL" sz="18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  <a:blipFill>
                <a:blip r:embed="rId2"/>
                <a:stretch>
                  <a:fillRect l="-638" t="-1401" r="-72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Ahi </a:t>
            </a:r>
            <a:r>
              <a:rPr lang="hr" sz="1200" dirty="0">
                <a:solidFill>
                  <a:srgbClr val="7F7F7F"/>
                </a:solidFill>
              </a:rPr>
              <a:t>i sur., 2015.; </a:t>
            </a:r>
            <a:r>
              <a:rPr lang="hr" sz="1200" dirty="0" err="1">
                <a:solidFill>
                  <a:srgbClr val="7F7F7F"/>
                </a:solidFill>
              </a:rPr>
              <a:t>Anand </a:t>
            </a:r>
            <a:r>
              <a:rPr lang="hr" sz="1200" dirty="0">
                <a:solidFill>
                  <a:srgbClr val="7F7F7F"/>
                </a:solidFill>
              </a:rPr>
              <a:t>&amp; Grover, 2015.; Dias &amp; Silva 2021.; </a:t>
            </a:r>
            <a:r>
              <a:rPr lang="hr" sz="1200" dirty="0" err="1">
                <a:solidFill>
                  <a:srgbClr val="7F7F7F"/>
                </a:solidFill>
              </a:rPr>
              <a:t>Lehyani </a:t>
            </a:r>
            <a:r>
              <a:rPr lang="hr" sz="1200" dirty="0">
                <a:solidFill>
                  <a:srgbClr val="7F7F7F"/>
                </a:solidFill>
              </a:rPr>
              <a:t>i sur., 2018.; </a:t>
            </a:r>
            <a:r>
              <a:rPr lang="hr" sz="1200" dirty="0" err="1">
                <a:solidFill>
                  <a:srgbClr val="7F7F7F"/>
                </a:solidFill>
              </a:rPr>
              <a:t>Rasool </a:t>
            </a:r>
            <a:r>
              <a:rPr lang="hr" sz="1200" dirty="0">
                <a:solidFill>
                  <a:srgbClr val="7F7F7F"/>
                </a:solidFill>
              </a:rPr>
              <a:t>i sur., 2023.; </a:t>
            </a:r>
            <a:r>
              <a:rPr lang="hr" sz="1200" dirty="0" err="1">
                <a:solidFill>
                  <a:srgbClr val="7F7F7F"/>
                </a:solidFill>
              </a:rPr>
              <a:t>Yurtay </a:t>
            </a:r>
            <a:r>
              <a:rPr lang="hr" sz="1200" dirty="0">
                <a:solidFill>
                  <a:srgbClr val="7F7F7F"/>
                </a:solidFill>
              </a:rPr>
              <a:t>i sur., 2023.; </a:t>
            </a:r>
            <a:r>
              <a:rPr lang="hr" sz="1200" dirty="0" err="1">
                <a:solidFill>
                  <a:srgbClr val="7F7F7F"/>
                </a:solidFill>
              </a:rPr>
              <a:t>Zhu </a:t>
            </a:r>
            <a:r>
              <a:rPr lang="hr" sz="1200" dirty="0">
                <a:solidFill>
                  <a:srgbClr val="7F7F7F"/>
                </a:solidFill>
              </a:rPr>
              <a:t>i sur., 2017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9886" y="3516754"/>
            <a:ext cx="670560" cy="56070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C5D5280-79AB-2604-9D9A-40FBA7CE9ECB}"/>
              </a:ext>
            </a:extLst>
          </p:cNvPr>
          <p:cNvSpPr txBox="1"/>
          <p:nvPr/>
        </p:nvSpPr>
        <p:spPr>
          <a:xfrm>
            <a:off x="7403977" y="3338927"/>
            <a:ext cx="43259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r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Vrijeme isporuke uključuje: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vrijeme pripreme narudžbe </a:t>
            </a:r>
            <a:endParaRPr lang="en-US" dirty="0">
              <a:solidFill>
                <a:srgbClr val="1065AB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vrijeme proizvodnje </a:t>
            </a:r>
            <a:endParaRPr lang="en-US" dirty="0">
              <a:solidFill>
                <a:srgbClr val="1065AB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vrijeme isporuke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9BC728D-C055-69FA-E019-5599EC766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911" y="2222385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556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Ključni </a:t>
            </a:r>
            <a:r>
              <a:rPr lang="hr" dirty="0" err="1"/>
              <a:t>pokazatelji </a:t>
            </a:r>
            <a:r>
              <a:rPr lang="hr" dirty="0"/>
              <a:t>učinka (KPI) u SCM-u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46" y="1621438"/>
            <a:ext cx="3742676" cy="4351338"/>
          </a:xfrm>
        </p:spPr>
        <p:txBody>
          <a:bodyPr>
            <a:normAutofit/>
          </a:bodyPr>
          <a:lstStyle/>
          <a:p>
            <a:pPr algn="just"/>
            <a:r>
              <a:rPr lang="hr" sz="1800" dirty="0"/>
              <a:t>razina korisničke usluge – mjeri sposobnost organizacije da ispuni zahtjeve kupaca, često se definira kao postotak narudžbi ispunjenih bez grešaka ;</a:t>
            </a:r>
          </a:p>
          <a:p>
            <a:pPr algn="just"/>
            <a:r>
              <a:rPr lang="hr" sz="1800" dirty="0"/>
              <a:t>razina korisničke usluge (CSL) sa stajališta pojedinačnog asortimana proizvoda može se smatrati:</a:t>
            </a:r>
          </a:p>
          <a:p>
            <a:pPr lvl="1" algn="just"/>
            <a:r>
              <a:rPr lang="hr" sz="1400" dirty="0">
                <a:solidFill>
                  <a:srgbClr val="1065AB"/>
                </a:solidFill>
              </a:rPr>
              <a:t>probabilistički </a:t>
            </a:r>
            <a:r>
              <a:rPr lang="hr" sz="1400" dirty="0"/>
              <a:t>– kao vjerojatnost da ne dođe do manjka na zalihama u određenom ciklusu nadopune (PSL) ,</a:t>
            </a:r>
          </a:p>
          <a:p>
            <a:pPr lvl="1" algn="just"/>
            <a:r>
              <a:rPr lang="hr" sz="1400" dirty="0">
                <a:solidFill>
                  <a:srgbClr val="1065AB"/>
                </a:solidFill>
              </a:rPr>
              <a:t>kvantitativno </a:t>
            </a:r>
            <a:r>
              <a:rPr lang="hr" sz="1400" dirty="0"/>
              <a:t>– kao stupanj ispunjenja kvantitativne potražnje (DFR).</a:t>
            </a:r>
            <a:endParaRPr lang="en-US" sz="1400" dirty="0"/>
          </a:p>
          <a:p>
            <a:pPr algn="just"/>
            <a:endParaRPr lang="pl-PL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Ahi </a:t>
            </a:r>
            <a:r>
              <a:rPr lang="hr" sz="1200" dirty="0">
                <a:solidFill>
                  <a:srgbClr val="7F7F7F"/>
                </a:solidFill>
              </a:rPr>
              <a:t>i sur., 2015.; </a:t>
            </a:r>
            <a:r>
              <a:rPr lang="hr" sz="1200" dirty="0" err="1">
                <a:solidFill>
                  <a:srgbClr val="7F7F7F"/>
                </a:solidFill>
              </a:rPr>
              <a:t>Anand </a:t>
            </a:r>
            <a:r>
              <a:rPr lang="hr" sz="1200" dirty="0">
                <a:solidFill>
                  <a:srgbClr val="7F7F7F"/>
                </a:solidFill>
              </a:rPr>
              <a:t>&amp; Grover, 2015.; Dias &amp; Silva 2021.; </a:t>
            </a:r>
            <a:r>
              <a:rPr lang="hr" sz="1200" dirty="0" err="1">
                <a:solidFill>
                  <a:srgbClr val="7F7F7F"/>
                </a:solidFill>
              </a:rPr>
              <a:t>Lehyani </a:t>
            </a:r>
            <a:r>
              <a:rPr lang="hr" sz="1200" dirty="0">
                <a:solidFill>
                  <a:srgbClr val="7F7F7F"/>
                </a:solidFill>
              </a:rPr>
              <a:t>i sur., 2018.; </a:t>
            </a:r>
            <a:r>
              <a:rPr lang="hr" sz="1200" dirty="0" err="1">
                <a:solidFill>
                  <a:srgbClr val="7F7F7F"/>
                </a:solidFill>
              </a:rPr>
              <a:t>Rasool </a:t>
            </a:r>
            <a:r>
              <a:rPr lang="hr" sz="1200" dirty="0">
                <a:solidFill>
                  <a:srgbClr val="7F7F7F"/>
                </a:solidFill>
              </a:rPr>
              <a:t>i sur., 2023.; </a:t>
            </a:r>
            <a:r>
              <a:rPr lang="hr" sz="1200" dirty="0" err="1">
                <a:solidFill>
                  <a:srgbClr val="7F7F7F"/>
                </a:solidFill>
              </a:rPr>
              <a:t>Yurtay </a:t>
            </a:r>
            <a:r>
              <a:rPr lang="hr" sz="1200" dirty="0">
                <a:solidFill>
                  <a:srgbClr val="7F7F7F"/>
                </a:solidFill>
              </a:rPr>
              <a:t>i sur., 2023.; </a:t>
            </a:r>
            <a:r>
              <a:rPr lang="hr" sz="1200" dirty="0" err="1">
                <a:solidFill>
                  <a:srgbClr val="7F7F7F"/>
                </a:solidFill>
              </a:rPr>
              <a:t>Zhu </a:t>
            </a:r>
            <a:r>
              <a:rPr lang="hr" sz="1200" dirty="0">
                <a:solidFill>
                  <a:srgbClr val="7F7F7F"/>
                </a:solidFill>
              </a:rPr>
              <a:t>i sur., 2017.; Bowersox i Closs, 1996 .; Cyplik &amp; Hadaś, 2012. (monografija).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33151" y="1481668"/>
            <a:ext cx="1148081" cy="959996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29474343-AD06-D1E1-C9E3-F68E1142A243}"/>
              </a:ext>
            </a:extLst>
          </p:cNvPr>
          <p:cNvSpPr txBox="1"/>
          <p:nvPr/>
        </p:nvSpPr>
        <p:spPr>
          <a:xfrm>
            <a:off x="6481232" y="1618262"/>
            <a:ext cx="5556888" cy="4575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Vjerojatnost razine korisničke usluge može se izračunati iz formule: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PSL = ( </a:t>
            </a:r>
            <a:r>
              <a:rPr lang="hr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 </a:t>
            </a:r>
            <a:r>
              <a:rPr lang="hr" sz="18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 </a:t>
            </a:r>
            <a:r>
              <a:rPr lang="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hr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 </a:t>
            </a:r>
            <a:r>
              <a:rPr lang="hr" sz="18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 </a:t>
            </a:r>
            <a:r>
              <a:rPr lang="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/ </a:t>
            </a:r>
            <a:r>
              <a:rPr lang="hr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 </a:t>
            </a:r>
            <a:r>
              <a:rPr lang="hr" sz="18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 </a:t>
            </a:r>
            <a:r>
              <a:rPr lang="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× 100%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hr" kern="100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gdje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PSL – probabilistička razina usluge,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 </a:t>
            </a:r>
            <a:r>
              <a:rPr lang="hr" sz="18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 </a:t>
            </a:r>
            <a:r>
              <a:rPr lang="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broj ciklusa nadopunjavanja zaliha tijekom ispitivanog razdoblja,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 </a:t>
            </a:r>
            <a:r>
              <a:rPr lang="hr" sz="18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 </a:t>
            </a:r>
            <a:r>
              <a:rPr lang="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broj ciklusa popunjavanja zaliha u kojima su zabilježeni nedostaci tijekom promatranog razdoblja.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31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Ključni </a:t>
            </a:r>
            <a:r>
              <a:rPr lang="hr" dirty="0" err="1"/>
              <a:t>pokazatelji </a:t>
            </a:r>
            <a:r>
              <a:rPr lang="hr" dirty="0"/>
              <a:t>učinka (KPI) u SCM-u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46" y="1621438"/>
            <a:ext cx="3742676" cy="4351338"/>
          </a:xfrm>
        </p:spPr>
        <p:txBody>
          <a:bodyPr>
            <a:normAutofit/>
          </a:bodyPr>
          <a:lstStyle/>
          <a:p>
            <a:pPr algn="just"/>
            <a:r>
              <a:rPr lang="hr" sz="1800" dirty="0"/>
              <a:t>razina korisničke usluge – mjeri sposobnost organizacije da ispuni zahtjeve kupaca, često se definira kao postotak narudžbi ispunjenih bez grešaka ;</a:t>
            </a:r>
          </a:p>
          <a:p>
            <a:pPr algn="just"/>
            <a:r>
              <a:rPr lang="hr" sz="1800" dirty="0"/>
              <a:t>razina korisničke usluge (CSL) sa stajališta pojedinačnog asortimana proizvoda može se smatrati:</a:t>
            </a:r>
          </a:p>
          <a:p>
            <a:pPr lvl="1" algn="just"/>
            <a:r>
              <a:rPr lang="hr" sz="1400" dirty="0">
                <a:solidFill>
                  <a:srgbClr val="1065AB"/>
                </a:solidFill>
              </a:rPr>
              <a:t>probabilistički </a:t>
            </a:r>
            <a:r>
              <a:rPr lang="hr" sz="1400" dirty="0"/>
              <a:t>– kao vjerojatnost da ne dođe do manjka na zalihama u određenom ciklusu nadopune (PSL) ,</a:t>
            </a:r>
          </a:p>
          <a:p>
            <a:pPr lvl="1" algn="just"/>
            <a:r>
              <a:rPr lang="hr" sz="1400" dirty="0">
                <a:solidFill>
                  <a:srgbClr val="1065AB"/>
                </a:solidFill>
              </a:rPr>
              <a:t>kvantitativno </a:t>
            </a:r>
            <a:r>
              <a:rPr lang="hr" sz="1400" dirty="0"/>
              <a:t>– kao stupanj ispunjenja kvantitativne potražnje (DFR).</a:t>
            </a:r>
            <a:endParaRPr lang="en-US" sz="1400" dirty="0"/>
          </a:p>
          <a:p>
            <a:pPr algn="just"/>
            <a:endParaRPr lang="pl-PL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Ahi </a:t>
            </a:r>
            <a:r>
              <a:rPr lang="hr" sz="1200" dirty="0">
                <a:solidFill>
                  <a:srgbClr val="7F7F7F"/>
                </a:solidFill>
              </a:rPr>
              <a:t>i sur., 2015.; </a:t>
            </a:r>
            <a:r>
              <a:rPr lang="hr" sz="1200" dirty="0" err="1">
                <a:solidFill>
                  <a:srgbClr val="7F7F7F"/>
                </a:solidFill>
              </a:rPr>
              <a:t>Anand </a:t>
            </a:r>
            <a:r>
              <a:rPr lang="hr" sz="1200" dirty="0">
                <a:solidFill>
                  <a:srgbClr val="7F7F7F"/>
                </a:solidFill>
              </a:rPr>
              <a:t>&amp; Grover, 2015.; Dias &amp; Silva 2021.; </a:t>
            </a:r>
            <a:r>
              <a:rPr lang="hr" sz="1200" dirty="0" err="1">
                <a:solidFill>
                  <a:srgbClr val="7F7F7F"/>
                </a:solidFill>
              </a:rPr>
              <a:t>Lehyani </a:t>
            </a:r>
            <a:r>
              <a:rPr lang="hr" sz="1200" dirty="0">
                <a:solidFill>
                  <a:srgbClr val="7F7F7F"/>
                </a:solidFill>
              </a:rPr>
              <a:t>i sur., 2018.; </a:t>
            </a:r>
            <a:r>
              <a:rPr lang="hr" sz="1200" dirty="0" err="1">
                <a:solidFill>
                  <a:srgbClr val="7F7F7F"/>
                </a:solidFill>
              </a:rPr>
              <a:t>Rasool </a:t>
            </a:r>
            <a:r>
              <a:rPr lang="hr" sz="1200" dirty="0">
                <a:solidFill>
                  <a:srgbClr val="7F7F7F"/>
                </a:solidFill>
              </a:rPr>
              <a:t>i sur., 2023.; </a:t>
            </a:r>
            <a:r>
              <a:rPr lang="hr" sz="1200" dirty="0" err="1">
                <a:solidFill>
                  <a:srgbClr val="7F7F7F"/>
                </a:solidFill>
              </a:rPr>
              <a:t>Yurtay </a:t>
            </a:r>
            <a:r>
              <a:rPr lang="hr" sz="1200" dirty="0">
                <a:solidFill>
                  <a:srgbClr val="7F7F7F"/>
                </a:solidFill>
              </a:rPr>
              <a:t>i sur., 2023.; </a:t>
            </a:r>
            <a:r>
              <a:rPr lang="hr" sz="1200" dirty="0" err="1">
                <a:solidFill>
                  <a:srgbClr val="7F7F7F"/>
                </a:solidFill>
              </a:rPr>
              <a:t>Zhu </a:t>
            </a:r>
            <a:r>
              <a:rPr lang="hr" sz="1200" dirty="0">
                <a:solidFill>
                  <a:srgbClr val="7F7F7F"/>
                </a:solidFill>
              </a:rPr>
              <a:t>i sur., 2017.; Bowersox i Closs, 1996 .; Cyplik &amp; Hadaś, 2012. (monografija).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33151" y="1481668"/>
            <a:ext cx="1148081" cy="959996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158D847A-28DE-5EF5-6780-BC39975B8BB0}"/>
              </a:ext>
            </a:extLst>
          </p:cNvPr>
          <p:cNvSpPr txBox="1"/>
          <p:nvPr/>
        </p:nvSpPr>
        <p:spPr>
          <a:xfrm>
            <a:off x="6596110" y="1621438"/>
            <a:ext cx="5040296" cy="3329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Stopa ispunjenosti potražnje može se izračunati pomoću formule: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DFR = (PR – NB) / PR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hr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gdje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DFR – Stopa ispunjenja potražnje ,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 – potražnja, ukupan broj naručenih jedinica,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NB – broj nedostataka.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18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Ključni </a:t>
            </a:r>
            <a:r>
              <a:rPr lang="hr" dirty="0" err="1"/>
              <a:t>pokazatelji </a:t>
            </a:r>
            <a:r>
              <a:rPr lang="hr" dirty="0"/>
              <a:t>učinka (KPI) u SCM-u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hr" sz="1800" dirty="0"/>
                  <a:t>Stopa dostupnosti zaliha (IA) – postotak vremena u kojem su zalihe dostupne kupcima bez odgode ;</a:t>
                </a:r>
              </a:p>
              <a:p>
                <a:pPr algn="just"/>
                <a:endParaRPr lang="pl-PL" sz="1800" dirty="0"/>
              </a:p>
              <a:p>
                <a:r>
                  <a:rPr lang="hr" sz="1800" dirty="0"/>
                  <a:t>Formula:</a:t>
                </a:r>
                <a:endParaRPr lang="pl-PL" sz="1800" dirty="0"/>
              </a:p>
              <a:p>
                <a:endParaRPr lang="pl-PL" sz="1800" dirty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𝐼𝐴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𝑡h𝑒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𝑛𝑢𝑚𝑏𝑒𝑟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𝑑𝑎𝑦𝑠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𝑡h𝑎𝑡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𝑖𝑛𝑣𝑒𝑛𝑡𝑜𝑟𝑦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𝑤𝑎𝑠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𝑎𝑣𝑎𝑖𝑙𝑎𝑏𝑙𝑒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𝑡𝑜𝑡𝑎𝑙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𝑛𝑢𝑚𝑏𝑒𝑟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𝑑𝑎𝑦𝑠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𝑡h𝑒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𝑝𝑒𝑟𝑖𝑜𝑑</m:t>
                            </m:r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×100%</m:t>
                    </m:r>
                  </m:oMath>
                </a14:m>
                <a:endParaRPr lang="pl-PL" sz="1800" dirty="0"/>
              </a:p>
              <a:p>
                <a:endParaRPr lang="pl-PL" sz="1800" dirty="0"/>
              </a:p>
              <a:p>
                <a:r>
                  <a:rPr lang="hr" sz="1800" dirty="0"/>
                  <a:t>o r</a:t>
                </a:r>
                <a:endParaRPr lang="pl-PL" sz="1800" dirty="0"/>
              </a:p>
              <a:p>
                <a:endParaRPr lang="pl-PL" sz="1800" dirty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𝐼𝐴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𝑎𝑣𝑎𝑖𝑙𝑎𝑏𝑙𝑒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𝑠𝑡𝑜𝑐𝑘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𝑞𝑢𝑎𝑛𝑡𝑖𝑡𝑦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𝑑𝑒𝑠𝑖𝑟𝑒𝑑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𝑖𝑛𝑣𝑒𝑛𝑡𝑜𝑟𝑦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𝑞𝑢𝑎𝑛𝑡𝑖𝑡𝑦</m:t>
                            </m:r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×100%</m:t>
                    </m:r>
                  </m:oMath>
                </a14:m>
                <a:endParaRPr lang="pl-PL" sz="18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  <a:blipFill>
                <a:blip r:embed="rId2"/>
                <a:stretch>
                  <a:fillRect l="-638" t="-1401" r="-729"/>
                </a:stretch>
              </a:blipFill>
            </p:spPr>
            <p:txBody>
              <a:bodyPr/>
              <a:lstStyle/>
              <a:p>
                <a:r xmlns:a="http://schemas.openxmlformats.org/drawingml/2006/main">
                  <a:rPr lang="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Ahi </a:t>
            </a:r>
            <a:r>
              <a:rPr lang="hr" sz="1200" dirty="0">
                <a:solidFill>
                  <a:srgbClr val="7F7F7F"/>
                </a:solidFill>
              </a:rPr>
              <a:t>i sur., 2015.; </a:t>
            </a:r>
            <a:r>
              <a:rPr lang="hr" sz="1200" dirty="0" err="1">
                <a:solidFill>
                  <a:srgbClr val="7F7F7F"/>
                </a:solidFill>
              </a:rPr>
              <a:t>Anand </a:t>
            </a:r>
            <a:r>
              <a:rPr lang="hr" sz="1200" dirty="0">
                <a:solidFill>
                  <a:srgbClr val="7F7F7F"/>
                </a:solidFill>
              </a:rPr>
              <a:t>&amp; Grover, 2015.; Dias &amp; Silva 2021.; </a:t>
            </a:r>
            <a:r>
              <a:rPr lang="hr" sz="1200" dirty="0" err="1">
                <a:solidFill>
                  <a:srgbClr val="7F7F7F"/>
                </a:solidFill>
              </a:rPr>
              <a:t>Lehyani </a:t>
            </a:r>
            <a:r>
              <a:rPr lang="hr" sz="1200" dirty="0">
                <a:solidFill>
                  <a:srgbClr val="7F7F7F"/>
                </a:solidFill>
              </a:rPr>
              <a:t>i dr., 2018.; </a:t>
            </a:r>
            <a:r>
              <a:rPr lang="hr" sz="1200" dirty="0" err="1">
                <a:solidFill>
                  <a:srgbClr val="7F7F7F"/>
                </a:solidFill>
              </a:rPr>
              <a:t>Rasool </a:t>
            </a:r>
            <a:r>
              <a:rPr lang="hr" sz="1200" dirty="0">
                <a:solidFill>
                  <a:srgbClr val="7F7F7F"/>
                </a:solidFill>
              </a:rPr>
              <a:t>i sur., 2023.; </a:t>
            </a:r>
            <a:r>
              <a:rPr lang="hr" sz="1200" dirty="0" err="1">
                <a:solidFill>
                  <a:srgbClr val="7F7F7F"/>
                </a:solidFill>
              </a:rPr>
              <a:t>Yurtay </a:t>
            </a:r>
            <a:r>
              <a:rPr lang="hr" sz="1200" dirty="0">
                <a:solidFill>
                  <a:srgbClr val="7F7F7F"/>
                </a:solidFill>
              </a:rPr>
              <a:t>i sur., 2023.; </a:t>
            </a:r>
            <a:r>
              <a:rPr lang="hr" sz="1200" dirty="0" err="1">
                <a:solidFill>
                  <a:srgbClr val="7F7F7F"/>
                </a:solidFill>
              </a:rPr>
              <a:t>Zhu </a:t>
            </a:r>
            <a:r>
              <a:rPr lang="hr" sz="1200" dirty="0">
                <a:solidFill>
                  <a:srgbClr val="7F7F7F"/>
                </a:solidFill>
              </a:rPr>
              <a:t>i sur., 2017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172" y="3348078"/>
            <a:ext cx="670560" cy="56070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C5D5280-79AB-2604-9D9A-40FBA7CE9ECB}"/>
              </a:ext>
            </a:extLst>
          </p:cNvPr>
          <p:cNvSpPr txBox="1"/>
          <p:nvPr/>
        </p:nvSpPr>
        <p:spPr>
          <a:xfrm>
            <a:off x="7403977" y="3658520"/>
            <a:ext cx="432594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r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Indikator mjeri postotak dana ili slučajeva u kojima je zaliha bila dostupna za trenutno ispunjenje u odnosu na ukupnu potražnju ili broj dana u određenom razdoblju.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9BC728D-C055-69FA-E019-5599EC766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911" y="2541978"/>
            <a:ext cx="939165" cy="939165"/>
          </a:xfrm>
          <a:prstGeom prst="rect">
            <a:avLst/>
          </a:prstGeom>
          <a:noFill/>
        </p:spPr>
      </p:pic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F8A573E4-E8ED-AB30-9469-1E0DC36E2F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172" y="4965293"/>
            <a:ext cx="670560" cy="56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2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Ključni </a:t>
            </a:r>
            <a:r>
              <a:rPr lang="hr" dirty="0" err="1"/>
              <a:t>pokazatelji </a:t>
            </a:r>
            <a:r>
              <a:rPr lang="hr" dirty="0"/>
              <a:t>učinka (KPI) u SCM-u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hr" sz="1800" dirty="0"/>
                  <a:t>omjer obrtaja zaliha (IT) – mjeri koliko često tvrtka koristi i zamjenjuje zalihe u određenom razdoblju, pokazuje koliko učinkovito organizacija upravlja svojim resursima i odgovara na potražnju tržišta ;</a:t>
                </a:r>
              </a:p>
              <a:p>
                <a:pPr algn="just"/>
                <a:endParaRPr lang="pl-PL" sz="1800" dirty="0"/>
              </a:p>
              <a:p>
                <a:r>
                  <a:rPr lang="hr" sz="1800" dirty="0"/>
                  <a:t>Formula:</a:t>
                </a:r>
                <a:endParaRPr lang="pl-PL" sz="1800" dirty="0"/>
              </a:p>
              <a:p>
                <a:endParaRPr lang="pl-PL" sz="1800" dirty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𝐼𝑇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𝑡𝑟𝑜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š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𝑎𝑘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𝑝𝑟𝑜𝑑𝑎𝑛𝑖h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𝑝𝑟𝑜𝑖𝑧𝑣𝑜𝑑𝑎</m:t>
                            </m:r>
                          </m:num>
                          <m:den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𝑝𝑟𝑜𝑠𝑗𝑒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č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𝑛𝑎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𝑟𝑎𝑧𝑖𝑛𝑎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𝑧𝑎𝑙𝑖h𝑎</m:t>
                            </m:r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×100%</m:t>
                    </m:r>
                  </m:oMath>
                </a14:m>
                <a:endParaRPr lang="pl-PL" sz="18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  <a:blipFill>
                <a:blip r:embed="rId2"/>
                <a:stretch>
                  <a:fillRect l="-638" t="-1401" r="-72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Ahi </a:t>
            </a:r>
            <a:r>
              <a:rPr lang="hr" sz="1200" dirty="0">
                <a:solidFill>
                  <a:srgbClr val="7F7F7F"/>
                </a:solidFill>
              </a:rPr>
              <a:t>i sur., 2015.; </a:t>
            </a:r>
            <a:r>
              <a:rPr lang="hr" sz="1200" dirty="0" err="1">
                <a:solidFill>
                  <a:srgbClr val="7F7F7F"/>
                </a:solidFill>
              </a:rPr>
              <a:t>Anand </a:t>
            </a:r>
            <a:r>
              <a:rPr lang="hr" sz="1200" dirty="0">
                <a:solidFill>
                  <a:srgbClr val="7F7F7F"/>
                </a:solidFill>
              </a:rPr>
              <a:t>&amp; Grover, 2015.; Dias &amp; Silva 2021.; </a:t>
            </a:r>
            <a:r>
              <a:rPr lang="hr" sz="1200" dirty="0" err="1">
                <a:solidFill>
                  <a:srgbClr val="7F7F7F"/>
                </a:solidFill>
              </a:rPr>
              <a:t>Lehyani </a:t>
            </a:r>
            <a:r>
              <a:rPr lang="hr" sz="1200" dirty="0">
                <a:solidFill>
                  <a:srgbClr val="7F7F7F"/>
                </a:solidFill>
              </a:rPr>
              <a:t>i sur., 2018.; </a:t>
            </a:r>
            <a:r>
              <a:rPr lang="hr" sz="1200" dirty="0" err="1">
                <a:solidFill>
                  <a:srgbClr val="7F7F7F"/>
                </a:solidFill>
              </a:rPr>
              <a:t>Rasool </a:t>
            </a:r>
            <a:r>
              <a:rPr lang="hr" sz="1200" dirty="0">
                <a:solidFill>
                  <a:srgbClr val="7F7F7F"/>
                </a:solidFill>
              </a:rPr>
              <a:t>i sur., 2023.; </a:t>
            </a:r>
            <a:r>
              <a:rPr lang="hr" sz="1200" dirty="0" err="1">
                <a:solidFill>
                  <a:srgbClr val="7F7F7F"/>
                </a:solidFill>
              </a:rPr>
              <a:t>Yurtay </a:t>
            </a:r>
            <a:r>
              <a:rPr lang="hr" sz="1200" dirty="0">
                <a:solidFill>
                  <a:srgbClr val="7F7F7F"/>
                </a:solidFill>
              </a:rPr>
              <a:t>i sur., 2023.; </a:t>
            </a:r>
            <a:r>
              <a:rPr lang="hr" sz="1200" dirty="0" err="1">
                <a:solidFill>
                  <a:srgbClr val="7F7F7F"/>
                </a:solidFill>
              </a:rPr>
              <a:t>Zhu </a:t>
            </a:r>
            <a:r>
              <a:rPr lang="hr" sz="1200" dirty="0">
                <a:solidFill>
                  <a:srgbClr val="7F7F7F"/>
                </a:solidFill>
              </a:rPr>
              <a:t>i sur., 2017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172" y="3836479"/>
            <a:ext cx="670560" cy="56070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C5D5280-79AB-2604-9D9A-40FBA7CE9ECB}"/>
              </a:ext>
            </a:extLst>
          </p:cNvPr>
          <p:cNvSpPr txBox="1"/>
          <p:nvPr/>
        </p:nvSpPr>
        <p:spPr>
          <a:xfrm>
            <a:off x="7403977" y="3658520"/>
            <a:ext cx="432594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r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Previsok pokazatelj može ukazivati na rizik od manjka zaliha.</a:t>
            </a:r>
            <a:endParaRPr lang="pl-PL" dirty="0">
              <a:solidFill>
                <a:srgbClr val="1065AB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rgbClr val="1065AB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r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Prenizak pokazatelj može značiti prevelike zalihe ili slabu prodaju.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9BC728D-C055-69FA-E019-5599EC766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911" y="2541978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839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Ključni </a:t>
            </a:r>
            <a:r>
              <a:rPr lang="hr" dirty="0" err="1"/>
              <a:t>pokazatelji </a:t>
            </a:r>
            <a:r>
              <a:rPr lang="hr" dirty="0"/>
              <a:t>učinka (KPI) u SCM-u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hr" sz="1800" dirty="0"/>
                  <a:t>Stopa povrata ( </a:t>
                </a:r>
                <a:r>
                  <a:rPr lang="hr" sz="1800" dirty="0" err="1"/>
                  <a:t>RoR </a:t>
                </a:r>
                <a:r>
                  <a:rPr lang="hr" sz="1800" dirty="0"/>
                  <a:t>) – postotak proizvoda koje su kupci vratili u odnosu na ukupan broj prodanih proizvoda ;</a:t>
                </a:r>
              </a:p>
              <a:p>
                <a:pPr algn="just"/>
                <a:endParaRPr lang="pl-PL" sz="1800" dirty="0"/>
              </a:p>
              <a:p>
                <a:r>
                  <a:rPr lang="hr" sz="1800" dirty="0"/>
                  <a:t>Formula:</a:t>
                </a:r>
                <a:endParaRPr lang="pl-PL" sz="1800" dirty="0"/>
              </a:p>
              <a:p>
                <a:endParaRPr lang="pl-PL" sz="1800" dirty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𝑅𝑜𝑅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𝐵𝑟𝑜𝑗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𝑣𝑟𝑎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ć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𝑒𝑛𝑖h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𝑝𝑟𝑜𝑖𝑧𝑣𝑜𝑑𝑎</m:t>
                            </m:r>
                          </m:num>
                          <m:den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𝑢𝑘𝑢𝑝𝑎𝑛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𝑏𝑟𝑜𝑗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𝑝𝑟𝑜𝑑𝑎𝑛𝑖h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𝑝𝑟𝑜𝑖𝑧𝑣𝑜𝑑𝑎</m:t>
                            </m:r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×100%</m:t>
                    </m:r>
                  </m:oMath>
                </a14:m>
                <a:endParaRPr lang="pl-PL" sz="18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  <a:blipFill>
                <a:blip r:embed="rId2"/>
                <a:stretch>
                  <a:fillRect l="-638" t="-1401" r="-72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Ahi </a:t>
            </a:r>
            <a:r>
              <a:rPr lang="hr" sz="1200" dirty="0">
                <a:solidFill>
                  <a:srgbClr val="7F7F7F"/>
                </a:solidFill>
              </a:rPr>
              <a:t>i sur., 2015.; </a:t>
            </a:r>
            <a:r>
              <a:rPr lang="hr" sz="1200" dirty="0" err="1">
                <a:solidFill>
                  <a:srgbClr val="7F7F7F"/>
                </a:solidFill>
              </a:rPr>
              <a:t>Anand </a:t>
            </a:r>
            <a:r>
              <a:rPr lang="hr" sz="1200" dirty="0">
                <a:solidFill>
                  <a:srgbClr val="7F7F7F"/>
                </a:solidFill>
              </a:rPr>
              <a:t>&amp; Grover, 2015.; Dias &amp; Silva 2021.; </a:t>
            </a:r>
            <a:r>
              <a:rPr lang="hr" sz="1200" dirty="0" err="1">
                <a:solidFill>
                  <a:srgbClr val="7F7F7F"/>
                </a:solidFill>
              </a:rPr>
              <a:t>Lehyani </a:t>
            </a:r>
            <a:r>
              <a:rPr lang="hr" sz="1200" dirty="0">
                <a:solidFill>
                  <a:srgbClr val="7F7F7F"/>
                </a:solidFill>
              </a:rPr>
              <a:t>i sur., 2018.; </a:t>
            </a:r>
            <a:r>
              <a:rPr lang="hr" sz="1200" dirty="0" err="1">
                <a:solidFill>
                  <a:srgbClr val="7F7F7F"/>
                </a:solidFill>
              </a:rPr>
              <a:t>Rasool </a:t>
            </a:r>
            <a:r>
              <a:rPr lang="hr" sz="1200" dirty="0">
                <a:solidFill>
                  <a:srgbClr val="7F7F7F"/>
                </a:solidFill>
              </a:rPr>
              <a:t>i sur., 2023.; </a:t>
            </a:r>
            <a:r>
              <a:rPr lang="hr" sz="1200" dirty="0" err="1">
                <a:solidFill>
                  <a:srgbClr val="7F7F7F"/>
                </a:solidFill>
              </a:rPr>
              <a:t>Yurtay </a:t>
            </a:r>
            <a:r>
              <a:rPr lang="hr" sz="1200" dirty="0">
                <a:solidFill>
                  <a:srgbClr val="7F7F7F"/>
                </a:solidFill>
              </a:rPr>
              <a:t>i sur., 2023.; </a:t>
            </a:r>
            <a:r>
              <a:rPr lang="hr" sz="1200" dirty="0" err="1">
                <a:solidFill>
                  <a:srgbClr val="7F7F7F"/>
                </a:solidFill>
              </a:rPr>
              <a:t>Zhu </a:t>
            </a:r>
            <a:r>
              <a:rPr lang="hr" sz="1200" dirty="0">
                <a:solidFill>
                  <a:srgbClr val="7F7F7F"/>
                </a:solidFill>
              </a:rPr>
              <a:t>i sur., 2017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3303819"/>
            <a:ext cx="670560" cy="56070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C5D5280-79AB-2604-9D9A-40FBA7CE9ECB}"/>
              </a:ext>
            </a:extLst>
          </p:cNvPr>
          <p:cNvSpPr txBox="1"/>
          <p:nvPr/>
        </p:nvSpPr>
        <p:spPr>
          <a:xfrm>
            <a:off x="7403977" y="3658520"/>
            <a:ext cx="43259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r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Visoka stopa povrata može ukazivati na probleme s kvalitetom proizvoda, odstupanja u opisima ili neispravno ispunjenje očekivanja kupaca, što negativno utječe na njihovo zadovoljstvo .</a:t>
            </a:r>
            <a:endParaRPr lang="en-US" dirty="0">
              <a:solidFill>
                <a:srgbClr val="1065AB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9BC728D-C055-69FA-E019-5599EC766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911" y="2541978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669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Ključni </a:t>
            </a:r>
            <a:r>
              <a:rPr lang="hr" dirty="0" err="1"/>
              <a:t>pokazatelji </a:t>
            </a:r>
            <a:r>
              <a:rPr lang="hr" dirty="0"/>
              <a:t>učinka (KPI) u SCM-u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hr" sz="1800" dirty="0"/>
                  <a:t>Indeks učinka dobavljača (SPI) – procjena i praćenje učinka dobavljača unutar opskrbnog lanca; odrediti koliko dobro dobavljači ispunjavaju utvrđene kriterije, kao što su kvaliteta isporučenih proizvoda, isporuka na vrijeme ili sposobnost dovršavanja narudžbi bez pogrešaka ;</a:t>
                </a:r>
              </a:p>
              <a:p>
                <a:pPr algn="just"/>
                <a:endParaRPr lang="pl-PL" sz="1800" dirty="0"/>
              </a:p>
              <a:p>
                <a:r>
                  <a:rPr lang="hr" sz="1800" dirty="0"/>
                  <a:t>Formula:</a:t>
                </a:r>
                <a:endParaRPr lang="pl-PL" sz="1800" dirty="0"/>
              </a:p>
              <a:p>
                <a:endParaRPr lang="pl-PL" sz="1800" dirty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𝑆𝑃𝐼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𝑧𝑏𝑟𝑜𝑗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𝑏𝑜𝑑𝑜𝑣𝑎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𝑧𝑎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𝑠𝑣𝑒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𝑘𝑟𝑖𝑡𝑒𝑟𝑖𝑗𝑒</m:t>
                            </m:r>
                          </m:num>
                          <m:den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𝑚𝑎𝑘𝑠𝑖𝑚𝑎𝑙𝑎𝑛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𝑚𝑜𝑔𝑢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ć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𝑏𝑟𝑜𝑗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𝑏𝑜𝑑𝑜𝑣𝑎</m:t>
                            </m:r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×100%</m:t>
                    </m:r>
                  </m:oMath>
                </a14:m>
                <a:endParaRPr lang="pl-PL" sz="18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  <a:blipFill>
                <a:blip r:embed="rId2"/>
                <a:stretch>
                  <a:fillRect l="-638" t="-1401" r="-72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Ahi </a:t>
            </a:r>
            <a:r>
              <a:rPr lang="hr" sz="1200" dirty="0">
                <a:solidFill>
                  <a:srgbClr val="7F7F7F"/>
                </a:solidFill>
              </a:rPr>
              <a:t>i sur., 2015.; </a:t>
            </a:r>
            <a:r>
              <a:rPr lang="hr" sz="1200" dirty="0" err="1">
                <a:solidFill>
                  <a:srgbClr val="7F7F7F"/>
                </a:solidFill>
              </a:rPr>
              <a:t>Anand </a:t>
            </a:r>
            <a:r>
              <a:rPr lang="hr" sz="1200" dirty="0">
                <a:solidFill>
                  <a:srgbClr val="7F7F7F"/>
                </a:solidFill>
              </a:rPr>
              <a:t>&amp; Grover, 2015.; Dias &amp; Silva 2021.; </a:t>
            </a:r>
            <a:r>
              <a:rPr lang="hr" sz="1200" dirty="0" err="1">
                <a:solidFill>
                  <a:srgbClr val="7F7F7F"/>
                </a:solidFill>
              </a:rPr>
              <a:t>Lehyani </a:t>
            </a:r>
            <a:r>
              <a:rPr lang="hr" sz="1200" dirty="0">
                <a:solidFill>
                  <a:srgbClr val="7F7F7F"/>
                </a:solidFill>
              </a:rPr>
              <a:t>i sur., 2018.; </a:t>
            </a:r>
            <a:r>
              <a:rPr lang="hr" sz="1200" dirty="0" err="1">
                <a:solidFill>
                  <a:srgbClr val="7F7F7F"/>
                </a:solidFill>
              </a:rPr>
              <a:t>Rasool </a:t>
            </a:r>
            <a:r>
              <a:rPr lang="hr" sz="1200" dirty="0">
                <a:solidFill>
                  <a:srgbClr val="7F7F7F"/>
                </a:solidFill>
              </a:rPr>
              <a:t>i sur., 2023.; </a:t>
            </a:r>
            <a:r>
              <a:rPr lang="hr" sz="1200" dirty="0" err="1">
                <a:solidFill>
                  <a:srgbClr val="7F7F7F"/>
                </a:solidFill>
              </a:rPr>
              <a:t>Yurtay </a:t>
            </a:r>
            <a:r>
              <a:rPr lang="hr" sz="1200" dirty="0">
                <a:solidFill>
                  <a:srgbClr val="7F7F7F"/>
                </a:solidFill>
              </a:rPr>
              <a:t>i sur., 2023.; </a:t>
            </a:r>
            <a:r>
              <a:rPr lang="hr" sz="1200" dirty="0" err="1">
                <a:solidFill>
                  <a:srgbClr val="7F7F7F"/>
                </a:solidFill>
              </a:rPr>
              <a:t>Zhu </a:t>
            </a:r>
            <a:r>
              <a:rPr lang="hr" sz="1200" dirty="0">
                <a:solidFill>
                  <a:srgbClr val="7F7F7F"/>
                </a:solidFill>
              </a:rPr>
              <a:t>i sur., 2017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4029164"/>
            <a:ext cx="670560" cy="56070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C5D5280-79AB-2604-9D9A-40FBA7CE9ECB}"/>
              </a:ext>
            </a:extLst>
          </p:cNvPr>
          <p:cNvSpPr txBox="1"/>
          <p:nvPr/>
        </p:nvSpPr>
        <p:spPr>
          <a:xfrm>
            <a:off x="7403977" y="3658520"/>
            <a:ext cx="43259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r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 se obično izračunava na temelju nekoliko pojedinačnih pokazatelja učinka, kao što su kvaliteta isporuke </a:t>
            </a:r>
            <a:r>
              <a:rPr lang="hr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pravodobnost </a:t>
            </a:r>
            <a:r>
              <a:rPr lang="hr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fleksibilnost .</a:t>
            </a:r>
            <a:endParaRPr lang="en-US" dirty="0">
              <a:solidFill>
                <a:srgbClr val="1065AB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9BC728D-C055-69FA-E019-5599EC766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911" y="2541978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042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Dnevni red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" sz="2000" dirty="0"/>
              <a:t>koncept kontrolinga </a:t>
            </a:r>
          </a:p>
          <a:p>
            <a:endParaRPr lang="en-US" sz="2000" dirty="0"/>
          </a:p>
          <a:p>
            <a:r>
              <a:rPr lang="hr" sz="2000" dirty="0"/>
              <a:t>ciljevi i opseg kontrolinga u opskrbnom </a:t>
            </a:r>
            <a:r>
              <a:rPr lang="hr" sz="2000"/>
              <a:t>lancu </a:t>
            </a:r>
          </a:p>
          <a:p>
            <a:endParaRPr lang="en-US" sz="2000" dirty="0"/>
          </a:p>
          <a:p>
            <a:r>
              <a:rPr lang="hr" sz="2000" dirty="0"/>
              <a:t>osnovni ključni pokazatelji uspješnosti (KPI) u opskrbnom lancu </a:t>
            </a:r>
            <a:endParaRPr lang="en-US" sz="2000" dirty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KPI u SCM-u – </a:t>
            </a:r>
            <a:r>
              <a:rPr lang="hr" dirty="0" err="1"/>
              <a:t>primjer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5610"/>
            <a:ext cx="10951347" cy="10418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" sz="2000" dirty="0"/>
              <a:t>Narudžbe kupaca i planirani rokovi isporuke prikazani su u donjoj tablici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E38CED5-FDE1-C0FD-594D-77499BFA7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953241"/>
              </p:ext>
            </p:extLst>
          </p:nvPr>
        </p:nvGraphicFramePr>
        <p:xfrm>
          <a:off x="838199" y="1875347"/>
          <a:ext cx="5957902" cy="436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420">
                  <a:extLst>
                    <a:ext uri="{9D8B030D-6E8A-4147-A177-3AD203B41FA5}">
                      <a16:colId xmlns:a16="http://schemas.microsoft.com/office/drawing/2014/main" val="237260658"/>
                    </a:ext>
                  </a:extLst>
                </a:gridCol>
                <a:gridCol w="2672741">
                  <a:extLst>
                    <a:ext uri="{9D8B030D-6E8A-4147-A177-3AD203B41FA5}">
                      <a16:colId xmlns:a16="http://schemas.microsoft.com/office/drawing/2014/main" val="1089559589"/>
                    </a:ext>
                  </a:extLst>
                </a:gridCol>
                <a:gridCol w="2672741">
                  <a:extLst>
                    <a:ext uri="{9D8B030D-6E8A-4147-A177-3AD203B41FA5}">
                      <a16:colId xmlns:a16="http://schemas.microsoft.com/office/drawing/2014/main" val="3292723896"/>
                    </a:ext>
                  </a:extLst>
                </a:gridCol>
              </a:tblGrid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Količina 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Planirani datum isporuke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38614586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2440165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23.02.2023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27168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10160978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59356725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04328603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098489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1454991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85386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14082712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02347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55840969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96270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8508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KPI u SCM – primjer</a:t>
            </a:r>
            <a:endParaRPr lang="en-GB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5610"/>
            <a:ext cx="11182166" cy="10418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" sz="1800" dirty="0"/>
              <a:t>Količine isporučene kupcu zajedno sa stvarnim datumom isporuke prikazane su u donjoj tablici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E38CED5-FDE1-C0FD-594D-77499BFA7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187958"/>
              </p:ext>
            </p:extLst>
          </p:nvPr>
        </p:nvGraphicFramePr>
        <p:xfrm>
          <a:off x="838197" y="1875347"/>
          <a:ext cx="10924717" cy="436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905">
                  <a:extLst>
                    <a:ext uri="{9D8B030D-6E8A-4147-A177-3AD203B41FA5}">
                      <a16:colId xmlns:a16="http://schemas.microsoft.com/office/drawing/2014/main" val="237260658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1089559589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3292723896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1153920355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3741629107"/>
                    </a:ext>
                  </a:extLst>
                </a:gridCol>
              </a:tblGrid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Količina 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Planirano</a:t>
                      </a:r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h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dostava</a:t>
                      </a:r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h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datum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Količina</a:t>
                      </a:r>
                      <a:r>
                        <a:rPr lang="hr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​</a:t>
                      </a:r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hr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dostavljeno</a:t>
                      </a:r>
                      <a:endParaRPr lang="pl-PL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Stvarni datum isporuke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38614586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2440165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23.02.2023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27.02.2023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27168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10160978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59356725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04328603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098489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1454991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85386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14082712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02347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55840969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96270829"/>
                  </a:ext>
                </a:extLst>
              </a:tr>
            </a:tbl>
          </a:graphicData>
        </a:graphic>
      </p:graphicFrame>
      <p:sp>
        <p:nvSpPr>
          <p:cNvPr id="2" name="Prostokąt 1">
            <a:extLst>
              <a:ext uri="{FF2B5EF4-FFF2-40B4-BE49-F238E27FC236}">
                <a16:creationId xmlns:a16="http://schemas.microsoft.com/office/drawing/2014/main" id="{4F95415C-F9F4-50D4-B6DD-ADD903A10F22}"/>
              </a:ext>
            </a:extLst>
          </p:cNvPr>
          <p:cNvSpPr/>
          <p:nvPr/>
        </p:nvSpPr>
        <p:spPr>
          <a:xfrm>
            <a:off x="1784412" y="3492606"/>
            <a:ext cx="9472473" cy="8199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</a:t>
            </a:r>
            <a:r>
              <a:rPr lang="hr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temelju </a:t>
            </a:r>
            <a:r>
              <a:rPr lang="h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podataka </a:t>
            </a:r>
            <a:r>
              <a:rPr lang="hr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navedenih </a:t>
            </a:r>
            <a:r>
              <a:rPr lang="h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</a:t>
            </a:r>
            <a:r>
              <a:rPr lang="hr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tablici </a:t>
            </a:r>
            <a:r>
              <a:rPr lang="h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 </a:t>
            </a:r>
            <a:r>
              <a:rPr lang="hr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OTIF</a:t>
            </a:r>
          </a:p>
        </p:txBody>
      </p:sp>
    </p:spTree>
    <p:extLst>
      <p:ext uri="{BB962C8B-B14F-4D97-AF65-F5344CB8AC3E}">
        <p14:creationId xmlns:p14="http://schemas.microsoft.com/office/powerpoint/2010/main" val="32123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KPI u SCM – E </a:t>
            </a:r>
            <a:r>
              <a:rPr lang="hr" dirty="0" err="1"/>
              <a:t>primjer</a:t>
            </a:r>
            <a:endParaRPr lang="en-GB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5610"/>
            <a:ext cx="11182166" cy="1041863"/>
          </a:xfrm>
        </p:spPr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hr" sz="1800" dirty="0"/>
              <a:t>Provjera isporučenih količina kupcu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E38CED5-FDE1-C0FD-594D-77499BFA7963}"/>
              </a:ext>
            </a:extLst>
          </p:cNvPr>
          <p:cNvGraphicFramePr>
            <a:graphicFrameLocks noGrp="1"/>
          </p:cNvGraphicFramePr>
          <p:nvPr/>
        </p:nvGraphicFramePr>
        <p:xfrm>
          <a:off x="838197" y="1875347"/>
          <a:ext cx="10924717" cy="436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905">
                  <a:extLst>
                    <a:ext uri="{9D8B030D-6E8A-4147-A177-3AD203B41FA5}">
                      <a16:colId xmlns:a16="http://schemas.microsoft.com/office/drawing/2014/main" val="237260658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1089559589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3292723896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1153920355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3741629107"/>
                    </a:ext>
                  </a:extLst>
                </a:gridCol>
              </a:tblGrid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Količina 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Planirano</a:t>
                      </a:r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h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dostava</a:t>
                      </a:r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h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datum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Količina</a:t>
                      </a:r>
                      <a:r>
                        <a:rPr lang="hr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​</a:t>
                      </a:r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hr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dostavljeno</a:t>
                      </a:r>
                      <a:endParaRPr lang="pl-PL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Stvarni datum isporuke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38614586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2440165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23.02.2023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27.02.2023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27168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10160978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59356725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04328603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098489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1454991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85386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14082712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02347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55840969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96270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253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KPI u SCM – E </a:t>
            </a:r>
            <a:r>
              <a:rPr lang="hr" dirty="0" err="1"/>
              <a:t>primjer</a:t>
            </a:r>
            <a:endParaRPr lang="en-GB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5610"/>
            <a:ext cx="11182166" cy="1041863"/>
          </a:xfrm>
        </p:spPr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hr" sz="1800" dirty="0"/>
              <a:t>Provjera isporučenih količina kupcu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E38CED5-FDE1-C0FD-594D-77499BFA7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145321"/>
              </p:ext>
            </p:extLst>
          </p:nvPr>
        </p:nvGraphicFramePr>
        <p:xfrm>
          <a:off x="838197" y="1875347"/>
          <a:ext cx="10924717" cy="436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905">
                  <a:extLst>
                    <a:ext uri="{9D8B030D-6E8A-4147-A177-3AD203B41FA5}">
                      <a16:colId xmlns:a16="http://schemas.microsoft.com/office/drawing/2014/main" val="237260658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1089559589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3292723896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1153920355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3741629107"/>
                    </a:ext>
                  </a:extLst>
                </a:gridCol>
              </a:tblGrid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Količina 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Planirano</a:t>
                      </a:r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h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dostava</a:t>
                      </a:r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h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datum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Količina</a:t>
                      </a:r>
                      <a:r>
                        <a:rPr lang="hr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​</a:t>
                      </a:r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hr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dostavljeno</a:t>
                      </a:r>
                      <a:endParaRPr lang="pl-PL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Stvarni datum isporuke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38614586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2440165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23.02.2023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27.02.2023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27168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10160978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59356725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04328603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098489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1454991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853860"/>
                  </a:ext>
                </a:extLst>
              </a:tr>
              <a:tr h="289452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14082712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02347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55840969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96270829"/>
                  </a:ext>
                </a:extLst>
              </a:tr>
            </a:tbl>
          </a:graphicData>
        </a:graphic>
      </p:graphicFrame>
      <p:sp>
        <p:nvSpPr>
          <p:cNvPr id="2" name="Strzałka: w prawo 1">
            <a:extLst>
              <a:ext uri="{FF2B5EF4-FFF2-40B4-BE49-F238E27FC236}">
                <a16:creationId xmlns:a16="http://schemas.microsoft.com/office/drawing/2014/main" id="{192CF152-2D92-129F-289B-1F8F4F4A26DC}"/>
              </a:ext>
            </a:extLst>
          </p:cNvPr>
          <p:cNvSpPr/>
          <p:nvPr/>
        </p:nvSpPr>
        <p:spPr>
          <a:xfrm>
            <a:off x="1608666" y="3667423"/>
            <a:ext cx="726161" cy="4773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0D9DCC8B-0B58-76FA-7F36-46A44102591A}"/>
              </a:ext>
            </a:extLst>
          </p:cNvPr>
          <p:cNvSpPr/>
          <p:nvPr/>
        </p:nvSpPr>
        <p:spPr>
          <a:xfrm>
            <a:off x="6794705" y="3667423"/>
            <a:ext cx="726161" cy="4773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: w prawo 7">
            <a:extLst>
              <a:ext uri="{FF2B5EF4-FFF2-40B4-BE49-F238E27FC236}">
                <a16:creationId xmlns:a16="http://schemas.microsoft.com/office/drawing/2014/main" id="{546AF2D7-D0B4-DAD6-0519-5A779D7CDBC2}"/>
              </a:ext>
            </a:extLst>
          </p:cNvPr>
          <p:cNvSpPr/>
          <p:nvPr/>
        </p:nvSpPr>
        <p:spPr>
          <a:xfrm>
            <a:off x="1608666" y="4907579"/>
            <a:ext cx="726161" cy="4773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: w prawo 8">
            <a:extLst>
              <a:ext uri="{FF2B5EF4-FFF2-40B4-BE49-F238E27FC236}">
                <a16:creationId xmlns:a16="http://schemas.microsoft.com/office/drawing/2014/main" id="{D98105EB-847D-F98F-0233-CB655FF81D46}"/>
              </a:ext>
            </a:extLst>
          </p:cNvPr>
          <p:cNvSpPr/>
          <p:nvPr/>
        </p:nvSpPr>
        <p:spPr>
          <a:xfrm>
            <a:off x="6794705" y="4907579"/>
            <a:ext cx="726161" cy="4773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402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KPI u SCM – E </a:t>
            </a:r>
            <a:r>
              <a:rPr lang="hr" dirty="0" err="1"/>
              <a:t>primjer</a:t>
            </a:r>
            <a:endParaRPr lang="en-GB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5610"/>
            <a:ext cx="11182166" cy="1041863"/>
          </a:xfrm>
        </p:spPr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 startAt="2"/>
            </a:pPr>
            <a:r>
              <a:rPr lang="hr" sz="1800" dirty="0"/>
              <a:t>Provjera </a:t>
            </a:r>
            <a:r>
              <a:rPr lang="hr" sz="1800" dirty="0" err="1"/>
              <a:t>datuma isporuke</a:t>
            </a:r>
            <a:endParaRPr lang="en-US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E38CED5-FDE1-C0FD-594D-77499BFA7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778213"/>
              </p:ext>
            </p:extLst>
          </p:nvPr>
        </p:nvGraphicFramePr>
        <p:xfrm>
          <a:off x="838197" y="1875347"/>
          <a:ext cx="10924717" cy="436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905">
                  <a:extLst>
                    <a:ext uri="{9D8B030D-6E8A-4147-A177-3AD203B41FA5}">
                      <a16:colId xmlns:a16="http://schemas.microsoft.com/office/drawing/2014/main" val="237260658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1089559589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3292723896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1153920355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3741629107"/>
                    </a:ext>
                  </a:extLst>
                </a:gridCol>
              </a:tblGrid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Količina 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Planirano</a:t>
                      </a:r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h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dostava</a:t>
                      </a:r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h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datum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Količina</a:t>
                      </a:r>
                      <a:r>
                        <a:rPr lang="hr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​</a:t>
                      </a:r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hr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dostavljeno</a:t>
                      </a:r>
                      <a:endParaRPr lang="pl-PL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Stvarni datum isporuke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38614586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2440165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23.02.2023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27.02.2023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27168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10160978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59356725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04328603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098489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1454991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853860"/>
                  </a:ext>
                </a:extLst>
              </a:tr>
              <a:tr h="289452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14082712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02347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55840969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96270829"/>
                  </a:ext>
                </a:extLst>
              </a:tr>
            </a:tbl>
          </a:graphicData>
        </a:graphic>
      </p:graphicFrame>
      <p:sp>
        <p:nvSpPr>
          <p:cNvPr id="2" name="Strzałka: w prawo 1">
            <a:extLst>
              <a:ext uri="{FF2B5EF4-FFF2-40B4-BE49-F238E27FC236}">
                <a16:creationId xmlns:a16="http://schemas.microsoft.com/office/drawing/2014/main" id="{192CF152-2D92-129F-289B-1F8F4F4A26DC}"/>
              </a:ext>
            </a:extLst>
          </p:cNvPr>
          <p:cNvSpPr/>
          <p:nvPr/>
        </p:nvSpPr>
        <p:spPr>
          <a:xfrm>
            <a:off x="3916860" y="2393844"/>
            <a:ext cx="726161" cy="4773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0D9DCC8B-0B58-76FA-7F36-46A44102591A}"/>
              </a:ext>
            </a:extLst>
          </p:cNvPr>
          <p:cNvSpPr/>
          <p:nvPr/>
        </p:nvSpPr>
        <p:spPr>
          <a:xfrm>
            <a:off x="9102899" y="2393844"/>
            <a:ext cx="726161" cy="4773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7B467D41-01A0-9B9F-C798-FD72E906E779}"/>
              </a:ext>
            </a:extLst>
          </p:cNvPr>
          <p:cNvSpPr/>
          <p:nvPr/>
        </p:nvSpPr>
        <p:spPr>
          <a:xfrm>
            <a:off x="1359763" y="2801340"/>
            <a:ext cx="9472473" cy="8199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 isporuka s netočnom količinom = 2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7E9C246A-7EE5-4BCF-37C4-A3AF277A53F3}"/>
              </a:ext>
            </a:extLst>
          </p:cNvPr>
          <p:cNvSpPr/>
          <p:nvPr/>
        </p:nvSpPr>
        <p:spPr>
          <a:xfrm>
            <a:off x="1359763" y="3797145"/>
            <a:ext cx="9472473" cy="8199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 </a:t>
            </a:r>
            <a:r>
              <a:rPr lang="hr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odgođenih</a:t>
            </a:r>
            <a:r>
              <a:rPr lang="h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isporuke = 1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8BE915F8-354C-B124-81B2-C7A05DCC113B}"/>
              </a:ext>
            </a:extLst>
          </p:cNvPr>
          <p:cNvSpPr/>
          <p:nvPr/>
        </p:nvSpPr>
        <p:spPr>
          <a:xfrm>
            <a:off x="1359762" y="4866976"/>
            <a:ext cx="9472473" cy="8199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Ukupan broj netočnih isporuka = 3</a:t>
            </a:r>
          </a:p>
        </p:txBody>
      </p:sp>
    </p:spTree>
    <p:extLst>
      <p:ext uri="{BB962C8B-B14F-4D97-AF65-F5344CB8AC3E}">
        <p14:creationId xmlns:p14="http://schemas.microsoft.com/office/powerpoint/2010/main" val="2661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KPI u SCM-u – </a:t>
            </a:r>
            <a:r>
              <a:rPr lang="hr" dirty="0" err="1"/>
              <a:t>primjer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5610"/>
            <a:ext cx="10951347" cy="1573920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hr" dirty="0"/>
              <a:t>OTIF </a:t>
            </a:r>
            <a:r>
              <a:rPr lang="hr" dirty="0" err="1"/>
              <a:t>izračun </a:t>
            </a:r>
            <a:r>
              <a:rPr lang="hr" dirty="0"/>
              <a:t>:</a:t>
            </a:r>
          </a:p>
          <a:p>
            <a:pPr lvl="1" algn="just"/>
            <a:r>
              <a:rPr lang="hr" sz="2000" dirty="0"/>
              <a:t>Ukupan broj </a:t>
            </a:r>
            <a:r>
              <a:rPr lang="hr" sz="2000" dirty="0" err="1"/>
              <a:t>narudžbi </a:t>
            </a:r>
            <a:r>
              <a:rPr lang="hr" sz="2000" dirty="0"/>
              <a:t>= 12</a:t>
            </a:r>
          </a:p>
          <a:p>
            <a:pPr lvl="1" algn="just"/>
            <a:endParaRPr lang="pl-PL" sz="2000" dirty="0"/>
          </a:p>
          <a:p>
            <a:pPr lvl="1" algn="just"/>
            <a:r>
              <a:rPr lang="hr" sz="2000" dirty="0"/>
              <a:t>Broj narudžbi​ isporučeno na vrijeme i u punoj količini = 12 – 3 = 9</a:t>
            </a:r>
          </a:p>
          <a:p>
            <a:pPr lvl="1" algn="just"/>
            <a:endParaRPr lang="pl-PL" sz="20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8DA45330-91B1-780E-44DC-A6D7F7043DFE}"/>
                  </a:ext>
                </a:extLst>
              </p:cNvPr>
              <p:cNvSpPr txBox="1"/>
              <p:nvPr/>
            </p:nvSpPr>
            <p:spPr>
              <a:xfrm>
                <a:off x="1795878" y="3379372"/>
                <a:ext cx="8600243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𝑂𝑇𝐼𝐹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 = </m:t>
                      </m:r>
                      <m:d>
                        <m:d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l-PL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1800" b="0" i="1" smtClean="0">
                                  <a:latin typeface="Cambria Math" panose="02040503050406030204" pitchFamily="18" charset="0"/>
                                </a:rPr>
                                <m:t>𝑏𝑟𝑜𝑗</m:t>
                              </m:r>
                              <m:r>
                                <a:rPr lang="hr-HR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r-HR" sz="1800" b="0" i="1" smtClean="0">
                                  <a:latin typeface="Cambria Math" panose="02040503050406030204" pitchFamily="18" charset="0"/>
                                </a:rPr>
                                <m:t>𝑛𝑎𝑟𝑢𝑑</m:t>
                              </m:r>
                              <m:r>
                                <a:rPr lang="hr-HR" sz="1800" b="0" i="1" smtClean="0">
                                  <a:latin typeface="Cambria Math" panose="02040503050406030204" pitchFamily="18" charset="0"/>
                                </a:rPr>
                                <m:t>ž</m:t>
                              </m:r>
                              <m:r>
                                <a:rPr lang="hr-HR" sz="1800" b="0" i="1" smtClean="0">
                                  <a:latin typeface="Cambria Math" panose="02040503050406030204" pitchFamily="18" charset="0"/>
                                </a:rPr>
                                <m:t>𝑏𝑖</m:t>
                              </m:r>
                              <m:r>
                                <a:rPr lang="hr-HR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r-HR" sz="1800" b="0" i="1" smtClean="0">
                                  <a:latin typeface="Cambria Math" panose="02040503050406030204" pitchFamily="18" charset="0"/>
                                </a:rPr>
                                <m:t>𝑖𝑠𝑝𝑜𝑟𝑢</m:t>
                              </m:r>
                              <m:r>
                                <a:rPr lang="hr-HR" sz="1800" b="0" i="1" smtClean="0">
                                  <a:latin typeface="Cambria Math" panose="02040503050406030204" pitchFamily="18" charset="0"/>
                                </a:rPr>
                                <m:t>č</m:t>
                              </m:r>
                              <m:r>
                                <a:rPr lang="hr-HR" sz="1800" b="0" i="1" smtClean="0">
                                  <a:latin typeface="Cambria Math" panose="02040503050406030204" pitchFamily="18" charset="0"/>
                                </a:rPr>
                                <m:t>𝑒𝑛</m:t>
                              </m:r>
                              <m:r>
                                <a:rPr lang="hr-HR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r-HR" sz="1800" b="0" i="1" smtClean="0">
                                  <a:latin typeface="Cambria Math" panose="02040503050406030204" pitchFamily="18" charset="0"/>
                                </a:rPr>
                                <m:t>𝑛𝑎</m:t>
                              </m:r>
                              <m:r>
                                <a:rPr lang="hr-HR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r-HR" sz="1800" b="0" i="1" smtClean="0">
                                  <a:latin typeface="Cambria Math" panose="02040503050406030204" pitchFamily="18" charset="0"/>
                                </a:rPr>
                                <m:t>𝑣𝑟𝑖𝑗𝑒𝑚𝑒</m:t>
                              </m:r>
                              <m:r>
                                <a:rPr lang="hr-HR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r-HR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hr-HR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r-HR" sz="1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hr-HR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r-HR" sz="1800" b="0" i="1" smtClean="0">
                                  <a:latin typeface="Cambria Math" panose="02040503050406030204" pitchFamily="18" charset="0"/>
                                </a:rPr>
                                <m:t>𝑝𝑢𝑛𝑜𝑗</m:t>
                              </m:r>
                              <m:r>
                                <a:rPr lang="hr-HR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r-HR" sz="1800" b="0" i="1" smtClean="0">
                                  <a:latin typeface="Cambria Math" panose="02040503050406030204" pitchFamily="18" charset="0"/>
                                </a:rPr>
                                <m:t>𝑘𝑜𝑙𝑖𝑙𝑖</m:t>
                              </m:r>
                              <m:r>
                                <a:rPr lang="hr-HR" sz="1800" b="0" i="1" smtClean="0">
                                  <a:latin typeface="Cambria Math" panose="02040503050406030204" pitchFamily="18" charset="0"/>
                                </a:rPr>
                                <m:t>č</m:t>
                              </m:r>
                              <m:r>
                                <a:rPr lang="hr-HR" sz="1800" b="0" i="1" smtClean="0">
                                  <a:latin typeface="Cambria Math" panose="02040503050406030204" pitchFamily="18" charset="0"/>
                                </a:rPr>
                                <m:t>𝑛𝑖</m:t>
                              </m:r>
                            </m:num>
                            <m:den>
                              <m:r>
                                <a:rPr lang="hr-HR" sz="1800" b="0" i="1" smtClean="0">
                                  <a:latin typeface="Cambria Math" panose="02040503050406030204" pitchFamily="18" charset="0"/>
                                </a:rPr>
                                <m:t>𝑢𝑘𝑢𝑝𝑎𝑛</m:t>
                              </m:r>
                              <m:r>
                                <a:rPr lang="hr-HR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r-HR" sz="1800" b="0" i="1" smtClean="0">
                                  <a:latin typeface="Cambria Math" panose="02040503050406030204" pitchFamily="18" charset="0"/>
                                </a:rPr>
                                <m:t>𝑏𝑟𝑜𝑗</m:t>
                              </m:r>
                              <m:r>
                                <a:rPr lang="hr-HR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r-HR" sz="1800" b="0" i="1" smtClean="0">
                                  <a:latin typeface="Cambria Math" panose="02040503050406030204" pitchFamily="18" charset="0"/>
                                </a:rPr>
                                <m:t>𝑛𝑎𝑟𝑢𝑑</m:t>
                              </m:r>
                              <m:r>
                                <a:rPr lang="hr-HR" sz="1800" b="0" i="1" smtClean="0">
                                  <a:latin typeface="Cambria Math" panose="02040503050406030204" pitchFamily="18" charset="0"/>
                                </a:rPr>
                                <m:t>ž</m:t>
                              </m:r>
                              <m:r>
                                <a:rPr lang="hr-HR" sz="1800" b="0" i="1" smtClean="0">
                                  <a:latin typeface="Cambria Math" panose="02040503050406030204" pitchFamily="18" charset="0"/>
                                </a:rPr>
                                <m:t>𝑏𝑖</m:t>
                              </m:r>
                            </m:den>
                          </m:f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×100%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8DA45330-91B1-780E-44DC-A6D7F7043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878" y="3379372"/>
                <a:ext cx="8600243" cy="7146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158E1748-3E63-DA09-CB29-6081ECD5460D}"/>
                  </a:ext>
                </a:extLst>
              </p:cNvPr>
              <p:cNvSpPr txBox="1"/>
              <p:nvPr/>
            </p:nvSpPr>
            <p:spPr>
              <a:xfrm>
                <a:off x="1795877" y="4350365"/>
                <a:ext cx="8600243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𝑂𝑇𝐼𝐹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 = </m:t>
                      </m:r>
                      <m:d>
                        <m:d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l-PL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×100%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158E1748-3E63-DA09-CB29-6081ECD54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877" y="4350365"/>
                <a:ext cx="8600243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 xmlns:a="http://schemas.openxmlformats.org/drawingml/2006/main">
                  <a:rPr lang="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Łącznik: łamany 9">
            <a:extLst>
              <a:ext uri="{FF2B5EF4-FFF2-40B4-BE49-F238E27FC236}">
                <a16:creationId xmlns:a16="http://schemas.microsoft.com/office/drawing/2014/main" id="{2399E5DD-14D1-66EB-A664-47891D33BB24}"/>
              </a:ext>
            </a:extLst>
          </p:cNvPr>
          <p:cNvCxnSpPr>
            <a:cxnSpLocks/>
          </p:cNvCxnSpPr>
          <p:nvPr/>
        </p:nvCxnSpPr>
        <p:spPr>
          <a:xfrm>
            <a:off x="1100831" y="2059619"/>
            <a:ext cx="4793942" cy="2877118"/>
          </a:xfrm>
          <a:prstGeom prst="bentConnector3">
            <a:avLst>
              <a:gd name="adj1" fmla="val -15556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: łamany 16">
            <a:extLst>
              <a:ext uri="{FF2B5EF4-FFF2-40B4-BE49-F238E27FC236}">
                <a16:creationId xmlns:a16="http://schemas.microsoft.com/office/drawing/2014/main" id="{E35EA008-0379-7162-0E7A-96C0335CFCEF}"/>
              </a:ext>
            </a:extLst>
          </p:cNvPr>
          <p:cNvCxnSpPr>
            <a:cxnSpLocks/>
          </p:cNvCxnSpPr>
          <p:nvPr/>
        </p:nvCxnSpPr>
        <p:spPr>
          <a:xfrm>
            <a:off x="1260629" y="2716567"/>
            <a:ext cx="4731798" cy="1736918"/>
          </a:xfrm>
          <a:prstGeom prst="bentConnector3">
            <a:avLst>
              <a:gd name="adj1" fmla="val -5722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pole tekstowe 20">
                <a:extLst>
                  <a:ext uri="{FF2B5EF4-FFF2-40B4-BE49-F238E27FC236}">
                    <a16:creationId xmlns:a16="http://schemas.microsoft.com/office/drawing/2014/main" id="{95E6B339-1D3A-867F-B03D-66E734375C52}"/>
                  </a:ext>
                </a:extLst>
              </p:cNvPr>
              <p:cNvSpPr txBox="1"/>
              <p:nvPr/>
            </p:nvSpPr>
            <p:spPr>
              <a:xfrm>
                <a:off x="1795877" y="5366327"/>
                <a:ext cx="860024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𝑶𝑻𝑰𝑭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pl-PL" sz="3200" b="1" i="1" smtClean="0">
                          <a:latin typeface="Cambria Math" panose="02040503050406030204" pitchFamily="18" charset="0"/>
                        </a:rPr>
                        <m:t>𝟕𝟓</m:t>
                      </m:r>
                      <m:r>
                        <a:rPr lang="pl-PL" sz="3200" b="1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1" name="pole tekstowe 20">
                <a:extLst>
                  <a:ext uri="{FF2B5EF4-FFF2-40B4-BE49-F238E27FC236}">
                    <a16:creationId xmlns:a16="http://schemas.microsoft.com/office/drawing/2014/main" id="{95E6B339-1D3A-867F-B03D-66E734375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877" y="5366327"/>
                <a:ext cx="860024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 xmlns:a="http://schemas.openxmlformats.org/drawingml/2006/main">
                  <a:rPr lang="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474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Sažetak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99" y="1820788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algn="just"/>
            <a:r>
              <a:rPr lang="hr" sz="2000" dirty="0"/>
              <a:t>Kontroling u opskrbnom lancu je proces upravljanja i optimizacije financijskih, materijalnih i informacijskih tokova kroz opskrbni lanac </a:t>
            </a:r>
          </a:p>
          <a:p>
            <a:pPr algn="just"/>
            <a:endParaRPr lang="hr" sz="2000" dirty="0"/>
          </a:p>
          <a:p>
            <a:pPr algn="just"/>
            <a:r>
              <a:rPr lang="hr" sz="2000" dirty="0"/>
              <a:t>Ključni pokazatelji uspješnosti (KPI) – financijski i nefinancijski pokazatelji koji se koriste kao mjere u procesima mjerenja stupnja ostvarenja ciljeva organizacije </a:t>
            </a:r>
          </a:p>
          <a:p>
            <a:pPr algn="just"/>
            <a:endParaRPr lang="hr" sz="2000" dirty="0"/>
          </a:p>
          <a:p>
            <a:pPr algn="just"/>
            <a:r>
              <a:rPr lang="hr" sz="2000" dirty="0"/>
              <a:t>KPI se koriste kao indikatori za kontrolu provedbe procesa u opskrbnom lancu </a:t>
            </a:r>
          </a:p>
          <a:p>
            <a:pPr algn="just"/>
            <a:endParaRPr lang="hr" sz="2000" dirty="0"/>
          </a:p>
          <a:p>
            <a:pPr algn="just"/>
            <a:r>
              <a:rPr lang="hr" sz="2000" dirty="0"/>
              <a:t>OTIF indikator, kao jedan od najvažnijih indikatora, alat je koji organizacijama omogućuje praćenje i procjenu njihove učinkovitosti, učinkovitosti i produktivnosti u ključnim područjima djelovanja.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8653"/>
            <a:ext cx="9144000" cy="456069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l-PL" sz="4000" dirty="0" err="1"/>
              <a:t>Authors</a:t>
            </a:r>
            <a:r>
              <a:rPr lang="pl-PL" sz="4000" dirty="0"/>
              <a:t>:</a:t>
            </a:r>
            <a:br>
              <a:rPr lang="pl-PL" sz="4000" dirty="0"/>
            </a:br>
            <a:br>
              <a:rPr lang="pl-PL" sz="4000" dirty="0"/>
            </a:br>
            <a:r>
              <a:rPr lang="pl-PL" sz="2400" b="0" dirty="0">
                <a:solidFill>
                  <a:schemeClr val="tx1"/>
                </a:solidFill>
              </a:rPr>
              <a:t>Katarzyna Grzybowska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Katarzyna </a:t>
            </a:r>
            <a:r>
              <a:rPr lang="pl-PL" sz="2400" b="0" dirty="0" err="1">
                <a:solidFill>
                  <a:schemeClr val="tx1"/>
                </a:solidFill>
              </a:rPr>
              <a:t>Ragin</a:t>
            </a:r>
            <a:r>
              <a:rPr lang="pl-PL" sz="2400" b="0" dirty="0">
                <a:solidFill>
                  <a:schemeClr val="tx1"/>
                </a:solidFill>
              </a:rPr>
              <a:t>-Skorecka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Katarzyna Siemieniak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Piotr </a:t>
            </a:r>
            <a:r>
              <a:rPr lang="pl-PL" sz="2400" b="0" dirty="0" err="1">
                <a:solidFill>
                  <a:schemeClr val="tx1"/>
                </a:solidFill>
              </a:rPr>
              <a:t>Cyplik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Michał Adamczak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Jędrzej Jankowski-Guzy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Adrianna </a:t>
            </a:r>
            <a:r>
              <a:rPr lang="pl-PL" sz="2400" b="0" dirty="0" err="1">
                <a:solidFill>
                  <a:schemeClr val="tx1"/>
                </a:solidFill>
              </a:rPr>
              <a:t>Toboła</a:t>
            </a:r>
            <a:r>
              <a:rPr lang="pl-PL" sz="2400" b="0" dirty="0">
                <a:solidFill>
                  <a:schemeClr val="tx1"/>
                </a:solidFill>
              </a:rPr>
              <a:t>-Walaszczyk</a:t>
            </a:r>
            <a:br>
              <a:rPr lang="pl-PL" sz="24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 err="1"/>
              <a:t>Final</a:t>
            </a:r>
            <a:r>
              <a:rPr lang="pl-PL" sz="4000" dirty="0"/>
              <a:t> version: </a:t>
            </a:r>
            <a:r>
              <a:rPr lang="pl-PL" sz="4000" dirty="0" err="1"/>
              <a:t>June</a:t>
            </a:r>
            <a:r>
              <a:rPr lang="pl-PL" sz="400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1902805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" dirty="0"/>
              <a:t>Hvala na pažnji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Pojam </a:t>
            </a:r>
            <a:r>
              <a:rPr lang="hr" dirty="0"/>
              <a:t>kontrolinga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79145" cy="4351338"/>
          </a:xfrm>
        </p:spPr>
        <p:txBody>
          <a:bodyPr>
            <a:normAutofit/>
          </a:bodyPr>
          <a:lstStyle/>
          <a:p>
            <a:pPr algn="just"/>
            <a:r>
              <a:rPr lang="hr" dirty="0">
                <a:solidFill>
                  <a:srgbClr val="1065AB"/>
                </a:solidFill>
              </a:rPr>
              <a:t>Kontroling </a:t>
            </a:r>
            <a:r>
              <a:rPr lang="hr" dirty="0"/>
              <a:t>se može opisati kao " sustav međusobno dogovorenih mjera, načela, ciljeva, metoda i tehnika koje služe internoj kontroli i upravljanju ciljevima povezanim s ishodom "</a:t>
            </a:r>
          </a:p>
          <a:p>
            <a:pPr algn="just"/>
            <a:endParaRPr lang="pl-PL" dirty="0"/>
          </a:p>
          <a:p>
            <a:pPr algn="just"/>
            <a:r>
              <a:rPr lang="hr" dirty="0"/>
              <a:t>Kontroling u </a:t>
            </a:r>
            <a:r>
              <a:rPr lang="hr" dirty="0">
                <a:solidFill>
                  <a:srgbClr val="1065AB"/>
                </a:solidFill>
              </a:rPr>
              <a:t>opskrbnom lancu </a:t>
            </a:r>
            <a:r>
              <a:rPr lang="hr" dirty="0"/>
              <a:t>je proces upravljanja i optimizacije financijskih, materijalnih i informacijskih tokova kroz opskrbni lanac 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Nowak, 2015.; </a:t>
            </a:r>
            <a:r>
              <a:rPr lang="hr" sz="1200" dirty="0" err="1">
                <a:solidFill>
                  <a:srgbClr val="7F7F7F"/>
                </a:solidFill>
              </a:rPr>
              <a:t>Chopra </a:t>
            </a:r>
            <a:r>
              <a:rPr lang="hr" sz="1200" dirty="0">
                <a:solidFill>
                  <a:srgbClr val="7F7F7F"/>
                </a:solidFill>
              </a:rPr>
              <a:t>&amp; </a:t>
            </a:r>
            <a:r>
              <a:rPr lang="hr" sz="1200" dirty="0" err="1">
                <a:solidFill>
                  <a:srgbClr val="7F7F7F"/>
                </a:solidFill>
              </a:rPr>
              <a:t>Meindl </a:t>
            </a:r>
            <a:r>
              <a:rPr lang="hr" sz="1200" dirty="0">
                <a:solidFill>
                  <a:srgbClr val="7F7F7F"/>
                </a:solidFill>
              </a:rPr>
              <a:t>, 2007. (enciklopedijska natuknica).</a:t>
            </a: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Pojam </a:t>
            </a:r>
            <a:r>
              <a:rPr lang="hr" dirty="0"/>
              <a:t>kontrolinga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32" y="5974099"/>
            <a:ext cx="4580467" cy="477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Cigolini </a:t>
            </a:r>
            <a:r>
              <a:rPr lang="hr" sz="1200" dirty="0">
                <a:solidFill>
                  <a:srgbClr val="7F7F7F"/>
                </a:solidFill>
              </a:rPr>
              <a:t>i sur., 2004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1EE31D2-041D-C804-9439-3857D61784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2991650"/>
              </p:ext>
            </p:extLst>
          </p:nvPr>
        </p:nvGraphicFramePr>
        <p:xfrm>
          <a:off x="0" y="1278672"/>
          <a:ext cx="7209654" cy="4513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trzałka: w prawo 7">
            <a:extLst>
              <a:ext uri="{FF2B5EF4-FFF2-40B4-BE49-F238E27FC236}">
                <a16:creationId xmlns:a16="http://schemas.microsoft.com/office/drawing/2014/main" id="{AFE67DCA-4188-6230-DE84-AECD28E31689}"/>
              </a:ext>
            </a:extLst>
          </p:cNvPr>
          <p:cNvSpPr/>
          <p:nvPr/>
        </p:nvSpPr>
        <p:spPr>
          <a:xfrm>
            <a:off x="6096000" y="3036163"/>
            <a:ext cx="2210540" cy="90552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B4EEA27-045D-02D6-17A7-564A9BF81AB6}"/>
              </a:ext>
            </a:extLst>
          </p:cNvPr>
          <p:cNvSpPr txBox="1"/>
          <p:nvPr/>
        </p:nvSpPr>
        <p:spPr>
          <a:xfrm>
            <a:off x="8540318" y="3036163"/>
            <a:ext cx="31426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r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Kontinuirano </a:t>
            </a:r>
            <a:r>
              <a:rPr lang="hr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prilagođavanje aktivnosti promjenjivim tržišnim i poslovnim uvjetima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86369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Pojam </a:t>
            </a:r>
            <a:r>
              <a:rPr lang="hr" dirty="0"/>
              <a:t>kontrolinga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32" y="6396503"/>
            <a:ext cx="5289695" cy="2386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Mazur i sur., 2021., </a:t>
            </a:r>
            <a:r>
              <a:rPr lang="hr" sz="1200" dirty="0" err="1">
                <a:solidFill>
                  <a:srgbClr val="7F7F7F"/>
                </a:solidFill>
              </a:rPr>
              <a:t>Nesterak </a:t>
            </a:r>
            <a:r>
              <a:rPr lang="hr" sz="1200" dirty="0">
                <a:solidFill>
                  <a:srgbClr val="7F7F7F"/>
                </a:solidFill>
              </a:rPr>
              <a:t>i sur., 2020., </a:t>
            </a:r>
            <a:r>
              <a:rPr lang="hr" sz="1200" dirty="0" err="1">
                <a:solidFill>
                  <a:srgbClr val="7F7F7F"/>
                </a:solidFill>
              </a:rPr>
              <a:t>Vollmuth </a:t>
            </a:r>
            <a:r>
              <a:rPr lang="hr" sz="1200" dirty="0">
                <a:solidFill>
                  <a:srgbClr val="7F7F7F"/>
                </a:solidFill>
              </a:rPr>
              <a:t>, 2000.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88196126-5C7F-7771-E393-691642A06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709402"/>
              </p:ext>
            </p:extLst>
          </p:nvPr>
        </p:nvGraphicFramePr>
        <p:xfrm>
          <a:off x="783207" y="1743278"/>
          <a:ext cx="10625586" cy="3993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1862">
                  <a:extLst>
                    <a:ext uri="{9D8B030D-6E8A-4147-A177-3AD203B41FA5}">
                      <a16:colId xmlns:a16="http://schemas.microsoft.com/office/drawing/2014/main" val="2681700093"/>
                    </a:ext>
                  </a:extLst>
                </a:gridCol>
                <a:gridCol w="3541862">
                  <a:extLst>
                    <a:ext uri="{9D8B030D-6E8A-4147-A177-3AD203B41FA5}">
                      <a16:colId xmlns:a16="http://schemas.microsoft.com/office/drawing/2014/main" val="2271514789"/>
                    </a:ext>
                  </a:extLst>
                </a:gridCol>
                <a:gridCol w="3541862">
                  <a:extLst>
                    <a:ext uri="{9D8B030D-6E8A-4147-A177-3AD203B41FA5}">
                      <a16:colId xmlns:a16="http://schemas.microsoft.com/office/drawing/2014/main" val="3364593022"/>
                    </a:ext>
                  </a:extLst>
                </a:gridCol>
              </a:tblGrid>
              <a:tr h="411969">
                <a:tc>
                  <a:txBody>
                    <a:bodyPr/>
                    <a:lstStyle/>
                    <a:p>
                      <a:pPr algn="ctr"/>
                      <a:r>
                        <a:rPr lang="hr" sz="2000" dirty="0"/>
                        <a:t>Razlikovanji kriteriji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" sz="2000" dirty="0"/>
                        <a:t>Kontroling u opskrbnom lancu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" sz="2000" dirty="0"/>
                        <a:t>Kontroling u </a:t>
                      </a:r>
                      <a:r>
                        <a:rPr lang="hr" sz="2000" dirty="0" err="1"/>
                        <a:t>poduzeću</a:t>
                      </a:r>
                      <a:endParaRPr lang="pl-P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977989"/>
                  </a:ext>
                </a:extLst>
              </a:tr>
              <a:tr h="910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Raspon </a:t>
                      </a:r>
                      <a:r>
                        <a:rPr lang="hr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aktivnosti</a:t>
                      </a:r>
                      <a:r>
                        <a:rPr lang="hr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​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uključuje </a:t>
                      </a:r>
                      <a:r>
                        <a:rPr lang="hr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upravljanje i koordinaciju </a:t>
                      </a:r>
                      <a:r>
                        <a:rPr lang="hr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aktivnosti u mnogim neovisnim organizacijama koje surađuju u proizvodnji i isporuci proizvoda krajnjem primatelju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fokusira se na </a:t>
                      </a:r>
                      <a:r>
                        <a:rPr lang="hr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unutarnje procese </a:t>
                      </a:r>
                      <a:r>
                        <a:rPr lang="hr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jedne organizacije, fokusirajući se na optimizaciju i operativnu učinkovitost unutar samog poduzeća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728511"/>
                  </a:ext>
                </a:extLst>
              </a:tr>
              <a:tr h="910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" sz="1400" kern="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Strateški cilj</a:t>
                      </a:r>
                      <a:endParaRPr lang="pl-PL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nastoji </a:t>
                      </a:r>
                      <a:r>
                        <a:rPr lang="hr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optimizirati cijeli proces </a:t>
                      </a:r>
                      <a:r>
                        <a:rPr lang="hr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 dobavljača do kupaca, fokusirajući se na integraciju i sinkronizaciju aktivnosti između različitih subjekata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fokusiran je na postizanje </a:t>
                      </a:r>
                      <a:r>
                        <a:rPr lang="hr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financijskih i operativnih ciljeva </a:t>
                      </a:r>
                      <a:r>
                        <a:rPr lang="hr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samog poduzeća, kao što su profitabilnost, operativna učinkovitost i usklađenost s proračunom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88961906"/>
                  </a:ext>
                </a:extLst>
              </a:tr>
              <a:tr h="910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" sz="1400" kern="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Područja intervencije</a:t>
                      </a:r>
                      <a:endParaRPr lang="pl-PL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bavi se aspektima kao što su </a:t>
                      </a:r>
                      <a:r>
                        <a:rPr lang="hr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vrijeme ispunjenja narudžbe, troškovi logistike, kvaliteta suradnje između partnera i upravljanje zalihama </a:t>
                      </a:r>
                      <a:r>
                        <a:rPr lang="hr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 razini cijelog lanca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može se usredotočiti na </a:t>
                      </a:r>
                      <a:r>
                        <a:rPr lang="hr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kontrolu internih troškova </a:t>
                      </a:r>
                      <a:r>
                        <a:rPr lang="hr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analizu profitabilnosti proizvoda ili odjela i optimizaciju poslovnih procesa unutar tvrtke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62832223"/>
                  </a:ext>
                </a:extLst>
              </a:tr>
              <a:tr h="677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" sz="1400" kern="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Korišteni alati i metodologije</a:t>
                      </a:r>
                      <a:endParaRPr lang="pl-PL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često </a:t>
                      </a:r>
                      <a:r>
                        <a:rPr lang="hr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koristi napredni IT</a:t>
                      </a:r>
                      <a:r>
                        <a:rPr lang="hr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sustavi </a:t>
                      </a:r>
                      <a:r>
                        <a:rPr lang="hr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koji integriraju podatke iz različitih poduzeća, kao što su ERP ili SCM sustavi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r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mogu koristiti više </a:t>
                      </a:r>
                      <a:r>
                        <a:rPr lang="hr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alate i sustave usmjerene na tvrtku </a:t>
                      </a:r>
                      <a:r>
                        <a:rPr lang="hr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koji ne moraju nužno biti integrirani s vanjskim poslovnim partnerima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85055901"/>
                  </a:ext>
                </a:extLst>
              </a:tr>
            </a:tbl>
          </a:graphicData>
        </a:graphic>
      </p:graphicFrame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62705BD-22E4-1999-991D-C3DF84841563}"/>
              </a:ext>
            </a:extLst>
          </p:cNvPr>
          <p:cNvSpPr txBox="1"/>
          <p:nvPr/>
        </p:nvSpPr>
        <p:spPr>
          <a:xfrm>
            <a:off x="702732" y="6134893"/>
            <a:ext cx="99740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Tablica 1 : Razlike između kontrolinga u opskrbnom lancu i u poduzeću</a:t>
            </a:r>
            <a:endParaRPr lang="pl-PL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015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Povratne informacije za kontroling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" dirty="0">
                <a:solidFill>
                  <a:srgbClr val="1065AB"/>
                </a:solidFill>
              </a:rPr>
              <a:t>povratna informacija (feed-back) – </a:t>
            </a:r>
            <a:r>
              <a:rPr lang="hr" dirty="0"/>
              <a:t>regulacija koja omogućuje prepoznavanje odstupanja u sustavu plan-izvedba i poduzimanje odgovarajućih korektivnih i preventivnih radnji za izbjegavanje odstupanja od postavljenog cilja ;</a:t>
            </a:r>
            <a:endParaRPr lang="en-US" dirty="0"/>
          </a:p>
          <a:p>
            <a:pPr algn="just"/>
            <a:r>
              <a:rPr lang="hr" dirty="0">
                <a:solidFill>
                  <a:srgbClr val="1065AB"/>
                </a:solidFill>
              </a:rPr>
              <a:t>feed-forward – </a:t>
            </a:r>
            <a:r>
              <a:rPr lang="hr" dirty="0"/>
              <a:t>shvaćen kao kontrola koja se odnosi na korištenje predviđenih količina i informacija o prošlim radnjama kako bi se odredilo koje vrste akcija treba poduzeti u budućnosti.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Nesterak </a:t>
            </a:r>
            <a:r>
              <a:rPr lang="hr" sz="1200" dirty="0">
                <a:solidFill>
                  <a:srgbClr val="7F7F7F"/>
                </a:solidFill>
              </a:rPr>
              <a:t>, 2002</a:t>
            </a:r>
          </a:p>
        </p:txBody>
      </p:sp>
    </p:spTree>
    <p:extLst>
      <p:ext uri="{BB962C8B-B14F-4D97-AF65-F5344CB8AC3E}">
        <p14:creationId xmlns:p14="http://schemas.microsoft.com/office/powerpoint/2010/main" val="178797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Ključni ciljevi kontrolinga opskrbnog lanca​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45" y="1621438"/>
            <a:ext cx="8474476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hr" dirty="0">
                <a:solidFill>
                  <a:srgbClr val="1065AB"/>
                </a:solidFill>
              </a:rPr>
              <a:t>Povećanje operativne učinkovitosti </a:t>
            </a:r>
            <a:r>
              <a:rPr lang="hr" dirty="0"/>
              <a:t>analizom procesa, optimizacijom tijeka rada i smanjenjem otpada, što poboljšava ukupnu izvedbu opskrbnog lanca </a:t>
            </a:r>
          </a:p>
          <a:p>
            <a:pPr algn="just"/>
            <a:r>
              <a:rPr lang="hr" dirty="0">
                <a:solidFill>
                  <a:srgbClr val="1065AB"/>
                </a:solidFill>
              </a:rPr>
              <a:t>Smanjenje troškova</a:t>
            </a:r>
            <a:r>
              <a:rPr lang="hr" dirty="0"/>
              <a:t>, budući da kontrola i kontinuirano praćenje troškova unutar opskrbnog lanca pomažu identificirati područja u kojima se mogu postići uštede bez ugrožavanja kvalitete </a:t>
            </a:r>
            <a:endParaRPr lang="en-US" dirty="0"/>
          </a:p>
          <a:p>
            <a:pPr algn="just"/>
            <a:r>
              <a:rPr lang="hr" dirty="0">
                <a:solidFill>
                  <a:srgbClr val="1065AB"/>
                </a:solidFill>
              </a:rPr>
              <a:t>Osiguravanje usklađenosti i kvalitete </a:t>
            </a:r>
            <a:r>
              <a:rPr lang="hr" dirty="0"/>
              <a:t>praćenjem i osiguravanjem poštivanja propisa i standarda kvalitete u cijelom opskrbnom lancu </a:t>
            </a:r>
            <a:endParaRPr lang="en-US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Chopra </a:t>
            </a:r>
            <a:r>
              <a:rPr lang="hr" sz="1200" dirty="0">
                <a:solidFill>
                  <a:srgbClr val="7F7F7F"/>
                </a:solidFill>
              </a:rPr>
              <a:t>&amp; </a:t>
            </a:r>
            <a:r>
              <a:rPr lang="hr" sz="1200" dirty="0" err="1">
                <a:solidFill>
                  <a:srgbClr val="7F7F7F"/>
                </a:solidFill>
              </a:rPr>
              <a:t>Meindl </a:t>
            </a:r>
            <a:r>
              <a:rPr lang="hr" sz="1200" dirty="0">
                <a:solidFill>
                  <a:srgbClr val="7F7F7F"/>
                </a:solidFill>
              </a:rPr>
              <a:t>, 2007</a:t>
            </a:r>
          </a:p>
        </p:txBody>
      </p:sp>
      <p:pic>
        <p:nvPicPr>
          <p:cNvPr id="3" name="Grafika 2" descr="Strzał w dziesiątkę z wypełnieniem pełnym">
            <a:extLst>
              <a:ext uri="{FF2B5EF4-FFF2-40B4-BE49-F238E27FC236}">
                <a16:creationId xmlns:a16="http://schemas.microsoft.com/office/drawing/2014/main" id="{97EEE692-1B6A-F0CC-C2B2-3FB5048FD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43640" y="2331020"/>
            <a:ext cx="2195960" cy="219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4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Ključni ciljevi kontrolinga opskrbnog lanca​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45" y="1621438"/>
            <a:ext cx="8474476" cy="4351338"/>
          </a:xfrm>
        </p:spPr>
        <p:txBody>
          <a:bodyPr>
            <a:normAutofit/>
          </a:bodyPr>
          <a:lstStyle/>
          <a:p>
            <a:pPr algn="just"/>
            <a:r>
              <a:rPr lang="hr" dirty="0">
                <a:solidFill>
                  <a:srgbClr val="1065AB"/>
                </a:solidFill>
              </a:rPr>
              <a:t>Poboljšanje suradnje između partnera </a:t>
            </a:r>
            <a:r>
              <a:rPr lang="hr" dirty="0"/>
              <a:t>kroz bolje planiranje, komunikaciju i koordinaciju aktivnosti ;</a:t>
            </a:r>
            <a:endParaRPr lang="en-US" dirty="0"/>
          </a:p>
          <a:p>
            <a:pPr algn="just"/>
            <a:r>
              <a:rPr lang="hr" dirty="0">
                <a:solidFill>
                  <a:srgbClr val="1065AB"/>
                </a:solidFill>
              </a:rPr>
              <a:t>Povećanje fleksibilnosti i otpornosti opskrbnog lanca </a:t>
            </a:r>
            <a:r>
              <a:rPr lang="hr" dirty="0"/>
              <a:t>razvijanjem sposobnosti brze prilagodbe tržišnim promjenama ili operativnim okruženjima i smanjenjem rizika od zastoja ili prekida ;</a:t>
            </a:r>
            <a:endParaRPr lang="en-US" dirty="0"/>
          </a:p>
          <a:p>
            <a:pPr algn="just"/>
            <a:r>
              <a:rPr lang="hr" dirty="0">
                <a:solidFill>
                  <a:srgbClr val="1065AB"/>
                </a:solidFill>
              </a:rPr>
              <a:t>Optimiziranje upravljanja zalihama </a:t>
            </a:r>
            <a:r>
              <a:rPr lang="hr" dirty="0"/>
              <a:t>, koje uravnotežuje potrebe za smanjenjem troškova sa zahtjevima za dostupnošću proizvoda ;</a:t>
            </a:r>
            <a:endParaRPr lang="en-US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Chopra </a:t>
            </a:r>
            <a:r>
              <a:rPr lang="hr" sz="1200" dirty="0">
                <a:solidFill>
                  <a:srgbClr val="7F7F7F"/>
                </a:solidFill>
              </a:rPr>
              <a:t>&amp; </a:t>
            </a:r>
            <a:r>
              <a:rPr lang="hr" sz="1200" dirty="0" err="1">
                <a:solidFill>
                  <a:srgbClr val="7F7F7F"/>
                </a:solidFill>
              </a:rPr>
              <a:t>Meindl </a:t>
            </a:r>
            <a:r>
              <a:rPr lang="hr" sz="1200" dirty="0">
                <a:solidFill>
                  <a:srgbClr val="7F7F7F"/>
                </a:solidFill>
              </a:rPr>
              <a:t>, 2007</a:t>
            </a:r>
          </a:p>
        </p:txBody>
      </p:sp>
      <p:pic>
        <p:nvPicPr>
          <p:cNvPr id="3" name="Grafika 2" descr="Strzał w dziesiątkę z wypełnieniem pełnym">
            <a:extLst>
              <a:ext uri="{FF2B5EF4-FFF2-40B4-BE49-F238E27FC236}">
                <a16:creationId xmlns:a16="http://schemas.microsoft.com/office/drawing/2014/main" id="{97EEE692-1B6A-F0CC-C2B2-3FB5048FD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43640" y="2331020"/>
            <a:ext cx="2195960" cy="219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Ključni ciljevi kontrolinga opskrbnog lanca​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45" y="1621438"/>
            <a:ext cx="8474476" cy="4351338"/>
          </a:xfrm>
        </p:spPr>
        <p:txBody>
          <a:bodyPr>
            <a:normAutofit/>
          </a:bodyPr>
          <a:lstStyle/>
          <a:p>
            <a:pPr algn="just"/>
            <a:r>
              <a:rPr lang="hr" dirty="0">
                <a:solidFill>
                  <a:srgbClr val="1065AB"/>
                </a:solidFill>
              </a:rPr>
              <a:t>Poboljšanje procesa donošenja odluka </a:t>
            </a:r>
            <a:r>
              <a:rPr lang="hr" dirty="0"/>
              <a:t>pružanjem ključnih podataka i analiza koje podržavaju strateške i taktičke upravljačke odluke;</a:t>
            </a:r>
          </a:p>
          <a:p>
            <a:pPr algn="just"/>
            <a:r>
              <a:rPr lang="hr" dirty="0">
                <a:solidFill>
                  <a:srgbClr val="1065AB"/>
                </a:solidFill>
              </a:rPr>
              <a:t>Osiguravanje kontinuiranog poboljšanja </a:t>
            </a:r>
            <a:r>
              <a:rPr lang="hr" dirty="0"/>
              <a:t>promicanjem kulture stalnog poboljšanja unutar opskrbnog lanca putem redovitih pregleda, procjena i ažuriranja procesa.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Chopra </a:t>
            </a:r>
            <a:r>
              <a:rPr lang="hr" sz="1200" dirty="0">
                <a:solidFill>
                  <a:srgbClr val="7F7F7F"/>
                </a:solidFill>
              </a:rPr>
              <a:t>&amp; </a:t>
            </a:r>
            <a:r>
              <a:rPr lang="hr" sz="1200" dirty="0" err="1">
                <a:solidFill>
                  <a:srgbClr val="7F7F7F"/>
                </a:solidFill>
              </a:rPr>
              <a:t>Meindl </a:t>
            </a:r>
            <a:r>
              <a:rPr lang="hr" sz="1200" dirty="0">
                <a:solidFill>
                  <a:srgbClr val="7F7F7F"/>
                </a:solidFill>
              </a:rPr>
              <a:t>, 2007</a:t>
            </a:r>
          </a:p>
        </p:txBody>
      </p:sp>
      <p:pic>
        <p:nvPicPr>
          <p:cNvPr id="3" name="Grafika 2" descr="Strzał w dziesiątkę z wypełnieniem pełnym">
            <a:extLst>
              <a:ext uri="{FF2B5EF4-FFF2-40B4-BE49-F238E27FC236}">
                <a16:creationId xmlns:a16="http://schemas.microsoft.com/office/drawing/2014/main" id="{97EEE692-1B6A-F0CC-C2B2-3FB5048FD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43640" y="2331020"/>
            <a:ext cx="2195960" cy="219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2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Stvaranje novog dokumenta." ma:contentTypeScope="" ma:versionID="aca9c3aed638770792e41d51f5b3002c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579197615d40f596e549fe3ba82ec0f2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a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58D04298-4B68-4234-A22F-D05E7D253B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2757</TotalTime>
  <Words>2303</Words>
  <Application>Microsoft Office PowerPoint</Application>
  <PresentationFormat>Panoramiczny</PresentationFormat>
  <Paragraphs>501</Paragraphs>
  <Slides>28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3" baseType="lpstr">
      <vt:lpstr>Arial</vt:lpstr>
      <vt:lpstr>Calibri</vt:lpstr>
      <vt:lpstr>Cambria Math</vt:lpstr>
      <vt:lpstr>Tahoma</vt:lpstr>
      <vt:lpstr>Motyw pakietu Office</vt:lpstr>
      <vt:lpstr>Napredno korištenje proračunske tablice za analizu logističkih podataka</vt:lpstr>
      <vt:lpstr>Dnevni red</vt:lpstr>
      <vt:lpstr>Pojam kontrolinga</vt:lpstr>
      <vt:lpstr>Pojam kontrolinga</vt:lpstr>
      <vt:lpstr>Pojam kontrolinga</vt:lpstr>
      <vt:lpstr>Povratne informacije za kontroling</vt:lpstr>
      <vt:lpstr>Ključni ciljevi kontrolinga opskrbnog lanca​</vt:lpstr>
      <vt:lpstr>Ključni ciljevi kontrolinga opskrbnog lanca​</vt:lpstr>
      <vt:lpstr>Ključni ciljevi kontrolinga opskrbnog lanca​</vt:lpstr>
      <vt:lpstr>Ključni pokazatelji učinka (KPI) u SCM-u</vt:lpstr>
      <vt:lpstr>Ključni pokazatelji učinka (KPI) u SCM-u</vt:lpstr>
      <vt:lpstr>Ključni pokazatelji učinka (KPI) u SCM-u</vt:lpstr>
      <vt:lpstr>Ključni pokazatelji učinka (KPI) u SCM-u</vt:lpstr>
      <vt:lpstr>Ključni pokazatelji učinka (KPI) u SCM-u</vt:lpstr>
      <vt:lpstr>Ključni pokazatelji učinka (KPI) u SCM-u</vt:lpstr>
      <vt:lpstr>Ključni pokazatelji učinka (KPI) u SCM-u</vt:lpstr>
      <vt:lpstr>Ključni pokazatelji učinka (KPI) u SCM-u</vt:lpstr>
      <vt:lpstr>Ključni pokazatelji učinka (KPI) u SCM-u</vt:lpstr>
      <vt:lpstr>Ključni pokazatelji učinka (KPI) u SCM-u</vt:lpstr>
      <vt:lpstr>KPI u SCM-u – primjer</vt:lpstr>
      <vt:lpstr>KPI u SCM – primjer</vt:lpstr>
      <vt:lpstr>KPI u SCM – E primjer</vt:lpstr>
      <vt:lpstr>KPI u SCM – E primjer</vt:lpstr>
      <vt:lpstr>KPI u SCM – E primjer</vt:lpstr>
      <vt:lpstr>KPI u SCM-u – primjer</vt:lpstr>
      <vt:lpstr>Sažetak</vt:lpstr>
      <vt:lpstr>Authors:  Katarzyna Grzybowska Katarzyna Ragin-Skorecka Katarzyna Siemieniak Piotr Cyplik Michał Adamczak Jędrzej Jankowski-Guzy Adrianna Toboła-Walaszczyk  Final version: June 2025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Katarzyna Ragin-Skorecka</cp:lastModifiedBy>
  <cp:revision>40</cp:revision>
  <dcterms:created xsi:type="dcterms:W3CDTF">2023-07-06T12:09:08Z</dcterms:created>
  <dcterms:modified xsi:type="dcterms:W3CDTF">2025-11-07T20:37:37Z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