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sldIdLst>
    <p:sldId id="256" r:id="rId5"/>
    <p:sldId id="262" r:id="rId6"/>
    <p:sldId id="295" r:id="rId7"/>
    <p:sldId id="305" r:id="rId8"/>
    <p:sldId id="296" r:id="rId9"/>
    <p:sldId id="307" r:id="rId10"/>
    <p:sldId id="308" r:id="rId11"/>
    <p:sldId id="309" r:id="rId12"/>
    <p:sldId id="281" r:id="rId13"/>
    <p:sldId id="311" r:id="rId14"/>
    <p:sldId id="310" r:id="rId15"/>
    <p:sldId id="312" r:id="rId16"/>
    <p:sldId id="284" r:id="rId17"/>
    <p:sldId id="313" r:id="rId18"/>
    <p:sldId id="297" r:id="rId19"/>
    <p:sldId id="299" r:id="rId20"/>
    <p:sldId id="335" r:id="rId21"/>
    <p:sldId id="263" r:id="rId22"/>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65AB"/>
    <a:srgbClr val="7F7F7F"/>
    <a:srgbClr val="AEAEAE"/>
    <a:srgbClr val="FFFFFF"/>
    <a:srgbClr val="292928"/>
    <a:srgbClr val="015BA6"/>
    <a:srgbClr val="F24D0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F8B9E8A-2484-4D9E-8F4A-F3658B108928}" v="9" dt="2023-11-15T12:03:04.37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39" autoAdjust="0"/>
    <p:restoredTop sz="94660"/>
  </p:normalViewPr>
  <p:slideViewPr>
    <p:cSldViewPr snapToGrid="0">
      <p:cViewPr varScale="1">
        <p:scale>
          <a:sx n="95" d="100"/>
          <a:sy n="95" d="100"/>
        </p:scale>
        <p:origin x="125"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rio Šebalj" userId="a71eced3-786e-4eb6-80ca-f62c4fda7d06" providerId="ADAL" clId="{7F8B9E8A-2484-4D9E-8F4A-F3658B108928}"/>
    <pc:docChg chg="undo custSel addSld delSld modSld sldOrd">
      <pc:chgData name="Dario Šebalj" userId="a71eced3-786e-4eb6-80ca-f62c4fda7d06" providerId="ADAL" clId="{7F8B9E8A-2484-4D9E-8F4A-F3658B108928}" dt="2023-11-15T12:10:08.203" v="1848" actId="27636"/>
      <pc:docMkLst>
        <pc:docMk/>
      </pc:docMkLst>
      <pc:sldChg chg="modSp mod">
        <pc:chgData name="Dario Šebalj" userId="a71eced3-786e-4eb6-80ca-f62c4fda7d06" providerId="ADAL" clId="{7F8B9E8A-2484-4D9E-8F4A-F3658B108928}" dt="2023-11-15T08:30:26.285" v="68" actId="20577"/>
        <pc:sldMkLst>
          <pc:docMk/>
          <pc:sldMk cId="2920479427" sldId="256"/>
        </pc:sldMkLst>
        <pc:spChg chg="mod">
          <ac:chgData name="Dario Šebalj" userId="a71eced3-786e-4eb6-80ca-f62c4fda7d06" providerId="ADAL" clId="{7F8B9E8A-2484-4D9E-8F4A-F3658B108928}" dt="2023-11-15T08:29:59.071" v="20" actId="20577"/>
          <ac:spMkLst>
            <pc:docMk/>
            <pc:sldMk cId="2920479427" sldId="256"/>
            <ac:spMk id="2" creationId="{EB42DF12-B99A-B28D-4CDB-00731913E04F}"/>
          </ac:spMkLst>
        </pc:spChg>
        <pc:spChg chg="mod">
          <ac:chgData name="Dario Šebalj" userId="a71eced3-786e-4eb6-80ca-f62c4fda7d06" providerId="ADAL" clId="{7F8B9E8A-2484-4D9E-8F4A-F3658B108928}" dt="2023-11-15T08:30:08.744" v="61" actId="20577"/>
          <ac:spMkLst>
            <pc:docMk/>
            <pc:sldMk cId="2920479427" sldId="256"/>
            <ac:spMk id="8" creationId="{19348FEB-0D15-F9D5-CC56-88E3DC56F6F1}"/>
          </ac:spMkLst>
        </pc:spChg>
        <pc:spChg chg="mod">
          <ac:chgData name="Dario Šebalj" userId="a71eced3-786e-4eb6-80ca-f62c4fda7d06" providerId="ADAL" clId="{7F8B9E8A-2484-4D9E-8F4A-F3658B108928}" dt="2023-11-15T08:30:26.285" v="68" actId="20577"/>
          <ac:spMkLst>
            <pc:docMk/>
            <pc:sldMk cId="2920479427" sldId="256"/>
            <ac:spMk id="9" creationId="{EE4E65C5-835A-F284-C071-E322E9120233}"/>
          </ac:spMkLst>
        </pc:spChg>
      </pc:sldChg>
      <pc:sldChg chg="addSp delSp modSp mod ord">
        <pc:chgData name="Dario Šebalj" userId="a71eced3-786e-4eb6-80ca-f62c4fda7d06" providerId="ADAL" clId="{7F8B9E8A-2484-4D9E-8F4A-F3658B108928}" dt="2023-11-15T08:43:28.768" v="865" actId="20577"/>
        <pc:sldMkLst>
          <pc:docMk/>
          <pc:sldMk cId="2863694609" sldId="261"/>
        </pc:sldMkLst>
        <pc:spChg chg="mod">
          <ac:chgData name="Dario Šebalj" userId="a71eced3-786e-4eb6-80ca-f62c4fda7d06" providerId="ADAL" clId="{7F8B9E8A-2484-4D9E-8F4A-F3658B108928}" dt="2023-11-15T08:43:11.091" v="852" actId="20577"/>
          <ac:spMkLst>
            <pc:docMk/>
            <pc:sldMk cId="2863694609" sldId="261"/>
            <ac:spMk id="2" creationId="{AF697325-8BCA-B448-0837-308C16D93043}"/>
          </ac:spMkLst>
        </pc:spChg>
        <pc:spChg chg="mod">
          <ac:chgData name="Dario Šebalj" userId="a71eced3-786e-4eb6-80ca-f62c4fda7d06" providerId="ADAL" clId="{7F8B9E8A-2484-4D9E-8F4A-F3658B108928}" dt="2023-11-15T08:43:28.768" v="865" actId="20577"/>
          <ac:spMkLst>
            <pc:docMk/>
            <pc:sldMk cId="2863694609" sldId="261"/>
            <ac:spMk id="4" creationId="{DA80D9A8-F91F-498A-4D74-FA98B65087EC}"/>
          </ac:spMkLst>
        </pc:spChg>
        <pc:picChg chg="del">
          <ac:chgData name="Dario Šebalj" userId="a71eced3-786e-4eb6-80ca-f62c4fda7d06" providerId="ADAL" clId="{7F8B9E8A-2484-4D9E-8F4A-F3658B108928}" dt="2023-11-15T08:43:12.091" v="853" actId="478"/>
          <ac:picMkLst>
            <pc:docMk/>
            <pc:sldMk cId="2863694609" sldId="261"/>
            <ac:picMk id="3" creationId="{5E77643A-CFB1-E7E6-9523-A1109680183C}"/>
          </ac:picMkLst>
        </pc:picChg>
        <pc:picChg chg="add mod">
          <ac:chgData name="Dario Šebalj" userId="a71eced3-786e-4eb6-80ca-f62c4fda7d06" providerId="ADAL" clId="{7F8B9E8A-2484-4D9E-8F4A-F3658B108928}" dt="2023-11-15T08:43:21.591" v="857" actId="1076"/>
          <ac:picMkLst>
            <pc:docMk/>
            <pc:sldMk cId="2863694609" sldId="261"/>
            <ac:picMk id="5" creationId="{DF96AF43-EBBA-2AE3-3E63-E1A81493589E}"/>
          </ac:picMkLst>
        </pc:picChg>
      </pc:sldChg>
      <pc:sldChg chg="delSp modSp mod ord">
        <pc:chgData name="Dario Šebalj" userId="a71eced3-786e-4eb6-80ca-f62c4fda7d06" providerId="ADAL" clId="{7F8B9E8A-2484-4D9E-8F4A-F3658B108928}" dt="2023-11-15T08:34:54.043" v="373" actId="478"/>
        <pc:sldMkLst>
          <pc:docMk/>
          <pc:sldMk cId="1952772968" sldId="262"/>
        </pc:sldMkLst>
        <pc:spChg chg="mod">
          <ac:chgData name="Dario Šebalj" userId="a71eced3-786e-4eb6-80ca-f62c4fda7d06" providerId="ADAL" clId="{7F8B9E8A-2484-4D9E-8F4A-F3658B108928}" dt="2023-11-15T08:32:19.601" v="238" actId="20577"/>
          <ac:spMkLst>
            <pc:docMk/>
            <pc:sldMk cId="1952772968" sldId="262"/>
            <ac:spMk id="4" creationId="{1B53A616-BC45-7003-D00A-64BD15781752}"/>
          </ac:spMkLst>
        </pc:spChg>
        <pc:spChg chg="mod">
          <ac:chgData name="Dario Šebalj" userId="a71eced3-786e-4eb6-80ca-f62c4fda7d06" providerId="ADAL" clId="{7F8B9E8A-2484-4D9E-8F4A-F3658B108928}" dt="2023-11-15T08:34:31.073" v="365" actId="20577"/>
          <ac:spMkLst>
            <pc:docMk/>
            <pc:sldMk cId="1952772968" sldId="262"/>
            <ac:spMk id="5" creationId="{08B1E3E4-9C4A-4CF8-DBD2-8A61BD597723}"/>
          </ac:spMkLst>
        </pc:spChg>
        <pc:spChg chg="del">
          <ac:chgData name="Dario Šebalj" userId="a71eced3-786e-4eb6-80ca-f62c4fda7d06" providerId="ADAL" clId="{7F8B9E8A-2484-4D9E-8F4A-F3658B108928}" dt="2023-11-15T08:34:54.043" v="373" actId="478"/>
          <ac:spMkLst>
            <pc:docMk/>
            <pc:sldMk cId="1952772968" sldId="262"/>
            <ac:spMk id="6" creationId="{4D0B990B-A015-95E2-DF45-A832FF931C3B}"/>
          </ac:spMkLst>
        </pc:spChg>
      </pc:sldChg>
      <pc:sldChg chg="modSp mod">
        <pc:chgData name="Dario Šebalj" userId="a71eced3-786e-4eb6-80ca-f62c4fda7d06" providerId="ADAL" clId="{7F8B9E8A-2484-4D9E-8F4A-F3658B108928}" dt="2023-11-15T08:31:36.410" v="207" actId="20577"/>
        <pc:sldMkLst>
          <pc:docMk/>
          <pc:sldMk cId="1254930911" sldId="264"/>
        </pc:sldMkLst>
        <pc:spChg chg="mod">
          <ac:chgData name="Dario Šebalj" userId="a71eced3-786e-4eb6-80ca-f62c4fda7d06" providerId="ADAL" clId="{7F8B9E8A-2484-4D9E-8F4A-F3658B108928}" dt="2023-11-15T08:31:36.410" v="207" actId="20577"/>
          <ac:spMkLst>
            <pc:docMk/>
            <pc:sldMk cId="1254930911" sldId="264"/>
            <ac:spMk id="8" creationId="{BA68647D-8959-AECA-FF1C-384AA40B609E}"/>
          </ac:spMkLst>
        </pc:spChg>
      </pc:sldChg>
      <pc:sldChg chg="modSp mod">
        <pc:chgData name="Dario Šebalj" userId="a71eced3-786e-4eb6-80ca-f62c4fda7d06" providerId="ADAL" clId="{7F8B9E8A-2484-4D9E-8F4A-F3658B108928}" dt="2023-11-15T12:09:15.971" v="1834" actId="14100"/>
        <pc:sldMkLst>
          <pc:docMk/>
          <pc:sldMk cId="3298298427" sldId="266"/>
        </pc:sldMkLst>
        <pc:spChg chg="mod">
          <ac:chgData name="Dario Šebalj" userId="a71eced3-786e-4eb6-80ca-f62c4fda7d06" providerId="ADAL" clId="{7F8B9E8A-2484-4D9E-8F4A-F3658B108928}" dt="2023-11-15T12:09:15.971" v="1834" actId="14100"/>
          <ac:spMkLst>
            <pc:docMk/>
            <pc:sldMk cId="3298298427" sldId="266"/>
            <ac:spMk id="8" creationId="{BA68647D-8959-AECA-FF1C-384AA40B609E}"/>
          </ac:spMkLst>
        </pc:spChg>
      </pc:sldChg>
      <pc:sldChg chg="modSp add mod ord">
        <pc:chgData name="Dario Šebalj" userId="a71eced3-786e-4eb6-80ca-f62c4fda7d06" providerId="ADAL" clId="{7F8B9E8A-2484-4D9E-8F4A-F3658B108928}" dt="2023-11-15T12:10:08.203" v="1848" actId="27636"/>
        <pc:sldMkLst>
          <pc:docMk/>
          <pc:sldMk cId="2749841692" sldId="267"/>
        </pc:sldMkLst>
        <pc:spChg chg="mod">
          <ac:chgData name="Dario Šebalj" userId="a71eced3-786e-4eb6-80ca-f62c4fda7d06" providerId="ADAL" clId="{7F8B9E8A-2484-4D9E-8F4A-F3658B108928}" dt="2023-11-15T08:35:59.474" v="425" actId="20577"/>
          <ac:spMkLst>
            <pc:docMk/>
            <pc:sldMk cId="2749841692" sldId="267"/>
            <ac:spMk id="4" creationId="{1B53A616-BC45-7003-D00A-64BD15781752}"/>
          </ac:spMkLst>
        </pc:spChg>
        <pc:spChg chg="mod">
          <ac:chgData name="Dario Šebalj" userId="a71eced3-786e-4eb6-80ca-f62c4fda7d06" providerId="ADAL" clId="{7F8B9E8A-2484-4D9E-8F4A-F3658B108928}" dt="2023-11-15T12:10:08.203" v="1848" actId="27636"/>
          <ac:spMkLst>
            <pc:docMk/>
            <pc:sldMk cId="2749841692" sldId="267"/>
            <ac:spMk id="5" creationId="{08B1E3E4-9C4A-4CF8-DBD2-8A61BD597723}"/>
          </ac:spMkLst>
        </pc:spChg>
        <pc:spChg chg="mod">
          <ac:chgData name="Dario Šebalj" userId="a71eced3-786e-4eb6-80ca-f62c4fda7d06" providerId="ADAL" clId="{7F8B9E8A-2484-4D9E-8F4A-F3658B108928}" dt="2023-11-15T08:39:27.886" v="567" actId="20577"/>
          <ac:spMkLst>
            <pc:docMk/>
            <pc:sldMk cId="2749841692" sldId="267"/>
            <ac:spMk id="6" creationId="{4D0B990B-A015-95E2-DF45-A832FF931C3B}"/>
          </ac:spMkLst>
        </pc:spChg>
      </pc:sldChg>
      <pc:sldChg chg="addSp delSp modSp add mod ord">
        <pc:chgData name="Dario Šebalj" userId="a71eced3-786e-4eb6-80ca-f62c4fda7d06" providerId="ADAL" clId="{7F8B9E8A-2484-4D9E-8F4A-F3658B108928}" dt="2023-11-15T08:35:51.337" v="410"/>
        <pc:sldMkLst>
          <pc:docMk/>
          <pc:sldMk cId="113690816" sldId="268"/>
        </pc:sldMkLst>
        <pc:spChg chg="add del mod">
          <ac:chgData name="Dario Šebalj" userId="a71eced3-786e-4eb6-80ca-f62c4fda7d06" providerId="ADAL" clId="{7F8B9E8A-2484-4D9E-8F4A-F3658B108928}" dt="2023-11-15T08:35:17.661" v="390" actId="478"/>
          <ac:spMkLst>
            <pc:docMk/>
            <pc:sldMk cId="113690816" sldId="268"/>
            <ac:spMk id="3" creationId="{1FB6F12A-8073-1407-83C2-3358B39794D5}"/>
          </ac:spMkLst>
        </pc:spChg>
        <pc:spChg chg="mod">
          <ac:chgData name="Dario Šebalj" userId="a71eced3-786e-4eb6-80ca-f62c4fda7d06" providerId="ADAL" clId="{7F8B9E8A-2484-4D9E-8F4A-F3658B108928}" dt="2023-11-15T08:35:09.388" v="388" actId="20577"/>
          <ac:spMkLst>
            <pc:docMk/>
            <pc:sldMk cId="113690816" sldId="268"/>
            <ac:spMk id="4" creationId="{1B53A616-BC45-7003-D00A-64BD15781752}"/>
          </ac:spMkLst>
        </pc:spChg>
        <pc:spChg chg="del">
          <ac:chgData name="Dario Šebalj" userId="a71eced3-786e-4eb6-80ca-f62c4fda7d06" providerId="ADAL" clId="{7F8B9E8A-2484-4D9E-8F4A-F3658B108928}" dt="2023-11-15T08:35:14.522" v="389" actId="478"/>
          <ac:spMkLst>
            <pc:docMk/>
            <pc:sldMk cId="113690816" sldId="268"/>
            <ac:spMk id="5" creationId="{08B1E3E4-9C4A-4CF8-DBD2-8A61BD597723}"/>
          </ac:spMkLst>
        </pc:spChg>
        <pc:spChg chg="mod">
          <ac:chgData name="Dario Šebalj" userId="a71eced3-786e-4eb6-80ca-f62c4fda7d06" providerId="ADAL" clId="{7F8B9E8A-2484-4D9E-8F4A-F3658B108928}" dt="2023-11-15T08:35:32.501" v="408" actId="20577"/>
          <ac:spMkLst>
            <pc:docMk/>
            <pc:sldMk cId="113690816" sldId="268"/>
            <ac:spMk id="6" creationId="{4D0B990B-A015-95E2-DF45-A832FF931C3B}"/>
          </ac:spMkLst>
        </pc:spChg>
        <pc:picChg chg="add mod">
          <ac:chgData name="Dario Šebalj" userId="a71eced3-786e-4eb6-80ca-f62c4fda7d06" providerId="ADAL" clId="{7F8B9E8A-2484-4D9E-8F4A-F3658B108928}" dt="2023-11-15T08:35:26.032" v="395" actId="1076"/>
          <ac:picMkLst>
            <pc:docMk/>
            <pc:sldMk cId="113690816" sldId="268"/>
            <ac:picMk id="7" creationId="{98ECB439-F90E-B979-0C13-75CB6839D7A7}"/>
          </ac:picMkLst>
        </pc:picChg>
        <pc:picChg chg="add mod">
          <ac:chgData name="Dario Šebalj" userId="a71eced3-786e-4eb6-80ca-f62c4fda7d06" providerId="ADAL" clId="{7F8B9E8A-2484-4D9E-8F4A-F3658B108928}" dt="2023-11-15T08:35:51.337" v="410"/>
          <ac:picMkLst>
            <pc:docMk/>
            <pc:sldMk cId="113690816" sldId="268"/>
            <ac:picMk id="8" creationId="{07C08915-3052-9F4E-F7B8-945907DB7103}"/>
          </ac:picMkLst>
        </pc:picChg>
      </pc:sldChg>
      <pc:sldChg chg="add del">
        <pc:chgData name="Dario Šebalj" userId="a71eced3-786e-4eb6-80ca-f62c4fda7d06" providerId="ADAL" clId="{7F8B9E8A-2484-4D9E-8F4A-F3658B108928}" dt="2023-11-15T12:01:59.340" v="1688" actId="47"/>
        <pc:sldMkLst>
          <pc:docMk/>
          <pc:sldMk cId="4043668424" sldId="269"/>
        </pc:sldMkLst>
      </pc:sldChg>
      <pc:sldChg chg="modSp add mod ord">
        <pc:chgData name="Dario Šebalj" userId="a71eced3-786e-4eb6-80ca-f62c4fda7d06" providerId="ADAL" clId="{7F8B9E8A-2484-4D9E-8F4A-F3658B108928}" dt="2023-11-15T12:10:01.174" v="1846" actId="403"/>
        <pc:sldMkLst>
          <pc:docMk/>
          <pc:sldMk cId="1088948264" sldId="270"/>
        </pc:sldMkLst>
        <pc:spChg chg="mod">
          <ac:chgData name="Dario Šebalj" userId="a71eced3-786e-4eb6-80ca-f62c4fda7d06" providerId="ADAL" clId="{7F8B9E8A-2484-4D9E-8F4A-F3658B108928}" dt="2023-11-15T08:40:02.780" v="599" actId="20577"/>
          <ac:spMkLst>
            <pc:docMk/>
            <pc:sldMk cId="1088948264" sldId="270"/>
            <ac:spMk id="4" creationId="{1B53A616-BC45-7003-D00A-64BD15781752}"/>
          </ac:spMkLst>
        </pc:spChg>
        <pc:spChg chg="mod">
          <ac:chgData name="Dario Šebalj" userId="a71eced3-786e-4eb6-80ca-f62c4fda7d06" providerId="ADAL" clId="{7F8B9E8A-2484-4D9E-8F4A-F3658B108928}" dt="2023-11-15T12:10:01.174" v="1846" actId="403"/>
          <ac:spMkLst>
            <pc:docMk/>
            <pc:sldMk cId="1088948264" sldId="270"/>
            <ac:spMk id="5" creationId="{08B1E3E4-9C4A-4CF8-DBD2-8A61BD597723}"/>
          </ac:spMkLst>
        </pc:spChg>
      </pc:sldChg>
      <pc:sldChg chg="add del">
        <pc:chgData name="Dario Šebalj" userId="a71eced3-786e-4eb6-80ca-f62c4fda7d06" providerId="ADAL" clId="{7F8B9E8A-2484-4D9E-8F4A-F3658B108928}" dt="2023-11-15T12:01:57.332" v="1687" actId="47"/>
        <pc:sldMkLst>
          <pc:docMk/>
          <pc:sldMk cId="1920928991" sldId="271"/>
        </pc:sldMkLst>
      </pc:sldChg>
      <pc:sldChg chg="modSp add mod ord">
        <pc:chgData name="Dario Šebalj" userId="a71eced3-786e-4eb6-80ca-f62c4fda7d06" providerId="ADAL" clId="{7F8B9E8A-2484-4D9E-8F4A-F3658B108928}" dt="2023-11-15T08:51:21.176" v="1015" actId="20577"/>
        <pc:sldMkLst>
          <pc:docMk/>
          <pc:sldMk cId="353431143" sldId="272"/>
        </pc:sldMkLst>
        <pc:spChg chg="mod">
          <ac:chgData name="Dario Šebalj" userId="a71eced3-786e-4eb6-80ca-f62c4fda7d06" providerId="ADAL" clId="{7F8B9E8A-2484-4D9E-8F4A-F3658B108928}" dt="2023-11-15T08:43:47.151" v="878" actId="20577"/>
          <ac:spMkLst>
            <pc:docMk/>
            <pc:sldMk cId="353431143" sldId="272"/>
            <ac:spMk id="4" creationId="{1B53A616-BC45-7003-D00A-64BD15781752}"/>
          </ac:spMkLst>
        </pc:spChg>
        <pc:spChg chg="mod">
          <ac:chgData name="Dario Šebalj" userId="a71eced3-786e-4eb6-80ca-f62c4fda7d06" providerId="ADAL" clId="{7F8B9E8A-2484-4D9E-8F4A-F3658B108928}" dt="2023-11-15T08:45:53.684" v="995" actId="207"/>
          <ac:spMkLst>
            <pc:docMk/>
            <pc:sldMk cId="353431143" sldId="272"/>
            <ac:spMk id="5" creationId="{08B1E3E4-9C4A-4CF8-DBD2-8A61BD597723}"/>
          </ac:spMkLst>
        </pc:spChg>
        <pc:spChg chg="mod">
          <ac:chgData name="Dario Šebalj" userId="a71eced3-786e-4eb6-80ca-f62c4fda7d06" providerId="ADAL" clId="{7F8B9E8A-2484-4D9E-8F4A-F3658B108928}" dt="2023-11-15T08:51:21.176" v="1015" actId="20577"/>
          <ac:spMkLst>
            <pc:docMk/>
            <pc:sldMk cId="353431143" sldId="272"/>
            <ac:spMk id="6" creationId="{4D0B990B-A015-95E2-DF45-A832FF931C3B}"/>
          </ac:spMkLst>
        </pc:spChg>
      </pc:sldChg>
      <pc:sldChg chg="modSp add mod">
        <pc:chgData name="Dario Šebalj" userId="a71eced3-786e-4eb6-80ca-f62c4fda7d06" providerId="ADAL" clId="{7F8B9E8A-2484-4D9E-8F4A-F3658B108928}" dt="2023-11-15T12:09:48.019" v="1844" actId="207"/>
        <pc:sldMkLst>
          <pc:docMk/>
          <pc:sldMk cId="890883010" sldId="273"/>
        </pc:sldMkLst>
        <pc:spChg chg="mod">
          <ac:chgData name="Dario Šebalj" userId="a71eced3-786e-4eb6-80ca-f62c4fda7d06" providerId="ADAL" clId="{7F8B9E8A-2484-4D9E-8F4A-F3658B108928}" dt="2023-11-15T08:51:33.326" v="1023" actId="20577"/>
          <ac:spMkLst>
            <pc:docMk/>
            <pc:sldMk cId="890883010" sldId="273"/>
            <ac:spMk id="4" creationId="{1B53A616-BC45-7003-D00A-64BD15781752}"/>
          </ac:spMkLst>
        </pc:spChg>
        <pc:spChg chg="mod">
          <ac:chgData name="Dario Šebalj" userId="a71eced3-786e-4eb6-80ca-f62c4fda7d06" providerId="ADAL" clId="{7F8B9E8A-2484-4D9E-8F4A-F3658B108928}" dt="2023-11-15T12:09:48.019" v="1844" actId="207"/>
          <ac:spMkLst>
            <pc:docMk/>
            <pc:sldMk cId="890883010" sldId="273"/>
            <ac:spMk id="5" creationId="{08B1E3E4-9C4A-4CF8-DBD2-8A61BD597723}"/>
          </ac:spMkLst>
        </pc:spChg>
        <pc:spChg chg="mod">
          <ac:chgData name="Dario Šebalj" userId="a71eced3-786e-4eb6-80ca-f62c4fda7d06" providerId="ADAL" clId="{7F8B9E8A-2484-4D9E-8F4A-F3658B108928}" dt="2023-11-15T08:53:09.432" v="1109"/>
          <ac:spMkLst>
            <pc:docMk/>
            <pc:sldMk cId="890883010" sldId="273"/>
            <ac:spMk id="6" creationId="{4D0B990B-A015-95E2-DF45-A832FF931C3B}"/>
          </ac:spMkLst>
        </pc:spChg>
      </pc:sldChg>
      <pc:sldChg chg="addSp modSp add mod ord">
        <pc:chgData name="Dario Šebalj" userId="a71eced3-786e-4eb6-80ca-f62c4fda7d06" providerId="ADAL" clId="{7F8B9E8A-2484-4D9E-8F4A-F3658B108928}" dt="2023-11-15T12:09:42.309" v="1841" actId="207"/>
        <pc:sldMkLst>
          <pc:docMk/>
          <pc:sldMk cId="603866943" sldId="274"/>
        </pc:sldMkLst>
        <pc:spChg chg="mod">
          <ac:chgData name="Dario Šebalj" userId="a71eced3-786e-4eb6-80ca-f62c4fda7d06" providerId="ADAL" clId="{7F8B9E8A-2484-4D9E-8F4A-F3658B108928}" dt="2023-11-15T08:53:29.898" v="1136" actId="20577"/>
          <ac:spMkLst>
            <pc:docMk/>
            <pc:sldMk cId="603866943" sldId="274"/>
            <ac:spMk id="4" creationId="{1B53A616-BC45-7003-D00A-64BD15781752}"/>
          </ac:spMkLst>
        </pc:spChg>
        <pc:spChg chg="mod">
          <ac:chgData name="Dario Šebalj" userId="a71eced3-786e-4eb6-80ca-f62c4fda7d06" providerId="ADAL" clId="{7F8B9E8A-2484-4D9E-8F4A-F3658B108928}" dt="2023-11-15T12:09:42.309" v="1841" actId="207"/>
          <ac:spMkLst>
            <pc:docMk/>
            <pc:sldMk cId="603866943" sldId="274"/>
            <ac:spMk id="5" creationId="{08B1E3E4-9C4A-4CF8-DBD2-8A61BD597723}"/>
          </ac:spMkLst>
        </pc:spChg>
        <pc:spChg chg="mod">
          <ac:chgData name="Dario Šebalj" userId="a71eced3-786e-4eb6-80ca-f62c4fda7d06" providerId="ADAL" clId="{7F8B9E8A-2484-4D9E-8F4A-F3658B108928}" dt="2023-11-15T08:54:52.828" v="1162" actId="20577"/>
          <ac:spMkLst>
            <pc:docMk/>
            <pc:sldMk cId="603866943" sldId="274"/>
            <ac:spMk id="6" creationId="{4D0B990B-A015-95E2-DF45-A832FF931C3B}"/>
          </ac:spMkLst>
        </pc:spChg>
        <pc:picChg chg="add mod">
          <ac:chgData name="Dario Šebalj" userId="a71eced3-786e-4eb6-80ca-f62c4fda7d06" providerId="ADAL" clId="{7F8B9E8A-2484-4D9E-8F4A-F3658B108928}" dt="2023-11-15T08:54:31.103" v="1150" actId="1076"/>
          <ac:picMkLst>
            <pc:docMk/>
            <pc:sldMk cId="603866943" sldId="274"/>
            <ac:picMk id="2" creationId="{753D4D77-F2E1-CE4C-B8F2-9F9381A79FAB}"/>
          </ac:picMkLst>
        </pc:picChg>
      </pc:sldChg>
      <pc:sldChg chg="delSp modSp add mod">
        <pc:chgData name="Dario Šebalj" userId="a71eced3-786e-4eb6-80ca-f62c4fda7d06" providerId="ADAL" clId="{7F8B9E8A-2484-4D9E-8F4A-F3658B108928}" dt="2023-11-15T11:57:53.700" v="1446" actId="207"/>
        <pc:sldMkLst>
          <pc:docMk/>
          <pc:sldMk cId="3327966016" sldId="275"/>
        </pc:sldMkLst>
        <pc:spChg chg="mod">
          <ac:chgData name="Dario Šebalj" userId="a71eced3-786e-4eb6-80ca-f62c4fda7d06" providerId="ADAL" clId="{7F8B9E8A-2484-4D9E-8F4A-F3658B108928}" dt="2023-11-15T11:57:53.700" v="1446" actId="207"/>
          <ac:spMkLst>
            <pc:docMk/>
            <pc:sldMk cId="3327966016" sldId="275"/>
            <ac:spMk id="5" creationId="{08B1E3E4-9C4A-4CF8-DBD2-8A61BD597723}"/>
          </ac:spMkLst>
        </pc:spChg>
        <pc:spChg chg="mod">
          <ac:chgData name="Dario Šebalj" userId="a71eced3-786e-4eb6-80ca-f62c4fda7d06" providerId="ADAL" clId="{7F8B9E8A-2484-4D9E-8F4A-F3658B108928}" dt="2023-11-15T08:58:47.294" v="1258" actId="6549"/>
          <ac:spMkLst>
            <pc:docMk/>
            <pc:sldMk cId="3327966016" sldId="275"/>
            <ac:spMk id="6" creationId="{4D0B990B-A015-95E2-DF45-A832FF931C3B}"/>
          </ac:spMkLst>
        </pc:spChg>
        <pc:picChg chg="del">
          <ac:chgData name="Dario Šebalj" userId="a71eced3-786e-4eb6-80ca-f62c4fda7d06" providerId="ADAL" clId="{7F8B9E8A-2484-4D9E-8F4A-F3658B108928}" dt="2023-11-15T08:57:07.794" v="1188" actId="478"/>
          <ac:picMkLst>
            <pc:docMk/>
            <pc:sldMk cId="3327966016" sldId="275"/>
            <ac:picMk id="2" creationId="{753D4D77-F2E1-CE4C-B8F2-9F9381A79FAB}"/>
          </ac:picMkLst>
        </pc:picChg>
      </pc:sldChg>
      <pc:sldChg chg="addSp delSp modSp add mod">
        <pc:chgData name="Dario Šebalj" userId="a71eced3-786e-4eb6-80ca-f62c4fda7d06" providerId="ADAL" clId="{7F8B9E8A-2484-4D9E-8F4A-F3658B108928}" dt="2023-11-15T08:58:27.411" v="1240" actId="20577"/>
        <pc:sldMkLst>
          <pc:docMk/>
          <pc:sldMk cId="926587062" sldId="276"/>
        </pc:sldMkLst>
        <pc:spChg chg="add del mod">
          <ac:chgData name="Dario Šebalj" userId="a71eced3-786e-4eb6-80ca-f62c4fda7d06" providerId="ADAL" clId="{7F8B9E8A-2484-4D9E-8F4A-F3658B108928}" dt="2023-11-15T08:58:17.877" v="1230" actId="478"/>
          <ac:spMkLst>
            <pc:docMk/>
            <pc:sldMk cId="926587062" sldId="276"/>
            <ac:spMk id="3" creationId="{10C26F8E-4B66-3E3F-D618-75DD501D09B2}"/>
          </ac:spMkLst>
        </pc:spChg>
        <pc:spChg chg="mod">
          <ac:chgData name="Dario Šebalj" userId="a71eced3-786e-4eb6-80ca-f62c4fda7d06" providerId="ADAL" clId="{7F8B9E8A-2484-4D9E-8F4A-F3658B108928}" dt="2023-11-15T08:58:14.074" v="1228" actId="20577"/>
          <ac:spMkLst>
            <pc:docMk/>
            <pc:sldMk cId="926587062" sldId="276"/>
            <ac:spMk id="4" creationId="{1B53A616-BC45-7003-D00A-64BD15781752}"/>
          </ac:spMkLst>
        </pc:spChg>
        <pc:spChg chg="del">
          <ac:chgData name="Dario Šebalj" userId="a71eced3-786e-4eb6-80ca-f62c4fda7d06" providerId="ADAL" clId="{7F8B9E8A-2484-4D9E-8F4A-F3658B108928}" dt="2023-11-15T08:58:16.300" v="1229" actId="478"/>
          <ac:spMkLst>
            <pc:docMk/>
            <pc:sldMk cId="926587062" sldId="276"/>
            <ac:spMk id="5" creationId="{08B1E3E4-9C4A-4CF8-DBD2-8A61BD597723}"/>
          </ac:spMkLst>
        </pc:spChg>
        <pc:spChg chg="mod">
          <ac:chgData name="Dario Šebalj" userId="a71eced3-786e-4eb6-80ca-f62c4fda7d06" providerId="ADAL" clId="{7F8B9E8A-2484-4D9E-8F4A-F3658B108928}" dt="2023-11-15T08:58:27.411" v="1240" actId="20577"/>
          <ac:spMkLst>
            <pc:docMk/>
            <pc:sldMk cId="926587062" sldId="276"/>
            <ac:spMk id="6" creationId="{4D0B990B-A015-95E2-DF45-A832FF931C3B}"/>
          </ac:spMkLst>
        </pc:spChg>
        <pc:picChg chg="add mod">
          <ac:chgData name="Dario Šebalj" userId="a71eced3-786e-4eb6-80ca-f62c4fda7d06" providerId="ADAL" clId="{7F8B9E8A-2484-4D9E-8F4A-F3658B108928}" dt="2023-11-15T08:58:22.961" v="1233" actId="1076"/>
          <ac:picMkLst>
            <pc:docMk/>
            <pc:sldMk cId="926587062" sldId="276"/>
            <ac:picMk id="7" creationId="{B91B1701-C4E7-2745-2B5C-AA85F5112CCA}"/>
          </ac:picMkLst>
        </pc:picChg>
      </pc:sldChg>
      <pc:sldChg chg="addSp delSp modSp add mod ord">
        <pc:chgData name="Dario Šebalj" userId="a71eced3-786e-4eb6-80ca-f62c4fda7d06" providerId="ADAL" clId="{7F8B9E8A-2484-4D9E-8F4A-F3658B108928}" dt="2023-11-15T11:58:18.300" v="1466" actId="1076"/>
        <pc:sldMkLst>
          <pc:docMk/>
          <pc:sldMk cId="844182128" sldId="277"/>
        </pc:sldMkLst>
        <pc:spChg chg="mod">
          <ac:chgData name="Dario Šebalj" userId="a71eced3-786e-4eb6-80ca-f62c4fda7d06" providerId="ADAL" clId="{7F8B9E8A-2484-4D9E-8F4A-F3658B108928}" dt="2023-11-15T11:58:04.739" v="1459" actId="20577"/>
          <ac:spMkLst>
            <pc:docMk/>
            <pc:sldMk cId="844182128" sldId="277"/>
            <ac:spMk id="4" creationId="{1B53A616-BC45-7003-D00A-64BD15781752}"/>
          </ac:spMkLst>
        </pc:spChg>
        <pc:spChg chg="del mod">
          <ac:chgData name="Dario Šebalj" userId="a71eced3-786e-4eb6-80ca-f62c4fda7d06" providerId="ADAL" clId="{7F8B9E8A-2484-4D9E-8F4A-F3658B108928}" dt="2023-11-15T11:58:09.569" v="1460" actId="478"/>
          <ac:spMkLst>
            <pc:docMk/>
            <pc:sldMk cId="844182128" sldId="277"/>
            <ac:spMk id="5" creationId="{08B1E3E4-9C4A-4CF8-DBD2-8A61BD597723}"/>
          </ac:spMkLst>
        </pc:spChg>
        <pc:spChg chg="del">
          <ac:chgData name="Dario Šebalj" userId="a71eced3-786e-4eb6-80ca-f62c4fda7d06" providerId="ADAL" clId="{7F8B9E8A-2484-4D9E-8F4A-F3658B108928}" dt="2023-11-15T11:58:13.805" v="1463" actId="478"/>
          <ac:spMkLst>
            <pc:docMk/>
            <pc:sldMk cId="844182128" sldId="277"/>
            <ac:spMk id="6" creationId="{4D0B990B-A015-95E2-DF45-A832FF931C3B}"/>
          </ac:spMkLst>
        </pc:spChg>
        <pc:spChg chg="add del mod">
          <ac:chgData name="Dario Šebalj" userId="a71eced3-786e-4eb6-80ca-f62c4fda7d06" providerId="ADAL" clId="{7F8B9E8A-2484-4D9E-8F4A-F3658B108928}" dt="2023-11-15T11:58:12.272" v="1461" actId="478"/>
          <ac:spMkLst>
            <pc:docMk/>
            <pc:sldMk cId="844182128" sldId="277"/>
            <ac:spMk id="8" creationId="{0275BB52-C385-25BB-1610-12B37D7B3FDC}"/>
          </ac:spMkLst>
        </pc:spChg>
        <pc:picChg chg="add del mod">
          <ac:chgData name="Dario Šebalj" userId="a71eced3-786e-4eb6-80ca-f62c4fda7d06" providerId="ADAL" clId="{7F8B9E8A-2484-4D9E-8F4A-F3658B108928}" dt="2023-11-15T11:58:13.031" v="1462" actId="478"/>
          <ac:picMkLst>
            <pc:docMk/>
            <pc:sldMk cId="844182128" sldId="277"/>
            <ac:picMk id="3" creationId="{8798FD58-30ED-B3C6-50FE-F7FFE884BD19}"/>
          </ac:picMkLst>
        </pc:picChg>
        <pc:picChg chg="add mod">
          <ac:chgData name="Dario Šebalj" userId="a71eced3-786e-4eb6-80ca-f62c4fda7d06" providerId="ADAL" clId="{7F8B9E8A-2484-4D9E-8F4A-F3658B108928}" dt="2023-11-15T11:58:18.300" v="1466" actId="1076"/>
          <ac:picMkLst>
            <pc:docMk/>
            <pc:sldMk cId="844182128" sldId="277"/>
            <ac:picMk id="9" creationId="{EC9AFFFE-888B-9D3E-A30C-434E8CFF718B}"/>
          </ac:picMkLst>
        </pc:picChg>
      </pc:sldChg>
      <pc:sldChg chg="modSp add mod ord">
        <pc:chgData name="Dario Šebalj" userId="a71eced3-786e-4eb6-80ca-f62c4fda7d06" providerId="ADAL" clId="{7F8B9E8A-2484-4D9E-8F4A-F3658B108928}" dt="2023-11-15T11:58:01.064" v="1449" actId="20577"/>
        <pc:sldMkLst>
          <pc:docMk/>
          <pc:sldMk cId="1935663326" sldId="278"/>
        </pc:sldMkLst>
        <pc:spChg chg="mod">
          <ac:chgData name="Dario Šebalj" userId="a71eced3-786e-4eb6-80ca-f62c4fda7d06" providerId="ADAL" clId="{7F8B9E8A-2484-4D9E-8F4A-F3658B108928}" dt="2023-11-15T11:58:01.064" v="1449" actId="20577"/>
          <ac:spMkLst>
            <pc:docMk/>
            <pc:sldMk cId="1935663326" sldId="278"/>
            <ac:spMk id="4" creationId="{1B53A616-BC45-7003-D00A-64BD15781752}"/>
          </ac:spMkLst>
        </pc:spChg>
        <pc:spChg chg="mod">
          <ac:chgData name="Dario Šebalj" userId="a71eced3-786e-4eb6-80ca-f62c4fda7d06" providerId="ADAL" clId="{7F8B9E8A-2484-4D9E-8F4A-F3658B108928}" dt="2023-11-15T11:57:44.772" v="1442" actId="207"/>
          <ac:spMkLst>
            <pc:docMk/>
            <pc:sldMk cId="1935663326" sldId="278"/>
            <ac:spMk id="5" creationId="{08B1E3E4-9C4A-4CF8-DBD2-8A61BD597723}"/>
          </ac:spMkLst>
        </pc:spChg>
        <pc:picChg chg="mod">
          <ac:chgData name="Dario Šebalj" userId="a71eced3-786e-4eb6-80ca-f62c4fda7d06" providerId="ADAL" clId="{7F8B9E8A-2484-4D9E-8F4A-F3658B108928}" dt="2023-11-15T11:57:39.347" v="1438" actId="1076"/>
          <ac:picMkLst>
            <pc:docMk/>
            <pc:sldMk cId="1935663326" sldId="278"/>
            <ac:picMk id="3" creationId="{8798FD58-30ED-B3C6-50FE-F7FFE884BD19}"/>
          </ac:picMkLst>
        </pc:picChg>
      </pc:sldChg>
      <pc:sldChg chg="modSp add mod ord">
        <pc:chgData name="Dario Šebalj" userId="a71eced3-786e-4eb6-80ca-f62c4fda7d06" providerId="ADAL" clId="{7F8B9E8A-2484-4D9E-8F4A-F3658B108928}" dt="2023-11-15T12:09:27.635" v="1838" actId="20577"/>
        <pc:sldMkLst>
          <pc:docMk/>
          <pc:sldMk cId="2690682958" sldId="279"/>
        </pc:sldMkLst>
        <pc:spChg chg="mod">
          <ac:chgData name="Dario Šebalj" userId="a71eced3-786e-4eb6-80ca-f62c4fda7d06" providerId="ADAL" clId="{7F8B9E8A-2484-4D9E-8F4A-F3658B108928}" dt="2023-11-15T11:59:01.125" v="1506" actId="20577"/>
          <ac:spMkLst>
            <pc:docMk/>
            <pc:sldMk cId="2690682958" sldId="279"/>
            <ac:spMk id="4" creationId="{1B53A616-BC45-7003-D00A-64BD15781752}"/>
          </ac:spMkLst>
        </pc:spChg>
        <pc:spChg chg="mod">
          <ac:chgData name="Dario Šebalj" userId="a71eced3-786e-4eb6-80ca-f62c4fda7d06" providerId="ADAL" clId="{7F8B9E8A-2484-4D9E-8F4A-F3658B108928}" dt="2023-11-15T12:09:27.635" v="1838" actId="20577"/>
          <ac:spMkLst>
            <pc:docMk/>
            <pc:sldMk cId="2690682958" sldId="279"/>
            <ac:spMk id="5" creationId="{08B1E3E4-9C4A-4CF8-DBD2-8A61BD597723}"/>
          </ac:spMkLst>
        </pc:spChg>
      </pc:sldChg>
      <pc:sldChg chg="delSp modSp add mod">
        <pc:chgData name="Dario Šebalj" userId="a71eced3-786e-4eb6-80ca-f62c4fda7d06" providerId="ADAL" clId="{7F8B9E8A-2484-4D9E-8F4A-F3658B108928}" dt="2023-11-15T12:09:23.535" v="1835" actId="20577"/>
        <pc:sldMkLst>
          <pc:docMk/>
          <pc:sldMk cId="821778306" sldId="280"/>
        </pc:sldMkLst>
        <pc:spChg chg="mod">
          <ac:chgData name="Dario Šebalj" userId="a71eced3-786e-4eb6-80ca-f62c4fda7d06" providerId="ADAL" clId="{7F8B9E8A-2484-4D9E-8F4A-F3658B108928}" dt="2023-11-15T12:01:03.511" v="1665" actId="20577"/>
          <ac:spMkLst>
            <pc:docMk/>
            <pc:sldMk cId="821778306" sldId="280"/>
            <ac:spMk id="4" creationId="{1B53A616-BC45-7003-D00A-64BD15781752}"/>
          </ac:spMkLst>
        </pc:spChg>
        <pc:spChg chg="mod">
          <ac:chgData name="Dario Šebalj" userId="a71eced3-786e-4eb6-80ca-f62c4fda7d06" providerId="ADAL" clId="{7F8B9E8A-2484-4D9E-8F4A-F3658B108928}" dt="2023-11-15T12:09:23.535" v="1835" actId="20577"/>
          <ac:spMkLst>
            <pc:docMk/>
            <pc:sldMk cId="821778306" sldId="280"/>
            <ac:spMk id="5" creationId="{08B1E3E4-9C4A-4CF8-DBD2-8A61BD597723}"/>
          </ac:spMkLst>
        </pc:spChg>
        <pc:spChg chg="del">
          <ac:chgData name="Dario Šebalj" userId="a71eced3-786e-4eb6-80ca-f62c4fda7d06" providerId="ADAL" clId="{7F8B9E8A-2484-4D9E-8F4A-F3658B108928}" dt="2023-11-15T12:03:11.894" v="1731" actId="478"/>
          <ac:spMkLst>
            <pc:docMk/>
            <pc:sldMk cId="821778306" sldId="280"/>
            <ac:spMk id="6" creationId="{4D0B990B-A015-95E2-DF45-A832FF931C3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FAB234-64BE-4DE7-976E-398884DCFC69}" type="datetimeFigureOut">
              <a:rPr lang="en-GB" smtClean="0"/>
              <a:t>04/11/2025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0E68D2-E4AF-4E82-8DBB-389B49001B97}" type="slidenum">
              <a:rPr lang="en-GB" smtClean="0"/>
              <a:t>‹#›</a:t>
            </a:fld>
            <a:endParaRPr lang="en-GB"/>
          </a:p>
        </p:txBody>
      </p:sp>
    </p:spTree>
    <p:extLst>
      <p:ext uri="{BB962C8B-B14F-4D97-AF65-F5344CB8AC3E}">
        <p14:creationId xmlns:p14="http://schemas.microsoft.com/office/powerpoint/2010/main" val="39907834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E58A5AF-3F45-5069-5FAB-2D7952158756}"/>
              </a:ext>
            </a:extLst>
          </p:cNvPr>
          <p:cNvSpPr>
            <a:spLocks noGrp="1"/>
          </p:cNvSpPr>
          <p:nvPr>
            <p:ph type="ctrTitle"/>
          </p:nvPr>
        </p:nvSpPr>
        <p:spPr>
          <a:xfrm>
            <a:off x="1524000" y="1122363"/>
            <a:ext cx="9144000" cy="2387600"/>
          </a:xfrm>
        </p:spPr>
        <p:txBody>
          <a:bodyPr anchor="b">
            <a:normAutofit/>
          </a:bodyPr>
          <a:lstStyle>
            <a:lvl1pPr algn="ctr">
              <a:defRPr sz="4800">
                <a:solidFill>
                  <a:srgbClr val="015BA6"/>
                </a:solidFill>
                <a:latin typeface="Tahoma" panose="020B0604030504040204" pitchFamily="34" charset="0"/>
                <a:ea typeface="Tahoma" panose="020B0604030504040204" pitchFamily="34" charset="0"/>
                <a:cs typeface="Tahoma" panose="020B0604030504040204" pitchFamily="34" charset="0"/>
              </a:defRPr>
            </a:lvl1pPr>
          </a:lstStyle>
          <a:p>
            <a:r>
              <a:rPr lang="pl-PL" dirty="0"/>
              <a:t>Kliknij, aby edytować styl</a:t>
            </a:r>
          </a:p>
        </p:txBody>
      </p:sp>
      <p:sp>
        <p:nvSpPr>
          <p:cNvPr id="3" name="Podtytuł 2">
            <a:extLst>
              <a:ext uri="{FF2B5EF4-FFF2-40B4-BE49-F238E27FC236}">
                <a16:creationId xmlns:a16="http://schemas.microsoft.com/office/drawing/2014/main" id="{343BB85A-E454-8451-FB5E-F4FFB49387D4}"/>
              </a:ext>
            </a:extLst>
          </p:cNvPr>
          <p:cNvSpPr>
            <a:spLocks noGrp="1"/>
          </p:cNvSpPr>
          <p:nvPr>
            <p:ph type="subTitle" idx="1"/>
          </p:nvPr>
        </p:nvSpPr>
        <p:spPr>
          <a:xfrm>
            <a:off x="1524000" y="3602038"/>
            <a:ext cx="9144000" cy="1655762"/>
          </a:xfrm>
        </p:spPr>
        <p:txBody>
          <a:bodyPr/>
          <a:lstStyle>
            <a:lvl1pPr marL="0" indent="0" algn="ctr">
              <a:buNone/>
              <a:defRPr sz="2400">
                <a:solidFill>
                  <a:srgbClr val="7F7F7F"/>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6" name="Symbol zastępczy numeru slajdu 5">
            <a:extLst>
              <a:ext uri="{FF2B5EF4-FFF2-40B4-BE49-F238E27FC236}">
                <a16:creationId xmlns:a16="http://schemas.microsoft.com/office/drawing/2014/main" id="{A0EF36B9-4F40-EC5C-6839-D90FF03278E2}"/>
              </a:ext>
            </a:extLst>
          </p:cNvPr>
          <p:cNvSpPr>
            <a:spLocks noGrp="1"/>
          </p:cNvSpPr>
          <p:nvPr>
            <p:ph type="sldNum" sz="quarter" idx="12"/>
          </p:nvPr>
        </p:nvSpPr>
        <p:spPr>
          <a:xfrm>
            <a:off x="1041399" y="6159042"/>
            <a:ext cx="2743200" cy="365125"/>
          </a:xfrm>
        </p:spPr>
        <p:txBody>
          <a:bodyPr/>
          <a:lstStyle/>
          <a:p>
            <a:fld id="{CC0460F1-09F6-4975-B8E5-8A0710446645}" type="slidenum">
              <a:rPr lang="pl-PL" smtClean="0"/>
              <a:t>‹#›</a:t>
            </a:fld>
            <a:endParaRPr lang="pl-PL"/>
          </a:p>
        </p:txBody>
      </p:sp>
      <p:pic>
        <p:nvPicPr>
          <p:cNvPr id="7" name="Obraz 6">
            <a:extLst>
              <a:ext uri="{FF2B5EF4-FFF2-40B4-BE49-F238E27FC236}">
                <a16:creationId xmlns:a16="http://schemas.microsoft.com/office/drawing/2014/main" id="{3F0F9927-E26B-6CAA-9B92-9AB85EA58C45}"/>
              </a:ext>
            </a:extLst>
          </p:cNvPr>
          <p:cNvPicPr>
            <a:picLocks noChangeAspect="1"/>
          </p:cNvPicPr>
          <p:nvPr userDrawn="1"/>
        </p:nvPicPr>
        <p:blipFill>
          <a:blip r:embed="rId2"/>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88C548BB-0F84-4B1A-DCFA-9ED5B237D21D}"/>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spTree>
    <p:extLst>
      <p:ext uri="{BB962C8B-B14F-4D97-AF65-F5344CB8AC3E}">
        <p14:creationId xmlns:p14="http://schemas.microsoft.com/office/powerpoint/2010/main" val="2469039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58662E8-C0F6-01F7-3135-55754D9540FA}"/>
              </a:ext>
            </a:extLst>
          </p:cNvPr>
          <p:cNvSpPr>
            <a:spLocks noGrp="1"/>
          </p:cNvSpPr>
          <p:nvPr>
            <p:ph type="title"/>
          </p:nvPr>
        </p:nvSpPr>
        <p:spPr>
          <a:xfrm>
            <a:off x="1874672" y="262905"/>
            <a:ext cx="9390352" cy="836261"/>
          </a:xfrm>
        </p:spPr>
        <p:txBody>
          <a:bodyPr/>
          <a:lstStyle/>
          <a:p>
            <a:r>
              <a:rPr lang="pl-PL"/>
              <a:t>Kliknij, aby edytować styl</a:t>
            </a:r>
          </a:p>
        </p:txBody>
      </p:sp>
      <p:sp>
        <p:nvSpPr>
          <p:cNvPr id="3" name="Symbol zastępczy zawartości 2">
            <a:extLst>
              <a:ext uri="{FF2B5EF4-FFF2-40B4-BE49-F238E27FC236}">
                <a16:creationId xmlns:a16="http://schemas.microsoft.com/office/drawing/2014/main" id="{D4A73EC7-14A4-45CC-5E00-8767B1FCAB39}"/>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numeru slajdu 5">
            <a:extLst>
              <a:ext uri="{FF2B5EF4-FFF2-40B4-BE49-F238E27FC236}">
                <a16:creationId xmlns:a16="http://schemas.microsoft.com/office/drawing/2014/main" id="{201D473C-60C7-F335-6DD1-5CC8ADB7F79E}"/>
              </a:ext>
            </a:extLst>
          </p:cNvPr>
          <p:cNvSpPr>
            <a:spLocks noGrp="1"/>
          </p:cNvSpPr>
          <p:nvPr>
            <p:ph type="sldNum" sz="quarter" idx="12"/>
          </p:nvPr>
        </p:nvSpPr>
        <p:spPr>
          <a:xfrm>
            <a:off x="837168" y="6352531"/>
            <a:ext cx="2743200" cy="365125"/>
          </a:xfrm>
        </p:spPr>
        <p:txBody>
          <a:bodyPr/>
          <a:lstStyle>
            <a:lvl1pPr algn="l">
              <a:defRPr/>
            </a:lvl1pPr>
          </a:lstStyle>
          <a:p>
            <a:fld id="{CC0460F1-09F6-4975-B8E5-8A0710446645}" type="slidenum">
              <a:rPr lang="pl-PL" smtClean="0"/>
              <a:pPr/>
              <a:t>‹#›</a:t>
            </a:fld>
            <a:endParaRPr lang="pl-PL"/>
          </a:p>
        </p:txBody>
      </p:sp>
      <p:sp>
        <p:nvSpPr>
          <p:cNvPr id="7" name="Podtytuł 2">
            <a:extLst>
              <a:ext uri="{FF2B5EF4-FFF2-40B4-BE49-F238E27FC236}">
                <a16:creationId xmlns:a16="http://schemas.microsoft.com/office/drawing/2014/main" id="{5E51F10D-98CF-2694-6381-FBA42C9A040F}"/>
              </a:ext>
            </a:extLst>
          </p:cNvPr>
          <p:cNvSpPr>
            <a:spLocks noGrp="1"/>
          </p:cNvSpPr>
          <p:nvPr>
            <p:ph type="subTitle" idx="13"/>
          </p:nvPr>
        </p:nvSpPr>
        <p:spPr>
          <a:xfrm>
            <a:off x="5249333" y="4114000"/>
            <a:ext cx="4967366" cy="943069"/>
          </a:xfrm>
        </p:spPr>
        <p:txBody>
          <a:bodyPr>
            <a:normAutofit fontScale="92500"/>
          </a:bodyPr>
          <a:lstStyle/>
          <a:p>
            <a:pPr algn="l"/>
            <a:endParaRPr lang="pl-PL" sz="1000" dirty="0"/>
          </a:p>
        </p:txBody>
      </p:sp>
      <p:pic>
        <p:nvPicPr>
          <p:cNvPr id="8" name="Obraz 7">
            <a:extLst>
              <a:ext uri="{FF2B5EF4-FFF2-40B4-BE49-F238E27FC236}">
                <a16:creationId xmlns:a16="http://schemas.microsoft.com/office/drawing/2014/main" id="{7C3B84C6-E4A9-0972-31AD-1FB1FFB75346}"/>
              </a:ext>
            </a:extLst>
          </p:cNvPr>
          <p:cNvPicPr>
            <a:picLocks noChangeAspect="1"/>
          </p:cNvPicPr>
          <p:nvPr userDrawn="1"/>
        </p:nvPicPr>
        <p:blipFill>
          <a:blip r:embed="rId2"/>
          <a:stretch>
            <a:fillRect/>
          </a:stretch>
        </p:blipFill>
        <p:spPr>
          <a:xfrm>
            <a:off x="289112" y="169232"/>
            <a:ext cx="1098176" cy="1023609"/>
          </a:xfrm>
          <a:prstGeom prst="rect">
            <a:avLst/>
          </a:prstGeom>
        </p:spPr>
      </p:pic>
      <p:sp>
        <p:nvSpPr>
          <p:cNvPr id="9" name="pole tekstowe 8">
            <a:extLst>
              <a:ext uri="{FF2B5EF4-FFF2-40B4-BE49-F238E27FC236}">
                <a16:creationId xmlns:a16="http://schemas.microsoft.com/office/drawing/2014/main" id="{3A62EFDB-9E47-3314-96E8-A69158CEE9B9}"/>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spTree>
    <p:extLst>
      <p:ext uri="{BB962C8B-B14F-4D97-AF65-F5344CB8AC3E}">
        <p14:creationId xmlns:p14="http://schemas.microsoft.com/office/powerpoint/2010/main" val="4123543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with text">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
        <p:nvSpPr>
          <p:cNvPr id="7" name="Symbol zastępczy zawartości 2">
            <a:extLst>
              <a:ext uri="{FF2B5EF4-FFF2-40B4-BE49-F238E27FC236}">
                <a16:creationId xmlns:a16="http://schemas.microsoft.com/office/drawing/2014/main" id="{37583371-04E1-2146-3E36-12C9771D5F8F}"/>
              </a:ext>
            </a:extLst>
          </p:cNvPr>
          <p:cNvSpPr>
            <a:spLocks noGrp="1"/>
          </p:cNvSpPr>
          <p:nvPr>
            <p:ph idx="1"/>
          </p:nvPr>
        </p:nvSpPr>
        <p:spPr>
          <a:xfrm>
            <a:off x="838200" y="1825625"/>
            <a:ext cx="10515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1712746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Slide with pictur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Tree>
    <p:extLst>
      <p:ext uri="{BB962C8B-B14F-4D97-AF65-F5344CB8AC3E}">
        <p14:creationId xmlns:p14="http://schemas.microsoft.com/office/powerpoint/2010/main" val="3400523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Only titl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Tree>
    <p:extLst>
      <p:ext uri="{BB962C8B-B14F-4D97-AF65-F5344CB8AC3E}">
        <p14:creationId xmlns:p14="http://schemas.microsoft.com/office/powerpoint/2010/main" val="2022179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960E9BA3-BDB4-BCD5-B127-3BFFA4E30B37}"/>
              </a:ext>
            </a:extLst>
          </p:cNvPr>
          <p:cNvSpPr>
            <a:spLocks noGrp="1"/>
          </p:cNvSpPr>
          <p:nvPr>
            <p:ph type="title"/>
          </p:nvPr>
        </p:nvSpPr>
        <p:spPr>
          <a:xfrm>
            <a:off x="1608666" y="365126"/>
            <a:ext cx="9745133" cy="1116542"/>
          </a:xfrm>
          <a:prstGeom prst="rect">
            <a:avLst/>
          </a:prstGeom>
        </p:spPr>
        <p:txBody>
          <a:bodyPr vert="horz" lIns="91440" tIns="45720" rIns="91440" bIns="45720" rtlCol="0" anchor="ctr">
            <a:normAutofit/>
          </a:bodyPr>
          <a:lstStyle/>
          <a:p>
            <a:r>
              <a:rPr lang="pl-PL" dirty="0"/>
              <a:t>Kliknij, aby edytować styl</a:t>
            </a:r>
          </a:p>
        </p:txBody>
      </p:sp>
      <p:sp>
        <p:nvSpPr>
          <p:cNvPr id="3" name="Symbol zastępczy tekstu 2">
            <a:extLst>
              <a:ext uri="{FF2B5EF4-FFF2-40B4-BE49-F238E27FC236}">
                <a16:creationId xmlns:a16="http://schemas.microsoft.com/office/drawing/2014/main" id="{50A06F91-E7B2-48F4-EA7A-6A09E7BE93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6" name="Symbol zastępczy numeru slajdu 5">
            <a:extLst>
              <a:ext uri="{FF2B5EF4-FFF2-40B4-BE49-F238E27FC236}">
                <a16:creationId xmlns:a16="http://schemas.microsoft.com/office/drawing/2014/main" id="{964076C3-5CF8-AC0A-9E17-2F51A1E9DE24}"/>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0460F1-09F6-4975-B8E5-8A0710446645}" type="slidenum">
              <a:rPr lang="pl-PL" smtClean="0"/>
              <a:pPr/>
              <a:t>‹#›</a:t>
            </a:fld>
            <a:endParaRPr lang="pl-PL"/>
          </a:p>
        </p:txBody>
      </p:sp>
      <p:pic>
        <p:nvPicPr>
          <p:cNvPr id="7" name="Obraz 6">
            <a:extLst>
              <a:ext uri="{FF2B5EF4-FFF2-40B4-BE49-F238E27FC236}">
                <a16:creationId xmlns:a16="http://schemas.microsoft.com/office/drawing/2014/main" id="{3B821523-8AB1-0531-2AF3-4D0D0548DC15}"/>
              </a:ext>
            </a:extLst>
          </p:cNvPr>
          <p:cNvPicPr>
            <a:picLocks noChangeAspect="1"/>
          </p:cNvPicPr>
          <p:nvPr userDrawn="1"/>
        </p:nvPicPr>
        <p:blipFill>
          <a:blip r:embed="rId7"/>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DA14F0DB-9ADC-C937-0F1A-1E8A90B74801}"/>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pic>
        <p:nvPicPr>
          <p:cNvPr id="4" name="Picture 2">
            <a:extLst>
              <a:ext uri="{FF2B5EF4-FFF2-40B4-BE49-F238E27FC236}">
                <a16:creationId xmlns:a16="http://schemas.microsoft.com/office/drawing/2014/main" id="{D02A95C9-2900-ECB1-1992-B4BF517A8B60}"/>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11433641" y="6176963"/>
            <a:ext cx="644058" cy="65276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10">
            <a:extLst>
              <a:ext uri="{FF2B5EF4-FFF2-40B4-BE49-F238E27FC236}">
                <a16:creationId xmlns:a16="http://schemas.microsoft.com/office/drawing/2014/main" id="{06329F45-278F-B604-32FF-A5426B389009}"/>
              </a:ext>
            </a:extLst>
          </p:cNvPr>
          <p:cNvSpPr txBox="1"/>
          <p:nvPr userDrawn="1"/>
        </p:nvSpPr>
        <p:spPr>
          <a:xfrm>
            <a:off x="7981630" y="6241734"/>
            <a:ext cx="3372169" cy="523220"/>
          </a:xfrm>
          <a:prstGeom prst="rect">
            <a:avLst/>
          </a:prstGeom>
          <a:solidFill>
            <a:schemeClr val="bg1"/>
          </a:solidFill>
        </p:spPr>
        <p:txBody>
          <a:bodyPr wrap="square">
            <a:spAutoFit/>
          </a:bodyPr>
          <a:lstStyle/>
          <a:p>
            <a:pPr algn="just"/>
            <a:r>
              <a:rPr lang="en-GB" sz="700" b="0" i="0" dirty="0">
                <a:solidFill>
                  <a:srgbClr val="000000"/>
                </a:solidFill>
                <a:effectLst/>
                <a:latin typeface="arial" panose="020B0604020202020204" pitchFamily="34" charset="0"/>
              </a:rPr>
              <a:t>Co-funded by the European Union</a:t>
            </a:r>
          </a:p>
          <a:p>
            <a:pPr algn="just"/>
            <a:r>
              <a:rPr lang="en-GB" sz="700" b="0" i="0" dirty="0">
                <a:solidFill>
                  <a:srgbClr val="000000"/>
                </a:solidFill>
                <a:effectLst/>
                <a:latin typeface="arial" panose="020B0604020202020204" pitchFamily="34" charset="0"/>
              </a:rPr>
              <a:t>Views and opinions expressed are however those of the author(s) only and do not necessarily reflect those of the European Union or the National Agency (NA). Neither the European Union nor NA can be held responsible for them</a:t>
            </a:r>
            <a:r>
              <a:rPr lang="pl-PL" sz="700" b="0" i="0" dirty="0">
                <a:solidFill>
                  <a:srgbClr val="000000"/>
                </a:solidFill>
                <a:effectLst/>
                <a:latin typeface="arial" panose="020B0604020202020204" pitchFamily="34" charset="0"/>
              </a:rPr>
              <a:t>.</a:t>
            </a:r>
            <a:endParaRPr lang="en-GB" sz="700" b="0" i="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31469778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60" r:id="rId4"/>
    <p:sldLayoutId id="2147483658" r:id="rId5"/>
  </p:sldLayoutIdLst>
  <p:txStyles>
    <p:title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B42DF12-B99A-B28D-4CDB-00731913E04F}"/>
              </a:ext>
            </a:extLst>
          </p:cNvPr>
          <p:cNvSpPr>
            <a:spLocks noGrp="1"/>
          </p:cNvSpPr>
          <p:nvPr>
            <p:ph type="ctrTitle"/>
          </p:nvPr>
        </p:nvSpPr>
        <p:spPr>
          <a:xfrm>
            <a:off x="5700634" y="345175"/>
            <a:ext cx="4967366" cy="1752566"/>
          </a:xfrm>
        </p:spPr>
        <p:txBody>
          <a:bodyPr/>
          <a:lstStyle/>
          <a:p>
            <a:r>
              <a:rPr lang="en-GB" b="1" dirty="0"/>
              <a:t>AI demo</a:t>
            </a:r>
            <a:endParaRPr lang="pl-PL" b="1" dirty="0"/>
          </a:p>
        </p:txBody>
      </p:sp>
      <p:pic>
        <p:nvPicPr>
          <p:cNvPr id="4" name="Obraz 3">
            <a:extLst>
              <a:ext uri="{FF2B5EF4-FFF2-40B4-BE49-F238E27FC236}">
                <a16:creationId xmlns:a16="http://schemas.microsoft.com/office/drawing/2014/main" id="{6BD86EEC-9260-C0D2-A1CF-EC9FE5B2B572}"/>
              </a:ext>
            </a:extLst>
          </p:cNvPr>
          <p:cNvPicPr>
            <a:picLocks noChangeAspect="1"/>
          </p:cNvPicPr>
          <p:nvPr/>
        </p:nvPicPr>
        <p:blipFill>
          <a:blip r:embed="rId2"/>
          <a:stretch>
            <a:fillRect/>
          </a:stretch>
        </p:blipFill>
        <p:spPr>
          <a:xfrm>
            <a:off x="618104" y="908526"/>
            <a:ext cx="4518672" cy="4211849"/>
          </a:xfrm>
          <a:prstGeom prst="rect">
            <a:avLst/>
          </a:prstGeom>
        </p:spPr>
      </p:pic>
      <p:sp>
        <p:nvSpPr>
          <p:cNvPr id="5" name="pole tekstowe 4">
            <a:extLst>
              <a:ext uri="{FF2B5EF4-FFF2-40B4-BE49-F238E27FC236}">
                <a16:creationId xmlns:a16="http://schemas.microsoft.com/office/drawing/2014/main" id="{9AC256C7-DE57-3D54-E589-F59329555D7C}"/>
              </a:ext>
            </a:extLst>
          </p:cNvPr>
          <p:cNvSpPr txBox="1"/>
          <p:nvPr/>
        </p:nvSpPr>
        <p:spPr>
          <a:xfrm>
            <a:off x="411916" y="5378273"/>
            <a:ext cx="4792133" cy="1354217"/>
          </a:xfrm>
          <a:prstGeom prst="rect">
            <a:avLst/>
          </a:prstGeom>
          <a:noFill/>
        </p:spPr>
        <p:txBody>
          <a:bodyPr wrap="square" rtlCol="0">
            <a:spAutoFit/>
          </a:bodyPr>
          <a:lstStyle/>
          <a:p>
            <a:pPr algn="ctr"/>
            <a:r>
              <a:rPr lang="pl-PL" sz="2800"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BAS4SC</a:t>
            </a:r>
          </a:p>
          <a:p>
            <a:pPr algn="ctr"/>
            <a:r>
              <a:rPr lang="en-US" sz="1800" b="1"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Business Analytics Skills </a:t>
            </a:r>
            <a:br>
              <a:rPr lang="pl-PL"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br>
            <a:r>
              <a:rPr lang="en-US"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for the Future-proof Supply Chains </a:t>
            </a:r>
            <a:endParaRPr lang="pl-PL"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a:p>
            <a:pPr algn="ctr"/>
            <a:endParaRPr lang="pl-PL"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7" name="pole tekstowe 6">
            <a:extLst>
              <a:ext uri="{FF2B5EF4-FFF2-40B4-BE49-F238E27FC236}">
                <a16:creationId xmlns:a16="http://schemas.microsoft.com/office/drawing/2014/main" id="{107C3CB1-E1E2-9C03-3E4A-5B5EE4BCCCCA}"/>
              </a:ext>
            </a:extLst>
          </p:cNvPr>
          <p:cNvSpPr txBox="1"/>
          <p:nvPr/>
        </p:nvSpPr>
        <p:spPr>
          <a:xfrm>
            <a:off x="-170560" y="6462648"/>
            <a:ext cx="6096000" cy="338554"/>
          </a:xfrm>
          <a:prstGeom prst="rect">
            <a:avLst/>
          </a:prstGeom>
          <a:noFill/>
        </p:spPr>
        <p:txBody>
          <a:bodyPr wrap="square" rtlCol="0">
            <a:spAutoFit/>
          </a:bodyPr>
          <a:lstStyle>
            <a:defPPr>
              <a:defRPr lang="pl-PL"/>
            </a:defPPr>
            <a:lvl1pPr algn="ctr">
              <a:defRPr sz="2800" b="1">
                <a:solidFill>
                  <a:schemeClr val="bg1">
                    <a:lumMod val="50000"/>
                  </a:schemeClr>
                </a:solidFill>
              </a:defRPr>
            </a:lvl1pPr>
          </a:lstStyle>
          <a:p>
            <a:r>
              <a:rPr lang="pl-PL" sz="1600" b="0" dirty="0">
                <a:latin typeface="Tahoma" panose="020B0604030504040204" pitchFamily="34" charset="0"/>
                <a:ea typeface="Tahoma" panose="020B0604030504040204" pitchFamily="34" charset="0"/>
                <a:cs typeface="Tahoma" panose="020B0604030504040204" pitchFamily="34" charset="0"/>
              </a:rPr>
              <a:t>Project </a:t>
            </a:r>
            <a:r>
              <a:rPr lang="pl-PL" sz="1600" b="0" dirty="0" err="1">
                <a:latin typeface="Tahoma" panose="020B0604030504040204" pitchFamily="34" charset="0"/>
                <a:ea typeface="Tahoma" panose="020B0604030504040204" pitchFamily="34" charset="0"/>
                <a:cs typeface="Tahoma" panose="020B0604030504040204" pitchFamily="34" charset="0"/>
              </a:rPr>
              <a:t>number</a:t>
            </a:r>
            <a:r>
              <a:rPr lang="pl-PL" sz="1600" b="0" dirty="0">
                <a:latin typeface="Tahoma" panose="020B0604030504040204" pitchFamily="34" charset="0"/>
                <a:ea typeface="Tahoma" panose="020B0604030504040204" pitchFamily="34" charset="0"/>
                <a:cs typeface="Tahoma" panose="020B0604030504040204" pitchFamily="34" charset="0"/>
              </a:rPr>
              <a:t> – 2022-1-PL01-KA220-HED-000088856</a:t>
            </a:r>
          </a:p>
        </p:txBody>
      </p:sp>
      <p:sp>
        <p:nvSpPr>
          <p:cNvPr id="8" name="Tytuł 1">
            <a:extLst>
              <a:ext uri="{FF2B5EF4-FFF2-40B4-BE49-F238E27FC236}">
                <a16:creationId xmlns:a16="http://schemas.microsoft.com/office/drawing/2014/main" id="{19348FEB-0D15-F9D5-CC56-88E3DC56F6F1}"/>
              </a:ext>
            </a:extLst>
          </p:cNvPr>
          <p:cNvSpPr txBox="1">
            <a:spLocks/>
          </p:cNvSpPr>
          <p:nvPr/>
        </p:nvSpPr>
        <p:spPr>
          <a:xfrm>
            <a:off x="5700634" y="2195673"/>
            <a:ext cx="4967366" cy="1637553"/>
          </a:xfrm>
          <a:prstGeom prst="rect">
            <a:avLst/>
          </a:prstGeom>
        </p:spPr>
        <p:txBody>
          <a:bodyPr vert="horz" lIns="91440" tIns="45720" rIns="91440" bIns="45720"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400" dirty="0">
                <a:latin typeface="Tahoma" panose="020B0604030504040204" pitchFamily="34" charset="0"/>
                <a:ea typeface="Tahoma" panose="020B0604030504040204" pitchFamily="34" charset="0"/>
                <a:cs typeface="Tahoma" panose="020B0604030504040204" pitchFamily="34" charset="0"/>
              </a:rPr>
              <a:t>LEVERAGING AI IN FOOD SUPPLY CHAIN</a:t>
            </a:r>
            <a:endParaRPr lang="pl-PL" sz="4400" dirty="0">
              <a:latin typeface="Tahoma" panose="020B0604030504040204" pitchFamily="34" charset="0"/>
              <a:ea typeface="Tahoma" panose="020B0604030504040204" pitchFamily="34" charset="0"/>
              <a:cs typeface="Tahoma" panose="020B0604030504040204" pitchFamily="34" charset="0"/>
            </a:endParaRPr>
          </a:p>
        </p:txBody>
      </p:sp>
      <p:sp>
        <p:nvSpPr>
          <p:cNvPr id="9" name="Tytuł 1">
            <a:extLst>
              <a:ext uri="{FF2B5EF4-FFF2-40B4-BE49-F238E27FC236}">
                <a16:creationId xmlns:a16="http://schemas.microsoft.com/office/drawing/2014/main" id="{EE4E65C5-835A-F284-C071-E322E9120233}"/>
              </a:ext>
            </a:extLst>
          </p:cNvPr>
          <p:cNvSpPr txBox="1">
            <a:spLocks/>
          </p:cNvSpPr>
          <p:nvPr/>
        </p:nvSpPr>
        <p:spPr>
          <a:xfrm>
            <a:off x="5700634" y="4075044"/>
            <a:ext cx="4967366" cy="84255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l-PL" sz="2800" dirty="0">
                <a:latin typeface="Tahoma" panose="020B0604030504040204" pitchFamily="34" charset="0"/>
                <a:ea typeface="Tahoma" panose="020B0604030504040204" pitchFamily="34" charset="0"/>
                <a:cs typeface="Tahoma" panose="020B0604030504040204" pitchFamily="34" charset="0"/>
              </a:rPr>
              <a:t>Lecture</a:t>
            </a:r>
          </a:p>
        </p:txBody>
      </p:sp>
      <p:pic>
        <p:nvPicPr>
          <p:cNvPr id="10" name="Obraz 9" descr="Obraz zawierający symbol, Czcionka, Grafika, zrzut ekranu&#10;&#10;Opis wygenerowany automatycznie">
            <a:extLst>
              <a:ext uri="{FF2B5EF4-FFF2-40B4-BE49-F238E27FC236}">
                <a16:creationId xmlns:a16="http://schemas.microsoft.com/office/drawing/2014/main" id="{AB13C490-E78D-83E1-749C-E0D7C5A7630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4589" y="0"/>
            <a:ext cx="1227411" cy="429442"/>
          </a:xfrm>
          <a:prstGeom prst="rect">
            <a:avLst/>
          </a:prstGeom>
        </p:spPr>
      </p:pic>
      <p:sp>
        <p:nvSpPr>
          <p:cNvPr id="11" name="Dowolny kształt: kształt 10">
            <a:extLst>
              <a:ext uri="{FF2B5EF4-FFF2-40B4-BE49-F238E27FC236}">
                <a16:creationId xmlns:a16="http://schemas.microsoft.com/office/drawing/2014/main" id="{E8D1704C-0375-DFA9-1EDB-A9723DA7A992}"/>
              </a:ext>
            </a:extLst>
          </p:cNvPr>
          <p:cNvSpPr/>
          <p:nvPr/>
        </p:nvSpPr>
        <p:spPr>
          <a:xfrm>
            <a:off x="169333" y="93133"/>
            <a:ext cx="1625600" cy="1600200"/>
          </a:xfrm>
          <a:custGeom>
            <a:avLst/>
            <a:gdLst>
              <a:gd name="connsiteX0" fmla="*/ 0 w 1625600"/>
              <a:gd name="connsiteY0" fmla="*/ 16934 h 1600200"/>
              <a:gd name="connsiteX1" fmla="*/ 0 w 1625600"/>
              <a:gd name="connsiteY1" fmla="*/ 16934 h 1600200"/>
              <a:gd name="connsiteX2" fmla="*/ 448734 w 1625600"/>
              <a:gd name="connsiteY2" fmla="*/ 25400 h 1600200"/>
              <a:gd name="connsiteX3" fmla="*/ 567267 w 1625600"/>
              <a:gd name="connsiteY3" fmla="*/ 0 h 1600200"/>
              <a:gd name="connsiteX4" fmla="*/ 1625600 w 1625600"/>
              <a:gd name="connsiteY4" fmla="*/ 135467 h 1600200"/>
              <a:gd name="connsiteX5" fmla="*/ 1447800 w 1625600"/>
              <a:gd name="connsiteY5" fmla="*/ 931334 h 1600200"/>
              <a:gd name="connsiteX6" fmla="*/ 1143000 w 1625600"/>
              <a:gd name="connsiteY6" fmla="*/ 1312334 h 1600200"/>
              <a:gd name="connsiteX7" fmla="*/ 778934 w 1625600"/>
              <a:gd name="connsiteY7" fmla="*/ 1583267 h 1600200"/>
              <a:gd name="connsiteX8" fmla="*/ 135467 w 1625600"/>
              <a:gd name="connsiteY8" fmla="*/ 1600200 h 1600200"/>
              <a:gd name="connsiteX9" fmla="*/ 0 w 1625600"/>
              <a:gd name="connsiteY9" fmla="*/ 16934 h 16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25600" h="1600200">
                <a:moveTo>
                  <a:pt x="0" y="16934"/>
                </a:moveTo>
                <a:lnTo>
                  <a:pt x="0" y="16934"/>
                </a:lnTo>
                <a:cubicBezTo>
                  <a:pt x="200584" y="35168"/>
                  <a:pt x="226250" y="45177"/>
                  <a:pt x="448734" y="25400"/>
                </a:cubicBezTo>
                <a:cubicBezTo>
                  <a:pt x="488983" y="21822"/>
                  <a:pt x="527756" y="8467"/>
                  <a:pt x="567267" y="0"/>
                </a:cubicBezTo>
                <a:lnTo>
                  <a:pt x="1625600" y="135467"/>
                </a:lnTo>
                <a:lnTo>
                  <a:pt x="1447800" y="931334"/>
                </a:lnTo>
                <a:lnTo>
                  <a:pt x="1143000" y="1312334"/>
                </a:lnTo>
                <a:lnTo>
                  <a:pt x="778934" y="1583267"/>
                </a:lnTo>
                <a:lnTo>
                  <a:pt x="135467" y="1600200"/>
                </a:lnTo>
                <a:lnTo>
                  <a:pt x="0" y="16934"/>
                </a:lnTo>
                <a:close/>
              </a:path>
            </a:pathLst>
          </a:cu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29204794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US" i="1" dirty="0">
                <a:latin typeface="Arial"/>
                <a:ea typeface="Arial"/>
                <a:cs typeface="Arial"/>
                <a:sym typeface="Arial"/>
              </a:rPr>
              <a:t>CASE STUDY</a:t>
            </a:r>
            <a:endParaRPr lang="pl-PL" dirty="0"/>
          </a:p>
        </p:txBody>
      </p:sp>
      <p:sp>
        <p:nvSpPr>
          <p:cNvPr id="2"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5" name="Google Shape;336;p6"/>
          <p:cNvSpPr txBox="1">
            <a:spLocks/>
          </p:cNvSpPr>
          <p:nvPr/>
        </p:nvSpPr>
        <p:spPr>
          <a:xfrm>
            <a:off x="1009335" y="705688"/>
            <a:ext cx="9610855" cy="6152312"/>
          </a:xfrm>
          <a:prstGeom prst="rect">
            <a:avLst/>
          </a:prstGeom>
          <a:noFill/>
          <a:ln>
            <a:noFill/>
          </a:ln>
        </p:spPr>
        <p:txBody>
          <a:bodyPr spcFirstLastPara="1" vert="horz" wrap="square" lIns="91425" tIns="45700" rIns="91425" bIns="45700" rtlCol="0" anchor="t" anchorCtr="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30175" indent="0" algn="just">
              <a:spcBef>
                <a:spcPts val="0"/>
              </a:spcBef>
              <a:buClr>
                <a:schemeClr val="dk1"/>
              </a:buClr>
              <a:buSzPts val="1400"/>
              <a:buFont typeface="Arial" panose="020B0604020202020204" pitchFamily="34" charset="0"/>
              <a:buNone/>
            </a:pPr>
            <a:endParaRPr lang="en-GB" sz="1400" dirty="0">
              <a:latin typeface="Arial"/>
              <a:ea typeface="Arial"/>
              <a:cs typeface="Arial"/>
              <a:sym typeface="Arial"/>
            </a:endParaRPr>
          </a:p>
          <a:p>
            <a:pPr marL="0" indent="0" algn="just">
              <a:buClr>
                <a:srgbClr val="8AD0D6"/>
              </a:buClr>
              <a:buSzPts val="2400"/>
              <a:buFont typeface="Arial" panose="020B0604020202020204" pitchFamily="34" charset="0"/>
              <a:buNone/>
            </a:pPr>
            <a:r>
              <a:rPr lang="en-GB" sz="2400" dirty="0">
                <a:latin typeface="Arial"/>
                <a:ea typeface="Arial"/>
                <a:cs typeface="Arial"/>
                <a:sym typeface="Arial"/>
              </a:rPr>
              <a:t>                 Daily demand of </a:t>
            </a:r>
            <a:r>
              <a:rPr lang="en-GB" sz="2400" dirty="0" err="1">
                <a:latin typeface="Arial"/>
                <a:ea typeface="Arial"/>
                <a:cs typeface="Arial"/>
                <a:sym typeface="Arial"/>
              </a:rPr>
              <a:t>presliced</a:t>
            </a:r>
            <a:r>
              <a:rPr lang="en-GB" sz="2400" dirty="0">
                <a:latin typeface="Arial"/>
                <a:ea typeface="Arial"/>
                <a:cs typeface="Arial"/>
                <a:sym typeface="Arial"/>
              </a:rPr>
              <a:t> hams (2015-2022)</a:t>
            </a:r>
          </a:p>
          <a:p>
            <a:pPr indent="-76200" algn="just">
              <a:buClr>
                <a:srgbClr val="8AD0D6"/>
              </a:buClr>
              <a:buSzPts val="2400"/>
              <a:buFont typeface="Arial" panose="020B0604020202020204" pitchFamily="34" charset="0"/>
              <a:buNone/>
            </a:pPr>
            <a:endParaRPr lang="en-GB" sz="2400" dirty="0">
              <a:latin typeface="Arial"/>
              <a:ea typeface="Arial"/>
              <a:cs typeface="Arial"/>
              <a:sym typeface="Arial"/>
            </a:endParaRPr>
          </a:p>
          <a:p>
            <a:pPr marL="0" indent="0" algn="just">
              <a:buClr>
                <a:srgbClr val="8AD0D6"/>
              </a:buClr>
              <a:buSzPts val="2400"/>
              <a:buFont typeface="Arial" panose="020B0604020202020204" pitchFamily="34" charset="0"/>
              <a:buNone/>
            </a:pPr>
            <a:endParaRPr lang="en-GB" sz="2400" dirty="0">
              <a:latin typeface="Arial"/>
              <a:ea typeface="Arial"/>
              <a:cs typeface="Arial"/>
              <a:sym typeface="Arial"/>
            </a:endParaRPr>
          </a:p>
          <a:p>
            <a:pPr indent="-76200" algn="just">
              <a:buClr>
                <a:srgbClr val="8AD0D6"/>
              </a:buClr>
              <a:buSzPts val="2400"/>
              <a:buFont typeface="Arial" panose="020B0604020202020204" pitchFamily="34" charset="0"/>
              <a:buNone/>
            </a:pPr>
            <a:endParaRPr lang="en-GB" sz="2400" dirty="0">
              <a:latin typeface="Arial"/>
              <a:ea typeface="Arial"/>
              <a:cs typeface="Arial"/>
              <a:sym typeface="Arial"/>
            </a:endParaRPr>
          </a:p>
          <a:p>
            <a:pPr indent="-76200" algn="just">
              <a:buClr>
                <a:srgbClr val="8AD0D6"/>
              </a:buClr>
              <a:buSzPts val="2400"/>
              <a:buFont typeface="Arial" panose="020B0604020202020204" pitchFamily="34" charset="0"/>
              <a:buNone/>
            </a:pPr>
            <a:endParaRPr lang="en-GB" sz="2400" dirty="0">
              <a:latin typeface="Arial"/>
              <a:ea typeface="Arial"/>
              <a:cs typeface="Arial"/>
              <a:sym typeface="Arial"/>
            </a:endParaRPr>
          </a:p>
          <a:p>
            <a:pPr indent="-76200" algn="just">
              <a:buClr>
                <a:srgbClr val="8AD0D6"/>
              </a:buClr>
              <a:buSzPts val="2400"/>
              <a:buFont typeface="Arial" panose="020B0604020202020204" pitchFamily="34" charset="0"/>
              <a:buNone/>
            </a:pPr>
            <a:endParaRPr lang="en-GB" sz="2400" dirty="0">
              <a:latin typeface="Arial"/>
              <a:ea typeface="Arial"/>
              <a:cs typeface="Arial"/>
              <a:sym typeface="Arial"/>
            </a:endParaRPr>
          </a:p>
          <a:p>
            <a:pPr indent="-76200" algn="just">
              <a:buClr>
                <a:srgbClr val="8AD0D6"/>
              </a:buClr>
              <a:buSzPts val="2400"/>
              <a:buFont typeface="Arial" panose="020B0604020202020204" pitchFamily="34" charset="0"/>
              <a:buNone/>
            </a:pPr>
            <a:endParaRPr lang="en-GB" sz="2400" dirty="0">
              <a:latin typeface="Arial"/>
              <a:ea typeface="Arial"/>
              <a:cs typeface="Arial"/>
              <a:sym typeface="Arial"/>
            </a:endParaRPr>
          </a:p>
          <a:p>
            <a:pPr indent="-76200" algn="just">
              <a:buClr>
                <a:srgbClr val="8AD0D6"/>
              </a:buClr>
              <a:buSzPts val="2400"/>
              <a:buFont typeface="Arial" panose="020B0604020202020204" pitchFamily="34" charset="0"/>
              <a:buNone/>
            </a:pPr>
            <a:endParaRPr lang="en-GB" sz="2400" dirty="0">
              <a:latin typeface="Arial"/>
              <a:ea typeface="Arial"/>
              <a:cs typeface="Arial"/>
              <a:sym typeface="Arial"/>
            </a:endParaRPr>
          </a:p>
          <a:p>
            <a:pPr indent="-76200" algn="just">
              <a:buClr>
                <a:srgbClr val="8AD0D6"/>
              </a:buClr>
              <a:buSzPts val="2400"/>
              <a:buFont typeface="Arial" panose="020B0604020202020204" pitchFamily="34" charset="0"/>
              <a:buNone/>
            </a:pPr>
            <a:endParaRPr lang="en-GB" sz="2400" dirty="0">
              <a:latin typeface="Arial"/>
              <a:ea typeface="Arial"/>
              <a:cs typeface="Arial"/>
              <a:sym typeface="Arial"/>
            </a:endParaRPr>
          </a:p>
          <a:p>
            <a:pPr algn="just">
              <a:buClr>
                <a:srgbClr val="8AD0D6"/>
              </a:buClr>
              <a:buSzPts val="1400"/>
            </a:pPr>
            <a:r>
              <a:rPr lang="en-GB" sz="1400" dirty="0">
                <a:latin typeface="Arial"/>
                <a:ea typeface="Arial"/>
                <a:cs typeface="Arial"/>
                <a:sym typeface="Arial"/>
              </a:rPr>
              <a:t>There is a notable change in the hams demand from the start of the Corona pandemic. The first lockdown in Italy was 2020-02-21, after which demand for </a:t>
            </a:r>
            <a:r>
              <a:rPr lang="en-GB" sz="1400" dirty="0" err="1">
                <a:latin typeface="Arial"/>
                <a:ea typeface="Arial"/>
                <a:cs typeface="Arial"/>
                <a:sym typeface="Arial"/>
              </a:rPr>
              <a:t>presliced</a:t>
            </a:r>
            <a:r>
              <a:rPr lang="en-GB" sz="1400" dirty="0">
                <a:latin typeface="Arial"/>
                <a:ea typeface="Arial"/>
                <a:cs typeface="Arial"/>
                <a:sym typeface="Arial"/>
              </a:rPr>
              <a:t> hams erupted and reached a historical maximum. The demand was constantly trending, reaching the highest peak on 2021-12-20, with </a:t>
            </a:r>
            <a:r>
              <a:rPr lang="en-GB" sz="1400" b="1" dirty="0">
                <a:solidFill>
                  <a:srgbClr val="FF0000"/>
                </a:solidFill>
                <a:latin typeface="Arial"/>
                <a:ea typeface="Arial"/>
                <a:cs typeface="Arial"/>
                <a:sym typeface="Arial"/>
              </a:rPr>
              <a:t>21280</a:t>
            </a:r>
            <a:r>
              <a:rPr lang="en-GB" sz="1400" dirty="0">
                <a:latin typeface="Arial"/>
                <a:ea typeface="Arial"/>
                <a:cs typeface="Arial"/>
                <a:sym typeface="Arial"/>
              </a:rPr>
              <a:t> sliced pieces sold.</a:t>
            </a:r>
          </a:p>
          <a:p>
            <a:pPr algn="just">
              <a:buClr>
                <a:srgbClr val="8AD0D6"/>
              </a:buClr>
              <a:buSzPts val="1400"/>
            </a:pPr>
            <a:r>
              <a:rPr lang="en-GB" sz="1400" dirty="0">
                <a:latin typeface="Arial"/>
                <a:ea typeface="Arial"/>
                <a:cs typeface="Arial"/>
                <a:sym typeface="Arial"/>
              </a:rPr>
              <a:t>The daily demand shows highly </a:t>
            </a:r>
            <a:r>
              <a:rPr lang="en-GB" sz="1400" b="1" dirty="0">
                <a:solidFill>
                  <a:srgbClr val="FF0000"/>
                </a:solidFill>
                <a:latin typeface="Arial"/>
                <a:ea typeface="Arial"/>
                <a:cs typeface="Arial"/>
                <a:sym typeface="Arial"/>
              </a:rPr>
              <a:t>volatile behaviour</a:t>
            </a:r>
            <a:r>
              <a:rPr lang="en-GB" sz="1400" dirty="0">
                <a:latin typeface="Arial"/>
                <a:ea typeface="Arial"/>
                <a:cs typeface="Arial"/>
                <a:sym typeface="Arial"/>
              </a:rPr>
              <a:t>, therefore aggregation of the demand through different time horizons (weekly, monthly, </a:t>
            </a:r>
            <a:r>
              <a:rPr lang="en-GB" sz="1400" dirty="0" err="1">
                <a:latin typeface="Arial"/>
                <a:ea typeface="Arial"/>
                <a:cs typeface="Arial"/>
                <a:sym typeface="Arial"/>
              </a:rPr>
              <a:t>etc</a:t>
            </a:r>
            <a:r>
              <a:rPr lang="en-GB" sz="1400" dirty="0">
                <a:latin typeface="Arial"/>
                <a:ea typeface="Arial"/>
                <a:cs typeface="Arial"/>
                <a:sym typeface="Arial"/>
              </a:rPr>
              <a:t>) demonstrate a clear </a:t>
            </a:r>
            <a:r>
              <a:rPr lang="en-GB" sz="1400" b="1" dirty="0">
                <a:solidFill>
                  <a:srgbClr val="FF0000"/>
                </a:solidFill>
                <a:latin typeface="Arial"/>
                <a:ea typeface="Arial"/>
                <a:cs typeface="Arial"/>
                <a:sym typeface="Arial"/>
              </a:rPr>
              <a:t>galloping demand trend</a:t>
            </a:r>
            <a:r>
              <a:rPr lang="en-GB" sz="1400" dirty="0">
                <a:latin typeface="Arial"/>
                <a:ea typeface="Arial"/>
                <a:cs typeface="Arial"/>
                <a:sym typeface="Arial"/>
              </a:rPr>
              <a:t>.</a:t>
            </a:r>
            <a:endParaRPr lang="en-GB" sz="2000" dirty="0">
              <a:latin typeface="Arial"/>
              <a:ea typeface="Arial"/>
              <a:cs typeface="Arial"/>
              <a:sym typeface="Arial"/>
            </a:endParaRPr>
          </a:p>
        </p:txBody>
      </p:sp>
      <p:pic>
        <p:nvPicPr>
          <p:cNvPr id="6" name="Google Shape;340;p6"/>
          <p:cNvPicPr preferRelativeResize="0"/>
          <p:nvPr/>
        </p:nvPicPr>
        <p:blipFill rotWithShape="1">
          <a:blip r:embed="rId2">
            <a:alphaModFix/>
          </a:blip>
          <a:srcRect/>
          <a:stretch/>
        </p:blipFill>
        <p:spPr>
          <a:xfrm>
            <a:off x="2355689" y="1446577"/>
            <a:ext cx="7003602" cy="3595206"/>
          </a:xfrm>
          <a:prstGeom prst="rect">
            <a:avLst/>
          </a:prstGeom>
          <a:noFill/>
          <a:ln>
            <a:noFill/>
          </a:ln>
        </p:spPr>
      </p:pic>
    </p:spTree>
    <p:extLst>
      <p:ext uri="{BB962C8B-B14F-4D97-AF65-F5344CB8AC3E}">
        <p14:creationId xmlns:p14="http://schemas.microsoft.com/office/powerpoint/2010/main" val="1337172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3" name="Rectangle 2"/>
          <p:cNvSpPr/>
          <p:nvPr/>
        </p:nvSpPr>
        <p:spPr>
          <a:xfrm>
            <a:off x="1634066" y="358114"/>
            <a:ext cx="9262533" cy="677108"/>
          </a:xfrm>
          <a:prstGeom prst="rect">
            <a:avLst/>
          </a:prstGeom>
        </p:spPr>
        <p:txBody>
          <a:bodyPr wrap="square">
            <a:spAutoFit/>
          </a:bodyPr>
          <a:lstStyle/>
          <a:p>
            <a:r>
              <a:rPr lang="en-US" b="1" i="1" dirty="0">
                <a:latin typeface="Arial"/>
                <a:ea typeface="Arial"/>
                <a:cs typeface="Arial"/>
                <a:sym typeface="Arial"/>
              </a:rPr>
              <a:t>Figure 3</a:t>
            </a:r>
            <a:r>
              <a:rPr lang="en-US" sz="2000" b="1" i="1" dirty="0">
                <a:latin typeface="Arial"/>
                <a:ea typeface="Arial"/>
                <a:cs typeface="Arial"/>
                <a:sym typeface="Arial"/>
              </a:rPr>
              <a:t> </a:t>
            </a:r>
            <a:r>
              <a:rPr lang="en-US" i="1" dirty="0">
                <a:latin typeface="Arial"/>
                <a:ea typeface="Arial"/>
                <a:cs typeface="Arial"/>
                <a:sym typeface="Arial"/>
              </a:rPr>
              <a:t>The comparative view of different time aggregations of the data (first panel-weekly, second – monthly, third – demand and historical averages per each month)</a:t>
            </a:r>
            <a:endParaRPr lang="en-GB" dirty="0"/>
          </a:p>
        </p:txBody>
      </p:sp>
      <p:pic>
        <p:nvPicPr>
          <p:cNvPr id="20" name="Picture 19">
            <a:extLst>
              <a:ext uri="{FF2B5EF4-FFF2-40B4-BE49-F238E27FC236}">
                <a16:creationId xmlns:a16="http://schemas.microsoft.com/office/drawing/2014/main" id="{C8BA2DE5-D5FD-5071-B96A-6BC1EC90180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81912" y="1423555"/>
            <a:ext cx="8867071" cy="4728757"/>
          </a:xfrm>
          <a:prstGeom prst="rect">
            <a:avLst/>
          </a:prstGeom>
          <a:noFill/>
          <a:ln>
            <a:noFill/>
          </a:ln>
        </p:spPr>
      </p:pic>
    </p:spTree>
    <p:extLst>
      <p:ext uri="{BB962C8B-B14F-4D97-AF65-F5344CB8AC3E}">
        <p14:creationId xmlns:p14="http://schemas.microsoft.com/office/powerpoint/2010/main" val="34336259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5" name="Picture 4">
            <a:extLst>
              <a:ext uri="{FF2B5EF4-FFF2-40B4-BE49-F238E27FC236}">
                <a16:creationId xmlns:a16="http://schemas.microsoft.com/office/drawing/2014/main" id="{A44FF7B1-9496-337B-C64F-58DDE763F42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98633" y="1043158"/>
            <a:ext cx="7453203" cy="5589628"/>
          </a:xfrm>
          <a:prstGeom prst="rect">
            <a:avLst/>
          </a:prstGeom>
          <a:noFill/>
          <a:ln>
            <a:noFill/>
          </a:ln>
        </p:spPr>
      </p:pic>
    </p:spTree>
    <p:extLst>
      <p:ext uri="{BB962C8B-B14F-4D97-AF65-F5344CB8AC3E}">
        <p14:creationId xmlns:p14="http://schemas.microsoft.com/office/powerpoint/2010/main" val="17887039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Google Shape;345;p7"/>
          <p:cNvSpPr txBox="1">
            <a:spLocks/>
          </p:cNvSpPr>
          <p:nvPr/>
        </p:nvSpPr>
        <p:spPr>
          <a:xfrm>
            <a:off x="1229791" y="1548649"/>
            <a:ext cx="9402274" cy="740889"/>
          </a:xfrm>
          <a:prstGeom prst="rect">
            <a:avLst/>
          </a:prstGeom>
          <a:noFill/>
          <a:ln>
            <a:noFill/>
          </a:ln>
        </p:spPr>
        <p:txBody>
          <a:bodyPr spcFirstLastPara="1" vert="horz" wrap="square" lIns="91425" tIns="45700" rIns="91425" bIns="45700" rtlCol="0" anchor="ctr" anchorCtr="0">
            <a:normAutofit/>
          </a:bodyPr>
          <a:lst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a:lstStyle>
          <a:p>
            <a:pPr>
              <a:spcBef>
                <a:spcPts val="0"/>
              </a:spcBef>
              <a:buClr>
                <a:schemeClr val="dk1"/>
              </a:buClr>
              <a:buSzPts val="2800"/>
              <a:buFont typeface="Arial"/>
              <a:buNone/>
            </a:pPr>
            <a:endParaRPr lang="en-GB" sz="2200" i="1" dirty="0">
              <a:latin typeface="Arial"/>
              <a:ea typeface="Arial"/>
              <a:cs typeface="Arial"/>
              <a:sym typeface="Arial"/>
            </a:endParaRPr>
          </a:p>
        </p:txBody>
      </p:sp>
      <mc:AlternateContent xmlns:mc="http://schemas.openxmlformats.org/markup-compatibility/2006" xmlns:a14="http://schemas.microsoft.com/office/drawing/2010/main">
        <mc:Choice Requires="a14">
          <p:sp>
            <p:nvSpPr>
              <p:cNvPr id="12" name="Google Shape;346;p7"/>
              <p:cNvSpPr txBox="1">
                <a:spLocks/>
              </p:cNvSpPr>
              <p:nvPr/>
            </p:nvSpPr>
            <p:spPr>
              <a:xfrm>
                <a:off x="1322924" y="774570"/>
                <a:ext cx="9610855" cy="6288878"/>
              </a:xfrm>
              <a:prstGeom prst="rect">
                <a:avLst/>
              </a:prstGeom>
              <a:noFill/>
              <a:ln>
                <a:noFill/>
              </a:ln>
            </p:spPr>
            <p:txBody>
              <a:bodyPr spcFirstLastPara="1" vert="horz" wrap="square" lIns="91425" tIns="45700" rIns="91425" bIns="45700" rtlCol="0" anchor="t" anchorCtr="0">
                <a:normAutofit fontScale="77500" lnSpcReduction="20000"/>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endPar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Arial"/>
                </a:endParaRPr>
              </a:p>
              <a:p>
                <a:pPr marL="285750" indent="-285750" algn="just"/>
                <a:r>
                  <a:rPr lang="en-US" sz="1800" dirty="0">
                    <a:solidFill>
                      <a:schemeClr val="tx1"/>
                    </a:solidFill>
                    <a:latin typeface="+mj-lt"/>
                    <a:ea typeface="Times New Roman" panose="02020603050405020304" pitchFamily="18" charset="0"/>
                    <a:cs typeface="Times New Roman" panose="02020603050405020304" pitchFamily="18" charset="0"/>
                  </a:rPr>
                  <a:t>Training set 1: January 2015 – December 2017; test set 1: January 2018– December 2018</a:t>
                </a:r>
              </a:p>
              <a:p>
                <a:pPr marL="285750" indent="-285750" algn="just"/>
                <a:r>
                  <a:rPr lang="en-US" sz="1800" dirty="0">
                    <a:solidFill>
                      <a:schemeClr val="tx1"/>
                    </a:solidFill>
                    <a:latin typeface="+mj-lt"/>
                    <a:ea typeface="Times New Roman" panose="02020603050405020304" pitchFamily="18" charset="0"/>
                    <a:cs typeface="Times New Roman" panose="02020603050405020304" pitchFamily="18" charset="0"/>
                  </a:rPr>
                  <a:t>Training set 2: January 2015 – December 2018; test set 2: January 2019– December 2019</a:t>
                </a:r>
              </a:p>
              <a:p>
                <a:pPr marL="285750" indent="-285750" algn="just"/>
                <a:r>
                  <a:rPr lang="en-US" sz="1800" dirty="0">
                    <a:solidFill>
                      <a:schemeClr val="tx1"/>
                    </a:solidFill>
                    <a:latin typeface="+mj-lt"/>
                    <a:ea typeface="Times New Roman" panose="02020603050405020304" pitchFamily="18" charset="0"/>
                    <a:cs typeface="Times New Roman" panose="02020603050405020304" pitchFamily="18" charset="0"/>
                  </a:rPr>
                  <a:t>Training set 3: January 2015 – December 2019; test set 3: January 2020– December 2020</a:t>
                </a:r>
              </a:p>
              <a:p>
                <a:pPr marL="285750" indent="-285750" algn="just"/>
                <a:r>
                  <a:rPr lang="en-US" sz="1800" dirty="0">
                    <a:solidFill>
                      <a:schemeClr val="tx1"/>
                    </a:solidFill>
                    <a:latin typeface="+mj-lt"/>
                    <a:ea typeface="Times New Roman" panose="02020603050405020304" pitchFamily="18" charset="0"/>
                    <a:cs typeface="Times New Roman" panose="02020603050405020304" pitchFamily="18" charset="0"/>
                  </a:rPr>
                  <a:t>Training set 4: January 2015 – December 2020; test set 4: January 2021– December 2021</a:t>
                </a:r>
              </a:p>
              <a:p>
                <a:pPr marL="285750" indent="-285750" algn="just"/>
                <a:r>
                  <a:rPr lang="en-US" sz="1800" dirty="0">
                    <a:solidFill>
                      <a:schemeClr val="tx1"/>
                    </a:solidFill>
                    <a:latin typeface="+mj-lt"/>
                    <a:ea typeface="Times New Roman" panose="02020603050405020304" pitchFamily="18" charset="0"/>
                    <a:cs typeface="Times New Roman" panose="02020603050405020304" pitchFamily="18" charset="0"/>
                  </a:rPr>
                  <a:t>Training set 5: January 2015 – December 2021; test set 5: January 2022– December 2022</a:t>
                </a:r>
              </a:p>
              <a:p>
                <a:pPr marL="0" indent="0" algn="just">
                  <a:buFont typeface="Arial" panose="020B0604020202020204" pitchFamily="34" charset="0"/>
                  <a:buNone/>
                </a:pPr>
                <a:endParaRPr lang="en-US" sz="1800" dirty="0">
                  <a:solidFill>
                    <a:schemeClr val="tx1"/>
                  </a:solidFill>
                  <a:latin typeface="Times New Roman" panose="02020603050405020304" pitchFamily="18" charset="0"/>
                  <a:ea typeface="Times New Roman" panose="02020603050405020304" pitchFamily="18" charset="0"/>
                </a:endParaRPr>
              </a:p>
              <a:p>
                <a:pPr marL="0" indent="0" algn="just">
                  <a:buFont typeface="Arial" panose="020B0604020202020204" pitchFamily="34" charset="0"/>
                  <a:buNone/>
                </a:pPr>
                <a:r>
                  <a:rPr lang="en-US" sz="1800" dirty="0">
                    <a:solidFill>
                      <a:schemeClr val="tx1"/>
                    </a:solidFill>
                    <a:latin typeface="+mj-lt"/>
                    <a:ea typeface="Times New Roman" panose="02020603050405020304" pitchFamily="18" charset="0"/>
                  </a:rPr>
                  <a:t>In order to compare the given models we have used the following forecasting metrics:</a:t>
                </a:r>
              </a:p>
              <a:p>
                <a:pPr marL="0" indent="0" algn="just">
                  <a:buFont typeface="Arial" panose="020B0604020202020204" pitchFamily="34" charset="0"/>
                  <a:buNone/>
                </a:pPr>
                <a:endParaRPr lang="en-US" sz="1800" dirty="0">
                  <a:solidFill>
                    <a:schemeClr val="tx1"/>
                  </a:solidFill>
                  <a:latin typeface="+mj-lt"/>
                  <a:ea typeface="Times New Roman" panose="02020603050405020304" pitchFamily="18" charset="0"/>
                </a:endParaRPr>
              </a:p>
              <a:p>
                <a:pPr marL="285750" indent="-285750" algn="just"/>
                <a:r>
                  <a:rPr lang="en-US" sz="1800" dirty="0">
                    <a:solidFill>
                      <a:schemeClr val="tx1"/>
                    </a:solidFill>
                    <a:latin typeface="+mj-lt"/>
                    <a:ea typeface="Times New Roman" panose="02020603050405020304" pitchFamily="18" charset="0"/>
                  </a:rPr>
                  <a:t>root mean scaled squared error (RMSSE)</a:t>
                </a:r>
              </a:p>
              <a:p>
                <a:pPr marL="285750" indent="-285750" algn="just"/>
                <a:r>
                  <a:rPr lang="en-US" sz="1800" dirty="0">
                    <a:solidFill>
                      <a:schemeClr val="tx1"/>
                    </a:solidFill>
                    <a:latin typeface="+mj-lt"/>
                    <a:ea typeface="Times New Roman" panose="02020603050405020304" pitchFamily="18" charset="0"/>
                  </a:rPr>
                  <a:t>mean absolute percentage error (MAPE) and </a:t>
                </a:r>
              </a:p>
              <a:p>
                <a:pPr marL="285750" indent="-285750" algn="just"/>
                <a:r>
                  <a:rPr lang="en-US" sz="1800" dirty="0">
                    <a:solidFill>
                      <a:schemeClr val="tx1"/>
                    </a:solidFill>
                    <a:latin typeface="+mj-lt"/>
                    <a:ea typeface="Times New Roman" panose="02020603050405020304" pitchFamily="18" charset="0"/>
                  </a:rPr>
                  <a:t>mean absolute scaled error (MASE) forecasting errors.</a:t>
                </a:r>
              </a:p>
              <a:p>
                <a:pPr marL="0" indent="0" algn="just" fontAlgn="base">
                  <a:buSzPts val="1000"/>
                  <a:buFont typeface="Arial" panose="020B0604020202020204" pitchFamily="34" charset="0"/>
                  <a:buNone/>
                  <a:tabLst>
                    <a:tab pos="457200" algn="l"/>
                  </a:tabLst>
                </a:pPr>
                <a:r>
                  <a:rPr lang="en-US" sz="1800" dirty="0">
                    <a:solidFill>
                      <a:schemeClr val="tx1"/>
                    </a:solidFill>
                    <a:latin typeface="+mj-lt"/>
                    <a:ea typeface="Times New Roman" panose="02020603050405020304" pitchFamily="18" charset="0"/>
                  </a:rPr>
                  <a:t> </a:t>
                </a:r>
              </a:p>
              <a:p>
                <a:pPr marL="0" indent="0" algn="just" fontAlgn="base">
                  <a:buSzPts val="1000"/>
                  <a:buFont typeface="Arial" panose="020B0604020202020204" pitchFamily="34" charset="0"/>
                  <a:buNone/>
                  <a:tabLst>
                    <a:tab pos="457200" algn="l"/>
                  </a:tabLst>
                </a:pPr>
                <a:r>
                  <a:rPr lang="en-US" sz="1800" dirty="0">
                    <a:solidFill>
                      <a:schemeClr val="tx1"/>
                    </a:solidFill>
                    <a:latin typeface="+mj-lt"/>
                    <a:ea typeface="Times New Roman" panose="02020603050405020304" pitchFamily="18" charset="0"/>
                  </a:rPr>
                  <a:t>The metrics are presented in the Equation 5.</a:t>
                </a:r>
              </a:p>
              <a:p>
                <a:pPr indent="0" algn="ctr" fontAlgn="base">
                  <a:buFont typeface="Arial" panose="020B0604020202020204" pitchFamily="34" charset="0"/>
                  <a:buNone/>
                </a:pPr>
                <a14:m>
                  <m:oMath xmlns:m="http://schemas.openxmlformats.org/officeDocument/2006/math">
                    <m:r>
                      <a:rPr lang="en-US" sz="1800" i="1">
                        <a:solidFill>
                          <a:schemeClr val="tx1"/>
                        </a:solidFill>
                        <a:latin typeface="Cambria Math" panose="02040503050406030204" pitchFamily="18" charset="0"/>
                        <a:ea typeface="Times New Roman" panose="02020603050405020304" pitchFamily="18" charset="0"/>
                      </a:rPr>
                      <m:t>𝑅𝑀𝑆𝑆𝐸</m:t>
                    </m:r>
                    <m:r>
                      <a:rPr lang="en-US" sz="1800" i="1">
                        <a:solidFill>
                          <a:schemeClr val="tx1"/>
                        </a:solidFill>
                        <a:latin typeface="Cambria Math" panose="02040503050406030204" pitchFamily="18" charset="0"/>
                        <a:ea typeface="Times New Roman" panose="02020603050405020304" pitchFamily="18" charset="0"/>
                      </a:rPr>
                      <m:t>= </m:t>
                    </m:r>
                    <m:rad>
                      <m:radPr>
                        <m:degHide m:val="on"/>
                        <m:ctrlPr>
                          <a:rPr lang="ar-AE" sz="1800" i="1">
                            <a:solidFill>
                              <a:schemeClr val="tx1"/>
                            </a:solidFill>
                            <a:latin typeface="Cambria Math" panose="02040503050406030204" pitchFamily="18" charset="0"/>
                            <a:ea typeface="Times New Roman" panose="02020603050405020304" pitchFamily="18" charset="0"/>
                          </a:rPr>
                        </m:ctrlPr>
                      </m:radPr>
                      <m:deg/>
                      <m:e>
                        <m:nary>
                          <m:naryPr>
                            <m:chr m:val="∑"/>
                            <m:limLoc m:val="undOvr"/>
                            <m:ctrlPr>
                              <a:rPr lang="ar-AE" sz="1800" i="1">
                                <a:solidFill>
                                  <a:schemeClr val="tx1"/>
                                </a:solidFill>
                                <a:latin typeface="Cambria Math" panose="02040503050406030204" pitchFamily="18" charset="0"/>
                                <a:ea typeface="Times New Roman" panose="02020603050405020304" pitchFamily="18" charset="0"/>
                              </a:rPr>
                            </m:ctrlPr>
                          </m:naryPr>
                          <m:sub>
                            <m:r>
                              <a:rPr lang="ar-AE" sz="1800" i="1">
                                <a:solidFill>
                                  <a:schemeClr val="tx1"/>
                                </a:solidFill>
                                <a:latin typeface="Cambria Math" panose="02040503050406030204" pitchFamily="18" charset="0"/>
                                <a:ea typeface="Times New Roman" panose="02020603050405020304" pitchFamily="18" charset="0"/>
                              </a:rPr>
                              <m:t>𝑡</m:t>
                            </m:r>
                            <m:r>
                              <a:rPr lang="ar-AE" sz="1800" i="1">
                                <a:solidFill>
                                  <a:schemeClr val="tx1"/>
                                </a:solidFill>
                                <a:latin typeface="Cambria Math" panose="02040503050406030204" pitchFamily="18" charset="0"/>
                                <a:ea typeface="Times New Roman" panose="02020603050405020304" pitchFamily="18" charset="0"/>
                              </a:rPr>
                              <m:t>=</m:t>
                            </m:r>
                            <m:r>
                              <a:rPr lang="ar-AE" sz="1800" i="1">
                                <a:solidFill>
                                  <a:schemeClr val="tx1"/>
                                </a:solidFill>
                                <a:latin typeface="Cambria Math" panose="02040503050406030204" pitchFamily="18" charset="0"/>
                                <a:ea typeface="Times New Roman" panose="02020603050405020304" pitchFamily="18" charset="0"/>
                              </a:rPr>
                              <m:t>1</m:t>
                            </m:r>
                          </m:sub>
                          <m:sup>
                            <m:r>
                              <a:rPr lang="ar-AE" sz="1800" i="1">
                                <a:solidFill>
                                  <a:schemeClr val="tx1"/>
                                </a:solidFill>
                                <a:latin typeface="Cambria Math" panose="02040503050406030204" pitchFamily="18" charset="0"/>
                                <a:ea typeface="Times New Roman" panose="02020603050405020304" pitchFamily="18" charset="0"/>
                              </a:rPr>
                              <m:t>𝑛</m:t>
                            </m:r>
                          </m:sup>
                          <m:e>
                            <m:sSubSup>
                              <m:sSubSupPr>
                                <m:ctrlPr>
                                  <a:rPr lang="ar-AE" sz="1800" i="1">
                                    <a:solidFill>
                                      <a:schemeClr val="tx1"/>
                                    </a:solidFill>
                                    <a:latin typeface="Cambria Math" panose="02040503050406030204" pitchFamily="18" charset="0"/>
                                    <a:ea typeface="Times New Roman" panose="02020603050405020304" pitchFamily="18" charset="0"/>
                                  </a:rPr>
                                </m:ctrlPr>
                              </m:sSubSupPr>
                              <m:e>
                                <m:r>
                                  <a:rPr lang="ar-AE" sz="1800" i="1">
                                    <a:solidFill>
                                      <a:schemeClr val="tx1"/>
                                    </a:solidFill>
                                    <a:latin typeface="Cambria Math" panose="02040503050406030204" pitchFamily="18" charset="0"/>
                                    <a:ea typeface="Times New Roman" panose="02020603050405020304" pitchFamily="18" charset="0"/>
                                  </a:rPr>
                                  <m:t>𝑞</m:t>
                                </m:r>
                              </m:e>
                              <m:sub>
                                <m:r>
                                  <a:rPr lang="ar-AE" sz="1800" i="1">
                                    <a:solidFill>
                                      <a:schemeClr val="tx1"/>
                                    </a:solidFill>
                                    <a:latin typeface="Cambria Math" panose="02040503050406030204" pitchFamily="18" charset="0"/>
                                    <a:ea typeface="Times New Roman" panose="02020603050405020304" pitchFamily="18" charset="0"/>
                                  </a:rPr>
                                  <m:t>𝑗</m:t>
                                </m:r>
                              </m:sub>
                              <m:sup>
                                <m:r>
                                  <a:rPr lang="ar-AE" sz="1800" i="1">
                                    <a:solidFill>
                                      <a:schemeClr val="tx1"/>
                                    </a:solidFill>
                                    <a:latin typeface="Cambria Math" panose="02040503050406030204" pitchFamily="18" charset="0"/>
                                    <a:ea typeface="Times New Roman" panose="02020603050405020304" pitchFamily="18" charset="0"/>
                                  </a:rPr>
                                  <m:t>2</m:t>
                                </m:r>
                              </m:sup>
                            </m:sSubSup>
                          </m:e>
                        </m:nary>
                      </m:e>
                    </m:rad>
                  </m:oMath>
                </a14:m>
                <a:r>
                  <a:rPr lang="ar-AE" sz="1800" i="1" dirty="0">
                    <a:solidFill>
                      <a:schemeClr val="tx1"/>
                    </a:solidFill>
                    <a:latin typeface="Times New Roman" panose="02020603050405020304" pitchFamily="18" charset="0"/>
                    <a:ea typeface="Times New Roman" panose="02020603050405020304" pitchFamily="18" charset="0"/>
                  </a:rPr>
                  <a:t>;</a:t>
                </a:r>
                <a14:m>
                  <m:oMath xmlns:m="http://schemas.openxmlformats.org/officeDocument/2006/math">
                    <m:r>
                      <a:rPr lang="ar-AE" sz="1800" i="1">
                        <a:solidFill>
                          <a:schemeClr val="tx1"/>
                        </a:solidFill>
                        <a:latin typeface="Cambria Math" panose="02040503050406030204" pitchFamily="18" charset="0"/>
                        <a:ea typeface="Times New Roman" panose="02020603050405020304" pitchFamily="18" charset="0"/>
                      </a:rPr>
                      <m:t>𝑀𝐴𝑃𝐸</m:t>
                    </m:r>
                    <m:r>
                      <a:rPr lang="ar-AE" sz="1800" i="1">
                        <a:solidFill>
                          <a:schemeClr val="tx1"/>
                        </a:solidFill>
                        <a:latin typeface="Cambria Math" panose="02040503050406030204" pitchFamily="18" charset="0"/>
                        <a:ea typeface="Times New Roman" panose="02020603050405020304" pitchFamily="18" charset="0"/>
                      </a:rPr>
                      <m:t>= </m:t>
                    </m:r>
                    <m:f>
                      <m:fPr>
                        <m:ctrlPr>
                          <a:rPr lang="ar-AE" sz="1800" i="1">
                            <a:solidFill>
                              <a:schemeClr val="tx1"/>
                            </a:solidFill>
                            <a:latin typeface="Cambria Math" panose="02040503050406030204" pitchFamily="18" charset="0"/>
                            <a:ea typeface="Times New Roman" panose="02020603050405020304" pitchFamily="18" charset="0"/>
                          </a:rPr>
                        </m:ctrlPr>
                      </m:fPr>
                      <m:num>
                        <m:r>
                          <a:rPr lang="ar-AE" sz="1800" i="1">
                            <a:solidFill>
                              <a:schemeClr val="tx1"/>
                            </a:solidFill>
                            <a:latin typeface="Cambria Math" panose="02040503050406030204" pitchFamily="18" charset="0"/>
                            <a:ea typeface="Times New Roman" panose="02020603050405020304" pitchFamily="18" charset="0"/>
                          </a:rPr>
                          <m:t>1</m:t>
                        </m:r>
                      </m:num>
                      <m:den>
                        <m:r>
                          <a:rPr lang="ar-AE" sz="1800" i="1">
                            <a:solidFill>
                              <a:schemeClr val="tx1"/>
                            </a:solidFill>
                            <a:latin typeface="Cambria Math" panose="02040503050406030204" pitchFamily="18" charset="0"/>
                            <a:ea typeface="Times New Roman" panose="02020603050405020304" pitchFamily="18" charset="0"/>
                          </a:rPr>
                          <m:t>𝑁</m:t>
                        </m:r>
                      </m:den>
                    </m:f>
                    <m:nary>
                      <m:naryPr>
                        <m:chr m:val="∑"/>
                        <m:limLoc m:val="undOvr"/>
                        <m:ctrlPr>
                          <a:rPr lang="ar-AE" sz="1800" i="1">
                            <a:solidFill>
                              <a:schemeClr val="tx1"/>
                            </a:solidFill>
                            <a:latin typeface="Cambria Math" panose="02040503050406030204" pitchFamily="18" charset="0"/>
                            <a:ea typeface="Times New Roman" panose="02020603050405020304" pitchFamily="18" charset="0"/>
                          </a:rPr>
                        </m:ctrlPr>
                      </m:naryPr>
                      <m:sub>
                        <m:r>
                          <a:rPr lang="ar-AE" sz="1800" i="1">
                            <a:solidFill>
                              <a:schemeClr val="tx1"/>
                            </a:solidFill>
                            <a:latin typeface="Cambria Math" panose="02040503050406030204" pitchFamily="18" charset="0"/>
                            <a:ea typeface="Times New Roman" panose="02020603050405020304" pitchFamily="18" charset="0"/>
                          </a:rPr>
                          <m:t>𝑡</m:t>
                        </m:r>
                        <m:r>
                          <a:rPr lang="ar-AE" sz="1800" i="1">
                            <a:solidFill>
                              <a:schemeClr val="tx1"/>
                            </a:solidFill>
                            <a:latin typeface="Cambria Math" panose="02040503050406030204" pitchFamily="18" charset="0"/>
                            <a:ea typeface="Times New Roman" panose="02020603050405020304" pitchFamily="18" charset="0"/>
                          </a:rPr>
                          <m:t>=</m:t>
                        </m:r>
                        <m:r>
                          <a:rPr lang="ar-AE" sz="1800" i="1">
                            <a:solidFill>
                              <a:schemeClr val="tx1"/>
                            </a:solidFill>
                            <a:latin typeface="Cambria Math" panose="02040503050406030204" pitchFamily="18" charset="0"/>
                            <a:ea typeface="Times New Roman" panose="02020603050405020304" pitchFamily="18" charset="0"/>
                          </a:rPr>
                          <m:t>1</m:t>
                        </m:r>
                      </m:sub>
                      <m:sup>
                        <m:r>
                          <a:rPr lang="ar-AE" sz="1800" i="1">
                            <a:solidFill>
                              <a:schemeClr val="tx1"/>
                            </a:solidFill>
                            <a:latin typeface="Cambria Math" panose="02040503050406030204" pitchFamily="18" charset="0"/>
                            <a:ea typeface="Times New Roman" panose="02020603050405020304" pitchFamily="18" charset="0"/>
                          </a:rPr>
                          <m:t>𝑛</m:t>
                        </m:r>
                      </m:sup>
                      <m:e>
                        <m:d>
                          <m:dPr>
                            <m:begChr m:val="["/>
                            <m:endChr m:val="]"/>
                            <m:ctrlPr>
                              <a:rPr lang="ar-AE" sz="1800" i="1">
                                <a:solidFill>
                                  <a:schemeClr val="tx1"/>
                                </a:solidFill>
                                <a:latin typeface="Cambria Math" panose="02040503050406030204" pitchFamily="18" charset="0"/>
                                <a:ea typeface="Times New Roman" panose="02020603050405020304" pitchFamily="18" charset="0"/>
                              </a:rPr>
                            </m:ctrlPr>
                          </m:dPr>
                          <m:e>
                            <m:sSub>
                              <m:sSubPr>
                                <m:ctrlPr>
                                  <a:rPr lang="ar-AE" sz="1800" i="1">
                                    <a:solidFill>
                                      <a:schemeClr val="tx1"/>
                                    </a:solidFill>
                                    <a:latin typeface="Cambria Math" panose="02040503050406030204" pitchFamily="18" charset="0"/>
                                    <a:ea typeface="Times New Roman" panose="02020603050405020304" pitchFamily="18" charset="0"/>
                                  </a:rPr>
                                </m:ctrlPr>
                              </m:sSubPr>
                              <m:e>
                                <m:r>
                                  <a:rPr lang="ar-AE" sz="1800" i="1">
                                    <a:solidFill>
                                      <a:schemeClr val="tx1"/>
                                    </a:solidFill>
                                    <a:latin typeface="Cambria Math" panose="02040503050406030204" pitchFamily="18" charset="0"/>
                                    <a:ea typeface="Times New Roman" panose="02020603050405020304" pitchFamily="18" charset="0"/>
                                  </a:rPr>
                                  <m:t>𝑒</m:t>
                                </m:r>
                              </m:e>
                              <m:sub>
                                <m:r>
                                  <a:rPr lang="ar-AE" sz="1800" i="1">
                                    <a:solidFill>
                                      <a:schemeClr val="tx1"/>
                                    </a:solidFill>
                                    <a:latin typeface="Cambria Math" panose="02040503050406030204" pitchFamily="18" charset="0"/>
                                    <a:ea typeface="Times New Roman" panose="02020603050405020304" pitchFamily="18" charset="0"/>
                                  </a:rPr>
                                  <m:t>𝑡</m:t>
                                </m:r>
                              </m:sub>
                            </m:sSub>
                          </m:e>
                        </m:d>
                      </m:e>
                    </m:nary>
                  </m:oMath>
                </a14:m>
                <a:r>
                  <a:rPr lang="ar-AE" sz="1800" i="1" dirty="0">
                    <a:solidFill>
                      <a:schemeClr val="tx1"/>
                    </a:solidFill>
                    <a:latin typeface="Times New Roman" panose="02020603050405020304" pitchFamily="18" charset="0"/>
                    <a:ea typeface="Times New Roman" panose="02020603050405020304" pitchFamily="18" charset="0"/>
                  </a:rPr>
                  <a:t>; </a:t>
                </a:r>
                <a14:m>
                  <m:oMath xmlns:m="http://schemas.openxmlformats.org/officeDocument/2006/math">
                    <m:r>
                      <a:rPr lang="ar-AE" sz="1800" i="1">
                        <a:solidFill>
                          <a:schemeClr val="tx1"/>
                        </a:solidFill>
                        <a:latin typeface="Cambria Math" panose="02040503050406030204" pitchFamily="18" charset="0"/>
                        <a:ea typeface="Times New Roman" panose="02020603050405020304" pitchFamily="18" charset="0"/>
                      </a:rPr>
                      <m:t>𝑀𝐴𝑆𝐸</m:t>
                    </m:r>
                    <m:r>
                      <a:rPr lang="ar-AE" sz="1800" i="1">
                        <a:solidFill>
                          <a:schemeClr val="tx1"/>
                        </a:solidFill>
                        <a:latin typeface="Cambria Math" panose="02040503050406030204" pitchFamily="18" charset="0"/>
                        <a:ea typeface="Times New Roman" panose="02020603050405020304" pitchFamily="18" charset="0"/>
                      </a:rPr>
                      <m:t>= </m:t>
                    </m:r>
                    <m:nary>
                      <m:naryPr>
                        <m:chr m:val="∑"/>
                        <m:limLoc m:val="undOvr"/>
                        <m:ctrlPr>
                          <a:rPr lang="ar-AE" sz="1800" i="1">
                            <a:solidFill>
                              <a:schemeClr val="tx1"/>
                            </a:solidFill>
                            <a:latin typeface="Cambria Math" panose="02040503050406030204" pitchFamily="18" charset="0"/>
                            <a:ea typeface="Times New Roman" panose="02020603050405020304" pitchFamily="18" charset="0"/>
                          </a:rPr>
                        </m:ctrlPr>
                      </m:naryPr>
                      <m:sub>
                        <m:r>
                          <a:rPr lang="ar-AE" sz="1800" i="1">
                            <a:solidFill>
                              <a:schemeClr val="tx1"/>
                            </a:solidFill>
                            <a:latin typeface="Cambria Math" panose="02040503050406030204" pitchFamily="18" charset="0"/>
                            <a:ea typeface="Times New Roman" panose="02020603050405020304" pitchFamily="18" charset="0"/>
                          </a:rPr>
                          <m:t>𝑡</m:t>
                        </m:r>
                        <m:r>
                          <a:rPr lang="ar-AE" sz="1800" i="1">
                            <a:solidFill>
                              <a:schemeClr val="tx1"/>
                            </a:solidFill>
                            <a:latin typeface="Cambria Math" panose="02040503050406030204" pitchFamily="18" charset="0"/>
                            <a:ea typeface="Times New Roman" panose="02020603050405020304" pitchFamily="18" charset="0"/>
                          </a:rPr>
                          <m:t>=</m:t>
                        </m:r>
                        <m:r>
                          <a:rPr lang="ar-AE" sz="1800" i="1">
                            <a:solidFill>
                              <a:schemeClr val="tx1"/>
                            </a:solidFill>
                            <a:latin typeface="Cambria Math" panose="02040503050406030204" pitchFamily="18" charset="0"/>
                            <a:ea typeface="Times New Roman" panose="02020603050405020304" pitchFamily="18" charset="0"/>
                          </a:rPr>
                          <m:t>1</m:t>
                        </m:r>
                      </m:sub>
                      <m:sup>
                        <m:r>
                          <a:rPr lang="ar-AE" sz="1800" i="1">
                            <a:solidFill>
                              <a:schemeClr val="tx1"/>
                            </a:solidFill>
                            <a:latin typeface="Cambria Math" panose="02040503050406030204" pitchFamily="18" charset="0"/>
                            <a:ea typeface="Times New Roman" panose="02020603050405020304" pitchFamily="18" charset="0"/>
                          </a:rPr>
                          <m:t>𝑛</m:t>
                        </m:r>
                      </m:sup>
                      <m:e>
                        <m:d>
                          <m:dPr>
                            <m:begChr m:val="|"/>
                            <m:endChr m:val="|"/>
                            <m:ctrlPr>
                              <a:rPr lang="ar-AE" sz="1800" i="1">
                                <a:solidFill>
                                  <a:schemeClr val="tx1"/>
                                </a:solidFill>
                                <a:latin typeface="Cambria Math" panose="02040503050406030204" pitchFamily="18" charset="0"/>
                                <a:ea typeface="Times New Roman" panose="02020603050405020304" pitchFamily="18" charset="0"/>
                              </a:rPr>
                            </m:ctrlPr>
                          </m:dPr>
                          <m:e>
                            <m:sSub>
                              <m:sSubPr>
                                <m:ctrlPr>
                                  <a:rPr lang="ar-AE" sz="1800" i="1">
                                    <a:solidFill>
                                      <a:schemeClr val="tx1"/>
                                    </a:solidFill>
                                    <a:latin typeface="Cambria Math" panose="02040503050406030204" pitchFamily="18" charset="0"/>
                                    <a:ea typeface="Times New Roman" panose="02020603050405020304" pitchFamily="18" charset="0"/>
                                  </a:rPr>
                                </m:ctrlPr>
                              </m:sSubPr>
                              <m:e>
                                <m:r>
                                  <a:rPr lang="ar-AE" sz="1800" i="1">
                                    <a:solidFill>
                                      <a:schemeClr val="tx1"/>
                                    </a:solidFill>
                                    <a:latin typeface="Cambria Math" panose="02040503050406030204" pitchFamily="18" charset="0"/>
                                    <a:ea typeface="Times New Roman" panose="02020603050405020304" pitchFamily="18" charset="0"/>
                                  </a:rPr>
                                  <m:t>𝑞</m:t>
                                </m:r>
                              </m:e>
                              <m:sub>
                                <m:r>
                                  <a:rPr lang="ar-AE" sz="1800" i="1">
                                    <a:solidFill>
                                      <a:schemeClr val="tx1"/>
                                    </a:solidFill>
                                    <a:latin typeface="Cambria Math" panose="02040503050406030204" pitchFamily="18" charset="0"/>
                                    <a:ea typeface="Times New Roman" panose="02020603050405020304" pitchFamily="18" charset="0"/>
                                  </a:rPr>
                                  <m:t>𝑗</m:t>
                                </m:r>
                              </m:sub>
                            </m:sSub>
                          </m:e>
                        </m:d>
                      </m:e>
                    </m:nary>
                  </m:oMath>
                </a14:m>
                <a:r>
                  <a:rPr lang="ar-AE" sz="1800" i="1" dirty="0">
                    <a:solidFill>
                      <a:schemeClr val="tx1"/>
                    </a:solidFill>
                    <a:latin typeface="Times New Roman" panose="02020603050405020304" pitchFamily="18" charset="0"/>
                    <a:ea typeface="Times New Roman" panose="02020603050405020304" pitchFamily="18" charset="0"/>
                  </a:rPr>
                  <a:t>;</a:t>
                </a:r>
                <a:r>
                  <a:rPr lang="ar-AE" sz="1800" dirty="0">
                    <a:solidFill>
                      <a:schemeClr val="tx1"/>
                    </a:solidFill>
                    <a:latin typeface="Times New Roman" panose="02020603050405020304" pitchFamily="18" charset="0"/>
                    <a:ea typeface="Times New Roman" panose="02020603050405020304" pitchFamily="18" charset="0"/>
                  </a:rPr>
                  <a:t>         (5)</a:t>
                </a:r>
              </a:p>
              <a:p>
                <a:pPr indent="0" algn="ctr" fontAlgn="base">
                  <a:buFont typeface="Arial" panose="020B0604020202020204" pitchFamily="34" charset="0"/>
                  <a:buNone/>
                </a:pPr>
                <a14:m>
                  <m:oMath xmlns:m="http://schemas.openxmlformats.org/officeDocument/2006/math">
                    <m:sSub>
                      <m:sSubPr>
                        <m:ctrlPr>
                          <a:rPr lang="ar-AE" sz="1800" i="1">
                            <a:solidFill>
                              <a:schemeClr val="tx1"/>
                            </a:solidFill>
                            <a:latin typeface="Cambria Math" panose="02040503050406030204" pitchFamily="18" charset="0"/>
                            <a:ea typeface="Times New Roman" panose="02020603050405020304" pitchFamily="18" charset="0"/>
                          </a:rPr>
                        </m:ctrlPr>
                      </m:sSubPr>
                      <m:e>
                        <m:r>
                          <a:rPr lang="ar-AE" sz="1800" i="1">
                            <a:solidFill>
                              <a:schemeClr val="tx1"/>
                            </a:solidFill>
                            <a:latin typeface="Cambria Math" panose="02040503050406030204" pitchFamily="18" charset="0"/>
                            <a:ea typeface="Times New Roman" panose="02020603050405020304" pitchFamily="18" charset="0"/>
                          </a:rPr>
                          <m:t>𝑒</m:t>
                        </m:r>
                      </m:e>
                      <m:sub>
                        <m:r>
                          <a:rPr lang="ar-AE" sz="1800" i="1">
                            <a:solidFill>
                              <a:schemeClr val="tx1"/>
                            </a:solidFill>
                            <a:latin typeface="Cambria Math" panose="02040503050406030204" pitchFamily="18" charset="0"/>
                            <a:ea typeface="Times New Roman" panose="02020603050405020304" pitchFamily="18" charset="0"/>
                          </a:rPr>
                          <m:t>𝑡</m:t>
                        </m:r>
                      </m:sub>
                    </m:sSub>
                    <m:r>
                      <a:rPr lang="ar-AE" sz="1800" i="1">
                        <a:solidFill>
                          <a:schemeClr val="tx1"/>
                        </a:solidFill>
                        <a:latin typeface="Cambria Math" panose="02040503050406030204" pitchFamily="18" charset="0"/>
                        <a:ea typeface="Times New Roman" panose="02020603050405020304" pitchFamily="18" charset="0"/>
                      </a:rPr>
                      <m:t>=</m:t>
                    </m:r>
                    <m:sSub>
                      <m:sSubPr>
                        <m:ctrlPr>
                          <a:rPr lang="ar-AE" sz="1800" i="1">
                            <a:solidFill>
                              <a:schemeClr val="tx1"/>
                            </a:solidFill>
                            <a:latin typeface="Cambria Math" panose="02040503050406030204" pitchFamily="18" charset="0"/>
                            <a:ea typeface="Times New Roman" panose="02020603050405020304" pitchFamily="18" charset="0"/>
                          </a:rPr>
                        </m:ctrlPr>
                      </m:sSubPr>
                      <m:e>
                        <m:r>
                          <a:rPr lang="ar-AE" sz="1800" i="1">
                            <a:solidFill>
                              <a:schemeClr val="tx1"/>
                            </a:solidFill>
                            <a:latin typeface="Cambria Math" panose="02040503050406030204" pitchFamily="18" charset="0"/>
                            <a:ea typeface="Times New Roman" panose="02020603050405020304" pitchFamily="18" charset="0"/>
                          </a:rPr>
                          <m:t>𝑦</m:t>
                        </m:r>
                      </m:e>
                      <m:sub>
                        <m:r>
                          <a:rPr lang="ar-AE" sz="1800" i="1">
                            <a:solidFill>
                              <a:schemeClr val="tx1"/>
                            </a:solidFill>
                            <a:latin typeface="Cambria Math" panose="02040503050406030204" pitchFamily="18" charset="0"/>
                            <a:ea typeface="Times New Roman" panose="02020603050405020304" pitchFamily="18" charset="0"/>
                          </a:rPr>
                          <m:t>𝑡</m:t>
                        </m:r>
                      </m:sub>
                    </m:sSub>
                    <m:r>
                      <a:rPr lang="ar-AE" sz="1800" i="1">
                        <a:solidFill>
                          <a:schemeClr val="tx1"/>
                        </a:solidFill>
                        <a:latin typeface="Cambria Math" panose="02040503050406030204" pitchFamily="18" charset="0"/>
                        <a:ea typeface="Times New Roman" panose="02020603050405020304" pitchFamily="18" charset="0"/>
                      </a:rPr>
                      <m:t>−</m:t>
                    </m:r>
                    <m:sSub>
                      <m:sSubPr>
                        <m:ctrlPr>
                          <a:rPr lang="ar-AE" sz="1800" i="1">
                            <a:solidFill>
                              <a:schemeClr val="tx1"/>
                            </a:solidFill>
                            <a:latin typeface="Cambria Math" panose="02040503050406030204" pitchFamily="18" charset="0"/>
                            <a:ea typeface="Times New Roman" panose="02020603050405020304" pitchFamily="18" charset="0"/>
                          </a:rPr>
                        </m:ctrlPr>
                      </m:sSubPr>
                      <m:e>
                        <m:acc>
                          <m:accPr>
                            <m:chr m:val="̂"/>
                            <m:ctrlPr>
                              <a:rPr lang="ar-AE" sz="1800" i="1">
                                <a:solidFill>
                                  <a:schemeClr val="tx1"/>
                                </a:solidFill>
                                <a:latin typeface="Cambria Math" panose="02040503050406030204" pitchFamily="18" charset="0"/>
                                <a:ea typeface="Times New Roman" panose="02020603050405020304" pitchFamily="18" charset="0"/>
                              </a:rPr>
                            </m:ctrlPr>
                          </m:accPr>
                          <m:e>
                            <m:r>
                              <a:rPr lang="ar-AE" sz="1800" i="1">
                                <a:solidFill>
                                  <a:schemeClr val="tx1"/>
                                </a:solidFill>
                                <a:latin typeface="Cambria Math" panose="02040503050406030204" pitchFamily="18" charset="0"/>
                                <a:ea typeface="Times New Roman" panose="02020603050405020304" pitchFamily="18" charset="0"/>
                              </a:rPr>
                              <m:t>𝑦</m:t>
                            </m:r>
                          </m:e>
                        </m:acc>
                      </m:e>
                      <m:sub>
                        <m:r>
                          <a:rPr lang="ar-AE" sz="1800" i="1">
                            <a:solidFill>
                              <a:schemeClr val="tx1"/>
                            </a:solidFill>
                            <a:latin typeface="Cambria Math" panose="02040503050406030204" pitchFamily="18" charset="0"/>
                            <a:ea typeface="Times New Roman" panose="02020603050405020304" pitchFamily="18" charset="0"/>
                          </a:rPr>
                          <m:t>𝑡</m:t>
                        </m:r>
                      </m:sub>
                    </m:sSub>
                    <m:r>
                      <a:rPr lang="ar-AE" sz="1800" i="1">
                        <a:solidFill>
                          <a:schemeClr val="tx1"/>
                        </a:solidFill>
                        <a:latin typeface="Cambria Math" panose="02040503050406030204" pitchFamily="18" charset="0"/>
                        <a:ea typeface="Times New Roman" panose="02020603050405020304" pitchFamily="18" charset="0"/>
                      </a:rPr>
                      <m:t>;</m:t>
                    </m:r>
                  </m:oMath>
                </a14:m>
                <a:r>
                  <a:rPr lang="ar-AE" sz="1800" i="1" dirty="0">
                    <a:solidFill>
                      <a:schemeClr val="tx1"/>
                    </a:solidFill>
                    <a:latin typeface="Times New Roman" panose="02020603050405020304" pitchFamily="18" charset="0"/>
                    <a:ea typeface="Times New Roman" panose="02020603050405020304" pitchFamily="18" charset="0"/>
                  </a:rPr>
                  <a:t>       </a:t>
                </a:r>
                <a:endParaRPr lang="ar-AE" sz="1800" dirty="0">
                  <a:solidFill>
                    <a:schemeClr val="tx1"/>
                  </a:solidFill>
                  <a:latin typeface="Times New Roman" panose="02020603050405020304" pitchFamily="18" charset="0"/>
                  <a:ea typeface="Times New Roman" panose="02020603050405020304" pitchFamily="18" charset="0"/>
                </a:endParaRPr>
              </a:p>
              <a:p>
                <a:pPr marL="114300" indent="0" algn="just">
                  <a:spcAft>
                    <a:spcPts val="600"/>
                  </a:spcAft>
                  <a:buFont typeface="Arial" panose="020B0604020202020204" pitchFamily="34" charset="0"/>
                  <a:buNone/>
                </a:pPr>
                <a:endParaRPr lang="ar-AE" sz="1800" i="1" dirty="0">
                  <a:solidFill>
                    <a:schemeClr val="tx1"/>
                  </a:solidFill>
                  <a:latin typeface="Cambria Math" panose="02040503050406030204" pitchFamily="18" charset="0"/>
                  <a:ea typeface="Times New Roman" panose="02020603050405020304" pitchFamily="18" charset="0"/>
                </a:endParaRPr>
              </a:p>
              <a:p>
                <a:pPr marL="114300" indent="0" algn="just">
                  <a:spcAft>
                    <a:spcPts val="600"/>
                  </a:spcAft>
                  <a:buFont typeface="Arial" panose="020B0604020202020204" pitchFamily="34" charset="0"/>
                  <a:buNone/>
                </a:pPr>
                <a14:m>
                  <m:oMathPara xmlns:m="http://schemas.openxmlformats.org/officeDocument/2006/math">
                    <m:oMathParaPr>
                      <m:jc m:val="centerGroup"/>
                    </m:oMathParaPr>
                    <m:oMath xmlns:m="http://schemas.openxmlformats.org/officeDocument/2006/math">
                      <m:sSubSup>
                        <m:sSubSupPr>
                          <m:ctrlPr>
                            <a:rPr lang="ar-AE" sz="1800" i="1">
                              <a:solidFill>
                                <a:schemeClr val="tx1"/>
                              </a:solidFill>
                              <a:latin typeface="Cambria Math" panose="02040503050406030204" pitchFamily="18" charset="0"/>
                              <a:ea typeface="Times New Roman" panose="02020603050405020304" pitchFamily="18" charset="0"/>
                            </a:rPr>
                          </m:ctrlPr>
                        </m:sSubSupPr>
                        <m:e>
                          <m:r>
                            <a:rPr lang="ar-AE" sz="1800" i="1">
                              <a:solidFill>
                                <a:schemeClr val="tx1"/>
                              </a:solidFill>
                              <a:latin typeface="Cambria Math" panose="02040503050406030204" pitchFamily="18" charset="0"/>
                              <a:ea typeface="Times New Roman" panose="02020603050405020304" pitchFamily="18" charset="0"/>
                            </a:rPr>
                            <m:t>𝑞</m:t>
                          </m:r>
                        </m:e>
                        <m:sub>
                          <m:r>
                            <a:rPr lang="ar-AE" sz="1800" i="1">
                              <a:solidFill>
                                <a:schemeClr val="tx1"/>
                              </a:solidFill>
                              <a:latin typeface="Cambria Math" panose="02040503050406030204" pitchFamily="18" charset="0"/>
                              <a:ea typeface="Times New Roman" panose="02020603050405020304" pitchFamily="18" charset="0"/>
                            </a:rPr>
                            <m:t>𝑗</m:t>
                          </m:r>
                        </m:sub>
                        <m:sup>
                          <m:r>
                            <a:rPr lang="ar-AE" sz="1800" i="1">
                              <a:solidFill>
                                <a:schemeClr val="tx1"/>
                              </a:solidFill>
                              <a:latin typeface="Cambria Math" panose="02040503050406030204" pitchFamily="18" charset="0"/>
                              <a:ea typeface="Times New Roman" panose="02020603050405020304" pitchFamily="18" charset="0"/>
                            </a:rPr>
                            <m:t>2</m:t>
                          </m:r>
                        </m:sup>
                      </m:sSubSup>
                      <m:r>
                        <a:rPr lang="ar-AE" sz="1800" i="1">
                          <a:solidFill>
                            <a:schemeClr val="tx1"/>
                          </a:solidFill>
                          <a:latin typeface="Cambria Math" panose="02040503050406030204" pitchFamily="18" charset="0"/>
                          <a:ea typeface="Times New Roman" panose="02020603050405020304" pitchFamily="18" charset="0"/>
                        </a:rPr>
                        <m:t>=</m:t>
                      </m:r>
                      <m:f>
                        <m:fPr>
                          <m:ctrlPr>
                            <a:rPr lang="ar-AE" sz="1800" i="1">
                              <a:solidFill>
                                <a:schemeClr val="tx1"/>
                              </a:solidFill>
                              <a:latin typeface="Cambria Math" panose="02040503050406030204" pitchFamily="18" charset="0"/>
                              <a:ea typeface="Times New Roman" panose="02020603050405020304" pitchFamily="18" charset="0"/>
                            </a:rPr>
                          </m:ctrlPr>
                        </m:fPr>
                        <m:num>
                          <m:sSubSup>
                            <m:sSubSupPr>
                              <m:ctrlPr>
                                <a:rPr lang="ar-AE" sz="1800" i="1">
                                  <a:solidFill>
                                    <a:schemeClr val="tx1"/>
                                  </a:solidFill>
                                  <a:latin typeface="Cambria Math" panose="02040503050406030204" pitchFamily="18" charset="0"/>
                                  <a:ea typeface="Times New Roman" panose="02020603050405020304" pitchFamily="18" charset="0"/>
                                </a:rPr>
                              </m:ctrlPr>
                            </m:sSubSupPr>
                            <m:e>
                              <m:r>
                                <a:rPr lang="ar-AE" sz="1800" i="1">
                                  <a:solidFill>
                                    <a:schemeClr val="tx1"/>
                                  </a:solidFill>
                                  <a:latin typeface="Cambria Math" panose="02040503050406030204" pitchFamily="18" charset="0"/>
                                  <a:ea typeface="Times New Roman" panose="02020603050405020304" pitchFamily="18" charset="0"/>
                                </a:rPr>
                                <m:t>𝑒</m:t>
                              </m:r>
                            </m:e>
                            <m:sub>
                              <m:r>
                                <a:rPr lang="ar-AE" sz="1800" i="1">
                                  <a:solidFill>
                                    <a:schemeClr val="tx1"/>
                                  </a:solidFill>
                                  <a:latin typeface="Cambria Math" panose="02040503050406030204" pitchFamily="18" charset="0"/>
                                  <a:ea typeface="Times New Roman" panose="02020603050405020304" pitchFamily="18" charset="0"/>
                                </a:rPr>
                                <m:t>𝑗</m:t>
                              </m:r>
                            </m:sub>
                            <m:sup>
                              <m:r>
                                <a:rPr lang="ar-AE" sz="1800" i="1">
                                  <a:solidFill>
                                    <a:schemeClr val="tx1"/>
                                  </a:solidFill>
                                  <a:latin typeface="Cambria Math" panose="02040503050406030204" pitchFamily="18" charset="0"/>
                                  <a:ea typeface="Times New Roman" panose="02020603050405020304" pitchFamily="18" charset="0"/>
                                </a:rPr>
                                <m:t>2</m:t>
                              </m:r>
                            </m:sup>
                          </m:sSubSup>
                        </m:num>
                        <m:den>
                          <m:f>
                            <m:fPr>
                              <m:ctrlPr>
                                <a:rPr lang="ar-AE" sz="1800" i="1">
                                  <a:solidFill>
                                    <a:schemeClr val="tx1"/>
                                  </a:solidFill>
                                  <a:latin typeface="Cambria Math" panose="02040503050406030204" pitchFamily="18" charset="0"/>
                                  <a:ea typeface="Times New Roman" panose="02020603050405020304" pitchFamily="18" charset="0"/>
                                </a:rPr>
                              </m:ctrlPr>
                            </m:fPr>
                            <m:num>
                              <m:r>
                                <a:rPr lang="ar-AE" sz="1800" i="1">
                                  <a:solidFill>
                                    <a:schemeClr val="tx1"/>
                                  </a:solidFill>
                                  <a:latin typeface="Cambria Math" panose="02040503050406030204" pitchFamily="18" charset="0"/>
                                  <a:ea typeface="Times New Roman" panose="02020603050405020304" pitchFamily="18" charset="0"/>
                                </a:rPr>
                                <m:t>1</m:t>
                              </m:r>
                            </m:num>
                            <m:den>
                              <m:r>
                                <a:rPr lang="ar-AE" sz="1800" i="1">
                                  <a:solidFill>
                                    <a:schemeClr val="tx1"/>
                                  </a:solidFill>
                                  <a:latin typeface="Cambria Math" panose="02040503050406030204" pitchFamily="18" charset="0"/>
                                  <a:ea typeface="Times New Roman" panose="02020603050405020304" pitchFamily="18" charset="0"/>
                                </a:rPr>
                                <m:t>𝑇</m:t>
                              </m:r>
                              <m:r>
                                <a:rPr lang="ar-AE" sz="1800" i="1">
                                  <a:solidFill>
                                    <a:schemeClr val="tx1"/>
                                  </a:solidFill>
                                  <a:latin typeface="Cambria Math" panose="02040503050406030204" pitchFamily="18" charset="0"/>
                                  <a:ea typeface="Times New Roman" panose="02020603050405020304" pitchFamily="18" charset="0"/>
                                </a:rPr>
                                <m:t>−</m:t>
                              </m:r>
                              <m:r>
                                <a:rPr lang="ar-AE" sz="1800" i="1">
                                  <a:solidFill>
                                    <a:schemeClr val="tx1"/>
                                  </a:solidFill>
                                  <a:latin typeface="Cambria Math" panose="02040503050406030204" pitchFamily="18" charset="0"/>
                                  <a:ea typeface="Times New Roman" panose="02020603050405020304" pitchFamily="18" charset="0"/>
                                </a:rPr>
                                <m:t>𝑚</m:t>
                              </m:r>
                            </m:den>
                          </m:f>
                          <m:nary>
                            <m:naryPr>
                              <m:chr m:val="∑"/>
                              <m:limLoc m:val="undOvr"/>
                              <m:ctrlPr>
                                <a:rPr lang="ar-AE" sz="1800" i="1">
                                  <a:solidFill>
                                    <a:schemeClr val="tx1"/>
                                  </a:solidFill>
                                  <a:latin typeface="Cambria Math" panose="02040503050406030204" pitchFamily="18" charset="0"/>
                                  <a:ea typeface="Times New Roman" panose="02020603050405020304" pitchFamily="18" charset="0"/>
                                </a:rPr>
                              </m:ctrlPr>
                            </m:naryPr>
                            <m:sub>
                              <m:r>
                                <a:rPr lang="ar-AE" sz="1800" i="1">
                                  <a:solidFill>
                                    <a:schemeClr val="tx1"/>
                                  </a:solidFill>
                                  <a:latin typeface="Cambria Math" panose="02040503050406030204" pitchFamily="18" charset="0"/>
                                  <a:ea typeface="Times New Roman" panose="02020603050405020304" pitchFamily="18" charset="0"/>
                                </a:rPr>
                                <m:t>𝑡</m:t>
                              </m:r>
                              <m:r>
                                <a:rPr lang="ar-AE" sz="1800" i="1">
                                  <a:solidFill>
                                    <a:schemeClr val="tx1"/>
                                  </a:solidFill>
                                  <a:latin typeface="Cambria Math" panose="02040503050406030204" pitchFamily="18" charset="0"/>
                                  <a:ea typeface="Times New Roman" panose="02020603050405020304" pitchFamily="18" charset="0"/>
                                </a:rPr>
                                <m:t>=</m:t>
                              </m:r>
                              <m:r>
                                <a:rPr lang="ar-AE" sz="1800" i="1">
                                  <a:solidFill>
                                    <a:schemeClr val="tx1"/>
                                  </a:solidFill>
                                  <a:latin typeface="Cambria Math" panose="02040503050406030204" pitchFamily="18" charset="0"/>
                                  <a:ea typeface="Times New Roman" panose="02020603050405020304" pitchFamily="18" charset="0"/>
                                </a:rPr>
                                <m:t>𝑚</m:t>
                              </m:r>
                              <m:r>
                                <a:rPr lang="ar-AE" sz="1800" i="1">
                                  <a:solidFill>
                                    <a:schemeClr val="tx1"/>
                                  </a:solidFill>
                                  <a:latin typeface="Cambria Math" panose="02040503050406030204" pitchFamily="18" charset="0"/>
                                  <a:ea typeface="Times New Roman" panose="02020603050405020304" pitchFamily="18" charset="0"/>
                                </a:rPr>
                                <m:t>+</m:t>
                              </m:r>
                              <m:r>
                                <a:rPr lang="ar-AE" sz="1800" i="1">
                                  <a:solidFill>
                                    <a:schemeClr val="tx1"/>
                                  </a:solidFill>
                                  <a:latin typeface="Cambria Math" panose="02040503050406030204" pitchFamily="18" charset="0"/>
                                  <a:ea typeface="Times New Roman" panose="02020603050405020304" pitchFamily="18" charset="0"/>
                                </a:rPr>
                                <m:t>1</m:t>
                              </m:r>
                            </m:sub>
                            <m:sup>
                              <m:r>
                                <a:rPr lang="ar-AE" sz="1800" i="1">
                                  <a:solidFill>
                                    <a:schemeClr val="tx1"/>
                                  </a:solidFill>
                                  <a:latin typeface="Cambria Math" panose="02040503050406030204" pitchFamily="18" charset="0"/>
                                  <a:ea typeface="Times New Roman" panose="02020603050405020304" pitchFamily="18" charset="0"/>
                                </a:rPr>
                                <m:t>𝑇</m:t>
                              </m:r>
                            </m:sup>
                            <m:e>
                              <m:sSup>
                                <m:sSupPr>
                                  <m:ctrlPr>
                                    <a:rPr lang="ar-AE" sz="1800" i="1">
                                      <a:solidFill>
                                        <a:schemeClr val="tx1"/>
                                      </a:solidFill>
                                      <a:latin typeface="Cambria Math" panose="02040503050406030204" pitchFamily="18" charset="0"/>
                                      <a:ea typeface="Times New Roman" panose="02020603050405020304" pitchFamily="18" charset="0"/>
                                    </a:rPr>
                                  </m:ctrlPr>
                                </m:sSupPr>
                                <m:e>
                                  <m:d>
                                    <m:dPr>
                                      <m:ctrlPr>
                                        <a:rPr lang="ar-AE" sz="1800" i="1">
                                          <a:solidFill>
                                            <a:schemeClr val="tx1"/>
                                          </a:solidFill>
                                          <a:latin typeface="Cambria Math" panose="02040503050406030204" pitchFamily="18" charset="0"/>
                                          <a:ea typeface="Times New Roman" panose="02020603050405020304" pitchFamily="18" charset="0"/>
                                        </a:rPr>
                                      </m:ctrlPr>
                                    </m:dPr>
                                    <m:e>
                                      <m:sSub>
                                        <m:sSubPr>
                                          <m:ctrlPr>
                                            <a:rPr lang="ar-AE" sz="1800" i="1">
                                              <a:solidFill>
                                                <a:schemeClr val="tx1"/>
                                              </a:solidFill>
                                              <a:latin typeface="Cambria Math" panose="02040503050406030204" pitchFamily="18" charset="0"/>
                                              <a:ea typeface="Times New Roman" panose="02020603050405020304" pitchFamily="18" charset="0"/>
                                            </a:rPr>
                                          </m:ctrlPr>
                                        </m:sSubPr>
                                        <m:e>
                                          <m:r>
                                            <a:rPr lang="ar-AE" sz="1800" i="1">
                                              <a:solidFill>
                                                <a:schemeClr val="tx1"/>
                                              </a:solidFill>
                                              <a:latin typeface="Cambria Math" panose="02040503050406030204" pitchFamily="18" charset="0"/>
                                              <a:ea typeface="Times New Roman" panose="02020603050405020304" pitchFamily="18" charset="0"/>
                                            </a:rPr>
                                            <m:t>𝑦</m:t>
                                          </m:r>
                                        </m:e>
                                        <m:sub>
                                          <m:r>
                                            <a:rPr lang="ar-AE" sz="1800" i="1">
                                              <a:solidFill>
                                                <a:schemeClr val="tx1"/>
                                              </a:solidFill>
                                              <a:latin typeface="Cambria Math" panose="02040503050406030204" pitchFamily="18" charset="0"/>
                                              <a:ea typeface="Times New Roman" panose="02020603050405020304" pitchFamily="18" charset="0"/>
                                            </a:rPr>
                                            <m:t>𝑡</m:t>
                                          </m:r>
                                        </m:sub>
                                      </m:sSub>
                                      <m:r>
                                        <a:rPr lang="ar-AE" sz="1800" i="1">
                                          <a:solidFill>
                                            <a:schemeClr val="tx1"/>
                                          </a:solidFill>
                                          <a:latin typeface="Cambria Math" panose="02040503050406030204" pitchFamily="18" charset="0"/>
                                          <a:ea typeface="Times New Roman" panose="02020603050405020304" pitchFamily="18" charset="0"/>
                                        </a:rPr>
                                        <m:t>−</m:t>
                                      </m:r>
                                      <m:sSub>
                                        <m:sSubPr>
                                          <m:ctrlPr>
                                            <a:rPr lang="ar-AE" sz="1800" i="1">
                                              <a:solidFill>
                                                <a:schemeClr val="tx1"/>
                                              </a:solidFill>
                                              <a:latin typeface="Cambria Math" panose="02040503050406030204" pitchFamily="18" charset="0"/>
                                              <a:ea typeface="Times New Roman" panose="02020603050405020304" pitchFamily="18" charset="0"/>
                                            </a:rPr>
                                          </m:ctrlPr>
                                        </m:sSubPr>
                                        <m:e>
                                          <m:r>
                                            <a:rPr lang="ar-AE" sz="1800" i="1">
                                              <a:solidFill>
                                                <a:schemeClr val="tx1"/>
                                              </a:solidFill>
                                              <a:latin typeface="Cambria Math" panose="02040503050406030204" pitchFamily="18" charset="0"/>
                                              <a:ea typeface="Times New Roman" panose="02020603050405020304" pitchFamily="18" charset="0"/>
                                            </a:rPr>
                                            <m:t>𝑦</m:t>
                                          </m:r>
                                        </m:e>
                                        <m:sub>
                                          <m:r>
                                            <a:rPr lang="ar-AE" sz="1800" i="1">
                                              <a:solidFill>
                                                <a:schemeClr val="tx1"/>
                                              </a:solidFill>
                                              <a:latin typeface="Cambria Math" panose="02040503050406030204" pitchFamily="18" charset="0"/>
                                              <a:ea typeface="Times New Roman" panose="02020603050405020304" pitchFamily="18" charset="0"/>
                                            </a:rPr>
                                            <m:t>𝑡</m:t>
                                          </m:r>
                                          <m:r>
                                            <a:rPr lang="ar-AE" sz="1800" i="1">
                                              <a:solidFill>
                                                <a:schemeClr val="tx1"/>
                                              </a:solidFill>
                                              <a:latin typeface="Cambria Math" panose="02040503050406030204" pitchFamily="18" charset="0"/>
                                              <a:ea typeface="Times New Roman" panose="02020603050405020304" pitchFamily="18" charset="0"/>
                                            </a:rPr>
                                            <m:t>−</m:t>
                                          </m:r>
                                          <m:r>
                                            <a:rPr lang="ar-AE" sz="1800" i="1">
                                              <a:solidFill>
                                                <a:schemeClr val="tx1"/>
                                              </a:solidFill>
                                              <a:latin typeface="Cambria Math" panose="02040503050406030204" pitchFamily="18" charset="0"/>
                                              <a:ea typeface="Times New Roman" panose="02020603050405020304" pitchFamily="18" charset="0"/>
                                            </a:rPr>
                                            <m:t>𝑚</m:t>
                                          </m:r>
                                        </m:sub>
                                      </m:sSub>
                                    </m:e>
                                  </m:d>
                                </m:e>
                                <m:sup>
                                  <m:r>
                                    <a:rPr lang="ar-AE" sz="1800" i="1">
                                      <a:solidFill>
                                        <a:schemeClr val="tx1"/>
                                      </a:solidFill>
                                      <a:latin typeface="Cambria Math" panose="02040503050406030204" pitchFamily="18" charset="0"/>
                                      <a:ea typeface="Times New Roman" panose="02020603050405020304" pitchFamily="18" charset="0"/>
                                    </a:rPr>
                                    <m:t>2</m:t>
                                  </m:r>
                                </m:sup>
                              </m:sSup>
                            </m:e>
                          </m:nary>
                        </m:den>
                      </m:f>
                      <m:r>
                        <a:rPr lang="ar-AE" sz="1800" i="1">
                          <a:solidFill>
                            <a:schemeClr val="tx1"/>
                          </a:solidFill>
                          <a:latin typeface="Cambria Math" panose="02040503050406030204" pitchFamily="18" charset="0"/>
                          <a:ea typeface="Times New Roman" panose="02020603050405020304" pitchFamily="18" charset="0"/>
                        </a:rPr>
                        <m:t>;</m:t>
                      </m:r>
                      <m:sSub>
                        <m:sSubPr>
                          <m:ctrlPr>
                            <a:rPr lang="ar-AE" sz="1800" i="1">
                              <a:solidFill>
                                <a:schemeClr val="tx1"/>
                              </a:solidFill>
                              <a:latin typeface="Cambria Math" panose="02040503050406030204" pitchFamily="18" charset="0"/>
                              <a:ea typeface="Times New Roman" panose="02020603050405020304" pitchFamily="18" charset="0"/>
                            </a:rPr>
                          </m:ctrlPr>
                        </m:sSubPr>
                        <m:e>
                          <m:r>
                            <a:rPr lang="ar-AE" sz="1800" i="1">
                              <a:solidFill>
                                <a:schemeClr val="tx1"/>
                              </a:solidFill>
                              <a:latin typeface="Cambria Math" panose="02040503050406030204" pitchFamily="18" charset="0"/>
                              <a:ea typeface="Times New Roman" panose="02020603050405020304" pitchFamily="18" charset="0"/>
                            </a:rPr>
                            <m:t>𝑞</m:t>
                          </m:r>
                        </m:e>
                        <m:sub>
                          <m:r>
                            <a:rPr lang="ar-AE" sz="1800" i="1">
                              <a:solidFill>
                                <a:schemeClr val="tx1"/>
                              </a:solidFill>
                              <a:latin typeface="Cambria Math" panose="02040503050406030204" pitchFamily="18" charset="0"/>
                              <a:ea typeface="Times New Roman" panose="02020603050405020304" pitchFamily="18" charset="0"/>
                            </a:rPr>
                            <m:t>𝑗</m:t>
                          </m:r>
                        </m:sub>
                      </m:sSub>
                      <m:r>
                        <a:rPr lang="ar-AE" sz="1800" i="1">
                          <a:solidFill>
                            <a:schemeClr val="tx1"/>
                          </a:solidFill>
                          <a:latin typeface="Cambria Math" panose="02040503050406030204" pitchFamily="18" charset="0"/>
                          <a:ea typeface="Times New Roman" panose="02020603050405020304" pitchFamily="18" charset="0"/>
                        </a:rPr>
                        <m:t>=</m:t>
                      </m:r>
                      <m:f>
                        <m:fPr>
                          <m:ctrlPr>
                            <a:rPr lang="ar-AE" sz="1800" i="1">
                              <a:solidFill>
                                <a:schemeClr val="tx1"/>
                              </a:solidFill>
                              <a:latin typeface="Cambria Math" panose="02040503050406030204" pitchFamily="18" charset="0"/>
                              <a:ea typeface="Times New Roman" panose="02020603050405020304" pitchFamily="18" charset="0"/>
                            </a:rPr>
                          </m:ctrlPr>
                        </m:fPr>
                        <m:num>
                          <m:sSub>
                            <m:sSubPr>
                              <m:ctrlPr>
                                <a:rPr lang="ar-AE" sz="1800" i="1">
                                  <a:solidFill>
                                    <a:schemeClr val="tx1"/>
                                  </a:solidFill>
                                  <a:latin typeface="Cambria Math" panose="02040503050406030204" pitchFamily="18" charset="0"/>
                                  <a:ea typeface="Times New Roman" panose="02020603050405020304" pitchFamily="18" charset="0"/>
                                </a:rPr>
                              </m:ctrlPr>
                            </m:sSubPr>
                            <m:e>
                              <m:r>
                                <a:rPr lang="ar-AE" sz="1800" i="1">
                                  <a:solidFill>
                                    <a:schemeClr val="tx1"/>
                                  </a:solidFill>
                                  <a:latin typeface="Cambria Math" panose="02040503050406030204" pitchFamily="18" charset="0"/>
                                  <a:ea typeface="Times New Roman" panose="02020603050405020304" pitchFamily="18" charset="0"/>
                                </a:rPr>
                                <m:t>𝑒</m:t>
                              </m:r>
                            </m:e>
                            <m:sub>
                              <m:r>
                                <a:rPr lang="ar-AE" sz="1800" i="1">
                                  <a:solidFill>
                                    <a:schemeClr val="tx1"/>
                                  </a:solidFill>
                                  <a:latin typeface="Cambria Math" panose="02040503050406030204" pitchFamily="18" charset="0"/>
                                  <a:ea typeface="Times New Roman" panose="02020603050405020304" pitchFamily="18" charset="0"/>
                                </a:rPr>
                                <m:t>𝑗</m:t>
                              </m:r>
                            </m:sub>
                          </m:sSub>
                        </m:num>
                        <m:den>
                          <m:f>
                            <m:fPr>
                              <m:ctrlPr>
                                <a:rPr lang="ar-AE" sz="1800" i="1">
                                  <a:solidFill>
                                    <a:schemeClr val="tx1"/>
                                  </a:solidFill>
                                  <a:latin typeface="Cambria Math" panose="02040503050406030204" pitchFamily="18" charset="0"/>
                                  <a:ea typeface="Times New Roman" panose="02020603050405020304" pitchFamily="18" charset="0"/>
                                </a:rPr>
                              </m:ctrlPr>
                            </m:fPr>
                            <m:num>
                              <m:r>
                                <a:rPr lang="ar-AE" sz="1800" i="1">
                                  <a:solidFill>
                                    <a:schemeClr val="tx1"/>
                                  </a:solidFill>
                                  <a:latin typeface="Cambria Math" panose="02040503050406030204" pitchFamily="18" charset="0"/>
                                  <a:ea typeface="Times New Roman" panose="02020603050405020304" pitchFamily="18" charset="0"/>
                                </a:rPr>
                                <m:t>1</m:t>
                              </m:r>
                            </m:num>
                            <m:den>
                              <m:r>
                                <a:rPr lang="ar-AE" sz="1800" i="1">
                                  <a:solidFill>
                                    <a:schemeClr val="tx1"/>
                                  </a:solidFill>
                                  <a:latin typeface="Cambria Math" panose="02040503050406030204" pitchFamily="18" charset="0"/>
                                  <a:ea typeface="Times New Roman" panose="02020603050405020304" pitchFamily="18" charset="0"/>
                                </a:rPr>
                                <m:t>𝑇</m:t>
                              </m:r>
                              <m:r>
                                <a:rPr lang="ar-AE" sz="1800" i="1">
                                  <a:solidFill>
                                    <a:schemeClr val="tx1"/>
                                  </a:solidFill>
                                  <a:latin typeface="Cambria Math" panose="02040503050406030204" pitchFamily="18" charset="0"/>
                                  <a:ea typeface="Times New Roman" panose="02020603050405020304" pitchFamily="18" charset="0"/>
                                </a:rPr>
                                <m:t>−</m:t>
                              </m:r>
                              <m:r>
                                <a:rPr lang="ar-AE" sz="1800" i="1">
                                  <a:solidFill>
                                    <a:schemeClr val="tx1"/>
                                  </a:solidFill>
                                  <a:latin typeface="Cambria Math" panose="02040503050406030204" pitchFamily="18" charset="0"/>
                                  <a:ea typeface="Times New Roman" panose="02020603050405020304" pitchFamily="18" charset="0"/>
                                </a:rPr>
                                <m:t>𝑚</m:t>
                              </m:r>
                            </m:den>
                          </m:f>
                          <m:nary>
                            <m:naryPr>
                              <m:chr m:val="∑"/>
                              <m:limLoc m:val="undOvr"/>
                              <m:ctrlPr>
                                <a:rPr lang="ar-AE" sz="1800" i="1">
                                  <a:solidFill>
                                    <a:schemeClr val="tx1"/>
                                  </a:solidFill>
                                  <a:latin typeface="Cambria Math" panose="02040503050406030204" pitchFamily="18" charset="0"/>
                                  <a:ea typeface="Times New Roman" panose="02020603050405020304" pitchFamily="18" charset="0"/>
                                </a:rPr>
                              </m:ctrlPr>
                            </m:naryPr>
                            <m:sub>
                              <m:r>
                                <a:rPr lang="ar-AE" sz="1800" i="1">
                                  <a:solidFill>
                                    <a:schemeClr val="tx1"/>
                                  </a:solidFill>
                                  <a:latin typeface="Cambria Math" panose="02040503050406030204" pitchFamily="18" charset="0"/>
                                  <a:ea typeface="Times New Roman" panose="02020603050405020304" pitchFamily="18" charset="0"/>
                                </a:rPr>
                                <m:t>𝑡</m:t>
                              </m:r>
                              <m:r>
                                <a:rPr lang="ar-AE" sz="1800" i="1">
                                  <a:solidFill>
                                    <a:schemeClr val="tx1"/>
                                  </a:solidFill>
                                  <a:latin typeface="Cambria Math" panose="02040503050406030204" pitchFamily="18" charset="0"/>
                                  <a:ea typeface="Times New Roman" panose="02020603050405020304" pitchFamily="18" charset="0"/>
                                </a:rPr>
                                <m:t>=</m:t>
                              </m:r>
                              <m:r>
                                <a:rPr lang="ar-AE" sz="1800" i="1">
                                  <a:solidFill>
                                    <a:schemeClr val="tx1"/>
                                  </a:solidFill>
                                  <a:latin typeface="Cambria Math" panose="02040503050406030204" pitchFamily="18" charset="0"/>
                                  <a:ea typeface="Times New Roman" panose="02020603050405020304" pitchFamily="18" charset="0"/>
                                </a:rPr>
                                <m:t>2</m:t>
                              </m:r>
                            </m:sub>
                            <m:sup>
                              <m:r>
                                <a:rPr lang="ar-AE" sz="1800" i="1">
                                  <a:solidFill>
                                    <a:schemeClr val="tx1"/>
                                  </a:solidFill>
                                  <a:latin typeface="Cambria Math" panose="02040503050406030204" pitchFamily="18" charset="0"/>
                                  <a:ea typeface="Times New Roman" panose="02020603050405020304" pitchFamily="18" charset="0"/>
                                </a:rPr>
                                <m:t>𝑇</m:t>
                              </m:r>
                            </m:sup>
                            <m:e>
                              <m:d>
                                <m:dPr>
                                  <m:begChr m:val="|"/>
                                  <m:endChr m:val="|"/>
                                  <m:ctrlPr>
                                    <a:rPr lang="ar-AE" sz="1800" i="1">
                                      <a:solidFill>
                                        <a:schemeClr val="tx1"/>
                                      </a:solidFill>
                                      <a:latin typeface="Cambria Math" panose="02040503050406030204" pitchFamily="18" charset="0"/>
                                      <a:ea typeface="Times New Roman" panose="02020603050405020304" pitchFamily="18" charset="0"/>
                                    </a:rPr>
                                  </m:ctrlPr>
                                </m:dPr>
                                <m:e>
                                  <m:sSub>
                                    <m:sSubPr>
                                      <m:ctrlPr>
                                        <a:rPr lang="ar-AE" sz="1800" i="1">
                                          <a:solidFill>
                                            <a:schemeClr val="tx1"/>
                                          </a:solidFill>
                                          <a:latin typeface="Cambria Math" panose="02040503050406030204" pitchFamily="18" charset="0"/>
                                          <a:ea typeface="Times New Roman" panose="02020603050405020304" pitchFamily="18" charset="0"/>
                                        </a:rPr>
                                      </m:ctrlPr>
                                    </m:sSubPr>
                                    <m:e>
                                      <m:r>
                                        <a:rPr lang="ar-AE" sz="1800" i="1">
                                          <a:solidFill>
                                            <a:schemeClr val="tx1"/>
                                          </a:solidFill>
                                          <a:latin typeface="Cambria Math" panose="02040503050406030204" pitchFamily="18" charset="0"/>
                                          <a:ea typeface="Times New Roman" panose="02020603050405020304" pitchFamily="18" charset="0"/>
                                        </a:rPr>
                                        <m:t>𝑦</m:t>
                                      </m:r>
                                    </m:e>
                                    <m:sub>
                                      <m:r>
                                        <a:rPr lang="ar-AE" sz="1800" i="1">
                                          <a:solidFill>
                                            <a:schemeClr val="tx1"/>
                                          </a:solidFill>
                                          <a:latin typeface="Cambria Math" panose="02040503050406030204" pitchFamily="18" charset="0"/>
                                          <a:ea typeface="Times New Roman" panose="02020603050405020304" pitchFamily="18" charset="0"/>
                                        </a:rPr>
                                        <m:t>𝑡</m:t>
                                      </m:r>
                                    </m:sub>
                                  </m:sSub>
                                  <m:r>
                                    <a:rPr lang="ar-AE" sz="1800" i="1">
                                      <a:solidFill>
                                        <a:schemeClr val="tx1"/>
                                      </a:solidFill>
                                      <a:latin typeface="Cambria Math" panose="02040503050406030204" pitchFamily="18" charset="0"/>
                                      <a:ea typeface="Times New Roman" panose="02020603050405020304" pitchFamily="18" charset="0"/>
                                    </a:rPr>
                                    <m:t>−</m:t>
                                  </m:r>
                                  <m:sSub>
                                    <m:sSubPr>
                                      <m:ctrlPr>
                                        <a:rPr lang="ar-AE" sz="1800" i="1">
                                          <a:solidFill>
                                            <a:schemeClr val="tx1"/>
                                          </a:solidFill>
                                          <a:latin typeface="Cambria Math" panose="02040503050406030204" pitchFamily="18" charset="0"/>
                                          <a:ea typeface="Times New Roman" panose="02020603050405020304" pitchFamily="18" charset="0"/>
                                        </a:rPr>
                                      </m:ctrlPr>
                                    </m:sSubPr>
                                    <m:e>
                                      <m:r>
                                        <a:rPr lang="ar-AE" sz="1800" i="1">
                                          <a:solidFill>
                                            <a:schemeClr val="tx1"/>
                                          </a:solidFill>
                                          <a:latin typeface="Cambria Math" panose="02040503050406030204" pitchFamily="18" charset="0"/>
                                          <a:ea typeface="Times New Roman" panose="02020603050405020304" pitchFamily="18" charset="0"/>
                                        </a:rPr>
                                        <m:t>𝑦</m:t>
                                      </m:r>
                                    </m:e>
                                    <m:sub>
                                      <m:r>
                                        <a:rPr lang="ar-AE" sz="1800" i="1">
                                          <a:solidFill>
                                            <a:schemeClr val="tx1"/>
                                          </a:solidFill>
                                          <a:latin typeface="Cambria Math" panose="02040503050406030204" pitchFamily="18" charset="0"/>
                                          <a:ea typeface="Times New Roman" panose="02020603050405020304" pitchFamily="18" charset="0"/>
                                        </a:rPr>
                                        <m:t>𝑡</m:t>
                                      </m:r>
                                      <m:r>
                                        <a:rPr lang="ar-AE" sz="1800" i="1">
                                          <a:solidFill>
                                            <a:schemeClr val="tx1"/>
                                          </a:solidFill>
                                          <a:latin typeface="Cambria Math" panose="02040503050406030204" pitchFamily="18" charset="0"/>
                                          <a:ea typeface="Times New Roman" panose="02020603050405020304" pitchFamily="18" charset="0"/>
                                        </a:rPr>
                                        <m:t>−</m:t>
                                      </m:r>
                                      <m:r>
                                        <a:rPr lang="ar-AE" sz="1800" i="1">
                                          <a:solidFill>
                                            <a:schemeClr val="tx1"/>
                                          </a:solidFill>
                                          <a:latin typeface="Cambria Math" panose="02040503050406030204" pitchFamily="18" charset="0"/>
                                          <a:ea typeface="Times New Roman" panose="02020603050405020304" pitchFamily="18" charset="0"/>
                                        </a:rPr>
                                        <m:t>1</m:t>
                                      </m:r>
                                    </m:sub>
                                  </m:sSub>
                                </m:e>
                              </m:d>
                            </m:e>
                          </m:nary>
                        </m:den>
                      </m:f>
                    </m:oMath>
                  </m:oMathPara>
                </a14:m>
                <a:endParaRPr lang="ar-AE" sz="1800" dirty="0">
                  <a:solidFill>
                    <a:schemeClr val="tx1"/>
                  </a:solidFill>
                  <a:latin typeface="+mn-lt"/>
                  <a:ea typeface="Times New Roman" panose="02020603050405020304" pitchFamily="18" charset="0"/>
                </a:endParaRPr>
              </a:p>
              <a:p>
                <a:pPr marL="114300" indent="0" algn="just">
                  <a:spcAft>
                    <a:spcPts val="600"/>
                  </a:spcAft>
                  <a:buFont typeface="Arial" panose="020B0604020202020204" pitchFamily="34" charset="0"/>
                  <a:buNone/>
                </a:pPr>
                <a:r>
                  <a:rPr lang="en-US" sz="1800" spc="15" dirty="0">
                    <a:solidFill>
                      <a:schemeClr val="tx1"/>
                    </a:solidFill>
                    <a:latin typeface="+mn-lt"/>
                    <a:ea typeface="Times New Roman" panose="02020603050405020304" pitchFamily="18" charset="0"/>
                    <a:cs typeface="Helvetica" panose="020B0604020202020204" pitchFamily="34" charset="0"/>
                  </a:rPr>
                  <a:t>Where </a:t>
                </a:r>
                <a:r>
                  <a:rPr lang="en-US" sz="1800" i="1" dirty="0" err="1">
                    <a:solidFill>
                      <a:schemeClr val="tx1"/>
                    </a:solidFill>
                    <a:latin typeface="+mn-lt"/>
                    <a:ea typeface="Times New Roman" panose="02020603050405020304" pitchFamily="18" charset="0"/>
                    <a:cs typeface="Helvetica" panose="020B0604020202020204" pitchFamily="34" charset="0"/>
                  </a:rPr>
                  <a:t>y</a:t>
                </a:r>
                <a:r>
                  <a:rPr lang="en-US" sz="1800" i="1" baseline="-25000" dirty="0" err="1">
                    <a:solidFill>
                      <a:schemeClr val="tx1"/>
                    </a:solidFill>
                    <a:latin typeface="+mn-lt"/>
                    <a:ea typeface="Times New Roman" panose="02020603050405020304" pitchFamily="18" charset="0"/>
                    <a:cs typeface="Helvetica" panose="020B0604020202020204" pitchFamily="34" charset="0"/>
                  </a:rPr>
                  <a:t>t</a:t>
                </a:r>
                <a:r>
                  <a:rPr lang="en-US" sz="1800" spc="15" dirty="0">
                    <a:solidFill>
                      <a:schemeClr val="tx1"/>
                    </a:solidFill>
                    <a:latin typeface="+mn-lt"/>
                    <a:ea typeface="Times New Roman" panose="02020603050405020304" pitchFamily="18" charset="0"/>
                    <a:cs typeface="Helvetica" panose="020B0604020202020204" pitchFamily="34" charset="0"/>
                  </a:rPr>
                  <a:t> represents the real outcome of the observed demand, </a:t>
                </a:r>
                <a14:m>
                  <m:oMath xmlns:m="http://schemas.openxmlformats.org/officeDocument/2006/math">
                    <m:sSub>
                      <m:sSubPr>
                        <m:ctrlPr>
                          <a:rPr lang="ar-AE" sz="1800" i="1">
                            <a:solidFill>
                              <a:schemeClr val="tx1"/>
                            </a:solidFill>
                            <a:latin typeface="Cambria Math" panose="02040503050406030204" pitchFamily="18" charset="0"/>
                            <a:ea typeface="Times New Roman" panose="02020603050405020304" pitchFamily="18" charset="0"/>
                          </a:rPr>
                        </m:ctrlPr>
                      </m:sSubPr>
                      <m:e>
                        <m:acc>
                          <m:accPr>
                            <m:chr m:val="̂"/>
                            <m:ctrlPr>
                              <a:rPr lang="ar-AE" sz="1800" i="1">
                                <a:solidFill>
                                  <a:schemeClr val="tx1"/>
                                </a:solidFill>
                                <a:latin typeface="Cambria Math" panose="02040503050406030204" pitchFamily="18" charset="0"/>
                                <a:ea typeface="Times New Roman" panose="02020603050405020304" pitchFamily="18" charset="0"/>
                              </a:rPr>
                            </m:ctrlPr>
                          </m:accPr>
                          <m:e>
                            <m:r>
                              <a:rPr lang="ar-AE" sz="1800" i="1">
                                <a:solidFill>
                                  <a:schemeClr val="tx1"/>
                                </a:solidFill>
                                <a:latin typeface="Cambria Math" panose="02040503050406030204" pitchFamily="18" charset="0"/>
                                <a:ea typeface="Times New Roman" panose="02020603050405020304" pitchFamily="18" charset="0"/>
                              </a:rPr>
                              <m:t>𝑦</m:t>
                            </m:r>
                          </m:e>
                        </m:acc>
                      </m:e>
                      <m:sub>
                        <m:r>
                          <a:rPr lang="ar-AE" sz="1800" i="1">
                            <a:solidFill>
                              <a:schemeClr val="tx1"/>
                            </a:solidFill>
                            <a:latin typeface="Cambria Math" panose="02040503050406030204" pitchFamily="18" charset="0"/>
                            <a:ea typeface="Times New Roman" panose="02020603050405020304" pitchFamily="18" charset="0"/>
                          </a:rPr>
                          <m:t>𝑡</m:t>
                        </m:r>
                      </m:sub>
                    </m:sSub>
                  </m:oMath>
                </a14:m>
                <a:r>
                  <a:rPr lang="ar-AE" sz="1800" dirty="0">
                    <a:solidFill>
                      <a:schemeClr val="tx1"/>
                    </a:solidFill>
                    <a:latin typeface="+mn-lt"/>
                    <a:ea typeface="Times New Roman" panose="02020603050405020304" pitchFamily="18" charset="0"/>
                    <a:cs typeface="Helvetica" panose="020B0604020202020204" pitchFamily="34" charset="0"/>
                  </a:rPr>
                  <a:t> </a:t>
                </a:r>
                <a:r>
                  <a:rPr lang="en-US" sz="1800" dirty="0">
                    <a:solidFill>
                      <a:schemeClr val="tx1"/>
                    </a:solidFill>
                    <a:latin typeface="+mn-lt"/>
                    <a:ea typeface="Times New Roman" panose="02020603050405020304" pitchFamily="18" charset="0"/>
                    <a:cs typeface="Helvetica" panose="020B0604020202020204" pitchFamily="34" charset="0"/>
                  </a:rPr>
                  <a:t>is the forcasted value, </a:t>
                </a:r>
                <a:r>
                  <a:rPr lang="en-US" sz="1800" i="1" dirty="0">
                    <a:solidFill>
                      <a:schemeClr val="tx1"/>
                    </a:solidFill>
                    <a:latin typeface="+mn-lt"/>
                    <a:ea typeface="Times New Roman" panose="02020603050405020304" pitchFamily="18" charset="0"/>
                    <a:cs typeface="Helvetica" panose="020B0604020202020204" pitchFamily="34" charset="0"/>
                  </a:rPr>
                  <a:t>m </a:t>
                </a:r>
                <a:r>
                  <a:rPr lang="en-US" sz="1800" dirty="0">
                    <a:solidFill>
                      <a:schemeClr val="tx1"/>
                    </a:solidFill>
                    <a:latin typeface="+mn-lt"/>
                    <a:ea typeface="Times New Roman" panose="02020603050405020304" pitchFamily="18" charset="0"/>
                    <a:cs typeface="Helvetica" panose="020B0604020202020204" pitchFamily="34" charset="0"/>
                  </a:rPr>
                  <a:t>is the number of seasonal periods, </a:t>
                </a:r>
                <a:r>
                  <a:rPr lang="en-US" sz="1800" i="1" dirty="0">
                    <a:solidFill>
                      <a:schemeClr val="tx1"/>
                    </a:solidFill>
                    <a:latin typeface="+mn-lt"/>
                    <a:ea typeface="Times New Roman" panose="02020603050405020304" pitchFamily="18" charset="0"/>
                    <a:cs typeface="Helvetica" panose="020B0604020202020204" pitchFamily="34" charset="0"/>
                  </a:rPr>
                  <a:t>e</a:t>
                </a:r>
                <a:r>
                  <a:rPr lang="en-US" sz="1800" i="1" baseline="-25000" dirty="0">
                    <a:solidFill>
                      <a:schemeClr val="tx1"/>
                    </a:solidFill>
                    <a:latin typeface="+mn-lt"/>
                    <a:ea typeface="Times New Roman" panose="02020603050405020304" pitchFamily="18" charset="0"/>
                    <a:cs typeface="Helvetica" panose="020B0604020202020204" pitchFamily="34" charset="0"/>
                  </a:rPr>
                  <a:t>j </a:t>
                </a:r>
                <a:r>
                  <a:rPr lang="en-US" sz="1800" dirty="0">
                    <a:solidFill>
                      <a:schemeClr val="tx1"/>
                    </a:solidFill>
                    <a:latin typeface="+mn-lt"/>
                    <a:ea typeface="Times New Roman" panose="02020603050405020304" pitchFamily="18" charset="0"/>
                    <a:cs typeface="Helvetica" panose="020B0604020202020204" pitchFamily="34" charset="0"/>
                  </a:rPr>
                  <a:t>is the </a:t>
                </a:r>
                <a:r>
                  <a:rPr lang="en-US" sz="1800" i="1" dirty="0">
                    <a:solidFill>
                      <a:schemeClr val="tx1"/>
                    </a:solidFill>
                    <a:latin typeface="+mn-lt"/>
                    <a:ea typeface="Times New Roman" panose="02020603050405020304" pitchFamily="18" charset="0"/>
                    <a:cs typeface="Helvetica" panose="020B0604020202020204" pitchFamily="34" charset="0"/>
                  </a:rPr>
                  <a:t>j</a:t>
                </a:r>
                <a:r>
                  <a:rPr lang="en-US" sz="1800" dirty="0">
                    <a:solidFill>
                      <a:schemeClr val="tx1"/>
                    </a:solidFill>
                    <a:latin typeface="+mn-lt"/>
                    <a:ea typeface="Times New Roman" panose="02020603050405020304" pitchFamily="18" charset="0"/>
                    <a:cs typeface="Helvetica" panose="020B0604020202020204" pitchFamily="34" charset="0"/>
                  </a:rPr>
                  <a:t>-th residual, </a:t>
                </a:r>
                <a14:m>
                  <m:oMath xmlns:m="http://schemas.openxmlformats.org/officeDocument/2006/math">
                    <m:r>
                      <a:rPr lang="en-US" sz="1800" i="1">
                        <a:solidFill>
                          <a:schemeClr val="tx1"/>
                        </a:solidFill>
                        <a:latin typeface="Cambria Math" panose="02040503050406030204" pitchFamily="18" charset="0"/>
                        <a:ea typeface="Times New Roman" panose="02020603050405020304" pitchFamily="18" charset="0"/>
                        <a:cs typeface="Helvetica" panose="020B0604020202020204" pitchFamily="34" charset="0"/>
                      </a:rPr>
                      <m:t>𝑗</m:t>
                    </m:r>
                    <m:r>
                      <a:rPr lang="en-US" sz="1800" i="1">
                        <a:solidFill>
                          <a:schemeClr val="tx1"/>
                        </a:solidFill>
                        <a:latin typeface="Cambria Math" panose="02040503050406030204" pitchFamily="18" charset="0"/>
                        <a:ea typeface="Times New Roman" panose="02020603050405020304" pitchFamily="18" charset="0"/>
                        <a:cs typeface="Helvetica" panose="020B0604020202020204" pitchFamily="34" charset="0"/>
                      </a:rPr>
                      <m:t>∈</m:t>
                    </m:r>
                    <m:d>
                      <m:dPr>
                        <m:begChr m:val="{"/>
                        <m:endChr m:val="}"/>
                        <m:ctrlPr>
                          <a:rPr lang="ar-AE" sz="1800" i="1">
                            <a:solidFill>
                              <a:schemeClr val="tx1"/>
                            </a:solidFill>
                            <a:latin typeface="Cambria Math" panose="02040503050406030204" pitchFamily="18" charset="0"/>
                            <a:ea typeface="Times New Roman" panose="02020603050405020304" pitchFamily="18" charset="0"/>
                            <a:cs typeface="Helvetica" panose="020B0604020202020204" pitchFamily="34" charset="0"/>
                          </a:rPr>
                        </m:ctrlPr>
                      </m:dPr>
                      <m:e>
                        <m:r>
                          <a:rPr lang="ar-AE" sz="1800" i="1">
                            <a:solidFill>
                              <a:schemeClr val="tx1"/>
                            </a:solidFill>
                            <a:latin typeface="Cambria Math" panose="02040503050406030204" pitchFamily="18" charset="0"/>
                            <a:ea typeface="Times New Roman" panose="02020603050405020304" pitchFamily="18" charset="0"/>
                            <a:cs typeface="Helvetica" panose="020B0604020202020204" pitchFamily="34" charset="0"/>
                          </a:rPr>
                          <m:t>1</m:t>
                        </m:r>
                        <m:r>
                          <a:rPr lang="ar-AE" sz="1800" i="1">
                            <a:solidFill>
                              <a:schemeClr val="tx1"/>
                            </a:solidFill>
                            <a:latin typeface="Cambria Math" panose="02040503050406030204" pitchFamily="18" charset="0"/>
                            <a:ea typeface="Times New Roman" panose="02020603050405020304" pitchFamily="18" charset="0"/>
                            <a:cs typeface="Helvetica" panose="020B0604020202020204" pitchFamily="34" charset="0"/>
                          </a:rPr>
                          <m:t>, </m:t>
                        </m:r>
                        <m:r>
                          <a:rPr lang="ar-AE" sz="1800" i="1">
                            <a:solidFill>
                              <a:schemeClr val="tx1"/>
                            </a:solidFill>
                            <a:latin typeface="Cambria Math" panose="02040503050406030204" pitchFamily="18" charset="0"/>
                            <a:ea typeface="Times New Roman" panose="02020603050405020304" pitchFamily="18" charset="0"/>
                            <a:cs typeface="Helvetica" panose="020B0604020202020204" pitchFamily="34" charset="0"/>
                          </a:rPr>
                          <m:t>2</m:t>
                        </m:r>
                        <m:r>
                          <a:rPr lang="ar-AE" sz="1800" i="1">
                            <a:solidFill>
                              <a:schemeClr val="tx1"/>
                            </a:solidFill>
                            <a:latin typeface="Cambria Math" panose="02040503050406030204" pitchFamily="18" charset="0"/>
                            <a:ea typeface="Times New Roman" panose="02020603050405020304" pitchFamily="18" charset="0"/>
                            <a:cs typeface="Helvetica" panose="020B0604020202020204" pitchFamily="34" charset="0"/>
                          </a:rPr>
                          <m:t>, …</m:t>
                        </m:r>
                        <m:r>
                          <a:rPr lang="ar-AE" sz="1800" i="1">
                            <a:solidFill>
                              <a:schemeClr val="tx1"/>
                            </a:solidFill>
                            <a:latin typeface="Cambria Math" panose="02040503050406030204" pitchFamily="18" charset="0"/>
                            <a:ea typeface="Times New Roman" panose="02020603050405020304" pitchFamily="18" charset="0"/>
                            <a:cs typeface="Helvetica" panose="020B0604020202020204" pitchFamily="34" charset="0"/>
                          </a:rPr>
                          <m:t>𝑛</m:t>
                        </m:r>
                      </m:e>
                    </m:d>
                  </m:oMath>
                </a14:m>
                <a:r>
                  <a:rPr lang="ar-AE" sz="1800" dirty="0">
                    <a:solidFill>
                      <a:schemeClr val="tx1"/>
                    </a:solidFill>
                    <a:latin typeface="+mn-lt"/>
                    <a:ea typeface="Times New Roman" panose="02020603050405020304" pitchFamily="18" charset="0"/>
                    <a:cs typeface="Helvetica" panose="020B0604020202020204" pitchFamily="34" charset="0"/>
                  </a:rPr>
                  <a:t>. </a:t>
                </a:r>
                <a:endParaRPr lang="ar-AE" sz="1800" dirty="0">
                  <a:solidFill>
                    <a:schemeClr val="tx1"/>
                  </a:solidFill>
                  <a:latin typeface="+mn-lt"/>
                  <a:ea typeface="Times New Roman" panose="02020603050405020304" pitchFamily="18" charset="0"/>
                </a:endParaRPr>
              </a:p>
              <a:p>
                <a:pPr indent="-76200" algn="just">
                  <a:buClr>
                    <a:srgbClr val="8AD0D6"/>
                  </a:buClr>
                  <a:buSzPts val="2400"/>
                  <a:buFont typeface="Arial" panose="020B0604020202020204" pitchFamily="34" charset="0"/>
                  <a:buNone/>
                </a:pPr>
                <a:endParaRPr lang="ar-AE" sz="2400" dirty="0">
                  <a:solidFill>
                    <a:srgbClr val="FF0000"/>
                  </a:solidFill>
                  <a:latin typeface="Arial"/>
                  <a:ea typeface="Arial"/>
                  <a:cs typeface="Arial"/>
                  <a:sym typeface="Arial"/>
                </a:endParaRPr>
              </a:p>
              <a:p>
                <a:pPr indent="-76200" algn="just">
                  <a:buClr>
                    <a:srgbClr val="8AD0D6"/>
                  </a:buClr>
                  <a:buSzPts val="2400"/>
                  <a:buFont typeface="Arial" panose="020B0604020202020204" pitchFamily="34" charset="0"/>
                  <a:buNone/>
                </a:pPr>
                <a:endParaRPr lang="ar-AE" sz="2400" dirty="0">
                  <a:solidFill>
                    <a:srgbClr val="FF0000"/>
                  </a:solidFill>
                  <a:latin typeface="Arial"/>
                  <a:ea typeface="Arial"/>
                  <a:cs typeface="Arial"/>
                  <a:sym typeface="Arial"/>
                </a:endParaRPr>
              </a:p>
              <a:p>
                <a:pPr indent="-76200" algn="just">
                  <a:buClr>
                    <a:srgbClr val="8AD0D6"/>
                  </a:buClr>
                  <a:buSzPts val="2400"/>
                  <a:buFont typeface="Arial" panose="020B0604020202020204" pitchFamily="34" charset="0"/>
                  <a:buNone/>
                </a:pPr>
                <a:endParaRPr lang="ar-AE" sz="2400" dirty="0">
                  <a:solidFill>
                    <a:srgbClr val="FF0000"/>
                  </a:solidFill>
                  <a:latin typeface="Arial"/>
                  <a:ea typeface="Arial"/>
                  <a:cs typeface="Arial"/>
                  <a:sym typeface="Arial"/>
                </a:endParaRPr>
              </a:p>
              <a:p>
                <a:pPr indent="-76200" algn="just">
                  <a:buClr>
                    <a:srgbClr val="8AD0D6"/>
                  </a:buClr>
                  <a:buSzPts val="2400"/>
                  <a:buFont typeface="Arial" panose="020B0604020202020204" pitchFamily="34" charset="0"/>
                  <a:buNone/>
                </a:pPr>
                <a:endParaRPr lang="ar-AE" sz="2400" dirty="0">
                  <a:solidFill>
                    <a:srgbClr val="FF0000"/>
                  </a:solidFill>
                  <a:latin typeface="Arial"/>
                  <a:ea typeface="Arial"/>
                  <a:cs typeface="Arial"/>
                  <a:sym typeface="Arial"/>
                </a:endParaRPr>
              </a:p>
              <a:p>
                <a:pPr indent="-76200" algn="just">
                  <a:buClr>
                    <a:srgbClr val="8AD0D6"/>
                  </a:buClr>
                  <a:buSzPts val="2400"/>
                  <a:buFont typeface="Arial" panose="020B0604020202020204" pitchFamily="34" charset="0"/>
                  <a:buNone/>
                </a:pPr>
                <a:endParaRPr lang="ar-AE" sz="2400" dirty="0">
                  <a:solidFill>
                    <a:srgbClr val="FF0000"/>
                  </a:solidFill>
                  <a:latin typeface="Arial"/>
                  <a:ea typeface="Arial"/>
                  <a:cs typeface="Arial"/>
                  <a:sym typeface="Arial"/>
                </a:endParaRPr>
              </a:p>
              <a:p>
                <a:pPr indent="-139700" algn="just">
                  <a:buClr>
                    <a:srgbClr val="8AD0D6"/>
                  </a:buClr>
                  <a:buSzPts val="1400"/>
                  <a:buFont typeface="Arial" panose="020B0604020202020204" pitchFamily="34" charset="0"/>
                  <a:buNone/>
                </a:pPr>
                <a:endParaRPr lang="ar-AE" sz="1400" dirty="0">
                  <a:solidFill>
                    <a:srgbClr val="FF0000"/>
                  </a:solidFill>
                  <a:latin typeface="Arial"/>
                  <a:ea typeface="Arial"/>
                  <a:cs typeface="Arial"/>
                  <a:sym typeface="Arial"/>
                </a:endParaRPr>
              </a:p>
              <a:p>
                <a:pPr indent="-76200" algn="just">
                  <a:buClr>
                    <a:srgbClr val="8AD0D6"/>
                  </a:buClr>
                  <a:buSzPts val="2400"/>
                  <a:buFont typeface="Arial" panose="020B0604020202020204" pitchFamily="34" charset="0"/>
                  <a:buNone/>
                </a:pPr>
                <a:endParaRPr lang="ar-AE" sz="2400" dirty="0">
                  <a:latin typeface="Arial"/>
                  <a:ea typeface="Arial"/>
                  <a:cs typeface="Arial"/>
                  <a:sym typeface="Arial"/>
                </a:endParaRPr>
              </a:p>
            </p:txBody>
          </p:sp>
        </mc:Choice>
        <mc:Fallback xmlns="">
          <p:sp>
            <p:nvSpPr>
              <p:cNvPr id="12" name="Google Shape;346;p7"/>
              <p:cNvSpPr txBox="1">
                <a:spLocks noRot="1" noChangeAspect="1" noMove="1" noResize="1" noEditPoints="1" noAdjustHandles="1" noChangeArrowheads="1" noChangeShapeType="1" noTextEdit="1"/>
              </p:cNvSpPr>
              <p:nvPr/>
            </p:nvSpPr>
            <p:spPr>
              <a:xfrm>
                <a:off x="1322924" y="774570"/>
                <a:ext cx="9610855" cy="6288878"/>
              </a:xfrm>
              <a:prstGeom prst="rect">
                <a:avLst/>
              </a:prstGeom>
              <a:blipFill rotWithShape="0">
                <a:blip r:embed="rId2"/>
                <a:stretch>
                  <a:fillRect l="-190" r="-127"/>
                </a:stretch>
              </a:blipFill>
              <a:ln>
                <a:noFill/>
              </a:ln>
            </p:spPr>
            <p:txBody>
              <a:bodyPr/>
              <a:lstStyle/>
              <a:p>
                <a:r>
                  <a:rPr lang="en-GB">
                    <a:noFill/>
                  </a:rPr>
                  <a:t> </a:t>
                </a:r>
              </a:p>
            </p:txBody>
          </p:sp>
        </mc:Fallback>
      </mc:AlternateContent>
      <p:sp>
        <p:nvSpPr>
          <p:cNvPr id="13" name="Google Shape;347;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endParaRPr sz="2000" dirty="0"/>
          </a:p>
        </p:txBody>
      </p:sp>
      <p:sp>
        <p:nvSpPr>
          <p:cNvPr id="14" name="Google Shape;348;p7"/>
          <p:cNvSpPr txBox="1"/>
          <p:nvPr/>
        </p:nvSpPr>
        <p:spPr>
          <a:xfrm>
            <a:off x="3612112" y="3097410"/>
            <a:ext cx="3772752" cy="740889"/>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400"/>
              <a:buFont typeface="Calibri"/>
              <a:buNone/>
            </a:pPr>
            <a:endParaRPr sz="2400" b="1" i="1">
              <a:solidFill>
                <a:schemeClr val="dk1"/>
              </a:solidFill>
              <a:latin typeface="Arial"/>
              <a:ea typeface="Arial"/>
              <a:cs typeface="Arial"/>
              <a:sym typeface="Arial"/>
            </a:endParaRPr>
          </a:p>
        </p:txBody>
      </p:sp>
      <p:sp>
        <p:nvSpPr>
          <p:cNvPr id="15" name="Google Shape;349;p7"/>
          <p:cNvSpPr txBox="1"/>
          <p:nvPr/>
        </p:nvSpPr>
        <p:spPr>
          <a:xfrm>
            <a:off x="5321385" y="4488347"/>
            <a:ext cx="4363924" cy="2659689"/>
          </a:xfrm>
          <a:prstGeom prst="rect">
            <a:avLst/>
          </a:prstGeom>
          <a:noFill/>
          <a:ln>
            <a:noFill/>
          </a:ln>
        </p:spPr>
        <p:txBody>
          <a:bodyPr spcFirstLastPara="1" wrap="square" lIns="91425" tIns="45700" rIns="91425" bIns="45700" anchor="t" anchorCtr="0">
            <a:normAutofit/>
          </a:bodyPr>
          <a:lstStyle/>
          <a:p>
            <a:pPr marL="228600" marR="0" lvl="0" indent="-139700" algn="just" rtl="0">
              <a:lnSpc>
                <a:spcPct val="90000"/>
              </a:lnSpc>
              <a:spcBef>
                <a:spcPts val="0"/>
              </a:spcBef>
              <a:spcAft>
                <a:spcPts val="0"/>
              </a:spcAft>
              <a:buClr>
                <a:srgbClr val="8AD0D6"/>
              </a:buClr>
              <a:buSzPts val="1400"/>
              <a:buFont typeface="Noto Sans Symbols"/>
              <a:buNone/>
            </a:pPr>
            <a:endParaRPr sz="1400" dirty="0">
              <a:solidFill>
                <a:schemeClr val="dk1"/>
              </a:solidFill>
              <a:latin typeface="Arial"/>
              <a:ea typeface="Arial"/>
              <a:cs typeface="Arial"/>
              <a:sym typeface="Arial"/>
            </a:endParaRPr>
          </a:p>
          <a:p>
            <a:pPr marL="130175" marR="0" lvl="0" indent="0" algn="just" rtl="0">
              <a:lnSpc>
                <a:spcPct val="90000"/>
              </a:lnSpc>
              <a:spcBef>
                <a:spcPts val="1000"/>
              </a:spcBef>
              <a:spcAft>
                <a:spcPts val="0"/>
              </a:spcAft>
              <a:buClr>
                <a:schemeClr val="dk1"/>
              </a:buClr>
              <a:buSzPts val="1400"/>
              <a:buFont typeface="Arial"/>
              <a:buNone/>
            </a:pPr>
            <a:endParaRPr sz="1400" dirty="0">
              <a:solidFill>
                <a:schemeClr val="dk1"/>
              </a:solidFill>
              <a:latin typeface="Arial"/>
              <a:ea typeface="Arial"/>
              <a:cs typeface="Arial"/>
              <a:sym typeface="Arial"/>
            </a:endParaRPr>
          </a:p>
          <a:p>
            <a:pPr marL="228600" marR="0" lvl="0" indent="-50800" algn="just" rtl="0">
              <a:lnSpc>
                <a:spcPct val="90000"/>
              </a:lnSpc>
              <a:spcBef>
                <a:spcPts val="1000"/>
              </a:spcBef>
              <a:spcAft>
                <a:spcPts val="0"/>
              </a:spcAft>
              <a:buClr>
                <a:srgbClr val="8AD0D6"/>
              </a:buClr>
              <a:buSzPts val="2800"/>
              <a:buFont typeface="Arial"/>
              <a:buNone/>
            </a:pPr>
            <a:endParaRPr sz="2800" dirty="0">
              <a:solidFill>
                <a:schemeClr val="dk1"/>
              </a:solidFill>
              <a:latin typeface="Arial"/>
              <a:ea typeface="Arial"/>
              <a:cs typeface="Arial"/>
              <a:sym typeface="Arial"/>
            </a:endParaRPr>
          </a:p>
          <a:p>
            <a:pPr marL="0" marR="0" lvl="0" indent="0" algn="just" rtl="0">
              <a:lnSpc>
                <a:spcPct val="90000"/>
              </a:lnSpc>
              <a:spcBef>
                <a:spcPts val="1000"/>
              </a:spcBef>
              <a:spcAft>
                <a:spcPts val="0"/>
              </a:spcAft>
              <a:buClr>
                <a:srgbClr val="8AD0D6"/>
              </a:buClr>
              <a:buSzPts val="2800"/>
              <a:buFont typeface="Arial"/>
              <a:buNone/>
            </a:pPr>
            <a:endParaRPr sz="2800" dirty="0">
              <a:solidFill>
                <a:schemeClr val="dk1"/>
              </a:solidFill>
              <a:latin typeface="Arial"/>
              <a:ea typeface="Arial"/>
              <a:cs typeface="Arial"/>
              <a:sym typeface="Arial"/>
            </a:endParaRPr>
          </a:p>
          <a:p>
            <a:pPr marL="228600" marR="0" lvl="0" indent="-50800" algn="just" rtl="0">
              <a:lnSpc>
                <a:spcPct val="90000"/>
              </a:lnSpc>
              <a:spcBef>
                <a:spcPts val="1000"/>
              </a:spcBef>
              <a:spcAft>
                <a:spcPts val="0"/>
              </a:spcAft>
              <a:buClr>
                <a:schemeClr val="dk1"/>
              </a:buClr>
              <a:buSzPts val="2800"/>
              <a:buFont typeface="Arial"/>
              <a:buNone/>
            </a:pPr>
            <a:endParaRPr sz="2800" dirty="0">
              <a:solidFill>
                <a:schemeClr val="dk1"/>
              </a:solidFill>
              <a:latin typeface="Arial"/>
              <a:ea typeface="Arial"/>
              <a:cs typeface="Arial"/>
              <a:sym typeface="Arial"/>
            </a:endParaRPr>
          </a:p>
        </p:txBody>
      </p:sp>
      <p:sp>
        <p:nvSpPr>
          <p:cNvPr id="3" name="Title 2"/>
          <p:cNvSpPr>
            <a:spLocks noGrp="1"/>
          </p:cNvSpPr>
          <p:nvPr>
            <p:ph type="title"/>
          </p:nvPr>
        </p:nvSpPr>
        <p:spPr>
          <a:xfrm>
            <a:off x="1322924" y="56377"/>
            <a:ext cx="9745133" cy="1116542"/>
          </a:xfrm>
        </p:spPr>
        <p:txBody>
          <a:bodyPr/>
          <a:lstStyle/>
          <a:p>
            <a:r>
              <a:rPr lang="en-GB" i="1" dirty="0">
                <a:latin typeface="Arial"/>
                <a:ea typeface="Arial"/>
                <a:cs typeface="Arial"/>
                <a:sym typeface="Arial"/>
              </a:rPr>
              <a:t>Training and testing data (cross-validation)</a:t>
            </a:r>
            <a:endParaRPr lang="en-GB" dirty="0"/>
          </a:p>
        </p:txBody>
      </p:sp>
    </p:spTree>
    <p:extLst>
      <p:ext uri="{BB962C8B-B14F-4D97-AF65-F5344CB8AC3E}">
        <p14:creationId xmlns:p14="http://schemas.microsoft.com/office/powerpoint/2010/main" val="35498490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3" name="Rectangle 2"/>
          <p:cNvSpPr/>
          <p:nvPr/>
        </p:nvSpPr>
        <p:spPr>
          <a:xfrm>
            <a:off x="1634066" y="358114"/>
            <a:ext cx="9262533" cy="646331"/>
          </a:xfrm>
          <a:prstGeom prst="rect">
            <a:avLst/>
          </a:prstGeom>
        </p:spPr>
        <p:txBody>
          <a:bodyPr wrap="square">
            <a:spAutoFit/>
          </a:bodyPr>
          <a:lstStyle/>
          <a:p>
            <a:r>
              <a:rPr lang="en-GB" b="1" i="1" dirty="0">
                <a:latin typeface="Arial"/>
                <a:ea typeface="Arial"/>
                <a:cs typeface="Arial"/>
                <a:sym typeface="Arial"/>
              </a:rPr>
              <a:t>Figure 4 </a:t>
            </a:r>
            <a:r>
              <a:rPr lang="en-GB" i="1" dirty="0">
                <a:latin typeface="Arial"/>
                <a:ea typeface="Arial"/>
                <a:cs typeface="Arial"/>
                <a:sym typeface="Arial"/>
              </a:rPr>
              <a:t>The h-steps ahead forecasting performance of predictive algorithms (first panel - RMSSE, second panel - MAPE, third panel - MASE)</a:t>
            </a:r>
            <a:endParaRPr lang="en-GB" dirty="0"/>
          </a:p>
        </p:txBody>
      </p:sp>
      <p:pic>
        <p:nvPicPr>
          <p:cNvPr id="5" name="Picture 4">
            <a:extLst>
              <a:ext uri="{FF2B5EF4-FFF2-40B4-BE49-F238E27FC236}">
                <a16:creationId xmlns:a16="http://schemas.microsoft.com/office/drawing/2014/main" id="{76C7962B-C2D6-4A40-7443-E47E6C39D46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31622" y="1156955"/>
            <a:ext cx="6819038" cy="5114028"/>
          </a:xfrm>
          <a:prstGeom prst="rect">
            <a:avLst/>
          </a:prstGeom>
          <a:noFill/>
          <a:ln>
            <a:noFill/>
          </a:ln>
        </p:spPr>
      </p:pic>
    </p:spTree>
    <p:extLst>
      <p:ext uri="{BB962C8B-B14F-4D97-AF65-F5344CB8AC3E}">
        <p14:creationId xmlns:p14="http://schemas.microsoft.com/office/powerpoint/2010/main" val="16235928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65949" y="635001"/>
            <a:ext cx="5975034" cy="369332"/>
          </a:xfrm>
          <a:prstGeom prst="rect">
            <a:avLst/>
          </a:prstGeom>
        </p:spPr>
        <p:txBody>
          <a:bodyPr wrap="none">
            <a:spAutoFit/>
          </a:bodyPr>
          <a:lstStyle/>
          <a:p>
            <a:r>
              <a:rPr lang="en-GB" b="1" i="1" dirty="0">
                <a:ea typeface="Times New Roman" panose="02020603050405020304" pitchFamily="18" charset="0"/>
              </a:rPr>
              <a:t>Table 1</a:t>
            </a:r>
            <a:r>
              <a:rPr lang="en-GB" i="1" dirty="0">
                <a:ea typeface="Times New Roman" panose="02020603050405020304" pitchFamily="18" charset="0"/>
              </a:rPr>
              <a:t> Comparative review of different predictive algorithms.</a:t>
            </a:r>
            <a:endParaRPr lang="en-GB" dirty="0"/>
          </a:p>
        </p:txBody>
      </p:sp>
      <p:graphicFrame>
        <p:nvGraphicFramePr>
          <p:cNvPr id="6" name="Table 5">
            <a:extLst>
              <a:ext uri="{FF2B5EF4-FFF2-40B4-BE49-F238E27FC236}">
                <a16:creationId xmlns:a16="http://schemas.microsoft.com/office/drawing/2014/main" id="{BA68A612-DEE5-65EC-9E52-06C525DD7F8C}"/>
              </a:ext>
            </a:extLst>
          </p:cNvPr>
          <p:cNvGraphicFramePr>
            <a:graphicFrameLocks noGrp="1"/>
          </p:cNvGraphicFramePr>
          <p:nvPr>
            <p:extLst>
              <p:ext uri="{D42A27DB-BD31-4B8C-83A1-F6EECF244321}">
                <p14:modId xmlns:p14="http://schemas.microsoft.com/office/powerpoint/2010/main" val="430963605"/>
              </p:ext>
            </p:extLst>
          </p:nvPr>
        </p:nvGraphicFramePr>
        <p:xfrm>
          <a:off x="1465949" y="1120931"/>
          <a:ext cx="10515601" cy="998220"/>
        </p:xfrm>
        <a:graphic>
          <a:graphicData uri="http://schemas.openxmlformats.org/drawingml/2006/table">
            <a:tbl>
              <a:tblPr firstRow="1" firstCol="1" bandRow="1">
                <a:tableStyleId>{5C22544A-7EE6-4342-B048-85BDC9FD1C3A}</a:tableStyleId>
              </a:tblPr>
              <a:tblGrid>
                <a:gridCol w="1499525">
                  <a:extLst>
                    <a:ext uri="{9D8B030D-6E8A-4147-A177-3AD203B41FA5}">
                      <a16:colId xmlns:a16="http://schemas.microsoft.com/office/drawing/2014/main" val="3516097228"/>
                    </a:ext>
                  </a:extLst>
                </a:gridCol>
                <a:gridCol w="3339755">
                  <a:extLst>
                    <a:ext uri="{9D8B030D-6E8A-4147-A177-3AD203B41FA5}">
                      <a16:colId xmlns:a16="http://schemas.microsoft.com/office/drawing/2014/main" val="1039801964"/>
                    </a:ext>
                  </a:extLst>
                </a:gridCol>
                <a:gridCol w="2839212">
                  <a:extLst>
                    <a:ext uri="{9D8B030D-6E8A-4147-A177-3AD203B41FA5}">
                      <a16:colId xmlns:a16="http://schemas.microsoft.com/office/drawing/2014/main" val="3767539436"/>
                    </a:ext>
                  </a:extLst>
                </a:gridCol>
                <a:gridCol w="2837109">
                  <a:extLst>
                    <a:ext uri="{9D8B030D-6E8A-4147-A177-3AD203B41FA5}">
                      <a16:colId xmlns:a16="http://schemas.microsoft.com/office/drawing/2014/main" val="666099416"/>
                    </a:ext>
                  </a:extLst>
                </a:gridCol>
              </a:tblGrid>
              <a:tr h="249555">
                <a:tc>
                  <a:txBody>
                    <a:bodyPr/>
                    <a:lstStyle/>
                    <a:p>
                      <a:pPr algn="just"/>
                      <a:r>
                        <a:rPr lang="en-GB" sz="1600" dirty="0">
                          <a:effectLst/>
                        </a:rPr>
                        <a:t> </a:t>
                      </a:r>
                      <a:endParaRPr lang="en-US" sz="2400" dirty="0">
                        <a:effectLst/>
                        <a:latin typeface="Times New Roman" panose="02020603050405020304" pitchFamily="18" charset="0"/>
                        <a:ea typeface="Times New Roman" panose="02020603050405020304" pitchFamily="18" charset="0"/>
                      </a:endParaRPr>
                    </a:p>
                  </a:txBody>
                  <a:tcPr marL="0" marR="0" marT="0" marB="0"/>
                </a:tc>
                <a:tc>
                  <a:txBody>
                    <a:bodyPr/>
                    <a:lstStyle/>
                    <a:p>
                      <a:pPr algn="just"/>
                      <a:r>
                        <a:rPr lang="en-GB" sz="1600">
                          <a:effectLst/>
                        </a:rPr>
                        <a:t>RMSSE</a:t>
                      </a:r>
                      <a:endParaRPr lang="en-US" sz="2400">
                        <a:effectLst/>
                        <a:latin typeface="Times New Roman" panose="02020603050405020304" pitchFamily="18" charset="0"/>
                        <a:ea typeface="Times New Roman" panose="02020603050405020304" pitchFamily="18" charset="0"/>
                      </a:endParaRPr>
                    </a:p>
                  </a:txBody>
                  <a:tcPr marL="0" marR="0" marT="0" marB="0"/>
                </a:tc>
                <a:tc>
                  <a:txBody>
                    <a:bodyPr/>
                    <a:lstStyle/>
                    <a:p>
                      <a:pPr algn="just"/>
                      <a:r>
                        <a:rPr lang="en-GB" sz="1600">
                          <a:effectLst/>
                        </a:rPr>
                        <a:t>MAPE</a:t>
                      </a:r>
                      <a:endParaRPr lang="en-US" sz="2400">
                        <a:effectLst/>
                        <a:latin typeface="Times New Roman" panose="02020603050405020304" pitchFamily="18" charset="0"/>
                        <a:ea typeface="Times New Roman" panose="02020603050405020304" pitchFamily="18" charset="0"/>
                      </a:endParaRPr>
                    </a:p>
                  </a:txBody>
                  <a:tcPr marL="0" marR="0" marT="0" marB="0"/>
                </a:tc>
                <a:tc>
                  <a:txBody>
                    <a:bodyPr/>
                    <a:lstStyle/>
                    <a:p>
                      <a:pPr algn="just"/>
                      <a:r>
                        <a:rPr lang="en-GB" sz="1600">
                          <a:effectLst/>
                        </a:rPr>
                        <a:t>MASE</a:t>
                      </a:r>
                      <a:endParaRPr lang="en-US" sz="2400">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a16="http://schemas.microsoft.com/office/drawing/2014/main" val="859982273"/>
                  </a:ext>
                </a:extLst>
              </a:tr>
              <a:tr h="249555">
                <a:tc>
                  <a:txBody>
                    <a:bodyPr/>
                    <a:lstStyle/>
                    <a:p>
                      <a:pPr algn="just"/>
                      <a:r>
                        <a:rPr lang="en-GB" sz="1600" dirty="0">
                          <a:effectLst/>
                        </a:rPr>
                        <a:t>NN</a:t>
                      </a:r>
                      <a:endParaRPr lang="en-US" sz="2400" dirty="0">
                        <a:effectLst/>
                        <a:latin typeface="Times New Roman" panose="02020603050405020304" pitchFamily="18" charset="0"/>
                        <a:ea typeface="Times New Roman" panose="02020603050405020304" pitchFamily="18" charset="0"/>
                      </a:endParaRPr>
                    </a:p>
                  </a:txBody>
                  <a:tcPr marL="0" marR="0" marT="0" marB="0"/>
                </a:tc>
                <a:tc>
                  <a:txBody>
                    <a:bodyPr/>
                    <a:lstStyle/>
                    <a:p>
                      <a:pPr algn="just"/>
                      <a:r>
                        <a:rPr lang="en-GB" sz="1600">
                          <a:effectLst/>
                        </a:rPr>
                        <a:t>0.840</a:t>
                      </a:r>
                      <a:endParaRPr lang="en-US" sz="2400">
                        <a:effectLst/>
                        <a:latin typeface="Times New Roman" panose="02020603050405020304" pitchFamily="18" charset="0"/>
                        <a:ea typeface="Times New Roman" panose="02020603050405020304" pitchFamily="18" charset="0"/>
                      </a:endParaRPr>
                    </a:p>
                  </a:txBody>
                  <a:tcPr marL="0" marR="0" marT="0" marB="0"/>
                </a:tc>
                <a:tc>
                  <a:txBody>
                    <a:bodyPr/>
                    <a:lstStyle/>
                    <a:p>
                      <a:pPr algn="just"/>
                      <a:r>
                        <a:rPr lang="en-GB" sz="1600">
                          <a:effectLst/>
                        </a:rPr>
                        <a:t>41.9</a:t>
                      </a:r>
                      <a:endParaRPr lang="en-US" sz="2400">
                        <a:effectLst/>
                        <a:latin typeface="Times New Roman" panose="02020603050405020304" pitchFamily="18" charset="0"/>
                        <a:ea typeface="Times New Roman" panose="02020603050405020304" pitchFamily="18" charset="0"/>
                      </a:endParaRPr>
                    </a:p>
                  </a:txBody>
                  <a:tcPr marL="0" marR="0" marT="0" marB="0"/>
                </a:tc>
                <a:tc>
                  <a:txBody>
                    <a:bodyPr/>
                    <a:lstStyle/>
                    <a:p>
                      <a:pPr algn="just"/>
                      <a:r>
                        <a:rPr lang="en-GB" sz="1600">
                          <a:effectLst/>
                        </a:rPr>
                        <a:t>0.970</a:t>
                      </a:r>
                      <a:endParaRPr lang="en-US" sz="2400">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a16="http://schemas.microsoft.com/office/drawing/2014/main" val="3892492150"/>
                  </a:ext>
                </a:extLst>
              </a:tr>
              <a:tr h="249555">
                <a:tc>
                  <a:txBody>
                    <a:bodyPr/>
                    <a:lstStyle/>
                    <a:p>
                      <a:pPr algn="just"/>
                      <a:r>
                        <a:rPr lang="en-GB" sz="1600" dirty="0">
                          <a:effectLst/>
                        </a:rPr>
                        <a:t>Prophet</a:t>
                      </a:r>
                      <a:endParaRPr lang="en-US" sz="2400" dirty="0">
                        <a:effectLst/>
                        <a:latin typeface="Times New Roman" panose="02020603050405020304" pitchFamily="18" charset="0"/>
                        <a:ea typeface="Times New Roman" panose="02020603050405020304" pitchFamily="18" charset="0"/>
                      </a:endParaRPr>
                    </a:p>
                  </a:txBody>
                  <a:tcPr marL="0" marR="0" marT="0" marB="0"/>
                </a:tc>
                <a:tc>
                  <a:txBody>
                    <a:bodyPr/>
                    <a:lstStyle/>
                    <a:p>
                      <a:pPr algn="just"/>
                      <a:r>
                        <a:rPr lang="en-GB" sz="1600" dirty="0">
                          <a:effectLst/>
                        </a:rPr>
                        <a:t>1.07</a:t>
                      </a:r>
                      <a:endParaRPr lang="en-US" sz="2400" dirty="0">
                        <a:effectLst/>
                        <a:latin typeface="Times New Roman" panose="02020603050405020304" pitchFamily="18" charset="0"/>
                        <a:ea typeface="Times New Roman" panose="02020603050405020304" pitchFamily="18" charset="0"/>
                      </a:endParaRPr>
                    </a:p>
                  </a:txBody>
                  <a:tcPr marL="0" marR="0" marT="0" marB="0"/>
                </a:tc>
                <a:tc>
                  <a:txBody>
                    <a:bodyPr/>
                    <a:lstStyle/>
                    <a:p>
                      <a:pPr algn="just"/>
                      <a:r>
                        <a:rPr lang="en-GB" sz="1600">
                          <a:effectLst/>
                        </a:rPr>
                        <a:t>38.8</a:t>
                      </a:r>
                      <a:endParaRPr lang="en-US" sz="2400">
                        <a:effectLst/>
                        <a:latin typeface="Times New Roman" panose="02020603050405020304" pitchFamily="18" charset="0"/>
                        <a:ea typeface="Times New Roman" panose="02020603050405020304" pitchFamily="18" charset="0"/>
                      </a:endParaRPr>
                    </a:p>
                  </a:txBody>
                  <a:tcPr marL="0" marR="0" marT="0" marB="0"/>
                </a:tc>
                <a:tc>
                  <a:txBody>
                    <a:bodyPr/>
                    <a:lstStyle/>
                    <a:p>
                      <a:pPr algn="just"/>
                      <a:r>
                        <a:rPr lang="en-GB" sz="1600">
                          <a:effectLst/>
                        </a:rPr>
                        <a:t>1.11</a:t>
                      </a:r>
                      <a:endParaRPr lang="en-US" sz="2400">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a16="http://schemas.microsoft.com/office/drawing/2014/main" val="1244964423"/>
                  </a:ext>
                </a:extLst>
              </a:tr>
              <a:tr h="249555">
                <a:tc>
                  <a:txBody>
                    <a:bodyPr/>
                    <a:lstStyle/>
                    <a:p>
                      <a:pPr algn="just"/>
                      <a:r>
                        <a:rPr lang="en-GB" sz="1600" dirty="0">
                          <a:effectLst/>
                        </a:rPr>
                        <a:t>ARIMA</a:t>
                      </a:r>
                      <a:endParaRPr lang="en-US" sz="2400" dirty="0">
                        <a:effectLst/>
                        <a:latin typeface="Times New Roman" panose="02020603050405020304" pitchFamily="18" charset="0"/>
                        <a:ea typeface="Times New Roman" panose="02020603050405020304" pitchFamily="18" charset="0"/>
                      </a:endParaRPr>
                    </a:p>
                  </a:txBody>
                  <a:tcPr marL="0" marR="0" marT="0" marB="0"/>
                </a:tc>
                <a:tc>
                  <a:txBody>
                    <a:bodyPr/>
                    <a:lstStyle/>
                    <a:p>
                      <a:pPr algn="just"/>
                      <a:r>
                        <a:rPr lang="en-GB" sz="1600" dirty="0">
                          <a:effectLst/>
                        </a:rPr>
                        <a:t>1.08</a:t>
                      </a:r>
                      <a:endParaRPr lang="en-US" sz="2400" dirty="0">
                        <a:effectLst/>
                        <a:latin typeface="Times New Roman" panose="02020603050405020304" pitchFamily="18" charset="0"/>
                        <a:ea typeface="Times New Roman" panose="02020603050405020304" pitchFamily="18" charset="0"/>
                      </a:endParaRPr>
                    </a:p>
                  </a:txBody>
                  <a:tcPr marL="0" marR="0" marT="0" marB="0"/>
                </a:tc>
                <a:tc>
                  <a:txBody>
                    <a:bodyPr/>
                    <a:lstStyle/>
                    <a:p>
                      <a:pPr algn="just"/>
                      <a:r>
                        <a:rPr lang="en-GB" sz="1600" dirty="0">
                          <a:effectLst/>
                        </a:rPr>
                        <a:t>41.2</a:t>
                      </a:r>
                      <a:endParaRPr lang="en-US" sz="2400" dirty="0">
                        <a:effectLst/>
                        <a:latin typeface="Times New Roman" panose="02020603050405020304" pitchFamily="18" charset="0"/>
                        <a:ea typeface="Times New Roman" panose="02020603050405020304" pitchFamily="18" charset="0"/>
                      </a:endParaRPr>
                    </a:p>
                  </a:txBody>
                  <a:tcPr marL="0" marR="0" marT="0" marB="0"/>
                </a:tc>
                <a:tc>
                  <a:txBody>
                    <a:bodyPr/>
                    <a:lstStyle/>
                    <a:p>
                      <a:pPr algn="just"/>
                      <a:r>
                        <a:rPr lang="en-GB" sz="1600" dirty="0">
                          <a:effectLst/>
                        </a:rPr>
                        <a:t>1.15</a:t>
                      </a:r>
                      <a:endParaRPr lang="en-US" sz="2400" dirty="0">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a16="http://schemas.microsoft.com/office/drawing/2014/main" val="3132697796"/>
                  </a:ext>
                </a:extLst>
              </a:tr>
            </a:tbl>
          </a:graphicData>
        </a:graphic>
      </p:graphicFrame>
      <p:sp>
        <p:nvSpPr>
          <p:cNvPr id="7" name="Google Shape;345;p7">
            <a:extLst>
              <a:ext uri="{FF2B5EF4-FFF2-40B4-BE49-F238E27FC236}">
                <a16:creationId xmlns:a16="http://schemas.microsoft.com/office/drawing/2014/main" id="{5B962E39-EA52-360D-D3D6-66E9AFC484C0}"/>
              </a:ext>
            </a:extLst>
          </p:cNvPr>
          <p:cNvSpPr txBox="1">
            <a:spLocks/>
          </p:cNvSpPr>
          <p:nvPr/>
        </p:nvSpPr>
        <p:spPr>
          <a:xfrm>
            <a:off x="1364336" y="2235819"/>
            <a:ext cx="9402274" cy="740889"/>
          </a:xfrm>
          <a:prstGeom prst="rect">
            <a:avLst/>
          </a:prstGeom>
          <a:noFill/>
          <a:ln>
            <a:noFill/>
          </a:ln>
        </p:spPr>
        <p:txBody>
          <a:bodyPr spcFirstLastPara="1" wrap="square" lIns="91425" tIns="45700" rIns="91425" bIns="45700" anchor="ctr" anchorCtr="0">
            <a:normAutofit fontScale="97500"/>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just">
              <a:lnSpc>
                <a:spcPct val="120000"/>
              </a:lnSpc>
              <a:buSzPts val="2800"/>
              <a:buFont typeface="Arial"/>
              <a:buNone/>
            </a:pPr>
            <a:r>
              <a:rPr lang="en-US" sz="1600" b="1" i="1" dirty="0">
                <a:latin typeface="Arial"/>
                <a:ea typeface="Arial"/>
                <a:cs typeface="Arial"/>
                <a:sym typeface="Arial"/>
              </a:rPr>
              <a:t>Figure 5 </a:t>
            </a:r>
            <a:r>
              <a:rPr lang="en-US" sz="1600" i="1" dirty="0">
                <a:latin typeface="Arial"/>
                <a:ea typeface="Arial"/>
                <a:cs typeface="Arial"/>
                <a:sym typeface="Arial"/>
              </a:rPr>
              <a:t>The forecasts from the NN model for the next 12 steps, accompanied by 80% and 95% prediction intervals, indicate a sustained increase in demand throughout 2023.</a:t>
            </a:r>
          </a:p>
        </p:txBody>
      </p:sp>
      <p:pic>
        <p:nvPicPr>
          <p:cNvPr id="8" name="Picture 7" descr="fig5">
            <a:extLst>
              <a:ext uri="{FF2B5EF4-FFF2-40B4-BE49-F238E27FC236}">
                <a16:creationId xmlns:a16="http://schemas.microsoft.com/office/drawing/2014/main" id="{1728E4BF-210B-DAC9-A168-4CD760AA74CD}"/>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30399" y="2976708"/>
            <a:ext cx="5596467" cy="3361669"/>
          </a:xfrm>
          <a:prstGeom prst="rect">
            <a:avLst/>
          </a:prstGeom>
          <a:noFill/>
          <a:ln>
            <a:noFill/>
          </a:ln>
        </p:spPr>
      </p:pic>
    </p:spTree>
    <p:extLst>
      <p:ext uri="{BB962C8B-B14F-4D97-AF65-F5344CB8AC3E}">
        <p14:creationId xmlns:p14="http://schemas.microsoft.com/office/powerpoint/2010/main" val="21069412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GB" dirty="0"/>
              <a:t>CONCLUSION</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p:txBody>
          <a:bodyPr>
            <a:normAutofit lnSpcReduction="10000"/>
          </a:bodyPr>
          <a:lstStyle/>
          <a:p>
            <a:endParaRPr lang="en-GB" sz="1800" dirty="0"/>
          </a:p>
          <a:p>
            <a:r>
              <a:rPr lang="en-GB" sz="1800" dirty="0"/>
              <a:t>Uncertainty surrounding market conditions and customer demand for products is one of the fundamental challenges in optimizing SCs. If demand could be predicted with certainty, SC processes would essentially be reduced to scheduling activities.</a:t>
            </a:r>
          </a:p>
          <a:p>
            <a:r>
              <a:rPr lang="en-GB" sz="1800" dirty="0"/>
              <a:t>The results demonstrated significant potential for the current and future development of NN in the context of SC. </a:t>
            </a:r>
          </a:p>
          <a:p>
            <a:r>
              <a:rPr lang="en-GB" sz="1800" dirty="0"/>
              <a:t>The NN model outperformed traditionally tested methods, such as ARIMA, which is widely used for time series forecasting, as well as Facebook's Prophet model, recognized as one of today’s state-of-the-art forecasting techniques. </a:t>
            </a:r>
          </a:p>
          <a:p>
            <a:r>
              <a:rPr lang="en-GB" sz="1800" dirty="0"/>
              <a:t>This superior performance highlights the NN's ability to capture complex patterns in demand data that may be overlooked by more conventional models.</a:t>
            </a:r>
          </a:p>
          <a:p>
            <a:r>
              <a:rPr lang="en-GB" sz="1800" dirty="0"/>
              <a:t>The NN model is currently under rigorous testing in order to be able to produce reliable future forecasts. Also, we are generating the features for the NN model to be able to work jointly with inventory control and generate manufacturing &amp; ordering decisions based on the desired service level and demand on the market.</a:t>
            </a:r>
          </a:p>
        </p:txBody>
      </p:sp>
    </p:spTree>
    <p:extLst>
      <p:ext uri="{BB962C8B-B14F-4D97-AF65-F5344CB8AC3E}">
        <p14:creationId xmlns:p14="http://schemas.microsoft.com/office/powerpoint/2010/main" val="16374719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E85824-A001-2263-7D8B-EE06AD68A5F2}"/>
            </a:ext>
          </a:extLst>
        </p:cNvPr>
        <p:cNvGrpSpPr/>
        <p:nvPr/>
      </p:nvGrpSpPr>
      <p:grpSpPr>
        <a:xfrm>
          <a:off x="0" y="0"/>
          <a:ext cx="0" cy="0"/>
          <a:chOff x="0" y="0"/>
          <a:chExt cx="0" cy="0"/>
        </a:xfrm>
      </p:grpSpPr>
      <p:sp>
        <p:nvSpPr>
          <p:cNvPr id="3" name="Tytuł 2">
            <a:extLst>
              <a:ext uri="{FF2B5EF4-FFF2-40B4-BE49-F238E27FC236}">
                <a16:creationId xmlns:a16="http://schemas.microsoft.com/office/drawing/2014/main" id="{4C80B287-0931-FC86-7ACD-C67A59D713C4}"/>
              </a:ext>
            </a:extLst>
          </p:cNvPr>
          <p:cNvSpPr>
            <a:spLocks noGrp="1"/>
          </p:cNvSpPr>
          <p:nvPr>
            <p:ph type="ctrTitle"/>
          </p:nvPr>
        </p:nvSpPr>
        <p:spPr>
          <a:xfrm>
            <a:off x="1524000" y="1335773"/>
            <a:ext cx="9144000" cy="4186454"/>
          </a:xfrm>
        </p:spPr>
        <p:txBody>
          <a:bodyPr>
            <a:normAutofit fontScale="90000"/>
          </a:bodyPr>
          <a:lstStyle/>
          <a:p>
            <a:r>
              <a:rPr lang="pl-PL" sz="4000" dirty="0" err="1"/>
              <a:t>Authors</a:t>
            </a:r>
            <a:r>
              <a:rPr lang="pl-PL" sz="4000" dirty="0"/>
              <a:t>:</a:t>
            </a:r>
            <a:br>
              <a:rPr lang="pl-PL" sz="4000" dirty="0"/>
            </a:br>
            <a:br>
              <a:rPr lang="pl-PL" sz="4000" dirty="0"/>
            </a:br>
            <a:r>
              <a:rPr lang="pl-PL" sz="4000" b="0" dirty="0">
                <a:solidFill>
                  <a:schemeClr val="tx1"/>
                </a:solidFill>
              </a:rPr>
              <a:t>Dario Šebalj</a:t>
            </a:r>
            <a:br>
              <a:rPr lang="pl-PL" sz="4000" b="0" dirty="0">
                <a:solidFill>
                  <a:schemeClr val="tx1"/>
                </a:solidFill>
              </a:rPr>
            </a:br>
            <a:r>
              <a:rPr lang="pl-PL" sz="4000" b="0" dirty="0">
                <a:solidFill>
                  <a:schemeClr val="tx1"/>
                </a:solidFill>
              </a:rPr>
              <a:t>Dejan </a:t>
            </a:r>
            <a:r>
              <a:rPr lang="pl-PL" sz="4000" b="0" dirty="0" err="1">
                <a:solidFill>
                  <a:schemeClr val="tx1"/>
                </a:solidFill>
              </a:rPr>
              <a:t>Mirčetić</a:t>
            </a:r>
            <a:br>
              <a:rPr lang="pl-PL" sz="4000" b="0" dirty="0">
                <a:solidFill>
                  <a:schemeClr val="tx1"/>
                </a:solidFill>
              </a:rPr>
            </a:br>
            <a:r>
              <a:rPr lang="pl-PL" sz="4000" b="0" dirty="0">
                <a:solidFill>
                  <a:schemeClr val="tx1"/>
                </a:solidFill>
              </a:rPr>
              <a:t>Michał Adamczak</a:t>
            </a:r>
            <a:br>
              <a:rPr lang="pl-PL" sz="4000" dirty="0"/>
            </a:br>
            <a:br>
              <a:rPr lang="pl-PL" sz="4000" b="0" dirty="0">
                <a:solidFill>
                  <a:schemeClr val="tx1"/>
                </a:solidFill>
              </a:rPr>
            </a:br>
            <a:br>
              <a:rPr lang="pl-PL" sz="4000" dirty="0"/>
            </a:br>
            <a:r>
              <a:rPr lang="pl-PL" sz="4000" dirty="0" err="1"/>
              <a:t>Final</a:t>
            </a:r>
            <a:r>
              <a:rPr lang="pl-PL" sz="4000" dirty="0"/>
              <a:t> version: </a:t>
            </a:r>
            <a:r>
              <a:rPr lang="pl-PL" sz="4000" dirty="0" err="1"/>
              <a:t>June</a:t>
            </a:r>
            <a:r>
              <a:rPr lang="pl-PL" sz="4000" dirty="0"/>
              <a:t> 2025</a:t>
            </a:r>
          </a:p>
        </p:txBody>
      </p:sp>
    </p:spTree>
    <p:extLst>
      <p:ext uri="{BB962C8B-B14F-4D97-AF65-F5344CB8AC3E}">
        <p14:creationId xmlns:p14="http://schemas.microsoft.com/office/powerpoint/2010/main" val="31136281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5736179A-2A6B-1BB5-3527-A969A8C3E86B}"/>
              </a:ext>
            </a:extLst>
          </p:cNvPr>
          <p:cNvSpPr>
            <a:spLocks noGrp="1"/>
          </p:cNvSpPr>
          <p:nvPr>
            <p:ph type="ctrTitle"/>
          </p:nvPr>
        </p:nvSpPr>
        <p:spPr/>
        <p:txBody>
          <a:bodyPr/>
          <a:lstStyle/>
          <a:p>
            <a:r>
              <a:rPr lang="pl-PL" dirty="0" err="1"/>
              <a:t>Thank</a:t>
            </a:r>
            <a:r>
              <a:rPr lang="pl-PL" dirty="0"/>
              <a:t> </a:t>
            </a:r>
            <a:r>
              <a:rPr lang="pl-PL" dirty="0" err="1"/>
              <a:t>you</a:t>
            </a:r>
            <a:r>
              <a:rPr lang="pl-PL" dirty="0"/>
              <a:t> for </a:t>
            </a:r>
            <a:r>
              <a:rPr lang="pl-PL" dirty="0" err="1"/>
              <a:t>your</a:t>
            </a:r>
            <a:r>
              <a:rPr lang="pl-PL" dirty="0"/>
              <a:t> </a:t>
            </a:r>
            <a:r>
              <a:rPr lang="pl-PL" dirty="0" err="1"/>
              <a:t>attention</a:t>
            </a:r>
            <a:endParaRPr lang="pl-PL" dirty="0"/>
          </a:p>
        </p:txBody>
      </p:sp>
      <p:pic>
        <p:nvPicPr>
          <p:cNvPr id="5" name="Obraz 4" descr="Obraz zawierający symbol, Czcionka, Grafika, zrzut ekranu&#10;&#10;Opis wygenerowany automatycznie">
            <a:extLst>
              <a:ext uri="{FF2B5EF4-FFF2-40B4-BE49-F238E27FC236}">
                <a16:creationId xmlns:a16="http://schemas.microsoft.com/office/drawing/2014/main" id="{219FB407-FBDE-B3A7-7F61-3F9311B8C7B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64589" y="0"/>
            <a:ext cx="1227411" cy="429442"/>
          </a:xfrm>
          <a:prstGeom prst="rect">
            <a:avLst/>
          </a:prstGeom>
        </p:spPr>
      </p:pic>
    </p:spTree>
    <p:extLst>
      <p:ext uri="{BB962C8B-B14F-4D97-AF65-F5344CB8AC3E}">
        <p14:creationId xmlns:p14="http://schemas.microsoft.com/office/powerpoint/2010/main" val="40200194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GB" dirty="0"/>
              <a:t>Pillars:</a:t>
            </a:r>
            <a:endParaRPr lang="pl-PL" dirty="0"/>
          </a:p>
        </p:txBody>
      </p:sp>
      <p:sp>
        <p:nvSpPr>
          <p:cNvPr id="7" name="Google Shape;103;p2"/>
          <p:cNvSpPr txBox="1">
            <a:spLocks noGrp="1"/>
          </p:cNvSpPr>
          <p:nvPr>
            <p:ph type="sldNum" idx="12"/>
          </p:nvPr>
        </p:nvSpPr>
        <p:spPr>
          <a:xfrm>
            <a:off x="8666509" y="5984865"/>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2000"/>
              <a:t>2</a:t>
            </a:fld>
            <a:endParaRPr sz="2000"/>
          </a:p>
        </p:txBody>
      </p:sp>
      <p:sp>
        <p:nvSpPr>
          <p:cNvPr id="8" name="Google Shape;174;p2"/>
          <p:cNvSpPr txBox="1"/>
          <p:nvPr/>
        </p:nvSpPr>
        <p:spPr>
          <a:xfrm>
            <a:off x="4647011" y="2140887"/>
            <a:ext cx="1662635" cy="338554"/>
          </a:xfrm>
          <a:prstGeom prst="rect">
            <a:avLst/>
          </a:prstGeom>
          <a:noFill/>
          <a:ln>
            <a:noFill/>
          </a:ln>
        </p:spPr>
        <p:txBody>
          <a:bodyPr spcFirstLastPara="1" wrap="square" lIns="91425" tIns="45700" rIns="91425" bIns="45700" anchor="b" anchorCtr="0">
            <a:spAutoFit/>
          </a:bodyPr>
          <a:lstStyle/>
          <a:p>
            <a:pPr marL="0" marR="0" lvl="0" indent="0" algn="l" rtl="0">
              <a:spcBef>
                <a:spcPts val="0"/>
              </a:spcBef>
              <a:spcAft>
                <a:spcPts val="0"/>
              </a:spcAft>
              <a:buNone/>
            </a:pPr>
            <a:r>
              <a:rPr lang="en-US" sz="1600" b="1" dirty="0">
                <a:solidFill>
                  <a:schemeClr val="dk2"/>
                </a:solidFill>
                <a:latin typeface="Arial"/>
                <a:ea typeface="Arial"/>
                <a:cs typeface="Arial"/>
                <a:sym typeface="Arial"/>
              </a:rPr>
              <a:t>CONSTRAINTS</a:t>
            </a:r>
            <a:endParaRPr sz="1600" b="1" dirty="0">
              <a:solidFill>
                <a:schemeClr val="dk2"/>
              </a:solidFill>
              <a:latin typeface="Arial"/>
              <a:ea typeface="Arial"/>
              <a:cs typeface="Arial"/>
              <a:sym typeface="Arial"/>
            </a:endParaRPr>
          </a:p>
        </p:txBody>
      </p:sp>
      <p:sp>
        <p:nvSpPr>
          <p:cNvPr id="9" name="Google Shape;175;p2"/>
          <p:cNvSpPr txBox="1"/>
          <p:nvPr/>
        </p:nvSpPr>
        <p:spPr>
          <a:xfrm>
            <a:off x="4848836" y="2503105"/>
            <a:ext cx="7055141" cy="534057"/>
          </a:xfrm>
          <a:prstGeom prst="rect">
            <a:avLst/>
          </a:prstGeom>
          <a:noFill/>
          <a:ln>
            <a:noFill/>
          </a:ln>
        </p:spPr>
        <p:txBody>
          <a:bodyPr spcFirstLastPara="1" wrap="square" lIns="45700" tIns="22850" rIns="45700" bIns="22850" anchor="t" anchorCtr="0">
            <a:spAutoFit/>
          </a:bodyPr>
          <a:lstStyle/>
          <a:p>
            <a:pPr marL="285750" marR="0" lvl="0" indent="-285750" algn="just" rtl="0">
              <a:lnSpc>
                <a:spcPct val="125000"/>
              </a:lnSpc>
              <a:spcBef>
                <a:spcPts val="0"/>
              </a:spcBef>
              <a:spcAft>
                <a:spcPts val="0"/>
              </a:spcAft>
              <a:buClr>
                <a:schemeClr val="dk1"/>
              </a:buClr>
              <a:buSzPts val="1400"/>
              <a:buFont typeface="Arial"/>
              <a:buChar char="•"/>
            </a:pPr>
            <a:r>
              <a:rPr lang="en-US" sz="1400" b="1" u="none">
                <a:solidFill>
                  <a:schemeClr val="dk1"/>
                </a:solidFill>
                <a:latin typeface="Arial"/>
                <a:ea typeface="Arial"/>
                <a:cs typeface="Arial"/>
                <a:sym typeface="Arial"/>
              </a:rPr>
              <a:t>Noisy and volatile </a:t>
            </a:r>
            <a:r>
              <a:rPr lang="en-US" sz="1400" b="0" u="none">
                <a:solidFill>
                  <a:schemeClr val="dk1"/>
                </a:solidFill>
                <a:latin typeface="Arial"/>
                <a:ea typeface="Arial"/>
                <a:cs typeface="Arial"/>
                <a:sym typeface="Arial"/>
              </a:rPr>
              <a:t>post Covid data.</a:t>
            </a:r>
            <a:endParaRPr sz="1400" b="0" u="none">
              <a:solidFill>
                <a:schemeClr val="dk1"/>
              </a:solidFill>
              <a:latin typeface="Arial"/>
              <a:ea typeface="Arial"/>
              <a:cs typeface="Arial"/>
              <a:sym typeface="Arial"/>
            </a:endParaRPr>
          </a:p>
          <a:p>
            <a:pPr marL="285750" marR="0" lvl="0" indent="-285750" algn="just" rtl="0">
              <a:lnSpc>
                <a:spcPct val="125000"/>
              </a:lnSpc>
              <a:spcBef>
                <a:spcPts val="280"/>
              </a:spcBef>
              <a:spcAft>
                <a:spcPts val="0"/>
              </a:spcAft>
              <a:buClr>
                <a:schemeClr val="dk1"/>
              </a:buClr>
              <a:buSzPts val="1400"/>
              <a:buFont typeface="Arial"/>
              <a:buChar char="•"/>
            </a:pPr>
            <a:r>
              <a:rPr lang="en-US" sz="1400" b="0" u="none">
                <a:solidFill>
                  <a:schemeClr val="dk1"/>
                </a:solidFill>
                <a:latin typeface="Arial"/>
                <a:ea typeface="Arial"/>
                <a:cs typeface="Arial"/>
                <a:sym typeface="Arial"/>
              </a:rPr>
              <a:t>Changing market conditions (inflation, oil &amp; gas prices, new Covid forms, etc).</a:t>
            </a:r>
            <a:endParaRPr sz="1400" b="0" u="none">
              <a:solidFill>
                <a:schemeClr val="dk1"/>
              </a:solidFill>
              <a:latin typeface="Arial"/>
              <a:ea typeface="Arial"/>
              <a:cs typeface="Arial"/>
              <a:sym typeface="Arial"/>
            </a:endParaRPr>
          </a:p>
        </p:txBody>
      </p:sp>
      <p:sp>
        <p:nvSpPr>
          <p:cNvPr id="10" name="Google Shape;176;p2"/>
          <p:cNvSpPr/>
          <p:nvPr/>
        </p:nvSpPr>
        <p:spPr>
          <a:xfrm>
            <a:off x="3635923" y="2031687"/>
            <a:ext cx="786384" cy="786384"/>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chemeClr val="lt1"/>
              </a:solidFill>
              <a:latin typeface="Lato Light"/>
              <a:ea typeface="Lato Light"/>
              <a:cs typeface="Lato Light"/>
              <a:sym typeface="Lato Light"/>
            </a:endParaRPr>
          </a:p>
        </p:txBody>
      </p:sp>
      <p:sp>
        <p:nvSpPr>
          <p:cNvPr id="11" name="Google Shape;177;p2"/>
          <p:cNvSpPr txBox="1"/>
          <p:nvPr/>
        </p:nvSpPr>
        <p:spPr>
          <a:xfrm>
            <a:off x="3368426" y="5081701"/>
            <a:ext cx="3302125" cy="338554"/>
          </a:xfrm>
          <a:prstGeom prst="rect">
            <a:avLst/>
          </a:prstGeom>
          <a:noFill/>
          <a:ln>
            <a:noFill/>
          </a:ln>
        </p:spPr>
        <p:txBody>
          <a:bodyPr spcFirstLastPara="1" wrap="square" lIns="91425" tIns="45700" rIns="91425" bIns="45700" anchor="b" anchorCtr="0">
            <a:spAutoFit/>
          </a:bodyPr>
          <a:lstStyle/>
          <a:p>
            <a:pPr marL="0" marR="0" lvl="0" indent="0" algn="l" rtl="0">
              <a:spcBef>
                <a:spcPts val="0"/>
              </a:spcBef>
              <a:spcAft>
                <a:spcPts val="0"/>
              </a:spcAft>
              <a:buNone/>
            </a:pPr>
            <a:r>
              <a:rPr lang="en-US" sz="1600" b="1" dirty="0">
                <a:solidFill>
                  <a:schemeClr val="dk2"/>
                </a:solidFill>
                <a:latin typeface="Arial"/>
                <a:ea typeface="Arial"/>
                <a:cs typeface="Arial"/>
                <a:sym typeface="Arial"/>
              </a:rPr>
              <a:t>CURRENT RESULTS</a:t>
            </a:r>
            <a:endParaRPr sz="1600" b="1" dirty="0">
              <a:solidFill>
                <a:schemeClr val="dk2"/>
              </a:solidFill>
              <a:latin typeface="Arial"/>
              <a:ea typeface="Arial"/>
              <a:cs typeface="Arial"/>
              <a:sym typeface="Arial"/>
            </a:endParaRPr>
          </a:p>
        </p:txBody>
      </p:sp>
      <p:sp>
        <p:nvSpPr>
          <p:cNvPr id="12" name="Google Shape;178;p2"/>
          <p:cNvSpPr txBox="1"/>
          <p:nvPr/>
        </p:nvSpPr>
        <p:spPr>
          <a:xfrm>
            <a:off x="3438865" y="5404594"/>
            <a:ext cx="8577430" cy="931004"/>
          </a:xfrm>
          <a:prstGeom prst="rect">
            <a:avLst/>
          </a:prstGeom>
          <a:noFill/>
          <a:ln>
            <a:noFill/>
          </a:ln>
        </p:spPr>
        <p:txBody>
          <a:bodyPr spcFirstLastPara="1" wrap="square" lIns="45700" tIns="22850" rIns="45700" bIns="22850" anchor="t" anchorCtr="0">
            <a:spAutoFit/>
          </a:bodyPr>
          <a:lstStyle/>
          <a:p>
            <a:pPr marL="0" marR="0" lvl="0" indent="0" algn="just" rtl="0">
              <a:lnSpc>
                <a:spcPct val="125000"/>
              </a:lnSpc>
              <a:spcBef>
                <a:spcPts val="0"/>
              </a:spcBef>
              <a:spcAft>
                <a:spcPts val="0"/>
              </a:spcAft>
              <a:buClr>
                <a:schemeClr val="dk1"/>
              </a:buClr>
              <a:buSzPts val="1400"/>
              <a:buFont typeface="Arial"/>
              <a:buNone/>
            </a:pPr>
            <a:r>
              <a:rPr lang="en-US" dirty="0">
                <a:solidFill>
                  <a:schemeClr val="dk1"/>
                </a:solidFill>
              </a:rPr>
              <a:t>V</a:t>
            </a:r>
            <a:r>
              <a:rPr lang="en-US" sz="1400" b="0" u="none" dirty="0">
                <a:solidFill>
                  <a:schemeClr val="dk1"/>
                </a:solidFill>
                <a:latin typeface="Arial"/>
                <a:ea typeface="Arial"/>
                <a:cs typeface="Arial"/>
                <a:sym typeface="Arial"/>
              </a:rPr>
              <a:t>arious AI models examined, we selected feed-forward neural networks (NN) as a key representative. Paper includes analysis of the NN against state-of-the-art forecasting models, specifically Facebook’s Prophet model and the autoregressive integrated moving average model</a:t>
            </a:r>
            <a:r>
              <a:rPr lang="sr-Latn-BA" sz="1400" b="0" u="none" dirty="0">
                <a:solidFill>
                  <a:schemeClr val="dk1"/>
                </a:solidFill>
                <a:latin typeface="Arial"/>
                <a:ea typeface="Arial"/>
                <a:cs typeface="Arial"/>
                <a:sym typeface="Arial"/>
              </a:rPr>
              <a:t>.</a:t>
            </a:r>
            <a:endParaRPr lang="en-US" sz="1400" b="0" u="none" dirty="0">
              <a:solidFill>
                <a:schemeClr val="dk1"/>
              </a:solidFill>
              <a:latin typeface="Arial"/>
              <a:ea typeface="Arial"/>
              <a:cs typeface="Arial"/>
              <a:sym typeface="Arial"/>
            </a:endParaRPr>
          </a:p>
        </p:txBody>
      </p:sp>
      <p:sp>
        <p:nvSpPr>
          <p:cNvPr id="13" name="Google Shape;179;p2"/>
          <p:cNvSpPr/>
          <p:nvPr/>
        </p:nvSpPr>
        <p:spPr>
          <a:xfrm>
            <a:off x="2630807" y="5119000"/>
            <a:ext cx="786384" cy="786384"/>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chemeClr val="lt1"/>
              </a:solidFill>
              <a:latin typeface="Lato Light"/>
              <a:ea typeface="Lato Light"/>
              <a:cs typeface="Lato Light"/>
              <a:sym typeface="Lato Light"/>
            </a:endParaRPr>
          </a:p>
        </p:txBody>
      </p:sp>
      <p:sp>
        <p:nvSpPr>
          <p:cNvPr id="14" name="Google Shape;180;p2"/>
          <p:cNvSpPr txBox="1"/>
          <p:nvPr/>
        </p:nvSpPr>
        <p:spPr>
          <a:xfrm>
            <a:off x="5062321" y="416057"/>
            <a:ext cx="697627" cy="338554"/>
          </a:xfrm>
          <a:prstGeom prst="rect">
            <a:avLst/>
          </a:prstGeom>
          <a:noFill/>
          <a:ln>
            <a:noFill/>
          </a:ln>
        </p:spPr>
        <p:txBody>
          <a:bodyPr spcFirstLastPara="1" wrap="square" lIns="91425" tIns="45700" rIns="91425" bIns="45700" anchor="b" anchorCtr="0">
            <a:spAutoFit/>
          </a:bodyPr>
          <a:lstStyle/>
          <a:p>
            <a:pPr marL="0" marR="0" lvl="0" indent="0" algn="l" rtl="0">
              <a:spcBef>
                <a:spcPts val="0"/>
              </a:spcBef>
              <a:spcAft>
                <a:spcPts val="0"/>
              </a:spcAft>
              <a:buNone/>
            </a:pPr>
            <a:r>
              <a:rPr lang="en-US" sz="1600" b="1" dirty="0">
                <a:solidFill>
                  <a:schemeClr val="dk2"/>
                </a:solidFill>
                <a:latin typeface="Arial"/>
                <a:ea typeface="Arial"/>
                <a:cs typeface="Arial"/>
                <a:sym typeface="Arial"/>
              </a:rPr>
              <a:t>AIMS</a:t>
            </a:r>
            <a:endParaRPr sz="1600" b="1" dirty="0">
              <a:solidFill>
                <a:schemeClr val="dk2"/>
              </a:solidFill>
              <a:latin typeface="Arial"/>
              <a:ea typeface="Arial"/>
              <a:cs typeface="Arial"/>
              <a:sym typeface="Arial"/>
            </a:endParaRPr>
          </a:p>
        </p:txBody>
      </p:sp>
      <p:sp>
        <p:nvSpPr>
          <p:cNvPr id="15" name="Google Shape;181;p2"/>
          <p:cNvSpPr txBox="1"/>
          <p:nvPr/>
        </p:nvSpPr>
        <p:spPr>
          <a:xfrm>
            <a:off x="5062321" y="763208"/>
            <a:ext cx="6951900" cy="1123364"/>
          </a:xfrm>
          <a:prstGeom prst="rect">
            <a:avLst/>
          </a:prstGeom>
          <a:noFill/>
          <a:ln>
            <a:noFill/>
          </a:ln>
        </p:spPr>
        <p:txBody>
          <a:bodyPr spcFirstLastPara="1" wrap="square" lIns="45700" tIns="22850" rIns="45700" bIns="22850" anchor="t" anchorCtr="0">
            <a:spAutoFit/>
          </a:bodyPr>
          <a:lstStyle/>
          <a:p>
            <a:pPr marL="285750" marR="0" lvl="0" indent="-285750" algn="l" rtl="0">
              <a:lnSpc>
                <a:spcPct val="125000"/>
              </a:lnSpc>
              <a:spcBef>
                <a:spcPts val="0"/>
              </a:spcBef>
              <a:spcAft>
                <a:spcPts val="0"/>
              </a:spcAft>
              <a:buClr>
                <a:schemeClr val="dk1"/>
              </a:buClr>
              <a:buSzPts val="1400"/>
              <a:buFont typeface="Arial"/>
              <a:buChar char="•"/>
            </a:pPr>
            <a:r>
              <a:rPr lang="en-US" sz="1400" b="0" u="none" dirty="0">
                <a:solidFill>
                  <a:schemeClr val="dk1"/>
                </a:solidFill>
                <a:latin typeface="Arial"/>
                <a:ea typeface="Arial"/>
                <a:cs typeface="Arial"/>
                <a:sym typeface="Arial"/>
              </a:rPr>
              <a:t>Investigate whether current demand patterns are merely temporary fluctuations or indicative of a new reality. </a:t>
            </a:r>
            <a:endParaRPr lang="sr-Cyrl-RS" sz="1400" b="0" u="none" dirty="0">
              <a:solidFill>
                <a:schemeClr val="dk1"/>
              </a:solidFill>
              <a:latin typeface="Arial"/>
              <a:ea typeface="Arial"/>
              <a:cs typeface="Arial"/>
              <a:sym typeface="Arial"/>
            </a:endParaRPr>
          </a:p>
          <a:p>
            <a:pPr marL="285750" marR="0" lvl="0" indent="-285750" algn="l" rtl="0">
              <a:lnSpc>
                <a:spcPct val="125000"/>
              </a:lnSpc>
              <a:spcBef>
                <a:spcPts val="0"/>
              </a:spcBef>
              <a:spcAft>
                <a:spcPts val="0"/>
              </a:spcAft>
              <a:buClr>
                <a:schemeClr val="dk1"/>
              </a:buClr>
              <a:buSzPts val="1400"/>
              <a:buFont typeface="Arial"/>
              <a:buChar char="•"/>
            </a:pPr>
            <a:r>
              <a:rPr lang="en-US" dirty="0">
                <a:solidFill>
                  <a:schemeClr val="dk1"/>
                </a:solidFill>
              </a:rPr>
              <a:t>S</a:t>
            </a:r>
            <a:r>
              <a:rPr lang="en-US" sz="1400" b="0" u="none" dirty="0">
                <a:solidFill>
                  <a:schemeClr val="dk1"/>
                </a:solidFill>
                <a:latin typeface="Arial"/>
                <a:ea typeface="Arial"/>
                <a:cs typeface="Arial"/>
                <a:sym typeface="Arial"/>
              </a:rPr>
              <a:t>pecial emphasis on testing the capabilities and performance of artificial intelligence (AI) algorithms in SC contexts.</a:t>
            </a:r>
            <a:endParaRPr sz="1400" b="0" u="none" dirty="0">
              <a:solidFill>
                <a:schemeClr val="dk1"/>
              </a:solidFill>
              <a:latin typeface="Arial"/>
              <a:ea typeface="Arial"/>
              <a:cs typeface="Arial"/>
              <a:sym typeface="Arial"/>
            </a:endParaRPr>
          </a:p>
        </p:txBody>
      </p:sp>
      <p:sp>
        <p:nvSpPr>
          <p:cNvPr id="16" name="Google Shape;182;p2"/>
          <p:cNvSpPr/>
          <p:nvPr/>
        </p:nvSpPr>
        <p:spPr>
          <a:xfrm>
            <a:off x="4137986" y="763535"/>
            <a:ext cx="786384" cy="786384"/>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chemeClr val="lt1"/>
              </a:solidFill>
              <a:latin typeface="Lato Light"/>
              <a:ea typeface="Lato Light"/>
              <a:cs typeface="Lato Light"/>
              <a:sym typeface="Lato Light"/>
            </a:endParaRPr>
          </a:p>
        </p:txBody>
      </p:sp>
      <p:sp>
        <p:nvSpPr>
          <p:cNvPr id="17" name="Google Shape;183;p2"/>
          <p:cNvSpPr txBox="1"/>
          <p:nvPr/>
        </p:nvSpPr>
        <p:spPr>
          <a:xfrm>
            <a:off x="4006314" y="3138362"/>
            <a:ext cx="2360326" cy="338554"/>
          </a:xfrm>
          <a:prstGeom prst="rect">
            <a:avLst/>
          </a:prstGeom>
          <a:noFill/>
          <a:ln>
            <a:noFill/>
          </a:ln>
        </p:spPr>
        <p:txBody>
          <a:bodyPr spcFirstLastPara="1" wrap="square" lIns="91425" tIns="45700" rIns="91425" bIns="45700" anchor="b" anchorCtr="0">
            <a:spAutoFit/>
          </a:bodyPr>
          <a:lstStyle/>
          <a:p>
            <a:pPr marL="0" marR="0" lvl="0" indent="0" algn="l" rtl="0">
              <a:spcBef>
                <a:spcPts val="0"/>
              </a:spcBef>
              <a:spcAft>
                <a:spcPts val="0"/>
              </a:spcAft>
              <a:buNone/>
            </a:pPr>
            <a:r>
              <a:rPr lang="en-US" sz="1600" b="1">
                <a:solidFill>
                  <a:schemeClr val="dk2"/>
                </a:solidFill>
                <a:latin typeface="Arial"/>
                <a:ea typeface="Arial"/>
                <a:cs typeface="Arial"/>
                <a:sym typeface="Arial"/>
              </a:rPr>
              <a:t>CURRENT ACTIVITIES</a:t>
            </a:r>
            <a:endParaRPr sz="1600" b="1">
              <a:solidFill>
                <a:schemeClr val="dk2"/>
              </a:solidFill>
              <a:latin typeface="Arial"/>
              <a:ea typeface="Arial"/>
              <a:cs typeface="Arial"/>
              <a:sym typeface="Arial"/>
            </a:endParaRPr>
          </a:p>
        </p:txBody>
      </p:sp>
      <p:sp>
        <p:nvSpPr>
          <p:cNvPr id="18" name="Google Shape;184;p2"/>
          <p:cNvSpPr txBox="1"/>
          <p:nvPr/>
        </p:nvSpPr>
        <p:spPr>
          <a:xfrm>
            <a:off x="4035240" y="3450197"/>
            <a:ext cx="7940580" cy="1238780"/>
          </a:xfrm>
          <a:prstGeom prst="rect">
            <a:avLst/>
          </a:prstGeom>
          <a:noFill/>
          <a:ln>
            <a:noFill/>
          </a:ln>
        </p:spPr>
        <p:txBody>
          <a:bodyPr spcFirstLastPara="1" wrap="square" lIns="45700" tIns="22850" rIns="45700" bIns="22850" anchor="t" anchorCtr="0">
            <a:spAutoFit/>
          </a:bodyPr>
          <a:lstStyle/>
          <a:p>
            <a:pPr marL="285750" marR="0" lvl="0" indent="-285750" algn="just" rtl="0">
              <a:lnSpc>
                <a:spcPct val="125000"/>
              </a:lnSpc>
              <a:spcBef>
                <a:spcPts val="0"/>
              </a:spcBef>
              <a:spcAft>
                <a:spcPts val="0"/>
              </a:spcAft>
              <a:buClr>
                <a:schemeClr val="dk1"/>
              </a:buClr>
              <a:buSzPts val="1400"/>
              <a:buFont typeface="Arial"/>
              <a:buChar char="•"/>
            </a:pPr>
            <a:r>
              <a:rPr lang="en-US" sz="1400" b="0" u="none" dirty="0">
                <a:solidFill>
                  <a:schemeClr val="dk1"/>
                </a:solidFill>
                <a:latin typeface="Arial"/>
                <a:ea typeface="Arial"/>
                <a:cs typeface="Arial"/>
                <a:sym typeface="Arial"/>
              </a:rPr>
              <a:t>Checking the data (</a:t>
            </a:r>
            <a:r>
              <a:rPr lang="en-US" sz="1400" b="1" u="none" dirty="0">
                <a:solidFill>
                  <a:schemeClr val="dk1"/>
                </a:solidFill>
                <a:latin typeface="Arial"/>
                <a:ea typeface="Arial"/>
                <a:cs typeface="Arial"/>
                <a:sym typeface="Arial"/>
              </a:rPr>
              <a:t>duplicates &amp; false entries</a:t>
            </a:r>
            <a:r>
              <a:rPr lang="en-US" sz="1400" b="0" u="none" dirty="0">
                <a:solidFill>
                  <a:schemeClr val="dk1"/>
                </a:solidFill>
                <a:latin typeface="Arial"/>
                <a:ea typeface="Arial"/>
                <a:cs typeface="Arial"/>
                <a:sym typeface="Arial"/>
              </a:rPr>
              <a:t>)</a:t>
            </a:r>
            <a:endParaRPr sz="1400" b="0" u="none" dirty="0">
              <a:solidFill>
                <a:schemeClr val="dk1"/>
              </a:solidFill>
              <a:latin typeface="Arial"/>
              <a:ea typeface="Arial"/>
              <a:cs typeface="Arial"/>
              <a:sym typeface="Arial"/>
            </a:endParaRPr>
          </a:p>
          <a:p>
            <a:pPr marL="285750" marR="0" lvl="0" indent="-285750" algn="just" rtl="0">
              <a:lnSpc>
                <a:spcPct val="125000"/>
              </a:lnSpc>
              <a:spcBef>
                <a:spcPts val="280"/>
              </a:spcBef>
              <a:spcAft>
                <a:spcPts val="0"/>
              </a:spcAft>
              <a:buClr>
                <a:schemeClr val="dk1"/>
              </a:buClr>
              <a:buSzPts val="1400"/>
              <a:buFont typeface="Arial"/>
              <a:buChar char="•"/>
            </a:pPr>
            <a:r>
              <a:rPr lang="en-US" sz="1400" b="0" u="none" dirty="0">
                <a:solidFill>
                  <a:schemeClr val="dk1"/>
                </a:solidFill>
                <a:latin typeface="Arial"/>
                <a:ea typeface="Arial"/>
                <a:cs typeface="Arial"/>
                <a:sym typeface="Arial"/>
              </a:rPr>
              <a:t>Investigating </a:t>
            </a:r>
            <a:r>
              <a:rPr lang="en-US" sz="1400" b="1" u="none" dirty="0">
                <a:solidFill>
                  <a:schemeClr val="dk1"/>
                </a:solidFill>
                <a:latin typeface="Arial"/>
                <a:ea typeface="Arial"/>
                <a:cs typeface="Arial"/>
                <a:sym typeface="Arial"/>
              </a:rPr>
              <a:t>demand patterns </a:t>
            </a:r>
            <a:r>
              <a:rPr lang="en-US" sz="1400" b="0" u="none" dirty="0">
                <a:solidFill>
                  <a:schemeClr val="dk1"/>
                </a:solidFill>
                <a:latin typeface="Arial"/>
                <a:ea typeface="Arial"/>
                <a:cs typeface="Arial"/>
                <a:sym typeface="Arial"/>
              </a:rPr>
              <a:t>pre and post-Covid.</a:t>
            </a:r>
            <a:endParaRPr sz="1400" b="0" u="none" dirty="0">
              <a:solidFill>
                <a:schemeClr val="dk1"/>
              </a:solidFill>
              <a:latin typeface="Arial"/>
              <a:ea typeface="Arial"/>
              <a:cs typeface="Arial"/>
              <a:sym typeface="Arial"/>
            </a:endParaRPr>
          </a:p>
          <a:p>
            <a:pPr marL="285750" marR="0" lvl="0" indent="-285750" algn="just" rtl="0">
              <a:lnSpc>
                <a:spcPct val="125000"/>
              </a:lnSpc>
              <a:spcBef>
                <a:spcPts val="280"/>
              </a:spcBef>
              <a:spcAft>
                <a:spcPts val="0"/>
              </a:spcAft>
              <a:buClr>
                <a:schemeClr val="dk1"/>
              </a:buClr>
              <a:buSzPts val="1400"/>
              <a:buFont typeface="Arial"/>
              <a:buChar char="•"/>
            </a:pPr>
            <a:r>
              <a:rPr lang="en-US" dirty="0">
                <a:solidFill>
                  <a:schemeClr val="dk1"/>
                </a:solidFill>
              </a:rPr>
              <a:t>Testing</a:t>
            </a:r>
            <a:r>
              <a:rPr lang="en-US" sz="1400" b="0" u="none" dirty="0">
                <a:solidFill>
                  <a:schemeClr val="dk1"/>
                </a:solidFill>
                <a:latin typeface="Arial"/>
                <a:ea typeface="Arial"/>
                <a:cs typeface="Arial"/>
                <a:sym typeface="Arial"/>
              </a:rPr>
              <a:t> different </a:t>
            </a:r>
            <a:r>
              <a:rPr lang="en-US" sz="1400" b="1" u="none" dirty="0">
                <a:solidFill>
                  <a:schemeClr val="dk1"/>
                </a:solidFill>
                <a:latin typeface="Arial"/>
                <a:ea typeface="Arial"/>
                <a:cs typeface="Arial"/>
                <a:sym typeface="Arial"/>
              </a:rPr>
              <a:t>forecasting models</a:t>
            </a:r>
            <a:r>
              <a:rPr lang="en-US" sz="1400" b="0" u="none" dirty="0">
                <a:solidFill>
                  <a:schemeClr val="dk1"/>
                </a:solidFill>
                <a:latin typeface="Arial"/>
                <a:ea typeface="Arial"/>
                <a:cs typeface="Arial"/>
                <a:sym typeface="Arial"/>
              </a:rPr>
              <a:t>.</a:t>
            </a:r>
            <a:endParaRPr sz="1400" b="0" u="none" dirty="0">
              <a:solidFill>
                <a:schemeClr val="dk1"/>
              </a:solidFill>
              <a:latin typeface="Arial"/>
              <a:ea typeface="Arial"/>
              <a:cs typeface="Arial"/>
              <a:sym typeface="Arial"/>
            </a:endParaRPr>
          </a:p>
          <a:p>
            <a:pPr marL="285750" marR="0" lvl="0" indent="-285750" algn="just" rtl="0">
              <a:lnSpc>
                <a:spcPct val="125000"/>
              </a:lnSpc>
              <a:spcBef>
                <a:spcPts val="280"/>
              </a:spcBef>
              <a:spcAft>
                <a:spcPts val="0"/>
              </a:spcAft>
              <a:buClr>
                <a:schemeClr val="dk1"/>
              </a:buClr>
              <a:buSzPts val="1400"/>
              <a:buFont typeface="Arial"/>
              <a:buChar char="•"/>
            </a:pPr>
            <a:r>
              <a:rPr lang="en-US" sz="1400" b="0" u="none" dirty="0">
                <a:solidFill>
                  <a:schemeClr val="dk1"/>
                </a:solidFill>
                <a:latin typeface="Arial"/>
                <a:ea typeface="Arial"/>
                <a:cs typeface="Arial"/>
                <a:sym typeface="Arial"/>
              </a:rPr>
              <a:t>Setting the stage for </a:t>
            </a:r>
            <a:r>
              <a:rPr lang="en-US" sz="1400" b="1" u="none" dirty="0">
                <a:solidFill>
                  <a:schemeClr val="dk1"/>
                </a:solidFill>
                <a:latin typeface="Arial"/>
                <a:ea typeface="Arial"/>
                <a:cs typeface="Arial"/>
                <a:sym typeface="Arial"/>
              </a:rPr>
              <a:t>optimization</a:t>
            </a:r>
            <a:r>
              <a:rPr lang="en-US" sz="1400" b="0" u="none" dirty="0">
                <a:solidFill>
                  <a:schemeClr val="dk1"/>
                </a:solidFill>
                <a:latin typeface="Arial"/>
                <a:ea typeface="Arial"/>
                <a:cs typeface="Arial"/>
                <a:sym typeface="Arial"/>
              </a:rPr>
              <a:t> of all logistic processes.</a:t>
            </a:r>
            <a:endParaRPr sz="1400" b="0" u="none" dirty="0">
              <a:solidFill>
                <a:schemeClr val="dk1"/>
              </a:solidFill>
              <a:latin typeface="Arial"/>
              <a:ea typeface="Arial"/>
              <a:cs typeface="Arial"/>
              <a:sym typeface="Arial"/>
            </a:endParaRPr>
          </a:p>
        </p:txBody>
      </p:sp>
      <p:sp>
        <p:nvSpPr>
          <p:cNvPr id="19" name="Google Shape;185;p2"/>
          <p:cNvSpPr/>
          <p:nvPr/>
        </p:nvSpPr>
        <p:spPr>
          <a:xfrm>
            <a:off x="3091525" y="3357516"/>
            <a:ext cx="786384" cy="786384"/>
          </a:xfrm>
          <a:prstGeom prst="ellipse">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chemeClr val="lt1"/>
              </a:solidFill>
              <a:latin typeface="Lato Light"/>
              <a:ea typeface="Lato Light"/>
              <a:cs typeface="Lato Light"/>
              <a:sym typeface="Lato Light"/>
            </a:endParaRPr>
          </a:p>
        </p:txBody>
      </p:sp>
      <p:sp>
        <p:nvSpPr>
          <p:cNvPr id="20" name="Google Shape;186;p2"/>
          <p:cNvSpPr/>
          <p:nvPr/>
        </p:nvSpPr>
        <p:spPr>
          <a:xfrm>
            <a:off x="4346219" y="965749"/>
            <a:ext cx="369919" cy="381957"/>
          </a:xfrm>
          <a:custGeom>
            <a:avLst/>
            <a:gdLst/>
            <a:ahLst/>
            <a:cxnLst/>
            <a:rect l="l" t="t" r="r" b="b"/>
            <a:pathLst>
              <a:path w="158757" h="164742" extrusionOk="0">
                <a:moveTo>
                  <a:pt x="23127" y="29340"/>
                </a:moveTo>
                <a:cubicBezTo>
                  <a:pt x="27072" y="25400"/>
                  <a:pt x="33167" y="25400"/>
                  <a:pt x="36753" y="29340"/>
                </a:cubicBezTo>
                <a:cubicBezTo>
                  <a:pt x="40697" y="32922"/>
                  <a:pt x="40697" y="39012"/>
                  <a:pt x="36753" y="42952"/>
                </a:cubicBezTo>
                <a:cubicBezTo>
                  <a:pt x="13446" y="66235"/>
                  <a:pt x="13446" y="104205"/>
                  <a:pt x="36753" y="127847"/>
                </a:cubicBezTo>
                <a:cubicBezTo>
                  <a:pt x="48227" y="138951"/>
                  <a:pt x="63287" y="145399"/>
                  <a:pt x="79423" y="145399"/>
                </a:cubicBezTo>
                <a:cubicBezTo>
                  <a:pt x="95559" y="145399"/>
                  <a:pt x="110619" y="138951"/>
                  <a:pt x="121735" y="127847"/>
                </a:cubicBezTo>
                <a:cubicBezTo>
                  <a:pt x="145401" y="104205"/>
                  <a:pt x="145401" y="66235"/>
                  <a:pt x="121735" y="42952"/>
                </a:cubicBezTo>
                <a:cubicBezTo>
                  <a:pt x="118149" y="39012"/>
                  <a:pt x="118149" y="32922"/>
                  <a:pt x="121735" y="29340"/>
                </a:cubicBezTo>
                <a:cubicBezTo>
                  <a:pt x="125321" y="25400"/>
                  <a:pt x="131775" y="25400"/>
                  <a:pt x="135361" y="29340"/>
                </a:cubicBezTo>
                <a:cubicBezTo>
                  <a:pt x="166556" y="60146"/>
                  <a:pt x="166556" y="110653"/>
                  <a:pt x="135361" y="141459"/>
                </a:cubicBezTo>
                <a:cubicBezTo>
                  <a:pt x="119942" y="156861"/>
                  <a:pt x="99503" y="164742"/>
                  <a:pt x="79423" y="164742"/>
                </a:cubicBezTo>
                <a:cubicBezTo>
                  <a:pt x="58984" y="164742"/>
                  <a:pt x="38904" y="156861"/>
                  <a:pt x="23127" y="141459"/>
                </a:cubicBezTo>
                <a:cubicBezTo>
                  <a:pt x="-7710" y="110653"/>
                  <a:pt x="-7710" y="60146"/>
                  <a:pt x="23127" y="29340"/>
                </a:cubicBezTo>
                <a:close/>
                <a:moveTo>
                  <a:pt x="79430" y="0"/>
                </a:moveTo>
                <a:cubicBezTo>
                  <a:pt x="84625" y="0"/>
                  <a:pt x="88782" y="4686"/>
                  <a:pt x="88782" y="9733"/>
                </a:cubicBezTo>
                <a:lnTo>
                  <a:pt x="88782" y="72457"/>
                </a:lnTo>
                <a:cubicBezTo>
                  <a:pt x="88782" y="77864"/>
                  <a:pt x="84625" y="82190"/>
                  <a:pt x="79430" y="82190"/>
                </a:cubicBezTo>
                <a:cubicBezTo>
                  <a:pt x="74234" y="82190"/>
                  <a:pt x="70078" y="77864"/>
                  <a:pt x="70078" y="72457"/>
                </a:cubicBezTo>
                <a:lnTo>
                  <a:pt x="70078" y="9733"/>
                </a:lnTo>
                <a:cubicBezTo>
                  <a:pt x="70078" y="4686"/>
                  <a:pt x="74234" y="0"/>
                  <a:pt x="7943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1"/>
              </a:solidFill>
              <a:latin typeface="Lato Light"/>
              <a:ea typeface="Lato Light"/>
              <a:cs typeface="Lato Light"/>
              <a:sym typeface="Lato Light"/>
            </a:endParaRPr>
          </a:p>
        </p:txBody>
      </p:sp>
      <p:sp>
        <p:nvSpPr>
          <p:cNvPr id="21" name="Google Shape;187;p2"/>
          <p:cNvSpPr/>
          <p:nvPr/>
        </p:nvSpPr>
        <p:spPr>
          <a:xfrm>
            <a:off x="2782297" y="5210635"/>
            <a:ext cx="493588" cy="423546"/>
          </a:xfrm>
          <a:custGeom>
            <a:avLst/>
            <a:gdLst/>
            <a:ahLst/>
            <a:cxnLst/>
            <a:rect l="l" t="t" r="r" b="b"/>
            <a:pathLst>
              <a:path w="212659" h="182199" extrusionOk="0">
                <a:moveTo>
                  <a:pt x="139821" y="109537"/>
                </a:moveTo>
                <a:cubicBezTo>
                  <a:pt x="144670" y="109537"/>
                  <a:pt x="149173" y="113872"/>
                  <a:pt x="149173" y="119290"/>
                </a:cubicBezTo>
                <a:lnTo>
                  <a:pt x="149173" y="159748"/>
                </a:lnTo>
                <a:cubicBezTo>
                  <a:pt x="149173" y="165166"/>
                  <a:pt x="144670" y="169501"/>
                  <a:pt x="139821" y="169501"/>
                </a:cubicBezTo>
                <a:cubicBezTo>
                  <a:pt x="134625" y="169501"/>
                  <a:pt x="130469" y="165166"/>
                  <a:pt x="130469" y="159748"/>
                </a:cubicBezTo>
                <a:lnTo>
                  <a:pt x="130469" y="119290"/>
                </a:lnTo>
                <a:cubicBezTo>
                  <a:pt x="130469" y="113872"/>
                  <a:pt x="134625" y="109537"/>
                  <a:pt x="139821" y="109537"/>
                </a:cubicBezTo>
                <a:close/>
                <a:moveTo>
                  <a:pt x="100129" y="98425"/>
                </a:moveTo>
                <a:cubicBezTo>
                  <a:pt x="112219" y="98425"/>
                  <a:pt x="122176" y="108579"/>
                  <a:pt x="122176" y="120910"/>
                </a:cubicBezTo>
                <a:lnTo>
                  <a:pt x="122176" y="172408"/>
                </a:lnTo>
                <a:cubicBezTo>
                  <a:pt x="122176" y="177847"/>
                  <a:pt x="117909" y="182199"/>
                  <a:pt x="112575" y="182199"/>
                </a:cubicBezTo>
                <a:cubicBezTo>
                  <a:pt x="107241" y="182199"/>
                  <a:pt x="102974" y="177847"/>
                  <a:pt x="102974" y="172408"/>
                </a:cubicBezTo>
                <a:lnTo>
                  <a:pt x="102974" y="120910"/>
                </a:lnTo>
                <a:cubicBezTo>
                  <a:pt x="102974" y="119459"/>
                  <a:pt x="101551" y="118009"/>
                  <a:pt x="100129" y="118009"/>
                </a:cubicBezTo>
                <a:cubicBezTo>
                  <a:pt x="98351" y="118009"/>
                  <a:pt x="96929" y="119459"/>
                  <a:pt x="96929" y="120910"/>
                </a:cubicBezTo>
                <a:lnTo>
                  <a:pt x="96929" y="136504"/>
                </a:lnTo>
                <a:cubicBezTo>
                  <a:pt x="96929" y="141582"/>
                  <a:pt x="93017" y="146296"/>
                  <a:pt x="87327" y="146296"/>
                </a:cubicBezTo>
                <a:cubicBezTo>
                  <a:pt x="82349" y="146296"/>
                  <a:pt x="78082" y="141582"/>
                  <a:pt x="78082" y="136504"/>
                </a:cubicBezTo>
                <a:lnTo>
                  <a:pt x="78082" y="120910"/>
                </a:lnTo>
                <a:cubicBezTo>
                  <a:pt x="78082" y="108579"/>
                  <a:pt x="88039" y="98425"/>
                  <a:pt x="100129" y="98425"/>
                </a:cubicBezTo>
                <a:close/>
                <a:moveTo>
                  <a:pt x="100455" y="63500"/>
                </a:moveTo>
                <a:cubicBezTo>
                  <a:pt x="117437" y="63500"/>
                  <a:pt x="133336" y="71760"/>
                  <a:pt x="143092" y="86126"/>
                </a:cubicBezTo>
                <a:cubicBezTo>
                  <a:pt x="145983" y="90435"/>
                  <a:pt x="144537" y="96541"/>
                  <a:pt x="140201" y="99773"/>
                </a:cubicBezTo>
                <a:cubicBezTo>
                  <a:pt x="135504" y="102646"/>
                  <a:pt x="129723" y="101209"/>
                  <a:pt x="126471" y="96900"/>
                </a:cubicBezTo>
                <a:cubicBezTo>
                  <a:pt x="121051" y="87921"/>
                  <a:pt x="110933" y="82893"/>
                  <a:pt x="100455" y="82893"/>
                </a:cubicBezTo>
                <a:cubicBezTo>
                  <a:pt x="83111" y="82893"/>
                  <a:pt x="69019" y="96541"/>
                  <a:pt x="69019" y="113779"/>
                </a:cubicBezTo>
                <a:lnTo>
                  <a:pt x="69019" y="162981"/>
                </a:lnTo>
                <a:cubicBezTo>
                  <a:pt x="69019" y="168368"/>
                  <a:pt x="64683" y="172678"/>
                  <a:pt x="59263" y="172678"/>
                </a:cubicBezTo>
                <a:cubicBezTo>
                  <a:pt x="53843" y="172678"/>
                  <a:pt x="49507" y="168368"/>
                  <a:pt x="49507" y="162981"/>
                </a:cubicBezTo>
                <a:lnTo>
                  <a:pt x="49507" y="113779"/>
                </a:lnTo>
                <a:cubicBezTo>
                  <a:pt x="49507" y="85766"/>
                  <a:pt x="72271" y="63500"/>
                  <a:pt x="100455" y="63500"/>
                </a:cubicBezTo>
                <a:close/>
                <a:moveTo>
                  <a:pt x="19937" y="46037"/>
                </a:moveTo>
                <a:cubicBezTo>
                  <a:pt x="24255" y="49212"/>
                  <a:pt x="25334" y="54856"/>
                  <a:pt x="22455" y="59090"/>
                </a:cubicBezTo>
                <a:cubicBezTo>
                  <a:pt x="20656" y="61559"/>
                  <a:pt x="19577" y="63676"/>
                  <a:pt x="18138" y="66145"/>
                </a:cubicBezTo>
                <a:cubicBezTo>
                  <a:pt x="16338" y="68967"/>
                  <a:pt x="13100" y="71084"/>
                  <a:pt x="9502" y="71084"/>
                </a:cubicBezTo>
                <a:cubicBezTo>
                  <a:pt x="8062" y="71084"/>
                  <a:pt x="6263" y="70731"/>
                  <a:pt x="4824" y="69673"/>
                </a:cubicBezTo>
                <a:cubicBezTo>
                  <a:pt x="146" y="67204"/>
                  <a:pt x="-1293" y="61206"/>
                  <a:pt x="1226" y="56620"/>
                </a:cubicBezTo>
                <a:cubicBezTo>
                  <a:pt x="2665" y="54151"/>
                  <a:pt x="4464" y="50976"/>
                  <a:pt x="6263" y="48506"/>
                </a:cubicBezTo>
                <a:cubicBezTo>
                  <a:pt x="9502" y="43920"/>
                  <a:pt x="15619" y="42862"/>
                  <a:pt x="19937" y="46037"/>
                </a:cubicBezTo>
                <a:close/>
                <a:moveTo>
                  <a:pt x="63645" y="39027"/>
                </a:moveTo>
                <a:cubicBezTo>
                  <a:pt x="68379" y="36512"/>
                  <a:pt x="74206" y="38667"/>
                  <a:pt x="76755" y="43338"/>
                </a:cubicBezTo>
                <a:cubicBezTo>
                  <a:pt x="79305" y="48367"/>
                  <a:pt x="77120" y="54115"/>
                  <a:pt x="72021" y="56630"/>
                </a:cubicBezTo>
                <a:cubicBezTo>
                  <a:pt x="50898" y="67048"/>
                  <a:pt x="37423" y="88244"/>
                  <a:pt x="37423" y="111955"/>
                </a:cubicBezTo>
                <a:lnTo>
                  <a:pt x="37423" y="143928"/>
                </a:lnTo>
                <a:cubicBezTo>
                  <a:pt x="37423" y="149317"/>
                  <a:pt x="32689" y="153628"/>
                  <a:pt x="27226" y="153628"/>
                </a:cubicBezTo>
                <a:cubicBezTo>
                  <a:pt x="22127" y="153628"/>
                  <a:pt x="17757" y="149317"/>
                  <a:pt x="17757" y="143928"/>
                </a:cubicBezTo>
                <a:lnTo>
                  <a:pt x="17757" y="111955"/>
                </a:lnTo>
                <a:cubicBezTo>
                  <a:pt x="17757" y="80700"/>
                  <a:pt x="35238" y="53037"/>
                  <a:pt x="63645" y="39027"/>
                </a:cubicBezTo>
                <a:close/>
                <a:moveTo>
                  <a:pt x="98981" y="31750"/>
                </a:moveTo>
                <a:cubicBezTo>
                  <a:pt x="143932" y="31750"/>
                  <a:pt x="180907" y="68297"/>
                  <a:pt x="180907" y="113529"/>
                </a:cubicBezTo>
                <a:lnTo>
                  <a:pt x="180907" y="169255"/>
                </a:lnTo>
                <a:cubicBezTo>
                  <a:pt x="180907" y="174683"/>
                  <a:pt x="176557" y="179025"/>
                  <a:pt x="171119" y="179025"/>
                </a:cubicBezTo>
                <a:cubicBezTo>
                  <a:pt x="165682" y="179025"/>
                  <a:pt x="161332" y="174683"/>
                  <a:pt x="161332" y="169255"/>
                </a:cubicBezTo>
                <a:lnTo>
                  <a:pt x="161332" y="113529"/>
                </a:lnTo>
                <a:cubicBezTo>
                  <a:pt x="161332" y="79153"/>
                  <a:pt x="133419" y="51290"/>
                  <a:pt x="98981" y="51290"/>
                </a:cubicBezTo>
                <a:cubicBezTo>
                  <a:pt x="93544" y="51290"/>
                  <a:pt x="89194" y="46948"/>
                  <a:pt x="89194" y="41520"/>
                </a:cubicBezTo>
                <a:cubicBezTo>
                  <a:pt x="89194" y="36092"/>
                  <a:pt x="93544" y="31750"/>
                  <a:pt x="98981" y="31750"/>
                </a:cubicBezTo>
                <a:close/>
                <a:moveTo>
                  <a:pt x="99273" y="0"/>
                </a:moveTo>
                <a:cubicBezTo>
                  <a:pt x="161546" y="0"/>
                  <a:pt x="212659" y="50902"/>
                  <a:pt x="212659" y="113717"/>
                </a:cubicBezTo>
                <a:cubicBezTo>
                  <a:pt x="212659" y="119132"/>
                  <a:pt x="208340" y="123464"/>
                  <a:pt x="202940" y="123464"/>
                </a:cubicBezTo>
                <a:cubicBezTo>
                  <a:pt x="197541" y="123464"/>
                  <a:pt x="193222" y="119132"/>
                  <a:pt x="193222" y="113717"/>
                </a:cubicBezTo>
                <a:cubicBezTo>
                  <a:pt x="193222" y="61732"/>
                  <a:pt x="151107" y="19494"/>
                  <a:pt x="99273" y="19494"/>
                </a:cubicBezTo>
                <a:cubicBezTo>
                  <a:pt x="79475" y="19494"/>
                  <a:pt x="60038" y="25631"/>
                  <a:pt x="44200" y="37184"/>
                </a:cubicBezTo>
                <a:cubicBezTo>
                  <a:pt x="39880" y="40433"/>
                  <a:pt x="33761" y="39350"/>
                  <a:pt x="30522" y="35379"/>
                </a:cubicBezTo>
                <a:cubicBezTo>
                  <a:pt x="27282" y="30685"/>
                  <a:pt x="28362" y="24548"/>
                  <a:pt x="32681" y="21660"/>
                </a:cubicBezTo>
                <a:cubicBezTo>
                  <a:pt x="52119" y="7220"/>
                  <a:pt x="75156" y="0"/>
                  <a:pt x="99273"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1"/>
              </a:solidFill>
              <a:latin typeface="Lato Light"/>
              <a:ea typeface="Lato Light"/>
              <a:cs typeface="Lato Light"/>
              <a:sym typeface="Lato Light"/>
            </a:endParaRPr>
          </a:p>
        </p:txBody>
      </p:sp>
      <p:sp>
        <p:nvSpPr>
          <p:cNvPr id="22" name="Google Shape;188;p2"/>
          <p:cNvSpPr/>
          <p:nvPr/>
        </p:nvSpPr>
        <p:spPr>
          <a:xfrm>
            <a:off x="3326024" y="3532657"/>
            <a:ext cx="317386" cy="419168"/>
          </a:xfrm>
          <a:custGeom>
            <a:avLst/>
            <a:gdLst/>
            <a:ahLst/>
            <a:cxnLst/>
            <a:rect l="l" t="t" r="r" b="b"/>
            <a:pathLst>
              <a:path w="136167" h="180612" extrusionOk="0">
                <a:moveTo>
                  <a:pt x="9675" y="73025"/>
                </a:moveTo>
                <a:cubicBezTo>
                  <a:pt x="15050" y="73025"/>
                  <a:pt x="19350" y="77307"/>
                  <a:pt x="19350" y="82302"/>
                </a:cubicBezTo>
                <a:cubicBezTo>
                  <a:pt x="19350" y="109421"/>
                  <a:pt x="41208" y="131187"/>
                  <a:pt x="68084" y="131187"/>
                </a:cubicBezTo>
                <a:cubicBezTo>
                  <a:pt x="94959" y="131187"/>
                  <a:pt x="116817" y="109421"/>
                  <a:pt x="116817" y="82302"/>
                </a:cubicBezTo>
                <a:cubicBezTo>
                  <a:pt x="116817" y="77307"/>
                  <a:pt x="121117" y="73025"/>
                  <a:pt x="126492" y="73025"/>
                </a:cubicBezTo>
                <a:cubicBezTo>
                  <a:pt x="131867" y="73025"/>
                  <a:pt x="136167" y="77307"/>
                  <a:pt x="136167" y="82302"/>
                </a:cubicBezTo>
                <a:cubicBezTo>
                  <a:pt x="136167" y="110670"/>
                  <a:pt x="119034" y="134822"/>
                  <a:pt x="94595" y="145125"/>
                </a:cubicBezTo>
                <a:lnTo>
                  <a:pt x="77442" y="148574"/>
                </a:lnTo>
                <a:lnTo>
                  <a:pt x="77442" y="170796"/>
                </a:lnTo>
                <a:cubicBezTo>
                  <a:pt x="77442" y="176249"/>
                  <a:pt x="73286" y="180612"/>
                  <a:pt x="68090" y="180612"/>
                </a:cubicBezTo>
                <a:cubicBezTo>
                  <a:pt x="62895" y="180612"/>
                  <a:pt x="58738" y="176249"/>
                  <a:pt x="58738" y="170796"/>
                </a:cubicBezTo>
                <a:lnTo>
                  <a:pt x="58738" y="148566"/>
                </a:lnTo>
                <a:lnTo>
                  <a:pt x="41723" y="145125"/>
                </a:lnTo>
                <a:cubicBezTo>
                  <a:pt x="17334" y="134822"/>
                  <a:pt x="0" y="110670"/>
                  <a:pt x="0" y="82302"/>
                </a:cubicBezTo>
                <a:cubicBezTo>
                  <a:pt x="0" y="77307"/>
                  <a:pt x="4300" y="73025"/>
                  <a:pt x="9675" y="73025"/>
                </a:cubicBezTo>
                <a:close/>
                <a:moveTo>
                  <a:pt x="67291" y="19434"/>
                </a:moveTo>
                <a:cubicBezTo>
                  <a:pt x="59428" y="19434"/>
                  <a:pt x="52637" y="25913"/>
                  <a:pt x="52637" y="34190"/>
                </a:cubicBezTo>
                <a:lnTo>
                  <a:pt x="52637" y="81337"/>
                </a:lnTo>
                <a:cubicBezTo>
                  <a:pt x="52637" y="89255"/>
                  <a:pt x="59428" y="96093"/>
                  <a:pt x="67291" y="96093"/>
                </a:cubicBezTo>
                <a:cubicBezTo>
                  <a:pt x="75511" y="96093"/>
                  <a:pt x="81944" y="89255"/>
                  <a:pt x="81944" y="81337"/>
                </a:cubicBezTo>
                <a:lnTo>
                  <a:pt x="81944" y="34190"/>
                </a:lnTo>
                <a:cubicBezTo>
                  <a:pt x="81944" y="25913"/>
                  <a:pt x="75511" y="19434"/>
                  <a:pt x="67291" y="19434"/>
                </a:cubicBezTo>
                <a:close/>
                <a:moveTo>
                  <a:pt x="67291" y="0"/>
                </a:moveTo>
                <a:cubicBezTo>
                  <a:pt x="86232" y="0"/>
                  <a:pt x="101243" y="15476"/>
                  <a:pt x="101243" y="34190"/>
                </a:cubicBezTo>
                <a:lnTo>
                  <a:pt x="101243" y="81337"/>
                </a:lnTo>
                <a:cubicBezTo>
                  <a:pt x="101243" y="100051"/>
                  <a:pt x="86232" y="115527"/>
                  <a:pt x="67291" y="115527"/>
                </a:cubicBezTo>
                <a:cubicBezTo>
                  <a:pt x="48706" y="115527"/>
                  <a:pt x="33338" y="100051"/>
                  <a:pt x="33338" y="81337"/>
                </a:cubicBezTo>
                <a:lnTo>
                  <a:pt x="33338" y="34190"/>
                </a:lnTo>
                <a:cubicBezTo>
                  <a:pt x="33338" y="15476"/>
                  <a:pt x="48706" y="0"/>
                  <a:pt x="67291"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1"/>
              </a:solidFill>
              <a:latin typeface="Lato Light"/>
              <a:ea typeface="Lato Light"/>
              <a:cs typeface="Lato Light"/>
              <a:sym typeface="Lato Light"/>
            </a:endParaRPr>
          </a:p>
        </p:txBody>
      </p:sp>
      <p:sp>
        <p:nvSpPr>
          <p:cNvPr id="23" name="Google Shape;189;p2"/>
          <p:cNvSpPr/>
          <p:nvPr/>
        </p:nvSpPr>
        <p:spPr>
          <a:xfrm>
            <a:off x="3831570" y="2315249"/>
            <a:ext cx="395089" cy="241869"/>
          </a:xfrm>
          <a:custGeom>
            <a:avLst/>
            <a:gdLst/>
            <a:ahLst/>
            <a:cxnLst/>
            <a:rect l="l" t="t" r="r" b="b"/>
            <a:pathLst>
              <a:path w="169501" h="104417" extrusionOk="0">
                <a:moveTo>
                  <a:pt x="66502" y="23812"/>
                </a:moveTo>
                <a:cubicBezTo>
                  <a:pt x="71351" y="23812"/>
                  <a:pt x="75854" y="28073"/>
                  <a:pt x="75854" y="33400"/>
                </a:cubicBezTo>
                <a:lnTo>
                  <a:pt x="75854" y="67844"/>
                </a:lnTo>
                <a:cubicBezTo>
                  <a:pt x="75854" y="73171"/>
                  <a:pt x="71351" y="77432"/>
                  <a:pt x="66502" y="77432"/>
                </a:cubicBezTo>
                <a:cubicBezTo>
                  <a:pt x="61307" y="77432"/>
                  <a:pt x="57150" y="73171"/>
                  <a:pt x="57150" y="67844"/>
                </a:cubicBezTo>
                <a:lnTo>
                  <a:pt x="57150" y="33400"/>
                </a:lnTo>
                <a:cubicBezTo>
                  <a:pt x="57150" y="28073"/>
                  <a:pt x="61307" y="23812"/>
                  <a:pt x="66502" y="23812"/>
                </a:cubicBezTo>
                <a:close/>
                <a:moveTo>
                  <a:pt x="36937" y="23812"/>
                </a:moveTo>
                <a:cubicBezTo>
                  <a:pt x="42465" y="23812"/>
                  <a:pt x="47256" y="28073"/>
                  <a:pt x="47256" y="33400"/>
                </a:cubicBezTo>
                <a:lnTo>
                  <a:pt x="47256" y="67844"/>
                </a:lnTo>
                <a:cubicBezTo>
                  <a:pt x="47256" y="73171"/>
                  <a:pt x="42465" y="77432"/>
                  <a:pt x="36937" y="77432"/>
                </a:cubicBezTo>
                <a:cubicBezTo>
                  <a:pt x="31409" y="77432"/>
                  <a:pt x="26987" y="73171"/>
                  <a:pt x="26987" y="67844"/>
                </a:cubicBezTo>
                <a:lnTo>
                  <a:pt x="26987" y="33400"/>
                </a:lnTo>
                <a:cubicBezTo>
                  <a:pt x="26987" y="28073"/>
                  <a:pt x="31409" y="23812"/>
                  <a:pt x="36937" y="23812"/>
                </a:cubicBezTo>
                <a:close/>
                <a:moveTo>
                  <a:pt x="19877" y="19310"/>
                </a:moveTo>
                <a:lnTo>
                  <a:pt x="19877" y="85107"/>
                </a:lnTo>
                <a:lnTo>
                  <a:pt x="137335" y="85107"/>
                </a:lnTo>
                <a:lnTo>
                  <a:pt x="137335" y="70804"/>
                </a:lnTo>
                <a:cubicBezTo>
                  <a:pt x="137335" y="65797"/>
                  <a:pt x="140227" y="60791"/>
                  <a:pt x="145286" y="60791"/>
                </a:cubicBezTo>
                <a:lnTo>
                  <a:pt x="149623" y="60791"/>
                </a:lnTo>
                <a:lnTo>
                  <a:pt x="149623" y="41123"/>
                </a:lnTo>
                <a:lnTo>
                  <a:pt x="145286" y="41123"/>
                </a:lnTo>
                <a:cubicBezTo>
                  <a:pt x="140227" y="41123"/>
                  <a:pt x="137335" y="37547"/>
                  <a:pt x="137335" y="32184"/>
                </a:cubicBezTo>
                <a:lnTo>
                  <a:pt x="137335" y="19310"/>
                </a:lnTo>
                <a:lnTo>
                  <a:pt x="19877" y="19310"/>
                </a:lnTo>
                <a:close/>
                <a:moveTo>
                  <a:pt x="9035" y="0"/>
                </a:moveTo>
                <a:lnTo>
                  <a:pt x="145286" y="0"/>
                </a:lnTo>
                <a:cubicBezTo>
                  <a:pt x="150708" y="0"/>
                  <a:pt x="157213" y="3933"/>
                  <a:pt x="157213" y="9297"/>
                </a:cubicBezTo>
                <a:lnTo>
                  <a:pt x="157213" y="21813"/>
                </a:lnTo>
                <a:lnTo>
                  <a:pt x="156852" y="21813"/>
                </a:lnTo>
                <a:cubicBezTo>
                  <a:pt x="162634" y="21813"/>
                  <a:pt x="169501" y="27177"/>
                  <a:pt x="169501" y="32184"/>
                </a:cubicBezTo>
                <a:lnTo>
                  <a:pt x="169501" y="70804"/>
                </a:lnTo>
                <a:cubicBezTo>
                  <a:pt x="169501" y="76168"/>
                  <a:pt x="162634" y="80101"/>
                  <a:pt x="156852" y="80101"/>
                </a:cubicBezTo>
                <a:lnTo>
                  <a:pt x="157213" y="80101"/>
                </a:lnTo>
                <a:lnTo>
                  <a:pt x="157213" y="94047"/>
                </a:lnTo>
                <a:cubicBezTo>
                  <a:pt x="157213" y="99411"/>
                  <a:pt x="150708" y="104417"/>
                  <a:pt x="145286" y="104417"/>
                </a:cubicBezTo>
                <a:lnTo>
                  <a:pt x="9035" y="104417"/>
                </a:lnTo>
                <a:cubicBezTo>
                  <a:pt x="3252" y="104417"/>
                  <a:pt x="0" y="99411"/>
                  <a:pt x="0" y="94047"/>
                </a:cubicBezTo>
                <a:lnTo>
                  <a:pt x="0" y="9297"/>
                </a:lnTo>
                <a:cubicBezTo>
                  <a:pt x="0" y="3933"/>
                  <a:pt x="3252" y="0"/>
                  <a:pt x="9035"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1"/>
              </a:solidFill>
              <a:latin typeface="Lato Light"/>
              <a:ea typeface="Lato Light"/>
              <a:cs typeface="Lato Light"/>
              <a:sym typeface="Lato Light"/>
            </a:endParaRPr>
          </a:p>
        </p:txBody>
      </p:sp>
    </p:spTree>
    <p:extLst>
      <p:ext uri="{BB962C8B-B14F-4D97-AF65-F5344CB8AC3E}">
        <p14:creationId xmlns:p14="http://schemas.microsoft.com/office/powerpoint/2010/main" val="19527729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GB" dirty="0"/>
              <a:t>Methodology:</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p:txBody>
          <a:bodyPr>
            <a:normAutofit/>
          </a:bodyPr>
          <a:lstStyle/>
          <a:p>
            <a:endParaRPr lang="en-GB" sz="1800" dirty="0"/>
          </a:p>
          <a:p>
            <a:endParaRPr lang="en-GB" sz="1800" dirty="0"/>
          </a:p>
          <a:p>
            <a:endParaRPr lang="en-GB" sz="1800" dirty="0"/>
          </a:p>
          <a:p>
            <a:endParaRPr lang="en-GB" sz="1800" dirty="0"/>
          </a:p>
          <a:p>
            <a:endParaRPr lang="en-GB" sz="1800" dirty="0"/>
          </a:p>
        </p:txBody>
      </p:sp>
      <p:pic>
        <p:nvPicPr>
          <p:cNvPr id="7" name="Google Shape;330;p5"/>
          <p:cNvPicPr preferRelativeResize="0"/>
          <p:nvPr/>
        </p:nvPicPr>
        <p:blipFill rotWithShape="1">
          <a:blip r:embed="rId2">
            <a:alphaModFix/>
          </a:blip>
          <a:srcRect/>
          <a:stretch/>
        </p:blipFill>
        <p:spPr>
          <a:xfrm>
            <a:off x="1487934" y="1224624"/>
            <a:ext cx="8715375" cy="4352925"/>
          </a:xfrm>
          <a:prstGeom prst="rect">
            <a:avLst/>
          </a:prstGeom>
          <a:noFill/>
          <a:ln>
            <a:noFill/>
          </a:ln>
        </p:spPr>
      </p:pic>
    </p:spTree>
    <p:extLst>
      <p:ext uri="{BB962C8B-B14F-4D97-AF65-F5344CB8AC3E}">
        <p14:creationId xmlns:p14="http://schemas.microsoft.com/office/powerpoint/2010/main" val="2110031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Facebook’s Prophet in action</a:t>
            </a:r>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p:txBody>
          <a:bodyPr>
            <a:normAutofit/>
          </a:bodyPr>
          <a:lstStyle/>
          <a:p>
            <a:endParaRPr lang="en-GB" sz="1800" dirty="0"/>
          </a:p>
          <a:p>
            <a:endParaRPr lang="en-GB" sz="1800" dirty="0"/>
          </a:p>
          <a:p>
            <a:endParaRPr lang="en-GB" sz="1800" dirty="0"/>
          </a:p>
          <a:p>
            <a:endParaRPr lang="en-GB" sz="1800" dirty="0"/>
          </a:p>
          <a:p>
            <a:endParaRPr lang="en-GB" sz="1800" dirty="0"/>
          </a:p>
        </p:txBody>
      </p:sp>
      <p:sp>
        <p:nvSpPr>
          <p:cNvPr id="2" name="Rectangle 1"/>
          <p:cNvSpPr/>
          <p:nvPr/>
        </p:nvSpPr>
        <p:spPr>
          <a:xfrm>
            <a:off x="1608665" y="1358181"/>
            <a:ext cx="8314267" cy="341632"/>
          </a:xfrm>
          <a:prstGeom prst="rect">
            <a:avLst/>
          </a:prstGeom>
        </p:spPr>
        <p:txBody>
          <a:bodyPr wrap="square">
            <a:spAutoFit/>
          </a:bodyPr>
          <a:lstStyle/>
          <a:p>
            <a:pPr marL="228600" lvl="0" indent="-228600" algn="just">
              <a:lnSpc>
                <a:spcPct val="90000"/>
              </a:lnSpc>
              <a:spcBef>
                <a:spcPts val="1000"/>
              </a:spcBef>
              <a:buClr>
                <a:srgbClr val="8AD0D6"/>
              </a:buClr>
              <a:buSzPts val="2400"/>
              <a:buChar char="•"/>
            </a:pPr>
            <a:r>
              <a:rPr lang="en-US" dirty="0">
                <a:latin typeface="Arial"/>
                <a:ea typeface="Arial"/>
                <a:cs typeface="Arial"/>
                <a:sym typeface="Arial"/>
              </a:rPr>
              <a:t>Under </a:t>
            </a:r>
            <a:r>
              <a:rPr lang="en-US" dirty="0">
                <a:solidFill>
                  <a:srgbClr val="FF0000"/>
                </a:solidFill>
                <a:latin typeface="Arial"/>
                <a:ea typeface="Arial"/>
                <a:cs typeface="Arial"/>
                <a:sym typeface="Arial"/>
              </a:rPr>
              <a:t>development phase</a:t>
            </a:r>
            <a:r>
              <a:rPr lang="en-US" dirty="0">
                <a:latin typeface="Arial"/>
                <a:ea typeface="Arial"/>
                <a:cs typeface="Arial"/>
                <a:sym typeface="Arial"/>
              </a:rPr>
              <a:t>, current open code in </a:t>
            </a:r>
            <a:r>
              <a:rPr lang="en-US" dirty="0" err="1">
                <a:latin typeface="Arial"/>
                <a:ea typeface="Arial"/>
                <a:cs typeface="Arial"/>
                <a:sym typeface="Arial"/>
              </a:rPr>
              <a:t>GitHub</a:t>
            </a:r>
            <a:r>
              <a:rPr lang="en-US" dirty="0">
                <a:latin typeface="Arial"/>
                <a:ea typeface="Arial"/>
                <a:cs typeface="Arial"/>
                <a:sym typeface="Arial"/>
              </a:rPr>
              <a:t>:</a:t>
            </a:r>
          </a:p>
        </p:txBody>
      </p:sp>
      <p:pic>
        <p:nvPicPr>
          <p:cNvPr id="6" name="Picture 5">
            <a:extLst>
              <a:ext uri="{FF2B5EF4-FFF2-40B4-BE49-F238E27FC236}">
                <a16:creationId xmlns:a16="http://schemas.microsoft.com/office/drawing/2014/main" id="{D9FF4EFB-1681-CB02-20B8-0AF984183BD2}"/>
              </a:ext>
            </a:extLst>
          </p:cNvPr>
          <p:cNvPicPr>
            <a:picLocks noChangeAspect="1"/>
          </p:cNvPicPr>
          <p:nvPr/>
        </p:nvPicPr>
        <p:blipFill>
          <a:blip r:embed="rId2"/>
          <a:stretch>
            <a:fillRect/>
          </a:stretch>
        </p:blipFill>
        <p:spPr>
          <a:xfrm>
            <a:off x="2221630" y="1920155"/>
            <a:ext cx="6553716" cy="3587628"/>
          </a:xfrm>
          <a:prstGeom prst="rect">
            <a:avLst/>
          </a:prstGeom>
        </p:spPr>
      </p:pic>
    </p:spTree>
    <p:extLst>
      <p:ext uri="{BB962C8B-B14F-4D97-AF65-F5344CB8AC3E}">
        <p14:creationId xmlns:p14="http://schemas.microsoft.com/office/powerpoint/2010/main" val="2283247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US" i="1" dirty="0">
                <a:latin typeface="Arial"/>
                <a:ea typeface="Arial"/>
                <a:cs typeface="Arial"/>
                <a:sym typeface="Arial"/>
              </a:rPr>
              <a:t>Facebook</a:t>
            </a:r>
            <a:r>
              <a:rPr lang="en-US" altLang="en-US" i="1" dirty="0">
                <a:solidFill>
                  <a:schemeClr val="tx1"/>
                </a:solidFill>
                <a:latin typeface="Arial" panose="020B0604020202020204" pitchFamily="34" charset="0"/>
                <a:ea typeface="Times New Roman" pitchFamily="18" charset="0"/>
                <a:cs typeface="Arial" panose="020B0604020202020204" pitchFamily="34" charset="0"/>
              </a:rPr>
              <a:t>’s</a:t>
            </a:r>
            <a:r>
              <a:rPr lang="en-US" i="1" dirty="0">
                <a:latin typeface="Arial"/>
                <a:ea typeface="Arial"/>
                <a:cs typeface="Arial"/>
                <a:sym typeface="Arial"/>
              </a:rPr>
              <a:t> Prophet in action</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p:txBody>
          <a:bodyPr>
            <a:normAutofit/>
          </a:bodyPr>
          <a:lstStyle/>
          <a:p>
            <a:r>
              <a:rPr lang="en-GB" sz="1800" dirty="0"/>
              <a:t>Prophet can be considered a nonlinear regression model of the form:</a:t>
            </a:r>
          </a:p>
          <a:p>
            <a:pPr marL="0" indent="0">
              <a:buNone/>
            </a:pPr>
            <a:br>
              <a:rPr lang="en-GB" sz="1800" dirty="0"/>
            </a:br>
            <a:br>
              <a:rPr lang="en-GB" sz="1800" dirty="0"/>
            </a:br>
            <a:endParaRPr lang="en-GB" sz="1800" dirty="0"/>
          </a:p>
          <a:p>
            <a:r>
              <a:rPr lang="en-GB" sz="1800" dirty="0"/>
              <a:t>where g(t) describes a piecewise-linear trend (or “growth term”), s(t) describes the various seasonal patterns, h(t) captures the holiday effects, and </a:t>
            </a:r>
            <a:r>
              <a:rPr lang="en-GB" sz="1800" dirty="0" err="1"/>
              <a:t>εt</a:t>
            </a:r>
            <a:r>
              <a:rPr lang="en-GB" sz="1800" dirty="0"/>
              <a:t> is a white noise error term. The Prophet is used in many applications across Facebook for producing reliable forecasts for planning and goal setting. Facebook found it to perform better than any other approach in the majority of cases.</a:t>
            </a:r>
          </a:p>
          <a:p>
            <a:endParaRPr lang="en-GB" sz="1800" dirty="0"/>
          </a:p>
          <a:p>
            <a:endParaRPr lang="en-GB" sz="1800" dirty="0"/>
          </a:p>
          <a:p>
            <a:endParaRPr lang="en-GB" sz="1800" dirty="0"/>
          </a:p>
          <a:p>
            <a:endParaRPr lang="en-GB" sz="1800" dirty="0"/>
          </a:p>
        </p:txBody>
      </p:sp>
      <p:pic>
        <p:nvPicPr>
          <p:cNvPr id="2" name="Picture 1"/>
          <p:cNvPicPr>
            <a:picLocks noChangeAspect="1"/>
          </p:cNvPicPr>
          <p:nvPr/>
        </p:nvPicPr>
        <p:blipFill>
          <a:blip r:embed="rId2"/>
          <a:stretch>
            <a:fillRect/>
          </a:stretch>
        </p:blipFill>
        <p:spPr>
          <a:xfrm>
            <a:off x="4453996" y="2383895"/>
            <a:ext cx="2962275" cy="447675"/>
          </a:xfrm>
          <a:prstGeom prst="rect">
            <a:avLst/>
          </a:prstGeom>
        </p:spPr>
      </p:pic>
      <p:pic>
        <p:nvPicPr>
          <p:cNvPr id="6" name="Picture 5">
            <a:extLst>
              <a:ext uri="{FF2B5EF4-FFF2-40B4-BE49-F238E27FC236}">
                <a16:creationId xmlns:a16="http://schemas.microsoft.com/office/drawing/2014/main" id="{9D397A3D-EEE6-2A0E-C6DA-6AF9F8EF1471}"/>
              </a:ext>
            </a:extLst>
          </p:cNvPr>
          <p:cNvPicPr>
            <a:picLocks noChangeAspect="1"/>
          </p:cNvPicPr>
          <p:nvPr/>
        </p:nvPicPr>
        <p:blipFill>
          <a:blip r:embed="rId3"/>
          <a:stretch>
            <a:fillRect/>
          </a:stretch>
        </p:blipFill>
        <p:spPr>
          <a:xfrm>
            <a:off x="3947995" y="4283785"/>
            <a:ext cx="3782071" cy="2157739"/>
          </a:xfrm>
          <a:prstGeom prst="rect">
            <a:avLst/>
          </a:prstGeom>
        </p:spPr>
      </p:pic>
    </p:spTree>
    <p:extLst>
      <p:ext uri="{BB962C8B-B14F-4D97-AF65-F5344CB8AC3E}">
        <p14:creationId xmlns:p14="http://schemas.microsoft.com/office/powerpoint/2010/main" val="2082993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US" i="1" dirty="0">
                <a:latin typeface="Arial"/>
                <a:ea typeface="Arial"/>
                <a:cs typeface="Arial"/>
                <a:sym typeface="Arial"/>
              </a:rPr>
              <a:t>AI structure</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p:txBody>
          <a:bodyPr>
            <a:normAutofit/>
          </a:bodyPr>
          <a:lstStyle/>
          <a:p>
            <a:r>
              <a:rPr lang="en-GB" sz="1800" dirty="0"/>
              <a:t>The main fields and subfields of AI</a:t>
            </a:r>
          </a:p>
          <a:p>
            <a:pPr marL="0" indent="0">
              <a:buNone/>
            </a:pPr>
            <a:br>
              <a:rPr lang="en-GB" sz="1800" dirty="0"/>
            </a:br>
            <a:br>
              <a:rPr lang="en-GB" sz="1800" dirty="0"/>
            </a:br>
            <a:endParaRPr lang="en-GB" sz="1800" dirty="0"/>
          </a:p>
          <a:p>
            <a:endParaRPr lang="en-GB" sz="1800" dirty="0"/>
          </a:p>
          <a:p>
            <a:endParaRPr lang="en-GB" sz="1800" dirty="0"/>
          </a:p>
          <a:p>
            <a:endParaRPr lang="en-GB" sz="1800" dirty="0"/>
          </a:p>
        </p:txBody>
      </p:sp>
      <p:pic>
        <p:nvPicPr>
          <p:cNvPr id="7" name="Picture 6">
            <a:extLst>
              <a:ext uri="{FF2B5EF4-FFF2-40B4-BE49-F238E27FC236}">
                <a16:creationId xmlns:a16="http://schemas.microsoft.com/office/drawing/2014/main" id="{5F3370B5-4822-E9D0-78DC-E5C8F9FEAEC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52502" y="2213446"/>
            <a:ext cx="5650565" cy="4307474"/>
          </a:xfrm>
          <a:prstGeom prst="rect">
            <a:avLst/>
          </a:prstGeom>
          <a:noFill/>
          <a:ln>
            <a:noFill/>
          </a:ln>
        </p:spPr>
      </p:pic>
    </p:spTree>
    <p:extLst>
      <p:ext uri="{BB962C8B-B14F-4D97-AF65-F5344CB8AC3E}">
        <p14:creationId xmlns:p14="http://schemas.microsoft.com/office/powerpoint/2010/main" val="1205048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US" i="1" dirty="0">
                <a:latin typeface="Arial"/>
                <a:ea typeface="Arial"/>
                <a:cs typeface="Arial"/>
                <a:sym typeface="Arial"/>
              </a:rPr>
              <a:t>AI structure</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p:txBody>
          <a:bodyPr>
            <a:normAutofit/>
          </a:bodyPr>
          <a:lstStyle/>
          <a:p>
            <a:pPr lvl="0" algn="just">
              <a:buClr>
                <a:srgbClr val="8AD0D6"/>
              </a:buClr>
              <a:buSzPts val="2400"/>
            </a:pPr>
            <a:r>
              <a:rPr lang="en-US" sz="1800" dirty="0">
                <a:latin typeface="Arial"/>
                <a:ea typeface="Arial"/>
                <a:cs typeface="Arial"/>
                <a:sym typeface="Arial"/>
              </a:rPr>
              <a:t>Methodology structure:</a:t>
            </a:r>
          </a:p>
          <a:p>
            <a:pPr marL="0" indent="0">
              <a:buNone/>
            </a:pPr>
            <a:br>
              <a:rPr lang="en-GB" sz="1800" dirty="0"/>
            </a:br>
            <a:br>
              <a:rPr lang="en-GB" sz="1800" dirty="0"/>
            </a:br>
            <a:endParaRPr lang="en-GB" sz="1800" dirty="0"/>
          </a:p>
          <a:p>
            <a:endParaRPr lang="en-GB" sz="1800" dirty="0"/>
          </a:p>
          <a:p>
            <a:endParaRPr lang="en-GB" sz="1800" dirty="0"/>
          </a:p>
          <a:p>
            <a:endParaRPr lang="en-GB" sz="1800" dirty="0"/>
          </a:p>
        </p:txBody>
      </p:sp>
      <p:pic>
        <p:nvPicPr>
          <p:cNvPr id="6" name="Picture 5">
            <a:extLst>
              <a:ext uri="{FF2B5EF4-FFF2-40B4-BE49-F238E27FC236}">
                <a16:creationId xmlns:a16="http://schemas.microsoft.com/office/drawing/2014/main" id="{DB28E703-69E8-6BD8-872C-0E9CB3EB71EB}"/>
              </a:ext>
            </a:extLst>
          </p:cNvPr>
          <p:cNvPicPr>
            <a:picLocks noChangeAspect="1"/>
          </p:cNvPicPr>
          <p:nvPr/>
        </p:nvPicPr>
        <p:blipFill>
          <a:blip r:embed="rId2"/>
          <a:stretch>
            <a:fillRect/>
          </a:stretch>
        </p:blipFill>
        <p:spPr>
          <a:xfrm>
            <a:off x="973667" y="2292489"/>
            <a:ext cx="4859867" cy="4031053"/>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5833534" y="1860689"/>
                <a:ext cx="5215466" cy="3563540"/>
              </a:xfrm>
              <a:prstGeom prst="rect">
                <a:avLst/>
              </a:prstGeom>
            </p:spPr>
            <p:txBody>
              <a:bodyPr wrap="square">
                <a:spAutoFit/>
              </a:bodyPr>
              <a:lstStyle/>
              <a:p>
                <a:pPr indent="270510" algn="just"/>
                <a:r>
                  <a:rPr lang="en-US" dirty="0">
                    <a:solidFill>
                      <a:srgbClr val="000000"/>
                    </a:solidFill>
                    <a:latin typeface="Times New Roman" panose="02020603050405020304" pitchFamily="18" charset="0"/>
                    <a:ea typeface="Times New Roman" panose="02020603050405020304" pitchFamily="18" charset="0"/>
                  </a:rPr>
                  <a:t>The NN models offer a wide range of possibilities, but for the purposes of this research, we have narrowed the focus to feed-forward networks with a single hidden layer. The NN is represented in Equation:</a:t>
                </a:r>
              </a:p>
              <a:p>
                <a:pPr indent="270510" algn="just"/>
                <a:endParaRPr lang="en-US" sz="2800" dirty="0">
                  <a:latin typeface="Times New Roman" panose="02020603050405020304" pitchFamily="18" charset="0"/>
                  <a:ea typeface="Times New Roman" panose="02020603050405020304" pitchFamily="18" charset="0"/>
                </a:endParaRPr>
              </a:p>
              <a:p>
                <a:pPr algn="ctr"/>
                <a14:m>
                  <m:oMath xmlns:m="http://schemas.openxmlformats.org/officeDocument/2006/math">
                    <m:sSub>
                      <m:sSubPr>
                        <m:ctrlPr>
                          <a:rPr lang="en-US" i="1">
                            <a:latin typeface="Cambria Math" panose="02040503050406030204" pitchFamily="18" charset="0"/>
                            <a:ea typeface="Times New Roman" panose="02020603050405020304" pitchFamily="18" charset="0"/>
                          </a:rPr>
                        </m:ctrlPr>
                      </m:sSubPr>
                      <m:e>
                        <m:r>
                          <a:rPr lang="en-GB" i="1">
                            <a:latin typeface="Cambria Math" panose="02040503050406030204" pitchFamily="18" charset="0"/>
                            <a:ea typeface="Times New Roman" panose="02020603050405020304" pitchFamily="18" charset="0"/>
                          </a:rPr>
                          <m:t>𝑧</m:t>
                        </m:r>
                      </m:e>
                      <m:sub>
                        <m:r>
                          <a:rPr lang="en-GB" i="1">
                            <a:latin typeface="Cambria Math" panose="02040503050406030204" pitchFamily="18" charset="0"/>
                            <a:ea typeface="Times New Roman" panose="02020603050405020304" pitchFamily="18" charset="0"/>
                          </a:rPr>
                          <m:t>𝑗</m:t>
                        </m:r>
                      </m:sub>
                    </m:sSub>
                    <m:r>
                      <a:rPr lang="en-GB" i="1">
                        <a:latin typeface="Cambria Math" panose="02040503050406030204" pitchFamily="18" charset="0"/>
                        <a:ea typeface="Times New Roman" panose="02020603050405020304" pitchFamily="18" charset="0"/>
                      </a:rPr>
                      <m:t>=</m:t>
                    </m:r>
                    <m:nary>
                      <m:naryPr>
                        <m:chr m:val="∑"/>
                        <m:limLoc m:val="undOvr"/>
                        <m:ctrlPr>
                          <a:rPr lang="en-US" i="1">
                            <a:latin typeface="Cambria Math" panose="02040503050406030204" pitchFamily="18" charset="0"/>
                            <a:ea typeface="Times New Roman" panose="02020603050405020304" pitchFamily="18" charset="0"/>
                          </a:rPr>
                        </m:ctrlPr>
                      </m:naryPr>
                      <m:sub>
                        <m:r>
                          <a:rPr lang="en-GB" i="1">
                            <a:latin typeface="Cambria Math" panose="02040503050406030204" pitchFamily="18" charset="0"/>
                            <a:ea typeface="Times New Roman" panose="02020603050405020304" pitchFamily="18" charset="0"/>
                          </a:rPr>
                          <m:t>𝑖</m:t>
                        </m:r>
                        <m:r>
                          <a:rPr lang="en-GB" i="1">
                            <a:latin typeface="Cambria Math" panose="02040503050406030204" pitchFamily="18" charset="0"/>
                            <a:ea typeface="Times New Roman" panose="02020603050405020304" pitchFamily="18" charset="0"/>
                          </a:rPr>
                          <m:t>=</m:t>
                        </m:r>
                        <m:r>
                          <a:rPr lang="en-GB" i="1">
                            <a:latin typeface="Cambria Math" panose="02040503050406030204" pitchFamily="18" charset="0"/>
                            <a:ea typeface="Times New Roman" panose="02020603050405020304" pitchFamily="18" charset="0"/>
                          </a:rPr>
                          <m:t>1</m:t>
                        </m:r>
                      </m:sub>
                      <m:sup>
                        <m:r>
                          <a:rPr lang="en-GB" i="1">
                            <a:latin typeface="Cambria Math" panose="02040503050406030204" pitchFamily="18" charset="0"/>
                            <a:ea typeface="Times New Roman" panose="02020603050405020304" pitchFamily="18" charset="0"/>
                          </a:rPr>
                          <m:t>𝑛</m:t>
                        </m:r>
                      </m:sup>
                      <m:e>
                        <m:sSub>
                          <m:sSubPr>
                            <m:ctrlPr>
                              <a:rPr lang="en-US" i="1">
                                <a:latin typeface="Cambria Math" panose="02040503050406030204" pitchFamily="18" charset="0"/>
                                <a:ea typeface="Times New Roman" panose="02020603050405020304" pitchFamily="18" charset="0"/>
                              </a:rPr>
                            </m:ctrlPr>
                          </m:sSubPr>
                          <m:e>
                            <m:r>
                              <a:rPr lang="en-GB" i="1">
                                <a:latin typeface="Cambria Math" panose="02040503050406030204" pitchFamily="18" charset="0"/>
                                <a:ea typeface="Times New Roman" panose="02020603050405020304" pitchFamily="18" charset="0"/>
                              </a:rPr>
                              <m:t>𝑤</m:t>
                            </m:r>
                          </m:e>
                          <m:sub>
                            <m:r>
                              <a:rPr lang="en-GB" i="1">
                                <a:latin typeface="Cambria Math" panose="02040503050406030204" pitchFamily="18" charset="0"/>
                                <a:ea typeface="Times New Roman" panose="02020603050405020304" pitchFamily="18" charset="0"/>
                              </a:rPr>
                              <m:t>𝑖</m:t>
                            </m:r>
                            <m:r>
                              <a:rPr lang="en-GB" i="1">
                                <a:latin typeface="Cambria Math" panose="02040503050406030204" pitchFamily="18" charset="0"/>
                                <a:ea typeface="Times New Roman" panose="02020603050405020304" pitchFamily="18" charset="0"/>
                              </a:rPr>
                              <m:t>,</m:t>
                            </m:r>
                            <m:r>
                              <a:rPr lang="en-GB" i="1">
                                <a:latin typeface="Cambria Math" panose="02040503050406030204" pitchFamily="18" charset="0"/>
                                <a:ea typeface="Times New Roman" panose="02020603050405020304" pitchFamily="18" charset="0"/>
                              </a:rPr>
                              <m:t>𝑗</m:t>
                            </m:r>
                          </m:sub>
                        </m:sSub>
                        <m:sSub>
                          <m:sSubPr>
                            <m:ctrlPr>
                              <a:rPr lang="en-US" i="1">
                                <a:latin typeface="Cambria Math" panose="02040503050406030204" pitchFamily="18" charset="0"/>
                                <a:ea typeface="Times New Roman" panose="02020603050405020304" pitchFamily="18" charset="0"/>
                              </a:rPr>
                            </m:ctrlPr>
                          </m:sSubPr>
                          <m:e>
                            <m:r>
                              <a:rPr lang="en-GB" i="1">
                                <a:latin typeface="Cambria Math" panose="02040503050406030204" pitchFamily="18" charset="0"/>
                                <a:ea typeface="Times New Roman" panose="02020603050405020304" pitchFamily="18" charset="0"/>
                              </a:rPr>
                              <m:t>𝑥</m:t>
                            </m:r>
                          </m:e>
                          <m:sub>
                            <m:r>
                              <a:rPr lang="en-GB" i="1">
                                <a:latin typeface="Cambria Math" panose="02040503050406030204" pitchFamily="18" charset="0"/>
                                <a:ea typeface="Times New Roman" panose="02020603050405020304" pitchFamily="18" charset="0"/>
                              </a:rPr>
                              <m:t>𝑖</m:t>
                            </m:r>
                          </m:sub>
                        </m:sSub>
                      </m:e>
                    </m:nary>
                    <m:r>
                      <a:rPr lang="en-GB" i="1">
                        <a:latin typeface="Cambria Math" panose="02040503050406030204" pitchFamily="18" charset="0"/>
                        <a:ea typeface="Times New Roman" panose="02020603050405020304" pitchFamily="18" charset="0"/>
                      </a:rPr>
                      <m:t>+</m:t>
                    </m:r>
                    <m:sSub>
                      <m:sSubPr>
                        <m:ctrlPr>
                          <a:rPr lang="en-US" i="1">
                            <a:latin typeface="Cambria Math" panose="02040503050406030204" pitchFamily="18" charset="0"/>
                            <a:ea typeface="Times New Roman" panose="02020603050405020304" pitchFamily="18" charset="0"/>
                          </a:rPr>
                        </m:ctrlPr>
                      </m:sSubPr>
                      <m:e>
                        <m:r>
                          <a:rPr lang="en-GB" i="1">
                            <a:latin typeface="Cambria Math" panose="02040503050406030204" pitchFamily="18" charset="0"/>
                            <a:ea typeface="Times New Roman" panose="02020603050405020304" pitchFamily="18" charset="0"/>
                          </a:rPr>
                          <m:t>𝑏</m:t>
                        </m:r>
                      </m:e>
                      <m:sub>
                        <m:r>
                          <a:rPr lang="en-GB" i="1">
                            <a:latin typeface="Cambria Math" panose="02040503050406030204" pitchFamily="18" charset="0"/>
                            <a:ea typeface="Times New Roman" panose="02020603050405020304" pitchFamily="18" charset="0"/>
                          </a:rPr>
                          <m:t>𝑗</m:t>
                        </m:r>
                      </m:sub>
                    </m:sSub>
                  </m:oMath>
                </a14:m>
                <a:r>
                  <a:rPr lang="en-GB" dirty="0">
                    <a:latin typeface="Times New Roman" panose="02020603050405020304" pitchFamily="18" charset="0"/>
                    <a:ea typeface="Times New Roman" panose="02020603050405020304" pitchFamily="18" charset="0"/>
                  </a:rPr>
                  <a:t>                                           </a:t>
                </a:r>
                <a:endParaRPr lang="en-US" sz="2800" dirty="0">
                  <a:latin typeface="Times New Roman" panose="02020603050405020304" pitchFamily="18" charset="0"/>
                  <a:ea typeface="Times New Roman" panose="02020603050405020304" pitchFamily="18" charset="0"/>
                </a:endParaRPr>
              </a:p>
              <a:p>
                <a:pPr algn="just"/>
                <a:r>
                  <a:rPr lang="en-GB" dirty="0">
                    <a:latin typeface="Times New Roman" panose="02020603050405020304" pitchFamily="18" charset="0"/>
                    <a:ea typeface="Times New Roman" panose="02020603050405020304" pitchFamily="18" charset="0"/>
                  </a:rPr>
                  <a:t> </a:t>
                </a:r>
                <a:endParaRPr lang="en-US" sz="2800" dirty="0">
                  <a:latin typeface="Times New Roman" panose="02020603050405020304" pitchFamily="18" charset="0"/>
                  <a:ea typeface="Times New Roman" panose="02020603050405020304" pitchFamily="18" charset="0"/>
                </a:endParaRPr>
              </a:p>
              <a:p>
                <a:pPr indent="270510"/>
                <a:r>
                  <a:rPr lang="en-GB" dirty="0">
                    <a:latin typeface="Times New Roman" panose="02020603050405020304" pitchFamily="18" charset="0"/>
                    <a:ea typeface="Times New Roman" panose="02020603050405020304" pitchFamily="18" charset="0"/>
                  </a:rPr>
                  <a:t>With activation function in each node of the network: </a:t>
                </a:r>
                <a:endParaRPr lang="en-US" sz="2800" dirty="0">
                  <a:latin typeface="Times New Roman" panose="02020603050405020304" pitchFamily="18" charset="0"/>
                  <a:ea typeface="Times New Roman" panose="02020603050405020304" pitchFamily="18" charset="0"/>
                </a:endParaRPr>
              </a:p>
              <a:p>
                <a:pPr algn="ctr"/>
                <a14:m>
                  <m:oMathPara xmlns:m="http://schemas.openxmlformats.org/officeDocument/2006/math">
                    <m:oMathParaPr>
                      <m:jc m:val="centerGroup"/>
                    </m:oMathParaPr>
                    <m:oMath xmlns:m="http://schemas.openxmlformats.org/officeDocument/2006/math">
                      <m:r>
                        <a:rPr lang="en-GB" i="1">
                          <a:latin typeface="Cambria Math" panose="02040503050406030204" pitchFamily="18" charset="0"/>
                          <a:ea typeface="Times New Roman" panose="02020603050405020304" pitchFamily="18" charset="0"/>
                        </a:rPr>
                        <m:t>𝑠</m:t>
                      </m:r>
                      <m:d>
                        <m:dPr>
                          <m:ctrlPr>
                            <a:rPr lang="en-US" i="1">
                              <a:latin typeface="Cambria Math" panose="02040503050406030204" pitchFamily="18" charset="0"/>
                              <a:ea typeface="Times New Roman" panose="02020603050405020304" pitchFamily="18" charset="0"/>
                            </a:rPr>
                          </m:ctrlPr>
                        </m:dPr>
                        <m:e>
                          <m:r>
                            <a:rPr lang="en-GB" i="1">
                              <a:latin typeface="Cambria Math" panose="02040503050406030204" pitchFamily="18" charset="0"/>
                              <a:ea typeface="Times New Roman" panose="02020603050405020304" pitchFamily="18" charset="0"/>
                            </a:rPr>
                            <m:t>𝑧</m:t>
                          </m:r>
                        </m:e>
                      </m:d>
                      <m:r>
                        <a:rPr lang="en-GB" i="1">
                          <a:latin typeface="Cambria Math" panose="02040503050406030204" pitchFamily="18" charset="0"/>
                          <a:ea typeface="Times New Roman" panose="02020603050405020304" pitchFamily="18" charset="0"/>
                        </a:rPr>
                        <m:t>=</m:t>
                      </m:r>
                      <m:f>
                        <m:fPr>
                          <m:ctrlPr>
                            <a:rPr lang="en-US" i="1">
                              <a:latin typeface="Cambria Math" panose="02040503050406030204" pitchFamily="18" charset="0"/>
                              <a:ea typeface="Times New Roman" panose="02020603050405020304" pitchFamily="18" charset="0"/>
                            </a:rPr>
                          </m:ctrlPr>
                        </m:fPr>
                        <m:num>
                          <m:r>
                            <a:rPr lang="en-GB" i="1">
                              <a:latin typeface="Cambria Math" panose="02040503050406030204" pitchFamily="18" charset="0"/>
                              <a:ea typeface="Times New Roman" panose="02020603050405020304" pitchFamily="18" charset="0"/>
                            </a:rPr>
                            <m:t>1</m:t>
                          </m:r>
                        </m:num>
                        <m:den>
                          <m:r>
                            <a:rPr lang="en-GB" i="1">
                              <a:latin typeface="Cambria Math" panose="02040503050406030204" pitchFamily="18" charset="0"/>
                              <a:ea typeface="Times New Roman" panose="02020603050405020304" pitchFamily="18" charset="0"/>
                            </a:rPr>
                            <m:t>1</m:t>
                          </m:r>
                          <m:r>
                            <a:rPr lang="en-GB" i="1">
                              <a:latin typeface="Cambria Math" panose="02040503050406030204" pitchFamily="18" charset="0"/>
                              <a:ea typeface="Times New Roman" panose="02020603050405020304" pitchFamily="18" charset="0"/>
                            </a:rPr>
                            <m:t>+</m:t>
                          </m:r>
                          <m:sSup>
                            <m:sSupPr>
                              <m:ctrlPr>
                                <a:rPr lang="en-US" i="1">
                                  <a:latin typeface="Cambria Math" panose="02040503050406030204" pitchFamily="18" charset="0"/>
                                  <a:ea typeface="Times New Roman" panose="02020603050405020304" pitchFamily="18" charset="0"/>
                                </a:rPr>
                              </m:ctrlPr>
                            </m:sSupPr>
                            <m:e>
                              <m:r>
                                <a:rPr lang="en-GB" i="1">
                                  <a:latin typeface="Cambria Math" panose="02040503050406030204" pitchFamily="18" charset="0"/>
                                  <a:ea typeface="Times New Roman" panose="02020603050405020304" pitchFamily="18" charset="0"/>
                                </a:rPr>
                                <m:t>𝑒</m:t>
                              </m:r>
                            </m:e>
                            <m:sup>
                              <m:r>
                                <a:rPr lang="en-GB" i="1">
                                  <a:latin typeface="Cambria Math" panose="02040503050406030204" pitchFamily="18" charset="0"/>
                                  <a:ea typeface="Times New Roman" panose="02020603050405020304" pitchFamily="18" charset="0"/>
                                </a:rPr>
                                <m:t>−</m:t>
                              </m:r>
                              <m:r>
                                <a:rPr lang="en-GB" i="1">
                                  <a:latin typeface="Cambria Math" panose="02040503050406030204" pitchFamily="18" charset="0"/>
                                  <a:ea typeface="Times New Roman" panose="02020603050405020304" pitchFamily="18" charset="0"/>
                                </a:rPr>
                                <m:t>𝑧</m:t>
                              </m:r>
                            </m:sup>
                          </m:sSup>
                        </m:den>
                      </m:f>
                    </m:oMath>
                  </m:oMathPara>
                </a14:m>
                <a:endParaRPr lang="en-GB" dirty="0"/>
              </a:p>
            </p:txBody>
          </p:sp>
        </mc:Choice>
        <mc:Fallback xmlns="">
          <p:sp>
            <p:nvSpPr>
              <p:cNvPr id="2" name="Rectangle 1"/>
              <p:cNvSpPr>
                <a:spLocks noRot="1" noChangeAspect="1" noMove="1" noResize="1" noEditPoints="1" noAdjustHandles="1" noChangeArrowheads="1" noChangeShapeType="1" noTextEdit="1"/>
              </p:cNvSpPr>
              <p:nvPr/>
            </p:nvSpPr>
            <p:spPr>
              <a:xfrm>
                <a:off x="5833534" y="1860689"/>
                <a:ext cx="5215466" cy="3563540"/>
              </a:xfrm>
              <a:prstGeom prst="rect">
                <a:avLst/>
              </a:prstGeom>
              <a:blipFill rotWithShape="0">
                <a:blip r:embed="rId3"/>
                <a:stretch>
                  <a:fillRect l="-1051" t="-855" r="-935"/>
                </a:stretch>
              </a:blipFill>
            </p:spPr>
            <p:txBody>
              <a:bodyPr/>
              <a:lstStyle/>
              <a:p>
                <a:r>
                  <a:rPr lang="en-GB">
                    <a:noFill/>
                  </a:rPr>
                  <a:t> </a:t>
                </a:r>
              </a:p>
            </p:txBody>
          </p:sp>
        </mc:Fallback>
      </mc:AlternateContent>
    </p:spTree>
    <p:extLst>
      <p:ext uri="{BB962C8B-B14F-4D97-AF65-F5344CB8AC3E}">
        <p14:creationId xmlns:p14="http://schemas.microsoft.com/office/powerpoint/2010/main" val="2493413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US" i="1" dirty="0">
                <a:latin typeface="Arial"/>
                <a:ea typeface="Arial"/>
                <a:cs typeface="Arial"/>
                <a:sym typeface="Arial"/>
              </a:rPr>
              <a:t>CASE STUDY</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711200" y="1613958"/>
            <a:ext cx="10515600" cy="4351338"/>
          </a:xfrm>
        </p:spPr>
        <p:txBody>
          <a:bodyPr>
            <a:normAutofit/>
          </a:bodyPr>
          <a:lstStyle/>
          <a:p>
            <a:endParaRPr lang="en-GB" sz="1800" dirty="0"/>
          </a:p>
          <a:p>
            <a:r>
              <a:rPr lang="en-GB" sz="1800" dirty="0"/>
              <a:t>Bearing in the mind-changing market environment the NN will use different data inputs (historical data, social factors, </a:t>
            </a:r>
            <a:r>
              <a:rPr lang="en-GB" sz="1800" dirty="0" err="1"/>
              <a:t>Covid</a:t>
            </a:r>
            <a:r>
              <a:rPr lang="en-GB" sz="1800" dirty="0"/>
              <a:t> 19 data, consumer price index, retail price, promotions, etc..). </a:t>
            </a:r>
          </a:p>
          <a:p>
            <a:r>
              <a:rPr lang="en-GB" sz="1800" dirty="0"/>
              <a:t>NN will generate future forecasts of the demand for each ham product, each category of ham products, each customer and on total level (manufacturing level).</a:t>
            </a:r>
          </a:p>
          <a:p>
            <a:endParaRPr lang="en-GB" sz="1800" dirty="0"/>
          </a:p>
          <a:p>
            <a:r>
              <a:rPr lang="en-GB" sz="1800" b="1" dirty="0"/>
              <a:t>Future actions (to be):</a:t>
            </a:r>
          </a:p>
          <a:p>
            <a:r>
              <a:rPr lang="en-GB" sz="1800" dirty="0"/>
              <a:t>The DSS will instantly determine optimal levels of stocks for each ham product (Design of inventory). </a:t>
            </a:r>
          </a:p>
          <a:p>
            <a:r>
              <a:rPr lang="en-GB" sz="1800" dirty="0"/>
              <a:t>Additionally, the DSS will be able to trigger the manufacturing (Smart production) of the hams.</a:t>
            </a:r>
          </a:p>
          <a:p>
            <a:r>
              <a:rPr lang="en-GB" sz="1800" dirty="0"/>
              <a:t>Finally, the DSS will generate ordering of the hams via the material resource plan (MRP), which will generate future orders from local producers of raw hams.</a:t>
            </a:r>
          </a:p>
          <a:p>
            <a:endParaRPr lang="en-GB" sz="1800" dirty="0"/>
          </a:p>
          <a:p>
            <a:endParaRPr lang="en-GB" sz="1800" dirty="0"/>
          </a:p>
          <a:p>
            <a:endParaRPr lang="en-GB" sz="1800" dirty="0"/>
          </a:p>
          <a:p>
            <a:endParaRPr lang="en-GB" sz="1800" dirty="0"/>
          </a:p>
          <a:p>
            <a:endParaRPr lang="en-GB" sz="1800" dirty="0"/>
          </a:p>
          <a:p>
            <a:endParaRPr lang="en-GB" sz="1800" dirty="0"/>
          </a:p>
          <a:p>
            <a:endParaRPr lang="en-GB" sz="1800" dirty="0"/>
          </a:p>
        </p:txBody>
      </p:sp>
    </p:spTree>
    <p:extLst>
      <p:ext uri="{BB962C8B-B14F-4D97-AF65-F5344CB8AC3E}">
        <p14:creationId xmlns:p14="http://schemas.microsoft.com/office/powerpoint/2010/main" val="4162437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US" i="1" dirty="0">
                <a:latin typeface="Arial"/>
                <a:ea typeface="Arial"/>
                <a:cs typeface="Arial"/>
                <a:sym typeface="Arial"/>
              </a:rPr>
              <a:t>CASE STUDY</a:t>
            </a:r>
            <a:endParaRPr lang="pl-PL" dirty="0"/>
          </a:p>
        </p:txBody>
      </p:sp>
      <p:sp>
        <p:nvSpPr>
          <p:cNvPr id="2"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7" name="Google Shape;318;p4"/>
          <p:cNvPicPr preferRelativeResize="0"/>
          <p:nvPr/>
        </p:nvPicPr>
        <p:blipFill rotWithShape="1">
          <a:blip r:embed="rId2">
            <a:alphaModFix/>
          </a:blip>
          <a:srcRect/>
          <a:stretch/>
        </p:blipFill>
        <p:spPr>
          <a:xfrm>
            <a:off x="3649134" y="1354666"/>
            <a:ext cx="4080933" cy="5282671"/>
          </a:xfrm>
          <a:prstGeom prst="rect">
            <a:avLst/>
          </a:prstGeom>
          <a:noFill/>
          <a:ln>
            <a:noFill/>
          </a:ln>
        </p:spPr>
      </p:pic>
    </p:spTree>
    <p:extLst>
      <p:ext uri="{BB962C8B-B14F-4D97-AF65-F5344CB8AC3E}">
        <p14:creationId xmlns:p14="http://schemas.microsoft.com/office/powerpoint/2010/main" val="1021420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5D1A4C46F9DF340B00409C6B9ED12C1" ma:contentTypeVersion="15" ma:contentTypeDescription="Create a new document." ma:contentTypeScope="" ma:versionID="f77c99be7a86767cf8852e2977576506">
  <xsd:schema xmlns:xsd="http://www.w3.org/2001/XMLSchema" xmlns:xs="http://www.w3.org/2001/XMLSchema" xmlns:p="http://schemas.microsoft.com/office/2006/metadata/properties" xmlns:ns2="a92fe6ce-cc5e-4661-b3e6-d9d5535f70b5" xmlns:ns3="d9bddfac-6dc9-4958-8f35-4d0da3af229b" targetNamespace="http://schemas.microsoft.com/office/2006/metadata/properties" ma:root="true" ma:fieldsID="1290e7152641fe702006229a94e3f9e1" ns2:_="" ns3:_="">
    <xsd:import namespace="a92fe6ce-cc5e-4661-b3e6-d9d5535f70b5"/>
    <xsd:import namespace="d9bddfac-6dc9-4958-8f35-4d0da3af229b"/>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element ref="ns2:MediaServiceOCR"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2fe6ce-cc5e-4661-b3e6-d9d5535f70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dfb4df37-903f-415b-817d-12eb03f331f0"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9bddfac-6dc9-4958-8f35-4d0da3af229b"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f4652e19-0f91-4064-a28d-12f01e91685a}" ma:internalName="TaxCatchAll" ma:showField="CatchAllData" ma:web="d9bddfac-6dc9-4958-8f35-4d0da3af229b">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92fe6ce-cc5e-4661-b3e6-d9d5535f70b5">
      <Terms xmlns="http://schemas.microsoft.com/office/infopath/2007/PartnerControls"/>
    </lcf76f155ced4ddcb4097134ff3c332f>
    <TaxCatchAll xmlns="d9bddfac-6dc9-4958-8f35-4d0da3af229b" xsi:nil="true"/>
  </documentManagement>
</p:properties>
</file>

<file path=customXml/itemProps1.xml><?xml version="1.0" encoding="utf-8"?>
<ds:datastoreItem xmlns:ds="http://schemas.openxmlformats.org/officeDocument/2006/customXml" ds:itemID="{96409C96-AFBA-4E6E-B02B-1A32F856FE92}">
  <ds:schemaRefs>
    <ds:schemaRef ds:uri="http://schemas.microsoft.com/sharepoint/v3/contenttype/forms"/>
  </ds:schemaRefs>
</ds:datastoreItem>
</file>

<file path=customXml/itemProps2.xml><?xml version="1.0" encoding="utf-8"?>
<ds:datastoreItem xmlns:ds="http://schemas.openxmlformats.org/officeDocument/2006/customXml" ds:itemID="{F9EF33F2-C3D5-490C-85FB-E6F1C06BCFF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92fe6ce-cc5e-4661-b3e6-d9d5535f70b5"/>
    <ds:schemaRef ds:uri="d9bddfac-6dc9-4958-8f35-4d0da3af229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1A76C46-9B09-438D-B5F8-A1AC0A7C518F}">
  <ds:schemaRefs>
    <ds:schemaRef ds:uri="http://purl.org/dc/elements/1.1/"/>
    <ds:schemaRef ds:uri="http://schemas.microsoft.com/office/2006/metadata/properties"/>
    <ds:schemaRef ds:uri="http://schemas.microsoft.com/office/infopath/2007/PartnerControls"/>
    <ds:schemaRef ds:uri="a92fe6ce-cc5e-4661-b3e6-d9d5535f70b5"/>
    <ds:schemaRef ds:uri="http://purl.org/dc/terms/"/>
    <ds:schemaRef ds:uri="http://purl.org/dc/dcmitype/"/>
    <ds:schemaRef ds:uri="http://schemas.microsoft.com/office/2006/documentManagement/types"/>
    <ds:schemaRef ds:uri="http://schemas.openxmlformats.org/package/2006/metadata/core-properties"/>
    <ds:schemaRef ds:uri="d9bddfac-6dc9-4958-8f35-4d0da3af229b"/>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4260</TotalTime>
  <Words>1123</Words>
  <Application>Microsoft Office PowerPoint</Application>
  <PresentationFormat>Panoramiczny</PresentationFormat>
  <Paragraphs>135</Paragraphs>
  <Slides>18</Slides>
  <Notes>0</Notes>
  <HiddenSlides>0</HiddenSlides>
  <MMClips>0</MMClips>
  <ScaleCrop>false</ScaleCrop>
  <HeadingPairs>
    <vt:vector size="6" baseType="variant">
      <vt:variant>
        <vt:lpstr>Używane czcionki</vt:lpstr>
      </vt:variant>
      <vt:variant>
        <vt:i4>8</vt:i4>
      </vt:variant>
      <vt:variant>
        <vt:lpstr>Motyw</vt:lpstr>
      </vt:variant>
      <vt:variant>
        <vt:i4>1</vt:i4>
      </vt:variant>
      <vt:variant>
        <vt:lpstr>Tytuły slajdów</vt:lpstr>
      </vt:variant>
      <vt:variant>
        <vt:i4>18</vt:i4>
      </vt:variant>
    </vt:vector>
  </HeadingPairs>
  <TitlesOfParts>
    <vt:vector size="27" baseType="lpstr">
      <vt:lpstr>Arial</vt:lpstr>
      <vt:lpstr>Arial</vt:lpstr>
      <vt:lpstr>Calibri</vt:lpstr>
      <vt:lpstr>Cambria Math</vt:lpstr>
      <vt:lpstr>Lato Light</vt:lpstr>
      <vt:lpstr>Noto Sans Symbols</vt:lpstr>
      <vt:lpstr>Tahoma</vt:lpstr>
      <vt:lpstr>Times New Roman</vt:lpstr>
      <vt:lpstr>Motyw pakietu Office</vt:lpstr>
      <vt:lpstr>AI demo</vt:lpstr>
      <vt:lpstr>Pillars:</vt:lpstr>
      <vt:lpstr>Methodology:</vt:lpstr>
      <vt:lpstr>Facebook’s Prophet in action</vt:lpstr>
      <vt:lpstr>Facebook’s Prophet in action</vt:lpstr>
      <vt:lpstr>AI structure</vt:lpstr>
      <vt:lpstr>AI structure</vt:lpstr>
      <vt:lpstr>CASE STUDY</vt:lpstr>
      <vt:lpstr>CASE STUDY</vt:lpstr>
      <vt:lpstr>CASE STUDY</vt:lpstr>
      <vt:lpstr>Prezentacja programu PowerPoint</vt:lpstr>
      <vt:lpstr>Prezentacja programu PowerPoint</vt:lpstr>
      <vt:lpstr>Training and testing data (cross-validation)</vt:lpstr>
      <vt:lpstr>Prezentacja programu PowerPoint</vt:lpstr>
      <vt:lpstr>Prezentacja programu PowerPoint</vt:lpstr>
      <vt:lpstr>CONCLUSION</vt:lpstr>
      <vt:lpstr>Authors:  Dario Šebalj Dejan Mirčetić Michał Adamczak   Final version: June 2025</vt:lpstr>
      <vt:lpstr>Thank you for your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Michał Adamczak | Wyższa Szkoła Logistyki</dc:creator>
  <cp:lastModifiedBy>KRS</cp:lastModifiedBy>
  <cp:revision>41</cp:revision>
  <dcterms:created xsi:type="dcterms:W3CDTF">2023-07-06T12:09:08Z</dcterms:created>
  <dcterms:modified xsi:type="dcterms:W3CDTF">2025-11-04T14:26:20Z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0x010100C5D1A4C46F9DF340B00409C6B9ED12C1</vt:lpwstr>
  </property>
</Properties>
</file>