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437" r:id="rId8"/>
    <p:sldId id="435" r:id="rId9"/>
    <p:sldId id="436" r:id="rId10"/>
    <p:sldId id="258" r:id="rId11"/>
    <p:sldId id="434" r:id="rId12"/>
    <p:sldId id="274" r:id="rId13"/>
    <p:sldId id="273" r:id="rId14"/>
    <p:sldId id="275" r:id="rId15"/>
    <p:sldId id="259" r:id="rId16"/>
    <p:sldId id="271" r:id="rId17"/>
    <p:sldId id="277" r:id="rId18"/>
    <p:sldId id="268" r:id="rId19"/>
    <p:sldId id="261" r:id="rId20"/>
    <p:sldId id="269" r:id="rId21"/>
    <p:sldId id="272" r:id="rId22"/>
    <p:sldId id="276" r:id="rId23"/>
    <p:sldId id="270" r:id="rId24"/>
    <p:sldId id="262" r:id="rId25"/>
    <p:sldId id="438" r:id="rId26"/>
    <p:sldId id="266" r:id="rId27"/>
    <p:sldId id="278" r:id="rId28"/>
    <p:sldId id="289" r:id="rId29"/>
    <p:sldId id="267" r:id="rId30"/>
  </p:sldIdLst>
  <p:sldSz cx="12192000" cy="6858000"/>
  <p:notesSz cx="7559675" cy="10691813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F1F87027-B1A8-4CAD-AAE8-794C2DBD20E8}"/>
    <pc:docChg chg="custSel modSld">
      <pc:chgData name="Jelena Franjković" userId="db421b58-4577-4f18-b93d-16e533ccff6a" providerId="ADAL" clId="{F1F87027-B1A8-4CAD-AAE8-794C2DBD20E8}" dt="2025-10-27T06:39:46.899" v="27"/>
      <pc:docMkLst>
        <pc:docMk/>
      </pc:docMkLst>
      <pc:sldChg chg="addSp delSp">
        <pc:chgData name="Jelena Franjković" userId="db421b58-4577-4f18-b93d-16e533ccff6a" providerId="ADAL" clId="{F1F87027-B1A8-4CAD-AAE8-794C2DBD20E8}" dt="2025-10-27T06:37:49.459" v="3" actId="478"/>
        <pc:sldMkLst>
          <pc:docMk/>
          <pc:sldMk cId="0" sldId="256"/>
        </pc:sldMkLst>
        <pc:spChg chg="add">
          <ac:chgData name="Jelena Franjković" userId="db421b58-4577-4f18-b93d-16e533ccff6a" providerId="ADAL" clId="{F1F87027-B1A8-4CAD-AAE8-794C2DBD20E8}" dt="2025-10-27T06:37:46.673" v="2"/>
          <ac:spMkLst>
            <pc:docMk/>
            <pc:sldMk cId="0" sldId="256"/>
            <ac:spMk id="14" creationId="{C8F64C50-E33A-42BC-B4F1-41CE6C64BFFE}"/>
          </ac:spMkLst>
        </pc:spChg>
        <pc:picChg chg="add del">
          <ac:chgData name="Jelena Franjković" userId="db421b58-4577-4f18-b93d-16e533ccff6a" providerId="ADAL" clId="{F1F87027-B1A8-4CAD-AAE8-794C2DBD20E8}" dt="2025-10-27T06:37:44.762" v="1"/>
          <ac:picMkLst>
            <pc:docMk/>
            <pc:sldMk cId="0" sldId="256"/>
            <ac:picMk id="2" creationId="{6E317C3E-3866-46B4-AABB-36AC9B408C61}"/>
          </ac:picMkLst>
        </pc:picChg>
        <pc:picChg chg="del">
          <ac:chgData name="Jelena Franjković" userId="db421b58-4577-4f18-b93d-16e533ccff6a" providerId="ADAL" clId="{F1F87027-B1A8-4CAD-AAE8-794C2DBD20E8}" dt="2025-10-27T06:37:49.459" v="3" actId="478"/>
          <ac:picMkLst>
            <pc:docMk/>
            <pc:sldMk cId="0" sldId="256"/>
            <ac:picMk id="98" creationId="{00000000-0000-0000-0000-000000000000}"/>
          </ac:picMkLst>
        </pc:picChg>
      </pc:sldChg>
      <pc:sldChg chg="addSp modSp">
        <pc:chgData name="Jelena Franjković" userId="db421b58-4577-4f18-b93d-16e533ccff6a" providerId="ADAL" clId="{F1F87027-B1A8-4CAD-AAE8-794C2DBD20E8}" dt="2025-10-27T06:38:48.849" v="5" actId="1036"/>
        <pc:sldMkLst>
          <pc:docMk/>
          <pc:sldMk cId="0" sldId="257"/>
        </pc:sldMkLst>
        <pc:spChg chg="add mod">
          <ac:chgData name="Jelena Franjković" userId="db421b58-4577-4f18-b93d-16e533ccff6a" providerId="ADAL" clId="{F1F87027-B1A8-4CAD-AAE8-794C2DBD20E8}" dt="2025-10-27T06:38:48.849" v="5" actId="1036"/>
          <ac:spMkLst>
            <pc:docMk/>
            <pc:sldMk cId="0" sldId="257"/>
            <ac:spMk id="4" creationId="{C56CF681-2607-48A0-8A75-7819DD870B53}"/>
          </ac:spMkLst>
        </pc:spChg>
      </pc:sldChg>
      <pc:sldChg chg="addSp">
        <pc:chgData name="Jelena Franjković" userId="db421b58-4577-4f18-b93d-16e533ccff6a" providerId="ADAL" clId="{F1F87027-B1A8-4CAD-AAE8-794C2DBD20E8}" dt="2025-10-27T06:38:58.808" v="9"/>
        <pc:sldMkLst>
          <pc:docMk/>
          <pc:sldMk cId="1283555088" sldId="258"/>
        </pc:sldMkLst>
        <pc:spChg chg="add">
          <ac:chgData name="Jelena Franjković" userId="db421b58-4577-4f18-b93d-16e533ccff6a" providerId="ADAL" clId="{F1F87027-B1A8-4CAD-AAE8-794C2DBD20E8}" dt="2025-10-27T06:38:58.808" v="9"/>
          <ac:spMkLst>
            <pc:docMk/>
            <pc:sldMk cId="1283555088" sldId="258"/>
            <ac:spMk id="5" creationId="{37FB8833-B171-4340-8A24-558543F506BB}"/>
          </ac:spMkLst>
        </pc:spChg>
      </pc:sldChg>
      <pc:sldChg chg="addSp">
        <pc:chgData name="Jelena Franjković" userId="db421b58-4577-4f18-b93d-16e533ccff6a" providerId="ADAL" clId="{F1F87027-B1A8-4CAD-AAE8-794C2DBD20E8}" dt="2025-10-27T06:39:13.445" v="14"/>
        <pc:sldMkLst>
          <pc:docMk/>
          <pc:sldMk cId="0" sldId="259"/>
        </pc:sldMkLst>
        <pc:spChg chg="add">
          <ac:chgData name="Jelena Franjković" userId="db421b58-4577-4f18-b93d-16e533ccff6a" providerId="ADAL" clId="{F1F87027-B1A8-4CAD-AAE8-794C2DBD20E8}" dt="2025-10-27T06:39:13.445" v="14"/>
          <ac:spMkLst>
            <pc:docMk/>
            <pc:sldMk cId="0" sldId="259"/>
            <ac:spMk id="5" creationId="{98BE20E6-34CB-4E47-AB7B-D2340527BA14}"/>
          </ac:spMkLst>
        </pc:spChg>
      </pc:sldChg>
      <pc:sldChg chg="addSp">
        <pc:chgData name="Jelena Franjković" userId="db421b58-4577-4f18-b93d-16e533ccff6a" providerId="ADAL" clId="{F1F87027-B1A8-4CAD-AAE8-794C2DBD20E8}" dt="2025-10-27T06:39:25.017" v="18"/>
        <pc:sldMkLst>
          <pc:docMk/>
          <pc:sldMk cId="0" sldId="261"/>
        </pc:sldMkLst>
        <pc:spChg chg="add">
          <ac:chgData name="Jelena Franjković" userId="db421b58-4577-4f18-b93d-16e533ccff6a" providerId="ADAL" clId="{F1F87027-B1A8-4CAD-AAE8-794C2DBD20E8}" dt="2025-10-27T06:39:25.017" v="18"/>
          <ac:spMkLst>
            <pc:docMk/>
            <pc:sldMk cId="0" sldId="261"/>
            <ac:spMk id="4" creationId="{ECCE1E44-25F6-4787-BC25-753A5A4D2DFE}"/>
          </ac:spMkLst>
        </pc:spChg>
      </pc:sldChg>
      <pc:sldChg chg="addSp">
        <pc:chgData name="Jelena Franjković" userId="db421b58-4577-4f18-b93d-16e533ccff6a" providerId="ADAL" clId="{F1F87027-B1A8-4CAD-AAE8-794C2DBD20E8}" dt="2025-10-27T06:39:36.350" v="23"/>
        <pc:sldMkLst>
          <pc:docMk/>
          <pc:sldMk cId="0" sldId="262"/>
        </pc:sldMkLst>
        <pc:spChg chg="add">
          <ac:chgData name="Jelena Franjković" userId="db421b58-4577-4f18-b93d-16e533ccff6a" providerId="ADAL" clId="{F1F87027-B1A8-4CAD-AAE8-794C2DBD20E8}" dt="2025-10-27T06:39:36.350" v="23"/>
          <ac:spMkLst>
            <pc:docMk/>
            <pc:sldMk cId="0" sldId="262"/>
            <ac:spMk id="5" creationId="{3D2F53C0-05D4-4E32-87E0-DAF481E4C710}"/>
          </ac:spMkLst>
        </pc:spChg>
      </pc:sldChg>
      <pc:sldChg chg="addSp">
        <pc:chgData name="Jelena Franjković" userId="db421b58-4577-4f18-b93d-16e533ccff6a" providerId="ADAL" clId="{F1F87027-B1A8-4CAD-AAE8-794C2DBD20E8}" dt="2025-10-27T06:39:42.232" v="25"/>
        <pc:sldMkLst>
          <pc:docMk/>
          <pc:sldMk cId="0" sldId="266"/>
        </pc:sldMkLst>
        <pc:spChg chg="add">
          <ac:chgData name="Jelena Franjković" userId="db421b58-4577-4f18-b93d-16e533ccff6a" providerId="ADAL" clId="{F1F87027-B1A8-4CAD-AAE8-794C2DBD20E8}" dt="2025-10-27T06:39:42.232" v="25"/>
          <ac:spMkLst>
            <pc:docMk/>
            <pc:sldMk cId="0" sldId="266"/>
            <ac:spMk id="4" creationId="{BA1AFA5A-0238-4ABD-B808-F5261F9B25D5}"/>
          </ac:spMkLst>
        </pc:spChg>
      </pc:sldChg>
      <pc:sldChg chg="addSp">
        <pc:chgData name="Jelena Franjković" userId="db421b58-4577-4f18-b93d-16e533ccff6a" providerId="ADAL" clId="{F1F87027-B1A8-4CAD-AAE8-794C2DBD20E8}" dt="2025-10-27T06:39:46.899" v="27"/>
        <pc:sldMkLst>
          <pc:docMk/>
          <pc:sldMk cId="0" sldId="267"/>
        </pc:sldMkLst>
        <pc:spChg chg="add">
          <ac:chgData name="Jelena Franjković" userId="db421b58-4577-4f18-b93d-16e533ccff6a" providerId="ADAL" clId="{F1F87027-B1A8-4CAD-AAE8-794C2DBD20E8}" dt="2025-10-27T06:39:46.899" v="27"/>
          <ac:spMkLst>
            <pc:docMk/>
            <pc:sldMk cId="0" sldId="267"/>
            <ac:spMk id="4" creationId="{E391473A-7B0A-469A-A078-2E9F3E67B914}"/>
          </ac:spMkLst>
        </pc:spChg>
      </pc:sldChg>
      <pc:sldChg chg="addSp">
        <pc:chgData name="Jelena Franjković" userId="db421b58-4577-4f18-b93d-16e533ccff6a" providerId="ADAL" clId="{F1F87027-B1A8-4CAD-AAE8-794C2DBD20E8}" dt="2025-10-27T06:39:21.554" v="17"/>
        <pc:sldMkLst>
          <pc:docMk/>
          <pc:sldMk cId="1734625239" sldId="268"/>
        </pc:sldMkLst>
        <pc:spChg chg="add">
          <ac:chgData name="Jelena Franjković" userId="db421b58-4577-4f18-b93d-16e533ccff6a" providerId="ADAL" clId="{F1F87027-B1A8-4CAD-AAE8-794C2DBD20E8}" dt="2025-10-27T06:39:21.554" v="17"/>
          <ac:spMkLst>
            <pc:docMk/>
            <pc:sldMk cId="1734625239" sldId="268"/>
            <ac:spMk id="4" creationId="{E743DBD9-24CD-494D-8EE0-6EBE578880F4}"/>
          </ac:spMkLst>
        </pc:spChg>
      </pc:sldChg>
      <pc:sldChg chg="addSp">
        <pc:chgData name="Jelena Franjković" userId="db421b58-4577-4f18-b93d-16e533ccff6a" providerId="ADAL" clId="{F1F87027-B1A8-4CAD-AAE8-794C2DBD20E8}" dt="2025-10-27T06:39:27.349" v="19"/>
        <pc:sldMkLst>
          <pc:docMk/>
          <pc:sldMk cId="541305173" sldId="269"/>
        </pc:sldMkLst>
        <pc:spChg chg="add">
          <ac:chgData name="Jelena Franjković" userId="db421b58-4577-4f18-b93d-16e533ccff6a" providerId="ADAL" clId="{F1F87027-B1A8-4CAD-AAE8-794C2DBD20E8}" dt="2025-10-27T06:39:27.349" v="19"/>
          <ac:spMkLst>
            <pc:docMk/>
            <pc:sldMk cId="541305173" sldId="269"/>
            <ac:spMk id="4" creationId="{755464B1-1B41-4C63-8F1D-6A0202456052}"/>
          </ac:spMkLst>
        </pc:spChg>
      </pc:sldChg>
      <pc:sldChg chg="addSp">
        <pc:chgData name="Jelena Franjković" userId="db421b58-4577-4f18-b93d-16e533ccff6a" providerId="ADAL" clId="{F1F87027-B1A8-4CAD-AAE8-794C2DBD20E8}" dt="2025-10-27T06:39:33.923" v="22"/>
        <pc:sldMkLst>
          <pc:docMk/>
          <pc:sldMk cId="3795078662" sldId="270"/>
        </pc:sldMkLst>
        <pc:spChg chg="add">
          <ac:chgData name="Jelena Franjković" userId="db421b58-4577-4f18-b93d-16e533ccff6a" providerId="ADAL" clId="{F1F87027-B1A8-4CAD-AAE8-794C2DBD20E8}" dt="2025-10-27T06:39:33.923" v="22"/>
          <ac:spMkLst>
            <pc:docMk/>
            <pc:sldMk cId="3795078662" sldId="270"/>
            <ac:spMk id="4" creationId="{61E7D16B-2A71-41F8-9DD9-A28CD41DE189}"/>
          </ac:spMkLst>
        </pc:spChg>
      </pc:sldChg>
      <pc:sldChg chg="addSp">
        <pc:chgData name="Jelena Franjković" userId="db421b58-4577-4f18-b93d-16e533ccff6a" providerId="ADAL" clId="{F1F87027-B1A8-4CAD-AAE8-794C2DBD20E8}" dt="2025-10-27T06:39:15.581" v="15"/>
        <pc:sldMkLst>
          <pc:docMk/>
          <pc:sldMk cId="3938609928" sldId="271"/>
        </pc:sldMkLst>
        <pc:spChg chg="add">
          <ac:chgData name="Jelena Franjković" userId="db421b58-4577-4f18-b93d-16e533ccff6a" providerId="ADAL" clId="{F1F87027-B1A8-4CAD-AAE8-794C2DBD20E8}" dt="2025-10-27T06:39:15.581" v="15"/>
          <ac:spMkLst>
            <pc:docMk/>
            <pc:sldMk cId="3938609928" sldId="271"/>
            <ac:spMk id="5" creationId="{7A2DE33C-A96B-4F9A-AD0A-1A98C7C48687}"/>
          </ac:spMkLst>
        </pc:spChg>
      </pc:sldChg>
      <pc:sldChg chg="addSp">
        <pc:chgData name="Jelena Franjković" userId="db421b58-4577-4f18-b93d-16e533ccff6a" providerId="ADAL" clId="{F1F87027-B1A8-4CAD-AAE8-794C2DBD20E8}" dt="2025-10-27T06:39:29.252" v="20"/>
        <pc:sldMkLst>
          <pc:docMk/>
          <pc:sldMk cId="16559152" sldId="272"/>
        </pc:sldMkLst>
        <pc:spChg chg="add">
          <ac:chgData name="Jelena Franjković" userId="db421b58-4577-4f18-b93d-16e533ccff6a" providerId="ADAL" clId="{F1F87027-B1A8-4CAD-AAE8-794C2DBD20E8}" dt="2025-10-27T06:39:29.252" v="20"/>
          <ac:spMkLst>
            <pc:docMk/>
            <pc:sldMk cId="16559152" sldId="272"/>
            <ac:spMk id="5" creationId="{58F6725C-8482-4F72-9397-6D4D1E8BCB65}"/>
          </ac:spMkLst>
        </pc:spChg>
      </pc:sldChg>
      <pc:sldChg chg="addSp">
        <pc:chgData name="Jelena Franjković" userId="db421b58-4577-4f18-b93d-16e533ccff6a" providerId="ADAL" clId="{F1F87027-B1A8-4CAD-AAE8-794C2DBD20E8}" dt="2025-10-27T06:39:08.606" v="12"/>
        <pc:sldMkLst>
          <pc:docMk/>
          <pc:sldMk cId="3719117435" sldId="273"/>
        </pc:sldMkLst>
        <pc:spChg chg="add">
          <ac:chgData name="Jelena Franjković" userId="db421b58-4577-4f18-b93d-16e533ccff6a" providerId="ADAL" clId="{F1F87027-B1A8-4CAD-AAE8-794C2DBD20E8}" dt="2025-10-27T06:39:08.606" v="12"/>
          <ac:spMkLst>
            <pc:docMk/>
            <pc:sldMk cId="3719117435" sldId="273"/>
            <ac:spMk id="5" creationId="{941D6F51-6D56-40D2-811C-9792898E3262}"/>
          </ac:spMkLst>
        </pc:spChg>
      </pc:sldChg>
      <pc:sldChg chg="addSp">
        <pc:chgData name="Jelena Franjković" userId="db421b58-4577-4f18-b93d-16e533ccff6a" providerId="ADAL" clId="{F1F87027-B1A8-4CAD-AAE8-794C2DBD20E8}" dt="2025-10-27T06:39:06.087" v="11"/>
        <pc:sldMkLst>
          <pc:docMk/>
          <pc:sldMk cId="1419681172" sldId="274"/>
        </pc:sldMkLst>
        <pc:spChg chg="add">
          <ac:chgData name="Jelena Franjković" userId="db421b58-4577-4f18-b93d-16e533ccff6a" providerId="ADAL" clId="{F1F87027-B1A8-4CAD-AAE8-794C2DBD20E8}" dt="2025-10-27T06:39:06.087" v="11"/>
          <ac:spMkLst>
            <pc:docMk/>
            <pc:sldMk cId="1419681172" sldId="274"/>
            <ac:spMk id="5" creationId="{475CA053-2B71-4A75-A202-A56FA3B10288}"/>
          </ac:spMkLst>
        </pc:spChg>
      </pc:sldChg>
      <pc:sldChg chg="addSp">
        <pc:chgData name="Jelena Franjković" userId="db421b58-4577-4f18-b93d-16e533ccff6a" providerId="ADAL" clId="{F1F87027-B1A8-4CAD-AAE8-794C2DBD20E8}" dt="2025-10-27T06:39:10.817" v="13"/>
        <pc:sldMkLst>
          <pc:docMk/>
          <pc:sldMk cId="388892531" sldId="275"/>
        </pc:sldMkLst>
        <pc:spChg chg="add">
          <ac:chgData name="Jelena Franjković" userId="db421b58-4577-4f18-b93d-16e533ccff6a" providerId="ADAL" clId="{F1F87027-B1A8-4CAD-AAE8-794C2DBD20E8}" dt="2025-10-27T06:39:10.817" v="13"/>
          <ac:spMkLst>
            <pc:docMk/>
            <pc:sldMk cId="388892531" sldId="275"/>
            <ac:spMk id="5" creationId="{5D9050AD-FDC9-4B4F-9BBC-7F5DFC068AA7}"/>
          </ac:spMkLst>
        </pc:spChg>
      </pc:sldChg>
      <pc:sldChg chg="addSp">
        <pc:chgData name="Jelena Franjković" userId="db421b58-4577-4f18-b93d-16e533ccff6a" providerId="ADAL" clId="{F1F87027-B1A8-4CAD-AAE8-794C2DBD20E8}" dt="2025-10-27T06:39:31.646" v="21"/>
        <pc:sldMkLst>
          <pc:docMk/>
          <pc:sldMk cId="4059295034" sldId="276"/>
        </pc:sldMkLst>
        <pc:spChg chg="add">
          <ac:chgData name="Jelena Franjković" userId="db421b58-4577-4f18-b93d-16e533ccff6a" providerId="ADAL" clId="{F1F87027-B1A8-4CAD-AAE8-794C2DBD20E8}" dt="2025-10-27T06:39:31.646" v="21"/>
          <ac:spMkLst>
            <pc:docMk/>
            <pc:sldMk cId="4059295034" sldId="276"/>
            <ac:spMk id="4" creationId="{51EC1E68-D8EA-419F-8444-D2FACB6918AE}"/>
          </ac:spMkLst>
        </pc:spChg>
      </pc:sldChg>
      <pc:sldChg chg="addSp">
        <pc:chgData name="Jelena Franjković" userId="db421b58-4577-4f18-b93d-16e533ccff6a" providerId="ADAL" clId="{F1F87027-B1A8-4CAD-AAE8-794C2DBD20E8}" dt="2025-10-27T06:39:17.716" v="16"/>
        <pc:sldMkLst>
          <pc:docMk/>
          <pc:sldMk cId="3275584542" sldId="277"/>
        </pc:sldMkLst>
        <pc:spChg chg="add">
          <ac:chgData name="Jelena Franjković" userId="db421b58-4577-4f18-b93d-16e533ccff6a" providerId="ADAL" clId="{F1F87027-B1A8-4CAD-AAE8-794C2DBD20E8}" dt="2025-10-27T06:39:17.716" v="16"/>
          <ac:spMkLst>
            <pc:docMk/>
            <pc:sldMk cId="3275584542" sldId="277"/>
            <ac:spMk id="6" creationId="{587C76F7-CAE1-41FE-A50F-B16831F9B9A3}"/>
          </ac:spMkLst>
        </pc:spChg>
      </pc:sldChg>
      <pc:sldChg chg="addSp">
        <pc:chgData name="Jelena Franjković" userId="db421b58-4577-4f18-b93d-16e533ccff6a" providerId="ADAL" clId="{F1F87027-B1A8-4CAD-AAE8-794C2DBD20E8}" dt="2025-10-27T06:39:44.849" v="26"/>
        <pc:sldMkLst>
          <pc:docMk/>
          <pc:sldMk cId="4167233608" sldId="278"/>
        </pc:sldMkLst>
        <pc:spChg chg="add">
          <ac:chgData name="Jelena Franjković" userId="db421b58-4577-4f18-b93d-16e533ccff6a" providerId="ADAL" clId="{F1F87027-B1A8-4CAD-AAE8-794C2DBD20E8}" dt="2025-10-27T06:39:44.849" v="26"/>
          <ac:spMkLst>
            <pc:docMk/>
            <pc:sldMk cId="4167233608" sldId="278"/>
            <ac:spMk id="4" creationId="{AC9FD8D3-6AAE-4B5D-BEA7-56AD4F8A48ED}"/>
          </ac:spMkLst>
        </pc:spChg>
      </pc:sldChg>
      <pc:sldChg chg="addSp">
        <pc:chgData name="Jelena Franjković" userId="db421b58-4577-4f18-b93d-16e533ccff6a" providerId="ADAL" clId="{F1F87027-B1A8-4CAD-AAE8-794C2DBD20E8}" dt="2025-10-27T06:39:01.177" v="10"/>
        <pc:sldMkLst>
          <pc:docMk/>
          <pc:sldMk cId="4243192384" sldId="434"/>
        </pc:sldMkLst>
        <pc:spChg chg="add">
          <ac:chgData name="Jelena Franjković" userId="db421b58-4577-4f18-b93d-16e533ccff6a" providerId="ADAL" clId="{F1F87027-B1A8-4CAD-AAE8-794C2DBD20E8}" dt="2025-10-27T06:39:01.177" v="10"/>
          <ac:spMkLst>
            <pc:docMk/>
            <pc:sldMk cId="4243192384" sldId="434"/>
            <ac:spMk id="5" creationId="{A681B2B7-FA27-4B14-926E-EF08F79832E1}"/>
          </ac:spMkLst>
        </pc:spChg>
      </pc:sldChg>
      <pc:sldChg chg="addSp">
        <pc:chgData name="Jelena Franjković" userId="db421b58-4577-4f18-b93d-16e533ccff6a" providerId="ADAL" clId="{F1F87027-B1A8-4CAD-AAE8-794C2DBD20E8}" dt="2025-10-27T06:38:54.152" v="7"/>
        <pc:sldMkLst>
          <pc:docMk/>
          <pc:sldMk cId="957197095" sldId="435"/>
        </pc:sldMkLst>
        <pc:spChg chg="add">
          <ac:chgData name="Jelena Franjković" userId="db421b58-4577-4f18-b93d-16e533ccff6a" providerId="ADAL" clId="{F1F87027-B1A8-4CAD-AAE8-794C2DBD20E8}" dt="2025-10-27T06:38:54.152" v="7"/>
          <ac:spMkLst>
            <pc:docMk/>
            <pc:sldMk cId="957197095" sldId="435"/>
            <ac:spMk id="9" creationId="{3195DFF2-0AE9-48A7-9E3F-ED0921A40FF4}"/>
          </ac:spMkLst>
        </pc:spChg>
      </pc:sldChg>
      <pc:sldChg chg="addSp">
        <pc:chgData name="Jelena Franjković" userId="db421b58-4577-4f18-b93d-16e533ccff6a" providerId="ADAL" clId="{F1F87027-B1A8-4CAD-AAE8-794C2DBD20E8}" dt="2025-10-27T06:38:56.383" v="8"/>
        <pc:sldMkLst>
          <pc:docMk/>
          <pc:sldMk cId="516918703" sldId="436"/>
        </pc:sldMkLst>
        <pc:spChg chg="add">
          <ac:chgData name="Jelena Franjković" userId="db421b58-4577-4f18-b93d-16e533ccff6a" providerId="ADAL" clId="{F1F87027-B1A8-4CAD-AAE8-794C2DBD20E8}" dt="2025-10-27T06:38:56.383" v="8"/>
          <ac:spMkLst>
            <pc:docMk/>
            <pc:sldMk cId="516918703" sldId="436"/>
            <ac:spMk id="7" creationId="{673CBC82-D0ED-4A30-96B7-F9DC6E510A1C}"/>
          </ac:spMkLst>
        </pc:spChg>
      </pc:sldChg>
      <pc:sldChg chg="addSp">
        <pc:chgData name="Jelena Franjković" userId="db421b58-4577-4f18-b93d-16e533ccff6a" providerId="ADAL" clId="{F1F87027-B1A8-4CAD-AAE8-794C2DBD20E8}" dt="2025-10-27T06:38:51.589" v="6"/>
        <pc:sldMkLst>
          <pc:docMk/>
          <pc:sldMk cId="777026037" sldId="437"/>
        </pc:sldMkLst>
        <pc:spChg chg="add">
          <ac:chgData name="Jelena Franjković" userId="db421b58-4577-4f18-b93d-16e533ccff6a" providerId="ADAL" clId="{F1F87027-B1A8-4CAD-AAE8-794C2DBD20E8}" dt="2025-10-27T06:38:51.589" v="6"/>
          <ac:spMkLst>
            <pc:docMk/>
            <pc:sldMk cId="777026037" sldId="437"/>
            <ac:spMk id="4" creationId="{F3CF4E4A-995F-46D9-BFD7-B449239F6530}"/>
          </ac:spMkLst>
        </pc:spChg>
      </pc:sldChg>
      <pc:sldChg chg="addSp">
        <pc:chgData name="Jelena Franjković" userId="db421b58-4577-4f18-b93d-16e533ccff6a" providerId="ADAL" clId="{F1F87027-B1A8-4CAD-AAE8-794C2DBD20E8}" dt="2025-10-27T06:39:38.783" v="24"/>
        <pc:sldMkLst>
          <pc:docMk/>
          <pc:sldMk cId="3078110176" sldId="438"/>
        </pc:sldMkLst>
        <pc:spChg chg="add">
          <ac:chgData name="Jelena Franjković" userId="db421b58-4577-4f18-b93d-16e533ccff6a" providerId="ADAL" clId="{F1F87027-B1A8-4CAD-AAE8-794C2DBD20E8}" dt="2025-10-27T06:39:38.783" v="24"/>
          <ac:spMkLst>
            <pc:docMk/>
            <pc:sldMk cId="3078110176" sldId="438"/>
            <ac:spMk id="5" creationId="{5EC842A0-77AE-41A3-B88C-8338012764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7. 11. 2025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7. 11. 2025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69364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04F5B70-EEAD-C187-9EC2-652A8A8BEEFE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2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DB812DAD-BC2C-4F0C-5213-5910256124B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7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1D5CEF6-4FDF-4263-E215-030DF6D3A25D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8C06FFCA-CE48-970E-A2A5-B123E3B4A63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learn/articles/business-intelligence/bi-business-analytics" TargetMode="External"/><Relationship Id="rId2" Type="http://schemas.openxmlformats.org/officeDocument/2006/relationships/hyperlink" Target="https://www.britannica.com/topic/just-in-time-manufacturing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r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</a:b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Broj projekta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48382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hr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Uvod u operacijska istraživanja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800" spc="-1" dirty="0" err="1">
                <a:solidFill>
                  <a:schemeClr val="dk1"/>
                </a:solidFill>
                <a:latin typeface="Tahoma"/>
                <a:ea typeface="Tahoma"/>
              </a:rPr>
              <a:t>Predavanje</a:t>
            </a:r>
            <a:endParaRPr lang="en-GB" sz="2800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Dizajn za Six Sigma (DFSS)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Clr>
                <a:srgbClr val="015BA6"/>
              </a:buClr>
              <a:buNone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Faze Dizajna za Six Sigma (DFSS) su:</a:t>
            </a:r>
            <a:endParaRPr lang="en-US" sz="1800" spc="-1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Definirati ciljeve dizajna koji su u skladu sa zahtjevima kupaca i strategijom poduzeća;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Mjerenje i identificiranje karakteristika koje su ključne za kvalitetu (CTQ), mjerenje mogućnosti proizvoda, kapacitet proizvodnog procesa i mjerenje rizika;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Analizirati kako bi se razvile i dizajnirale alternative;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Osmislite poboljšanu alternativu, koja najbolje odgovara analizi u prethodnom koraku;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Provjeriti dizajn, postaviti pilotne projekte, implementirati proizvodni proces i predati ga vlasniku/vlasnicima procesa.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(Chowdhury, 2002.)</a:t>
            </a:r>
            <a:endParaRPr lang="en-US" sz="1200" b="0" strike="noStrike" spc="-1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9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Poslovna inteligencija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i 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inteligencija (BI) obuhvaća sve strategije i tehnologije koje poduzeća koriste za analizu podataka iz prošlih i trenutnih poslovnih informacija.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analitika (BA) je proces temeljen na poslovnoj inteligenciji (BI), koji omogućuje nove uvide u poslovne procese i bolje strateško donošenje odluka za budućnost; nadograđuje se na rudarenje podataka (DM), proces pronalaženja anomalija, obrazaca i korelacija u većim skupovima podataka kako bi se predvidjeli rezultati.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Primjer: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Planiranje prodaje i operacija (SOP) je fleksibilan alat temeljen na poslovnoj inteligenciji za predviđanje i planiranje proizvodnih aktivnosti; obuhvaća planiranje prodaje, proizvodnje i kapaciteta.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(Tableau, 2023.)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031152C-4811-442B-8EFE-E9D76D1C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655" y="2456889"/>
            <a:ext cx="5540689" cy="2999531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cs typeface="Calibri"/>
              </a:rPr>
              <a:t>Institucionalno znanje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</a:t>
            </a:r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skup podataka DM (2024) iz 3. poglavlja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cs typeface="Calibri"/>
              </a:rPr>
              <a:t>Institucionalno znanje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Poslovna analitika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Agregacija podataka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prije analize, podatke je prvo potrebno prikupiti, organizirati i filtrirati, bilo putem dobrovoljnih podataka ili transakcijskih zapisa;</a:t>
            </a:r>
            <a:endParaRPr lang="sl-SI" dirty="0"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Rudarenje podataka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rudarenje podataka sortira velike skupove podataka koristeći baze podataka, statistiku i strojno učenje kako bi se identificirali trendovi i uspostavili odnosi;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Identifikacija asocijacije i sekvence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identifikacija predvidljivih radnji koje se izvode zajedno s drugim radnjama ili sekvencijalno;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Rudarenje teksta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istražuje i organizira velike, nestrukturirane skupove tekstualnih podataka u svrhu kvalitativne i kvantitativne analize;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Prognoziranje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analizira povijesne podatke iz određenog razdoblja kako bi se donijele informirane procjene koje su prediktivne u određivanju budućih događaja ili ponašanja;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Prediktivna analitika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prediktivna poslovna analitika koristi razne statističke tehnike za stvaranje prediktivnih modela koji iz skupova podataka izdvajaju informacije, identificiraju obrasce i pružaju prediktivni rezultat za niz organizacijskih ishoda;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Optimizacija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nakon što su trendovi identificirani i napravljena predviđanja, tvrtke mogu koristiti tehnike simulacije kako bi testirale najbolje moguće scenarije;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Vizualizacija podataka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pruža vizualne prikaze poput grafikona i dijagrama za jednostavnu i brzu analizu podataka.</a:t>
            </a:r>
          </a:p>
        </p:txBody>
      </p:sp>
    </p:spTree>
    <p:extLst>
      <p:ext uri="{BB962C8B-B14F-4D97-AF65-F5344CB8AC3E}">
        <p14:creationId xmlns:p14="http://schemas.microsoft.com/office/powerpoint/2010/main" val="173462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Sustavi za podršku odlučivanju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Sustavi za podršku odlučivanju (DSS) su interaktivni sustavi koji pomažu donositeljima odluka u korištenju podataka i modela za rješavanje nestrukturiranih ili djelomično strukturiranih problema.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Ekspertni sustav (ES) je aplikacijski program ili okruženje koje učinkovito podržava rješavanje problema u specijaliziranom problemskom području, zahtijevajući stručno znanje i vještine.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Uz statističke i simulacijske metode koje se koriste u BA, DSS često uključuje modele koji omogućuju donošenje odluka na temelju skupa prepoznatljivih kriterija, težina, funkcije korisnosti i podataka o varijantama.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Primjer: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Višekriterijsko odlučivanje (MCDM) procjenjuje više (moguće) sukobljenih kriterija u donošenju odluka nad skupom kandidata za rješenja ili varijanti.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Primjer: Višekriterijski proces odlučivanja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MCDM model odlučivanja sastoji se od: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Kriteriji – parametri ulaznih varijanti, ključni za naš dizajn;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 – relativna važnost odabranih kriterija;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 korisnosti – funkcija koja kombinira ponderirane parametre varijanti u vrijednost prikladnosti;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– podaci koji predstavljaju varijante; ulazni podaci za naš MCDM model.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 MCDM-a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4" name="Slika 3" descr="Slika, ki vsebuje besede besedilo, posnetek zaslona, številka, kvadrat&#10;&#10;Opis je samodejno ustvarjen">
            <a:extLst>
              <a:ext uri="{FF2B5EF4-FFF2-40B4-BE49-F238E27FC236}">
                <a16:creationId xmlns:a16="http://schemas.microsoft.com/office/drawing/2014/main" id="{9AB440FA-C4B0-A237-3B0E-A8DADB0FE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43"/>
            <a:ext cx="12192000" cy="30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 MCDM-a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02400F3-C34D-408F-916F-A91511A50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57" y="1374470"/>
            <a:ext cx="7282099" cy="46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postupak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Prikaz varijanti (V) njihovim karakterističnim parametrima (P): {V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Normalizacija parametara </a:t>
            </a:r>
            <a:r>
              <a:rPr lang="hr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izračunavanjem relativn</a:t>
            </a:r>
            <a:r>
              <a:rPr lang="en-GB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hr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lokal</a:t>
            </a:r>
            <a:r>
              <a:rPr lang="hr-HR" sz="1100" kern="100" dirty="0" err="1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nog</a:t>
            </a:r>
            <a:r>
              <a:rPr lang="hr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stupn</a:t>
            </a:r>
            <a:r>
              <a:rPr lang="hr-HR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p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svaki P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(j=1...n), s obzirom na maksimalnu vrijednost P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" sz="1100" kern="100" baseline="30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parametra iz svih i uzoraka: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ako je veća vrijednost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ako je manja vrijednost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hr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Ocjene su ponderirane prema preferencijama: </a:t>
            </a:r>
            <a:r>
              <a:rPr lang="hr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 </a:t>
            </a:r>
            <a:r>
              <a:rPr lang="hr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 </a:t>
            </a:r>
            <a:r>
              <a:rPr lang="hr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 </a:t>
            </a:r>
            <a:r>
              <a:rPr lang="hr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 </a:t>
            </a:r>
            <a:r>
              <a:rPr lang="hr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 </a:t>
            </a:r>
            <a:r>
              <a:rPr lang="hr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 </a:t>
            </a:r>
            <a:r>
              <a:rPr lang="hr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 </a:t>
            </a:r>
            <a:r>
              <a:rPr lang="hr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 </a:t>
            </a:r>
            <a:r>
              <a:rPr lang="hr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za svaki j=1...n, ponderima </a:t>
            </a:r>
            <a:r>
              <a:rPr lang="hr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 </a:t>
            </a:r>
            <a:r>
              <a:rPr lang="hr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 </a:t>
            </a:r>
            <a:r>
              <a:rPr lang="hr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koji se trebaju zbrojiti do 1, tj. 100%;</a:t>
            </a:r>
            <a:endParaRPr lang="sl-SI" sz="11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Ponderirane ocjene svih varijanti se zbrajaju: X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svako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kako bi se dobile složene ocjene prema našoj funkciji korisnosti;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hr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Najbolja </a:t>
            </a:r>
            <a:r>
              <a:rPr lang="hr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varijanta je odabrana Y=max {X </a:t>
            </a:r>
            <a:r>
              <a:rPr lang="hr" sz="11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 </a:t>
            </a:r>
            <a:r>
              <a:rPr lang="hr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</a:t>
            </a:r>
            <a:r>
              <a:rPr lang="hr-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genda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Operacijska istraživanja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Strateško logističko planiranje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Poslovna analitika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Sustavi za podršku odlučivanju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Inženjerstvo temeljeno na znanju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Inženjerstvo temeljeno na znanju </a:t>
            </a:r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(KBE)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Inženjerstvo temeljeno na znanju (KBE) je inženjerska metodologija koja sustavno integrira inženjersko znanje u sustav dizajna.</a:t>
            </a:r>
            <a:endParaRPr lang="en-GB" dirty="0">
              <a:solidFill>
                <a:schemeClr val="dk1"/>
              </a:solidFill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Životni ciklus upravljanja znanjem:</a:t>
            </a:r>
            <a:endParaRPr lang="en-GB" dirty="0">
              <a:solidFill>
                <a:schemeClr val="dk1"/>
              </a:solidFill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Identificiraj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odabrana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nesukladnost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željenim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stanjem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koja se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pojavljuje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procesu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proizvodnje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zbog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loše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definiranog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procesa.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Uhvati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iskustvo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svojim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svojstvima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uhvaćeno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Analizirajte: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napravljena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temeljnog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uzroka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snimljenog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iskustva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kako bi se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identificirala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odgovarajuća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strategija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lijeka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njezina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ponovna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uporaba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kako bi se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spriječile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ponovne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anomalije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Pohrani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uvidi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iz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analize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arhiviraju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se s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iskustvom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Traži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dohvati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iskustvo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traži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dohvaća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Upotreba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koristi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se element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iskustva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Ponovno korištenje: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zaključuje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se ciklus upravljanja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znanjem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započinje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novi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(Andersson &amp; Larsson &amp; Ola, 2011.)</a:t>
            </a:r>
            <a:endParaRPr lang="en-GB" sz="1200" b="0" strike="noStrike" spc="-1">
              <a:solidFill>
                <a:srgbClr val="7F7F7F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Strateško upravljanje logistikom (OR + 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buClr>
                <a:srgbClr val="015BA6"/>
              </a:buClr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Inženjerstvo temeljeno na znanju nadopunjuje se daljnjim (OR) disciplinama, npr.:</a:t>
            </a:r>
            <a:endParaRPr lang="en-GB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/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Računalno potpomognuto upravljanje projektima (PS);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Računalno potpomognuto projektiranje (CAD), proizvodnja (CAM) i robotika (CIM);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Modeliranje i analiza računalnom simulacijom (SMA);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Računalno potpomognuto detaljno planiranje proizvodnje (MPS / MRP).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Projekti poboljšanja poslovanja DFSS-a u strateškom planiranju logistike u skladu su s KBE-om.</a:t>
            </a:r>
            <a:endParaRPr lang="sl-SI" dirty="0">
              <a:solidFill>
                <a:schemeClr val="dk1"/>
              </a:solidFill>
              <a:ea typeface="Calibri"/>
              <a:cs typeface="Calibri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</a:pPr>
            <a:endParaRPr lang="en-GB" sz="1400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(Andersson &amp; Larsson &amp; Ola, 2011.)</a:t>
            </a:r>
            <a:endParaRPr lang="en-GB" sz="1200" b="0" strike="noStrike" spc="-1">
              <a:solidFill>
                <a:srgbClr val="7F7F7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811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Sažetak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Primjene OR-a nalaze se u sustavima upravljanja znanjem (KMS):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600" spc="-1" dirty="0">
                <a:solidFill>
                  <a:schemeClr val="dk1"/>
                </a:solidFill>
                <a:latin typeface="Tahoma"/>
                <a:ea typeface="Tahoma"/>
              </a:rPr>
              <a:t>Sustavi za podršku odlučivanju (DSS),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600" spc="-1" dirty="0">
                <a:solidFill>
                  <a:schemeClr val="dk1"/>
                </a:solidFill>
                <a:latin typeface="Tahoma"/>
                <a:ea typeface="Tahoma"/>
              </a:rPr>
              <a:t>Poslovna analitika (BA) kao nadogradnja rudarenja podataka (DM) i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600" spc="-1" dirty="0">
                <a:solidFill>
                  <a:schemeClr val="dk1"/>
                </a:solidFill>
                <a:latin typeface="Tahoma"/>
                <a:ea typeface="Tahoma"/>
              </a:rPr>
              <a:t>Inženjerstvo temeljeno na znanju (KBE) kao nadogradnja računalno potpomognutog inženjerstva (CAE).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L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AIMS (2021). SCOR - Supply Chain Operations Model. [available at: https://aims.education/study-online/supply-chain-operations-reference-model-scor/, access June 20, 2023]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Ciampa, D. (1992). Total Quality: A User's Guide for Implementation, Addison-Wesley.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Britannica, T. Editors of </a:t>
            </a:r>
            <a:r>
              <a:rPr lang="en-US" sz="2000" spc="-1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Encyclopaedia</a:t>
            </a: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(2023). Just-in-time manufacturing, Encyclopedia Britannica. [available at: </a:t>
            </a:r>
            <a:r>
              <a:rPr lang="en-US" sz="2000" spc="-1" dirty="0">
                <a:solidFill>
                  <a:srgbClr val="4472C4"/>
                </a:solidFill>
                <a:ea typeface="Calibri" panose="020F0502020204030204"/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https://www.britannica.com/topic/just-in-time-manufacturing</a:t>
            </a: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, access June 20, 2023]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Chowdhury, S. (2002). Design for Six Sigma: The revolutionary process for achieving extraordinary profits, Prentice Hall,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Tableau (2023). Comparing Business Intelligence, Business Analytics and Data Analytics. [Available from: </a:t>
            </a:r>
            <a:r>
              <a:rPr lang="en-US" sz="2000" spc="-1" dirty="0">
                <a:solidFill>
                  <a:srgbClr val="4472C4"/>
                </a:solidFill>
                <a:ea typeface="Calibri" panose="020F0502020204030204"/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https://www.tableau.com/learn/articles/business-intelligence/bi-business-analytics</a:t>
            </a: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, access June 20, 2023]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Tennant, G. (2001). SIX SIGMA: SPC and TQM in Manufacturing and Services, Gower Publishing, Ltd.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Robinson, S. (2004). Simulation: The Practice of Model Development and Use, Wiley. </a:t>
            </a: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Andersson, P. &amp; Larsson, T. &amp; Ola, I. (2011). A case study of how knowledge based engineering tools support experience re-use. In Research into Design – Supporting Sustainable Product Development, Chakrabarti, A. (</a:t>
            </a:r>
            <a:r>
              <a:rPr lang="en-US" sz="2000" spc="-1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Edt</a:t>
            </a: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.), Research Publishing, Indian Institute of Science, Bangalore, India.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3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1458738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</a:t>
            </a:r>
            <a:r>
              <a:rPr lang="hr" sz="4800" b="1" spc="-1" dirty="0">
                <a:solidFill>
                  <a:srgbClr val="015BA6"/>
                </a:solidFill>
                <a:latin typeface="Tahoma"/>
                <a:ea typeface="Tahoma"/>
              </a:rPr>
              <a:t>na</a:t>
            </a:r>
            <a:r>
              <a:rPr lang="hr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 pažnji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Operacijska istraživanja (OR)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73A595F-3B6F-93D4-04B0-07D26862F901}"/>
              </a:ext>
            </a:extLst>
          </p:cNvPr>
          <p:cNvSpPr txBox="1"/>
          <p:nvPr/>
        </p:nvSpPr>
        <p:spPr>
          <a:xfrm>
            <a:off x="1786802" y="2021565"/>
            <a:ext cx="8386237" cy="193899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r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Operacijska istraživanja</a:t>
            </a:r>
            <a:r>
              <a:rPr lang="hr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često skraćeno na </a:t>
            </a:r>
            <a:r>
              <a:rPr lang="hr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OR</a:t>
            </a:r>
            <a:r>
              <a:rPr lang="hr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disciplina je koja se bavi razvojem i primjenom analitičkih metoda za poboljšanje donošenja odluka.</a:t>
            </a:r>
            <a:endParaRPr lang="sl-SI" sz="2400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algn="just"/>
            <a:endParaRPr lang="en-US" sz="2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hr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Pojam znanost </a:t>
            </a:r>
            <a:r>
              <a:rPr lang="en-GB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</a:t>
            </a:r>
            <a:r>
              <a:rPr lang="hr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upravljanj</a:t>
            </a:r>
            <a:r>
              <a:rPr lang="en-GB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</a:t>
            </a:r>
            <a:r>
              <a:rPr lang="hr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ponekad se koristi kao sinonim.</a:t>
            </a:r>
            <a:endParaRPr lang="sl-SI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0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Operacijska istraživanja</a:t>
            </a:r>
            <a:endParaRPr lang="sl-SI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Interakcija između planiranih tehničkih i ljudskih sustava.</a:t>
            </a:r>
            <a:endParaRPr lang="sl-SI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Karakteristike: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Varijabilnost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Deterministički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Stohastički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Međuovisnost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(ne)</a:t>
            </a:r>
            <a:r>
              <a:rPr lang="hr" spc="-1" dirty="0">
                <a:solidFill>
                  <a:schemeClr val="dk1"/>
                </a:solidFill>
                <a:latin typeface="Tahoma"/>
                <a:ea typeface="Tahoma"/>
              </a:rPr>
              <a:t>ovisnost 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među komponentama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Složenost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Strukturni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Bihevioralni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EADA423B-792E-4124-8555-CA1485BD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80" y="4190265"/>
            <a:ext cx="2387600" cy="15875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1B4F3C-6F39-415B-9B58-E57FDFE53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032" y="2182350"/>
            <a:ext cx="1517984" cy="200791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E713BB9-962F-491D-98EA-BB86A36BBD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6080" y="4190265"/>
            <a:ext cx="2387600" cy="15875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22A35E6-DF2C-4A61-83EE-85432D11C6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6077"/>
          <a:stretch>
            <a:fillRect/>
          </a:stretch>
        </p:blipFill>
        <p:spPr>
          <a:xfrm>
            <a:off x="4335970" y="4190265"/>
            <a:ext cx="2242510" cy="15875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A90D626-0CF3-48F0-9E56-BAC2F07C02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3016" y="2117196"/>
            <a:ext cx="1380664" cy="20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Primjeri upotrebe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5444147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1: Razumijevanje uskih grla koja ograničavaju performanse rada sustava …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2: Analiza utjecaja proizvodnih rasporeda na operacije …</a:t>
            </a: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3: Operacije, koje uključuju ljude …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82396FC-9C5B-4FAA-9E1A-946EFE96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105" y="1030336"/>
            <a:ext cx="2100446" cy="1535524"/>
          </a:xfrm>
          <a:prstGeom prst="rect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0E48E4D-3A8A-4585-AAE0-5363CE5D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06" y="2859136"/>
            <a:ext cx="2224505" cy="1485900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56D7BA7-E6DA-47CA-8E31-53C38A300F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85"/>
          <a:stretch>
            <a:fillRect/>
          </a:stretch>
        </p:blipFill>
        <p:spPr>
          <a:xfrm>
            <a:off x="7934106" y="4611737"/>
            <a:ext cx="2178483" cy="1436901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51691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Operacijska istraživanja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u logistici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Metode operacijskog istraživanja koriste se u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strateškom planiranju logistike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omogućavanje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složene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analize što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upravljanje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složenošću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međuovisnost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varijabilnost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dinamika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uključivanje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troškova i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smetnji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procesu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nego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eksperimentiranje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stvarnim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sustavom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fokus na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detalje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poboljšanje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razumijevanja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sustava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poboljšanje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komunikacije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menadžmenta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stručnjaka.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Izvor: (Robinson, 2004.)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Strateško logističko planiranje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 logističko planiranje obuhvaća sve aktivnosti koje je potrebno provesti na 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strateškoj, taktičkoj i operativnoj razini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kako bi se osiguralo: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upravljanje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potpunom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kvalitetom (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engl.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Total Quality Management - </a:t>
            </a:r>
            <a:r>
              <a:rPr lang="en-GB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</a:t>
            </a:r>
            <a:endParaRPr lang="hr-HR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roizvodnja točno na vrijeme (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Just in Time -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 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Izvor: (Ciampa, 1992.), (Britannica, 2023.)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Strateško logističko planiranje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Ciampa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1992.)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28F87A2-A7C9-42E3-9239-9281DFFB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2" y="1638050"/>
            <a:ext cx="5484796" cy="42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SCOR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buClr>
                <a:srgbClr val="015BA6"/>
              </a:buClr>
            </a:pP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SCOR referentni model (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planiranje, sourcing,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proizvodnja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isporuka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povrat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i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omogućavanje</a:t>
            </a: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) pomaže tvrtkama da procijene i usavrše upravljanje lancem opskrbe radi pouzdanosti, dosljednosti i učinkovitosti – (lean) </a:t>
            </a:r>
            <a:r>
              <a:rPr lang="hr" sz="1800" b="1" spc="-1" dirty="0">
                <a:solidFill>
                  <a:schemeClr val="dk1"/>
                </a:solidFill>
                <a:ea typeface="+mn-lt"/>
                <a:cs typeface="+mn-lt"/>
              </a:rPr>
              <a:t>6-sigma </a:t>
            </a: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  <a:endParaRPr lang="en-US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hr" sz="1800" b="1" spc="-1" dirty="0">
                <a:solidFill>
                  <a:schemeClr val="dk1"/>
                </a:solidFill>
                <a:ea typeface="+mn-lt"/>
                <a:cs typeface="+mn-lt"/>
              </a:rPr>
              <a:t>Six Sigma</a:t>
            </a:r>
            <a:r>
              <a:rPr lang="en-GB" sz="1800" b="1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projekti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poboljšanja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poslovanja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slijede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dvije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različite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metodologije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svaka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s pet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faza</a:t>
            </a: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: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Clr>
                <a:srgbClr val="015BA6"/>
              </a:buClr>
              <a:buAutoNum type="arabicPeriod"/>
            </a:pP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DMAIC (</a:t>
            </a:r>
            <a:r>
              <a:rPr lang="en-GB" sz="1400" spc="-1" dirty="0">
                <a:solidFill>
                  <a:schemeClr val="dk1"/>
                </a:solidFill>
                <a:ea typeface="+mn-lt"/>
                <a:cs typeface="+mn-lt"/>
              </a:rPr>
              <a:t>define, measure, </a:t>
            </a:r>
            <a:r>
              <a:rPr lang="en-GB" sz="1400" spc="-1" dirty="0" err="1">
                <a:solidFill>
                  <a:schemeClr val="dk1"/>
                </a:solidFill>
                <a:ea typeface="+mn-lt"/>
                <a:cs typeface="+mn-lt"/>
              </a:rPr>
              <a:t>analyze</a:t>
            </a:r>
            <a:r>
              <a:rPr lang="en-GB" sz="1400" spc="-1" dirty="0">
                <a:solidFill>
                  <a:schemeClr val="dk1"/>
                </a:solidFill>
                <a:ea typeface="+mn-lt"/>
                <a:cs typeface="+mn-lt"/>
              </a:rPr>
              <a:t>, identify and control</a:t>
            </a:r>
            <a:r>
              <a:rPr lang="hr-HR" sz="1400" spc="-1" dirty="0">
                <a:solidFill>
                  <a:schemeClr val="dk1"/>
                </a:solidFill>
                <a:ea typeface="+mn-lt"/>
                <a:cs typeface="+mn-lt"/>
              </a:rPr>
              <a:t> / </a:t>
            </a: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definiraj, izmjeri, analiziraj, identificiraj i kontroliraj) koristi se za projekte usmjerene na </a:t>
            </a:r>
            <a:r>
              <a:rPr lang="hr" sz="1400" b="1" spc="-1" dirty="0">
                <a:solidFill>
                  <a:schemeClr val="dk1"/>
                </a:solidFill>
                <a:ea typeface="+mn-lt"/>
                <a:cs typeface="+mn-lt"/>
              </a:rPr>
              <a:t>poboljšanje </a:t>
            </a: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postojećeg poslovnog procesa;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DMADV (</a:t>
            </a:r>
            <a:r>
              <a:rPr lang="en-GB" sz="1400" spc="-1" dirty="0">
                <a:solidFill>
                  <a:schemeClr val="dk1"/>
                </a:solidFill>
                <a:ea typeface="+mn-lt"/>
                <a:cs typeface="+mn-lt"/>
              </a:rPr>
              <a:t>define, measure, </a:t>
            </a:r>
            <a:r>
              <a:rPr lang="en-GB" sz="1400" spc="-1" dirty="0" err="1">
                <a:solidFill>
                  <a:schemeClr val="dk1"/>
                </a:solidFill>
                <a:ea typeface="+mn-lt"/>
                <a:cs typeface="+mn-lt"/>
              </a:rPr>
              <a:t>analyze</a:t>
            </a:r>
            <a:r>
              <a:rPr lang="en-GB" sz="1400" spc="-1" dirty="0">
                <a:solidFill>
                  <a:schemeClr val="dk1"/>
                </a:solidFill>
                <a:ea typeface="+mn-lt"/>
                <a:cs typeface="+mn-lt"/>
              </a:rPr>
              <a:t>, design and verify</a:t>
            </a:r>
            <a:r>
              <a:rPr lang="hr-HR" sz="1400" spc="-1" dirty="0">
                <a:solidFill>
                  <a:schemeClr val="dk1"/>
                </a:solidFill>
                <a:ea typeface="+mn-lt"/>
                <a:cs typeface="+mn-lt"/>
              </a:rPr>
              <a:t> / </a:t>
            </a: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definiraj, izmjeri, analiziraj, dizajniraj i provjeri) koristi se za projekte usmjerene na </a:t>
            </a:r>
            <a:r>
              <a:rPr lang="hr" sz="1400" b="1" spc="-1" dirty="0">
                <a:solidFill>
                  <a:schemeClr val="dk1"/>
                </a:solidFill>
                <a:ea typeface="+mn-lt"/>
                <a:cs typeface="+mn-lt"/>
              </a:rPr>
              <a:t>stvaranje </a:t>
            </a: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novih dizajna proizvoda ili procesa.</a:t>
            </a:r>
            <a:endParaRPr lang="sl-SI" sz="14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Metodologija </a:t>
            </a:r>
            <a:r>
              <a:rPr lang="hr" sz="1800" b="1" spc="-1" dirty="0">
                <a:solidFill>
                  <a:schemeClr val="dk1"/>
                </a:solidFill>
                <a:ea typeface="+mn-lt"/>
                <a:cs typeface="+mn-lt"/>
              </a:rPr>
              <a:t>DMADV poznata </a:t>
            </a: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je i kao Dizajn za Six Sigma (</a:t>
            </a:r>
            <a:r>
              <a:rPr lang="hr" sz="1800" b="1" spc="-1" dirty="0">
                <a:solidFill>
                  <a:schemeClr val="dk1"/>
                </a:solidFill>
                <a:ea typeface="+mn-lt"/>
                <a:cs typeface="+mn-lt"/>
              </a:rPr>
              <a:t>DFSS </a:t>
            </a: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) .</a:t>
            </a:r>
            <a:endParaRPr lang="en-US" sz="1800" spc="-1" dirty="0">
              <a:solidFill>
                <a:schemeClr val="dk1"/>
              </a:solidFill>
              <a:ea typeface="+mn-lt"/>
              <a:cs typeface="+mn-lt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(AIMS, 2021.), 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Tennant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2001.)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117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B2E4B7-9F2B-4476-8F87-3F044BC2AE95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9bddfac-6dc9-4958-8f35-4d0da3af229b"/>
    <ds:schemaRef ds:uri="a92fe6ce-cc5e-4661-b3e6-d9d5535f70b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DDCF46D-6960-4AB2-B3F4-CE68214B1B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5F0AC8-B28C-44E2-864B-414F535202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</TotalTime>
  <Words>1829</Words>
  <Application>Microsoft Office PowerPoint</Application>
  <PresentationFormat>Panoramiczny</PresentationFormat>
  <Paragraphs>140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Operacijska istraživanja (OR)</vt:lpstr>
      <vt:lpstr>Operacijska istraživanja</vt:lpstr>
      <vt:lpstr>Primjeri upotrebe</vt:lpstr>
      <vt:lpstr>Operacijska istraživanja u logistici</vt:lpstr>
      <vt:lpstr>Strateško logističko planiranje</vt:lpstr>
      <vt:lpstr>Strateško logističko planiranje</vt:lpstr>
      <vt:lpstr>SCOR</vt:lpstr>
      <vt:lpstr>Dizajn za Six Sigma (DFSS)</vt:lpstr>
      <vt:lpstr>Poslovna inteligencija i analitika</vt:lpstr>
      <vt:lpstr>SOP (1/2)</vt:lpstr>
      <vt:lpstr>SOP (2/2)</vt:lpstr>
      <vt:lpstr>Poslovna analitika</vt:lpstr>
      <vt:lpstr>Sustavi za podršku odlučivanju</vt:lpstr>
      <vt:lpstr>Primjer: Višekriterijski proces odlučivanja</vt:lpstr>
      <vt:lpstr>Primjer MCDM-a (1/2)</vt:lpstr>
      <vt:lpstr>Primjer MCDM-a (2/2)</vt:lpstr>
      <vt:lpstr>MCDM postupak</vt:lpstr>
      <vt:lpstr>Inženjerstvo temeljeno na znanju (KBE)</vt:lpstr>
      <vt:lpstr>Strateško upravljanje logistikom (OR + KBE)</vt:lpstr>
      <vt:lpstr>Sažetak</vt:lpstr>
      <vt:lpstr>Literatura</vt:lpstr>
      <vt:lpstr>Prezentacja programu PowerPoint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296</cp:revision>
  <dcterms:created xsi:type="dcterms:W3CDTF">2023-07-06T12:09:08Z</dcterms:created>
  <dcterms:modified xsi:type="dcterms:W3CDTF">2025-11-07T15:47:55Z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