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2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Ex3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4" r:id="rId7"/>
    <p:sldId id="281" r:id="rId8"/>
    <p:sldId id="282" r:id="rId9"/>
    <p:sldId id="286" r:id="rId10"/>
    <p:sldId id="287" r:id="rId11"/>
    <p:sldId id="276" r:id="rId12"/>
    <p:sldId id="267" r:id="rId13"/>
    <p:sldId id="261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85" r:id="rId24"/>
    <p:sldId id="262" r:id="rId25"/>
    <p:sldId id="279" r:id="rId26"/>
    <p:sldId id="280" r:id="rId27"/>
    <p:sldId id="278" r:id="rId28"/>
    <p:sldId id="266" r:id="rId29"/>
    <p:sldId id="336" r:id="rId30"/>
    <p:sldId id="263" r:id="rId31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E898A"/>
    <a:srgbClr val="BA4C4C"/>
    <a:srgbClr val="B9B9B9"/>
    <a:srgbClr val="8ABD51"/>
    <a:srgbClr val="45455B"/>
    <a:srgbClr val="595959"/>
    <a:srgbClr val="6A6A6A"/>
    <a:srgbClr val="7F7F7F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3207D-0940-4FB4-B8F1-89DB75287EEF}" v="230" dt="2025-04-22T12:34:13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1733207D-0940-4FB4-B8F1-89DB75287EEF}"/>
    <pc:docChg chg="custSel modSld">
      <pc:chgData name="Davor Dujak" userId="bfb324a9-4809-4493-a995-7f4ea2a7c175" providerId="ADAL" clId="{1733207D-0940-4FB4-B8F1-89DB75287EEF}" dt="2025-04-22T16:42:21.871" v="452"/>
      <pc:docMkLst>
        <pc:docMk/>
      </pc:docMkLst>
      <pc:sldChg chg="addSp modSp mod">
        <pc:chgData name="Davor Dujak" userId="bfb324a9-4809-4493-a995-7f4ea2a7c175" providerId="ADAL" clId="{1733207D-0940-4FB4-B8F1-89DB75287EEF}" dt="2025-04-22T16:42:21.871" v="452"/>
        <pc:sldMkLst>
          <pc:docMk/>
          <pc:sldMk cId="2920479427" sldId="256"/>
        </pc:sldMkLst>
        <pc:spChg chg="mod">
          <ac:chgData name="Davor Dujak" userId="bfb324a9-4809-4493-a995-7f4ea2a7c175" providerId="ADAL" clId="{1733207D-0940-4FB4-B8F1-89DB75287EEF}" dt="2025-04-22T16:42:21.871" v="452"/>
          <ac:spMkLst>
            <pc:docMk/>
            <pc:sldMk cId="2920479427" sldId="256"/>
            <ac:spMk id="5" creationId="{9AC256C7-DE57-3D54-E589-F59329555D7C}"/>
          </ac:spMkLst>
        </pc:spChg>
        <pc:picChg chg="add mod">
          <ac:chgData name="Davor Dujak" userId="bfb324a9-4809-4493-a995-7f4ea2a7c175" providerId="ADAL" clId="{1733207D-0940-4FB4-B8F1-89DB75287EEF}" dt="2025-04-22T10:38:56.784" v="49" actId="14100"/>
          <ac:picMkLst>
            <pc:docMk/>
            <pc:sldMk cId="2920479427" sldId="256"/>
            <ac:picMk id="3" creationId="{7E74B57E-183B-4E72-89C6-11EA1B867AA6}"/>
          </ac:picMkLst>
        </pc:picChg>
      </pc:sldChg>
      <pc:sldChg chg="addSp modSp mod">
        <pc:chgData name="Davor Dujak" userId="bfb324a9-4809-4493-a995-7f4ea2a7c175" providerId="ADAL" clId="{1733207D-0940-4FB4-B8F1-89DB75287EEF}" dt="2025-04-22T12:17:26.317" v="212"/>
        <pc:sldMkLst>
          <pc:docMk/>
          <pc:sldMk cId="2863694609" sldId="261"/>
        </pc:sldMkLst>
        <pc:spChg chg="mod">
          <ac:chgData name="Davor Dujak" userId="bfb324a9-4809-4493-a995-7f4ea2a7c175" providerId="ADAL" clId="{1733207D-0940-4FB4-B8F1-89DB75287EEF}" dt="2025-04-22T12:17:26.317" v="212"/>
          <ac:spMkLst>
            <pc:docMk/>
            <pc:sldMk cId="2863694609" sldId="261"/>
            <ac:spMk id="3" creationId="{12FD8806-7742-A331-3B18-313469A18881}"/>
          </ac:spMkLst>
        </pc:spChg>
        <pc:picChg chg="add mod">
          <ac:chgData name="Davor Dujak" userId="bfb324a9-4809-4493-a995-7f4ea2a7c175" providerId="ADAL" clId="{1733207D-0940-4FB4-B8F1-89DB75287EEF}" dt="2025-04-22T10:37:27.304" v="18" actId="14100"/>
          <ac:picMkLst>
            <pc:docMk/>
            <pc:sldMk cId="2863694609" sldId="261"/>
            <ac:picMk id="7" creationId="{F0F0D065-AC32-7FD3-C1E8-3FA8DCF97146}"/>
          </ac:picMkLst>
        </pc:picChg>
      </pc:sldChg>
      <pc:sldChg chg="addSp modSp">
        <pc:chgData name="Davor Dujak" userId="bfb324a9-4809-4493-a995-7f4ea2a7c175" providerId="ADAL" clId="{1733207D-0940-4FB4-B8F1-89DB75287EEF}" dt="2025-04-22T12:33:31.101" v="385" actId="20577"/>
        <pc:sldMkLst>
          <pc:docMk/>
          <pc:sldMk cId="1952772968" sldId="262"/>
        </pc:sldMkLst>
        <pc:graphicFrameChg chg="mod">
          <ac:chgData name="Davor Dujak" userId="bfb324a9-4809-4493-a995-7f4ea2a7c175" providerId="ADAL" clId="{1733207D-0940-4FB4-B8F1-89DB75287EEF}" dt="2025-04-22T12:33:31.101" v="385" actId="20577"/>
          <ac:graphicFrameMkLst>
            <pc:docMk/>
            <pc:sldMk cId="1952772968" sldId="262"/>
            <ac:graphicFrameMk id="3" creationId="{53AC9012-62BA-39C1-3AAF-4653A69ECE7D}"/>
          </ac:graphicFrameMkLst>
        </pc:graphicFrameChg>
        <pc:picChg chg="add mod">
          <ac:chgData name="Davor Dujak" userId="bfb324a9-4809-4493-a995-7f4ea2a7c175" providerId="ADAL" clId="{1733207D-0940-4FB4-B8F1-89DB75287EEF}" dt="2025-04-22T10:38:29.336" v="41"/>
          <ac:picMkLst>
            <pc:docMk/>
            <pc:sldMk cId="1952772968" sldId="262"/>
            <ac:picMk id="2" creationId="{3E075F25-F4DC-70E3-3166-18464637B01D}"/>
          </ac:picMkLst>
        </pc:picChg>
      </pc:sldChg>
      <pc:sldChg chg="addSp modSp mod">
        <pc:chgData name="Davor Dujak" userId="bfb324a9-4809-4493-a995-7f4ea2a7c175" providerId="ADAL" clId="{1733207D-0940-4FB4-B8F1-89DB75287EEF}" dt="2025-04-22T10:38:47.325" v="47"/>
        <pc:sldMkLst>
          <pc:docMk/>
          <pc:sldMk cId="4020019421" sldId="263"/>
        </pc:sldMkLst>
        <pc:spChg chg="mod">
          <ac:chgData name="Davor Dujak" userId="bfb324a9-4809-4493-a995-7f4ea2a7c175" providerId="ADAL" clId="{1733207D-0940-4FB4-B8F1-89DB75287EEF}" dt="2025-04-22T10:38:44.870" v="46" actId="6549"/>
          <ac:spMkLst>
            <pc:docMk/>
            <pc:sldMk cId="4020019421" sldId="263"/>
            <ac:spMk id="6" creationId="{9C834BD3-AFA8-EB2C-99CF-E8B8DECEF3DF}"/>
          </ac:spMkLst>
        </pc:spChg>
        <pc:picChg chg="add mod">
          <ac:chgData name="Davor Dujak" userId="bfb324a9-4809-4493-a995-7f4ea2a7c175" providerId="ADAL" clId="{1733207D-0940-4FB4-B8F1-89DB75287EEF}" dt="2025-04-22T10:38:47.325" v="47"/>
          <ac:picMkLst>
            <pc:docMk/>
            <pc:sldMk cId="4020019421" sldId="263"/>
            <ac:picMk id="2" creationId="{F1EF055D-6215-D239-C9D8-CFDFFBB153C7}"/>
          </ac:picMkLst>
        </pc:picChg>
      </pc:sldChg>
      <pc:sldChg chg="addSp modSp mod">
        <pc:chgData name="Davor Dujak" userId="bfb324a9-4809-4493-a995-7f4ea2a7c175" providerId="ADAL" clId="{1733207D-0940-4FB4-B8F1-89DB75287EEF}" dt="2025-04-22T10:39:53.743" v="98" actId="20577"/>
        <pc:sldMkLst>
          <pc:docMk/>
          <pc:sldMk cId="1254930911" sldId="264"/>
        </pc:sldMkLst>
        <pc:spChg chg="mod">
          <ac:chgData name="Davor Dujak" userId="bfb324a9-4809-4493-a995-7f4ea2a7c175" providerId="ADAL" clId="{1733207D-0940-4FB4-B8F1-89DB75287EEF}" dt="2025-04-22T10:39:53.743" v="98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1733207D-0940-4FB4-B8F1-89DB75287EEF}" dt="2025-04-22T10:36:51.725" v="3"/>
          <ac:picMkLst>
            <pc:docMk/>
            <pc:sldMk cId="1254930911" sldId="264"/>
            <ac:picMk id="2" creationId="{442BB0F5-E6C0-6417-B17B-FD71A7E614F5}"/>
          </ac:picMkLst>
        </pc:picChg>
      </pc:sldChg>
      <pc:sldChg chg="addSp modSp mod">
        <pc:chgData name="Davor Dujak" userId="bfb324a9-4809-4493-a995-7f4ea2a7c175" providerId="ADAL" clId="{1733207D-0940-4FB4-B8F1-89DB75287EEF}" dt="2025-04-22T12:35:29.003" v="451" actId="20577"/>
        <pc:sldMkLst>
          <pc:docMk/>
          <pc:sldMk cId="3298298427" sldId="266"/>
        </pc:sldMkLst>
        <pc:spChg chg="mod">
          <ac:chgData name="Davor Dujak" userId="bfb324a9-4809-4493-a995-7f4ea2a7c175" providerId="ADAL" clId="{1733207D-0940-4FB4-B8F1-89DB75287EEF}" dt="2025-04-22T12:35:29.003" v="451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1733207D-0940-4FB4-B8F1-89DB75287EEF}" dt="2025-04-22T10:38:39.973" v="45"/>
          <ac:picMkLst>
            <pc:docMk/>
            <pc:sldMk cId="3298298427" sldId="266"/>
            <ac:picMk id="2" creationId="{86ADBC42-4316-6754-B972-2D52DB0F7D49}"/>
          </ac:picMkLst>
        </pc:picChg>
      </pc:sldChg>
      <pc:sldChg chg="addSp modSp mod">
        <pc:chgData name="Davor Dujak" userId="bfb324a9-4809-4493-a995-7f4ea2a7c175" providerId="ADAL" clId="{1733207D-0940-4FB4-B8F1-89DB75287EEF}" dt="2025-04-22T12:17:10.811" v="211"/>
        <pc:sldMkLst>
          <pc:docMk/>
          <pc:sldMk cId="243421712" sldId="267"/>
        </pc:sldMkLst>
        <pc:spChg chg="mod">
          <ac:chgData name="Davor Dujak" userId="bfb324a9-4809-4493-a995-7f4ea2a7c175" providerId="ADAL" clId="{1733207D-0940-4FB4-B8F1-89DB75287EEF}" dt="2025-04-22T12:16:45.658" v="210" actId="20577"/>
          <ac:spMkLst>
            <pc:docMk/>
            <pc:sldMk cId="243421712" sldId="267"/>
            <ac:spMk id="2" creationId="{AF697325-8BCA-B448-0837-308C16D93043}"/>
          </ac:spMkLst>
        </pc:spChg>
        <pc:spChg chg="mod">
          <ac:chgData name="Davor Dujak" userId="bfb324a9-4809-4493-a995-7f4ea2a7c175" providerId="ADAL" clId="{1733207D-0940-4FB4-B8F1-89DB75287EEF}" dt="2025-04-22T12:17:10.811" v="211"/>
          <ac:spMkLst>
            <pc:docMk/>
            <pc:sldMk cId="243421712" sldId="267"/>
            <ac:spMk id="5" creationId="{231EC700-B7FA-33E9-A965-C390A5768CF7}"/>
          </ac:spMkLst>
        </pc:spChg>
        <pc:graphicFrameChg chg="mod">
          <ac:chgData name="Davor Dujak" userId="bfb324a9-4809-4493-a995-7f4ea2a7c175" providerId="ADAL" clId="{1733207D-0940-4FB4-B8F1-89DB75287EEF}" dt="2025-04-22T10:37:19.531" v="16" actId="1035"/>
          <ac:graphicFrameMkLst>
            <pc:docMk/>
            <pc:sldMk cId="243421712" sldId="267"/>
            <ac:graphicFrameMk id="3" creationId="{0C4C83DA-54A4-FE13-1D57-F2C1E0012EF2}"/>
          </ac:graphicFrameMkLst>
        </pc:graphicFrameChg>
        <pc:picChg chg="add mod">
          <ac:chgData name="Davor Dujak" userId="bfb324a9-4809-4493-a995-7f4ea2a7c175" providerId="ADAL" clId="{1733207D-0940-4FB4-B8F1-89DB75287EEF}" dt="2025-04-22T10:37:08.925" v="10"/>
          <ac:picMkLst>
            <pc:docMk/>
            <pc:sldMk cId="243421712" sldId="267"/>
            <ac:picMk id="8" creationId="{E04BF5B5-645D-A8F1-0086-86A2301B0776}"/>
          </ac:picMkLst>
        </pc:picChg>
      </pc:sldChg>
      <pc:sldChg chg="addSp modSp mod">
        <pc:chgData name="Davor Dujak" userId="bfb324a9-4809-4493-a995-7f4ea2a7c175" providerId="ADAL" clId="{1733207D-0940-4FB4-B8F1-89DB75287EEF}" dt="2025-04-22T12:25:25.168" v="237" actId="20577"/>
        <pc:sldMkLst>
          <pc:docMk/>
          <pc:sldMk cId="1247745741" sldId="268"/>
        </pc:sldMkLst>
        <pc:spChg chg="mod">
          <ac:chgData name="Davor Dujak" userId="bfb324a9-4809-4493-a995-7f4ea2a7c175" providerId="ADAL" clId="{1733207D-0940-4FB4-B8F1-89DB75287EEF}" dt="2025-04-22T12:25:25.168" v="237" actId="20577"/>
          <ac:spMkLst>
            <pc:docMk/>
            <pc:sldMk cId="1247745741" sldId="268"/>
            <ac:spMk id="6" creationId="{9B37A106-31E4-B0B9-CB53-0081C1FC2FCA}"/>
          </ac:spMkLst>
        </pc:spChg>
        <pc:picChg chg="add mod">
          <ac:chgData name="Davor Dujak" userId="bfb324a9-4809-4493-a995-7f4ea2a7c175" providerId="ADAL" clId="{1733207D-0940-4FB4-B8F1-89DB75287EEF}" dt="2025-04-22T10:37:36.113" v="20" actId="14100"/>
          <ac:picMkLst>
            <pc:docMk/>
            <pc:sldMk cId="1247745741" sldId="268"/>
            <ac:picMk id="8" creationId="{015687B0-65BF-B2C6-7737-69D47669E70D}"/>
          </ac:picMkLst>
        </pc:picChg>
      </pc:sldChg>
      <pc:sldChg chg="addSp modSp mod">
        <pc:chgData name="Davor Dujak" userId="bfb324a9-4809-4493-a995-7f4ea2a7c175" providerId="ADAL" clId="{1733207D-0940-4FB4-B8F1-89DB75287EEF}" dt="2025-04-22T12:25:03.548" v="230" actId="20577"/>
        <pc:sldMkLst>
          <pc:docMk/>
          <pc:sldMk cId="760504926" sldId="269"/>
        </pc:sldMkLst>
        <pc:spChg chg="mod">
          <ac:chgData name="Davor Dujak" userId="bfb324a9-4809-4493-a995-7f4ea2a7c175" providerId="ADAL" clId="{1733207D-0940-4FB4-B8F1-89DB75287EEF}" dt="2025-04-22T12:25:03.548" v="230" actId="20577"/>
          <ac:spMkLst>
            <pc:docMk/>
            <pc:sldMk cId="760504926" sldId="269"/>
            <ac:spMk id="7" creationId="{EA582117-80C3-4533-3DD2-03934FD3FCC3}"/>
          </ac:spMkLst>
        </pc:spChg>
        <pc:picChg chg="add mod">
          <ac:chgData name="Davor Dujak" userId="bfb324a9-4809-4493-a995-7f4ea2a7c175" providerId="ADAL" clId="{1733207D-0940-4FB4-B8F1-89DB75287EEF}" dt="2025-04-22T10:37:41.238" v="22" actId="14100"/>
          <ac:picMkLst>
            <pc:docMk/>
            <pc:sldMk cId="760504926" sldId="269"/>
            <ac:picMk id="6" creationId="{1C0629B9-0C94-77D7-E9B5-8323524BA446}"/>
          </ac:picMkLst>
        </pc:picChg>
      </pc:sldChg>
      <pc:sldChg chg="addSp modSp mod">
        <pc:chgData name="Davor Dujak" userId="bfb324a9-4809-4493-a995-7f4ea2a7c175" providerId="ADAL" clId="{1733207D-0940-4FB4-B8F1-89DB75287EEF}" dt="2025-04-22T12:25:19.002" v="231"/>
        <pc:sldMkLst>
          <pc:docMk/>
          <pc:sldMk cId="3610505926" sldId="270"/>
        </pc:sldMkLst>
        <pc:spChg chg="mod">
          <ac:chgData name="Davor Dujak" userId="bfb324a9-4809-4493-a995-7f4ea2a7c175" providerId="ADAL" clId="{1733207D-0940-4FB4-B8F1-89DB75287EEF}" dt="2025-04-22T12:25:19.002" v="231"/>
          <ac:spMkLst>
            <pc:docMk/>
            <pc:sldMk cId="3610505926" sldId="270"/>
            <ac:spMk id="10" creationId="{8F97867A-97EC-9CB7-1BBD-7B8952001F20}"/>
          </ac:spMkLst>
        </pc:spChg>
        <pc:picChg chg="add mod">
          <ac:chgData name="Davor Dujak" userId="bfb324a9-4809-4493-a995-7f4ea2a7c175" providerId="ADAL" clId="{1733207D-0940-4FB4-B8F1-89DB75287EEF}" dt="2025-04-22T10:37:46.344" v="24" actId="14100"/>
          <ac:picMkLst>
            <pc:docMk/>
            <pc:sldMk cId="3610505926" sldId="270"/>
            <ac:picMk id="6" creationId="{36F3512F-E474-81F5-F0E2-7AC1C17F5005}"/>
          </ac:picMkLst>
        </pc:picChg>
      </pc:sldChg>
      <pc:sldChg chg="addSp modSp mod">
        <pc:chgData name="Davor Dujak" userId="bfb324a9-4809-4493-a995-7f4ea2a7c175" providerId="ADAL" clId="{1733207D-0940-4FB4-B8F1-89DB75287EEF}" dt="2025-04-22T12:27:29.287" v="360"/>
        <pc:sldMkLst>
          <pc:docMk/>
          <pc:sldMk cId="193991207" sldId="271"/>
        </pc:sldMkLst>
        <pc:spChg chg="mod">
          <ac:chgData name="Davor Dujak" userId="bfb324a9-4809-4493-a995-7f4ea2a7c175" providerId="ADAL" clId="{1733207D-0940-4FB4-B8F1-89DB75287EEF}" dt="2025-04-22T12:27:10.784" v="359" actId="6549"/>
          <ac:spMkLst>
            <pc:docMk/>
            <pc:sldMk cId="193991207" sldId="271"/>
            <ac:spMk id="2" creationId="{AF697325-8BCA-B448-0837-308C16D93043}"/>
          </ac:spMkLst>
        </pc:spChg>
        <pc:spChg chg="mod">
          <ac:chgData name="Davor Dujak" userId="bfb324a9-4809-4493-a995-7f4ea2a7c175" providerId="ADAL" clId="{1733207D-0940-4FB4-B8F1-89DB75287EEF}" dt="2025-04-22T12:27:29.287" v="360"/>
          <ac:spMkLst>
            <pc:docMk/>
            <pc:sldMk cId="193991207" sldId="271"/>
            <ac:spMk id="13" creationId="{844673B6-726E-F959-27C5-B3B3C2F91A34}"/>
          </ac:spMkLst>
        </pc:spChg>
        <pc:picChg chg="add mod">
          <ac:chgData name="Davor Dujak" userId="bfb324a9-4809-4493-a995-7f4ea2a7c175" providerId="ADAL" clId="{1733207D-0940-4FB4-B8F1-89DB75287EEF}" dt="2025-04-22T10:37:55.535" v="28" actId="14100"/>
          <ac:picMkLst>
            <pc:docMk/>
            <pc:sldMk cId="193991207" sldId="271"/>
            <ac:picMk id="6" creationId="{F0656A83-5BD2-1DCC-DFF1-A1784F6342B2}"/>
          </ac:picMkLst>
        </pc:picChg>
      </pc:sldChg>
      <pc:sldChg chg="addSp modSp mod">
        <pc:chgData name="Davor Dujak" userId="bfb324a9-4809-4493-a995-7f4ea2a7c175" providerId="ADAL" clId="{1733207D-0940-4FB4-B8F1-89DB75287EEF}" dt="2025-04-22T12:28:21.917" v="362"/>
        <pc:sldMkLst>
          <pc:docMk/>
          <pc:sldMk cId="2484045558" sldId="272"/>
        </pc:sldMkLst>
        <pc:spChg chg="mod">
          <ac:chgData name="Davor Dujak" userId="bfb324a9-4809-4493-a995-7f4ea2a7c175" providerId="ADAL" clId="{1733207D-0940-4FB4-B8F1-89DB75287EEF}" dt="2025-04-22T12:28:21.917" v="362"/>
          <ac:spMkLst>
            <pc:docMk/>
            <pc:sldMk cId="2484045558" sldId="272"/>
            <ac:spMk id="6" creationId="{E6742182-8F63-8C6C-F9D4-8F4CA57CFC4A}"/>
          </ac:spMkLst>
        </pc:spChg>
        <pc:picChg chg="add mod">
          <ac:chgData name="Davor Dujak" userId="bfb324a9-4809-4493-a995-7f4ea2a7c175" providerId="ADAL" clId="{1733207D-0940-4FB4-B8F1-89DB75287EEF}" dt="2025-04-22T10:38:02.358" v="30" actId="14100"/>
          <ac:picMkLst>
            <pc:docMk/>
            <pc:sldMk cId="2484045558" sldId="272"/>
            <ac:picMk id="8" creationId="{56705B87-CEEF-631F-E322-12A32FACD169}"/>
          </ac:picMkLst>
        </pc:picChg>
      </pc:sldChg>
      <pc:sldChg chg="addSp modSp mod">
        <pc:chgData name="Davor Dujak" userId="bfb324a9-4809-4493-a995-7f4ea2a7c175" providerId="ADAL" clId="{1733207D-0940-4FB4-B8F1-89DB75287EEF}" dt="2025-04-22T12:30:56.132" v="366" actId="14100"/>
        <pc:sldMkLst>
          <pc:docMk/>
          <pc:sldMk cId="27422722" sldId="273"/>
        </pc:sldMkLst>
        <pc:spChg chg="mod">
          <ac:chgData name="Davor Dujak" userId="bfb324a9-4809-4493-a995-7f4ea2a7c175" providerId="ADAL" clId="{1733207D-0940-4FB4-B8F1-89DB75287EEF}" dt="2025-04-22T12:30:56.132" v="366" actId="14100"/>
          <ac:spMkLst>
            <pc:docMk/>
            <pc:sldMk cId="27422722" sldId="273"/>
            <ac:spMk id="6" creationId="{8D2DB569-945E-6292-5AA5-5A25AB923B4F}"/>
          </ac:spMkLst>
        </pc:spChg>
        <pc:picChg chg="mod">
          <ac:chgData name="Davor Dujak" userId="bfb324a9-4809-4493-a995-7f4ea2a7c175" providerId="ADAL" clId="{1733207D-0940-4FB4-B8F1-89DB75287EEF}" dt="2025-04-22T12:30:53.842" v="365" actId="1076"/>
          <ac:picMkLst>
            <pc:docMk/>
            <pc:sldMk cId="27422722" sldId="273"/>
            <ac:picMk id="3" creationId="{0234BDBF-BB60-C5D3-493B-B22F88D65304}"/>
          </ac:picMkLst>
        </pc:picChg>
        <pc:picChg chg="add mod">
          <ac:chgData name="Davor Dujak" userId="bfb324a9-4809-4493-a995-7f4ea2a7c175" providerId="ADAL" clId="{1733207D-0940-4FB4-B8F1-89DB75287EEF}" dt="2025-04-22T10:38:11.825" v="35" actId="1037"/>
          <ac:picMkLst>
            <pc:docMk/>
            <pc:sldMk cId="27422722" sldId="273"/>
            <ac:picMk id="5" creationId="{4329E4AD-9CF9-4B21-34F8-5560BF51FE95}"/>
          </ac:picMkLst>
        </pc:picChg>
      </pc:sldChg>
      <pc:sldChg chg="addSp modSp mod">
        <pc:chgData name="Davor Dujak" userId="bfb324a9-4809-4493-a995-7f4ea2a7c175" providerId="ADAL" clId="{1733207D-0940-4FB4-B8F1-89DB75287EEF}" dt="2025-04-22T12:31:21.666" v="367"/>
        <pc:sldMkLst>
          <pc:docMk/>
          <pc:sldMk cId="2294386863" sldId="274"/>
        </pc:sldMkLst>
        <pc:spChg chg="mod">
          <ac:chgData name="Davor Dujak" userId="bfb324a9-4809-4493-a995-7f4ea2a7c175" providerId="ADAL" clId="{1733207D-0940-4FB4-B8F1-89DB75287EEF}" dt="2025-04-22T12:31:21.666" v="367"/>
          <ac:spMkLst>
            <pc:docMk/>
            <pc:sldMk cId="2294386863" sldId="274"/>
            <ac:spMk id="4" creationId="{5AE0D693-B604-52DC-B304-C1583BEEA15E}"/>
          </ac:spMkLst>
        </pc:spChg>
        <pc:picChg chg="add mod">
          <ac:chgData name="Davor Dujak" userId="bfb324a9-4809-4493-a995-7f4ea2a7c175" providerId="ADAL" clId="{1733207D-0940-4FB4-B8F1-89DB75287EEF}" dt="2025-04-22T10:38:18.156" v="37" actId="14100"/>
          <ac:picMkLst>
            <pc:docMk/>
            <pc:sldMk cId="2294386863" sldId="274"/>
            <ac:picMk id="7" creationId="{14ECD5CB-2AFD-B650-CDA1-EA6518F3C623}"/>
          </ac:picMkLst>
        </pc:picChg>
      </pc:sldChg>
      <pc:sldChg chg="addSp modSp mod">
        <pc:chgData name="Davor Dujak" userId="bfb324a9-4809-4493-a995-7f4ea2a7c175" providerId="ADAL" clId="{1733207D-0940-4FB4-B8F1-89DB75287EEF}" dt="2025-04-22T12:31:42.023" v="368"/>
        <pc:sldMkLst>
          <pc:docMk/>
          <pc:sldMk cId="1681957127" sldId="275"/>
        </pc:sldMkLst>
        <pc:spChg chg="mod">
          <ac:chgData name="Davor Dujak" userId="bfb324a9-4809-4493-a995-7f4ea2a7c175" providerId="ADAL" clId="{1733207D-0940-4FB4-B8F1-89DB75287EEF}" dt="2025-04-22T12:31:42.023" v="368"/>
          <ac:spMkLst>
            <pc:docMk/>
            <pc:sldMk cId="1681957127" sldId="275"/>
            <ac:spMk id="8" creationId="{2C94791C-E11B-FC8F-8A88-B86C72E88ED5}"/>
          </ac:spMkLst>
        </pc:spChg>
        <pc:picChg chg="add mod">
          <ac:chgData name="Davor Dujak" userId="bfb324a9-4809-4493-a995-7f4ea2a7c175" providerId="ADAL" clId="{1733207D-0940-4FB4-B8F1-89DB75287EEF}" dt="2025-04-22T10:38:23.303" v="39" actId="14100"/>
          <ac:picMkLst>
            <pc:docMk/>
            <pc:sldMk cId="1681957127" sldId="275"/>
            <ac:picMk id="6" creationId="{B162CABC-AAF2-BC25-125D-363886E9A4CC}"/>
          </ac:picMkLst>
        </pc:picChg>
      </pc:sldChg>
      <pc:sldChg chg="addSp modSp mod">
        <pc:chgData name="Davor Dujak" userId="bfb324a9-4809-4493-a995-7f4ea2a7c175" providerId="ADAL" clId="{1733207D-0940-4FB4-B8F1-89DB75287EEF}" dt="2025-04-22T12:26:54.849" v="340" actId="20577"/>
        <pc:sldMkLst>
          <pc:docMk/>
          <pc:sldMk cId="3001321439" sldId="276"/>
        </pc:sldMkLst>
        <pc:spChg chg="mod">
          <ac:chgData name="Davor Dujak" userId="bfb324a9-4809-4493-a995-7f4ea2a7c175" providerId="ADAL" clId="{1733207D-0940-4FB4-B8F1-89DB75287EEF}" dt="2025-04-22T12:26:54.849" v="340" actId="20577"/>
          <ac:spMkLst>
            <pc:docMk/>
            <pc:sldMk cId="3001321439" sldId="276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1733207D-0940-4FB4-B8F1-89DB75287EEF}" dt="2025-04-22T12:16:32.404" v="208"/>
          <ac:graphicFrameMkLst>
            <pc:docMk/>
            <pc:sldMk cId="3001321439" sldId="276"/>
            <ac:graphicFrameMk id="2" creationId="{89CD86DD-961B-9521-B0F5-A59CCF69D1A5}"/>
          </ac:graphicFrameMkLst>
        </pc:graphicFrameChg>
        <pc:picChg chg="add mod">
          <ac:chgData name="Davor Dujak" userId="bfb324a9-4809-4493-a995-7f4ea2a7c175" providerId="ADAL" clId="{1733207D-0940-4FB4-B8F1-89DB75287EEF}" dt="2025-04-22T10:37:07.327" v="9"/>
          <ac:picMkLst>
            <pc:docMk/>
            <pc:sldMk cId="3001321439" sldId="276"/>
            <ac:picMk id="3" creationId="{843916DA-9B33-3E8D-7C81-D2394E8DE228}"/>
          </ac:picMkLst>
        </pc:picChg>
      </pc:sldChg>
      <pc:sldChg chg="addSp modSp mod">
        <pc:chgData name="Davor Dujak" userId="bfb324a9-4809-4493-a995-7f4ea2a7c175" providerId="ADAL" clId="{1733207D-0940-4FB4-B8F1-89DB75287EEF}" dt="2025-04-22T12:26:49.019" v="331" actId="20577"/>
        <pc:sldMkLst>
          <pc:docMk/>
          <pc:sldMk cId="1651707741" sldId="277"/>
        </pc:sldMkLst>
        <pc:spChg chg="mod">
          <ac:chgData name="Davor Dujak" userId="bfb324a9-4809-4493-a995-7f4ea2a7c175" providerId="ADAL" clId="{1733207D-0940-4FB4-B8F1-89DB75287EEF}" dt="2025-04-22T12:26:49.019" v="331" actId="20577"/>
          <ac:spMkLst>
            <pc:docMk/>
            <pc:sldMk cId="1651707741" sldId="277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1733207D-0940-4FB4-B8F1-89DB75287EEF}" dt="2025-04-22T12:26:39.449" v="322"/>
          <ac:graphicFrameMkLst>
            <pc:docMk/>
            <pc:sldMk cId="1651707741" sldId="277"/>
            <ac:graphicFrameMk id="2" creationId="{89CD86DD-961B-9521-B0F5-A59CCF69D1A5}"/>
          </ac:graphicFrameMkLst>
        </pc:graphicFrameChg>
        <pc:picChg chg="add mod">
          <ac:chgData name="Davor Dujak" userId="bfb324a9-4809-4493-a995-7f4ea2a7c175" providerId="ADAL" clId="{1733207D-0940-4FB4-B8F1-89DB75287EEF}" dt="2025-04-22T10:37:50.381" v="26" actId="14100"/>
          <ac:picMkLst>
            <pc:docMk/>
            <pc:sldMk cId="1651707741" sldId="277"/>
            <ac:picMk id="3" creationId="{D16C737F-DA03-66C5-3F71-FDEC2060790A}"/>
          </ac:picMkLst>
        </pc:picChg>
      </pc:sldChg>
      <pc:sldChg chg="addSp modSp">
        <pc:chgData name="Davor Dujak" userId="bfb324a9-4809-4493-a995-7f4ea2a7c175" providerId="ADAL" clId="{1733207D-0940-4FB4-B8F1-89DB75287EEF}" dt="2025-04-22T10:38:38.045" v="44"/>
        <pc:sldMkLst>
          <pc:docMk/>
          <pc:sldMk cId="4251409608" sldId="278"/>
        </pc:sldMkLst>
        <pc:picChg chg="add mod">
          <ac:chgData name="Davor Dujak" userId="bfb324a9-4809-4493-a995-7f4ea2a7c175" providerId="ADAL" clId="{1733207D-0940-4FB4-B8F1-89DB75287EEF}" dt="2025-04-22T10:38:38.045" v="44"/>
          <ac:picMkLst>
            <pc:docMk/>
            <pc:sldMk cId="4251409608" sldId="278"/>
            <ac:picMk id="7" creationId="{1343DD86-672E-7747-6FFF-E0B8E2C834CF}"/>
          </ac:picMkLst>
        </pc:picChg>
      </pc:sldChg>
      <pc:sldChg chg="addSp modSp">
        <pc:chgData name="Davor Dujak" userId="bfb324a9-4809-4493-a995-7f4ea2a7c175" providerId="ADAL" clId="{1733207D-0940-4FB4-B8F1-89DB75287EEF}" dt="2025-04-22T12:34:13.541" v="405" actId="20577"/>
        <pc:sldMkLst>
          <pc:docMk/>
          <pc:sldMk cId="3409459735" sldId="279"/>
        </pc:sldMkLst>
        <pc:graphicFrameChg chg="mod">
          <ac:chgData name="Davor Dujak" userId="bfb324a9-4809-4493-a995-7f4ea2a7c175" providerId="ADAL" clId="{1733207D-0940-4FB4-B8F1-89DB75287EEF}" dt="2025-04-22T12:34:13.541" v="405" actId="20577"/>
          <ac:graphicFrameMkLst>
            <pc:docMk/>
            <pc:sldMk cId="3409459735" sldId="279"/>
            <ac:graphicFrameMk id="7" creationId="{B3F37407-EF4E-F64F-BD60-EC30E7F1AB41}"/>
          </ac:graphicFrameMkLst>
        </pc:graphicFrameChg>
        <pc:picChg chg="add mod">
          <ac:chgData name="Davor Dujak" userId="bfb324a9-4809-4493-a995-7f4ea2a7c175" providerId="ADAL" clId="{1733207D-0940-4FB4-B8F1-89DB75287EEF}" dt="2025-04-22T10:38:32.508" v="42"/>
          <ac:picMkLst>
            <pc:docMk/>
            <pc:sldMk cId="3409459735" sldId="279"/>
            <ac:picMk id="2" creationId="{335A0E78-85F2-334B-FE56-C77C3C6E2267}"/>
          </ac:picMkLst>
        </pc:picChg>
      </pc:sldChg>
      <pc:sldChg chg="addSp modSp mod">
        <pc:chgData name="Davor Dujak" userId="bfb324a9-4809-4493-a995-7f4ea2a7c175" providerId="ADAL" clId="{1733207D-0940-4FB4-B8F1-89DB75287EEF}" dt="2025-04-22T12:34:32.745" v="408" actId="6549"/>
        <pc:sldMkLst>
          <pc:docMk/>
          <pc:sldMk cId="2244001866" sldId="280"/>
        </pc:sldMkLst>
        <pc:spChg chg="mod">
          <ac:chgData name="Davor Dujak" userId="bfb324a9-4809-4493-a995-7f4ea2a7c175" providerId="ADAL" clId="{1733207D-0940-4FB4-B8F1-89DB75287EEF}" dt="2025-04-22T12:34:32.745" v="408" actId="6549"/>
          <ac:spMkLst>
            <pc:docMk/>
            <pc:sldMk cId="2244001866" sldId="280"/>
            <ac:spMk id="5" creationId="{6B706D3E-6E95-D930-D58C-9A065C2EFB36}"/>
          </ac:spMkLst>
        </pc:spChg>
        <pc:picChg chg="add mod">
          <ac:chgData name="Davor Dujak" userId="bfb324a9-4809-4493-a995-7f4ea2a7c175" providerId="ADAL" clId="{1733207D-0940-4FB4-B8F1-89DB75287EEF}" dt="2025-04-22T10:38:35.638" v="43"/>
          <ac:picMkLst>
            <pc:docMk/>
            <pc:sldMk cId="2244001866" sldId="280"/>
            <ac:picMk id="3" creationId="{9695C75D-C6DF-A72A-61AE-A69FBFB72667}"/>
          </ac:picMkLst>
        </pc:picChg>
      </pc:sldChg>
      <pc:sldChg chg="addSp modSp">
        <pc:chgData name="Davor Dujak" userId="bfb324a9-4809-4493-a995-7f4ea2a7c175" providerId="ADAL" clId="{1733207D-0940-4FB4-B8F1-89DB75287EEF}" dt="2025-04-22T10:40:41.879" v="109" actId="20577"/>
        <pc:sldMkLst>
          <pc:docMk/>
          <pc:sldMk cId="1799657936" sldId="281"/>
        </pc:sldMkLst>
        <pc:graphicFrameChg chg="mod">
          <ac:chgData name="Davor Dujak" userId="bfb324a9-4809-4493-a995-7f4ea2a7c175" providerId="ADAL" clId="{1733207D-0940-4FB4-B8F1-89DB75287EEF}" dt="2025-04-22T10:40:41.879" v="109" actId="20577"/>
          <ac:graphicFrameMkLst>
            <pc:docMk/>
            <pc:sldMk cId="1799657936" sldId="281"/>
            <ac:graphicFrameMk id="7" creationId="{C605AFF3-901E-289E-AB2E-72AF2C5EA2E0}"/>
          </ac:graphicFrameMkLst>
        </pc:graphicFrameChg>
        <pc:picChg chg="add mod">
          <ac:chgData name="Davor Dujak" userId="bfb324a9-4809-4493-a995-7f4ea2a7c175" providerId="ADAL" clId="{1733207D-0940-4FB4-B8F1-89DB75287EEF}" dt="2025-04-22T10:36:58.853" v="5"/>
          <ac:picMkLst>
            <pc:docMk/>
            <pc:sldMk cId="1799657936" sldId="281"/>
            <ac:picMk id="2" creationId="{814277BE-60C6-C429-9FEE-D355900C6902}"/>
          </ac:picMkLst>
        </pc:picChg>
      </pc:sldChg>
      <pc:sldChg chg="addSp modSp">
        <pc:chgData name="Davor Dujak" userId="bfb324a9-4809-4493-a995-7f4ea2a7c175" providerId="ADAL" clId="{1733207D-0940-4FB4-B8F1-89DB75287EEF}" dt="2025-04-22T10:37:01.924" v="6"/>
        <pc:sldMkLst>
          <pc:docMk/>
          <pc:sldMk cId="2438108010" sldId="282"/>
        </pc:sldMkLst>
        <pc:picChg chg="add mod">
          <ac:chgData name="Davor Dujak" userId="bfb324a9-4809-4493-a995-7f4ea2a7c175" providerId="ADAL" clId="{1733207D-0940-4FB4-B8F1-89DB75287EEF}" dt="2025-04-22T10:37:01.924" v="6"/>
          <ac:picMkLst>
            <pc:docMk/>
            <pc:sldMk cId="2438108010" sldId="282"/>
            <ac:picMk id="2" creationId="{8AC4D668-BA3F-A927-A46C-FB9F0DDE5F56}"/>
          </ac:picMkLst>
        </pc:picChg>
      </pc:sldChg>
      <pc:sldChg chg="addSp modSp mod">
        <pc:chgData name="Davor Dujak" userId="bfb324a9-4809-4493-a995-7f4ea2a7c175" providerId="ADAL" clId="{1733207D-0940-4FB4-B8F1-89DB75287EEF}" dt="2025-04-22T10:40:23.279" v="104" actId="14100"/>
        <pc:sldMkLst>
          <pc:docMk/>
          <pc:sldMk cId="4101642284" sldId="284"/>
        </pc:sldMkLst>
        <pc:spChg chg="mod">
          <ac:chgData name="Davor Dujak" userId="bfb324a9-4809-4493-a995-7f4ea2a7c175" providerId="ADAL" clId="{1733207D-0940-4FB4-B8F1-89DB75287EEF}" dt="2025-04-22T10:40:23.279" v="104" actId="14100"/>
          <ac:spMkLst>
            <pc:docMk/>
            <pc:sldMk cId="4101642284" sldId="284"/>
            <ac:spMk id="5" creationId="{A8E7A572-E24C-847D-D1A7-6FD1219E04A2}"/>
          </ac:spMkLst>
        </pc:spChg>
        <pc:picChg chg="add mod">
          <ac:chgData name="Davor Dujak" userId="bfb324a9-4809-4493-a995-7f4ea2a7c175" providerId="ADAL" clId="{1733207D-0940-4FB4-B8F1-89DB75287EEF}" dt="2025-04-22T10:36:55.398" v="4"/>
          <ac:picMkLst>
            <pc:docMk/>
            <pc:sldMk cId="4101642284" sldId="284"/>
            <ac:picMk id="2" creationId="{A1BD30EE-859B-790C-3EA1-71CF9983B47C}"/>
          </ac:picMkLst>
        </pc:picChg>
      </pc:sldChg>
      <pc:sldChg chg="addSp modSp mod">
        <pc:chgData name="Davor Dujak" userId="bfb324a9-4809-4493-a995-7f4ea2a7c175" providerId="ADAL" clId="{1733207D-0940-4FB4-B8F1-89DB75287EEF}" dt="2025-04-22T12:33:01.024" v="381" actId="207"/>
        <pc:sldMkLst>
          <pc:docMk/>
          <pc:sldMk cId="1832269937" sldId="285"/>
        </pc:sldMkLst>
        <pc:spChg chg="mod">
          <ac:chgData name="Davor Dujak" userId="bfb324a9-4809-4493-a995-7f4ea2a7c175" providerId="ADAL" clId="{1733207D-0940-4FB4-B8F1-89DB75287EEF}" dt="2025-04-22T12:33:01.024" v="381" actId="207"/>
          <ac:spMkLst>
            <pc:docMk/>
            <pc:sldMk cId="1832269937" sldId="285"/>
            <ac:spMk id="5" creationId="{6B706D3E-6E95-D930-D58C-9A065C2EFB36}"/>
          </ac:spMkLst>
        </pc:spChg>
        <pc:picChg chg="add mod">
          <ac:chgData name="Davor Dujak" userId="bfb324a9-4809-4493-a995-7f4ea2a7c175" providerId="ADAL" clId="{1733207D-0940-4FB4-B8F1-89DB75287EEF}" dt="2025-04-22T10:38:25.060" v="40"/>
          <ac:picMkLst>
            <pc:docMk/>
            <pc:sldMk cId="1832269937" sldId="285"/>
            <ac:picMk id="2" creationId="{0460811B-26C1-62A4-9BA3-3C80B2867527}"/>
          </ac:picMkLst>
        </pc:picChg>
      </pc:sldChg>
      <pc:sldChg chg="addSp modSp mod">
        <pc:chgData name="Davor Dujak" userId="bfb324a9-4809-4493-a995-7f4ea2a7c175" providerId="ADAL" clId="{1733207D-0940-4FB4-B8F1-89DB75287EEF}" dt="2025-04-22T12:15:24.224" v="168" actId="20577"/>
        <pc:sldMkLst>
          <pc:docMk/>
          <pc:sldMk cId="3823923432" sldId="286"/>
        </pc:sldMkLst>
        <pc:spChg chg="mod">
          <ac:chgData name="Davor Dujak" userId="bfb324a9-4809-4493-a995-7f4ea2a7c175" providerId="ADAL" clId="{1733207D-0940-4FB4-B8F1-89DB75287EEF}" dt="2025-04-22T12:15:24.224" v="168" actId="20577"/>
          <ac:spMkLst>
            <pc:docMk/>
            <pc:sldMk cId="3823923432" sldId="286"/>
            <ac:spMk id="5" creationId="{69272ECC-E248-14AE-EC24-47F44B0FB824}"/>
          </ac:spMkLst>
        </pc:spChg>
        <pc:picChg chg="add mod">
          <ac:chgData name="Davor Dujak" userId="bfb324a9-4809-4493-a995-7f4ea2a7c175" providerId="ADAL" clId="{1733207D-0940-4FB4-B8F1-89DB75287EEF}" dt="2025-04-22T10:37:03.931" v="7"/>
          <ac:picMkLst>
            <pc:docMk/>
            <pc:sldMk cId="3823923432" sldId="286"/>
            <ac:picMk id="2" creationId="{28C41929-2E4C-73B8-46BB-C01C9F6FEFD5}"/>
          </ac:picMkLst>
        </pc:picChg>
      </pc:sldChg>
      <pc:sldChg chg="addSp modSp mod">
        <pc:chgData name="Davor Dujak" userId="bfb324a9-4809-4493-a995-7f4ea2a7c175" providerId="ADAL" clId="{1733207D-0940-4FB4-B8F1-89DB75287EEF}" dt="2025-04-22T12:15:46.661" v="171" actId="14100"/>
        <pc:sldMkLst>
          <pc:docMk/>
          <pc:sldMk cId="1856592603" sldId="287"/>
        </pc:sldMkLst>
        <pc:spChg chg="mod">
          <ac:chgData name="Davor Dujak" userId="bfb324a9-4809-4493-a995-7f4ea2a7c175" providerId="ADAL" clId="{1733207D-0940-4FB4-B8F1-89DB75287EEF}" dt="2025-04-22T12:15:46.661" v="171" actId="14100"/>
          <ac:spMkLst>
            <pc:docMk/>
            <pc:sldMk cId="1856592603" sldId="287"/>
            <ac:spMk id="5" creationId="{69272ECC-E248-14AE-EC24-47F44B0FB824}"/>
          </ac:spMkLst>
        </pc:spChg>
        <pc:picChg chg="add mod">
          <ac:chgData name="Davor Dujak" userId="bfb324a9-4809-4493-a995-7f4ea2a7c175" providerId="ADAL" clId="{1733207D-0940-4FB4-B8F1-89DB75287EEF}" dt="2025-04-22T10:37:05.699" v="8"/>
          <ac:picMkLst>
            <pc:docMk/>
            <pc:sldMk cId="1856592603" sldId="287"/>
            <ac:picMk id="3" creationId="{8143AC26-B0F3-40E0-C33E-60181CA710F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ato\Downloads\Zeszyt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ebowapolska-my.sharepoint.com/personal/j_jankowski-guzy_debowa_pl/Documents/Pulpit/D&#281;bowa/Analizy%202023/Analiza%20zwierzak&#243;w_zebranie%20zarz&#261;du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adato\Downloads\Zeszyt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ato\Downloads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4-4C17-9FEF-1F06E7E1D88E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4-4C17-9FEF-1F06E7E1D88E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4-4C17-9FEF-1F06E7E1D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Podsumowanie!$W$4</c:f>
              <c:strCache>
                <c:ptCount val="1"/>
                <c:pt idx="0">
                  <c:v>Department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Podsumowanie!$X$4:$AA$4</c:f>
              <c:numCache>
                <c:formatCode>General</c:formatCode>
                <c:ptCount val="4"/>
                <c:pt idx="0">
                  <c:v>177</c:v>
                </c:pt>
                <c:pt idx="1">
                  <c:v>157</c:v>
                </c:pt>
                <c:pt idx="2">
                  <c:v>160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6-4DC8-A883-9A735FF8F191}"/>
            </c:ext>
          </c:extLst>
        </c:ser>
        <c:ser>
          <c:idx val="1"/>
          <c:order val="1"/>
          <c:tx>
            <c:strRef>
              <c:f>Podsumowanie!$W$5</c:f>
              <c:strCache>
                <c:ptCount val="1"/>
                <c:pt idx="0">
                  <c:v>Department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Podsumowanie!$X$5:$AA$5</c:f>
              <c:numCache>
                <c:formatCode>General</c:formatCode>
                <c:ptCount val="4"/>
                <c:pt idx="0">
                  <c:v>188</c:v>
                </c:pt>
                <c:pt idx="1">
                  <c:v>161</c:v>
                </c:pt>
                <c:pt idx="2">
                  <c:v>150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6-4DC8-A883-9A735FF8F191}"/>
            </c:ext>
          </c:extLst>
        </c:ser>
        <c:ser>
          <c:idx val="2"/>
          <c:order val="2"/>
          <c:tx>
            <c:strRef>
              <c:f>Podsumowanie!$W$6</c:f>
              <c:strCache>
                <c:ptCount val="1"/>
                <c:pt idx="0">
                  <c:v>Department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Podsumowanie!$X$3:$AA$3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Podsumowanie!$X$6:$AA$6</c:f>
              <c:numCache>
                <c:formatCode>General</c:formatCode>
                <c:ptCount val="4"/>
                <c:pt idx="0">
                  <c:v>162</c:v>
                </c:pt>
                <c:pt idx="1">
                  <c:v>198</c:v>
                </c:pt>
                <c:pt idx="2">
                  <c:v>191</c:v>
                </c:pt>
                <c:pt idx="3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6-4DC8-A883-9A735FF8F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81364432"/>
        <c:axId val="1833850528"/>
      </c:barChart>
      <c:catAx>
        <c:axId val="4813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0528"/>
        <c:crosses val="autoZero"/>
        <c:auto val="1"/>
        <c:lblAlgn val="ctr"/>
        <c:lblOffset val="100"/>
        <c:noMultiLvlLbl val="0"/>
      </c:catAx>
      <c:valAx>
        <c:axId val="18338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13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Podsumowanie!$AB$3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5-409B-BD3F-888F7F65FF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5-409B-BD3F-888F7F65FF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5-409B-BD3F-888F7F65F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Podsumowanie!$W$4:$W$6</c:f>
              <c:strCache>
                <c:ptCount val="3"/>
                <c:pt idx="0">
                  <c:v>Department 1</c:v>
                </c:pt>
                <c:pt idx="1">
                  <c:v>Department 2</c:v>
                </c:pt>
                <c:pt idx="2">
                  <c:v>Department 3</c:v>
                </c:pt>
              </c:strCache>
            </c:strRef>
          </c:cat>
          <c:val>
            <c:numRef>
              <c:f>Podsumowanie!$AB$4:$AB$6</c:f>
              <c:numCache>
                <c:formatCode>General</c:formatCode>
                <c:ptCount val="3"/>
                <c:pt idx="0">
                  <c:v>644</c:v>
                </c:pt>
                <c:pt idx="1">
                  <c:v>671</c:v>
                </c:pt>
                <c:pt idx="2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5-409B-BD3F-888F7F65F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90041485544618E-2"/>
          <c:y val="6.1921780526856464E-2"/>
          <c:w val="0.94243463581438958"/>
          <c:h val="0.8371063363121548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forward val="3"/>
            <c:dispRSqr val="0"/>
            <c:dispEq val="1"/>
            <c:trendlineLbl>
              <c:layout>
                <c:manualLayout>
                  <c:x val="-6.795836515833456E-2"/>
                  <c:y val="2.250187246813616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val>
            <c:numRef>
              <c:f>PL!$I$25:$T$25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214</c:v>
                </c:pt>
                <c:pt idx="6">
                  <c:v>246</c:v>
                </c:pt>
                <c:pt idx="7">
                  <c:v>274</c:v>
                </c:pt>
                <c:pt idx="8">
                  <c:v>289</c:v>
                </c:pt>
                <c:pt idx="9">
                  <c:v>321</c:v>
                </c:pt>
                <c:pt idx="10">
                  <c:v>350</c:v>
                </c:pt>
                <c:pt idx="11">
                  <c:v>446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PL!#REF!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84B-4E8D-BEBA-D7D473079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0106176"/>
        <c:axId val="404542064"/>
      </c:lineChart>
      <c:catAx>
        <c:axId val="19801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542064"/>
        <c:crosses val="autoZero"/>
        <c:auto val="1"/>
        <c:lblAlgn val="ctr"/>
        <c:lblOffset val="100"/>
        <c:noMultiLvlLbl val="0"/>
      </c:catAx>
      <c:valAx>
        <c:axId val="40454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01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ENG!$W$4</c:f>
              <c:strCache>
                <c:ptCount val="1"/>
                <c:pt idx="0">
                  <c:v>Opening 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ENG!$W$5:$W$16</c:f>
              <c:numCache>
                <c:formatCode>General</c:formatCode>
                <c:ptCount val="12"/>
                <c:pt idx="0">
                  <c:v>113</c:v>
                </c:pt>
                <c:pt idx="1">
                  <c:v>140</c:v>
                </c:pt>
                <c:pt idx="2">
                  <c:v>155</c:v>
                </c:pt>
                <c:pt idx="3">
                  <c:v>172</c:v>
                </c:pt>
                <c:pt idx="4">
                  <c:v>188</c:v>
                </c:pt>
                <c:pt idx="5">
                  <c:v>113</c:v>
                </c:pt>
                <c:pt idx="6">
                  <c:v>140</c:v>
                </c:pt>
                <c:pt idx="7">
                  <c:v>155</c:v>
                </c:pt>
                <c:pt idx="8">
                  <c:v>172</c:v>
                </c:pt>
                <c:pt idx="9">
                  <c:v>188</c:v>
                </c:pt>
                <c:pt idx="10">
                  <c:v>155</c:v>
                </c:pt>
                <c:pt idx="11">
                  <c:v>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0-4A6B-95FE-A55544DC525F}"/>
            </c:ext>
          </c:extLst>
        </c:ser>
        <c:ser>
          <c:idx val="1"/>
          <c:order val="1"/>
          <c:tx>
            <c:strRef>
              <c:f>ENG!$X$4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ENG!$X$5:$X$16</c:f>
              <c:numCache>
                <c:formatCode>General</c:formatCode>
                <c:ptCount val="12"/>
                <c:pt idx="0">
                  <c:v>111</c:v>
                </c:pt>
                <c:pt idx="1">
                  <c:v>137</c:v>
                </c:pt>
                <c:pt idx="2">
                  <c:v>153</c:v>
                </c:pt>
                <c:pt idx="3">
                  <c:v>170</c:v>
                </c:pt>
                <c:pt idx="4">
                  <c:v>187</c:v>
                </c:pt>
                <c:pt idx="5">
                  <c:v>111</c:v>
                </c:pt>
                <c:pt idx="6">
                  <c:v>137</c:v>
                </c:pt>
                <c:pt idx="7">
                  <c:v>153</c:v>
                </c:pt>
                <c:pt idx="8">
                  <c:v>170</c:v>
                </c:pt>
                <c:pt idx="9">
                  <c:v>187</c:v>
                </c:pt>
                <c:pt idx="10">
                  <c:v>153</c:v>
                </c:pt>
                <c:pt idx="11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0-4A6B-95FE-A55544DC525F}"/>
            </c:ext>
          </c:extLst>
        </c:ser>
        <c:ser>
          <c:idx val="2"/>
          <c:order val="2"/>
          <c:tx>
            <c:strRef>
              <c:f>ENG!$Y$4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ENG!$Y$5:$Y$16</c:f>
              <c:numCache>
                <c:formatCode>General</c:formatCode>
                <c:ptCount val="12"/>
                <c:pt idx="0">
                  <c:v>150</c:v>
                </c:pt>
                <c:pt idx="1">
                  <c:v>150</c:v>
                </c:pt>
                <c:pt idx="2">
                  <c:v>164</c:v>
                </c:pt>
                <c:pt idx="3">
                  <c:v>184</c:v>
                </c:pt>
                <c:pt idx="4">
                  <c:v>202</c:v>
                </c:pt>
                <c:pt idx="5">
                  <c:v>150</c:v>
                </c:pt>
                <c:pt idx="6">
                  <c:v>150</c:v>
                </c:pt>
                <c:pt idx="7">
                  <c:v>164</c:v>
                </c:pt>
                <c:pt idx="8">
                  <c:v>184</c:v>
                </c:pt>
                <c:pt idx="9">
                  <c:v>202</c:v>
                </c:pt>
                <c:pt idx="10">
                  <c:v>164</c:v>
                </c:pt>
                <c:pt idx="11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20-4A6B-95FE-A55544DC525F}"/>
            </c:ext>
          </c:extLst>
        </c:ser>
        <c:ser>
          <c:idx val="3"/>
          <c:order val="3"/>
          <c:tx>
            <c:strRef>
              <c:f>ENG!$Z$4</c:f>
              <c:strCache>
                <c:ptCount val="1"/>
                <c:pt idx="0">
                  <c:v>Price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ENG!$V$5:$V$16</c:f>
              <c:numCache>
                <c:formatCode>m/d/yyyy</c:formatCode>
                <c:ptCount val="12"/>
                <c:pt idx="0">
                  <c:v>45233</c:v>
                </c:pt>
                <c:pt idx="1">
                  <c:v>45234</c:v>
                </c:pt>
                <c:pt idx="2">
                  <c:v>45235</c:v>
                </c:pt>
                <c:pt idx="3">
                  <c:v>45236</c:v>
                </c:pt>
                <c:pt idx="4">
                  <c:v>45237</c:v>
                </c:pt>
                <c:pt idx="5">
                  <c:v>45238</c:v>
                </c:pt>
                <c:pt idx="6">
                  <c:v>45239</c:v>
                </c:pt>
                <c:pt idx="7">
                  <c:v>45240</c:v>
                </c:pt>
                <c:pt idx="8">
                  <c:v>45241</c:v>
                </c:pt>
                <c:pt idx="9">
                  <c:v>45242</c:v>
                </c:pt>
                <c:pt idx="10">
                  <c:v>45243</c:v>
                </c:pt>
                <c:pt idx="11">
                  <c:v>45244</c:v>
                </c:pt>
              </c:numCache>
            </c:numRef>
          </c:cat>
          <c:val>
            <c:numRef>
              <c:f>ENG!$Z$5:$Z$16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121</c:v>
                </c:pt>
                <c:pt idx="6">
                  <c:v>145</c:v>
                </c:pt>
                <c:pt idx="7">
                  <c:v>163</c:v>
                </c:pt>
                <c:pt idx="8">
                  <c:v>177</c:v>
                </c:pt>
                <c:pt idx="9">
                  <c:v>193</c:v>
                </c:pt>
                <c:pt idx="10">
                  <c:v>163</c:v>
                </c:pt>
                <c:pt idx="11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20-4A6B-95FE-A55544DC5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89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595617984"/>
        <c:axId val="393471839"/>
      </c:stockChart>
      <c:dateAx>
        <c:axId val="595617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3471839"/>
        <c:crosses val="autoZero"/>
        <c:auto val="1"/>
        <c:lblOffset val="100"/>
        <c:baseTimeUnit val="days"/>
      </c:dateAx>
      <c:valAx>
        <c:axId val="39347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9561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ENG!$W$33</c:f>
              <c:strCache>
                <c:ptCount val="1"/>
                <c:pt idx="0">
                  <c:v>Supplier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ENG!$W$34:$W$38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8-40BE-8224-AB5BAE899C2F}"/>
            </c:ext>
          </c:extLst>
        </c:ser>
        <c:ser>
          <c:idx val="1"/>
          <c:order val="1"/>
          <c:tx>
            <c:strRef>
              <c:f>ENG!$X$33</c:f>
              <c:strCache>
                <c:ptCount val="1"/>
                <c:pt idx="0">
                  <c:v>Supplier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ENG!$V$34:$V$38</c:f>
              <c:strCache>
                <c:ptCount val="5"/>
                <c:pt idx="0">
                  <c:v>Price</c:v>
                </c:pt>
                <c:pt idx="1">
                  <c:v>Quality</c:v>
                </c:pt>
                <c:pt idx="2">
                  <c:v>Timeliness</c:v>
                </c:pt>
                <c:pt idx="3">
                  <c:v>Financial condition</c:v>
                </c:pt>
                <c:pt idx="4">
                  <c:v>CSR</c:v>
                </c:pt>
              </c:strCache>
            </c:strRef>
          </c:cat>
          <c:val>
            <c:numRef>
              <c:f>ENG!$X$34:$X$38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8-40BE-8224-AB5BAE89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1140384"/>
        <c:axId val="2113836767"/>
      </c:radarChart>
      <c:catAx>
        <c:axId val="4911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36767"/>
        <c:crosses val="autoZero"/>
        <c:auto val="1"/>
        <c:lblAlgn val="ctr"/>
        <c:lblOffset val="100"/>
        <c:noMultiLvlLbl val="0"/>
      </c:catAx>
      <c:valAx>
        <c:axId val="21138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11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ENG!$G$7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ENG!$H$7:$S$7</c:f>
              <c:numCache>
                <c:formatCode>General</c:formatCode>
                <c:ptCount val="12"/>
                <c:pt idx="0">
                  <c:v>121</c:v>
                </c:pt>
                <c:pt idx="1">
                  <c:v>145</c:v>
                </c:pt>
                <c:pt idx="2">
                  <c:v>163</c:v>
                </c:pt>
                <c:pt idx="3">
                  <c:v>177</c:v>
                </c:pt>
                <c:pt idx="4">
                  <c:v>193</c:v>
                </c:pt>
                <c:pt idx="5">
                  <c:v>216</c:v>
                </c:pt>
                <c:pt idx="6">
                  <c:v>250</c:v>
                </c:pt>
                <c:pt idx="7">
                  <c:v>275</c:v>
                </c:pt>
                <c:pt idx="8">
                  <c:v>290</c:v>
                </c:pt>
                <c:pt idx="9">
                  <c:v>330</c:v>
                </c:pt>
                <c:pt idx="10">
                  <c:v>360</c:v>
                </c:pt>
                <c:pt idx="1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3278943"/>
        <c:axId val="5673359"/>
      </c:barChart>
      <c:lineChart>
        <c:grouping val="standard"/>
        <c:varyColors val="0"/>
        <c:ser>
          <c:idx val="1"/>
          <c:order val="1"/>
          <c:tx>
            <c:strRef>
              <c:f>ENG!$G$8</c:f>
              <c:strCache>
                <c:ptCount val="1"/>
                <c:pt idx="0">
                  <c:v>Profitability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ENG!$H$4:$S$4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ENG!$H$8:$S$8</c:f>
              <c:numCache>
                <c:formatCode>0%</c:formatCode>
                <c:ptCount val="12"/>
                <c:pt idx="0">
                  <c:v>0.09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  <c:pt idx="4">
                  <c:v>0.1</c:v>
                </c:pt>
                <c:pt idx="5">
                  <c:v>0.11</c:v>
                </c:pt>
                <c:pt idx="6">
                  <c:v>0.08</c:v>
                </c:pt>
                <c:pt idx="7">
                  <c:v>0.11</c:v>
                </c:pt>
                <c:pt idx="8">
                  <c:v>7.0000000000000007E-2</c:v>
                </c:pt>
                <c:pt idx="9">
                  <c:v>0.09</c:v>
                </c:pt>
                <c:pt idx="10">
                  <c:v>0.13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5-448D-9F96-F1BB11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3281343"/>
        <c:axId val="5674351"/>
      </c:lineChart>
      <c:catAx>
        <c:axId val="82327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3359"/>
        <c:crosses val="autoZero"/>
        <c:auto val="1"/>
        <c:lblAlgn val="ctr"/>
        <c:lblOffset val="100"/>
        <c:noMultiLvlLbl val="0"/>
      </c:catAx>
      <c:valAx>
        <c:axId val="5673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78943"/>
        <c:crosses val="autoZero"/>
        <c:crossBetween val="between"/>
      </c:valAx>
      <c:valAx>
        <c:axId val="567435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23281343"/>
        <c:crosses val="max"/>
        <c:crossBetween val="between"/>
      </c:valAx>
      <c:catAx>
        <c:axId val="823281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743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Podsumowanie!$AQ$35:$AQ$84</cx:f>
        <cx:lvl ptCount="50">
          <cx:pt idx="0">Produkt 50</cx:pt>
          <cx:pt idx="1">Produkt 49</cx:pt>
          <cx:pt idx="2">Produkt 48</cx:pt>
          <cx:pt idx="3">Produkt 47</cx:pt>
          <cx:pt idx="4">Produkt 46</cx:pt>
          <cx:pt idx="5">Produkt 45</cx:pt>
          <cx:pt idx="6">Produkt 44</cx:pt>
          <cx:pt idx="7">Produkt 43</cx:pt>
          <cx:pt idx="8">Produkt 42</cx:pt>
          <cx:pt idx="9">Produkt 41</cx:pt>
          <cx:pt idx="10">Produkt 40</cx:pt>
          <cx:pt idx="11">Produkt 39</cx:pt>
          <cx:pt idx="12">Produkt 38</cx:pt>
          <cx:pt idx="13">Produkt 37</cx:pt>
          <cx:pt idx="14">Produkt 36</cx:pt>
          <cx:pt idx="15">Produkt 35</cx:pt>
          <cx:pt idx="16">Produkt 34</cx:pt>
          <cx:pt idx="17">Produkt 33</cx:pt>
          <cx:pt idx="18">Produkt 32</cx:pt>
          <cx:pt idx="19">Produkt 31</cx:pt>
          <cx:pt idx="20">Produkt 30</cx:pt>
          <cx:pt idx="21">Produkt 29</cx:pt>
          <cx:pt idx="22">Produkt 28</cx:pt>
          <cx:pt idx="23">Produkt 27</cx:pt>
          <cx:pt idx="24">Produkt 26</cx:pt>
          <cx:pt idx="25">Produkt 25</cx:pt>
          <cx:pt idx="26">Produkt 24</cx:pt>
          <cx:pt idx="27">Produkt 23</cx:pt>
          <cx:pt idx="28">Produkt 22</cx:pt>
          <cx:pt idx="29">Produkt 21</cx:pt>
          <cx:pt idx="30">Produkt 20</cx:pt>
          <cx:pt idx="31">Produkt 19</cx:pt>
          <cx:pt idx="32">Produkt 18</cx:pt>
          <cx:pt idx="33">Produkt 17</cx:pt>
          <cx:pt idx="34">Produkt 16</cx:pt>
          <cx:pt idx="35">Produkt 15</cx:pt>
          <cx:pt idx="36">Produkt 14</cx:pt>
          <cx:pt idx="37">Produkt 13</cx:pt>
          <cx:pt idx="38">Produkt 12</cx:pt>
          <cx:pt idx="39">Produkt 11</cx:pt>
          <cx:pt idx="40">Produkt 10</cx:pt>
          <cx:pt idx="41">Produkt 9</cx:pt>
          <cx:pt idx="42">Produkt 8</cx:pt>
          <cx:pt idx="43">Produkt 7</cx:pt>
          <cx:pt idx="44">Produkt 6</cx:pt>
          <cx:pt idx="45">Produkt 5</cx:pt>
          <cx:pt idx="46">Produkt 4</cx:pt>
          <cx:pt idx="47">Produkt 3</cx:pt>
          <cx:pt idx="48">Produkt 2</cx:pt>
          <cx:pt idx="49">Produkt 1</cx:pt>
        </cx:lvl>
      </cx:strDim>
      <cx:numDim type="val">
        <cx:f>Podsumowanie!$AR$35:$AR$84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C713D5C6-C828-4261-9D4D-5785DAF33893}">
          <cx:dataId val="0"/>
          <cx:layoutPr>
            <cx:binning intervalClosed="r"/>
          </cx:layoutPr>
        </cx:series>
      </cx:plotAreaRegion>
      <cx:axis id="0">
        <cx:catScaling gapWidth="0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pl-PL" sz="20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ENG!$V$56:$V$105</cx:f>
        <cx:lvl ptCount="50">
          <cx:pt idx="0">Product 50</cx:pt>
          <cx:pt idx="1">Product 49</cx:pt>
          <cx:pt idx="2">Product 48</cx:pt>
          <cx:pt idx="3">Product 47</cx:pt>
          <cx:pt idx="4">Product 46</cx:pt>
          <cx:pt idx="5">Product 45</cx:pt>
          <cx:pt idx="6">Product 44</cx:pt>
          <cx:pt idx="7">Product 43</cx:pt>
          <cx:pt idx="8">Product 42</cx:pt>
          <cx:pt idx="9">Product 41</cx:pt>
          <cx:pt idx="10">Product 40</cx:pt>
          <cx:pt idx="11">Product 39</cx:pt>
          <cx:pt idx="12">Product 38</cx:pt>
          <cx:pt idx="13">Product 37</cx:pt>
          <cx:pt idx="14">Product 36</cx:pt>
          <cx:pt idx="15">Product 35</cx:pt>
          <cx:pt idx="16">Product 34</cx:pt>
          <cx:pt idx="17">Product 33</cx:pt>
          <cx:pt idx="18">Product 32</cx:pt>
          <cx:pt idx="19">Product 31</cx:pt>
          <cx:pt idx="20">Product 30</cx:pt>
          <cx:pt idx="21">Product 29</cx:pt>
          <cx:pt idx="22">Product 28</cx:pt>
          <cx:pt idx="23">Product 27</cx:pt>
          <cx:pt idx="24">Product 26</cx:pt>
          <cx:pt idx="25">Product 25</cx:pt>
          <cx:pt idx="26">Product 24</cx:pt>
          <cx:pt idx="27">Product 23</cx:pt>
          <cx:pt idx="28">Product 22</cx:pt>
          <cx:pt idx="29">Product 21</cx:pt>
          <cx:pt idx="30">Product 20</cx:pt>
          <cx:pt idx="31">Product 19</cx:pt>
          <cx:pt idx="32">Product 18</cx:pt>
          <cx:pt idx="33">Product 17</cx:pt>
          <cx:pt idx="34">Product 16</cx:pt>
          <cx:pt idx="35">Product 15</cx:pt>
          <cx:pt idx="36">Product 14</cx:pt>
          <cx:pt idx="37">Product 13</cx:pt>
          <cx:pt idx="38">Product 12</cx:pt>
          <cx:pt idx="39">Product 11</cx:pt>
          <cx:pt idx="40">Product 10</cx:pt>
          <cx:pt idx="41">Product 9</cx:pt>
          <cx:pt idx="42">Product 8</cx:pt>
          <cx:pt idx="43">Product 7</cx:pt>
          <cx:pt idx="44">Product 6</cx:pt>
          <cx:pt idx="45">Product 5</cx:pt>
          <cx:pt idx="46">Product 4</cx:pt>
          <cx:pt idx="47">Product 3</cx:pt>
          <cx:pt idx="48">Product 2</cx:pt>
          <cx:pt idx="49">Product 1</cx:pt>
        </cx:lvl>
      </cx:strDim>
      <cx:numDim type="val">
        <cx:f>ENG!$W$56:$W$105</cx:f>
        <cx:lvl ptCount="50" formatCode="Standardowy">
          <cx:pt idx="0">1040</cx:pt>
          <cx:pt idx="1">1020</cx:pt>
          <cx:pt idx="2">1008</cx:pt>
          <cx:pt idx="3">989</cx:pt>
          <cx:pt idx="4">974</cx:pt>
          <cx:pt idx="5">961</cx:pt>
          <cx:pt idx="6">856</cx:pt>
          <cx:pt idx="7">727</cx:pt>
          <cx:pt idx="8">590</cx:pt>
          <cx:pt idx="9">533</cx:pt>
          <cx:pt idx="10">470</cx:pt>
          <cx:pt idx="11">450</cx:pt>
          <cx:pt idx="12">450</cx:pt>
          <cx:pt idx="13">440</cx:pt>
          <cx:pt idx="14">430</cx:pt>
          <cx:pt idx="15">420</cx:pt>
          <cx:pt idx="16">410</cx:pt>
          <cx:pt idx="17">408</cx:pt>
          <cx:pt idx="18">102</cx:pt>
          <cx:pt idx="19">102</cx:pt>
          <cx:pt idx="20">102</cx:pt>
          <cx:pt idx="21">102</cx:pt>
          <cx:pt idx="22">102</cx:pt>
          <cx:pt idx="23">73</cx:pt>
          <cx:pt idx="24">72</cx:pt>
          <cx:pt idx="25">68</cx:pt>
          <cx:pt idx="26">65</cx:pt>
          <cx:pt idx="27">63</cx:pt>
          <cx:pt idx="28">61</cx:pt>
          <cx:pt idx="29">57</cx:pt>
          <cx:pt idx="30">56</cx:pt>
          <cx:pt idx="31">52</cx:pt>
          <cx:pt idx="32">47</cx:pt>
          <cx:pt idx="33">46</cx:pt>
          <cx:pt idx="34">45</cx:pt>
          <cx:pt idx="35">44</cx:pt>
          <cx:pt idx="36">41</cx:pt>
          <cx:pt idx="37">39</cx:pt>
          <cx:pt idx="38">38</cx:pt>
          <cx:pt idx="39">33</cx:pt>
          <cx:pt idx="40">28</cx:pt>
          <cx:pt idx="41">26</cx:pt>
          <cx:pt idx="42">24</cx:pt>
          <cx:pt idx="43">20</cx:pt>
          <cx:pt idx="44">17</cx:pt>
          <cx:pt idx="45">12</cx:pt>
          <cx:pt idx="46">8</cx:pt>
          <cx:pt idx="47">5</cx:pt>
          <cx:pt idx="48">4</cx:pt>
          <cx:pt idx="49">1</cx:pt>
        </cx:lvl>
      </cx:numDim>
    </cx:data>
  </cx:chartData>
  <cx:chart>
    <cx:plotArea>
      <cx:plotAreaRegion>
        <cx:series layoutId="clusteredColumn" uniqueId="{E5383731-144E-4615-ADB8-79BFC19F16CB}" formatIdx="0">
          <cx:tx>
            <cx:txData>
              <cx:f>ENG!$W$55</cx:f>
              <cx:v>Dane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BFB4D7E-9B43-443B-B814-ACB828367AC6}" formatIdx="1"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pl-PL" sz="12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/>
            </a:pPr>
            <a:endParaRPr lang="pl-PL" sz="18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ENG!$AB$85:$AB$89</cx:f>
        <cx:nf>ENG!$AB$84</cx:nf>
        <cx:lvl ptCount="5" name="Województwo">
          <cx:pt idx="0">wielkopolskie</cx:pt>
          <cx:pt idx="1">małopolskie</cx:pt>
          <cx:pt idx="2">śląsk</cx:pt>
          <cx:pt idx="3">lubelskie</cx:pt>
          <cx:pt idx="4">Lubuskie</cx:pt>
        </cx:lvl>
      </cx:strDim>
      <cx:numDim type="colorVal">
        <cx:f>ENG!$AC$85:$AC$89</cx:f>
        <cx:nf>ENG!$AC$84</cx:nf>
        <cx:lvl ptCount="5" formatCode="Standardowy" name="Value">
          <cx:pt idx="0">250</cx:pt>
          <cx:pt idx="1">275</cx:pt>
          <cx:pt idx="2">300</cx:pt>
          <cx:pt idx="3">400</cx:pt>
          <cx:pt idx="4">500</cx:pt>
        </cx:lvl>
      </cx:numDim>
    </cx:data>
  </cx:chartData>
  <cx:chart>
    <cx:plotArea>
      <cx:plotAreaRegion>
        <cx:series layoutId="regionMap" uniqueId="{4EF1B206-E925-4073-A891-99EEA32EA3D3}" formatIdx="0">
          <cx:tx>
            <cx:txData>
              <cx:f>ENG!$AC$84</cx:f>
              <cx:v>Value</cx:v>
            </cx:txData>
          </cx:tx>
          <cx:dataId val="0"/>
          <cx:layoutPr>
            <cx:geography cultureLanguage="pl-PL" cultureRegion="PL" attribution="Obsługiwane przez usługę Bing">
              <cx:geoCache provider="{E9337A44-BEBE-4D9F-B70C-5C5E7DAFC167}">
                <cx:binary>1HnbjuQ4kuWvFPJ5lSVRlEQ2uuaBlOQe91tGRGa8CBGRkRQvEiWK1O1xgf2J3d/Z/q+1qOrqqazp
qekFGottBzIS7nLJSTPasXOO/fl1/dOreXt2P6yd6ac/va4/fWi9H/7044/Ta/vWPU8fO/nq7GS/
+Y+vtvvRfvsmX99+/OqeF9mLH1Gc4B9f22fn39YP//ZneJp4s+f29dlL29+EN7fdvk3B+OkPrv3d
Sz+82tD799sFPOmnD9fWTPr5ww9vvZd++7QNbz99+O4rH3748fcP+g8/+oOBdfnwFe7N0McE4bxI
aEp/eX34wdhe/PVyQj/iOMYoJ/mvv3n53MF9//U6fl7F89ev7m2afvjr//9+33dr/veP5WT5Lxvm
9n151+c/7+fH7wP6b3/+3Qeww9998puY/z4c/9UlWGwn+1JO3slXn/z0YZFvRtvhPfLy7dcw/BL6
7776fx/6NI1pgTMS//xKvw998RFhhAoaZ7/+5i+hf7Tq4w+P/+ia/n4a/t4zvtvLTx8erz/8Z4fv
/8ss/eV/mf/9Pyb9a6z+CfmJP6ZpUiQ4/11iyEdKMUpxTP5WMr+U42/y85f/+fNq/vi8/EFufnP/
7/JyByXxr1Q93fNf/vs/v3gw/UgyiuIiyf5e8aD4IyrimMbJL1fj5Ndz8ZscXfyDK/uDNH3/iN9l
6uJfrIJMeHn7Z2Nc8hGhmCRFBtl4f0EeftNeEPpI37NUZOhvl/9DKZ3/I8v6gxz95v7fJej8/l+r
lGAn4Z/egxKax2mB6HeJSbKPKXT9JEXo7xTOP7KOP07IX7fx+3yw/8f5+M9Jw984U/nsn6ufydZv
eMMfX/1568D/fnfrd5ztu53/GuKTrz99SGKUZJCR35CJ9+f89ebv0Gu3wExef8NJvr//7XnyP31A
6cckTfKUYhJnNCaQz+Xt/QJQO6B1CNMsgSZHCmAZvXW+BU6YfsQFSQkt3jlhDJ3uww+TDT9fSj7G
gLiUZEVSFEWK8d/YLjDCTdj+b6H56/sf+tBdW9n7CdYCt374AYjU+xffF1vAZuP33dI4JZhgTGAV
w+vzLXBq+H7y37Qdt3Zt1ojvPmFeLqRWhevLNNZJaYJ7jHCM+EbVK05iz1Cq7h1SZ/OYT8zP32Lv
GWkmz/osUGZbuVTU999kl2UH1XUPqA9vBRKGd+00c9JPgsUB8XQbCy6sPu03wbNJdkx1JOZ0zMrG
2qaazEHNeVqREXXM56ti+542LO7Es1mVYe2OEZOm++Zka1nb04wNOJSbMpKTvF3Kfp/rAWlVUacc
l+sANy84Kqm8JgqtPJs/uWB63qXRpdVzzpqsD8z2sPvNPa9p3DDa2awM6Wkxrmdu0ILlYXJlTIaJ
h9He0HyKDtrIErcJPh+aOk2SO71IrpOgyshGhO1xdIMpeSxG0bEVJwtrO5Vzs8pbEkLDe7KOddgk
rk1X44nuXOC5rRazJYcIucAGJ+khbF+E9YYPu79zmR9PFrsKHre941vYTns1nkSS3LsdKbbqLT8Q
+uZXY67SVJbR6k9yW9yHXhWXtqM3KPu8p8v20PUNc3L/htocMpD0E2+G8LXb974SUZuX8UiuXYFH
Pmlyogh1ECERcZk3n0YlJG9knNUy2Z6zGcPmmvV6IP3IOy0ghSF/64rMljJeHJuGuGBjQZZ68I3k
VLqTPitECcc9LgWJLoWP97LI8pX5RXc3uVzLrSm6ixVnX5cUVbJYUjYqOvMpKXA1bFG5JAZxOe1N
1bh2OErNki42zG/JHYoiz9IkXcq5zWw9z29jFg8VleNVGpEbopcXglpS98l8zDZijvOeVPk27Cc6
na/1IsSx6NP8mGX0WkIVslUYUxckzFyvSzltXb1KW5Rxa2Q9Jrti1jf3du23aleCXuVEhHrO27he
J8HbbSb1NomTqI8+dXKtlwYTvk895Sbqp3pusp1j+Ukky1COycbyYQk32LTl0kaUEz3hMg7kLKe6
YINcNYvlDoHQ5Y6gAu2mZt5ltjn0S3pFNxWXON9uFUoDd34bqjbAedHG8E11h2g1/oCaouqKcawL
I09kQYa618Ody83LQAZayTVBLM/l1YrTrlqWoTZ6nlgRwenNO5tUI9meqTAv+QhHOk8Ysalh6WDG
0svMMGyiiI1hOh9dQUvpe1WptkvYYNdDviyOW5+Ich5p2eT0YtajuBi2lSW+nWtBM1XO/f1i0qkK
Jt5KY7Lzpp3Q2ZL0qJajVAwXtl6z5ZSsQ8Jlv9tq81jVOU6vezPN5dBHWz3QyxnroqJ5szKi9a2N
Ol1muhlZNOSs67CDCtpEjTI58XfoMp2TJQrPhTXxOery29l3kkfjOlfNPM7lVOQnJJZLnUhU6Xj6
MlNleRKvPUsiL8oerRtv9axPcfcy4u1iUOKunaKRDYKmcDRuaZ9eZ1venDlrLJ9SRKo2MwlHhcmu
0M2op1CG0GasbdW3aSr0EW87I8bO9ZT718jhhHcLKuN1h8DQiZZJUtJtG/mq8+mQ7k4zkcfN6Wwg
wD2cMESHh1EGzxKyFix3+176z64RMU+EfNi9VNVKjiZtyemqskNCd8fiOLwOxNwJLc46ETX12JH5
KlNtXi8t3hmdnefGZ22p16tpca6c3b5xH6Pj3KOxUvFYQN+I7+U4DGyWOj3QafoKfSVmzqPAkkU2
tYvUXGtr6sgUVV8sD0M3eC7aAfKzaD7hOsUrLhtlbDnb4mu+bf1h9X45LTwtfbTnZa5wwhaRZixS
oczHcTw3Q6+4iLZyw/mT2+KhzJZ2Y37NJcvT9qLf3NtoAZKkNASCsj9Z9Lx3+rrft4LZiexHnZFy
ltEGuCIDH6YABfEABbAdp8zfZH6dr+YidGzEfjuSNHlzpGGW+K9J1PfXu7G1mGJTGpwqrqLn2UCZ
bAP6Rhxsvc2bauzla7P4jc92X+pN90c37xmEJjNlAQeZzU2QjBI4rjjyno++OzdjO5S0gWbW4cD7
Zr8uZitKgqaETyqJWbRrUU/6RjTpXBdjYHmv9pPtCGd1PRKEclZgWs5qkifTEDo+9OESdX6r4hnK
Wo33vXO+SmNf8ChcBJtXDXEYqjrLD0EkOSOoqcmCRSUTEbGhEw1Ak2eRdCsLZNLnm05uhBygA2Xb
yNJuvLPb7UQwBN5hVGZh71iPt2ugwg/GbnduUzuHorQVnnVco8XwdJklK9JEcA/KsjZbRmtjSVMV
OkNsnmnMGzoRLvr8IMT4TeN4rYpUPuBhaLlsJsOi1syXRbQOfPBjzvRUrBWcIYZ82x+GeNq5HELV
6Wjjk2106cwX54xlLu/2OpmKmUFXr8loABzUXmWDjytVzNC3KVAi6Qyc4Rgd6LgPVZPk4yVNW453
dfBdH1+ksVoPqQ2HJmnu1JDWUzy8d8Q0ZmgWLTTQNpz4LrecDAvzqe5ZsTdtXSB7zLxaa2r4npHm
au17vggsy2RIPFvRsh5kF1i8q+hAjGz43j4Oe/Qptr4oE7HddXn8OVNDpRc4Ntq7E232S8jLUM65
IZz4/FLoMLK5Tcs5Gdazgoq9bPyclLkgxRn1w2Ok0G1Y1ozvHZwJNz5GJr6IC/cp3+pptmOZqV2w
4CeIId6rDapvRX6BMxA9KzKLKhTFzmZMA5OuH5kg1vCsKb4kFN22JAdwoqEvM4ErgQZyiHr7Fdib
ZqlfGyZWaG2ofRgne93R8Fnm+snr1MMii3qjiayU2ARLtf+C+v5W05awMQkXIwnnG54f9hY9pTrp
K5OkF9mcN6yPt6s9gSKeFEpY3CenLRKIDVt4w1vTcpE+qq07JM2I+YrFVgL69Sy0LYt0N/OoVaEe
CvEs9vy+pWCaJvjzGPxVJqlm3VbELDM9i0eo9nVIoYo2beHpyedcuheRQyLUhnUdd/4TnrvaLevT
5KF37LNuS9NOsiSucUxsBCjx0D21QV37IWrrpedbjy33cot55uYrpCbEfv6TLxkQKBO7OgXu6lx7
Opm8PeBJiiNF4UtkjzSiN6Iw+vT93zKMC1vjdi9Vgk8wiTaGN4+YD8aUIsSflypkm+RojFvWoeiw
kc8TUskhJ+aANv8iFfD7oduh/mh4KJwVJzLHph6GcpkL6L8dag7DRioA6e5ERikPztOzto/mU5eS
Y1Lk85nYFYBZoiXz2dQd+hZBjLOYrdSUsTJ7jXd0HeX2upg8rscokqxz+qpd7UlEJ3vAMzqZ1/Bs
2rmrkF4Jh26l4ZShKhqb80yfZkO73BGUD7US5CnZp89yQCVWMXQIU8AxRMPKNj9lp6N423JdcFmE
Mz+67jx2e8vk6D/Zvk0v5TiaMkLfNFmu5xkd4m4JrMiULLXdv9gq1+ZTajfP96X4mnT5Y65P8w3p
yvTzrXLhvlhvix7tBzJlI1uSB4H0ZxPCuUvavpL6xL1zIWtjxVc6Wran08mYQbUkYWxZb4a5XKes
YZELuOzXjVabwwDI9NJntbNV24wVtrjWTQagmTQH4rMDHgkrliY91dkqyhQNjqX5fNwaGdVp1Hfc
9I5RJUHf2Caq6YVCWcS9NaqOCbnYXahR716SfQwn65r2bMOjAR00QvQaeU/8GpfaNRO867O6p/1T
LMznSb1Oa/+mBb1EdiqTuXgYgTq6eAXCOb02xrOJtkecJvpkitM73Y0pnzO71OtCQfb072W3vm3a
X85TgQ/rlN+4ED/mcUHuOje9qJSqekXmZrPZxR5LwAG03Kpci9OQ4atJR2dxFqHLPIafXzx5GUAU
lrGIn0ha2EMeHbP9djF3EZ0bILKqPToTSW6MfN5scfGOYgzp7htJVcpw/xWA9WxsrkMbhjrNs0+T
WO6GNM7LDoCjskN+Wbgzs9A7idC1G/IUAp8UgLApwMsiXtr9YtCk4eMi8tJmSNyl2/nSineE88PX
AKduDOVEpoMgoruIBZRIkWal1roD3E923u3NAwZQZTRRh71fQEBN62m+RtdjumRVEP14ZSiQzc7K
l2ZrUTkho8puieZ6jxC6JFvDu+RdEc8UPS4rkocl+KH++a3uowMA4nRi4jNL7VpSY06pSzHXIbmN
9uHVAYBPQJ9Ps2Y8izs4OTOhD8tEzjw0S73rb1LkvurIHpe+tR6KPT/23fqtw8vGul6+qAj48Iy0
4XaHjq9C5Ll1TcuyoEvZ7DcxjQ5jBIjaXBQo6o7rsrTM2/GhcfRkIPF0auj2DaTNJYUmiER36oI6
S9urPgwXSapMvWs1l9ivJyr0T1NG9+t57MoWKVEikd+iJtmZyPR6KoL+tLl7U2TmJNr3sZrnhS+Y
+iMW43HZRX5I1+YVmvwEOgHSBJIaJNeEycJ74aZyM6O5lO3qyqKN4pImIIJF/yVHamXD7G/iRMPG
usVy6kCYzIUdWcANkzYcezKmh37uzhObKOaTd1YwJacYxzUgSrqkSbUTQGKMzrduHxnN5qgCC5dl
kbkghD6BIJJsGGZT9ZaeSe0iPqj8tmiQK6nTD7aLWVjIE1qWCpT7idjFfVi3h1Tnp2aJPnuLXwh+
XbGcLmM0rVd6BvEd4/lWrpuoGhyaco6HtVZqaA7dPDAkd5YIOvB5p/QMGdDjrstu4n19Vl0eMdTt
w6HXy5N1cjvtcD6VO7mzMVTXuu7dA7AiDRK1e0rJxNdOc8CgXMRb5XQOxoGHdpFs+cZdHw7LfNGA
J3q1eQs93RRn2ZjeL7jB5ZxBNUYUdedZbAdmjbClGiGGS75wsaZwWlxxX7Qn7ZbVQqRPPop71k/6
ExGe1HIwuMIbPifTZ61Gw7LcfNvmbuJ6op7NSQP+S0cutwhI/EQLc+KW6L6FnNdqwED/I1kuQi28
iTUtdZ84BhqvOy0mYJK70Ve6HSvYv2NtMHnZjNBgXe+5b5f3w6jYm5LtY7GOA9hTsLCpz85Xa86g
+/Fmltd4HC+NjJ6Gs3GIvvVGgUXw3jYX4o49bUW5IsCwJrUHF++UR3t0OnWhpHBweCp3Avrar2wS
YjmlcY44TkfEO78/LdZdBn0ecvuU4Om6afVl2FbP7Igrl/srkQQD4s2PpcntQzKTM5GBh7YYv7OU
ynrIbHKBUAcWRLb0towWlbB+zg8JmHsFiUEZL+BFNGl3oWLoMBFoBWD1zfVEuud2zT63xjyFXsSs
WVum/UzZbvDzai1kqi0qszXnXgvgXOpgFv9FpMubS/Armbpay3452TOleZizywahMxy2mTUKyj7e
am3iamjgCVl+UYwpC6vquFsboGzzkjAdO3vQ+XLloywcpj3qTgbgzsYP8tTg8Npo4qohkxak4azP
FifEGX1qZjxwFJuvHssB6Ii92IuBLW491V49Alv7luCCzdEychoRxfQoX1zRCNYMwIZcmD8vfQGO
y76Wa+hAUqlxZipBUS0yNzBwMacDtIfDHKcPeC46Rqm5jDp8l+KFlO0Ez7aw4alZP++DE9w0ad3H
0S00o7JtjQJNl6VHSfCTWgp3hcGdzAdAB2jKxI2aay+/zF10rYf9xUGjZTQSVy3gBTMTmLdsj/zG
xrEYeJsPOwOqcy9dAiDdklsXxm8NbecTP+dlD1CsrCquM1ncy0RdZwOojNDckA3zBD96J3yVxP3X
UYMuoikoUYHOQFc8iaTuEtledGZwZZhysCfe3y6Lbs+C7kAYkooqsHLkmvcHoaMjSskGCjgHO0W0
x0T466jtnnZdFHUOgZbzZlnUtG2dkvhGAlYlaxgghAtYwxNybLTpyhOdrwfoq9xosMyGoufNlL/k
yoIiFMcOJN2sHkwEHUBu4yNuKHhe+mrst433dCBgB0UXFqkLPfSXwxK/eao8lDSIZAJU0Mz4Wc8Z
PV/6vmCaesLQpq/sHmCxy1fRBldn2XCJFAGaJfZ60M0JHeRlcOJWyuYygpjN687X2TyDSqHMZUBh
wAKJ9UueNs1ZAJnMwfxidAwPLU2PYOycNZ4c6TRcI7GC4Uyb0gUQqQ0Nr/2uIDLZ8FWH4sIoe4OS
GURcB66iRixB6UWXRUeJouO229oW09VEBaQ+C+fQ3m6Dhf7lXQvYnoHzQSNzmKLoHLVoY8KCQ7wU
W3KxtLvhzYpjZh2+alZVYtJdjqR5HHx4JIs+RFvowWgqeiCRRh2VyQ+L1FeLBOedkPCUK47bJf4U
fHfh8+loHb2Mo1PwilPW6W4H/D7fotfNUA0+Z3ZcTZ8dthQxo5r105ivJWjh2z0qCkbBUGIktFeb
AE8XCcsg6jPPcbh1nUzrLPKSZ3F0QWMH94fiLs3czWYuejwc086fRuA/I+f3E9HyiYSXVpXOpl+z
3t5TN5x1aorPgrX11pZu6KFpZcC3jNCg7vPLzuJPGzUT+/kPeEGflmxOwUCRrwkCpQoE6e4uy6fp
KOZMc8iIOOBmrT0wjyuQsXE5RPHnQRQt34qvKJKi9vPy1CzumqbTcWpupKKnq0zZ2voAsnG47xU2
bNCfibe3jQD6BibaWuPQjcyIG58U7QsoNtapLb+Nk3E468f8MnTUXRTZ3t5mMCeq2zQ6QO8HLSOi
Y7O7o+nJY+/NLRbNJ6fQN9PMK5vBI3RDeCxEfF5YRWAOoqAiQJAtabGcgexjabaBxzRs+5lbIAqi
JZcOcOLo4/iqiUHdm4x8xWH91nv76BQBezriK9hsbnwYaTj4LRXQttvXYQBbsxB3NF653MXXIU27
g4V5xACihSuMk2ob85Q7WyxVRMzZlOWCjX0HVGqEQGO9QbtpNjBQN1pajE05z9ETBk+Np6chzo4k
z69cViLwyRiIr89jE991hXhAy8RSudzEKxjseVKcjrp4Lvp15WhaIu7arz2QLjZZpJkFCGeoYY3s
3xJFJ/CQwHv2e/NOWTuegLhlZoVvrCOTCQjOPbtM1mY+NJt+y1B2Po+pq9fGPefvNGEV8hQkQwaQ
XDYZtKh0mA7gA4G1q8E6AQdIVtgVA3AU/ZIZIBPbhldQZ6/CngxZ3RnUAkER30IB/dcUbXpsaT7w
ZlEskUqdKo0EU3tSnExJ8nnp9r5cbcB8meSFm5P0MABR3xgiOuXtCBa8AjXE4azwuZkBM8KNH8b1
3EUtpwvU+w5ynM9KnpIlHUvb5JLjpLuKU+iKfUdOFkW68ylfPsf5+KmPurk0XXdMzbJVmSCYbfJx
7YBLNiQWZRGg2udUOKZ3knAD5AiMzILtc5NWYtv5lqqGaUO6cpjSs8kFf4y37Gw34Uzn1AOzLaB7
JYwKcAD7AuZ+sxcvQgJ7mkTW8dhvXbVFSBxkmr3sKyhncOsIc9A1GJz065SioXQEDHTzCSBmrsBj
TE/2Ir9BMOg8bTLZM5iHjKVrBdCqac05AD3vk+wAvbM/l42shIeJ1pQtWbnFy2sDLPssGjzsGT8u
2XgxrBbDCe2/dPlyCn6D4cLc7APM85BLs8q3poHQcpnYjq8ZbDwVuASyZk/jpFkOWx++2AgLtg+d
ZgqBtxOiocRAJ8rM6mtlRgDsboMpB3mYcopPY/KI92Gu0EwtCykYyaFx0HzoIo6rokeNAtDbGEGs
wUa1Et31RSoqEoD1brL/NPWmUjBrZFtOJC88jAjtRiNWiO1+2SdxIEsCnmIKc1c9Dcdd08fetcyt
E/cTGOMzHlUNHPw+BWLIdzo2fBYTj6JEckF2wxSRJ9FoIzb3Ixy9BT7CQQteuJUroRUDbtBXM/BA
boZ9YWKAAQgxK6pDkety6/exbBfVMZ1Wdu63WrjU8CkE8L+mcCxGIN9Z3N1YZ1/cKu6iKRJc3ZOY
Kg544WBEt3TVEPqBQfqPAaa4o7lbMy/4nIQEOsd6oyP16jzMmPfVbixOO2CvKGW7WrN6IetJo7Zb
O4J/7QCZ2z23bJlamBxPIMPiQCmXdGCjmHfmzXKC9z6vo6I5bEGcd8Bt6x2lEMNI40OSALYISFCb
ygimn2C+dKO3kL6FB6vCKfQO5hxqz1yvlnMPE86wk+166aeWh2nYHnoMfDFr4FziCTxxmti3CCxE
GhoMms9fgkymrGvtwLG5bfSCz/JsATkHHYu73V4MQoKZJOSVtj1XgBh8c+N+1QseRBEdUJ/RkgxX
TbLOfF0tQJ1puwoGTGdrg58sVu7TnMZwXjDawPmxd0o2by06y0cYZ9Fo96XA7Vj3xmash7EsAu4J
czlAVtLuPIlWqNbIl4RkomwDAKhKCFt32Dbahs9rD3w2nq7aNLbnUTM4DtN8V7p0velgZgQHGHA3
nkJRYQxTiTl2B0fACR4XCcOgmBcG5EnTtTB0yoQAy3VVZz3O6hz8GwQFyhrUwuRRKMnSFDcHaYo7
lEbpMe7alo8auPUoHSCLCpbFEVXg4jf3WMtju6G3xAHdwusOXLsTPadKV3mxkcNustukETDNIcpU
q8ue3qe1sY/q/8POue3GrXPZ+on0gxIpkgI29oUOdS67fIgT50ZwnETUWSIlUtLT96j1n9baG92N
vm9gYQFO4rJLJU3OOcY3ZjDyDi6od2t64uAiBf2Nm7A8RGVPcW8v5fnuAkZ07nfEIzSphze9QcTs
elqgICrIsVH0zIf1Nrtm1w1iS2SVu2Qg0ZMpxgLDrR1S2nrlARRH4gWejxrba8AClber59PMYLm1
hLy1pXoPJrskU4PPobJ9NsmX0qBURwFM0dWGXaxyOcR+7e+C1txlGZy9tIQT0QZ1snjVr2qZv45e
XaT1j2LxyQn6wrXigbvYPsQxr/xzz8Oz6kW9j3LMjqOiCYydK4VYDQt1P3auSEPlgszUBiJ/PqXQ
OlHAd5x8WLKSWJjuTbRVmPHKemm9Li0sm/A6Fwr1EthSXDXeW6TQ6I5myJZQwZh/163Ls2qbdOaC
/soKI3fTEl4L530EfsES0rU8LcO913vB0VsWP6kD6qe0D6NMdcVzbZbLGLYNOhGlYJyOBCb1ii+p
SqMZ7dfdPQ1xYsdQfMvErVTGeaPey0b3x60wbTbzOptCnHRslfYoLH1abXFaalnHYiqGwxR1iRwN
SZWG67S1IEF6f0b1XKCNeUQeec5YHBoYd0Nf3NwwzLGb4IPzvjgbDmc6rGA1zsrsKh9CXEganQBo
UHD9cLaM24SjVXb9vpIfYxtmEo3orkDl1TbUsQsA0gxruEIJfWYzvVS+j0mxjDDOGhzpDI9kx+m1
GsqfJg9P+ULhznpW3e3nZx0qE4dafDQd+81rGWVevu2nwJvjjS1zqjYNp8gGO80LG7e4FLG7H5ue
i9KiNtD+gjBb3NiC8GkcjkCSNZBHMh+WEU5g8eZ0tCfz8qRqwBu171KOgSMNWygQBubd6pfrw9ZV
xYUW62e70t/zXC/7vKRlBivkh6gI2aOuVEkA1wFowBWGcKwrjEhlPUuUfj7HK86SGEqyzWjjnygw
vngpb3k/f/cWHDpSFz+rUbFYkDb2Fi1Poi5/cD48COG/+/gN9h4d+AkTLkcLh+qLGbqwR4Kb/I8/
G2XBT6tpq1M/DlmJntGwadzPvp13E6+fyVCg4J42Vokk2nDBG4MeyGvGzKzLd9FA7u1yvPsexZvx
JzLg/mzWIEgUqmfo2yUjuk19ktfZn5H8v1Bfn/2w6rJQ/4g5/OvL/3v9Z3bi/9yJu3//+T0o8e+v
XvsW//2X/+Q/faG/vO6/4wB3dO5f2YD/h8f7eyLjP4H1/su//B+QfGEk/1uS70+s99/h139xfH98
9985PuB6EYcgH0EXk4xzvOw/OD75N8IID2UUEgmYjoPW+yfI5//NhwwXkICF9A5z4pv+AfKBn6ZR
iPgBmLuABb6U/xOQzw/+APX+AvJRHkSAF0GM4sexEJzhn0G+IjeznAcAJWPAm91d4IR7GB5tyEzC
cnm/6ckGwbl/atxZrC2ay/KRVHbI7PatV+8LKiez0LYDAtu+6zDvG0avpXZQt1Y5pt2cQGHjiUdF
gUcrgFvfqV1E4PNOcD6yVQzp4OO5oXkLvWtZrqp/J3UwJUwONFmL8VuADmvgc7nrq/WtbOYJFV/D
7Gb9GfWyVDZDEfyJ3+LSlOLR9N27W8ylLeYv41RgINBZXUb2sHVen/q5ODSswwhTuHehI1RZflg7
Ue08TZMhF31WC3LT0aNV6Han0rwpucxx9NIp96PONbSbbxBXwFVNZIgFDJ6gUd9MR9CDBBplhn2z
C65nLtxtm7yb5xdAWzgv0vFBE3oWC0ZQLwIi4nOCQ5yhZ+yqn4M/e/Fiv911wAQA0U754L42ijnT
jwr0QIEoMxHA8yP0Y+vok2sY25drmVlNaVyYYteHS56gDt28cGPwScOXuvF3URn8cOF23SrxMvPu
S16W7xskp2PJ5qtZAK34tPfjMCqHk4dzj/amSXFT3vyxfPZL+4NMUO/kFC1x3kGALBXbA3siSVkB
ECsjgxM39M+hgvLvsecQCNIO3dccF8Xw0aTOLf155TDe716mZ6c6c7MaE1HOX9u1OzKt8KnRZxN1
9g7TgISbchAADTCclh3JoguICDig6FSmZPNJoh3ftUEpMll0w2u4zUDMhLMnaWCENP7yC478V0ww
c4x5o94pjSmC0bir0KuIorHJvKqzv2mbhh0+Ae7mJqX1/b6X7EnRpoDKE2RjT5oTPp02bnKdjrBe
CUd1Ln3nkl6tjxXvRQz1A+6cyEG7NamhcDJ8GbzUrPr0xe+gCYIYfAkc0I3V8daz4EG19IS7scGc
SsGZxASyq9ZOJAxQbzqDxpu89qVVkMldgCZuJvy9x8F5IXWr0tLa2LMi3HkVZGgnFVq6bYlrDVmw
d+yg1/EEGIPGRCzeMRD5l7bur1619bC9JRrblkO/l30Mvu3RhP5waqluYiGKal+MNzXzzLCtTad8
DWNn28dQee/GuR0bgmUXfK88PLm2wEQwDF6AoYHNwOjyVJRDRt0ATWHZ9nqFDVLpJl0xEad+5b/a
Wi4f3VplMLWOS7scyIk2kTrJjRb7oV7emVFHcHcVSF3xW69hGC/z1iUiohgV270yeovR1zKI1PQM
RDmMgzm3cdEC/ML3N4kfif6kMGlJkCHBSI/AIW+gOPLYZ20OhdxNSd1XG3zULoEUFqJBaV/5ZFuY
+HpLtz5fE7/CK9Gq30WewrTZ0/FoYOhj3HnvjT17EcbNqtRx76Hfi9R8tZHMauX8p8Cy+eD1GtOT
2A90U8nE4RhNVYeK6AZ47cV28UaYmXmDjzFvUCSrofvedfWnFBiZcpm/djBRdt464ZhvKEmY65+X
znwPls7DfAqqkEtYDf5Iz2Ownqztp0x2xS6qrcWNU7NLWUf7lktY5vmcbc67+bbsgNeRXQv/JS7G
fgbTEy3JwJ83A54RXrZJ23IA4QlUIe9qC4sxOHS8/ZqDCzpwrsK0bNAzDZ7zM3gMa0q6cQ8a6rf1
+w54yHDlDNO9M2MEDi+IR5MXaT4EDoiuOc9TiQIw2jUBG7DGr57X+EeAMCHEoqcq8md0PNv2ZZ6a
eA4nHAMBgMMtRwfWq2g3NPC+Zc5h5BVV0qx8hCnB5tPy2DAIU0WQuxS+2pemMDfelSNEXJIFC0AY
CHHQSfXco/Frmngx/WPlwjmlGFUSOqNZFVpgFC5c7Bu8ddZDbeo0ynRJxG7Kt99mJW06snxL1did
PVJznI/eltCeP3gB+t+WViIVGFayoPvDya80xtQVavqBw+lKkB6cUth4fcoGXPfS5kEKNVbFkNtj
mBJwQXdcgQPZgmZn1exSJQQEInUHW8LpdbV4jDvfx7wyLhlr9VWa6BkZ2CjhQwuptXqNKNBtIC/X
VlKdhF5O975o97k7cOZ/8Yt5SPxyspmhDwV36pHMmEe4aMD4onDwpp6PoTD0tFlzLGamYl6CdzEd
hsCp7nfhBq6X2tAmEPSTWsqXeQKykjcEvYIFkV+AeY2V0Id8xVg5DqZIG6hdECncK7k74W5NNm4/
ByG8kx3WxJNOxMFi/CwHRZxV3mmiB+DU2qA78FbUgvxWX0qX2CCUO3v3yU2u37sNTT+T5YcxBR4O
WIHJwPoCnbsDqwc1cwPZyrobiYBFNJ6/7NdgPcDx3k3Sg0oGDrkHaAq/UIJ8WKGprgqiQ3v342UB
qX9BcdB9BPbLvLQWN12OPFQ2+x4gMK+P0THINJDi2Fv1wRE1TrWPrgLu8jkYHYqpN+1CvVVpgdoG
Kkk/lD1mDqMxlBK9TjFyul5Sl/5dchaQzcNxdx9wDBtSPPTR2WAYgMCE7/Xw5Jo/hgDMeNBM7PM4
cRx7nofzw/jXWuQ2gfF7XMYKJQL4R1xUhD2Eg9Hx2pLL0Gw3Z+Wp9gfg9ea8oIu4uq0DSd1844pV
r8iOvERsdkdM5jgbDPDsNQ2Wczd0eWIixB4KGf02d/wmgvioMNH6K2vBWWLwwNAsE1XhdBBnMqGK
KTC7KQDax1Z03kXUWwr6vKUuQ1g4wvT5DW8rxEMWuaw03u/ec0grKBpHZf0xKfZioAiWq6izzjKX
SDJ+ak180NjBsxLTM1SwKK6gm6dWvmxEJ/gxmG5Hlc6IpGSem05rBedfMFHHi8ifOpxf4B8tvtJq
3TfGA4lXHpewx6d617e8Yd6PQLjSfCHkIET9Xhf9luQSHgbK4QtEvQpZEKC1G84zv+5JQsb+K+v8
Ld0t2w6AlyqL49LEYw00qEYMYhMo+HZT6HO3PgEA0UOWtEe4loBtvee+5qhI3D5sy/gz9Bw7VZ5/
ascleCoLWK6IMaAjrUkORWFpjhN+diRCaIwcHtPib5C/ef6yeObWFuExZ5O4OFKyxEbFAuUdzwho
sZNXb4emmTLUjnpvK0qyFt0HteClBnXXUkvTwvb/muMMT4yql2xYeDwL+WOZTB5P22dH5+gR/Go6
Fa2ANO6RDJ3fQfXkc5UrXAJYqs2K8dqvHDT+oHggUp0XWD3NdihDaG617vTT3C4JgV+JesAvtBfh
TYJTPCnZQrHOc3fL/fAhzM1JIWNRFf6AYzxscbl9OCWtZfFkRIBzqhyPgfTXJFJ3YN7IFw4Lft+E
/EvLJ3keoBf5vNPZZlrvLlTCpMJBhU8h3zF5FQroDBJGj6OyxZX9rLdW7Ma+nGIo5RjrG1e6fTGH
3YPVrrz0w5HO0NUNQAcSPdIQZjLkNXCJcnzTHgNOs/pjKprmm8chXMzsD2KhfoTM0O51aYNHM30j
ITJPxTo/NWijMX1MwJ3KndoGlpotACETbLGqutPmhbBy68hLRXDSdTng6SkdbPfS7uayfy16iEJL
tX0lrlVxvtVnWwx+vGryDgJ+OCl9tyB7tI9og9GGGQaNTWw/fNa9OK3kZZu1uVoMM/7vChGgbe1f
O7vNkKYILK4ZbUTr+E1zHGDjiGzK5yqieec30iZ0AyjC/QqAcuctsVihqk4OoYOSw1XlNjz0BfgQ
NeZZ2TX3Xwp8UBN9NUOQH9diObc+/Z5zg+ZAN7fBAcHZHN730G9Xj+Jmxq1n934oE0a6nb+5yyK3
D8i9MCq7Dj1/qA75naYZ2o9Nk3xfLyhtoqBfQhHh4Ocm6YIiKUrW7fuOpovTbhfZpn10iIk91PRD
hOCF4THAYet3ai1rFA2Ax4qUB+tqCIbAbWaD12jN0xwdG/3RkOoNbsghVP43WnllJh0aQNfI56EC
xrLNcLdqkA+oC2ATCDl7bSevf/zPwXsVY1PvV3h/+7mfjmNNBQTUFf71Nj4gQ8txdtTmxJwe99Y/
Dz3keBcWb5ST9lI19aHk5g7ojE8Q4vKdp2DJtAvQ2ZC/AsfSCbPmeQjEci6Dr207Yxgf6x28yX63
NRhyho7RDNAq0NrVnZpenTyafy4FYhsB4dFlbul5wXkAnBUGml0CCYCl3LdUpFs7XCFnweaJmti3
FcCp4MtM1XbygLTsbd1mol13ixbJSmgEZRKDm4ZbDdPAe61r8NCMwCtE5wjxOWIXoXC5UWWnHF5q
DSsEniOCYdW3taO/eMs/ESak8eCGZFa+yAZuLxMpJdgcgg9Z9T8qS9J2M1USMrXzJU6Kwodgjlrb
Jn20ZfnUunRFbqUxmh8dXR8ar/hq6wWMAhJvDWIaSRMKgGZjM8SDqPieSbFnC+BqtIdHCH4NwgJx
7trp0OaHYe0xMnO7swNHD2WhBYLfKEb+NeoW9AGos7oLT2w26bitkB1FN8Xl3JHEusPSSxA1de9h
dHDzqSHuxkcq9hWnu55MHdw14WDl7tvFosRGQ4059MYL4BNmg9vp+9OQAeg6VHMhsy3q3pXHfwee
s2k3qu8LwbMbjHi+cmR4QoEhbyR43olzBCPlr7rvUciqANrtSKCAALU1YffcDfSVQo1OV5yie5Ti
m7cdNqGuYdsDspd63c0ak9GAJAX4dkwwD14546bpo2PhukdeAHYAYYcrQe2TZ102Th7gOiDQMjhX
S8fgs4JqauTbFsCqktZLvEG8043su3wdj20F7IJZht8dQzVAuS6BIALy2r5F79axX5zfUy1Wekm1
GNjk/CN3cNZs2Sao03diDk9PJPHsE5ysQ9dDWd9QMfIOLZKB8DNoe5AK7fKkcFrTrvrStmMbq2MT
TMhd9WuKyfJaDHxnnRfu7QDrlZIVn8UXv/oNxhhBqnmpH5aWvlQ4q6LWTjshGcarUGa80d+XZgN7
EqIV8UE58PuZ6WO+yyuCvAULEfP73UUrxaSMT8bM56ZyxX5b81fQS/55mg+L7tjJBMOOj506IgH0
WWhepcEYCRCicIiEsi8cNh2apfrS5HmGsKzej85/rGeYY9MwV5lmpUh47U7eegMN/AJK/s5IFil0
vAhDPsSeENSHi+nq3bqaHyEXVpkY1ZTOxMh0ASKSlY0Dv4LTdfLcWzNj6Aq66JFx8lQz3Sc6lz+2
cehjS3EujutkY+PN6CyKxcMkl05mNJjJOjRlw2CQzVzj+tGfqvWDQs1KqxlUWWnokHQe/IY62KbD
oGecIQFTKY26H92AF1DN2zjl1anM3RUClE6A+KLE5uNBYxBJF1afSovCUWOuoCU4cqTnfk0jXHfn
/3JI4aHj4DBRPfPo33O/MJiHNNB706AnW7z+1PNtTtaw5Nmo+Y7e+wGHtqLFAeojI7db+GHsl3WH
IEwRGzyOpOnLzOvLyyAxzs386uE9xlTj0DfFssfD0meuXcCJQM8oMQbtuhLkrXXke8sxMbggPyA0
eeyoPrumgruuRplWi9zrDUHX3rRT1lXem1vBOm0AVvwej1+7DEUsF31BNHfBQ9x+3bZ9Vfe/JidO
AUKwQRPS/RrdzyoC7AUeFZp3xFK8LSvDKT+CNT6D6Ij2DXC4qCD8SIr1qVtgHvs+iq5YUChJ9xUR
Y4KYnoIPmFVtYHYTOtQUTGLckPC0LOYLOqwX3Q7IMG5cxNNq99tMX7p63c8U4bBtbMvYzN0ZIM6c
TEAUoAF8JwMBR7KAuVj1csm37RXsL0r9irpbQRcyaBMAotSQgOo6+V9D4u++wd933nz+eWPUX1YL
RNi+8a/tUP/fVgFYOX9aLfWHB3H/hn+sEWB/8xlQLowsnJAQu1f+5T/gb4IgkhEPWch84mNT1D/9
B/Y3SXkEF4NKybFk4C/+AyHYmiUigQmLhviufzoxf7GUsEbhH1//eZGA8EMsSBj+7D9gewD6eBGS
kEmkbSV+vz/7D8IH1MKxsAdRvOkRufNzrZHHkeSs/Rc7wBtk4JwDKE+dE7s8AOkPIRPSADJ8au9D
GJr1zwlRTkrrYx1U8BraeO27OOfLgc9sZ5v3il+L5emeW5YgvpB+pEGfECjYdXvoarjt23fhfzDv
IUcj4EO6X3EcoEDGM/YCVDNkxeljUIDu5gizcPDRfvPh7q3GQ7mSsWOf960GVZtnltrYrm9qAwBX
m0ttjwY/4Z6nvzMl85hW7fdlwlRBUYiG52H82s3V8/e2eIU/h7JwDRAT6fZ0OtMV/jC4jNIXySAx
1j60ULnDKg7gjhuX+IFGha1APl294SnsD4jmpR4UKWinufe9a67RndQE6qqmKu3EGvfi24AXDeZH
y58j6NE0LYcPdHRQVHb5fEDIHvETcxo1zgeMCmAGJAE4pK4a2Qt5olomY4NMznstzhXCaL5+HsCa
uwpMBOTFgJ2s/1uYw4QGYRiWX1ZHyBHR57lG/6SuSutsBTrRmcsMSQBR3Dp0kK+7rEOUrWLzvsgR
7mJJ6ONDC31AW3yC71RB/qvRrQIuwlQavAdQDAQ95sVuBbxCYeiX5hyIqw1sXLOvZfsZYag29hSK
Jr2H7rZ+O7Seexy9Y7mNSUhFjNhHTOBnTEt03HKBeRhhNjAGRaSyrszjBg3/RgKkeRvA7U8tg2Yq
gZpCqycUvys5ljTC1QU1rUC/ScTPDyt9cRFahUYekZXGUNZc2cqTbt5OtB0xEl8lf1lFjuq4pThO
rhH8Hl5TePAuzvPnCBYZDufY3BuZ+tIx5JWxvuDoRyVIqdcoShf6hbIQ+sP8tNFHmMuJGjpETnGp
5kccKbKyt3tbqZCJdmWbbePjAKgyZPUFCxrAcnuIHG/HQfc/LeKjCEbJi2BvVf6kSoAvO62P3rSn
8jvixK0sT7ZbEFJY4waPiAMWI2307AN6XjC4rYHcG/T2Q/PlPtyMKPjVAit6AywEEwrYKtp1JK06
nD+w9soeyzcqnXUYIvRYYPPEQQ/qRvWc+GoDJLGkBMkUsqKfLj4E3XNEnvZrbq8TSUf5VoHfZwMQ
z3lR0AuTrX/DoZWNlw4ydvAui/xB3TnNEnA+cC4o3bC/2nNT+vsm+NDbbxp8GRu8IngpjeQLbKFx
9JFfCc9St/uQJdz3YlBbNfArs9v0mMgt66JDSeXZDONhcu7VTT+p4cjyLAdbfpWwNtnS7IWq9724
LzxBt2FJbAmMCBCfy2PZfbCou5DxdTZ7CdGkRPxw001ijfte1adp+FTbD0GgUudInOS49aIfDX3a
1uYZnh44KpyiuKUGXG/ew7erYt2sybgwuJ7INxBxqouXUG7x3Ond4DdYDBAA4DUVblEL0u4RiLas
aomPQGMwLPdl+xtgZCII7iV9IgtktzbYoYk81sMPI4B+2mYnGXwc4BChH50K+8UxewrQUJLgCXwx
mIbHlisoYUgizRvkpuZ0DxkU9+F2o9fciB1B3IHV+lhW9zzBWSNfFdclSNSlNAf4pz8qRFNm8W1T
vL9o4wB5TerDUpA9LTYBWPiAU1ME2SQgg3Q+x+My1QgbbghJCe6zGN0myGMMRbEBcEgjYEftYE6g
W69h5NoHhsnZLcOAlC7lcdivN63rYzdAFGAWGse2/WRbg3DsikhAFHr62p88Lwmw8yH4Rsby05YQ
6kNPYrXEgrYsLN8CLGLaV4X3GSl+FmHRnOB73/mbL21Y6z0s5i7lugkPXRjExLbH1XtZ6+pOc0Q2
k/S+6aHaBRZ6azNIL2WGrhmH1O0v1Yg85fzLN8jz923okgExtGMdyTLjUflS4+iCMITng06ILFj+
rYdWAkMIoO2k3sXow9cjwInCvvwNMRhgJ3w+mcz1UCRdON7YdvCUhewa2Q5e5jIfIbSVCADO8EcQ
glPxghQPKvFsd9hyscTsKWg8nSkkxloIwN1SY8XACiqg9eGGlL/NmMwRw24UguUDC/C148irXwZO
IK7gOJSHfp3n2FuDMhnXEnPHtDfh1yl/X0A6xHKqQSM2N5ZD0+5ZnR+iRf9cMwG2ONtUddtWuO3N
GrXImbijgs6t5Dh+BuX05Fb2Q7GCPUUhTnBde/N+1iWmQ7HMp3kgv7CF5B5fQWHM1wdM77sJamIm
FFh75C8aMTzMo/iN4jZC49LyKEtAz41yz005iudZNw+Rj2J/hzaDZpofIf3bPTXXhjTrvgw2wMnY
a5H1IDdZuc2ZXqIvNXDiUyPW75V1P4IV8+uwIQvoW54MFjDV1L5i4UUT3+8MBA8sFNthAkaRB1+2
+7akcJTPSn+blgpPQGRQxGh3QPq6TCehYCihkoSO4eFg6uvYTmkb9Cq12zZB5rXyi2c7Casdz0ek
3VH49KQUmc9V2RgQqsFbITD6V6XID7mtUACnzxHS5CmgsKFwceLW7yqYxkjA6irxa/0WIqlxVaMP
alnK1Ity9Ax+e4TggvhjNmIrTYy0AYS8wE6p44AQ5NJgUUDzkLNCPeZbFT5UPuh/6cdjiwYpWtqP
cOSQiGT/MxxnkjkGRXDGPbpQGDFhVGSd6i+U2iLlzdplU03dI0HqaS3q8MBhTcQlxfFSYvuDwT11
jBr+wlRe7ytN5J6M7AGSkg4IBqC8GhAzNQQGtlThKVyRVJ2nqU7YAMUmx06decF5jH8GMxPK7SWv
ijcuaiyMukgtAIV3fNpt2N4wyGp60PjHOFGl3VUTHSFNVOgBx/6Edwe6WfyMtuCFOcITVrUTsovT
JfTotIPhccGmF3vFCoQjCaZdW66vdRV96Fk+BMzuAZvcsHY2pRMMZwSgq+DAzEnC6XBoBbH2JnZ3
KzvAKqLwHDaHSl86epRA2BfkLwIg0o03I9sHnzUdc+yWKnaNVdDSt6M/fWDRhPPPfH40IzxLwC4t
KmboRFr04yNrTo36rvxP3p+xioRGj5HaazQNDd6BMi+yffEQm8ZE8ahNgDf52BbHortExNt79W9e
PdTT8NDaFs+JAq+JbFuQzvxm/dO0AlMcoMP0p6HodjBtchhkYP4OpECO32cfK6jDBWklS0PkumDg
dvlhReKxjc7NVH7vpvbDoxoULW7eeoc6Exew1xA8RE+BzSr+V12+r029g2lF7Azb4I7Jgk6vsRml
ONfjM1po4fTXHr3rFG07j39HcCHL+cPomxMwGn0zQ/3Kpy0Z7/xFe6Ijz2b7bqx+VtXjgjCXyQ8c
q7XQ58SyQs5ReemEjx1rBDYLGHNWNzDmWB20pMapC9ZMwcs7+dtzD8PGiSBjHjkzcuZ+/8qglACt
iW7YrJYpBCdq/yFEPt+M79HQpsSnSRXC+Qn3mxed4BZiY8n6UIGgLP0LnI3DhgcbvU+/H4J4JeE3
OwO4RTvRdjvto52I/LPtTkf02tjJw4bpVi6wS/AMddGW6vyqpgEB8cccgLsNocWKY6B+qAXACd6Z
Bt2FuWJBSIXgprIVdhU9kXrIsFAozm2Qav6p6h2dl2zBZ9UsoHLbq4ygry0/axPGpsbABdZIzb9m
wFArPAbI/qBvXQIkJ+UMUbis0uei+LD3uMuNQLAq0XY2V0j2iWT9VUikML+avfbhIS9PCCbNDq7t
/MULgIkjYIFYXo4kcIGOP9qmrMFRl8NLqgL/2JRVih0zyVY+jjki49Y+GF0/rCwtWwGMS2L9DjJh
C6RgIpBzbHF5B7bPmYD4Wm1vs4Xpe58wGJQLmNnIsSTLIDPRH8dV3UrH4qrAbxGEaFN5Ni2Q6+a0
9I+WwwyArR7e/P42MJx23o0Uz5LdrOMYtchRRSdoeZeofA+gyJBS7whWGrUUFFF1clhSZEmdYkla
qt1PXl5ywcFBP8kWAwA8sCr/Xqs6DXA9B+Gwwcqg661BS3TYcDTFq5cnxX9wdV7LjTNL1n0iRMCb
W3oSpCjKSzcIWXhUASjYp5+FPhP/zD83POr+1KdbNFWZO/deqcuHPp8ecaL29niyGLSYiXeoMD9n
VnVkNrfV2nEjbXOtfFgQ5PE0QXQ9tLTQS7JdjTQ0qjdur1VHxCZz73OmaZO6S/yjjUamZSTCdeuk
mwjHu8yd13mPD6qEN1Bmh7RE0r8zjPlIvyO8W4piWIsMZfiD8PaxHpxQRp9dFqzpNnv3ajUR/z49
3hnec02+TvX1LqX7qk2stSnvWh9JtniDW/Js29wNHgr6dDWx/E6TtrJMIr2k1SXtRY6BqrJ3nX6J
8eA1A3XuvO/ckijRAX/Uk+k9obGtrQSkIGAxkGxWlx00bWkaUKoG+9gxNJbkW8psQ5B6Vdh0o4j9
Lf66sZGPSrOfosjYp/PXWDsAjw7IzkGBqjAbu2oMPf6plvEScUrYieJUw5hbeYRd3UOOJDFKDRtU
WOrdJu4fJpXgl/6e22FLAptPdRttEjpYWBZIxN2mQoKI0oM05D7LPIzSBYbuIrkyrIDzV96DmFlB
Mlsl4lqV74Pv791YHjU+A3VsXssh+xIpRzsWw+0Ue2diLeF4tDi8jOwam481bCov6fZee57nCIO9
SzfxLMfpqDXxEaPV2Tw2brMP7PnkeVo4u4SQmKdi6KaZwUVUi0eOhZ1Wt48V+Rw9MjYl0WtalBc9
iY+229wkF7Pl1+eyrnB1v2A9x74TTobY1DFDJ3KGT06r1mAVSX2RQpum/C3I4rBImmuX7zy8Tq0r
91HebQPGblKYN08/G4Hc63Ap9AUAk3r2R+nz1NvXJtEuHmcj7v1dpXmYK6bp0hPxiMdmm9nBvg5Q
wDEnOs7zCPamLElLFmhCcQzLrLR+RhPDW8dL3L6YBRdNXIdJpP1MvrYdA2KqlX9LvfnmL2ItnCnN
f8/0Wxw0W0f8jO5TO781mXXK/Jz699mN/goSb7lNlsYIODdaEt39zqrTai06cetTOzSmv7p3dmaM
aEGXEDvjt0SW9yeSe4psdZc0O9ejkC22JlYUHD3d1pyaS1Jw5RjNJkG9bp3xdSKKxfRhiNtrkWIs
axoUif7Nn8rr7OyDgbdeMPNOztZ9dTWdGEqXd3QDd2PZD2l50ElDu8vbfb5bchqKmqO3CogOp6LS
Ny+GPd1yk4ls9Z4F2jqhVHZwhlnt7xi8TrA/YjIovf2nUI4qeRXWgKsMk8t4dGFmDLRstnkq8omn
Ktk11hk5BdPkJZr2uU+5WjBALr/0ijw+fk/Ndt6NJLiL4mGde/EtWW6ykcS39aDj9cIhfzczY8EQ
6EAFcMyS9A6Naewt0tTRqS76X0OJnZrddqDMiMvigGZWi2e/6E6MVNeNvjOc5iASnoUc6gCBJsvl
U2zWJ4+MTO+NZ+EF3EQ2CfE7+I4uB6C9htpfVNabSA9kOk+5CPYikWdd2MQhU2ACYQtIopLJLWIe
kzQcsByu1lU6ZSgq81EM9Ir31iwepRYqDP8l9jpmGFJ/SBn6joxO+uYL5+CTbdYYaqaNWnBfwV+X
HGJQo9hKv3Dl8I4gGMnII42hgujlTjPNx7R+5h5tstco+Oq8r0TdecFTaQ7bmYB6Caaq7I5BCSap
Pbv1xtDe5jp5TVFtSHZx18wbqx4PMRPxCTMVYIsds/PaOA1VfMiYuwWPvruL7ZVv7Fye/yRbB9HZ
JpFEhH1pNBVsE+RRZgsmgYTpsciXsONQbfzB3U/8jAbgQYmJQSTDoSTrSnPndcPBBo7VR3SkfXaB
7rp1hXmyMLjRX5G18VcKI4qFqVkm6QsJ0FUa3ZedubrNotkXuDWkfFKFT/6E6OWcgzd71M3QT7pd
nL0Fqb0dZ/PYdjBCISLhKL7waWAY9hPjrVC2sZd8OGe4CjPnoAlK0KiOIuNFaTlY4gimylJ57eb2
Npo2gjI1IeC9Pr/lJLNNSpVKD77zzto4ZOyELFaTk+9m/dUg7kmU9btO/opc25rkimuG/k2YEQfq
2h4AXVgNfTgysjLHpzb9hY+45uMG5YIE5pL0JZPJUPifSSc278eWkyeBC1bNXBH2WnPfPUI5SYAG
wLFKeGyjCkk7fc3j5jA5eLLI0Ug0iWnKbg9zkRzTqiUrK5DJ6IGwyFUOqb6+O5XMmVR+zSxBngor
VpesMz5ugqTUpJoHt+WP0JKWZXQX99n6Wy0h5lL3woUzGgzE5qmHGvJXHEe5X6/Fr+Do41pqJ2er
Wzu0IWrW9tjz7YtlDkutBAwS0ysHKADwOI+Yg06gedMh3zr93iXB1MLNiaqrI9zV7IVWeoxLOIsm
UajuOkzRqc3v7IBvDjZ2vIMhthprZBUb4ALyjw1Z0LEvEyTBOu8PGT9wO4TBkG8C0RwIO62G6U7W
KURMVEj/xydyMHUoc9WAAl3v7XLaN0sVJf+K8bVN5kOWdBuNnFKHwpsVVHPM3/xuIzElRHxKO83c
NqqjXHyfeS8303feBFtXtofe/IwNHCnxjDJVEjk9mJhquKt1YG97q4CXVb8ygbY6yFgMCSRPwygx
5JFH1Ot1NeyGHitwqi5jdk2nTy/FbYm1cRF9A3wPvc95w6neRyXVd07XfqrsmSHmwXAuQwPiYDoN
6jxrxdr33pyRFJw7MLo9BMVVuUfstijBYl2N9XaosAm/ZHgy8aIirp9LSoxahNK9mAVMFMEV7F/1
qebkPPlU0mB3D9J+qdpr5KiDOZKFqJ6k8yH7YF3wb9PTxXuxMI+Yj/SQdC/ufNV7ZxsXq5jWqSu+
bXChw3T0rOGATXyddHwI2u7dgjU362AwAIkyzvBzhpneKutx0HrnLD3m+l0tcJTnx1mfQD5gg0dS
ZHrGjFw7lpeJ0JrlzfhAHnvnJJFn47Hgtglr7cNgpA0tCWu7cqnESe8ubMMs/rHUbxE8YVNadeWD
HPAGGp9J/Tg3XwP4gSGnEDLw0SCr+T2hz/HNBaysVHqo07BOTnrs7livQagwxlVbrTJoGFNEXBGP
i4mlxpH4qNAQIA1jwVYDDIYGP7TFhL+vyk08Y9HiGXAulkHyWbhhMf8aQFgtG3O08ek1R8vmBMZy
RZyBOOqmNvt9OkbPCpBrRfK/N9SHoBZd5F7N3pWon/P86HBudX7BhOe74hi3lE/SExlAn/ZzXl0A
zy0vPraG/DH1nFNm1MeesZnLjIG6K3bTPY4avCy7IPkESUVADgFnC4ZwZxpgIKEM+8MGOkvjj4DE
MMzC3SqxupbZj5MREPWrUGkXWT+NVDIW3lpIBjw/H5pDaLsLLTjBCEMTJWo/3bfWsI/I5c543JFU
uDPq1wWG0UNi640xJLB6mQj2lgHTm/KK6/DZU/UugkxqAZEkpXBAYOwCwhLy5OTEtvH3JsZ7kozU
aY9JfvHBgM5l+qJ4L3lRtCmqmzTuSYnY41dfC/z8Es1k2tQazm+mM01MBlisNfUnJViJIYavWZ+Z
feKsu+ER4kXMti42ca0Ntsb0NvevE3l772C8Rd03ceuA/J3rVPs+fhbCfize5ubacmaNmLhmu3/O
6alzXb8HyUXuQCH3zqfBfnWVB9+q28yd/xDPn0PJh0v4oWjac4+CmWsFHuMFmcYoUucZhyQiy6c5
kVtjTsXKn5p3UlkvRYI65nKnOxM8gvZQIwbFQYCw/T6LbhM1HHJctRLKiw8JToxfM+2inb1MwzUw
N5PhbiazPNWGwNYNP65+tQCNd27xPiDMeUmw1q3+7MfTSvXtY+EAnCE47NfgraQLSVAN+BXufC87
xfjmqzw9KuesqTDw45eemt/hXLSjVyiGDG6afV7DFK4ynv2GSzvejl6Fzq09ObTemMGBUm+rceET
z/iis2ebSZyADdth9KnGAb7rsIeWm+VPvhTbNkCqG9pdTHIjT4kMROQGGv8pIR0S6PY+0cvQQPY2
gvyg3Dd7TCggk8Pg+ZfByM+Oe5sVHbBAvqT505tol8TapvKf3IDIsP9e1K9d5j5jc/juMFcEd5Vh
kx2ooRKEFvkgBFbAIiepQqylyNTVujCflyBMrp6DUMnk2iVyZ9b3JiCTyQV9Dw9WZ7wdPQrzmhpJ
vyqs52ixZjt9wqeSgg4xuP/LFxZPXu2TOYFm379G/O1O696GptwtHCu9U8fJgMgKn1PWP22LT4is
RUPvMzdZqNxN4qdnr8rCxGacvBz/14z7pHbGNRr/OpjOqo+OjqNW0A3Xpo2WTdIIoRtx88jrME+7
3mpoRvqTjZofG+9chIf+m5PAbR/i7qzP+7S/jsFTaj8uLj2qv/6Hm1hLrnn64jU2KI3dXL9mxc3P
7qcJB+l9KcwQtu7wABIjTo4q2LXPwEXz/oKPJtf22bRqg3xdl8UKPEjmftbF/J2XBuYeKrvE3rUm
FhoFDIDc8ibBFD/hrwU2uNeAdK2m39KwTy4hEEO0u6nLXrN6XAlqJyZ3SLrebfDvFQJH6T7OZRdq
Q0niaTdwvqs5u1SLj0BODykGgrrNPgOsfk4tdoqZjF2aG88wtj2JJ2nczaa7XQYfYs53ZE22GZP4
upfHnGKDueFJZ+BQc8OaSyh8LHhtHiveGOCITDs+pTZDXS74CntlUbcbd4Ttg+vbit61+c+tIEkR
6LJonFszeSOMgL/Z24iaoSgULmqrPHLPaROjuI3bQTByHDtEvfvRx+juAa2sHmzzZquzPfibnBF3
S2Cldk3U3FfAvlQE7biad65lPnjdEqOf9o73ZRqHDrVeYfJqo199eqOa35aZ92qJeh3j+hGLFejT
HPoLZ4HNMBkeB87HO5XhgGb2zxnl8cabI0G401h7LRw7jzZWDh8y/3RTe5MU3d6QnPVYh2J48t6X
MhOaYCJH8Xtve6gdix/D5FW5sZZAGP66xR5AyFRjsgVZeeKza4bphxeJa4rDD39CViiWE3wJ570a
gpUqk1+t5rIso/sgJiYxfDnaKegcKI8viadfFLx7xXtbM3+H4C6ZjVcs8thL2nWrpT9eV2z9vj4s
jFjidSvmyasGgDZp7Y2RUE5oe50LnXnqGqr5S+U9x+VfZScY6K4lclhukQkkPI8Hmulnvx0Kd5WU
Lb35g3BBEukdCY5jMyZrA+5bU2hbvZjXMyg72d75Q7B3o+RJONPJt4NjYHkHvTv7/fOUQZsHZlhT
2w3Bq1v+ORXPwclP2TmBBtxilavmtcPtWiOr2QUDTVY0WLg7qLVxq2ztRHvCicEJwBHJy0I7N4Cp
cLuLgCokPWND5v4wFHeeBHEi3eyQsEfA7MajZw8n8pKHTkse2f/mF4QflPZtqmBbe91p1mfUTLVX
sjjNGAgNHbWPQasqmy1+VoIKO60qnvom+/USkhM09iVrEJz5t+j3Sf2eeSN9dQ/UwyLOD3qrXfn0
Bj4jI2WPVyjhlFIvDmGWOAeWg2MV00VV1xcriF4n86Z5NqskRMgfDGVOWNPnp3jt5qelYWAk/65c
nrt8OnhmQGAK/IJGK0iybC/+KKMOpSmfy8DaZbA/HjqyaqvIlkcn+DFmtQ66dN8ooAr+qR2twyDb
57xCrcJ8kHWvxDX2+H5/Pc1q137wKCRDJiKivmFf00i/iuEgKDfsKIN2DqqnbOs9EPitPpVnhPfQ
cLSHzJyOLZgI8hNk2Sgd0QSENPZNt9fb4U543ZHQlvUjEH0HvfjEib3haXHFnd5QgZvGoxV3IY6A
c901f2O1K8CrR7O7l759TFpiyg4RByIawkXtSclpyEvShybHWQw6QBoewj9zSWdwCT/A0s5DMdkr
ozF3kfBPwWhs4HjjHwn6Tdp5K6NlGlvO2hrkMd+lHklFf1uAOmAwNcB7eX2yB1K1kKYrlLz65nGt
TRaS/PAV2S2zTSMcEAiZLTwEObSMiV0i0PCCBUladg/4RbaNWe51SgkLcIvmuGsTkVozjTc1w0zi
0jK0+WnJxogct46mfzIQ2JSRt6H6PEq8Q0wnQSLehoFAYSrvldGcPQ9flm4cu76lo3j3IV6tSsLY
fiMI05ojgEhxkBPVNJj9OKXhLsTWyd1b33U7zxzvNZwb0X2t9auJghmLUv+YJ8F747OCgju9Hp4N
Qm9wd9n0Qsop/kk6qhPe/MLQtymtY22HJXPFSrPPhqk+xlLDgPLcUGymmXWEXcYR0B1gmRR6tAWT
zQX8O84/naYdqZhwC4MJqjD7mDaArL76tZNF91anymyheYWRloSUJUPTvgA12sZsYZnaDnjVn499
qWKBRjPNG4HzqALY4hKlFZiDCs9bz735gslvY0WLVRjATRl4hEZxn5OkyfcDrUkkFEB1cUgySB6K
UWu2l+1wIFXCVO/dByQvGsToONYImmqAinYjmkVJJcCgZODNUQ34mOr91N6USi5gW9jU069sm7kv
zXWL2oLVInI9DEiwmABNRUZ90JYhXKy9cGhuYFu5xjJ3HnZ5c+fYc+jgOsN5EfKE3AFm3ShoQ7m2
KtLuGkeH1uh30eCFZhpvHTM+GAH+rpawMBI9eshqCYHZwI1tg8vTJAsp3JM0q2uErbr58nlDdjgD
l1ERSju2IPFWiRdtMK+FWi53ZAUQcTItSLGTy/X8h4rePII0VtIZVm6zEbe6YU2N26+8Zj5qMLOX
TSlZN60XMMEcvdv2ezpTiGLfTvWNh5l/nFNSLSFDhheP4rfpPbQ5wn7Oquj6J6mqU+NE36bNp1iM
7K2x+wcNuo3ZUipZ7DVo0WAg+WwJG54s8l91p92NE1VRVaJmzQc9ZZcAtdJqiPUtYPuNjR28N+nC
0S9qc+dJkutNPdyl/rSyRuuoxYg5frLL6SKzXaWWbRU5GkL0k0bdrqQpK/L4WSuI+Hkz7he5ua8D
diVA9fHVfMrmnxwD28juJiWstyg79sy3JvvV1n4lQsqIgzGo3oh37WNSmEP9M1l7C4K1kVwV92c0
tRsZYKIzn7TROExgIFInvcnYPnhdtvKA3LvrQETHOu4AFtGB46ODIGn01tpNMrLk5YJoXNvAtJ2P
uTqWer+rO/637HHmfcng0cy0g3QcMgUJk/27WX+I5YM5fg4VopC9zZaQkJ1tJp7ZwcDwZbU3cFu/
HsttKm4GSlk18iGpPgUZFVKyj0k5hInmkIDOLiLVtgO5j8mf0cPU2nKy89S3X6k+vBuQ3I3BWNma
YADjHjQGJQaVoBfsNe0yEulweowiHGZyVrexo3ZxOfXJE6P0GOchZdvEEEPoZV/T4CXv5DC2wmHP
VGp1l4bDDwYufcL4McMMrdsvURLZbKv8woA6t5o7DlTHedQ1MsStYRI7VXhU+uitIGOS8NEs7zCH
8m6A2COL6b6b68daEB4Z8cVPUGdaPVzsjOCgBqVQlr979NpGngjpfrYje40kEUVoVYve3XDT7Gwq
NWGU5z43oYXNjv2KuHvvOl0a5olOaoJ4+OCO+ssQ2D9xrp9VkryTLxavfjxuxey9VEE9raXm1Ac9
SVBvFZmozJ32UTOhjVZEWDFSxQ+OFkAYMSl8+RBTI6xEo8lHfYmgyWRrgWqosIP2lnI+OhiGRIzK
/mLwYhM4aiB0wMoEVIC3yi/eK5/lTSK7D3qoI7BzGNNzzM2SfRzEkfX1yFhqj1EDLPxwi3K1GSPL
o8VSP36nRRSNfvBAzoG1C+Cj7azi7VfaXyLXk1PGDq+N3xntxk+9P65hlkYZpKkxYrFozQg9HPYt
ADBSFzOJx7yQrwmfX0DU9IETCXesCEFmrVzKyTnJt7oxn1T0op2NBPnP/gnMOxVAM0jeAAyOgmQv
jqXFfmHmEprUtC1alGRmp+VSoePh4f8QJyQwrOzqc18G8cH0gBLHQMNsmA0LWbrMjm30qogou4k8
6tSz0j1WBMETlD8m+UzjrXBZKRL1Q8QCoKF4ssF5d+aw4MVoFssXqHAvdpNld/VI0t/OmFcp77tX
HGHuaA+vBZnBLYOtFRJEsCE0hK0luR9MSW/YHftxORGEOqVdcQCva+37PmMtSDJ2JOYygrI4EWFg
MOQSOcuFsrYjgcB4Z4R5QSaTLniEDLjGg2pRXjJTJ+Wzi63HGktybXTYG9HGR5yPJq4k4z7Rs+Zk
1OMXoNXmMIgGPW0EkYZhTXsiHTEJA9BTKsmzG7lOs1dZW8e9tgbeBZlUTyPOlykGA0/eMk42qv+e
0dxKUnrLvZ+B/ja4/wL0NcJOWx++jT5elsIKsRA4wimYINdKBA1I7uYAnIFCyONcsCAJClvfEnLk
0kUVwsFgmaxR+CvoQxtQDL39bMXqMChuZngC80OL1hXEXzU+B59XK3M+NYBmHWOeQuCP0De+DUbB
pyr48SxGvdBUZeywJI4/HftADYnP5wUW6vHQpqfR+SgrtSPLcoyc7x5PNnCftQwIVuGwd1nk4zG+
A0cSc/FLdPbDwr0nhpcNrLor1mO9Lyq25lg036ncFAM6GXM+CAu8+98q5zOzmT2pOy7YRj6V8tVH
NOr19rj4WGdyPhHJZ+8mEuinGrMeOJqC8CJAf+goNJJsMgAEYfLj6O059c6c25KhHbiGTa5/DIBk
euNVINpaOfACkMpa9OSyGaUQbz35FYPLsXVRDWbaJfblVTDeSp41dsZt0io05R8thEZxAPdrQhCJ
aJsb9+pxXVhezp4OJvrElJCeq/YkseEs+VMHZEwB/Pc20QOrs56GSBhOdHXR6vV82iUq2o/2fqDT
95yP3niQXrtiWckqmcATCqSGbQLipwZ54mfHQIu2FPHrwCdY2AJ753a0kZ6TH2TRdanO+B048Bug
amGe/hCfRqSDhUMUIP8oJS4AcY3qu2WApDHgwH5c15+iJHjA9KJk5KYXWws0qKEByKFAc9J6N/LU
mN0ZMG3tEnP33gIk3C59kzw1o8P38KoIzM+CDR19CsIRtRMd0yNq6L/OiNKOcSfbLBTg4wi9YdtG
QZRvGWtMIP6r6JQR9ECEkkYY979mdC/vI+a2PZfdYF5GnTqSEdI0rjUiFU44kBRQ9OhyftAU3u2E
7StN6EVPJmYRj/O+yvHJFU9l1p9yWvREPk4DAN3vGXDeaN7XyU+dnlpMTviM8uEyBb8RQCsjJhht
Q98fQAuxDXBwVswpdg4u2wmqBwxWjMa/QQvnZfG48SFu6Mw1R+3c4M+Fq5HNiJzsQnLcXz2hMRy2
auanoIWvq1NmtyvDftZJ0HOdAew7sZoricI0e67IXDu0oTnL6uQfTtBV5dM2HYSNsQbSAA5BKO5R
Ma5Ljm7jJJDckmhPJpKZrXYcOUo6/abVW0/DTWNcLVqW1oeTvRXNmxG7BNS+Y6rZDix5JF7GIdTd
nT/t9bTdLm+dmSl7Rguk1/rGlZ8jSRB2BY2LHHcKUDbjGF7IfT9VcJfemvyPi3ZlkoiLOS2tlBxy
xbshawGWUtoZa1kerfxpdn/b/hAXHw6Gz/oHPudGBGv8p25pb7ToGcQxYkDdQGHoWbHlzRBckQta
tm7e+6SqJ709GC1dSVP339Mg440wDSKOE4s5PB+ahmBWW3sVzRad0A5iVEI0JtM2zeKe05S45Qz6
EFl+Ld1+d2eofywt6hhLONFj4FwHmiTPSO0XLQ02ckBrB7g0rod6+kmcEohuTycFuvMNjgysHCEY
CHQ6Ug1Tc4K/ZwfWyjj6d4y2nedOfZjsytxWhVluBvi1ha/daheEpF18B1FfMEDjqNJsRVLJNUHE
V/1fKadXt+D2xB7GK3hbFvxZqfsI9MTfA2PauXH7bjBY/Spr8N4lnYLNOIvGEriH2XHgExY3tok5
xLtSX3cDrhk2NtTXqXvW+djb/EMsD95adDNSPgzYJwL+HsYVCLcmE2kwkKn+Neb6oSI3zBqIYMLu
yYDJ//OzvaffT4JlKISI3Go+NeZfpBbQpdjPw5/yDs3wVGtnv/ixtezG8rs1nmiPYv4lH7C6suLF
6radhRCHlWYgreh1auXaDy1GkpiYUlLU+I0v1fgS9PZdEHxo5Ha0/t9gcbkcgUWjI9sLYenc2Pw0
SXnKCYrij4KsxgKRamPSyKpUfy8a824umZ+rhp55joK149QSa+yyJgQcsQ9gxmXpZKH5xg9y696G
0n3u+3UWJfN9nbbHRKPkKb2M+9Etk10sHCdkZazcc/O/Km3TAqW+Op2VQfvnxYlb95DlWrCnUo7J
LZ3TKr9Le847fERcfgaR3Dl3HwvwO7rHelqhQXkypRyPQc0HRJX0K2bt4F8YMsI1undfaNk5Yswp
Jw5nPgvGykRr3NXWtC6Gdtyxm/fFl724mF2TbEFqDatuLs6+1SFdMBp/iOw7BlgPaaE8cnEtYefF
sTWXeErFYNorTblXNrOgfgCtWaepi6/wxH7McTMMwLwX23E7TvJSzNjPsUcfkjr/CkzTXApiY09N
dwy8duaV2nRCe0rwCvv5tYlLQTadsHKmKSZM5YcB4JQm82ty9BH5Nd9orTPv27xmnJ0Xv0g4ix8H
WyYfWwYq/IN4Ngj5GC8idUCNpff8cCnVns/SBpXumoj7vWkwz7gdBr6UsG/J2HNV83TSdMOisTJj
HyUeo5kKQSJNDjJYUvp14rNiB2DM3LKgJ2bTz8hmEiSnhTyI91BTculOqBRjHeQ7HXXL0kBWHqRJ
8UgQ44BfgjoC4+dcY00QJVd/Y4j3SmVHkoGn2Obmi5P+fhpd6+y5C+tObrUYtnZXlfjoc+iBKBuV
h0d6jplMc/cZKXaHkR1eksU64b9f27VuI0fkj9OYMx1cHvJCa+nWly///ea/h39cg8wcFGPJBXHw
7zdVrTFKsfprUAfBieZjcNiHzJcTdpsKegIRRldA9aFhp5IRzDRbvdIB4fMAMWf+z8O/3/ufX/77
r//n9/79V6WG//3HZDWDcWtOgvA/9zBP/2nqI8wsYLXYZqyha3iWug/Y2bHvUwq+lRwtEWq1Dmvi
35cQ3/B2B3qjjj6E8G6OZYjzULBIavkPBserTlrBL6aTJkHFArhle/F/Hnqo8NkAfiCGG4YryfVO
/76S/++r//ySNRhHC0ce20PLkGWr//1gWUa+Nv2YFUmanYcOliuEWSdkogbFrsSgMqmQvcDEC5cH
iGjkMpeH//N7Ua2xKqrs0dIzj6tWeeG/r+jjkaHyCU0CPYPVnu5qUpUFiAoc0b7June2r7GpsUqU
OnfFAiASUbUTpswOCKDg+Bw79Mc8hQRupQ6zV5DdWmb9f79OAH2Eyev/fMO/P/XvW7uKTwn7Jqvt
rI/aGQ33vx86VseEv53HoCnSWZO1PAwBpOn/9WuL54D5aIdwYJNf2I+R/qnMxgwdpyJW43s1htbC
eZx7/1UqhZ+BvsS0byyOM+6iBP1Dy5q7HhbKbGTtzYbeeGJs+wFRmryjwKGOscXfD4oGxGnGAiYz
odXODE4sFMehTEZnC8mQLcewaM5uZn5i0HF2ra2za8FSCK0omOG/BwKeLSqQhvWhk3U4pqXPl+Cu
za4K1FaDxNmADZzbrzxnKU0GJN7HK9FGQtvKOH6OI7tmCJf3IRRJpkT4TprKh1PQNNo2QWFcZSkZ
P132YdNhjKk1/WHuXf0AV+ZYsm/t2LYsHXQ9arQAo6mECpCbOXKcAZUZSM3ecWcMY3rdbMeYzbXs
1LtmkS2O6fAEGFN7ifF7s/ULCP7sJHsTAgjqEoROD0wWGVBt3zNf3lpzsDM0yAwWDmu7ApuSWPRW
SjOvcU66T9chQcyJlpxMut7VDNPs6E9qp6CGMMtIH6oA2aydVXEWcU01Vrb3y/4iYORdPyTwBVDp
UwNPow8ks6mb9poUEOn4q502IvwQ6Q6YMLIIQzo/VROxwSliMuWo/snViLNgTfn3jVONjG7QbB4r
E7eLJZS7dwq01gVZtYUi8gLYxdr2dcqe8EGo3WizGSNt4PJLtKbbgHGLar58b/Ss2xosNNklJSVo
ZoFqLd1KvwdNBMuznmEv6f58H4DSJmULHRMMz7sezMPNJQnp4WnLzXY6mHjTkjn7Yy0YtmrDyO+F
1C/9LK1XXgtzK0rpgZNnNGkbMt5T0nYb01VYxor8KRdji5Vz8ZpG8R+bpZzQxCoclUfEIfR/yMwX
yIgaBuzxxYHHt2uLfvpIycd48MvuY5U/TH7pPxgoRDLVPGYJnfegTKvfmwhHkic7GU2Xne+1e/Nw
3tIbWuXuf36vzhZV2nRwUnVjd+1aHSOkru77mfk9uXfg3kgj9/8e2pLlIDl/pWmB7WVjenJ1Z/Mc
mUtqVNCxthVPU2vE+h72Q3MeUyvfGapB1rZVDL1Ji0MkclauWO3IMB7FxuMiVEBapRufqbB169Ln
rs1gOg2WLhVJzZzivRN4wISWhzqmihASemBXNP/F3nnsSJKs2flVBrP3SzNzTXBmEToyIjMjtdg4
UrrWbq6enp9XEzO8A2LAAbghcIFGo6uqKzMyhIn/nPMdpioctHdtN6qVq/Lypu68ggSU3eydZaTW
NnV5HQQ1bl5XY4ixia+EDMs3ldbjmQN/fDST7Lpb3o0pRPXbGZoL7wkPr2JndvXa0eGnmTI3C30t
T8QmCaKOCn22MK77TrZncI1Mh7Q4687iX0oLZELNaMa7dthSTpmM3UskUU2hk1HYjEXdJ1B4l2aR
gDQjyeUuX6vOlbexLevS1T0jo8Jq7hQ4vwvdlrKn52/Qljh2kzu+utydUFJdPi5PNkVCkBsDIjwc
AJ1EuxfXsdv71A1eIFO6KFPIPXwPAfEMhmNknOI6ISqkPcUkdQ6vEx1LbMXIvHVyM+pInPr2vm0y
5kS5792EJF9B8bntKR1BBROphSQjRH+TlXV/M8rwzgH4jyUTV0Y+RcGNmdbeVnEi3HiSIl8D5w5d
z9GaiKJzF5r+c9VNPnsf1zrVO+qpHYZ+a3lH0bM240Ufjmgk96YmaArb6rr0O3WgjhH8YJ1k+Ium
xx4r/jmzGX4k2txGcz5/0BH/CIEf/2si6pMR59ArGwI2jEx42dMnzkr5NuAUcVQi7TfSxIlSG/l1
hYB6KZBQ3fDRA2RMNGtsiKTm9l7XuOf+LFIB7aAE3BKsDJG6d+rWOnTewBUY258mS0jW0AVKe6pz
Xm09usPJtuhUzYRLGzPOIbshSGhNZSRXfcubC4bszDgYDawPO+sqxZAgk/iv95dLisdQwJ6YPOLA
HMboujPOrQ1DEHgoPsAxqKu3YU4EEDlsm0X/IAI0YNEh+ju1C49uMq7/vKH8lHGYKJNxY8dhfOB4
fhx6Pz2xfbVbCsqc1xgv/WKcqg4tC9dtI6WxL7wS5/AgMyoFo/DWeQhLadzSr4nnMQZ9KquaXy6/
53G2OChF9IEOcHMlHbbP3jTdm275Fx3yGGTjWfz1iZ5669or1XzsNCb6sbz584GbB2TMJOfLen1H
EMRoz5XBwS7sfWC7CMMxtzLV3sohl4eGN+cKIYw8kOifgyRVt1xg1C2AAk4DRc7Ionb2TmbFN13Q
xfhL4+Sv/2o7m0muxgzJ2H8bjvA2mSi5Hria9MWc4IWOrjI3nu2oYwoqIIwatR47QQqwJ6Q+jv3r
qMPyeogxs0GB3qQmSBDSM/GisIB56vp6E1be3kxAQAesMZdu8n7byE32jpcFJ1AWvUiC3VRNP34k
IQu25i4IACw5Zpxv4jlj8OOm1lYY8a7Gi3xAAruYyJy4CAXp9iDHRR0GCKADEfsRoCRtCN6pthmu
mI5+TapdD/X8V6gah08Vm0997rGhMNGdyMEB9kkO5LWTq8zGrNymNmEttn4fROgxwJ67p59gN+XD
7agoBSraI+ZdDjqTfSESdV/r+dBGwXqQioIOwa2v6vz7OQ4fM5gO437AKg156d2yc//BlpTUqCZL
1mW99WN8mtqEfGvnUXDlBHodTWTQCisWrCrz7dw0uz41U4ZlVUrLnX2Xl3T9eAU3P7xbg3Uolh7i
IqJ4KEfCys0lFzAaL/nYXXP/1NdiMZPUHkEd0IXAtoPbgmfahXC/7vvzNHpqEycw0BPPu7Uq7uTC
i7srWHYE6G4nM2WHq8UxH1PW4ebCMBiwSUcOHbiAg89vXbnZre4LjhnpF/iZ8FTN8MJSXSCV5c9A
LxjCZVtwkfeOB7aN82MC7TX8UElGBUmNj8ApIID1Sh0Mb9l25s8+TI5CMJEUxlyftTm8yBD3WSXn
a1kP757LbasDDNgGFv51CpPWpqiqVdJZ9bEWSIMWltt0JPyW2PZ9ETs+EtNgwCF0rwWfmq2MHXU1
lTRFoigxbEjPvu890E+18cf5R8WM3pk1YPaKNI1FQKp2RvYCBdSFggxqV4jWOoWTeRKED1rWyDuz
HG5aq23PoSVvwsJvnoesx7qR86NP1Z3vze6K9c6+DWFSQ5QqmcLjHLvKMJqyW3d403KaM2PgAE6s
di1UAOaMtKVatDwjcyxuWgfoqu2/RQpsy5Q2Z9+O6puACTrGDLUtpGbgQk+0FzZ3DV0sb6KN98rr
HrJI3VZNQ4No3l4ZhP5IYqsZzKbNwx2SW45r1M61TG60GK4KKSCf5GAlYNY/jtlQPLhkGc+c2p61
Gd39Of79OfQFsgN76qlPz6ywnwwOB9iy2CNAjLiEzL1eggbCDbL9JKcYtwCedDte8Ikl256XIGDl
5fWIbRCZqlsnVM4qh1IO5NZ2PWefoqufnQjwQOAutfDwTcf+Lkja/uL5JkUeVXnQ2Tjx+viEariF
9sKB9zJNHyIK4KuI8ROLALl/GsrWfQVEfojqZVhNOq0CMDTwuPHVak7wRGw8i95OSJxyapaC5Pye
J1wz10etsvzBg8tOpN5K8IUTI6S63f10S8s+ifF79mwsWBMsZQXJO3bfpAjVJi0r+1pomzj6dNLJ
8NYVRrgRdYLBbFL7aSx5vpVFMHZofgxYDJsJ8uXaazE9RnezjZ8rxom6NIzT3cbQCgxP/zBC+N0b
mtFyoi8EhelRlPkrBUi/0nJNYISVuckVw61cYLynis4MCpz5M9qcxl0Msw9kUSfxkfP2O0EBMZGY
OzN5ablEbLsEGmnB5P3bny5Fm32VKjtoGuk5s/OiGjnY1NyWzbZJELroIAC86ELPUI3YzHRFrAyG
iRE8Imesocc76btyp2xnJW8+oup+0C2WAF1f+7nEmAME0C80l//WeKzSAZEuyV61rZ8junaiiWkt
ZRkP7SzRl9st01JRZjBeG8qeKEw7d4S9fcU2KDh4whWhTs6usr1dm/o0AU7QEjSIFWyjNGu2XW3v
6EyMtybulM4t7mYN7NFGRKe4eIk1IVx7zOTJUbIAQt+goCa+mrqEYupV0JS/oWsE+yKprZWQYAb8
8MdM89d4AkThRYSjmOIfIqi028qHyjN54a81qHHdp8TgLUP+lE7EmHkYP6RrPBVDgRm8QK+ZOMk4
KjqbS7GVP1g3UBY4FpTlt9W+Ws4wYi2vP2ufw3swsYMbsnmfgKJnsnW2ji5xheErqkxOxH0vcGcw
BAuydu0o79whEZcTnQ9YvMkiz8FulP1NkYNcqlflo+FwQ9cC/aVoX7nwENWZ2D9d8x7ERrC5s4vk
o8lqkr5hxoSfBT5whtcwWkKH2v0Jy9HchxmTpoT0meAWCQ9E3sv4Kw3hprpwP/v5eUoRleo2N5ks
IBJKmp1r6wgsOt10Tm9cpUn0ZKQusmWXcIIpP2xN6XBTYnsbPft2iRbJQO1saxSrImjuEmUzqktA
4Mcti4vHlNVf0BFtMaGgSLFrKoL0FErwuGLr6FbEbbwM98EYmc/WzGDMscdN6nw1ae5e+YvsO1fo
slz3PWAGmWi2Vls/J5xGt9AwINyGpwDcapMGmyFmZYhNnIQAZ2KTdt4CAdiuzGzHmQqd2WGcC6/3
UCky+jIl3tgONe3mFLGN7inEONh7wOc5fDF76/0zU2eCvZPYpcb0VC281CbK2G8GvqHnzPAepgRb
CvcWGjC+rMXNqT462eeEGt331MTU4zIaGGuXOS3DjIqHlgfx69h3jxNbJ+AXB0ynqLehdvcly5aT
cy8ikQ+8Jl5ZRX5JHfe6xBJbcOkXyUV7EH+8ktc6Kbi15VX4nTV8SCAWE90Q55oUAHiO7CoucGvW
NLkE8h4uDTTWgB2NxqqCRgpZLRhkHBtQO7V0xUFGFPCOXzlTp5UVY23n9rkuCiznLHN4WGX94bdY
zmRFI2M+XRVC7JOiiB9jPKMDlzCeScp0C2oS6ahhd2FXAtXTP9Ox6h8h4FOxZSPOioU2CVssop0T
3An4lBOzL6rb6mQzptmTVTQHjKrvQtwPXfVQFQWYBLOx1p421/jKlycGZyIc66u+ZP0JAusgAFjv
NL3QqATNnZVEb17qi5XNJrVq2+KUNXQY5vHHBP5za5rAWexpvBMxiQUFK94yAK1xHm32bpIdOFUx
B2b/blpR77qRJ6l2rb0Yu60QcJYMn3Sfmz4UMVU+GJco34KkDuI3O+a+RRTQuYcBWsH6bX/iAAz2
kiYkMoZHEaylToib2qZ0sMnRTgOCr2jIZqT1V0YF7a6xNHSI4AGVhWzYeJ0yF99ojZJSD/U1I6e7
hMjDoVmev96FcSNHLqKRn1wJnzirdB4jzz6nnYHPYdS/dd4EG0dS+xIUX+mS+jMtt16PBIhXwrRe
lOooUJiKCKKD+qZi4oJ1rmOwCNtuisKb1GSwV87JrVmJfB2FlKqEzgsPckYhTF6zCeIwWRo4f9Z8
DdiPeZknmRryAdjPldy4DQFWUr8n10cHhc01NDHuzyTCEWo7G27R62o54QHxqXGwwJ6K5SQBips3
kwPZy7Q4O5QuPpyyFMxGsCRUBqU3NHpW2KfIHRjipfcrSuFCyRu5qd0jm/oxqwCOGinaFdyDucjO
FW8nz3SGQzrqs88iRT0FHy73VQb6xNJ8gnj9OzkIciARcblBj5qU9cCkDdBhZLJzp+/zrJt9mHc3
WeO+QJYG3VLsk/IzNKprPqvv9R9ED7PJgpQNgaact1klTl6o6JbW5ykcLkWg6m3EeQ9lk3qAgDAP
PznZYxcRxcZBRVpGg/ypoYG11GnM7gAaqGJ3BaDwTgyO8Ugvi1vDdL6GtvroJxqGUUh3ZoGBurRu
3SQcrvL8WNoeIZjmZUJe5QV0PhKXl1zNdJmMWqwng/P12mDH4EyQmTcDNJl5kPuU0QSXwJbumgVU
AeiKpJPVP9KE8oTHJ98ULcf/SNZi5c9ed9Wyq3Mwe8d7BrQjtIAeMDY6ed04r3gCHnGp+3niX3Kq
AMuBFNvgVTANlXuPYRgjCU6LlRFPLz5RZ5uFPutuB2U+OyE/v+RoHBgIc7MGOJjyCeeeMuFiNrBb
YcFATrufWpPUhEEHJMzVb/dszw0rMM0xm4SyEp3B0dnMmVWfOCS9NCNiPDyYbenSC81dsUqi6kBh
rU+NT7OjbYNBrknoLG1Ps6E+ZwJjHXWIKM8piZqIw/9shSzUy6n3PjeoxDFcKMWGqjFjF3S0JyM1
7s5SYgmIJcJ1l3I7AoY4WbDDwIYd5sG/l0tPsWNQRTm0dsQ3Y6Jbdi0MM+ph6hZjXMPUOmV2ulYO
f7nt/UNtBgBb6P2MdKJAgXgvubwb3IAzIgiSlfBppQmbF2+h+Kg+eG5b/a5rLAZOx/Q1K3ep2R1k
Zj605jjf6Swl7yT521OXY463xv3YdnoNJjlz1E0Tp6cgoGg06EDoo8PcViEltuMgMJM02ZccTFZT
L9wOXvbCnsEbOfQlxsyRN2PjnBhR1lvLd25Vra/N9tlOTQlZDxJvQisUwI5d2MfvRL049ktauRk4
bIPEvdaL27eMx2YH7fShK8Ek+ZmJ1TNgKj614twuxFxMMHs/VHjTcvmezEjypquOec9irit55EPI
spKodRA531W0FLDCWuEUwmLd0ccbxiArKyZWmUd4OXAaEmaBwTNs9yQcbGrFKpO9murde3Q7YkA+
0SgjKx91GXAjMJlHUi5cY1j7yhkLcqaEdIL+8UhVxW1pMq4WBJWtOZXUl7A4Mpjae4oZsUi6iURT
3+xZYWlP8v2dgQNRaEL8hoU+HYyA99siv259lE+nzavbZORsZbeYsL24sg9LiUcWsrNHjSZcADRK
xiR/6DmlJ6sQh6BmLK9RVGdLfyRlCqzqriYdt+bsQsjaJMEYquSUU5nG3S/dDOFHQSXitSwjmPaM
X8sZjF05gHbwaeLJXARJUMc5sWXkjzGHURHMuyYPnzPcCumirgeFvsvZpMNsU+V44OCNIbCf8sBP
t22PB1VG2WPhcWvDkIpNiVg3oEZ37k+RJIASuHAYhVNcutT4FnkF7BzFjXKV6m42ynMHTFkzRluX
QTyt6EK6/PkVpMByU2TwSMOlbclFSqG6Y8gOIUtmYIpu5bkYt9qJsGOYhSzpDk90MOyUA5mnypDE
TZH8du0AghauXYujvo6jX9CTWN2UNy/kxwN+m/5Jq+qKw11xcHwMP4lNvE1VeJoieuF2wsE5K4qL
jrEzhQK/Gj0ru5k4Js2fUAF76R3DZbuKBa+cDslIFdawK/vuhsq4KzyRx95Ix0s8jb81N1POBeba
VS57Zkt2IAhwZ1dUGkwpkTG7oxDUhE6LKRJLUMzGtLw9YLdUYG0Wzk7Jcc/MuvdYd+POgA7QWHS1
dmn/G8/FSx9Y+dY0th03BD6mw7zRxOEqxbl+sABVWhlmjwQzjx9cIxUhP3jx4tEmAcGy2Hc/QoTP
OcSnczsX71mVTpybujtvdNKT0xTnwKux2kEcjNMmv0Yle6lFOawpCYEgZKwCk1Eq5xccOo057y2H
ZyPJjReOmtO58FJEjZlbqBcZqCl85EpzOmWDk1w4VI4Z0+FpDCSnsWLcV31+4Bh9MjqID8Ys6J12
umjDFzMx95EOtQ+djA4l4yCajDDveSCZ5njcJzFf2DbnTWK65G4LvaH7iwhQbqVr0+dtFnV5uGXG
wlskv+qFy2iGci9Hw+mwAZwTBxOrRgMdDEhj5e5g4eWbsMbXZovPRHxVfC4jYUQsu/wcomgegq5m
hytKrkgY/KJqji4iI5kyExEPMTqxy8esqkQH8qHx2OZoMzTC4TjFcIbm8XdC8VzR3OvtHPSHk5BU
ISd2eI3PFkhO8jL4sUlnkxkDfiA/XofQgsh31C1dgI3FGbuGFoi4hnOsj/eauEdLMmYTW3jQ/Sga
z5Xkzc+f3UcDziNYHCmsWx76gG2y4FhlYvpoqmXBwK2TVjl/PyFsWIcXroTxwXLqR6eUJppYtLdG
lmY9uTdZHl7yDEOLhdwHxoOrKj3jGx0mGROS8tjU71XyLurOhuM5bvzZ97AXqM+ptD+tgJ+DokjY
dtFCTLTTrWnJ99FO79vCJt9Z6KfGIVE+F1BiKyAW+IdYuZmIgHMHb+F/eFRxJbO6cdL0C//9sxHQ
cVAm7xN3i/WovNshKNUqHEmGTkXBR07gXmjr4WpSsBNljyGr0I+ZrtZJ2SEUYlbfTe2sn0arBedc
TkcyM9dY9jH0axrm0mKmx67A3svkeZVK+oYDcIM7RWFBzvueonZnbWOaH1xm7HFIrL4t/1QyoJ4Q
WthmNF2pRPf7DGlwbbZJzhW4WcxJXL96j4xlGt7LXrC14gR1l5Gt15yQq8YVwUFW9RTbpOqgPXXy
t2pifK5Z8E5l9ZnSArrGRv+LuALGUvitQr+hQWywKUA7Flpuh9T5nLLxAUMP2ch6V7dYWtX0kKHj
b1zjzjeuWpMRaRYw7C2yAs91WZVrJ5ag7zJYeW3fH/MgsE8h5/QiiK2riAUFZ1ZHagAr9pxzX5Y0
Ukwh3Ae7hQ2JMuPHxVsuGJr2U2ewBPVX8+Bx2DfsYav28UB1cVCn3qHGkC+SItn7InlnXlxBgoBj
29n9t1uB1XAI9YmhzfdQwINVD0FjpAQB2g9m+5pIEXZyfiQm+fjf67j8dbPAh+FNB7M7pM81JuQh
b9ioaSVc48fZxhQd+B1QocHzGfR2l7QkMjjbKINOyZDFYHTtVCQbadHA3CYPg/RguGGJ4wVTgpck
dVJirCkXDNyHHzFxEe6glyxaCnYa61YU6qVvMHPWteKpcH3KEtsoZII8b5tWOuSlihKLK6GDCWcl
5y5ZcoKkQIK5NKWUNke9iiBhbzMfCkgLRxGuMRVikjG8JRYfye8sK59qWGKFMpKTVqAFSPrwKuQt
DpHx5OBmXFnW+JZRSrNzrfTVsermaLXhh4hJVhrchHW7LQUsnKar+oOyxU0wuYeyaR6lYiSNdAhA
IbzWXHcJGRXfFY03ALG8NzP3P8rUBm1b3QovedQRLujUqAsQStmaM+S+NUFvDdA6kJVQ5W22VT7/
fDQobKFFjfRtOux6pyE9RHUMPs4EAwPTIIEdpkoNgrsAez0XJCIo5KPVkV+mwYRTH1dsH5WYoFrP
eteYcBPG29mhXB157c5ISWKlOIWlZT03Xe3xoroZ5WyfRvCTpQ5uI1cSIGBKCSSQ9G8jKP8ZexIr
EZ6ssC9PHe3ZMWV9XY/hMKqofHDLaoeiiCvap2Yj3TmG9Y4C+BGKPuBtB+kcmHHuYosNiccUAUfR
tv78R5XMP6pkuGrOGGP+USXzjyoZbcr/N1UytfpHO/n/N+3kZBuNKEYRpX/YXNis6efIzHXfFiXn
rIEEHCWahFwgBayN4RDr2gSutefSBCVLOd6+tm1wvh2I4lkV88ZZlMbOeJZZ5ZOeYRIUtmV0NKqn
LBtBk0PtVRyZOERBGTERZVBx9ii2YG1nSqmEazEDlN1Joi9OPdkpcwiz9VSPZz/M7umf/M3nU0Um
xSdmFzOZXDeR7wEDgqzuDExoI8Y7nLDJ9tVOe8hy/9zKTp+Ili4XdYCLTPFPnme9iJnLVFrU/TZx
vgwLlJ9v1zeDpDAW6vojbarmoeqLZwzwRJsC6qpmpq2rJg82dPVN7O1thQAwoEG5qDQDbGr4aB9W
ir6E/+DTCzk22d74mDE6WmpGE9gFTORtyVSfY1a60S5cW6rom/qCKIGRwLO+c0eevdH3dsx4yFg0
JJ5boAvRbG3m2v5wQrKJRHCpb7a5LCFCTSlDCZMoVFwARxrrFOS/R5F5NPP7xsK0Hg409v5EZvOS
RPaei839SHMIJZBkYy1YyHifSKv7eeQBb4tsxuDEB71AbxB0eoyrCL1SHUJbdWuXYUkB1DyMc2eV
FYGxp67Eg31Ku2PeX8xU1ReD6h3Tippjjsbp5K3eZ2F/I+supqidi/AwBEfPrr5GJAJjQrJKIhdT
sCb0mPW3NH8viuoIPqAwNpxf+EllKo/CYt4DmebI6XGjfCbObqu+cNM5PElIslQYUMeLmg5M0diU
RfIVjcZdUWYPidW/zAG2AWbCX6Wvym3Hwazq7AO+i6+k8dMjVvZtRtZOmQ1N0H3UHnzH2aoRiFcV
fdAK5MKbKc42GFUydIGHFZLkuiTmCDV/WuUd6ZW2BjTtY+VHyLoOxWxcact4wpTzGUGr3IZD/zrF
IxpA9CQA3651TjpDPswTgwIbk8ec5iCgO0YCA+O2eXQZ8WUZsD/ss2mVvlBCipqCuZb2JfmmmomJ
UPFOZYPrfhdj82Q2HNWNgMqSpL1Uhr7qUi4g5Vi8Jx68xVy+UZeb8pFE4E+byNzWdnzfmy+lyA5z
HadnTPlrHWwlEWjaENtD14LON4aP3pRvRdPdWqn13EoOkn1sXmG1hhRabkYiqNzbP4hMP8gGt0/b
KzCidrI1SzyzEi3BdTQXSSlukAn6jWLmso15YoW2SowVxW1De5sxFs9TZ1dX7sB/MBu6ks5wG9f4
v3UIF3+2g0tiEx8PASoR5YOQKcf0QQsPLZXR5tg9BT6jU8fFe+xn6Wtd0l2RVPXOqXc+ub+I/HdF
mSJsHOItJMumhSkBGbjP4rMT42AnA0QvWzNChYBDsrNvvaJHaV9CGapWwCat8tW3GHxM00tog+JU
ZXQCCFPw/ax6q/TFcWk40ogINjHrTRIAivGk5CY/hcRy9VLGxvBriEi2t2rrT84zrSlwc2OGRvkr
lsd61wu+E1MR3Os4R/n8WA5/7LTjbzGlN37u1yuVTzc9FrBN3CQMceUnhsb8pHyCLg1jd96esDpM
exelxN6DwrkVcfbsPjAT9EEjoBynCeZFqqO8critxu4yZ06189AoTaAXuHBmov+GfTRzZN06uR2a
pSdvCh97M913fW/e2HCaHEUI29P4qUSET86Om6Osk19Zpoe2fc7S6t2NugjKlr6UAQ+JKlDLd98q
k+Wmxqq5yaJuGRxXvMCmTwO4/A0GJCBF3bMclor7HApSiFccY93O0fYDAPrnSsNhAhO9KRwuV0Vt
bPtYvztpzkBlGM9dlxW7gurzzdxhSHa3MgGB4Xk29kRpvlbS2Gha/zaYDJ8SwZRWUf+0MehAW+l+
ggA34N7C/knsxi1IV+ffCSr9JvZctbNwMKWLFU/m0zdVKNHO78ZHHc88dwwRVlg4T5my5wXoSmJ5
QYO5IMUmQRswtHlHPsUePjhG22Jjukyf1YRgCTZh6Q4yjh0cdGwIW4J1nyFVUnHgvtkWNMXeY5bQ
e8+CUf2+cpAeS+hZV+Sei9Khu3752Zuyfa5KP8fRCjIipE/UXegOGQ5nUrG4kycfQqtRP9k11BKi
nNqCgaKT4CqP2LdFYrArOTZ954xOAhPXahCj/HatPiSm+gyHicmWCXewJnQLiMMFe87cYLyL4+Ew
JFSfVgvFa4qtmoR49V5XLi9IUVOKkdo/4eC8zx5dOaUTI+9xfY5kzhZhp+frEkF+nXVsAqVpf03+
WwL2QhGm2YDVWgJk6hFcb0JlspNuTDz8m9EQuGPcJbClIMflNB51KIIjeLQNhQ6E/iLiWF4UvWjL
dTZsl0d2vWljhsZxbvx7w2TGSwDDb6w9nAmDUvb0XC29ZmgbROkz74mZPh7HbuatKQ2m4ENNQQln
hVZngBABmiLYmRxJ3J8RJDx9PXT1SKJ1SOLoVE9jVnCESeD+t0A7mQR29l1nftul/qVOwt/1ueNt
ZPpVeQz0aS2ikrlgTcfrSNxar/0eZheFW1bvZCxKBfGzUuzYQwIcWngqPTnSu2k5Hik3BIW2oPop
xC2BD9vcdfjA1kZYGLvJRLw0ldiLspVQJtzL3NdqL0PoCuVsrjs90jGeX+zw1R3aa9AoJwegXlI/
GcEvg8WLqfIHm2gLzAlmy05mbxM7edI2Gl9TxT9kSl4VtUnwEjV1C1LaIFUAIPj9vJsi9KA4rtRB
GOYT1WSlk5/ckhxLFVWsr6qis4G3c9otvNP6vdCs2hP+rN7BPedK4FY40ufwow6xULYTpewB7p9C
twfqcC+ll5+MRn+HaoJ/zZNeJvBo8O6s7G+vMj5kZbq7Pk5+7URRhK4ExjErBY8xD+mZreM6b7Rz
w5DzaJMLvMI4Sgg5EKj+FsPn2iHQyojkGuGMRdrHMp4FwLOjN8s2XkdVJzunL5+xez60vuhIiN37
sm12s9K/aiQLWqe0clgFVpSKN1u2gDnwg2D/cY6e63ZHBJSZ14lvPt6POH9ySZ8AvEaEq9Acj9T5
fmNt2hbhJ8sXGPEFg7OkJz/mpetvcJeN+X5Ju0TJ9DLLDCPPW2cNiKKQskR1jCEnWbmzj0JMXZV/
whiBeTGsrjjn83DKK03YklwLGFKgxNaaDoFZpxefhUTjY8xhSpvLAk/scw4OjU4PvZ+/1ZwK4jE8
TXP6JmeWJGPcld5boxjzDgEUDDP6TA32oa+6cE5VfFe/2VV4kfIlNN/5xF0N7IIZDCD4jCiD/hWW
mhsORpukaj4dYBItzY7DC4FZCvx0/+T34zUy/abyFkMFDxFush6K17rmWdBcB+y2OYFySK2MdnA8
b3bA6VTsxw73sNyahb/zb9FGtrSUr/JM3nHweG96a+sF1NqXYDasOxtSSUHDtL+4EpwRCUIHpyAD
ZxznDyS4R1f/hiYyaO+b02qgwWfw5dFJkoNW0YtdgXHgoKp5Zkw3fCtxXXOMp7Rd7SN3fAzb9KpI
8XHWF636byWfJHVHrCarIk63ScrHE+qo5dxPIuSOMq0iw7vRxc00cQX6r9exPpY5//yP//Y1/vev
ko7KOIy6P3Wg//6r6/iLraL87f7T/2v/U9585D/tf/yf/u4rt//654+pFl06UP/uF1sMX910p3+a
6f6HNfOvR/G//s//2z/8p58/X+WvNtaP7zwuNnFL9Omr+7s2VqGk7Yj/tJL1pUz+9k8vMbNV9IIM
oevn//wVfj7a7l/+Wfp/kxIjGoWrlqsoalX/1tFq/831XF/5NvqeVBAU/72j1fyb40rH9CzPc+lq
NXlAbam76F/+2ZZ/k0IJi3IHx7aVa1r/lY5WJUxBB+v/3tHKb3nCUmwAviVwgv3HjtZospIsg/5k
4FSqmwmu34yKKFkhcf69WgH28lHXpzBwgRPTF7zF9A2gbiSgoawzNjVVp+MdsZTqSsUcZZyAXsUh
tj/8wCf7kaXFuqmaiyplT6ANUTwCbjst8WFryu7sVudn2Kgu5R5U8cxfue/Apo9o6JhQ/RrKYLOe
huWWT9uqzJxjyHDBSDmFVJXON5EdgKeQPYAiOBWNHWO16FCi6e7e2q56Vzlqp5WBCLLS71iPBKZ7
rEUE8S5WnkGgs3ru07S+KaIlMYSqTf3qjwktKVOfcdkfQUKq/CXtuxcd9g9pbtXQokg81B3CcNDP
MJowVW4N2jEgcL3Ggsps24LnvyStPOwDJONcsauC9tavyH4aFajHQZNFa1A/BxPzTCvUvWyiNxrQ
YHmW+Ay1Zxn7IQ+bUzFGMNH62sc2F2T0NpYbv4LTGE88Dc2UXwKQHVSQ3OtIk1ANIr3pGustCTmj
tGsL1lwaUwqgJ8rog/CdNH6CVG8vLo94jXVvvHX7iUT0AKWklDAEMUMZV5UUkqi0ek7D6MIrCPmm
onsEptv3DueOsXOyFwBMiiYAF7yyolvd4PBeTM1WBhKQJ4gVjkGIEbtEAAEIp54mM0GEMsmBw5QW
oAwteSQDVkTXfyhs63+ydyZLtiPZdf0XjYWUwwF3AANObt9G309gEfFeoO97DPVv+i8tZJVIkaYy
Y2kkmaUZyUEl62VmxL2A+zl7r2VuZgMxqBIzyPK2oz+TD9y3gSglNgjbLPqJGrQZMWVYAKQNLkns
IIe0ewNhcWMDDCupshrUjletIC1GOoiTqcuCq5v1xSam6Fhw46rgPSfgui60ugwmP1oBoFjR4K6I
V0IobYOta8WMCsjtV8ONO/oYO3h5HLwpnKCtt7C7Z47UbrBsrRtuWhwc12RpRsjpvA9lENP74LDu
TSyLeBWvEgU/FyCMvXFcPl1Dwt9TcHjULDE5VAZ6I1EvqTl+GqmAbanWBBtfWmzjSuxuGptL6YNc
d8jNzk3ibk1rehSsisBcIJgKg/hBqQxWV0eYHE/ffefoo9Q+0Wpo5NY062NDd3bNFv61Jph+0H76
wVEWegeDt7UgQmmKkhstfI46zQBbOhWZoXDEhCUBxjjm8t9gWSc6tGIcJAuDnHpdTtXeJTkKEl9s
ZM43u/rsKyYQVGWb5cY0KdgS00zNNvLEcDcZHFZdfQGztRMcK2mSwE2SDRdmjuYZEOQII2VXDitA
2Q6Ir5lJjH41AgPidcmpre1Olk3s2CrwztiWvNj8MCOUP14XDjDharVpOTPWTe5s2LrSu5gaYj/L
b8dynFshkq0503jO4qUg0lTfccEpy6TZY3Qt1wWvOWYFdQ3PtixKUXa60cP8O3Bt8q0FzpWg3zWa
FnrGp34th+EyTkN7JFLFGWiejib5qjol5z4GBqGReRHDhOyd00g98fk6uej4pvFlRvi54k2br9ul
M1vRcqvbBv5OhC8uwK+cEE1eFwUBOJ2ymOvViXTio00xeZdnzAiCnlGEWXAmFp5H1jDPviv1FMs8
XXKrr1Oetus5IeoogdOGnUnBi86spI9MONoH2BBXd0SrSN0SAS07wkkOv7TaIq5GBHNvJpLoU85/
13e9e0qjPMZgTO2cegE2cmW3xwoaKQ62IM79taqMYpXayX5EhQVvBaocWOF1qk0Mag2/lyFvbwjw
RFtZ0yfeVEsQwoqx1EbLArpAeGhJZj225Q0HNREzJgX1VvjeG8HC59QKPsnF84kcgblqbLC2hlqe
kL6wFd/LIIV06iZQfYqhOVMT3rk+JzFHgnPQT5AjxYZvE5bZ2PiVzTwJ6in6nM1w1yX2TWG4XyRi
gID6xikDUR2GCoDRgEyoxVh7zuuw32DAkrzO1FFbDlF9BS/JuKuPzpSfGUlQzJl3tCMQQloEXJ3O
eDaq6oGO002KQRUHcXAIlXOcY/ORPGy4pdL24EUMNBspX+uS2PdSAuZ9GH3hv34YnPTRC8UFKiFR
9IpCluHs0P5sJ7/b54KbvRXc5+gTRMEDyuDXz7DktpfGM7SVp1FRGpbtyBU69tzt7NXHnBPvfR6X
zpE5msFwC63aKF/nBBVjkfAg9G7LyMTEnKRUiohKhu4cYBL0mQUTqEGGE7EdzjDLjrX8cDjeluRm
O2KHq6Q1zy2HdJbphsCYRiComBz+qYRH3cwDZBgOX7XXgmVNEdCoBUCTebQVuc4uqX+MWvyMAwvQ
XW99hxPMUB3e1xn+r1hjoABbce1E1m+SsvsOm/Y8ETyLZXVBu31eMpG0UreUBc9UstTWLz3maO0+
9K3vucgv03K7KsChdoKUaVaHHOjj8bnI5y/b1tB5+tG/AbbS3I52ikOLDOTWTfxz65Mo7IcW9B2Z
1SlTq2xpRrop+nPeyxeIgKqmTWU3jHyMYLyvw+m5SULmCzmhk54AIHxOUjX30VQCLe8aBO+/XMWN
TMmCn7F1tHT+VjZQxnSjn5XCpRn0hnMYAl5XNi8MvLhUObLM23AqiKCOtPzQhLLWY8iY1JtTjlYZ
MllwVR4/u5WnW0IJGtj6Yqxc2uBpV0VUxZLPDt9IkrWvCmgs9umda5AHcyXzNp9fCcYVYjOUpVel
KOqrNz4Ii/dhh4l6L6r7JuUYYi8RffsuapjeTK6NSjSkwiJ22dh8OYn302apRa6SqoVPYjoRPP8g
qos1UoSCRhlxRooTeBHv+rq+Nx3YFdI52Zm84vfmx27q7oZPxiopyWH16qkuks+hRi05haF5Dq3x
XhP0gKJH1om40FPQmyX3eXGTB8ZXRCtF5k/GVNxEE/mctN8pi98jIACYRSXgozH46MEqNOoR8vP7
GKZX2FwbIe+qpLkVXX2FweGTBQ2XHYVGtlgULxUYdJnnX2Ghb0sHQ1Is3I2wjPe46s5IYAnj6vzs
xu6364e3ko5xaCzSJaN5VPNIMQjVjWb6kM7zGaHSfBLoDdiNcKV3Rosg9miJnVdRkUSgBaVTNDfe
bO85fdg0deoXvi3puVb1jwfy6Cae48VSejGK9C41OU2x78lWPCocI3sxg+7DrOxrRP8CUas13EKM
PcohfsiYKbgxT8m8vw3t8QZ7doXGsh79R6onJJea/FAOw42fWu2NjmjqJUZxbUqXODrSOIN1STAe
20Nt64tZ9pvadk+mF775KIdQlZS/i5SMDmFecNz2ySy6d8XfSRjpLQNwfG/EjMnYhbvQBr8/WMk2
IRMPus4jszNnybH3xVesOErlOSn1ZAAKOPE0y3y1y5Yfimpu6Bsl1KcUzjpZHGRt7Ctp34JEeWzc
OIQw6pIO19xQXJ+vf8i5xQnmBRUtXsKU64cyovdqxCPcQPikCD9sHbtKdmq0re04CDThy2aF+RTo
MI7oAAZu/ekTLMk1zPJnRxfJPgniL0PR/S5SyqUeVIr1SGY8qcC9Vfa9O6RvUc47wcQV0tmzc8dS
bHiwbJYUjlNPm4ID7iamzLEJILeFonisefSMXvXbUMWbTtRpLEENmB3o4+WfIwdOJUH+n2yXJiQx
WXBUHizSik4Sj0IwusEz8zM8DPKbGN6ZtNFTkMkHtOI0A+txqSM9CFu556gc752uiq/hSJ0L79Vz
wbzWVvOvLGnm0xwD5GB44WwN0Kl0GDmSM4bfC+pK64KB28rKoDGwSOv3nZm5W/KT+y6hu151UXU0
LAijnpjD+zgZeeG7E710vDtE/9tgV8TpfB4Gy9vUAdT0seOO0xdPyEgIgwkr56QVUZ2W2UMiGWAj
8pyo8l4bYCc8RGrOI9297HgWstoJhs7cNYOHG9pn0UCmEo7NQPx1pr3LHchy8wdR9DxYA/rJdK+Z
1FoZyhp/Os5AyNnjPeNGfjJZ5jYN6XP65pPdnwXYgfO08KWEB4yHMD5f2h/w2DsRjS/AyN8ds//s
8BlcRtPJLunYHCcKaCsddmotSVZlbpqeG87z66orf9xxbwVcSHWZPcrIeBr9hBsCo3O45FAUBqPI
bgiWBzSF1E9oWs0JfyGLIkFIXsiDhMnm8xShDhGV9FrgNYq53ug6eOm5oVqzG9yQ2b9KEfV72zUO
iQf2vCTeh/AEq4cKUL4hmKf5NYLHdUNa2DON6K0j6jVpPmgWV1+JQ6MbdaVYq6+JVb4VoSuetMMW
Lm/OQ1fjMB2pwgaz9W53pBVzK8RRCJF55C76kLfBFU7FSzKTAnZGB6CnwEjed7ynKB9unDbrz5ED
I8M3l2rLGGcL0iG5m+fiYxIHJva88ioZ7SQPxYgdgadMAHeC5GdTkHgtjsIHib6ssyBq38YpBdfB
a/ZW115TJS5DiTBwQDLcFd61hnuRIFYRmBxvY63uBmj8bQNFwxm2Y4cXy3Ffw95EstuilhDaRXMb
kzKFC3ys288pnvEqRrxVpQF0MxtjhxGFA9aFesFucvxz3HrMj1B/rETvflbKY1BtP4yk5lz9Jfj3
3/lwneCPQEFvEidmUc2vLMqkCbPQuJuleldm9lIHLQI5oyV0LF6D5cYHtOdPUtxNW43xedJfRSsY
3RbgllvOqlaX0G/KO38/acqmSRGXR8fpWHkU4OiG6NEOhLtT5pAc6pJVmGAAyyf4aR7dlzj1H7ls
I0wY3IM0uJF4PI7ZF86IqXalpeMdSID9QuwXlT9d+VMz23tRQD94M4Zn1ufyVvnRbqI/tZE+/iXH
B5mW22/lzKwioR8wdb19SViXSll/sUHnCmIxcWffHuJ+VS/RHIod0PxoQ4U1SqDA8oTkGZahaYCB
OheYUJirxDY+g7G8N4v5K+ThuzI5nxpB+NYbqQPeixR17jrli8LTxinXSC6FF9zyyJ5ZyZA3dVyO
w4E0djMZc+jFCAzaqqVQtEQ1OpvEIgrcXW5az3XufUMGP0zQMYFG48njNfMc++uqgFJqBgH+RDfh
es9rJ1uMhuE7TCG4Qc0m9CHrWrw1qYgwewIkThlKNPSKl5ws7yceuByAEa3gGrUAiSmwS7eA5CkG
5NPXYFbzqrEBUrIEPrgi3PuxgZPWDn4HU8vE/hB3RsxDUfyiCf1WuQRSwC6cUzZjkKLjCg+t3FEd
exxD8AxplSyWRJXtTbt+N1IGNDS2jnVgYqVKWUOoMNuO/Futhli9OrYiKO9T+7Ayg5l8UjarWoS3
agRD3fX1bUsVBpcgg6x2So85+/XjzCnlIvxT6MhrWDvWqSjlo+FnmIInbi85W7sCkMK6R3BdtxZF
dM1mRyevPBoxoohnx8FWq5f8CNENThnM8Pg4HkiXNxugcvC6ywo4K4ZXpe6ExW7MTfoLMJddhPPH
nMtfgy2pGYY3NLCZI04AcG8CKhEZp2BcwNQOZquYdrM2ev5ReBEMEeeXfgkI56fxT29lH39AMMAE
eIhGqjlBwLnUWI7bfbWeltwsTMCDW8PFz6KJJmdmPAVmN25Smgv4glmvYL6reSqKYmm9mhhyyoR7
UjCcLaOlh1mYDz39Gz6Yd7y9buSUsVLoh1e2II9ZoJ7cJXRAwOR5AY9R4Oqcz1l1R0uABi3S+DmE
CQMXxoCX6Z/4indNc7WpMPaU6XWBQphuRveW8ehdaQNDn8ZGm3rhJkREQY2CwIE6sXm9uAWxjJRV
r5P0gH1YJjrOS+npa5Z7Fi1/QlnrfrbbY6f1F6cYKD7zlp7TsB7uGFGQdVna2NnvYarebU5kzCq9
d+nH5lonpsWzBnvKXI53sjuZRl/uyhBIQzBx/+OTuIdZarnmwzwG99yCQxJhyEz2RMRvHFTxXrks
5atnvoUfcyQ/giDZ5SHalyzDcT2YD5M2fqwFGVPVBJsRCT3MrCSPqSd2Q8IUzDSJQgzqqze6+hJR
gUg1exKsWWBh7SB6bJk1E/K+RG5lYExlQ9xw8N2rOIiuvWeqbSuZPGVcRzmJAqJOqNunLkMZCBM9
h8bwA2SwfSgDwtw+iG9uPS8Gg6BtXKSvcIZxgZc//irpbsqQhXLvmgDDy40Y1WaK6gtcUBLwlGMa
PdIA9c07QR1LNPVtlzbM8fgREEOvTHoBwqpM2EjmCyuCxZBaPWbt/DIAukp0O55MS92r4Yv0zy0p
Gh5sHWPdxKNkUl+ziFuxH3Q+5Fsy5kABj5GioMoy+alPi3toWueJTbNZt7AV6ukmLmYumjaFuqjF
OI+Nkd8lX3zDmV4hpnLMKV14WXmvKOLad9Kvn0NI/UPLvHIQ8lOAYdNOT6NXYUItxrsw6n6HY/Oc
1Szjm86/FgUbqho1YtJnPxYr4vt6bA+drt51iTaNDJi1HwPBgq1MWB0nxbMTR7diOU5y+aYM5qTn
iYBTn7zWtJp2ldO3aBZybxNaS2yFq/DJ6CseLUOA+SgsdkpPv6gRmSdFHXOXsmZkYA/VGKqNg++O
KzUGyPg97p11rAM+S4X7I/3qazLVweSJVZlgfZ3fZAc+zaheJvIAeIMSj2XNtE8JoB4LP9WMtvZU
n6x6mWo5/gOMWXqnLo1ybcJR0C/+lPwaExMIItqtjbKtOz2U73rq74YwTlcR0jE3aB6yzjuZNpjD
mrc+F3owZMS1YkSru6xjTEu5laNGXxA46RnBVYesoclJcYI7RNO6O+Yyu6TpLo2vqOUz2V2vORre
tWH/lM7ylvgcijjdnBwzvOpmhpilb12Dl69F8XJLW+zBc/gRztGGq+Op9gDuldPEWJTASjy89K56
g1soyXZgmsyYEHWfo2aqK2f91Uv3mZttsHLkcGWIgLG1hqpfN++tIFHBEZ+vYB9D+2gu9BUQzVBH
AgHA00K2CVI4Y0j3JT1n/pHxw/j5TTwVIzvYUm1rTWjNkHSDa54wSSYqvoppuW90eBqxUZzHzpCb
0nFAv3jToXYQTJQlbc1cNFePAmsuL5b8CIEQTPPwu8HTN/vjrZfKn47ZBjvhqmY8NX8bLZ++yhbf
bq+5OLYh4Jjstej48PcC+BebLHKf3/EccNji6rHzunxlu/kHVwHIDJV8j7T97vcWs/GBg4LdPtvT
YztaWxcW00oOKD/qPru1NFuFAst5aB2URcyBeneiJWCSaSS7Su054KupZt44zAF3pa2ZW5Xjalxg
kQ0mVr1QLpj6rJ0J93QWtnemxQEwCoPxkkbnoZ3ZW3Gw1yVYs9krflIymWvJKZZT8JEPxHEuvHWk
PH3i0Ej+D9H5YHV3CdcSvvH9mb3f/djBFmRh8d3M6OLt4dEJo3c6pnKTKe/qy+lkQ6odg8beApFc
APkovZ0/XyodEagAuFECdaKU4Rd/x4AcaXLv19VPG+McmpNXQC3gcSLrSc9He+AcV6x4z6FLMIiX
FjlddvZrBDbih9TQX/gwNfCA8atU7Yvndz9m9Gscqm5H19dcFZ54jhLIfkZLOJRlhoWYIhe4S9xI
fzGyp98Wu2Rz4NvkEr44y6MtLO+9k8pTF0xXIzRvVaMgIebhNZDiDgAvipWh/DIMqsZtlP9iOYVZ
ZkkEhkXKbQPGjWPTslMkcpk/JPdC8cGrPFLEbZCORwJYAZhV46Pz+2vZhRdlGgxcuJ4bb462P8Rk
fIdAb8l/RbTdmCuAh8j2Os3ujMJTpxwtkwLms2NFg2+oMn4F6XyIpDesJzE8YdGu51NnnMVkHmXA
1WeuaHeXFK21pvg5G6QQ3ZkGmG6NK8eYYz0c2oS5S9Y8Q+K+yCb6KB346YVY8pyDsR0V4xnbuU4I
S70cdFJYhIBlxEoZszzjeDG8ssA5XtZrNGiVjcyzm6wryiATi9GG1n+DabNnSKiS774in5HywFzs
3ZAx5fqefjCvg+7SVz1UskVyjnWSkybZOTWaUEEjbrWskqHn2R0JxlkPHFMSLkD6EmTVl+gXPA/E
UCaLPyXrkbW5LGGS4CWwrd8pQ1YWlq92RZgipAK1KWBSmq39lVTYOxuTBVES3MCiTdzMPCFM25Fi
Q8QgbsHWGUxqmadH2hLnP/8PeBx+NfUEkijxh00apN1l4HTddckj65BX2Pop8xs+6mECQUiZz6nA
D2Erm6i1D0sjzk2OjhPD66ou4uNE+7WnmbgxY5trI5HGk/TLaG9l9hsIaBCTbViupcCyzAiAZPwI
kzcxwruZfpvlMpUOUZAwKJe7sfEuYcfhx6ogr0f5FcUp5yaoxV3EmNZ3l4TgaMZY2AHQGK7eJQnT
cmd0rx2Nx81cliRVeHHsAaC4jWleCMFtWyP1N7kIbkISP7IOfoyiUVtVFOF2gH67cjS0M1QWCm92
pjjsJqALqtZiiMDR1OforuaCcu2EcFEMGoo3iuvUdaABUeU2CvshQIX5ZDnV96Sr5NrnDJzhXFg7
06MWvAal85CRYD8XOSAmivLIjKHBTfLMHB10vlGKLXW0zM1PMkkUswqb8whHtZK841pzKdnLLjn9
6h16ojWbojUzhQ8VFkyMik+PseR59rtT5FRciGKeh4XbfAh19Mo4u0ayAYSfgYeoRkSozr0igsT9
1CyO/WjdaKvwH4b60PIDkLE65P6SauJJD7d3DcAPAQWP9qp0H0Kuac1gF6eyYbMfTM41LVP7nCT6
TMqBhr0R0JTFGluMfnaSYpQIbOb7CDe4LcA8IiFYO1Wu14NsDxCMgg2VfsI7rfdGntqJCnRpDfOF
xhAflV08x0xxWJrhV5hik/uKtAKmcmxZ0HifPIZMQGQutjPTOC5oECxHkeE8q2w81OhuV60dPmhr
+KauHW4ak3WiB2njok5FE98NhniKC4P8hCKZONZbVzs8sqEEbsJKkeiyICAgZUbQK/zVdOaEOa11
R3yY5PyQzvYOBNpLr0q664TDhcG0jRfSlOO7HrklMwIOv8e2i8/kxFEYAgsfRFFcI2rHXk47hICG
+dIwt2zUAMmpuTOT6BKPMK0m4T0WKHQWouJDOEM05pNGMrRP1LZSw9VszQc+zzuUbZxGp4wCZc0S
ioDtnowC7q9+xmgLhDzx5OeEApoE3VaXiDYbv1uNzeCvJMKjLQRerPKy2zQd9dEBD1QnkZcFlJdQ
b1abfz459Z+LRRGu4n/+Yyjq36Wt/uEf9P9qdIrjxp8/Lv4t/p7P+nvuagmA/ct/+TM6df38H//9
Hyan/vwD/packuYfLPLJR3me1I5yXEJQHO3+lqkSnquk5xLWcixXuv+WnBJ/KGlrJZRjOdYSk/rX
5JRNEsvR8s84lVT/TGrKlGpJRf271BShEyJYliDHIFzTsvjr358PERsLMl//NTNdV+IxA0T2V7vk
r3bJX+2Sv9olf7VL/q/bJe0QsW5jejPmVr7RwIDWFsQRgLP3rQsHk0tgtLFep4KTOv0ovARU8urq
F/0fbpcR2bKIgpAxTe3aFfNb7xBfA3Ng3FkxiFgRTck5j+Jt1rSv2G6ZYhiIDXRh35ke1LkawoQ1
0A9hLpjuazYOsVsk1JnGmImWBnXmC0EK4RDFqboJS8R+rierFdSFEdjLHGyIUapV4zKCyCaOWl2Q
4zeBBUMFrAR6TznJcEDJ9OmrQ9WClP+CJqr622ZsjaORz6Q0K/BRfZSVG7hVyYVt/rRJLQwjllv+
ylmaPyDMXHE5bIGQsQiwIUwwuWURO9PP6BJYkYKNfxchmjEDmgTJEDx3vrQPRuB+ekD7rPrJthnr
zcTmcE6A2aHklND8y9zxtTLyaTtQPVojnHgr7TJbJw59Xe7a7+QajT2zKw7A6PiwtoCoN4xwHZCt
Zg3D+Z0739oYp7d05Ho2kzTraXmIckkNGsnJayG2pF1AWQiei0kYed1PZsReEYYW3ahtq7SxBiFl
8UsHPcbL9lfze4ioqVCmBZJkAQTr5yo7W2JEScU+YAYtveknsL2MyUE/cfEzvE2FiQceiqdWk2MZ
kKB3OQyQi9HN91VAQp7tA1WyUDQsuUGCGay0zBqoOsZ19NNDdpRp8rsPvig9Hke3osVZOpey1eC4
R+hCkom8MSceHBtnFywBtD5dyBxZxxI6fgT9P+4Nbxl8mTdJqID5uk53aJyEmFeuf7UsbSnxcHPW
Yb2umjzaoODTfXBwcv63hm6tbU8yTTYmJia+PlW0nFhg1kAUc+PAaHKALsyosVLGLnL9D5HZv8ip
/GK18ajT0sQlWnxGIe7P2cyBNgU5bdNcPhNKp1cX++1etY6664P31n3PiTNQfNVnppcdC3RUmJWB
mKHx04HGbouXk6vmiOhzFo5LXEBme2ugMZOWdU2fy6XoGo3lVjLlOdnNQG9F9qjDG7FK8Y6uy9g8
mvSG2I85n/SVcSgtoUzNoirQmEogCn/lWfRkN3N2CBzxwBGQdXilKM4R7oilPvZIrbw6Ck+1Fmsv
TGKyzPRG5PJTr+abTE3zqi5IHzGcmHxFpSvwGFHZwXvfZpdGjY9kKwG05C6ty2EkP2qPp2py3hpH
6RuvopA7VmfbKoB0LS6anhKUzfB+XUv1502QAFzVH0tSvnVItzBOy0/LmF8LktOOeT/Gw35CnHHQ
Cn16YrG9ky7pnD47ey5Cs5jRNfdKnZ1y536Km1+1YsSNQOoH9xyffMN3thDhQaUW7nqa6630ZQPz
DbdxpYOvhCuOZDxSdU224RKIXq9kQBaPZ4ckk2jtq8mdiSYK3+2QpRuod5BOrUkHvGdzVUz6Pjfz
YJUZ1douGML4tlGuis7Pdghka7fdpRXQnn5wz1TTSzP+De6FVE3Knidtsy3DG4i4dN32dU2mUFTt
iZKeT6w1u1ZWPtBtb3+NXX+u8kbscy9/r5T9Yo2Au6zCeeKzvwySlb0djOrE0iQ55hSjGgMLUalZ
/KT+c0K3mucqWt/IYf8Lc9VFG4QsGb2qnYGK75wwWXuw8la8F7YGM4a1yIhTwzU+igIBcz5jpEx8
WpBt5ZychKZMophma7pv2Ipeo9gatgD/7pKM7HhHTcudD9SYv6XwKNe7gq8TOc+IvYljxzaZJsYc
aai/wfsuCuhQHYRbvvUuS5w04MES0rY2gBhvoNknklhUbX+EqFbWs1JfYVA/+Qb32NgIf5LSPKg4
nghX0YwMvQyyYW+gH+Kz3Or2XTLGC6zAPXiqJhcFf3Y7ejvWDfFGC+SeOYSk3g9ebNa6scesWJF4
w/3Al0JbJzeu0lPsMDN3c7jXLjHyOHd+Mz/vtk0g7ls5ZDArfXWySBYnbfOFrWKPvMeAi25txcgk
mlnjVs1hsE75Tzrc7+uaSevaY2IEGC7bOMtfa8S88RGFkWgj9lP5rJUbn42r4LlLOWtcRzOOYyxn
19DhydsYEVSEDCR5EO3UUKDlFPq2YfxGaFpUpIKzNYmPamenJJyM3jHoNHVQjOvsDeDuJzS1F34R
DsMSPpzNCA0iM80dsXFE7Kp9qmt/YpJr2ysHLcKGjjMYozE59dTtuYiNvJwoEAFqJr0E0zcG7B4L
oIsjllmwzcR964NkcCJyEFzmUuXqe5+vXurT/LRAaNmFvqkli9fY4/3nyfQcYTjctJPIGAnOPyEa
POLQeoNQCU9qw7s9DyGjTQET5FmYP0677EqI627SIbvNOuCsLey4NeVoWIo899d1Mm+jWZeHLGjA
a1XPAaMRbLxwq+cbM4barnJZAZYOkCXzz1WlibPGYOPtBGDISo6MqomAbyijr5CZzs95zxS+qO4j
9s/sXlLz+DjasLUKhYu2b8mnhW5zNkpJZ7BTqFYZEQUTT1GICXAPzfLamXykw7L7mXPS4gucsjAG
5KNU10nt4JCWqVsckPm8wmE/GNC3+AOWf/WoJEZO3aKfUrBX3UPi2eR2lp97juZqNeRiJxdQiBiM
OzejdSCFfoy0s880WsXQJV2Y4LmokVBtdTKeSmmeKxNzgRJ8vXF2G/wZzQfHswcrtcTan6ByZZk5
7YDzPTkOPeAsT76jMv/wwOeuPWKrG79CTGkF8yVj9bRv4hzMpvb1GgVRuM4CZ+8X/PJ7uzswjTbv
Y+1sIVJeh4AKRRSz9wpIXw92i4SlfQcVfGdHfXUMR8KssZEtVZ7F7eNjh6iYbqoW1OFkZ0+iAuxc
0z4ExD5vMgFAAv+btysTWIrF0N2ZlXWsXLZIXspKGN+1t/xJAS3plW+QpQiQzbIu4CcgPHvVqnyG
tUhZ3GI+yQJrXU2YVZvG/glSxq6qCY8Ur9692Qr2tYl8Pjmauj8se2JnjLbx1I6fyp2eojG3N36U
4WqgkzyM814OJcfsiOV36zEunrptxRcPUwEnYWMOw132RkZy3CEs2Hmj+17MCbY4XjQNaf1NQH03
MG7ZJUJmNKnCN2lbnnQ43NoTvGAw5+eQJwk4cKiZlOiuAO6em6aksz7wNUbtxNYJsmoLRm6mERUU
pA9mPZdrv3fAEPTEZBN+jXmnk0sr9HsvObhR/3fWKi5BUy6mk9De8Ltz1kkMjzMgNdq4obkDlJxZ
i3xF3pB94LVFkGRp6oMorX/IGH4Tv30UcoCLSbC4GoW/q2mMGf6yqUqGW1J+A1ROyu6lwCSD1qPx
SNxOEN+4J1i8XruAlLi+j6le0cGa003qQmwnr9fzjAjPrKD7dRYzIWVsD7Q533ZBk+zGiA4qsNlX
5Xa/hb2sY5yBLsPcDUCI8/IplRBDqkHv5pkDCDTnaMPxZtNwuzjYGVYDSqYbtTT7IVnf1l5OsSiy
HoIwvmQBAsxueC1sdmJ+31JII0oy4h7k5T4WZxytRkEVmGVqi4kdPMyDR7iDxv7AJ83lseHzpi9n
QPuTJfey4UEGAQGEcGsReYj6L1FFD8q0aPA1LB48iB/QgU9jw2OkHo1pG9rddYpQGnrkrMlHP+c+
nRU2cgrfTmLMu8FTj75ioSlLfYeU1WeibWxjwV1Bj+E20IO9Ry15j47jL7ZQ/Bdb6P8fttBfu4P/
ZO1aSG2bVKP/258N83+4O7h0X7//D5Xr//Xf/vviwP7DtJXjuLStBRv7ZXj/t8UBKwU6HqbyTJO/
KLnx/dviQP4hXW1bjsfk3mXi/697AyX+oBALy9NS7Bts6Tn/zO7AotPyH3YHtmu64GNcHMSSirfg
b/W/7w6SYfQcKsnxRgQ1eJikfmFDm15Jib0OXDwwdbC5Inl/RJxVHYZtNZHBAMw/r0MJsmnQtg3A
aIEMpze+HYS3/hyrmxiHVEtQDcAUV9Ex+1RMF9auCxyi6gT7X6JfXPq7EZpurf50PhQXi5HLRqfA
M1pmTiS17MeJnP1B0/ddRQiDtpSS1001RUcvpU4RYlOMa+GSILZvhpKrMgxbxI9wCrj6Qz1xQ3VS
k2WvuxZ6s10i2vab4NiNGS+nuJw2oo76ix8HL3px67QXl6zPCu9Lu5t7kBRu3N7U/D+vwtLteVdZ
1ZZ/O9J2FWwp14x3sfPLm+WjPQi9tmnk0Odu8WBZtPC84eJxybr2RXVEa7wj4Ymr3vusOxcpab83
ausubZuN1VJpNCVDhoPdoBjpN0s9raTDO4ScGWSx69VZpf+TvfPIlR1bm+uI+IObnt3MJNO7k8fe
DnEsvSc3TV+j0HSkeWnxlxpqCBDUV+OhgELVu5WZ5DbxRazYJc2p0PcOKcURgpnWAF4BggHUISTM
HLTofH6Gvz7MZywKn3NFnvRo9dcW/BQXAEIlS/DN3oRlfTWyQxZxU/wmB6qLX90lS7VtKkj3fIKo
fTj5g3YvzOXmtWk1PuQ1D/dhQU2PslXSPyu5pF11yamdjd2ItM8qqLRNb92kOHT0DVRVtCdKVoV0
eziPAML+UHDoDokrCeNzYjA7hiMZNnOn6cMmLYLdRKYld49ZRxawyz8VHWcy6Gon9XvOnqHSUXyK
mX/okQbemvhjAhJLcF0FFdLMR2jCa5vfV5bhMa2fNJeAYwMYjAIid4aD9G8pdAisSy3aA4Tn5tZW
6bMFsq9ubZp0Djrou15+tLJ5ipLrSD0PIHhcM/7If5ZDlEKPlE3Hzy5pJpbc9vro1veqby0htyE6
2YPulcQo5ifkJ/DUmmco6tFQiRWWz8aCsDNd98adjLMJFlBxgaPjtfWHy2VYFQztzGDjmvhr3INK
U4eUmCcVmC7i1ObKbu4JtKAfYq1AGTLfZZ+ux3br5IVPDQfVCuIoi8O+cf3R2RlVd4ux2QneocKd
N01wjjrMIfM10Kod+XUP1DT+qWgkP80no3tcyQnGALLB/avJZO+od9rWEFxo2JSwqa3vKPX1fvRG
fqtsXHjzZ8edNvP4k7acwRfYP2epqP/tMZpOM8U7TYbxh1AP2TkLkrfrJc0xDD9pByExoXItiZ2T
nZ0ldZRQsc4Lg9h6a7k1oESO9zl66uEa9f2LAqOrEOZWJq8BoixtIL47d0vKdhXkywuDR5d1y9Eg
S8fXOoDjSGc2kAZaPkg/MIq3HZxDgGBGpELVDq8R+pysjG1g2Ny5kvmVJgTwziSjDMQFxKqSi9lY
OZ5dgvihNXYwVglKSwELQkRwgqgsy3vC6Ht00zX9OqF5E+WtIs+mKKAInxzjJnGqlLa6j2iVHMTJ
jT+0EcwY0WEKXYkfrlUrOQy41qWKDYHUfDP8WPEpsDHJNncHC0Ur+VODf2lEYoTvs7IHP65bvBvI
T3Ph6zjPJ/BMoVo9yZSkYHWRaIk6TjctsndFW1E8XuypMvQUePEVEfEOn07Z0/RZbvUR6ziqXeLX
EdVj3XtKULCfkBisW1rAY+wukbM3YkhciXXIVP2gauRVQCjBPoANUFP+kOfJLs7fp+KCV2OfUcNq
36FZbJa2Gzf8R1XInmaiYxWA9KZ703qS1lVvFsOiGvrCfqlDwp6y9mlo3NdaBKyap5YGkDZ7R356
MbDh9Lbul9NVE+QvJ2QZLboWVb+ng3Sd6oemgChAfhjeVzNAjJqpYMSR7uxiKZ81+3kER6aT5nJx
pevWTu8TGJIIGqXbIsnu++4wVcVzC74yS7jMGeZqBj7Z2rHHXeLRKcZzEIhtPH+NtXnR8h14Ee7y
PN1YsZE8+U/VxWuw1EVESwiz5SGyO09Yu1SPgNopm3E85oguoXwii45j6nvGyZV1I291G8BJIIno
1rux6TcFDK4g3lUC7SKx/cbi/g2f7Brq8Eud/DYa7LYRGejyWuQfg4NlnSuWwjtQh9o1H5KvMmZp
FyHe3tA+1QVtrXudxUsk11B71EiMdtRv7fY0zwHdt9io1JdqnPZkUuisNU/avrEaUiHzwbapS7AC
FDOAI4WxyiVhi7p8sCzgOm4flKxCqBCbHATbPGWvahTuCaXfKzZm6gRPeU1gIH2dMABz05uAg9Qh
ZLYn0342226NdXQ1xXReT1P67ibhMYuwqKc+xol1CwUxSHvPjdh1S+1uqyfhVlt1AqmKRWcV28Y/
RkNH27g2EbFs1kYBqL9QbNpep+ks43JDS4yXGC7kFuKtqLim+TKagOLyrl9lZLRCJDILRsNIP5/d
8xO3r1rGRhPWxyhQfiYHv6K7GEWde2zPd4crap7DdnQ+EvUeug3OtZ/Rem7n9ybRicOkHh5RK/jL
4JqnhsFq77Ju4BROpK/XUBXKvrzL2DiK6Q8miq+F+j5o+IrM8btKIDlN5b7qGqoJo8ZHhOpZNzVQ
kETEUaam5hxlbDmiwQ7Y+gwQ3iaH3AlDvrC9ZjEyUtOMG1u+OxNBF3PrYp4fl4ASaBQJ7oMcpirx
2bpkm42nOEf1UtfW8rjPFwWQR8eZA6CiR2g2Yzj4KgyYMRoR1+IDtZEAR3UxEdT09nd036ZMPYaq
vpbGX4eSUVS09Aw+PNF1O+6tkXCkxPmlHTLAM1RJ+41+0iboNeAxpm3KfIvSSi/Ov9Qi8LImOimG
+SEiDMshDFs7JKbLTjaixutPKkojSaXLDFcUrdokgGhqFNxnGZgOe60V/X4J7fw1DkXuWu+hE6Gz
ZDu9O9YljdL9IWHW11BSbTa7MuJbSBvMghisLd5irT7YAdYvezyVNvQyB4G4veBWtlgAjfVU/aI/
v9PdQ5jvwEhgW0bVSS2NTQJjswqOLUHEooruAUGYqGGBZXHVr5WZYzLUHuVw0MwbQ8lHpRy75FCi
AvNW8Mo9xQByRwYxsvkCJ/RsoKkuY9Wu0jkq/vXRLqTFq4ymL1kCeYkCCJIpkUc0QOJniqY94vqF
fbRJ3gL3q7e/ou5iu8+5xuhjIj5YiEPe7+EzbIv2BCVY0GNXR4wceExmqtEQznXAMeDj/EUnQp72
C31Ti8PAvC+B+uo+cHWGBnw+n5ldGy1q78m4We21hL/GCG5dhJfAQsfX5KGh2CJFimoHyHKDtZ34
jMKmDzIe+AzDLjcvAt+o3Q+7xcMtmfTqMjnHuUmqSDvoPoHalcawBD5OyuLB/LqK4lepgzEMbnmv
re4zjU4ZKcuqeu4y54ylHtbN0l+KYnZ0ot4Pk3cX4uQ4a/u2H0gUtns77s+8DSt9+gldjmyG2Fa8
nHPD/1gHNQe/XrEvE34UVB81DPyhX05e/tzeKR3x4LkxBK0JQ93TYPQ1jiqF6n6nvY4gDioKa/xk
LiSKNxHEXjZM33X0l6EYa/oBziMugGPCeKpvpZ+Vx2KQR6pgVtr43MYU//QoaQy+xmalqxYBYSbX
i2MZMk2o3UYKO8sIfikyawzLWbE+bLCPTPo8i2V1oqSnA+NUT9c0bAgZOXwSeo00dztNyf1pzqJ9
XBCYnShhJWQDxXMZqBLu6A95xqgzvSbYgsaYgM5CCOB1K6PyPnXNk0WQ0GCcn+fBBc13/d11IPRy
1T4q5EQYRpsK56FGXdksR1AE1hQ3svSxLbXALlTd1yLGs7LdS/5xiJNrBOjKjYExYSjXlhCjSlKo
ObQZfSRL6Gi7tCW3IYe44mqWcEPsox7vwzw6L8Zup78OU3CgeMkA+indjRH6Eu/uWC+BQwgeOJMN
pjGmcaZrHFohc14+cDscXTDBbokh1imAwlwqhncRw+3S+XFIi089o0gGhVNfY9icts1yiqqYfr4h
a+4SSFWK1Hzi6RtG0CvFjXeL952ccMBbShzEa7qe4+LHzLPcTN9p4+LubHdS+wzxnRbhjJ0539n1
TrM2Nnu1mq6YUWc0htVvirnV+4wjVLuq+BpG+rtmsupMoJiiD7JYJ7Sdjck1JvQfAy8qw5VgxOsC
1ZMO6w2rugxyTt/pgSetMGbfyXbCPA8NBMTpMHSnBS/o2O/mCJMKR0gZ7tzs2ll7xi/rAdxYMdYg
rOSmf03oiY0lT393otmdP+tYWWctm/jq2IKdKx2brJwHh5N01QW7yiAtdA3MbqeNCqP/58r8V0mX
jNJEo98lU0I+O4Z02oNEfrbmqypND+9MyNWpz76N+HUepr2tD7sJuRiP+Vq2/Yfu3kPGxQx0Pa4y
HGa2mQWrQhLysU/JUvt4qUvoOel+VqfdmJF9BA0LJMQDaLnPMdByvrPhtlkPaR6qqt6FIwMF9Vgr
/0QDXY3Vvzp01NKUyXeDvTxNwh+9+83cZ8KYqz5/qoZpm4nPqH7Mzdfg9tsh5SAkdM/IaciW+k4d
30lVrrsu3tXxsY4Oamj5cVvuU31B3RLSV5TTRB15SzhUI2puVhir0RBoIsJ63cFJZKPTWPdinjvm
FDPAeb4B86wLrPyldczmXzGxCxgTZTyfdrPXDVZgMCnI8INJ/TbEg3gMXroSigtFL1J0/0rOouQN
esXwcwMQ5fzAf+oBTN8U9nfBMq5TkKVoyADqBJK7OFvEz/nxV8JMH7FtHhJR72W0FWDY8XOvIbxu
gw7G2QDk7jMfyjNhIAIDVp76mqg2C/EMf0QcnRtnZHpAVSKpg3wGipP8mIRTXac4dsq5qp9HTjL6
1ON7YFQGIwybByWWOIZ8hKGJI6qcbq0+bAkCbmfmZkgq7Bn1m6TQUpYM7cR4bGV1piFznbvyYObX
yZlebMqUGKHBh2WCHyY7/PQ9ve5udTBJebkO4VHxEUUw75xHlNJGHK7nPH7teJbsINhkxb0ShPKe
jfFLUprVOriK4mlTM+oREMObkER5uVa6v6qi54u+AESek+0y1dTuwZDzIyaexUhVaV1PTO+zfJvs
jUmO+D3ov8keAvr0LLPYyvClLI1H9j43V8jXaAcanFD5knKnTlX1VlVyLbCpk34/DMabRUNmkwKP
6J2ncP4ccl6u0jmWTXuSoEtTBbSb6CiIXE8Sj0G+BAPy5xnwuJgJy5Fk+BjVGaQ86pjFnk7LJqPJ
XY0YFLpQj6aPmUh10LDIsdVWGpnvgSbu8YtR78VIXqfhit1hEtZm0vJDTalhkHUritP1BIy6lX0M
CHN25BIZlScnnKAUtY/MFEdO6QcMCChUFtPUjramDMZFcgipeC7SeN9Bxe/wnISvkjO/ybpoBG8N
V4J+bLYpAGCAXnz7DZs2NGK72NPZ/Wxy9U6Uw0STazGClRfzpsiTF1IxK3oAuQwaq2Ic1vgItkVx
S9Jnpyq9Froetz8/ZPaZxvFqpDCWieczNrGVS0NSpOZHIakiI3DfWe8GnnwnjHaD7ZwHkZ5M6z53
3IBL5Esuf2oT+FGo0MTwjOnFS5yPrH7rE+tlasbvPp9X7qUQBkiEmvHtUS81jyYmjEMHmn7n3N5H
YFRJOdnMMdPuxT12VXTtAaRq9Y1MBpjho6T8LVK7Yxo8Su0ai4jSTP2FGJpYmTLireRAR/RF/gFB
vrZpsQXIvCWM9hbwp5utdR+oLIQJQYq720+k0iTkyqr+advEaxipN9x95iY5dkDqnPhkF8kxMtxH
vCz/14T9pDZHULkSyv+pk8HexFcECWWtGYFvMNO05RZxc8/vME++pLtacxgKVvEuFB9shDv5zUpg
tU9hf1LnbSyvo/scG4/IF2y4Qv6wEyvRNY1f7YZIvuPP9VuS3Z3kNjGd7G55qR1resKeqm4XRvvO
9dsXYRCGPmtQD5UtJW2tiwmNlk8H/cP6rLP5O82xWyic7CLDbzV9LboWgD8dkRFo6qknw13kW6UC
/TX9YgokLFbviEL7Uw9cG1ZNydmpG2CR4HoanFuHwJFbD3IqR2XIt2HtD6zv3ZycC+wNfTU9xQS7
6jb5dJcpbV36YMWgEWsbm4CNZCpdictM3FMlX8wc2h9prUo09j9Z7VMOG3NTH9SW4Sk7rLZw42Go
N84D35sdMow2wkNsKKtlgy+acZvV7cYa2x0Rnb0efCjzH9wd7mcjO2O1JmD+nsvUm2GBlnX4aUMJ
4GyVkrklM4jiNnoD5Xs5DNTQvo30UIb2Q3GLJ0O7G93JGHBUuiMoNJRPC8ah9ea0KAcEglazb+na
E4w4DJ7T1rS/YFr2qPUdAJc2+FWnd07zXp7Yb3pZr0PxD38TVpZPbZBn1gJjhnc6c3NLL11yLbgI
aKxRNg/ejGPJJj9ktyRwba6x1fCvSj+tGAoLhSlisRG53SbMuq391WkRl2DJh/2QRE8LvJhprvGr
3GPnpRTOuh1W0pPAuM0Sj8PEu6sd43+Ev64LosFV10nWXcr8qzQ/isFdAZb/VTAJFHlwW4Du8fBl
UmsG7j/SXiNbPXdlsO14thXtl4R0NIs3Tt8UcLZrnEI/dp/h26l3CXZcJUHSxJbUROzqBpWjEccJ
ZauyoTtJCkHdei3slzD/K4xo3QRX2CzvZNGuCXRo2hpXRiq9ARNKlLfczZ9KCqEDICFzu2/ooBc5
yeNM8VTqAGbj26naizO4wEii53LBMxruHn78Tu1PjnyZkhDpAC2Fs93gvln5n1nwHRyc2PETNOA2
84NiXpvsrjWymgHhgwcPiOIm5qxNPtwzIuUZlCsrAEskPwvXuYXeZfVnaCFeZYtNn1m7IbvYVTmx
ric7Sgw3Wj/u4Sce8BDseiV6UD3hwCOTnfKtgXiv7f5ASgo1c0EPZoe5og9BRe3DW9fljRc6noE5
CZrCM+2Kv3bE4J2LPRgj35x/M7mN6o/EHrlXA+tqKWiufuFNAT0lpsfIqDPGqxI3HKVeTeeQhuk6
hJ1T6ShtdX3W3eBt0u6KbfixKI/8i0fa7hnJ8Cne+vl5uTDA5mf8z3eXTjtbAxVYOBLRC9dhxK3+
b/He5Vr1kru6DwsmeOp7pLwAi7Tp/oi5W7t9vG261k+cQzvqO1pNXtICtQpjVNK/ZSnlhaXyayt6
u3aIjlUMmXBpOMK4AmO/lgMQkhKnBPRKRIJV3tbbbpSeCsYJ4f0oTOUp0eDBNeWeFo51CGKiQxMo
K7FtQLG2w6W0ybxFV/2nRPQlG/ZpM/Lga7HKCyZhNhvx0MP+2GQTcILmjwbHjI7FYLa2lWPsoxbK
jjlsQyc6lhZqD1bGqDpHRLFZzkKFHDV4uHFsiJoOFp6NBdgKud5YbMh+UDoHdxQb1WalgWW1iaFg
CdKvUQ7qqmSVgvPwcMb+Ww+6zTG1mv1Am2KVPOE9wfdUoOTVd5ttbdKR5IevwGg9i1HFgEDIbOHJ
TeFKTkWwggDn5jQEYVwuXbxXOHtVjhI6fA7FpOICkVrRxHs3D4eETUso87NtUrKcTtQLqZ8MBGDo
QBlqxL4aDS7ISwjwPmAx7ePq1onmRB0KvB+x72XLjeLDGeDk5Baw+YZSSQWwSDaVuwpKHdqnB5wP
el/pmeSRZd/7tjbeaFlfBbdakauJAzPgSflII/ejcULOvbTPDS8iM9DdhpXVD14c/kQ9pxMe/hIQ
FB0QXm0cc+aKhWKcAFn/G3PFC9qXhsMmltA9NnCWgH6nwMNSA89iOjdPv+P80yvKnhPTZiJ2OBcV
81Z846SMfymf5eQD9Vpr9y1HMiU6ciyBjfBaLG8eZsip7fez/ec02bkox22De6e0seuAVLYwwJcx
sFLCtrPUXg3H3OgBrSJFxusJRUNIiZWRM+h24GoSlN2/Li13EVQjq2PUmmyrdsBbTRFr8eF07E0N
YnQYKjtZQP4o/RHNIuckwKBk4OEohs0CeZrae9dF53QaNwHfuwERreFy3aK24JAMrIV3nXsVEPtA
1Dt8X0gEyiuL5qZMb5ZY5s744ht6leajOYOptoIjX8iFJh+8Totvb5XF/ZXa3lZIn56Bo0ZPL00Q
OwGfrG0xtCHRo4fQwUMavANdv1ToUIrelBZOv+IaEI1tvhweSKiO62VUhNK+Zob3XpSvyqBds27Z
3JEV4uFexZk39AqOZ+cJwtQmSFGauRkWFgUR95ougx4Pnd3Me8VU+N7pUO1puygLBIQPw/iIZw6i
NlcRdWOTLh/hjxfakSHDq83ht5GEMMQ5hUGW9fK56qBnmMG3ZvAWl2O1iw35pKT6h9ZyVNILa9ui
weSq6lFhdNAhbNa9chknTkVE/mU679QYRAJnpdUAh7Ql9m0IvniNWzj6BQBku5qRNWBMw51b6aO+
V0LEHCfyU26RCdEFupXLFA0h+MGa6+dcyrI0fFEW87s9b7mebm41CJEq0tdONx+S+SfF5zcCJOtK
/T1IyGyTMzbeDOW3QkghD4v19x2E9zbEiT/UP5MOfZfbQXTt2D8DINjVQvnVnpVR7CYKS2Izhk1o
4PsEobLuFm9wGezrkAA5Y28tBaSan4XUQbfipU/Ba1P8bYQP3fw3F/tclX7d89d86aP4qtyHlii7
pTIlKOgH6S6z+hRWT9r4ORSIQgYuZ+4dBpgEvtlBjDupt3doWr82FUgFOwNH2W7kJSk+6R7hlm8+
onygQ8QExJ0sld/eoFfbyZnRwwgQmQlAg/YrVocPkQuAsWJlKCUDGGunMCgRnARtd6so57GkXVtq
eNkMbHAd0AzOLharPhAtlB5xGmIopgNFzaXj/gLZ/GiQ1ksTJ3as92eQnfce7Ktdj//mgGWh/Srz
kKNUQUP9/JTST8OCapoPVcl7EAbaeh7BTzkyeM8MwN28mvnFped41YAmqLLp1s/1oy6jszkS2wbM
H7XqEfsETvQVtdAoy98SvRYL3jxnn+1S3LPE2NeYUdPdAGoImXRVV1no66FApJIeXb3h2kzd+Vy2
8TaCid03Q32pZFd5Sg0BWI9Ushl5sdEbToBuXqieqjiT16L/mkCkAetKrPXh7NdNVmLe/2jKIN0g
xC59sj2Nu/QCiy4qti4wnKS1WeLn3CKWM1ZUv2XykmB1XQ0lIFlHj18zQ+UonRd/pWts85QARIJP
Zi17JiTkZwLPFBPGWUUFJqePIYyUZQdBttBlyt9SGBLVQPwY/AyPcZheE3O4dQ3aARchDdaYAdV2
ejLy+pGNEnAebcqrGqZ439PdA/8DOgBKJj8T8pAIlVVr0zXgSNcPgCCuEne0kMgaA0AIVld5NmiN
o3SvoTm5fsHtT6V43k2eaNtLmkD5bmKu4ZwhN66mWZhOtXHHDLBI5r2DjrJ8efTs3EM1Df0uIXbu
asQWHMwTmzKYbwG+6HUQkE+rOftaOpUzM84Q02EaPYd88AKSKEgxNdsoAhPumBa7nmoalOKO5EYR
f4dso2ow9atJzn+2g7Yvh0/EimRtEDrbkDnDB8Bkc8iaHxL1KxcLCmrsxILY07TGKenamd09k+20
SyBgtr2nNDQLDTHuzoycWNVydivnaTFvpLdK+9Sc+R+3cQc6dgu00yp/6zA8RwsmUChcgZROVuC+
jX/YQEGXJVzxrLA+NTRxhQUXPLRhULI9zn+CSJR6p8PBGhqY5KPxo4WcvVGYjQ2jtxk0amgyoUVO
w21gD68hNoOszPxWYepXdVXg65aJB2Jg1hC07c+SF9/WCaLimE0vMs4AwvO0e1EpdonFlqDWOb5e
vPmdiVdcNoAMFgyFxRUDmDGHY/DCKBNpiDs2ewgVALU6cGYy9a1pGfZBqGjQy2xKV2CusNxEr5bS
zRsmiRwS4r5b6W71igHHpUAw5N4MU8+YmVJMqdVuaXWq19UAfQHqVZv3SN2c+piDMJvJmm+6IKU/
BNzMIXDv4ij5k32ErRwo1Ea7wjMwQPdF/LMEdzwZQsbIijE4jqW4Kfo9szWd+kylRoUNH5UxnfX8
K0xleshpGlqrCuUCqrrYDzBKrRO1/VBjzVNDrFZOY+7zIoP22zTSaxrs93liPBXUu2Ex/hwJa22E
4WDGCLh0RxPeJ2hB66CyuHrRHD8oTbqx05TmMggctsJwxi2unZvNfp4t1ewgs8bOSPwIEBgw5AqZ
3BwOul36UQ30TIqCQ7AZa8eq1085P9TGKJhPDsVL5JoJX6PV+12AX3p50mgkOts1yht9o/jX2mbd
KXIr2xiWPrUO8HBtd1P17Yl5AK93jCtBq2A92CUDocGwEIBqUjPZV+VMn0B+hWcpvNajyYXIaFD3
aLoCDRderaU5U+BA8wiwfcFdfky1VvnSwNNGcybjC8uz26DdYmfbDgpOapdNRh+xhMDx6GlJm57G
PID3PImrVkfBNkwxkU0akwm+MFo9ESmjnjhqzBETZOqxFTnbeKQQz+BOaFdDf2+Q/iP4zxszfh4w
Uq/zZVCk0uSFwG0Q5ItHPyyV5xrUY6eVju8CCrQTG9GhwliHtdq5FiMRz6ILXmgaJSEYZbHPmMLe
YGT3kxGZyUGngoeT+ZFjLvxd92YVODmo2WBcqcsbfP6Z3kvhGROzkCQad+3EH+UY09ccKfdRaa65
ruNjkr88sSViNvYloYBBayfxILdF6CEl0BdVO25KXBBExiR3ohtVCsOrElcyAR+A3egaZkXzp44n
xhvpsKlSM7srpU41XQTyg0zFBc6OuilNm6qMuNl3tcXNhsGs73QkAaa640CpE/vJNZBCaWiSBCrq
9RCMN0MinURi+nRj1fQreIHryAqeXTPkyJhj+khVDDI2JS+ko25KsKRLja7w8rn5yeqkhccHtliW
A+WDXIznZHoNmvchte8aVIoLNeovM7xBeMgbJKbsaru/2Wha23qmaC5AZMmTej/202GOimYdllQh
FDBI9qJvIBIBdO2mj5KuhC2RIUq5bDbnMK4jr7QMBAfgQCYuHd7Q2rd7ym8BDNFwi34M3Ye7UB3m
HFatN31y72zCzkqlhH4DNnmtCfEoWSkjYZySLN44Vqtsu7q8z0ghEJNadTfJv7A3PiabbG0/gohO
YvPWJViB1OFNW7gq+PRCiFVwhIRr/KOI5JeuQJtJBn5TdRrg7NK2ZXA1nAwFfx9MHYIAwbqCC83o
ttlkMSnGbDBhVc55QZgjBkgJ6ypqMUMpds3DIdVDomSnNARSBY/1yl7rbohCnp3ls1lNT7FuZ984
3ZzyRo92QW6T23aL116dERi5kykupGmTqoFS1Xk8+mAXOSkPWpJ6gcne29pgrCwFxnZUcVQKll8O
KT/RkubQ1TLfpywmNJIo3LH2zXIccDg8lB3pEraSvyGMtrWeRAdGcqsqDf7moNCZCrUUIOsGSilN
ZWvVdHc8ijw76DMMsvtjNZbPTGzFXnfyDxpaBV0C8w2za+opfcJ/XhSZpCBLdvhR+CV1q8RFEABz
GLJlnj+bReiSYRnhY2b5X6CCrU/L8q/ljjoXSu9VYyT2eB+mG5hWEDv5UQpn5rEti0NcNa99TtCJ
Q3Wy6xgDV2XMk9azDaaCyKrOEXaDz7DjWrsOMMlsg9bYQjYV2yIVBjMLvGlt++bmbeSrUVBt6Rhd
R7QiTEFI7oSvTyUX203oZYiIA8P5cw0VzdMH6MOjEiQb4WoozK0GRxNFJ2s56CSkGtEzz1Gkbylv
iD3IaUziLHiSQ+jcYpJGUur/bI6EDtZiREr7lbqc8sSE49cu55NlgBJ0hp9wYvcOMqxSc90cLdti
5JzuzOCnYUnDUtlzaFUZODWYFgUd02mQvaaRUqxSXe0wWfbPhBmLVdBpph9qLlcDvT/2yy6pkyY/
hrb9AciJWGaMJVLpJshFlv3p8mr2VcIOYH63rG6X2OImTr8G6GyzfW5TQo59Uv64dfFE/Z2xpefI
T7kdb9I4qDYu54GgKa92yMQlBOfJGJ6TJCxhFjMJfCDn0juCSdOHGBovC1rCsc9WcV8VQXdibqay
ZVAMWz3BMejTWd8YJWaMfKq4j1rVqdVSBuSZ/YFU+D6BdweaNRx6wRonqa0CQUvBQ1kOnKnTGB5g
UBzLTvmwiI3vsik4Q+Vi1m9q9o5dlSm6SR43DEdyiTqVqVvYe7kZg4qCHL0qylNkVO9CIxg6aCCX
AH3dyBpxIKYIg8B8iipD4fZGaNpOwJHedCMANbM3fLOmlaZagOYGu+VIIxX13OAJMLOs7bzJwMPB
Ww9mDmClMj4luqBwUKlhlNqfbcC6wSY9bkiaCy9jGUMRLI3d0KaCA5R2C43AYZbVLvHIvRFCeQ4n
lFtkxI1moWFwrBUrZUjf0omQ52TX0K3o9KCc47mcoICb9WsfhWTEmKuGHN2X2dwfY7Q/qpe7y6g4
56wFydDQZTDpfO4waD9Kt/8yuKtS4GufjYxhWhiC3g6s4qOE7b4ls0wz3eAe2DWScxrF/9qu17e2
LEbghin1HnG6NeiFZjgDekyZe2VHdvbSE3jFpAFt347rR6WhkjrdT60wMqHWCpB01327LmefCF/5
ytDYEyVPpRO6LH5hcljAAGo1n0Wuulc2RJprE6fjJkhOM4odHCzUo0TxoF8qvJyNDjQ2K5NnPR6C
U17ehsavVYslZST8ORYnziUk4Tr3lADZw9ISDZtwKf+ZDRKBc69KjMoBhPGcW1kxiE1IsYAXZ1yx
oyD0umW3LvIOO7aBJWIUzD5kxLlRRiQ3R4Cl9k/d4qPuUjzObamXcA+28zz+Z7MrosVUYF0Mg29o
pj3lVOTERe1MOEmgiOI1UQWzcVdTIHhYdMOaCaPYofpIrLi/6LpLXpvia04eAWbGiPFCl33GbcLk
KMB6lcwVkozg8TWc/pt6BT+bcsJ47mAQJxb8tJStbfL0zCmZB4aSUNLjlEbOZvmpOOY5cem2AlEK
FaNVF+SE/coWJ/4/aOz/oaMR//7/NSy0KbOi/O//Nftv/+X/WNL4n/8X/zMxJOz/sF0X2BiYMVqY
DGhe/4s0ZvyHIyxHdXlKNPI//1teSPCv0M6oqo5lWSDKCC+1/6uiUf0P/gXD4O/yVwvrwv9LYOh/
cHceS5Yr1xX9F82hgEuYgTS43lbVLdtdE0SZbnggYRPAn0jfI/2XVrZMkIxQKDjVhAw+8jX7Vd8L
ZJ6z9toWifi/CQzZ2MQcbRujJ5I5yN8Ghkru+JmVFNM6cigdDApytZx+lr3rxTodYLyhYEU6H3Cf
EEuxc4MEm0LGErZ25nOhvIxFFc9WPuwz05VdP1XTXo4Y/brmbPSAbsZiIlrx+mTDL8bvgpsGvt4e
1UptFG8daCxhBUh0WlP2eJuZl+keVgcZgsDCTsCbzUfp8irhAbRO+jLetsZRFpIeSdPf24SCSJ6D
JwoCyGzBqJqje2tD6ziObuWyM56ZCCIdoKzP/JItMxMEokd+Pxw+q5bILwlq9IbdygK2SRCOP5j0
ULQLZAzaSW4YeequJBPTUrXBtsqZGxixOuJ0P/PM+D1XbHFpCgh2Hj14ZzTqD0UmKOydKGcR2ZsK
U2dHnjaFdwObaWIgacbaTUdTY+smUCpcMmPyLj7N9fuBKXfHQmCT0ru+ohMJYabFFJ3/7jFRXP9B
EPHF0DtRqX3ZVXjUuQ/uWjntKpYXajTo7XVtauw4VLBQ2BnOws83D2iX6kd1Sh8t2spPkYgvRYOS
AFNQAtetxGbKwOpAMH/4IZZVXfyywqJb5uXV8eW098VycGi9s+j44FiC6KdICXSnfs+LbtYa8fIn
5D2LvUkwVawhkvrMHi5J+RINTHSVQ43KEPScV1y1x4/kn2TSsacwrDvZ1hO28OHkJs0lHJTYWalu
CPGEOlSyuU5Oa10mtA/8M8TzLjJaIHtuy2bLe2jBQgrVd+gdw7zV1NhFg7xBsvhXpyuI4Ezih8Gz
dGMuiiiX7tPxqrs68tttClFG1XX74MAhkJ0gUtbKZpVZ7jVLo3IPbg5aHCB+cqlLZT35OvtjeI2d
6LP16Efu0uJHm/C3cp9Xzy4vw60AsDSM2NxJZqy7WbHvmFk71RW9H9BNzFICgl1W3jecuSQygPx7
NqF6kjG1NlUrnsJwaM5lBv+MDRMZh8PKxqzxfC/OKkjTYEXB0FdLVZI3su9AWVOgz3GOYTUX285h
yIpY+t4eGd2gPJoU9wU3wrwE509jJJPX0RiP0N3vfUtTRmFUT+4UJAdnEZ9dAShfz1/z8BiPM1If
d4r2Ne2lsQJMD5J6s3ji2JhRs617/crkynvC45AWxneLwXSO7xu5POso/zbSHKjXmie7YyWYcz3F
QBFylLD3DC6hZXMomdpMboR/2MZPzkdWppfFDjETjJAVtJFyc8iIllkORzjhjtRhl7RbLUbzEgxw
xSDvZK/C+uQwqDgwg2eSl5EW7Efk2m0p1Q7rfQVG0TTrFgnS1oPosrrqGvpwt7Ft8Ze1dKkr2PI3
VDhx1ztk5qQuUcIneiBQE2cotaslZABODd3ScGgs/OotFvq5MdhXw+HGVwE4x5UuII2AIaNp4Mgn
GH/NTIHamiN00ZXLaezV0VTJw6zIGaXdxP2zCUZOcQsOaZAcg0bAnW/yfeQWBqSpsLE2FMtNeU51
inB23B/uJ8+5YTmvEF+hW6lqdE1qbO5nGzERkw+mzROn8oymlM3omDQROlNBDbdX0hc6P+C3/eSq
k/PtYYmDMjXV7tRIW1SzZXiZtFe1QLBqNPzUZ+1cLZGvWpNAWQ2htDZ1Q4ebc7mgL62byoOFupXO
FHdXI3P1kbpm2u66nHvtem1gvrRwrcAHJtZCG2FD7YZlOtdrV2wVZe5alc6zaoqH/pL4dnDpyFdx
qeA90fTL1+Rlj+ibhpWpXbTT2UBMG2lDLVbwib35fElaeM5iOVEsGq7MmCE7ZYjMELXrNvegVhpV
vnTD/L50+HADbcbNOfwiymUw5K1CDt+bye4PVDd4a1Hyz6fy9DTjEDHS6WZLaR+pEi9PBqwQwzdS
o9rPWyDqTebB5V/8a6Mdvr22+aZa66v9vkhGeEjDCZdgoHxpa20C5qN8GDhL1giCHDN69Dtcb0FY
H8OhrFbGE36LaZW5XA4Kfmnyl6TyLHGUCIhLbSLOtJPYRE4caUtxjq7Y4xueoS/utMcYBq49/3KQ
G/vactxo3zHVP7w+uLw62oU8aCuyPEvtSB61LRmQBDWTNoxok7KssPWTx8k6nbfUsmVTe5dBf1ht
GHF+Xcr6Sy3N/LwU9uOgfc28UY79wgKh0y5nDFqnPjbUpQRL8dA9t9r7rHfStg8carisG3y5ppaE
GdIM6DmnydbXAQIHkTQc7mONWHrQhmm7dcHQeeCH5Xcv4poxAekam0HLZnS9a5FjqlbaWW1hwQBq
yIi8GKx++R+skphFXWTQhGa45XVJdcgZyB8dtpzxYqd6U6pN2SZIXoE6u9AObUPbtPlTWbZKG7YR
7rPMK90ftpGm+zIe7JPU/hDV4ObWh4JW27p97e3mKUbVlnZ5C4HVm8I9BTxqYZpnIqzN3452gAtk
4KQ8nyY2cMng9xfmbSzRtTnc4XrDggOl+J9/YZ6N/Ei7xjmq3Evk4wUS8kLbyGHGKZcw816tCm0r
T1L/M/anI9eQmq4E6Ot5zN9EWAGKeb/y/nWCDmOXhuQrJY+ineiWtqMnZfMZF96FTYup7ekCFdcq
tjCq78aU935YjyHLB+VvKwP3OmDhVmkbe4WWPUDP/qj7JWj2Be13kLcrJO49Mnc49xywEL971HG9
xvc+In5vtQG+AMzURviFHi6eartshi/kQWRudHotHY17+Lnvvs0+pYsyiSPqcxldB3YrhIaJh6ec
zPqxwmjdcI40qr3v2uVR4g4cOGRKytijtTvGw888U/exWxW7KkVC5hUed/xlazIkK3iPZxNnhRR5
3SaZrPtYzpK2yeocstY3RqRV4QtXfJ7nXn3Mfgd+TChjerPrsdoYPTBA1i6UzaXy0rpBeEc/bbGz
kuA0xxrfrp0nfSvupQ2a4fm0r0CJp0n/Gc0TaYmw4ZjBOnRvGxwv0mb6CZJ6bhao2Bn4tJ3uuay3
fLdVxDAZNbeR8701s5HYeuQQSxteOU/R2ZpTvlYoXcCG0I8492/McCvfce/6uPni/7GMb2ztb3FH
M0bd2pfOB1caE+Bal2SIKVjdoOvGiW2U18ybjrpfwkpfndzZZ9J/ixilnAyfpfwoyfW5QXMNuKQ3
IvkILMIyOTkxqXBq0yE8rbxlfPGAqoKs2ER+dakjmZ+D+ijaJlulLC0pfGA7P4897vkFF1Ex69N4
2ptbui24Gpcs1I2pfPZITLBpyU/SYKrcg9ATt3VpgPvuzOYqUvfYugMyuZ4pARZl8mPST7bOSLMK
tKE/wpYw5Q43Tr4PFJ3lZXs319Sh+AEINH+opEeCi2H390Fl60LO5j6N7c8x7RggqOq80PK4mr1B
7Hop2UqP7XcDmj8YePZNn3CUT+kH74l+HdHXPL6Ytc1U2GHP7btutxvriMLHudQ4O6ONYdrlmQy3
kU81zCKHXy7dCOsiMKn86pmNx21s7hfW0Xh0OL81RKIqRi6rIJmf6OrbhlZjkd0I+n2NXrAykfkt
gMGr2uMNaeLP2zbMB4sZurrXxKDs6ICnZzdshbWqKjgwBkLzAXMOudPm6pHboEuuJZLLEUZYD3Er
5K3mg3xjFv9YLj8ca5T7hhZvjkLN8FTQNwTHat9U3r7mpWBhnbhfS8LAsjOTg5f21t5xSISkpqHJ
WjCFuojZu4s3lz1/jfFuVZiTu0sKACo/J1U8fyi2Uqv4whhsnybdmiE69tJ+aQ6micKvaZjl99mr
soonKYcdVTD3E2ddSCIQE3orygESZcj2feW/RiPGNqFfHPGfntAPxZkAesC8mI19nEfK7fCqXWls
fbAd3oJu8SWr5i2OiBbOzTCjkwCN80vSL2b2UHjZfT3huOvMiklQQrh3yW48E187KuOQt65sg32V
n3ifLGR5w8fToxfAVNFJs7Z0B2Vs2dDJHNX8AjKMw+V44owTpPyaIaZLalL5eLYOfAevwNVsA0ct
3AhXk20QHC5sGuWQzhrUDK0Kjy3VUgbhFkngez9a9iHz0/RotQCNKlevUV5SJifDej+EobX1VYha
yaOgZBohOAbybesAFLUYI2LSiCQxuaU3P3J+TpIPB9sWMAssaZasnlSLp4CSrsHyzYOVfMfJ9MWi
EhY4hRR3gSKrCoJbyBok1Go+wo5/DJ4Bt6WcT5Vp7qkST59TEExFy/SKaoZ1WimcjhFPhqpQpN/K
8bW3/PCY+C17NxGNfOOZClMezp13xh6CjeRMy52DjC7bTHnx4lYtfWjFu2k+ql4+yarCOkDpHtNr
Zw2mjYxTg37tTJdOHRRgDe7BbFhpDxF11yprb26W/AxynFkCDputAuZawI1tmX7MVe5tHQfXiZin
m5kSALD54tL6jh+QesW9z51LjfO6yAV8OU8eJhn8kFjX7c2p5zXiLbhTCMv5+VOVwoDAAe3NYeRp
atJVX4aMmw3vUcpOroOs+5WyZh90OI8EFsgf1swhI72Jgc07md1NFSwFqpaoQ97QAj9DB7gDoAE9
b6Rkh2JC3Ul4bRg679AoHsTFeMtIEBxa/fMbfdoYrGkmdhNmJzMkHWp5z+xWL3nPx7Sdht9wCNHG
s0YUJNVXrkN0Dhu/9UQelyZD9822e2dV0WaDIMH+HljsQKL1dFLRVzwn8V3ucEaul+zekfTDJrHY
GbH3xm+Sp9mQ/eA5XK6JpjDrd5frCDrDq8sq111vjbotfuO3cASEaM9sJuKJHbxqU2DKjAmIEnTj
abqEIQABq6Shu9Ti5WzNdFhhYZg5H60djvggGSgBKKiwVz6xLGngKXMVa6mcKCdSjrcxlAxAYosP
ctv4x7yWx0I67ZliXD7ey36piovk48QAjHa9abiEUXvjdkzfmf/DilidOeN5iMPfs5d56FEnoDFO
c7PtPnGBt9Zz4vy23Px9WYZ2H5f9XdH6b7lfY0IBJ6k/Y0NeS5m+N2GMplIwfye0Qj6It4GQ5jmI
7WuRDZc5Vg9VZIOJBP0TNZGCCy7ZGP7JifL6gn1Dm5L/GLVBp4lRU+beevH15lNaHH668J1UGW9c
MIZ7w/G+VCc/xjlgeSjnnVPBI9fuvZ/F+KbLYy0CMiXt29ywd6oX74PLg+7gQqQ4DWjYjHHLA6fj
QLUEhXOnnJYnkrXPF6D2WHbxmn/ybEVLJ8Ehd3xeOvlChqvc4IaDtrEarhVL0J9QF677Rb6HzYwD
I3ZxCCgWGUE/0Z9jls/aE1Rm4UPpJJtaMRdSgfSo9/Af4W+J3JXko410fgtJDtOlghb2XtnOq8fr
CzKZGJuBO4X2FwZufMMbqiqBgo1tbdOoDDP4OLMR3SQGRxpTmt/+RSwteDqaxk2Gb28ouMVulsJt
zrVdvLUT8j70Ktvaly+VC9pDz90h59TAFbrd+QWHTbx4KEa682LYnwtbx96NOzKRtF+NSYk10I2b
bfxp9s1jaXBvMvyiIprXwDZXXLcy3iJrOjML1jRxsuFxw9rSdPh2YC00pHfgqf8IiwGObPjLWnXU
DeddmHFP657yuAG87HgjtEx48pAmMwb8QPRjyH2Rui+XxviEVS6v8eANl52i6IqvA/3zZqh1me1b
oKU49hi9dt3wPjSyZMBJ8LCod7mj2+acp86ZYNRQJq4ri7977ktYc3faT2yI1gIBsWffwZqdo2gC
2sU3SMOQoJvSipgjmUxA2+LLUpArZRBvVVC88c7ggxyHFpzjxIex9c5wA83WDT1glIHx2yu1etap
qMdNmCkw86BEMJ6+k5wqMMHUj5GT2dso86+D4qZYp1O7M0A8+xrrUFg4iup3gN65My9dTlshNNw+
jNnteKX1TrHyY+X49rEceZgP0jryJeSxwr4bsOJbJpSVCtQlzJZ5WPes0OPUtLeyx48QkAWOPLrx
isjgJyyg+CLRyrV0Gn8dLMWjrAjtLGxaVkZRPw91REmcQ+ftIpFHOfFXyYhvA6oCbGBFz81k409w
xr1J7tddcmu3oBrHXyH3gU3+ycz6mYDQ2O55wu5CIwwpymKtPZCJN1wmRtGk8mtXldcubBj6daW8
zyZS0AJch6mfFIcsc3AEe8UpYX5ttTiYrJQgDWzlzskrShmbmEwymvnFHXABQ7MVt4awGQVRWHm5
i9fb2GakA8tTUUO8UfFHZUYwpDV7WjtiTLFMPMEVpgTqtri4xz33bvKvVtkbu6lE+RAtAGzxK9Wu
K6THIPTVcCt5Scd0/DAMpf0zumsUU6Mw5xDd09ubFM9VgIuzBJlRNilpqiAZcp8Ti5FD5GNoB+p4
6HOqVEtJo/bgT+s4kLfFqC+9st6x+ZDSj1J016H18Oc/BdyYN1WRpEz7EMn6M/h2l6riEPPIjFi5
rwIa6ABbyQ7GRcwjHU+2Gamd7XGXZGlAXNTMfvcdo0K83Y8do/UmTX6nQouPAA83zJpZSnO34Tx1
ClnUH7xwSjeZIC1mS050SeoOO9OTT6ZZPQzpJDD3kGCbs2y3kG5k4FHWJwCJY6xfV6nJn9zAJsWq
XLWrx/7OSseTlZvH0cinh3SeflORRTiNca1v+7wzO1D8KAJ2lv50nnNGLaKHU3HkzJGTyKBIeTHp
jwfrT4klRmtrarIuFBu8wwdSwkbYvsU1znpz/J0u1dsYueXWMba4RRVfU7Uwhzc+pO1zNXI1c1Xk
lzEDKAkjxqN9dQeAqJFnAgU8Fsf+l2nGryVrlEu3VO+FzGfOTf0tmLz87LXVJQoauS9tbL95W16F
2701Zs0uJkkQ8hirP6s23TmEmO/hP2twuj+ivq9azi2S/f5v/uM///8sN8LU938ICv/9X1X6b//S
Q+gs8/+ydeQX+c+tIzbCwAu4KpvCs4T9x0b4PwVHvkU4JwiZHP9xEVZ12yf/9A/C+kcHUtIJWV56
JpG0v9IU8r/3WA+6wvI80/L+rq2jaekKo7+qOKLANQxcz2X9yWfbpWTpLzWFXcGRcYlJBGUSDm/J
j0p1Jycw3G0Okw1wGz77A/rANPdfmUr+nNVi7vt0Oo+zIlzQq22NK55QWERMrelPI9M/P6Y8eFiI
yCeoBaSVI5v/o53vy1/Q7oBIZ5Fzox21oL47UIReEsXjcgX8QI+g0axLLbWX2O0Xtl+JpGIZtTIm
KDFnG9BGBMqWTZlx6V0dQSccC1C6v16SyUHpP2A1H0KuYG3yPPfZZyRYMEZm1B1Sq9sGMctFQQiE
XE6wTRTY11RFv0c3oqwCf3/p30at808FD6wgwCwDLnYWHpPNOWEswkV440EvHvpuos75EYBrjUn8
rXLaD8MweMPV7PuIXx4rTFxOyoDF0XUDA70Dky4gUBmTgrrozhSegaHlPiWi0Q/mmdR0uto3FoTn
qpqIFkTLU5bVl7jK6HJgoDDp+gOO2I2uQyg7TI9eeFfqIwtLMoajCcgNgax1EqBVWGASHBRiLqda
ZFxsLgo2koZnPjpM8w+QR88D7QyGIHzceewzI13doER7tP3wQ+bdQme4fZwM4qBsWSlqTKeD6xOP
LsPllwuRgXm8ZiihprNoCVziDTqPIjTYhYl7lTQffj1CjkvCQr7oN24ZRrvg1PeS6/BCS4Xyv5mM
UrQRiJFbJx+oiAzNVE+nFjmYGBG38GSkxtu3UHQ7Hf/nPt53SPEoLHgTDc4hdQDxUw/zC4vF6FBr
ijHrg8c5HbKN0hG3gutZxFfpXFTdsysf5iz6qHVeIlZUTgTYO6C6CMAni9z7VBzccoGlukiGo80+
HqyME4k7TeTnXIbZ9biM3HuoiUnD4cAmLtyM6PxZJok7mlM5i6KHnOKalVWBNYon9aOlUyD5YoaX
Nqm6Te44SMdFNMHklfdT47Cmzm88N3bSiNy1w66PmW5Bs6Cs6VFgCj0UoD1j2NySofzlNYzK035f
mAC3Cfvh1VyOaj3M5RMJE7j9gZ2ZLfpXwR8LO3g+fF3VmJsZS8KGltizAbwIz7pr/einZxPDCfwa
O5NjvbcB6ruhCn6WKgyJS84/Y136MSf1ARjcWrfLwgMCf4SKf5Qu3HjOdEfmrloR00gd8RFHIJkx
zbsrpEhnG1rT0NhmpQFOLyovdR8+8GdFyEZDngW0p9LYpwf/WcSAoKgZLpFGQ+OA2ayGRaXGRj34
0VSDpKVGSuXAN3zC7mnN1ADWGjwdIVA9o0D7oKFUCzo10piq4taWaHDVhmBln/ke/UFaF2ZklDIA
uEVv1HRiwEv8h1GDsNzz4M9hY5fxN0YZ84Buvt04LKcIM5LuHE6Cpo6NYkGxSuf2Q8X+ruxzdjb5
6FFdYdx1AzcRb3wOMxuII32wlGtsPFKGSJh4pjV2nm3rBdk6WyaamwtOPC7SQ91l06X88DKgTyvg
jk0nEQU/8PjmQsVFopNZHfVAzOg9Z9sWjK8TwjPYAJwZ14jXpQDBmFsSert9UZDK4yHAd4vLJkwE
pT3UCA1j+2sMstesFGI/mfnvOtGRIZ+LV04OhQMgY5rx99Dw76w1zhRqvwDS9hy+s68sV1RAD+0b
FKrJ8ofttihlwB2B9Bun1y3HIT3iwCPLY6qcCX9bUteNerei7kJ+85GxYXByAh59j8uGjqbAIlGL
gd10M3+N1NSS4Bhe/jhakJy92zOKwNMvG+QhfpievJiUlqQA49QJjvCuOxz5ple665y/RmLUO1F7
M+15WPz0MXEEefoJnhacRtZ6eZOgy0yz7yXhKmML9T6nDy7v9ZVbWCfEMiM1Jx7iv8Fj8JMPAUk+
dn1slph8Xp3Rt7a2AZNGKYS599uWNwrBEDZJ076and+EX77MKosvi5XOd/gp1iytOEgm+MAyPIsY
PoyN2Y83lQR7ZYpXOYBKU3ogtiyQyU8Uats3zAvLhSHsTFS8nWhukogvtBwfxJF9VWo7OwJ8JIfd
adiIOqAllpCf5yPHS3rrd+i6HxUlF6tBZI/KYIFtTI5c9XSDsNf+7ivP4UCYrjHjpuswxcFmEamP
XetCryhBYUYO9hBT/8t13fDpFuh4X0mmu2P/QeV6vW8RxfOOAEeXwZhsPbOgW9jydekTBVYegaLe
IyDi44qdepYAkyRxzkLpAQ9WjN3SwjfLWVwR5CIhPeiMkWLU1BIiC5vO5I2No6qP5aHXngA8nMdx
sG5xa45HLKPRZvRQ3sfUn2cF0W4i4T954AV8wme0OCEuZYeDh5x8BuL0onuLXaxhC9Cf0HSwaQW1
JggaLjQ7Prq1YLLLUHoTzxzOY0oRjpnYW1WJ0Q/74TpRxscwiauIYYlUVGp/Fko6qsG3ufxZIDrG
FyG3PO9ueWG8zgOmXkI6WFd11Hieyjs/G/nAl5nYBl31qkwy1b75QQtquoPLqUnvBh1PcSwJQMz0
ldtztndnKmDJ8rREPaOoR1fGhHMvPXGek4SAdy3WuWeri6PUlc2ZeSo+/YQ9YTvvG48wpcsKyEvK
n+0Y2xt7cs6yNiw+wNElbHDrqsgVW6oUZFyyKR946jcmk6jCILFv5w/d5F6QTPDZaDsavUIGsaQP
m0UwjaeWhRHVcmGorh90c3lKYDc2Wc32xIVV8mPLPTfxl8mghQU0ib0pH/ZTy0rVSbmROd74wZEJ
wygs1ToazIQFP9o2U6R3Qdyw8dZj6oKYNDkdfgaMS/S9r6GFxugzbEYk2fiQs2YiKAr+DTcymwsl
44P7xPelOvH7MtfcQkXCXiHEN7vuK2KeXc9HQlgcQy3AefD9RduHEFgsnX8QovZPPol+anJT9EEt
qUMeSkhtAqx8Z1SsBZN06bPsq/Zt5nNrIxq9Dke8z9VCtAs1tXFm6sNeKEoo3On73TwRYfMQRdKp
QV52rFHfGWo7dmisQsN9sHPnl6OzSQ5l7TWIuUu+cRebVH+LuXgoOAscJfE8AL5unwrtWTlksPan
KI84OiUPTenwOcZqtuvn7G1AvcPozmNK3q6TpBarWODCJczMvTBl/u908iHDdmIqanVDkdxFYYtU
cKnvF0mwM7Xpb2/M+CvLhsfQZtRmKPEw8HMn6s87FoOsfCr5o9i2tYktkHBF06sEoMnaczbg8Rl1
j0apbH1Cp+2B5SuI8b6zq1+WJIGjhpg9o2AqmaLk7Rf2E4lbHPoy67e8Yb9EyW24n4cHhx07e0eu
xvWtxw+6drFqCYeok8hruLrsE23a5zQhnrWbA53ua/dLejk/J4/Hil97r+607OxQ3hnMhoq8wzde
nn01P6q6rcnf5e9VIO4d69pzJAt6we84cgLimpzxKsoveFRopNHiG5K/RcjxrIiSNt5S5i514k9b
8U82khay5WNfqzs1jUSiIusoUjSIaka5YBeh2gpEEhF4Iwfja8DH+Og54ZNI3Oy5Ln6MWkikEiu9
qu6cWZJ3dogIuGT2oOYLcsF2lWSmeyfYDpJuynixjzYXBBY0zrJcu4gPc8N4Hndh/5jUTQMZyQNd
xULnOMGsDMWs3W/DM6suuTE8cqqCG4jR+yxfrU0eAMMs7cwNia84DA1vNJDEO4Q9E1kNTsyz1+2i
nP6psrEyCnrinag7/K9J/jF04XGaknATaPFjOTEWNE1g/DH319AWTxmIFaoRm3EX7TvNnxa4mW9F
a2Muy9JgQ9DA3pHe45QRcBubmt3cQBM5w7TPe0ApN7iv6wFWP5p/TD5Mq4vLh2LHDMYpDnm4px+L
6SLvitqfg5WjvbJFsEvUOrha8paBUe7dtmNSfuicQ2WfODaTXaDQcLsk/AD8Ea17yLK2Kvovou05
aUL21MOzNDgb0NcUb0pu+2sLT40y2Z82JsenaBotrqLYFakmePLIEfOoG9eoywAM6QgyLZ5X84wH
0qCeG/Cjow+9c06iyIdjwyNH+AWoFRfSrSFQjrTOHZNJZCXxAN7iWi+hOph+uXeNyNkXgcMTrkW1
5oDpldmzkCTJi4L4n9+Fj07ZXtuaS7MyfJ99hHjNPflhufUPf2Z1RqkOZ1ldt9VZZFL8rlxbChFi
q0u5XNq5XF3TRelaupvsXyZDsHVIIAZah06vhXKvPKbmayEJ1+riL6krwHJdBkYmLl8HOGeps+R8
ICbKvpW3bXSJmE1mfp007jbU/53FogT1DstK/goIrrF2weMoC/y0EbJXuqassyksY/F+83SFWaq7
zOg083W5mSMLZ+PrwjM9lmPxtSpC1Dfcn5mo0Y6GqPC1RHMkdG1a4VGgpsKdpwvVAtzWO8OmZI3i
Rc4QXv+T4NDacCtjz8/zw87pUWoHIsoB+WajMH6Fur4tpsdtFuITWzJlo571HmT+CRtKpIvf4JiJ
LWEoH3CyITmVP6YWJZyrC+PyxPuKdYUc0SRsRkQ7m4weMA/Ij06g7DDnPFHVfCg50etCuoxmukRX
1Ll01VkeJ/pS19d59NiBPPunjGa7UlfcmYB+/FrkyQl6Qb8K7Wkot8m8oInTJXlOSTzH4Cp78kfm
rQ1XfX/kzjvh1chqvHOSvj2qSyVvBCr4/v553//aVP5Xfeb/H6eCnmn+n1NBaks46qW/mPxVfdrP
x29Kwk2b9nL9N/9XBsGj7lyYTAMdP3BZu1Mb8j8hBOZv5AhCj78lsE0mdf89D3T+0bJd0wlIB9g0
TXl/kUJgVOjZ9KR7oRO4vif+vnmgI6hb/6t5oBXwUnJd/QvaApya3/lfzgP1F5+HA5wWT9kbRgU2
5VNS4idnFdYPYt0LQN7CBMbDHU+ULcntrehymCpQjIM7zK/Twm6mCpr0KJrQPkxz8O6MabSVWIzX
WcW2wR5tznKGew6bAjPgSK7Jo/qO7zmvOI1oOBrWYF/ekyrj2YCAPNBAh6fRjklDHgZvE1NjH6YG
QAQkSAsRUms0xIMRsTQsAn9UrVoqYqFIcPkCiAOAaLwEbycMFcTJkj2MJSHqAdKFcyWHx0TjKeHc
vdV9/RVNZEjZDYihui4aaAmEc/Q9VCHjSDr2K8ZVAadHk6JdoXeWc/gaWrkewAMWgcu0mDrp0IUE
ju6tYUTOXD3V8DXQWAYZM7GtSOsduEaYGw+614Mecq/1jIeEFPeHl/+INbqTa4in0jhPzciTYoO3
poZvSit227DUG1tDQNRG4reCC5o1IGTY3hcQPO+KoX/NNUQEn/7QaqxIasDI1qhRsegX7WOlESRY
YzgkqKQEOolhMJhSVlE5cKV6mQFYOfM000gT+gDgps7eG+bYr1LJDEAARjd99NGVRCDUHIcXIymg
nxcGq0pH14ds2GPwsDY2+HxQmsw0+XyYFkyYmTfQ5cAGRgOMlWosq9SAltColpFMv9iMZPyfQkKW
/AwSctTQe/EKAYVaV63R7YSLa8SU/DkkpK7rb9gaqjtRSayjFttElIDFl+qd+t7vQUNli8bLRpsz
M9T/OXMVYInpfsJL3ocaSoud/t6V0UU4TKdr5iJUp8FCIAUPIdrcfG9pwC3QqFsJxdOipS/iJEVv
hYkzM+x254DUAA+Lo9l1lA366tuHhxK8yQMjwJEk85NHH2MEb7do8K62YpxqxcLok9/JCrUY62tu
Lww5gPYSje+5GuSDUZYa7BM2g8G43DCkgS+eXiqNAMKR8Z6BCvQ1HkgN60cwFM8IlK9KA4RxAEpo
aKgwhy50oQztFFsYf61ejq5TX0e0S6zYM9aDqn8kUVtvW40sVrCLBpkQspvVLYFq1Pao5osI0x0b
5RWPo98MCKt9DguJcDzkbgseSV/06wwvuWhwMtIIZaVhylBjlZkGLKvgPiOQdfYm2FMIzAQS03b4
VKRsXPdpUbJCrCVVH5CbmUY4Gw1zOhrrpMYX8REIL7hnYoanVAOgjUZBx1TibwQOjTQmamlgdIIc
7Uqofnar4KSl5krN5tWf0ZtzyYxjeXZzV3Iddu5T24MwXQg58K1gghZtKhBtBbyx9vvh4BaIpvN4
vq+xl/20w2htud+lqA59xd0iKo8ZW+eQC3EydzDuXUuKKabJUnEhGeq7wLCfrd7nRBgVn+xEv1Nu
cz0fMu6/5obhIaZPp7HPMz4pM6kJaFMd4AXLi3T9qzV1vwhIYz4K+hc4qHrjdOn7MsaXsuxeBg49
iMPivj36vXENF26T5KrQ9HrkuBpGqGbDmt2JeSIB9rDuPE+heZo2jT8/pyyiyXgvB1IV32zzyT87
eUlMhloHGQpu1jRlENnedyZhBTOdVshiUGXMxhc1W+9VbfzA+kI74rUQxjkqhmuXhO9mxowkcQMu
QHVqcw93USqE6Y2TNPYLN/J2ivpBeEXB9RVpkR0xyhrS6juO3WRXKPlJpIMDvT0//Ad757FkuZJd
2V+hcUw8g3AAjgEnV8vQegILkQmt4VBf38uzqprd1W1Gcs5B1aTqiYy4F3A/Z++1CsFTyML7zjfs
tnCXq+M4JzF5+3JKt2nEu6gse5fzU3BEBTJsg8T7qsxBMMHu8oO9jhQbC+bH/LYLB2jwwN1qbFD/
JD8hrao+HV9kOH0ZSwn6vBFfUxU/iIxnbRdxa/AspoftnK7excTzbG4535tPlUfVWFXJKyP/lZrh
G3nJPat3SqAogJgPofGi9S6ZJG7+yBw1qx8gHhqfqBNbN1Xv5MpOtuFfZVki942Td1+Mj/3iHzsm
AzOT+l1hu3D+pnPXkxMe7fFuAL+RumWHv6jwT0ZKzWQcuZSFRycVu8JgYmkG1W+/RkvpwqGf+gXV
SHJO42i62E5PNCtp78qJHASvBoTZHKx7qNSzLOQD8a1Vw2ng3HLr8xY/Xy9RwzyhCdnEzBPDVghO
A/+Tkz7rBwdB0ht/kheHcnsR8ASTNe/umhRpZDwO0fhsuv4zce56jf3hfWzsdysY55Mryw88wysx
e/XOoHy0jvnT0vP2J/KEQNN4YZuvKsspFAxedWiFyW2N2G9uWN8DVP0VnbEAz4v7G0z5Lf+Q7bKM
v7SNIc0/m9C51OF+6dQ1t4lnOLwx1uwOD0hRGBkpAzBzGpnn3otPBfNxUoMO2wp6wjTJSMx5tCGH
sXa32cwjbw7LG8MQm4a0Exm2Md87zAuYLlgO32Ky9xCsAD6aDBuAyYIkZ1wtDBwhbfduteZH3+CY
ZWB39VNJ5tDW76fgK7DYyy3t9InTI+eG4NWljQxGvtn9/OIEaIQL8+zk7PBLszqlrCRC3z/xWHsQ
xFG2gcF7Jvc8sGUEF/r0OtNI8C6BQWzMvu3iAcHOeLcrXRc0cOjm9C7Upaqy3cAwbCfLCqB5R96m
RYoLVq6jQ7AZmtonqsMtyJ9381BkL65t+lsGwD1k3Sq+LxXtPUZEXmvcANnK0XlOdz5Faw/aj0eB
ZcMQc1npYlDUei9sZa2dncvztKiDZUSPnPm4g6b9SXdEvLRdMzze8wvCuhLVTBy75iaOAG0sbfkp
f7WsHgCk0RdP/IOaye5X8neCchVCKZ53J383S/fOYSm91qICpvf1V+HCKmydXVEQwqWK8uMFZbVD
QR5dWg6PTQd2M7fZ8NaiCzZNuXDEZNe886fXxui/AqWxCDZZniLRINrk1s6qZ9zcpI0iPn1Q+px9
09IlV3X/bkh1eBAAHfOh+F21PloGFi/gtMAptLhTpu45SdSverrzXKQGjWBoSaf4tirdTyE9rCrs
Bq2wfV4c787v/Nt+wGbhKT78zFStV/jrzJBqor8Gxcg1WYBDxtporcBPxOw41wnJPBsf0ZgzgI7r
J/pe5NKt9Ej2EuKnMSEWnCinm9a164sPqQh9umm5bCGS3FrGV+3697nXUxpMYF32y4s3NI+2b2bb
BK4c7yFrlZR4CNW8nS2K+WGrnqyuvTWz+cHhINl7PMomH+VTSPB1SdqLhIJiqQZaY8TQOLafcnVj
r1P3d5s1+HqJvrQhFI43HLXEhDpSPF7O1sjFquEW9IuTkcE00nvRxnelEzyPNnSzUpU3oxTnRO8W
9FB/sjFC+zN/2InuHLHwozQoaSnL7pjB4vuwqyK7Ud1tsXD+cu3wC6dAvYqYmPCeIXhrlM4OTE17
kBFTyUxz60tNpbKt/KUb7L0aLePW7TXKwBaMrPgVdGNz5kp2Ah3I/Tx/bF1E8RoYAdhn5nC/MWbn
NRVZc1OMryIq9Z/nofIxVpj1iwneqeADNxrJvTfLm5lh9T53BA3SWb40+XAb8V10I+u+Wvy9eDRs
zv4DJFc3se6Vx+GUe4rgvamy34VR8E7Ou88WgVYxP86+uKnzF2l/spW6DXigrlI3fgxKUopYAJcu
/JyqnN1p+e6HPvQ1v6pXwotfOLQ4q4QTG79Xwlfd0LA/UAQgBNjQhoNI7lTPXOvOY0J3w80GY5un
orgkHdcbVYLfxcThdD6XqXHuDuhSTmDLWHIPcBhoC8BQi999RhY0sSpSS7qFZ02/89S7jzv1bNAD
Y3ve3Pz5r2JO2xuJN2MrLY7fLan8yhawUMBCUKgBWhujoYKf7flH32fVPbNEVxWtx7S3HzpFEqQY
ByTMAZnHQlb8s8GmZPNl8IPpZPDawjEHTCOcBZDNMfvIHevM7/WYyfynbpEc9wv/AZNlq3kC9WKl
d4EJRtGQPCSVBXeezSda8RUEDR0ijbm5ltUP5oFw1w80UItZkVPuc6R4ptilWXGcIfFdutagPOEW
xh7oP59l+p58qO8WgFWHIXLvsyKwyJgI89bnsnv1OVGAeLRuR9JdZ379j2ErzaNdB9dQRjdpx6Q+
5Y/vFiEaDc+PWOyIfKu8gHZ0nlzzKYQhcoRp8cq2EI3JfAn0/i9iPhuFQ3IZPKKPQwTuT3H/X03J
09ThHjSiDVSjgJcg47wm7V+HQ2Ta36w1r3El6EsYP8UkKoJz2z4ZuIVkAXc3nM4AfJOzXUFOexYe
k0M/GM44F7TSz7wdZkBTTfkxAA5Bn/1p+6DPJsP5KYK97QV0P8gocpWjPkwhc5ME9o4i4W3p28sB
rN2JBxSj1tbjI1A7z0jPCaYsv1IjqaFnJ282FFNq7pa56Vp59OrEvVTiJeJJzBusuK1SqAM5thYk
Zgwix8BeGxUlTZskbRSDfhXtUyesV89IaOX3411ASJCFJrjRNAg6xDJRqUl6vI+Qs3o+ZhgCXjQL
+6/Y4fbNpJwKKdt4RbOg8xoe8ZX5MCgfc2d7aSh+rkUPTyYfgmPhGPNBPiGCMk6ZCi5mTZC0ccVt
RQJyHzoTP5dOHIvc4Icy82tNh+qLAz2nm/owBGig3IZDZoA1fTZflhqKC8vvEMtf8AnskUN+CuAa
MgwwBQrq1PFHqde+Ay9XQuEctl1yn/O3NQNAVG3x4Ice65XZkSsRMK7l50BEMUWK0k9qLzr/izyI
ezann0W6+76eT2QiaYcl/jsHF3tDsN+9msqlwD+fVTq+94wFNmaTQlefeVtOlXFUtsAKOba/jNDI
OHEZCWEEiP8xYS490UXDgCypGTZ5QMUqbYbHyc+WvaHkfk7VHZZMe5VbxVs822T+ffK2aU3qyC7g
SJhYZ2iFOmGJlmaB96dQa8jYTzdBb5HEZp1yVhvlwFftnfS1c5m292nTbEqmSj8B4Kwu/yaIflA+
MrPS8hndF+y7Ctdqt23KxTwvOO5ZfrMz7dZk7Vk7vDaml5j+lzc15ZqgwIftz/A30vfAN6P9qDp4
uKq5BiwbEqOv1kGpjHXdGU91NsabPs3flKubg1Aigeqx3LIfOyTo5Iu3egta5f2b2dq/rGLMLz2m
08CO+QFG5PoFejcKDPnebRx1nmEr8UgqXBFuYzCSpAbcnTsQkKE7tuv98n5R5Xvsyno1uOBumD4w
sjG9HRLBYW3mmBoZJ9BXSx84rMKl+h35RggIoBHMY3DsBtEvbn9vyTwT1YoxgzHAPxCJibZ1kC7b
WUa/BVJ52sM4YIVh/apYOPOrnj4t33guxxITSjkQSoIgATGK2wHER3g6NyiGEzZO1Y/o3oQ3TnhV
mq8mALoYzrp3bbUfM/TE3Oq8LYAtkOg8AGoHAsowmKCJPZqNORMyqnd97R2rOS63+E3iLRf23WQN
N2XB/a9ZVU8GhMeVMhVM+e7NDVmp6BOT8p2HvJDh5t4t008GYWguIzgNZUnE1xvfolgb95T/K6om
Z8/YDYkp6jVzrPp1m1kPVvKdRd5T73t7MSwvc0aRo+kK56pwHroW48RGcDWk1tt7A9/0NH42MlK9
EzSpQ1t9uiomn1TBfJ/YQ9IVXHF3YHg10XOlCJMyieXz1OyTpKNnL7txE/gZGriSkmVqmVBFTLke
iReRNhdHaJFEE/M63k6x8yIWknKeS6LM+24zroYB0yJzIQtIhxPKBS9VkyZZ17ykYq62qKBZ3kbn
cJo2bRZuxoQnA/G6Zp+1+8SpGdZEXHBqJ9/lIulWjpecLB/UWm0XWICygCHN2GwwJzymk38G1XYz
yAUlcNjjwxkgRZnUP5rZ3JF4f65Z1iN7YDuUjvwDpUeKwCTDSXSNTGjYfgv+zyVnGGsoMPr5H5kD
0dovt+5EA8Dqq2MCvmZfhMnbNPRPMwS6Vd97ZO9MSiDK3wMh2HsFmRlXl9LIFoqyuMs8/1rhgyjj
+5FyoZI6W1Lxu05LGw5zHf3kLV8S5dd4i8xLgwIHNzWbJ30nbkL/EFoPbluAKg6bfU5gptOVPW6G
0D5o8f3PXuVv+48nrI7//q+fFL9LWGd9m3z3//dqhK2psMg2/ydp61sWFP/vXuUff/Hf9yryL3Yq
lHEsD4ITaw3oSn/fq3h/SQLO7FMcFii2Y/IP/MdexfrLNi0rkFojL02pFfJ/pzuJ4K/AF6YdsIY1
2eBgiv+Hs/7u/4zG/0dU/l94599VfES6f/9X/tJ/WquQ+7ZZzwQcbzzWK94/xawHi3yQCvEgtiZf
U3MmuZYZ6ETc5k5qUTMz8aPosaoQZ6Q8Q1MxAJANPn8AR9Q6R4wzt4tHBsiMrXsjgw+fce60hHhp
e67FC5tm5nhfRggK1SOt5VuRvhqDP4hxkrSmj1iagGgTs76PhurcE1xLvOEbTIuGe09qzf1gl6Dd
ASey7/CAe4b4GIzuM4Kftmt4W+n8cOFX92GUOHBDaPR0zVfX3gint7bASMKaLYo3zfPOWpi+EDO9
+shWwujeW5S9F6NKNu3oPkm/fvAghfN0bExkOLRcIBSC6v8FiwDeIV3FteWGATFhmh59gjHTnVAu
eumHRcZh07vB74EkeqIiuZ3t6FhPxG47yfTajUCyOiCIQSxsgYJzEUb/ayLMLk0GYInn7BJSovt6
me9iT6hTF/W0cvoI5Mh4SFVJcojBGAJDbpNVB4Xd9U6skQTz2Gk92vK1AJpLFG3lmwCShTcgU65C
4jKaKtIfppERbwN/MB7MIy28L1LPBMsI3WBr584MF+ZUL2bLft18TxUWxMyIXvkV3MAj9Y4T5Oig
L8ZNHSxYzFivxZbFc01yNPWYjAIVTLm2mhoC9FX4FAaVSU+t8YbLEFvYkcZ6HQhah37hfdNf/EVe
7o2XstnRtFQhtz1an0wb8V2ngbgMDMnXI5PurCDPO87GE7XqCYdJ3kALkAHdQEmRed6NWbGlRUXe
3Yn5A9jPvAtw85aMqwhabp2wudq2ZHeTIsry5Tp345IDmQtnpHDOWDkDmpdQFkIn/M6q+DTQHTg5
KXDfUjjbgTo4eQucXk4DNbRQTPbt18qmdeMM3QNRtRaItPdUclzQ1TF+wG64gxZ+T4iIll7O2tEz
i8vkRi8NkWC0Amd3bJt9SFD4JJXnbey+I1djc+/tAn/Lju/IdDTce02e7Yee/ltRyuuf/1rMcwez
lDgEP5JhYh2QU7xZVXX4II2M9CjH2a01OG9S61jN9KVoP8P8ZDv3Re+xnooC1l6UyJbYTA6lv2wT
Un98doNqx0hOskrc5M7nJMvuJhxyVHwj0Z0aZSxtpnJfgR0uGPTx+Tfo+7rP+UQsyGzNkMZaQb+A
ZKMbH8qyrDc5Nf1VjiczbuaLS6PLdiXnu2nAoUDMDnz41UkZLAUD8YehLu/sYCrhz3gfszmfOxFi
KmveyC6la9IYqBN6Sp0did9ZeodGklJziTsgksoK+G8G1EYLqZlYAJgw3CNEB6+GGNq37DheQ1Es
R+9O8EqlqWfSQhswrJtz9cSBct0L8btlnqL3UWkrL3FQP1qD/WWk1DTshu+7k46klGoqqnzG61Pi
2++t1VHIK4ozk1oq74P1KjRNy66apwTTya5oGOoPXlffOgYYNXBtJsCntbVUJ58xWE9YC8wIqBgg
dLsy0k4zcp8Qg+65v3Cp99+GwLVvF3co9gSFboF9E/3viKfKPH+rZqsh6Rxyxy5guCyJWPt8dHdm
dWc27UaA2l3V9ZHfXnKJlVvedFzGAtfvV6mP9cCephX1ZDS7tFi3BjdA42yEtnzHk2sKvi88RH8N
dn8SYeRRYGa6ZU7pswRvYwxU2fliJNw7enNDCWnPdRhjSIWeq9HI74yeQxV7cCUqj7YmrJptnRg3
hPDx1inWD21rG+cSj/q2HrLy1BcdgXu5oGRhlWEZHSsfpQqstRMR4OGw5JY68Ud8Wwz1DaSB5+Sw
m6sgPqiQWyOrQYLg990Ed9e5jnY4ngh2dyZtdKBRBI4YyVSsf5GB81CPvDHdWom6i/nX2ScifrRs
1W5G3z1KS25yLQRSCXW5cFr20HBv3HruKI6gcaf/eOBsu7bK5rmcAHqmAV4dGf4OPfHLbZ8SFMwu
TZUyIKhmfHhsWaEpw90Ogqy4kKCksIjvpY7x9/kROzSXRJzT1HcBjDqqA4KYGd+XxFQSWRPMMYb3
9YkzynjfhSdbdOIS9Lu67fuTtFq1FQ6TD4pL50p/OqeoeGtrJsdJmp/mpomPKcPOCeIJ+wgLCa7N
x8IsOOPqz9Fs46C0wqtjAIydu5HlQBeS2a6JZC1wF6xkJwf3M8OxtDUlFumxi5/czNw7RmjyBAGF
yOAF/08RYoO0Hlp3vDZDxqaLJASfawJMHJEfap4uK9oljzDCO2QtyaUN1J2cp7XN9piWSLZzqby4
y3gHKbrYKYtTQ9op2qpx7xJzxCPpjjzqPQ+oX0Qy1GeupJd8WPy4ZYNPg3UG88yFfTZrCFqocWiN
BqN1ENKkRqVFFdA03vMH0NQRD1VGZ6lGqzHSZjk/G7d+qI64hQBWlLw6yVrR8gXNFkyMDWuNazMK
wG3wg+5CjXLjiW5fxwQ93ZC/zhr3VmvwWxowtNBhuyzxk53KOpQX1XhRY3pwajVuu2q8HbjDcp20
Gqy9xIRdM7/ySnhCaxBtrbngh38jq1tjSsZdp7dTRsJL0dTQOrsDX5fCsWOGzclG16cGBqGpht15
GnsH0JOYp0bheRqKVwP4IX0CKI+354W89WfMN2tTw9LzNFSPIILHv6C170ckJ10ORFLZBBnJeJ70
2DIIK3c7J9NTYt90UPtS6H2TtU01zK/uwfrx0G+2JqQ/KC1E7kD/1TAAAReF+7EHZ+ElpEBnEITy
3l7cL0fjAzM4gqx3cv0QAZwzHMMqxksUm7d0beo1LLhgTTw7LLkQAZO+lcBvNvHQ5fyb2DyYOGa5
g55QwTUc4RtCPeF4IRiwotPcNszV161iyorA5yD/ABIhJdIktzaThica6U+vYYqTBK8UTFW0CyEt
1n+Yiwv0xYblOYnzGI89JK8dEyhGE8AaHQdsYxP3yBIgOTYa6RjDdlx8DXmULwJQwz0BnJ7RHKiQ
IXJwU/r2VeggyUj+x7b4S+OwJb4CSLLUSMketqTQkEnwCJe2R2tB//fNH6Q8FXVB0V2V9zCMN50D
rJIY5jAQn5YVXm0broihwZaeRlwGHUPKPkmsSzoh8Y3n8YBUFXqKVcMR7ypAFt0pJzLw3GfmDRQ5
iSNs8E9MV8e97bYPWN7Bbc5QM3r3CUOUuvQZU7yIng8TX0uHl9J3fpbcBXyrB+YZEo8FcVLDntj5
eC9ISFN9A/xZQgA11G9KGXzESYhjGhBvs4aFthHYUOhgMVdo3fyAKTpRmD5RQbKL8SQrAUZVAddO
KfYrl4JiZJjXKpNc77O6YAqY8mVrojuGFgmHqebJqyznXFjxnr33PlCzf5MX0V2R80gXrBdIbTBM
abppoyKoU2gMjm3zUacfNEDddc0wIlgCuaZZ8TVX7pcIeYN3pVnsxji/iTKXqLewPiY3e+hKLtVF
qZ5bj/rQUsICr3GM53ivyfT2PAsS7OPBp5Qhn1z7xsuy77HvXwxCBEOVfsywaoBCyduRlSz1M8Sd
c1lS4Ta7s93BQp9tPvDWsFVOqVhLsZCu+mabKeQvc7fAWxTdQ71UM/ui6CoCE9+SqlAAlYtHiyB4
tiabr7hFtSVswm5nh6jl4fOu0whWIZHPkSgmijWsx11FoFrDegYPV7V+K9upGvZ54NN171LEBm47
bv72/5ATXpDowRpMUA0FyNmkeGlgB9YB1iK8jlACMsEDvY/EjnZP3VLxivPwo0jiy9LUTOan4Bub
1JnI29o21TupOAQ7KOgaU0FJzLwvnpSPSUw8CqdYo9Us9vyYo1bY+MZ9YJw6h51FHkKjL3MumV5V
VzqBZm/aPCKGMAzHIgzdcwT3peSDdoJgaHETYaJeMJBeCiY6Vsv7IWLE7rJBsKz8NmDZVJg8AFjV
G1TaQTCNutFB+Hlr75ORalTYZPLQZDWJgjLdB2b6kU0py3mr7k69O/z4dcQDFueiOXbFPmEOCG8M
8EXh4UMpbefc1I+kEk3+SHm6JurSJGQe8jBAFBIue3/MXhr05GPRAn4oI7pwabpN+FKw9wtXvOkU
PI67rCLLvXDCKLyKMaAByN2rEU/a/OKNwDqMlvykdJd6/MJsk19J5lH0WzJ9jbLbzwSbF0yjuzzm
gD+34hYM3yt7/2XdNDzjSX3Cse9YASB+2bYdLPHA/7OPHpAOhhHwn9GqWCZlrHJ75sqhCzoEzQRj
WyaYpLxoc3CLtCN2Z4bU1uLY+snz6rmBeFbCOz8rmxxAC/NhnRbdp0FOxJsycyXE9J6XGZoykb15
oiGv0tEiTBBfGpCVVIfDK8Ez1NfDwXbNG1YOh6ptn9igXiI5sgmdo6sCn4QDrmQ/FnFS9OW7UwSf
VUZYZ65vTZk+kYejNmg05QE7FDdIse+c8tYekal7Eu4lO52UJ8SarwZnGWsWyFGzcTd4LXI3yoiV
Vaf7/5mi/RenaKSF3YB5038yRbtjK/nZ1p/f/7+E8p+/wd95Bc5fLpMqR0MBpGlBPfrHJA2SgSU8
35bu3wZi/3uMZv4lbQFdS0jyC44tyRT/xxiNqRx/FyZipGP1WO6/MUazOHX+0xyNfwR/f5+YFTNx
/k00zuD784HeHmM36998Cy6NJ2koJ2HPOQ7rd1ujkjUJLj0ONU8zetq68st11N+FNu9miawsg3Hq
ELrQMuqWMwpxOIfyPfhOw+WFUdH09qaDh6liyNEHXKPpPk+OieQ2Ry7fIY3DHXydFYcyczbz8uFb
n8K4CbkmWVyAICvumEDAOuK1oIB99p91TJNU/aG7fhZvLJlhn9KMZ1wxim/dsU0L3EgO2/75JV64
NdFZyoZjxz+BCRYCLyx5DdD3j6l31sqZd7J+qJvXEt7SRxE9getYyelqYyEviSWdnZmJFBA6npfU
M+8ZLnA39qhw2N3e6LhR2TqKxJKsvRr1vVsdfBA9hr/xXXcVGh9lfg1splZAhWNNK/fnVeW/wTlZ
2Yoj9QPewhUpuvqz4qmD3CtUh54wTeV2p6Zd2yUQGSgBkqWQiq+tQS71hDJt3eTHznzP/HOaAUlr
ec3iSmOPNnD+sQVolt9+R36S0Gs9/RragK6S86Ay9yTiKzKU7awqwsYXqpgwrBEccd3nFFqSpkqF
2kfckyj5uRa/NJfyBL0PfBgphxEi2M5r2XLmsd/tqCMzdAwjWvrhRne+Eg4G/nVgEZCJ16T4DhyO
+8OJASqLaC5ToIELY7xtjGOyNGvX8TUpb2Wiu+snlkwhrxSoNzaVzigAipWE5LGAn4M0CtucOdh9
QYe/ltMGalxrslMWkEedgJ8u45q4gc4GpeEwO49jEDNUlcc2pOfR5VdCcetSLSeCsJByrtIj48Fo
ESfF4A7XQBlURhwdBYRK8xAouk6WYgTLwSC74ATljdukRwukYSqfAgq4zrMjXGKD6p6TfsBlJ4Zl
w/gY3tHtRGYnHe4WXrYxFkKiHoTQbmvOuqQ2LgUe8obkfCWXI0j4nwEmtr8D3ukLiPf3rNcTdCnt
0ej3jvxgvFTI5DSUnGlKwMl8RUYCeXIIHiyafhOjqdmmFsgGsc6fZcaHBohUOk1bU/MNJtzKI2u6
gDYl0A9mWzoZSheu3RIFWrPbPhrJoa3jO6dVsIyWrfKmjVkQlAXEk+Fvd/ae2nT7ORyuDEwa+YJk
YCVqAptqig+EeJbqZfEYj17KmuTUu4zCm3jiipzUfHj5vkJSmoLiTEtun9uf7fLbsZ+bnL/jjBBl
xCmc7ZrGIgDpnikW7l2BvdZglkjkMXa63dJy3Vy23B8TR567ujn04/g09j9O562icjoMyauUbFOn
fE+NZw8s5dWgH1mwKoV3gKFqa0y3SfkpoAabzZPqYLmOK1BIRBDy9dCNH2l26uvvePnycRzZYCXd
kI9e8JU798ucPwytzqZA5uIjVfPz9qrnkFxTm89YVwRJnnmXmeBwo0eX3DTZpV1t5dvYtQ+UiTjn
iKFbG7ezdZWUlfgVtLDCkn1S/B54EvmmZjGdzCnbloW9c2r3mNVfne+s4yHHDEfOmga9awWnaHjW
hz4bCIVp36cml0DntvDiHRed7aKWrXDzk+BxETGdHRbnGna+HhzgFmyPScrYxDgDg/e44XMWYaJx
CNvlK0V4rPw3umnVpe3AOkx9/Akp2OP6t02Hclj1eWRve59LbWlxdRqgMuzsRYAX1f3QzuH2Qf0Z
WRDCLSfI6Ppx2lws/4oloLgRzJZH6upk8ghku9V81+JaL2tIiGLQg87lR0Db5mzkTTjgjfZanQxO
3dNK2m9mk3xDSIaFa8hdFEz+yXaTF9u3kbtFxncQk0tyYU9Phn2mP8zynjVr6bdUzNrcPZSuvTLR
kc3G45ylDJu7YNjC1sIYke5s1i8MRaWxEZ0zbz1KD7i9SCZI9cvqmCHghhi5bWUT6yGIBF6QQLCb
7ptk4PvhwMntBo9JJgRUPa8ve3JZDaZjx5QUjqvkd5SawYFHO2N+ldEpKdlGCSpy5JpBSg5M9MKJ
IiMQ4ZzMi6rWQwM4FIgpe/mFQgs4vWkl7m2SBfiINgG8rbgEX+bDlGR/am1wPv6GSKoCQvaB6eab
Ka/MY+Olv7rt3PMTbGDuV4gZOFpy9W5mALx9v+/c1z58nyxwXLLPVmrM7wRZEkqhWXgIpvZn3vot
2/8lTu+WeVL0LYLiiFXjyHRF42+abzvp78dZfMUiEvfMeSv2+IbaK228HP1JnVRt/pos3npEyOM6
nG9CM9n1fedDg9RdUhYMfn2jGv83Dzda3RZRI5kQa8uhleVJ4z+oNr8JLB72SQA6Me/VrRX6w97p
0I3n8z6xF4unN5QNJFM7kSxqy6XtOZvK5pT78wdxri/sa9O2XiS/2MFb14TTZV88dSMZOf3JaG2g
5nyj++KlC+3nxcxgajTyIW7f+inlG0BayU6c8jCZPJOpCM6HmSeJO3InS0X82iBipY0Ub4YF4s6Q
DpJMdkkLJeL7EbTjEZzPKY5NdeYc3+1Gab9Evh8j3fDDQzikPAD77wbyOvsN0Dv8cCDZlulJjex7
UR2B53xZpokBCYtZ7rjWyMeGfBCGJIJH0KAdM1t3LfokLMm11ill9R/VXifWhZYtlViXXOxLQmuY
4JCQp/qjZtKSJpV/mgGxjExylipjxNNpRxjP4AcNK/PdS5E99R53uJAL0cayWjZvOKEy3FC2lkQl
Whcl/4ijnOhnmnqKXUjViEZQfCZr0WvdlNLiqVYrqAxT/PjdcDYWHg9GoB+/7BAl/MA2QxToTsO4
s1qiMDPVfkGacrvQXgkT0qKdIk1aRpO23lP3qFpzpLIL4yWLkGYxQw8uzUh8p7zw5Ri43ZrLNiLh
H9z6dRFe6iR+Kms1v9KqoFkBChQR2hcqPSY8zExWPuF91pNsMajZB7dynK7aNzbNDlyUWGJVbm4i
k69Pz8+G/ClPgkY0307LUaDV4rAAgdgfkRhGsV6rxRhssn/DNhaZaMd6LSBzEQFwa/bTfamSs+Rl
fuypxewh/H1MmZ9e0w6ZWYXVjKMNaKMuf68WQEICUAJRINCRLpfoOlBf0dC8k2yOtvDzNoUWp83a
oKZVaj1ONRl0vzlksjbQujWKNNtyqF5IpFwa5mOSUn9iDHT2Q/JArSxezQkWPd4/VPRVxHsSsVu0
MLUe52Oh19aRlQQr6Yq7SevgBhMxHD0fvhdaFudrbRzpVNZh/WeInG5V6r+mksODamgT1B6nRFnw
krWZMndaSTdrOZ3rKFakrk+Ui7Mdn5QdJT2wlHkGfqyxDo3JulNSqNoCRcRioj++NTa8SWvxbJsC
dSLqt6q6+FqcVzQlQ5BqW5H9LXfUMWABadHe2DGzb13bP7Suw2+ujW4S4rSHsjfec0x9jPPRJEDo
X3sxr7B24ljGvyeXBy35W1gMKax/EvufrCpmMmN7yWctBtSKwF7LAktx1z8lGdl54lXmqsAp6Gm5
IJ7M8hC17YoGNzARVnotlJiVF7fDkQVBZrEdihwmQvjTQvpLzW3M0RigSbPJmZOxzQn4iThiT8T4
Aef3T69FiNwHnmKtRvRqq9pRFjJv7Oqn8OpmV5uEA2kJ+oLcm68Vi5HDGLJq3XdC08F50CJGTLrn
2EbNGC6DuzMLBux5OD4R+eghcetkMk5H06qDfUShoP2je4QW1EnFlyr8wafa+Ahk2M+dDS2KjLUy
MqCAJ/i4Se2SxCkZT2N1qQzxAgjO3RuscIimf6TaQ6mFlORkD94fRaVCVplgrcyza6Yllmgxa42T
3WWdzSSM76em1KSag8xJi/cXY+xrbSHGJEkMmB4mXC1gaizYMxMsmj42TUtrNUMt2Oy7V3BBEeYZ
1JsgVWC3YuPExg5TXAs6Z4hpLRKOjgwx72rero3WeSq8nqSp0wO2ces+WfqXomDQm4rE3LoODP22
5MjqzHeWD4jVKHJgAwbWobj9bZiwQicQU16LYNTTqtG6KJ76P/JRGOW11pEuvcCAKphYa1VpNABx
DbS+tMFjGmqhqZDF+zigOG2m6oke1Nmw8DoEPQUAs5OHRXDH60AQrBwrj/YO92XCq/5v9OKrpvSj
U+X+L/bOJLdyZM3SK+IDacZ2evtOV1e95BNC7pKzJ43GnrNaUy2hUPuqj8JD1atEApk5z4kQHgj3
cF2RZn9zzneMnVvbfyNujF3G7NqoWyKKlJkduadMOi6UocSzCmyCUvDxsSB7SJT16i1hrhy73ABw
qbBv4lZYIl8Nsl+VScUEHXRfZ/ITsm8HZ4CbJL0rBI76aH6bmo70GKXuQodWcRIFQT/AzSK3/ygs
opmQFH30Ed0Wl9IvM89sFHEzbZr2P9I+2TFjWzGlPbuEbLPfIzGj7eg24ZLTRPT61Sz9ZhMtALYW
ElsioYlZBQOBYsG0FfDa3Ma4z0X67fnVQ7EoJNoF7cbhfjEZ0a7T1Bw5ZVyYPL29a4DF58I6+3Z2
b3fM0v0Rcrnhxs3GdOvggr5zGZkPj0OhYlBwJCR5CPtGS80/AWJX7EQ7TB8B8miro7yaN1XB3LdZ
EHbOArMTZUPsVcLKVhJPdkR2s5ICKoMKteICpc40B7UFAB2dUGsC/x+8Tzu8d6L6mVg958wifBOx
l03SRWWYxf6jzZwWjmxI9jo0vnTh8mUA+oyF1Ad5az0Aqli1Td8czBIDVmFGh5bx5cro5BWP8cnz
CJ20hv4sZ5O/6ZThJ3UIia+JUu8JSQWsoUS4y02z3bjK2PQovyFGl58Ar1nho8Pvq/5MwDNwHg8N
cFVWBJ3xDYps/LYWkB1QY6aTfHYwnLTmzkQIVQ/s/ntUpWtYsJuUUJvCx/Pb9MmwmgKdHvHi07R7
QJ/n3nfO6Uzz73900QcFgLPABNs9fQVvazi/BGnqL+gsn+EtrmVrQPaZ09o5mGuiyv2aC/sr9sNf
UzMZuwZOFTFgSD/c4FCkFfKqpGet0gGlt0LE4HXiipWr8Yvwph4URu8DOg0WUZuOU3ptZt2lIU8V
BY37ldkGoSx48g9mRb/Tpgx2AxyT1IJ7M4ufmrR5THUE1c9wEej7zm6mW1mXy650KJPXqnXtM15k
7zL49eeQZkdv/Azb+Jsr+ugLOM+x2Vs7XYLy1Ug0aot20epo1ieG4yuvHRG/qP4iq93oySWvAaKd
cicmLwZng0EaEFyRbkLsDIA95SElctAb53u22MW5zBhA4NZFbQkK76SxusovrlBGeSj61g3oTXhS
MKsCih7cfpi4Mny2vuf+oXKm5vDKGT15CkIOSTdFW4q3HlolEzAs4O/IVGZaWERFBq3aYtkBd4he
NW9t+hLNN44Ob4/K/aNJPYckE5xns0QAoliYKoM49dwf39K0ufXa8elolhrB3Egba5c2nkaXxOPO
+SySngwEVs0m1QkLQ39J/EKuR+F8dlCOrFE5kcrA8NvoMgHoirpIUdsXc5E9Cl99ZRKMWioH0k2n
IrvwdipKDQ+QYDmT3z62COvr/r4Cw8JTFmA/yNK30As3lpkyj7HVEWImBSkIpm3BlJb9bomNf2J4
RmwJx6MVjRwtiKRzw6R+n137mqH0G5GTZWz6tgLq4Cbxq+xYEyZg+jEevQGQda7ZMpgBog8iiGlD
uIACl6FX074VSbqdkyk7ixRBfKRG49Z5MZMvc36na0dX3MmNE7pEwsmZlYmuv4bUqbbgCceq8zfi
be7tZOPkwJZkaTHKUJtaY9q0sqncFDk1h8N4sgNzVHRpeCpgi+E+4UJzXAAPPrupUFYVi1CiGtqm
I8Fe/I5Q8ISO3IZ5DanIcdYgEcGq1ONDkgyHISVeTAVAwKbErlezp35hf2SFWOLjEJnzHQ3ur6Uh
U5h6KakQasZWwd7eyS4L5RZLVot0uZLOnyn4SKW+io4eBIYvxlxDPNMw/oTXZhvZ0yaNBgW86fEx
tiJ9SwuGIy2sxDGbCJ30mCv6MdocP47fOmbym8jFSB47E25t4zjr4NGAvOYkOMu1vZfeYJAhk13U
MgIFRu6sp9x/AcINaKadKQ4sAt2yAd/uMGFhB4G0HcFCprGS66n2vkcG2LT21FFWsaSzL2D5lzHn
MZlT4J9N5CasWlvnoZVfTtX9dSYA6X3h+hsr+0PZT8kYLBglhJQhQkSM+VTJeHy2zOYQRebbOePY
VZW5iz0oN8gCoYBbtIeSTcO6KgDqIrI4RRGaRq5XgIZYQaA1QBqcJFMfKcy9WTXWtcVcOfdkFFpR
xZMyy3WLxYhwx5sTvXtDc1fF8sxTVaf1ixH+pSK9SVE8OS18cFI5drgLnW3qYFXGvsaaLPkuJ/Uu
mLCgZ+ncbWtZzjk28q0I+nk3xTPDvESJg2lIhEewAoCHVXW2gairN5VQx5pPAk7VWK+s+lfZRZjI
Y0wWLgYazzpX01QSfvFZI4SBeO6WEPLjl7JrDp3ubpVfnA3dfUVA/tCVEMKQCj4XdPHOl6+MT0iZ
3q5P0r9Oili1F8T5KPuHFDpkF6rku0J37pUt8tFZIJgGnJJVwrCCFgMtVO1SxSPGvYN0D7gkMC4N
rQMC0Q/yjt5HUac7OHSvcRc9NYHZ7rLxMbAIXptF91eMaLHqLCOAq+TQUjxsuWGnWzR6FAru0fe8
9giidebnxP98fBwR/1OppumwWTQakRyPU1t94W7YltFvKw3POu2ZZat1IT/nZS0weIeWTLk+z57j
dKLkzdHyf7RQY1kuAopQx6TvAIy4+zjC16GCM0km+JcidTIWF5dRnTpi+2qjWw88W8AZCyBmXXYL
Co2TjZTwmQeN3FkGOf4cHnSXYZsqPmrgmckYnac5+yCXfd0b467yP7Rgj06W4CmQ8e/MoP38Q+bg
WSUP9YejoptlvUXyF2/cCZLJKgcU5lngn+zgRAbO1VvicJX+7WLkbVgCDW+djpn1d/1L0I935GrQ
HGOzx0A0G7yOQ/le13wKXT1enEafkYZmNkQtYkJCB4NbZ+7HNnp0ra0sgx3TAOY2DmOTIrcehO3+
0r299dFEsSsOmGI5YwMpgsDrJUbEJZhp3YUgF9RWJsXTwDLE6/5GktyCPpAT1U+yGQLr6KbpAR3W
m6PiLzsbrx2fjPSij0oBrXT48JBmx974HDXZqcywctW3TvRfwnqxFDfDgHcxybZpxuuJQtd2Hycz
ujS8wbHhX3HoThO+0f/e5f7nd7muyc7zP9zlFhWQvn8XNcXv/qclIvgH9axDJwpLBVuExVr2/1oi
PMukTRKOXGhS/+KIIAlb+g4mBduymK/+yyrXYS9sgm3zGQ/zm203+C+tcqXzb1e5Fi2yjaLGZVhi
m/zR//8qt45am9Fii4KVfMf1MJv5JkiyR6sWVydCtTFuQDOIvZf0N3ckmq7NfdTrDrDH0gmYgZTP
JjXOVkbygJwDrbnyD4R2etfE7E+pFnSeTfCsCeXwdUuSXvoW1+ISEhO3yqRP3KO0rkGoolOW4Wwt
k1+LummKwweYK7tGkMUkShME6vA5dPULWiLaBFNmhDGjlgrKVkMqicsVkiNuIn989a3qwdXGdy7/
5tKXR2vsWdeZst1go+WGEdQjyoSWUGfzqxVy+woULmlX7yyuU2DWbyKnjkFiX/EuM6VDB7uWRsLu
CRkF+aQJsmOwTDUlYmzmgD344nvpH4PQYZChixa4f3QihdRN7e0o9R6Xf2gtPPAejI866+6RDMFT
zdemC/V8mOibpoJ0SbCcX+5Mcdq09mHkToyG/J5t6Lmby+amDEqTHiPvVpIOMuTzp7WM7hHWGpW+
dX65jHbCc0kGI8xA9nlNxYYqKKioeuI/rBnrhdmyVK6bhN4PJRsBwwiFmUS2QfBrXqj5jPdhddhy
2NdLUqhJ/tG2sYyz4+AdgxxkbOCXVowbmVI1Ef2bJ60d7mYI7EH9bNbhLu2eKjd/Rju6T2XwpoxM
I3pm1RzMxJ552bfrdO9wEy9Tzs62pEUT0104RJzzDHZwTbo7n7kNZBbKQqlH9gCgplQS4Hpp8ISk
MYz8gY9dsGlNo+bZyKr7SVaHaLR/tX73lvjLZ/cRR+krDwZFVa7u3VL8yt4a6o3XkQinmm2jUSyU
6WH8ctti6+j4YrBnZoWVPkemexlU+wpQnNGSBXghKC5dbtJM1kjExvFqLAF8lc/ESDKsYWa8FsI9
BiOhAHObFvd1tCvT10r3cl/MfnMcnQqoYqWPU0xGaBk3n5NjP0xlXR1Y+JC7HbnnmljfrV2zanKN
6juq1R8vdV/KRlGXdsW1q4B8aTSZG+FSxka2dfOD5CPV0/eQxfx0nfCVoLevuYrjLX2dhVa7iqrn
1rjpQgPr1yGftFMfVdfeB0H5omDm8ghGBOsuX/QYTmupnBhfBNeWR0PMD6MdzjnkZLdyul2+yM+m
1JWnVpDC4Mum3+IYJCGhz6bvJOjvBNXvsaErc5LxFR1kx2x9Azdfw9qZ/IesowIYUtpPVk3TOgGd
mmT1R+TC4SHPpoYBgSzgYgvjGTHyPfLC5lDNp2T0rizInpWaR2ZWLuOCMNnOCqG0NDzYOgZOosl9
b+Jc38VquhQ9zFUGOLOqCBLFN6PpAjOSfc7J79bsoqPjw5Blp844kR9YQ8SiBUr23g76apeD1Xnq
cdkAHKrA7ne/iFD9xGr1C4//cyDzYCNUtieFwdk2WUZ/Z5oXBkPh2abIQKxaL1PN7GyHDKp+viSu
D+UNdCiUF3ZngHV6P79HmH1h37VDkter/FyK+E/jxs9d+q6t4bdbF++mzm8WqSG8sxGjpTb/4sku
7kQk6mOAO98YytLb9lX5TNJDAcBs25qNvNVJwcdVYtQiUgIsgnpJ49+oGPe2inAT53+xCM0X8IOE
ELBV1o2O7tL0pSm6Z8eL/wZd8F0V1VM10WBm2bPtINMDEain4ttuAL441ZPltT3Sg/joDfPRC+ov
r8cYzorWbDiTpupJlyka+yH4NcwIXs3HMOOnCBXOit2bophcA+7JL6OtuSg6fS2yNy9FGxtb5kcc
wFaVHFUrEXpvuieNtzPHhzgYnqHWEk2uXzRrU8tzb6VnPue0oxUxy8Oc3Y0unmhyIGxE2cF8jRmW
PmJBOZcoTQ9Q6rBa62pnRfAHOQWtO+J3MzvSKO4QE0Q0t7aXvxUNFtPZpDJms3qVRTiuAzk+yxhh
vG5+EbpZcHioCO7nEEOCjuczxfpbOU0QeOswuLGE+LQQw8TR8JIU3gc8Mw6bWJ8zmX3OmONbuBcP
5nxoCf9Dmgy6gtDeCVHqnRftReGIHYLZ7lhYd0IlCNizSxP/yJigLKXt9FT4yG5zECc6dRT6x9mB
wxpA0nLqPX7uZDMH3aaqcTgMyWKDi4KXGs3+LlPdQYjOPxTuxclnYkfDiUnZGJ2wHR2iEo+Cqpn8
OTFulMmiXE3B7kLfGzYe8LamiBbTivlZT9Zrhc/QByQVWOpuYdt7I7P3zHnPS8atiYefJUMVIVoA
aznD40nihmFWd/UGgMNMQykJ4m0HJW/FgJY7bF44k726jyf9122Ij8Mw/Ztb/bcDBRh/NGavzgbt
C9vIOjY0sGhhQd4Del8B1OXaCvEhmSUDi+434EZc4dbA7Ek8aJv7brJCdWiIeIirOzWH97E2Dmag
nscwOPGN2sfCAMcMyz8mxpNrh9Y93mfohOyUz4SV875wjEPnxONjN4TEa7YTSEDajAKHErR6oZg/
DuG76jjuYu93aLTxxa+/3EYsG+mV7JmXcKRZe0sZd4WFmbli1Fg5OX/JMQY0ko/GbhjkRWUALSqr
IgeLfDbh3IUIqR3Hjk92l13rlGvXly0+1ajYWwk2NCtxgdgbbb22Nf4GVlnbJmDQ22rjTZNJHTDm
WpdJ+T2CD9l25Z9Q2g/SJ1gC7RbqcCYVjiQz0sxHWgkT86NLZMheWeXeGum3RHRPbTjt/b6/upbn
bZWqb0UxK4Bo1aMxeZ9tXPkEf6Rghu3oGZV9cvn5QqRWfKEf/OcvPaMkUaQPeWQCyga8nmtDJW9I
FKiEnHQ8WBFB8r5Bn5NX4SInCG44coObZJ7EcKa+80RsG6txCU+b2ea5meefeiMf3372n8McH20o
pPsxND9tOU/n1jQR4ArXY3ljTU9ebBr89+Mj9/6ewCf/WQpJcnUCqMbS3z4r5gPL1+YaB62+hqWt
r4kRkyiMKwzQ0VaZLUZhJAXFnRwbYDW9t6CIHPOEhhOd0wgVmxUL4q8+PUE4FueceRp+Er7ULQWV
juIb4W32aV7uUMPW9sklvvxUFzieyKHGJha1cr4Iu3hQrXqzeD5gPRD3OifWtmFufkTHDFm00QdF
CCToGYCArSziI6uqNyVB542V6+yEHtJ72CJsDHsKXrfo3nsWLseBNBPA5DM2BvAGbW/vlcx+m2NF
yHOCldO15ToR3s0LCyRUREoL3XsHt5e4tGCUjRJd3NLuVi05UUE7eRs5q25LkgQoU5rk1ZCM1mPO
iGZyEBFlmqAYp2R+btXWh8VcdaGE/ECdUC+OOGv85inKW7Xrw8LB+e9wSQNVLHwdYH587yQkLkPo
hxDC9ibwm1+j9L5NTAq07u2SEGJdcqUPc8IAqeZKs8yvwRJvsmjwNFloiPAGr1p7OqYuOk079dy1
rPjOG4A028nzwbKY4zNj6wR49vyV41fjICn5n48pEzWSZOZyvJgGSCdjZK/vFITdB/V05R48mT3X
CC5X3Km99Yxf8SVNfg9Kio0BYVy1ycsidMx686JdjirHhNig5mJP/jYTSthK67El6CmePWI/6nX/
w6hScEoQtH+rkH3NiJ1rQxNyaqr6MxzQvE/R1JGpKa9lGj5P1pSsS14eA33mWnT2m7mg2m3vS9vu
m0zST1mzwOjFWzCw317WwBwEcqlwPwOt7jPqHoQCJAFXBOxpgntqv71psgOx2JU98VJAumIWZ8HA
Z8a8DUSlA7vFaMxFisEICp3DahzFlYSUHmcU/z6RfKtuFR+BeTz1BFnCVw1KAO9kFzBHkrvaYZUe
J3QJHkfsHNKFSWc99MZXZKCP8pY/3CrGUxtVp4iwU9QfmrQhzzhIu79Qmh1Nr0Z9GMTDKUFCV4Zc
1D1e24np3HoMUdMlWK2BgdFaBW9phAzYzBjEWWRgWcsTEJEvSrhj8TdOcY38/GndeHGbAGJg6vGs
9uhPVRsCq3sk2Ql4RbAA6jT6s6kZKZiNWxL5T61CEhMgrQLJrs6maWMxlZW7wzWSolj0Sle99M5d
Og2UmgzcT4yBidikkohrxoUDLlVPquTkMfm+dLr5GqbCP44mFaLiXJmEIa44qYJbFTFqndNwF+Qz
SD9nIPRwllCsyJpGu5aiW+qJUEEXm5yaLF/IRXzEU4cWpyn0sS9QY9mFV68oufHR916+9aLsmOwd
SX+ZZNKDrWwED8J/jWH9HxKEOIFECq278pRHkNUYbVb7viHxYtK+dfR6hIR5FUxHcAJ7lqSQbn32
eacm8Q80R8ifYxcbkzUkcNFH5xYO6bxxJ/f2bw7Fn+MRJ/a4rmqLQ65X09k3F6mpRofaqAh39PJF
EJK1DWtWpdrlJOd555C2kDKu2wQVbUA+uCOj7vrzBQ9ddOY23dNBm5du+QIHYnmJvcPPvxIWvpKi
s++stKrB4ZvMTsdown6BvGLFi8+xV2G7C2hO2yIGO+CO7eXnC+VKfSaOATSJGdz9fMHkQdKu/a7y
hUvU+cWx4eJ4KBkzPjiZv6PmHrdGOlXEqQj7Qcm0ecCGVJTl3rZrCR8zih78eSS0CNGg2Wy5Sor3
HmH9OUqHFt4Xfss2d56I+ckfxjTb5Muv0L8Za18zlYkMXPGzqeQpqefuXBt48BC+78lnbu6SIcbp
LYA66MwradpxtTsLD0jl7p3q6xFDvLjWEjyeW/a/ZzOklbHQGEYR/D6RmJsohB03hQJ3Lgu2mDvg
LqHodKd42JfOfFOJHay07ZN2Fs+PIQs7fNCZv/fSrzESyZLSxCJl/pyGSq7G5s8Q4MlDl8X2y9dI
S2x1IKSJabhPbJaHnkMLANtZz76qhBDt+i5wWR6jWV7HzH3s/OElkqQf+69+/Cd3z1XHCr5rj6k5
PdOy/4ob955rscH0LbZB/zrPW7g9ejsQweu57PnEhN7fr4dV19gfXuc/eAP700LUwVYsJqwWehIw
r+zUpMM5wFK983289Ohvfxv1UiK1GFVBNbt74nmUbeEmmyMAt6F3XxTiT5VswxI3JM30KRZyekzw
N+hq9g9Bjyhw0IefV2WKfQIYs+gA4YltI/XACogko+MW5EMUDeM6e/ba8CIMzZaT8bLohk8/Fvuf
s7hS9pFl+JF+F1IyQmYrkleDOEiUus2hqRL3QxDHkFsbqw7CzVyYkucKong4j7+Gsv7GIDf07WM4
Nk95K8AGVqda5U9pxK0zmeYrKR8hFEPoCY2xvNsSJ3tanzI3eYTHttVxrG7AvoON0XsvTVzglJy7
K4J1yzb3EUOsNVX/m19X5FpMmAZqwEwV+M8halYs9uE7j6y8815eCuBn+7FrvsLp3oGBBjXtkjU5
fnUQzWxEVqMwqo2OPzPSJda1xTzLNdNjM2BGLKxH0nQTSAXKvHesmQjCqtm1OQZYO6jCQ0Ja7gpl
MSdG6M9nc36sh0ncJQGSjzbuIBigWXDafs8TUl+JF6JNSdYwBtU9hAXWpK4bEqpJH1W0uA2WmRES
cE1wEveaa4KEinndtt5kdIeh6ojWBeNS4D7nh//mxtC9p4BBZitZ0kfQ4TLbeZqQ9fz8ohpn9PAk
73rLFovm4X5qGub7jd+vLB/OWhNkH67BZjJEnzkQvORBc3egbq3yoSS0JGS8h8HPHz7MocSvr+MH
gwCvFTKNgXcQdhTXXQ6cv99xGyWH1s+p8kf2M0GRVCetSbWABQ14ijDblVnGB1kWe0Tr9Y7wA3Iy
EYJUXTqfw5bsAHgWZ0YtxPAK9ip7DHgUeaMIMAyS+ENj5vTxA3QoEAWpd2Bx4y0O2qdp9F+b9Hlm
Q7QqM+IUbdDTBxmZ/s7ok6eME9f1OokXNFVQV4BrEaIc7kWXoUtkNqOJbmBi5GLUV38UeuVzQnbL
bBD6YSiz24eZ+VYY7Y0ZNgD4JiPqUH6MSXCLC94AVc2a3tFLt/EMgaCoCQ5roqTExPOnxY0psqdp
SnFc9P5nXLCRSlqKldELzy6R0Dv20aiMR37YoiILu7DpeRMLTI/hfcZRp48aKcmukaAhNdntKIez
TV+/A77AKxCMWwdQRG+Z28R1brOVBkRY50emfIDTg7thjB7Iv8RY65gX0bV3fUDUVM4AQzj3nQkj
HIcL8apZdUTFVV09c4cdLL/EbNb/e8vzn9/yOAHBH//Blud//4//9T+/5n9vy/Pzu/9p1zP/QUgH
Oxkihn+iQVjm/HPL4//D9IkeMW1bICflP/h/4CvxD/x90gez5geSPp6/zD8dew5mPjxTLiob4VDT
w8T6rzj2pPlvA0WESWfNMyqJMeaP/VkD/YtjL0sgCVbh6CKcwDSK2Rc8XnEcKEBWIE04jDLEnKEL
9JoELaQB6G2JB1/kY0eYzP5OpdO1dPRjqxEHhv5TXae/uzQlb8OKJVEiIVTFt9x2t0Liy5oTzMzE
VpFe4YT+rsmQloyt+egZd57j3Zui+BU1Q8X9ZT4GukD901wikNYyUFcwyju/cl8TnMErSwOVG/4i
glsrjCjTEj7W91zGxe/ErKtta8QvUUjuat3CVYk0SZdFtp2N+3mEwOESbZYRcTYibtpGhJ41S/rZ
vOSglYjFmS6CXFR4gJiVfFdLalopnyJFilq45KnJsHlEoJggibX2aslcw+2MCrNi8NjQ01gxyWzZ
ktEGApIZO7Ft/iKWNPLhMVEEdi7JbuZPxttQ33f17O6dOb36HVgRciDetda3aIb5TpQnqVCZj8zV
1Rh8M95/m9vTAnHQETFH/ktL2jzlVRdDBwj9U7bk0alD6tRkAbjtPlj0NpzI2TEfy1v8k2VXk2oH
1WVlA7O3l7w74pi/R8O9zQXaRyOetrXV2VuwF2vIpcS1L7l5IQF65pKkZy2ZeqNJup7nI6GJE9wo
qkKgIheqatdUe9fuvE2+JPQV7RLB59OTA+aFqyXnBI7lT6rfku83Nd6BUrdflz0+PsVifRXg+MYB
h5skDqn+Hc7ztR0T/SKmjbvkCA58H6fSdJ+Q6bsEsS0YkVouW7NmPfJ7tpAhEbOy3PK9kXyGblhh
N0AbTn4hWrMlNqU+WkQbYsiGbLKkHZqmP6NMIwFREIXIwBQejgZXMBCT6C95ibNpmMx2/xgqxK2F
nrj3/KUArxj1/eQtCu7fcrYu6K/kxmWwvyqwUsee3itoU9gFSW5siXCslizHwvirTbIdnQyNW07x
TCbxJsrJGx1Tn7w837gEAaDzonDOMLzo2obqoyJPRLvLjotASVRJiNswShn+8Mak51ugmvLoHpje
xCPMNoYCTi1wv0Y0eCZo7bgt5p3bionr57lEPQpAEsc+ld9aDOmHCMVrUQ/exhenyqqNnU7IcwRn
JmhHAc/LIj3Mg6k2jcfENhcGzQnJFJXyZgJ+852nplsXBI+zjAGzVXySvdP4eENefAUmW1VVtQNE
tWJwkpzDhK0X4sb0EHVUjI4k9dWHYy9A3q/AXO008oVJO+i88JkIDPkrM3cePW/y9yGvmdVSk0XO
MkOl/ESIOn9XboTkOnyxjCC9DinGVJ0AN9UZP3QzD/jBzqUN8zh4goxgUIDlzIYVUQUdO5+VK3mW
AVbkE5UErwgBERJrngtJetOZazXgkKmZr/ILvZe2brdkGHgY/GBnoWJT61qOD9Fs6w2FkEZMZ1aX
ubkf8JHdWyibhrmh87B8kMRM1rGZRQC5uo1KGB5BLZzXA/pofGnou8Ww1iFvemzH9S405nbj1cw+
E3HOEtiBunqabd6EQSJyU3ZKRFpoc2LaZzcnhA2+L0i9TLBxMe8LD+oCqmljX0UEC9bzfZYiyM6r
cl1FCbtI/n+9ru+0DcjOcZhKBdlgc84/FjUSocBs4E4P7TXsYLZFQ7FD6PJt4wFbBez+aFy9gsJX
EShVNvG6n30eASmAtqYDeG0Rnz2+axgg3UlCxi7rFmHhVLP0FTQG+IfBuhfIBQ1WUKaQIZwLfFhz
F7F3CTkOS3fniA4BE9AMl9W8icxnneLtpV9EYYtAkg5UM7gaHH6W0fBot8NRKpC7rZwguKPwKZfG
xXCkST5F+sezx4c5Ji4oR0q0rp1HQUJ0KNSh7ijhiaxDoOUhtgtMZj7ZC+TBJc4ofLRlznowezAU
i9g8bg+Nx5kUaw5d1ZfTLpfbZFjwIY1dM6SEqZyFUuyiEX8GHvlhlaZwllqySrYGIe7kJRH93WXR
Wg5oRem7JmS7Fe5zPznGPv9KM7Mh/0MzlisIZkBYtc5qC+smYrGumbxVM3INAHgvR+OtkfXBiAC0
m0v86TDO0b5X5gsIXv72xJHtZ5fRbFZCNGlLJIAJsgy3Rvo7BNF2KO2nAKwxgWEwnUXXrKc0OMD9
iQ5kFdNGSEFMRx9Uq8pM+23WvzX4sE7A8btiqnZZDmqNrfPN4VHf9IZCMoF4ylQLfA0QAK9799F0
zLhVPFUnrH4b0ICS1rsquBS5s3JuDU3SlqkILo7zhywCwFy6w2moyw8sDDYD4YZpmYs0jS2V4/hn
5hl/WgegTow+ZZWy8q37vLxUFrnZJdK+hlKmVHmHiBP0V2ixkhZDPJ0MNuuKPuA4wVPZtjlmpvSv
HQi1caLw1hgMAYIanDNOlxrtifN7JrNwb+EY2LYRbECwjMkCCvz0PNAjjjLNHSyZOBcNaQlBS+/a
nPnBM6oq2gOJuGc/kcWGcFQSwglLh9Ipt76OAJVhbSewwkInF7DVsJG6CIOgMBakMHus17yyGftn
9bRVXnaoYG9tLJA/LRxk7ofiMiMpyEYDAb2T3SNSJaRbY0DQc3QqZ5/c7sHGMY+OulMI2zipHpbd
VMl2hTrCY72OKAOhM0pZ3JII5ntL7scmuZuqzgbkMpcb9Jfv2Wx5xywjnUokacpSOSUWwKXd8WJ5
6L0UMpiR/A1xD68xksTVMUz/zJM9YpmP660zZb8dvfBGYvwefUYbRhvb0bHrfdchoLUgb26wS/pj
lJzqOD+1jcJ9NOgdcqgL67xvMYb9PtKzc00R4JFIuiJISygOULfj3O0BRIKbbID4oAChOf/mg6gG
Ma8aHLfkrXO2NDEW74GJWImbPOZH4gLGHwysDjKus1PewCtsJI1W3JMeNSr2j7brvJWETOOIbE4V
QTfrOFI71dUEPMQnI0JWmSH3jKPpxt4fAxkvxz7swb3FpCDdOc3V17F/TCiBYC/gTtAzLT40IyZ9
zOwQGdWH2UeVGAuuIcVFlhcmKRQk/tRA7lr4r+vS8H8XSkDljnYyij7zmQeuSI2vfFwgqX1sbmz3
GQ9zw62ltiKDsFARWpv52bg2FhZoRIs4tMjbB9WdiI0GpddiwuoTvSNy4xNG7ksZBu9FPb0zVwQq
IIPhYAt2jCOIy33KKFSnHJLsXqwVkIkQMwcrDULRCVpbnJOjDb65N4B9aUqnfIQcNA7swDPgYzbM
BeRiKMtHlBxNAoegZqgAW73cGZ61PELeA65pALPOSEnohztZmgMrioVsh2hmNS+bxrQ/uSl+55yt
ZZEzCfOyZh91lt5ZtPWrvhg3iRe1tNTTW29FOSaeZ2dK/xB8CkSgQhlMJDCSkiLHHVqaE54O64lA
O+eUzNl+cLNjmnJeGG5zSBb3am9X5KoMVMayFatZJ4iicGuv5hH/UAn7YCRWm+QUIrfWiHxLti4s
0ZochPniKu3n6cjBpwnortr/w92Z7TiOZVn2i5jNeQAK/SBR1CyZzGTjC+E2cR4v56/vdQOV2Z0F
JKrytYGEIz0i3Mxcosh7zt577T2LjVNRghDLIk7UtSPDBAlsCVaBFlUJPT5T3zUNg4U5TQCjJ/Zh
36Vg6smBJ1UK0qD5ytOK/f0S41FR6dIKrWsIFgQDs4j9pEQjohYXDVOaodna+KjUHMYL49sg/+SZ
hn7SK/WsmxC5SfVrNR46Ynu27zjGa5tMNzqJHd9iIiHd71EKZ6WF33fQBsRES45qpHrg1WOAVfvU
sBiczXp84NbEnijdqian4ylLKmr9kk8x559DRCdUriefAMYu9KHQA5lvqKw3Vo2JryMB1BTq9Awn
GbL+OMkAmhEIc/xjpA0cjqR5nbNcSnDhymwI+1EgDp3A5ljrDRkHLBQuH+O2ze82GZbslSKkP8Dm
sYYJSl/s59hIfjMZNk2MFLTItdcN7LJF9svZ4K2mE2cVOtO+Tdy30aUkuG6tZ2BXfjc6mR9a9qUx
MVVwnGm2tQJw38IXD4nSWTshsRXH0Xappqv+UJGfqJ3mPjSKHdACTRdklJy0ko+DzQ9qibkHjJJ+
KEpR7mgKeO2KYVibdADvhwl4iB2aAQe8vZmmt26YUY4L9JAoSh+JMODkBym9ZUH8ZGSQJ0MHKDra
8Iduc9jPQImuFXyTJbZkv2tpfvE6rEHc/Bcvsomes/paVMIHhGw4uikQfafC9AWJYLxqCi1gc3md
4U8A2nFW+cLVCqaLW7a8rho0RjWDH6DohFmJA+eMduQJQi2Zdhn3RaLL0XgB+OnQ16PCAmGGMAi7
WrPwsXYPWoxL07YovQMN3zQRTQdz4ZvOZ++aJ+LsWCdrlcOLHH1QU91VlZYbcyIV2JSXKXpTXJPc
nyOaTZKxL0fbJ9wCn8DrtZ0FghMbTr8D/tbTBziARTO0HmSsqQGf8J7skWG8hxNZ0U/vQx4kPKxO
L8oEuDJROSGumfTxWQ6uIP9FLRKOkw2FjUzu5NqxzdlrN531YDZf8sQLg7Wjzd+AzCjPq2jQyBLl
6sbqSwOM/BibtIXUGuxTMRLNdYd52RbpPF3ViCoN3dICK1nwnPbh+zCLetOkEGQo8qoEPDFcO635
7oaE7Vk2SyS/xaIj+23m4iGegYIQhKetHmpHm6Dzs2XwNrDy+edF1B4H11QoUAMTjcHfC2ovfMsm
9THyJHCc/j8pte8icvYEjRQG31BA3+WkQnQaIdJ1IZAxLwPnl9H7+i3M5tuSjhOrkyXb1PTsrBIX
qpLrsMvpouEpHbrXRC9eQRFyfJghV8Z9paxhFAvc56UuHOphN2NM+JqKjd6PHOa5wWbe7DnDGhSO
hcRRaM7gIOfoH4Lx3OscjWkAUOQEyBn+eX/MAbNzOqWFOsxwxCjyQsrtfYupYFVbGpotINRNMSt+
DG+oU56wR/845Bslf7aQJFrW0882aNpMMmoXZ2JGdAQyobhMkmPbAbTNJNlW6JxTQd2qknnLjPUU
SQouALYHxYKLyy0NDXYk+OhmnV+FtQYPHo6uad+ingfAcm0n0sukHG8dO206FYi/wOGNJWgcNzAr
/68RUO8sib2s/zXWcatOnYu1Kqm+7F045cP5FZL4W0n2byEpwAP+4yMJPRTElA9tHkZX0wZlkCcK
9UANp8Qh0zFs1JjC6GS9kuaMA0G+nAZetDhIKKtQUokppVlDT3hOJK/YkOTiHoSxB8oY2EpzVst9
KBnHCU2Q7r3ifEvfq6BEjikpcaAiw+GnfR4JOjbqcWuozC4v9iKX0djAA+O7jofo7MhrqhwAPJWX
IaRmqfUY1xMAjLMg/DEZXbvhZMVbCWwHe+6z3eNZgj3/xCqlWmuuNtPYmTR7IRC04wJ/CG0rzSou
WIFnEdavrpx/vAEECAZPIu3Tgzc17CF4uh70ilxnXQv7tOBoxqu8TtuyvcUWM7kS0ZOJPc+Nj0hu
EewPID19Tm1UQ53u5M7nqFK/ls7YEcjAOBPBio+QoAuj965iAVspkHYd97OabDoxiDR6qUIYQz4u
qWvHWQeJp5BoDOI3fWqoG8PqMvK43SbMll0b6SQ0mCJ6D6iB2QCl10fDOemDve/CHi0ivnsl5G9F
VhKxxOeLcFMNe7b/BNFDv57B8TfY8cE1ufpNGY2DqYxMW1PzTW3JxXSxETvKowaT1Y/GYc+jVGbx
q3W/IFvNzoIpgWtnbffJjkwKs260H2+eCLhzDou/NNWrmlXqulnq0qcbFpUI1EZliifPxQmbRrSy
20727k2quqs7Zruw7rdcPjGjRuWsEdj3mVD+jG08b1XQ1RivTUQoJ7zZlKsgkqcGklV36EwXE+zc
4Bl2UM/Y+znVfYAIQlCNHkHPGx61xnxUTEvzs6b7SlljkYCLKemyBHYa+8lSoamjVZXKuKxjofyy
jBhZb+A0qZc3muc81l1UtuMwy/jAOKVyyuryGuU9nUBdz0EBnRyJUdMiV74NHKRms1j/+wrJvSr4
33/8r38qWP+Pf/rdvyxl/6c/JP73X1+Evgr/T/fnn36z+aut/Nb/tPPjD36Q7u8Lf/lf/k//5X92
nv+3nR+6Rh06/eX/jfZx7NM/o8gq5QHT77+KuvBl/hF1cSzL0DzLY5tnQ935hwji/E23dN3wdOYV
ZAidP/P39g/jbygmpsU/+wfR8O8iCPoIeoVtk9uUQ/+/KYLQ7/FfsIW6igSjM2EggqiqZ/BT/L/Y
wpafLGV2JvgfIXgK7isJM/WuYt9coEFy6uLmhGQLqGOMh4Nq1S7ozkskZz5PTn8Q/mo0XdgVEaNh
yogYylmxx/NHFOU3kUOknCYrxsol41BWle4rARwcr66aB0Kk2om8CBikZc4OZs4chawUdK1xRKn8
M+KxPGiTgFM03gysBrAaXgBjPGVt/2YoHaF4y/foHS1iZ9eezJJaZGrW/vDq5j6+IGLeRkiqMyOb
UmshJB7C2pmG2p6O5VHhULthnDGQMHlCa9Qzrk2l33v41LdNjWdDJhmUhF2RcyXP+hX3mOxJcG8H
42WO55XGkUUQvKaV/RXjzm9hud+K6hGtYw8pusHexbF7MWzMraDal+NSAnDhmL+qPARkQXDda1na
DwmWUVxLp1IbX4m7rKx+wTjlmb9VFT0vQ/loLeFrr4hd00V7J/ZiDnTJRRkxnBVA4swyzDZCxYSL
TVL1dJzX5FX9Io381hzRrDQGWacMCwRrwPkz3Ma8iA8dboogKvTXLsvMTT8WXwbJ9GBO+EK9WjMe
CBc6LqvGv9b2pcoArpnNPRtgI46KV4A44dUv8U25xniVG3Knqly/7ZgcKru8NFpHM1g5UTjG2mVu
XHLgFrw5arNmSezte86h5cCis++8AmxUTSFU5VKSINSYuki8YzgR4ky8OE457Hh1VmMN2zlnVmgb
8VJF/YNlRx6L8/LMh1CsTXdIfWPEaT4WQ0BWFOgWEcbUvkMOUn2VFTxCuvHcx6H9yBAI/b5JPqf2
Zuo1O6l6mgIviivYAdVjlb0tTL2c7dvnOe761cwrwdHt0IW30BA7fege6mj5QEePgqT94dTCTqgz
3pSRbyUoj76yvgmytILbtXjQcmzsKPeM0aXWuBYBHX+Z7As4uyr3hd0y8z+/lJV5F/aliKBfgCdJ
t+x2M+JQPiyDoOcgfmROO9LV/iwq4ztJfTI+nxGu+SQnfFB6P47RHyqMRAvoRpz1Re88hSrIrtzx
zsAKaI0qcB46Zv+IjZ4igohHZsTGxm3SKzclLJJy0DGMCHfG7E9LM99ngU9y6i2KwJzdRP6dAPnX
YJ/yjG1TYvP4U6tjVCqXnq3C0BVnKx7VO4nzxnX7jymxgOZl1yy3SQnl6W7GfQXUn8eVN2bb3Bpf
kzp+I1N88cj6l6159SZ2efABcA7IZAIFqSSoF4swrR6fLdxidQrhwfIyLp0ei8mi8dMO40ntATWV
jrhOSxWwatpR/73jBnieBHSDUSsCQ8PKmVa3vHfO5AW+qwUpRfH6L9HTVM3VAo2TntIJJTKEgWEI
46jV1s5t+hcalCAo1CkOcQ5hS/Y5CfHdWPnNjV0P6kf+p5+A2GvmK47OS9dGj26dXKos3OvREmgp
B0zTqi8KXokgHL9Rx7uHkIaP3OuABxJewQJkecR1zD8e/n+FTCGBO4RarzJ+RFpfoh4gaqacK692
JdOSgFJ2pZGo26Zzg/Ejmw5iSF/K/D03ox3n51+2BZ8tJIp1AUN1YjWuc3jatpXBfCt02dMzqmt1
6mm3d6bHNISO2NAmkmicoxokHbAUpKzm6mNS+ge3SbBsKYOUbGRpb7RvlrjaWrEnNqHibULcX4uq
KjAFSM5NQnMvpp3N65zE/XYAVZS6Ezlxg+2ZV9Do3oLgqyFFUC2KbFe1OBmjyJe+MLLmAmPZxtGc
U7oob0NbeIe0xFeTwO9ZDxGQOQEMdnHpl+y7pxaFsYhv1uD+LmELfVEyTK22xYNpQroOx34X4d1a
h4anbdtaPTtFdx6NheceqQXVQWmradUE5NR1G/pQ37KWbUHNkE7HLL4WDr5ZVoGYzMutlZoYZjs+
wAkbcbCudXSkN2jV8OfnsuWyJYEwN0O3duJ054V0tDYehYf0XTzVTwoDQKyrJ+JFG2thQEhL40TB
6qZUvVejt/9YSndLSBl0pThOtrU2ivndjsuz52av2JVb3FDG3aYsNtF3wL+DoXnPC4F2oJjsVstj
hoGyHt2XCjxj04JnqQvO6ZgrEXlC37YQnbXce/fs/gXZmfh8T3lzs89b712hy6GKFda6ywc9VIny
M5kBzPcFvLDyUypkdTy9/4oVI1gW/PaZW571QmyUbr7nv5rUVGcBtZxi0161eLuj+OKNzsVVFjzy
zZnCnyfH2KWK9WDp2k8I3NDUnGPBAHCgd4R7SQU/0TmrqnBgnmOpZhv5ko3G3om+MG7dQzqMvVZ7
pVz61nLkcLz9KBakTcD9RL5YDyrqNv9SVesILPFd72IfGTbcRnZKOdGikj8qDhn08cKMv/n6M2fm
5M2m/xQ4wo9SLs+ZV03rjtzTxg7d79TtDnRvPdVDvlEUyItKcmBbx24OyDh0jHkVMtYeMr5ajRd7
VSUFdmbO6mPWtbvILp/JQOOxwMdVLH27HlyAfi15tF4G02Dw5DKoRrfEva1pSNzEQ33ona7Z20pf
nAcj+RaxnbBCNZErupTNe/oGN/dzSN/oir9Xevw11vnRHjcJybmsbADl5NeaRF0no3VsSh5TGbaz
ZPbur19Qp7Ij3+FkyXDeLGN6sIuofuD5nMgIn0GWDxHY80G53HGof0RNQ8Jp/MD1eUgbbro1xTRP
Y6dXgS5DglTV9EEmg4OYCfY2SUJaLqN9+il0JToqOB1zGTksu+I61UYQDrS7zAilsOLOtngLyTDw
GUD5UWTtbiujjI7MNMpwoyEcbP3WpVwOgww/FrO4VoN3j61jK8OR5LCpS+vfEY3eU3buEXR6tivY
G3IZrbRlyLKQcUsE70nGL21ymK4s/GrafD9nPfTA4aeW56V3T8Y3p9nF9VZPxmGSmZRGm4lskvdM
ZPDTrYmAFgZhUFPGQoUMiOoyKvrXL42Mj7L0ecbOfg1LFtuM0mz+Bh4XzW0smjuv248eA+MhkJqT
TNVJqE4yqpqRWRUDe0MyrJwVs5WQsdYQ/3hAccel+ivySvY1JgNrl8XPyLIQrC5O6lQGZdkTU1BB
dDYxuX0P9Z/GsGvqZEjXypgt2piAlkz0tkpfEnvDMJBfp2bimVBaew3CV+sglHT4sf0Uy6NNnlfu
yToZ8O2JJTbmjAV+7DnyNS8R5vFJIddkD0BHqHNKZMU0qeGoxNOoSlPoPNwR0qyX/NUhZaySNiYn
AvKH/PE8vOP02NXV9FolzsdCSnmpiqth1YSPamyzXnrM8HqUMtjcyIgz7eKEOHS8moMMQHskoRMZ
iS5iWHC696tX55Yj/YysQ3bEOFmEqXtC1S7nKmQ/Ttoybw3n+hVNb4uae0/6p4VYNhrkHTwkToF0
0oIm4cLl87SaGozhddIqvmbxuBRReBRqIemasJ/zaRy3/YL4okRALDF+fMQyLb5oLFYnj9SFFR3Z
wGHakdlyrmW2lxTngkIkWmFIOKDuIoTKVHpHPL0lqm5DxiMeTHiJPmpi7L3Ms1cy2d7JjDt8w6My
5NdRHrIjAxMv7QxsnL8b6YUxZw0ppgWMhixFWsHlhRDXMsUZLtP1GjF7kAXOo/w/NgH8MX1suOWu
F8ExySOin8ms/l+/tDO7G0KUYQnLq5bJfh7iQS+z/pQHBo5D6W2Yw9Q2x1egIwgzkhCAp2ELyw5X
6fLSSIZAqmNZEOz1cEphHJlsHp1Tqxr7uvylav5HaMWN+eKFlSvyluQUsMtrA0WyC3RJMegkz2AC
bNACOBgk6UDtrO8G9MECAiEe522qvrsZek09xNFBcZaLiicG35E9rBJACiNABREJSu5mjqrOnegb
LYVJf5jZwF4gcyH4WdyGVW0nmg5vgprfDUluwCL4IiTLAaYq+ljaPaRLD+tnDdkRCXBQwT8kjxXL
YL/y4PcV1nSw6TAPpnQCY893hIuvAvp66IYQxGgxmyQsZ4xlldcfVVetfAe4VIOTfl+2RrHmueFw
kXrPjhYSQBbKI/SolnApsmWBeDSm2ntG9+Jm6KF9FwJgV2E+lbGr3lOjfsuK1j63trDOnqXuzHg6
kw+yWTrNHDCgBEzeupkyHL8LhHqTGC5ej1LzGSkxTaBJoUAqO01NqIJRiDx3c3RxSo4uSfgsdMB+
Cl+OFAafM9wnKIvFriMXuzQT/S+0TWH9FXSHW79FFCqBCfz7UnFCxElVSpYN5wMCmXerLp50to0r
Z9rWff1LVhlXCk12R7QnXGy1RdQCxGc2if2oOcWpA8B7srXhTz2P73itXhp9Csrm1wrhPpeZzUEL
vyaFdOLI8ecYUUcJiVwcgAVzDT0ZQ/es0MnDtTjvoSUs66lBIqmGygtKszg51F+bkbx6rOzmqtpn
E9Vw2i3z5FI06mOdwF5v54/kSeaueYnHsveV1Io3cUgbQzviY1aGHsRDTSMXjsTSFrdOqylDFEhJ
EPnOltJvUvoSkQ8eRy/x1nwQSrJUTJXDUN1pGyWCXI5w94HhR02/HN1SjQLNSOaV7XI3SVA2KC1Y
YqbMAq9Nz5Gxk0hKnVVLR/flpg/1gWQ0VrkSFBQlBGixJKW2EZcEzdVJRU2x62zmFOBjnonlYCby
Bl1LMr94jqaCCrQmPVMXc3O70T3S6vLYGcORaTTagOx8hEd876r0qIb6FxsePsbRc9UjCCwV9kqh
cTQrK5zoVN3olqyd0zwoGhGWT9xTt84UB3s2Do4o3kav+WkQsSOVCL3hXAdd6YmyaBz/HW45kFiq
oA+18bEzF+cBAw1jQUV+eszfWJXehJLucryBrtYDBszVkgEjrVauiD4NIgXbPMyeoYme++xP0cXX
ZkDuGTAelpNNZ7liokBOVHlSOZMFSJHjBtxiu4Os+NT1+bs3RN5R7XWYq3B8Qxfqe53mNtUAHpkJ
0KBU1kKUNNKnWjevGg0Sqs4Ta7Gg5dYCLltITkKq7gbaJqAZyYD4KagE4RmFjNiH6qcNR28fa96A
MZ7LnK+F7VYR4NDcKMi7FMsNSQGwTFfaxK5q1b/Xo33IswEBHztHF7Y/ugpXc2qyN6MJD1M5Elpz
T4J88AT2AAky37Q1Zj7K2evzHDGdTXF/ydv5MoqSIAZTp9G6T6Wn8nze595wseR3Ci0svbLnPH+M
ahIkXgzqv8GurDbmOR7bj1LPXobhkeIT5Ala2hg4ywfRnUqJr5xE3l4aq/1tYN8eU6V9QRM1A3cx
SfA3l2EREoOnL/480VOHGY8QkxpC5XNic5e6DYfmZTniWODY6ODHhbKbKOJJ8xruqyo5qTC+OqlL
62NxTArarwdMH4uhvBsLkfIxmwLQlVegxJ91Pj6QLGA4n58ipwe4C+WBPoy+PSdxj3h5a2AidxYd
ZXHyTi0cLhwU6ejDZJPUdWbF3Qj3XkPdaaJZG1qLL4V6j2n4xjD52Y+8jHZX7/Cj3jMeZuukEBmX
xHQjp64dh1Z2+NrFn1537vSE8hHi4a/Z/WW2eYQbhX7WdOegOvHBaerbVGoPWceLUWkFVAWOXiYx
pFTl82uybGN0xFmltEZgZ94vHaufhiDnwHlxcs1r07Etg1PxAM+BVlrmL/1G3QndtpT3UbvyWKlV
exYWDZ0IBTF+SkQZR8+oOmalWCSAIJBt0qJ77WRrKkpDDZiO6DxwH9XzJiQVZ0MK8spfoe850VRt
bWymkFbKrrDKFd2PxtpLtGkrWljeY4GTqR+qy2gu6b4CygY1VXF2dClUB0vYz5UgkAPt4S2tjL1n
lb7agkvT/kxa6eCKqWWRsn1TnHkIWl8dl8HPqJKTQRaiw8stGsdipRHh9Ctn1RsV925oxWUPH4yB
D38RtionH78sG+SMaynHFNfeZjRz20/0kW4qWnIvAPkM1gTjZ55OzzlBLVTJlOcOnqTNBG6Oip2T
t9hfsUF4ZsSGaZoWlQHqcZpKzHl05pY47/TmNCXDIRLd0V3ar07FmsZSQz3bqQ02tFDOs/6gJdWI
rdr4KiKjJ+4ZUwHk1scBVmEOApgLAyBehXvRcJZuo2vzJ4RfdWOzL17h6Xe4bLoVqHV1DcGCspSO
GZ+tChtPj5AzfVWt/tEWPARnFaJ0R2Nl4EjZ1mudaOemmCBnpWbp3cIZypRrUWXvc5Z8KKPOdk09
T+6grJZxcvatTGQqbbcvBIXCWseRerRKjiNLfXeU+AVP1ZWbK14HtsZLj/prJLeFOoumHIFEF5vB
UpwAYZVbD0xJUzsRon0CH/xYxslnFRInazA++62uv7oJf2vLUx/t0SW0lGpPkeXsZ7uLdrGBL1Y1
L2HTPLLZeUHCxuc2VF0g6iWoIzpclPyobOPMewgV40DjDTOstTdsdplFG4PjpXDj+O9LW/9St/on
dev/TwHsf1TXlf/5F4g3/vR/hn+Mv3kmhkX49khbmuv8I/xDV5fkqumu56At8a+gq/1d9zL/xsnb
QZLSeKggSP3f7I/+N51KFNVxXFdF9DLcfyv7Yzn/VfYyEWJt0wXuZntUrWj/RfZKB5OjPwZjv/Hs
jIi3ilU/NDu8MiZzS0sNZcBnc81d+oQDodgoJG9eF6BisLoSOS9F22WY1yOVCS+jZ36zqz91cfw+
iKh6dRnMq8V5KUEjQOq1mp0aw8iG07E2U3veEmQoAbZLtDK9FKgQcjuoj4D7eVJ7IbddpX5SR40z
arwBrkriHmCZ0VkfPQ5XrNXFcIZFsinI0fu5Lbn4LtF9z83fS5dIQpU+4CJI4MokJAm59S81ncLl
sqjrScuSLZ/IPEdOC7F6TCH5k8bqvl2smpC4Xe8xTKDegVsFEFGSLC7MzypT40Pa9yFeO03QL+D8
1vCGdhbR74hhxTVN7eiQmhRzyXCwLG2EO6BmCw70QgDttWZV2lVx0DGJLWJPRnejagtCyoty0uJs
lZrfng5edWa0fYsIdlfTsaShBGORPPXu7RDcMd78BrJu4fQbpBeAqt6WVflaTa9uyyow2uk8WFPM
ppIVWuk6JjjONeFrh6hjxzQ72rNf2/sSym9MjSct56tUZ7sfzU/hMIZHXF753cQn1euj+kL1/HAt
XmZTfzHbNL00U1fjrxrjbed8DR1nUntiFCZbXeJXgViOGdofAV43YfwwMslv055zBr0UXtUdkj7f
sSQztsOQlj7gnD7A7YN1gKflqqLSFoG0ZRUh+jUrRezIRgGagZP8ehL0ENM5Zbh4NKQtsQ0i46kh
6UFWiTojtH7q0ydWrhPLMDVtD1ozfaYzIJCxIjKzTAN5FTNT7tDp50rjBJ3U8mHDHKZbpbGx7CsF
KQoXW3mf3KeQMTBhtWBEFHcOX4tNH1Sq+u2IZFpCQMYd71moHMu8QTDCNX6uyng18PwwwZeiHNoc
c1sWpjpE7DBGEhzIjVHNWZkMpRYdS9gbatwQkEG04TdHhGgx+g/msxF1uxH3UWtiKn0U2Li86JOC
EN/l3UqtP5zzSeGmq7zaCUv1oc1BeGfn+u0YaUCdNUElyMOsYQf2ILK8DhvzrlCmnUgOk/VRlF1Q
Vf0+tL44tRGP6OEtP2spjXrILGCbBdH9Khr9rt625k7HaJpSgT6iGOUMkdu8RMMxGkATsuMepyzH
JkVluWO+wV1NTWaf7gJ6pa3vRU3Ym0FEFfuUEBjIEsAoKFk39OaVhzHfwO1febRleYufDO/0uZPG
3YG9JG8gTolzMgRsBNyIRupn6seozv6gvVLdiZKt0oxGP2B4Z9THRvs2gMHWUh1DLAb2hY3TBMEf
R3HBqyaWEMvsUWfuloA/7ErzdnaxpLqQBSAAQH41HAL51NujpFFSzObtUEMNpr57bY1Mj0+WfZv7
rdbRCHAkH2aFV9seMUzOQdyF28ncjnjhHOtj0B5r1pJTSoZnZtFa+dWykacvHG8rN2VUCUF5U9vA
PprFNLAj6mpmSuK+TQ9rdHcy+hQMc4tpncjPN5YpX8cYO4BAzD6KOvSt6sq4xZGfShzG7YqbwZ+K
VoOy2ekFJj813xgEOTT0KYvElZU0ARbVtd6fwhlmB5E3581jddAnuGIH3nH+G96ValBXVRP0A5sL
iG0a+qczB737unQuJX6XWqSU2YJ4GBJq2lh/12+p2Dd043YhC/ECi+6q1o7R8KOHD/VDyLZxSAbq
8M4TnQA0lglKz2m8FtZxpBmwS6kVXB4VEnB2nPtKi5X9rlOw43C/L7NoO+V3YmxSU1jH9dM8bsz2
a2nYX+uw1b4boCasZfr+ORvPs/cTDvVGbvoKcpUCWxAGcWO00FbVwKJVa97ZlCWVNAf9eBzG2Rbs
cz7EbUTQ1OoC2/u1c+4uCwn2yVpb9o8aCzhmm27hb5FGQSMrPMRKM5/VaRvyOOtjcWCMi8Njkj6X
mEAtJthMD5L6l+anVelexLirzBv3uxUNPxqooDCf1gW3bu1QyTxeuF0sXAemskdiRX+8Kc3GUWhi
RS3Ht4bjYDY2Vfumsdke868oYmuBPBpWL9N4VGFhYsEi/SAvnWWKqTPX2DqrlC/8AbJdtYExZeum
OHjghAF6r+yHYS6DQn/DasqDls3VQEJJXxtJFSwlV0MKRrN5Qaxc18XeyFhss4vfRfmHpW7G5rui
5rki1t992ZhXlPDZqEURWEQcds5Asa6zkIQqCdWAo3pwq0dnVhnNScWu2mb4msc6AtSt2XtttvK9
49JIXtnNiiVzRWBMF4EV5vFWEaniMxwxA3fVLaMtSs2XH0M13+0FUdqaAZrnvRU+edYV+BD1WIn5
olCkUY9UpOlNNK3HZv6OrcJ9EQOdBkQH3+C3SAJEdUP9VC/uqB3YBWQndojbacKUMqTWc9996GVK
oo89rg9lI4Ugd2todng08y8vHAB5TNyqACPSTGrrbCvL4Re97tXOeXqqiXwHbxXuHSOxn0TYulsc
MoEdiXdtKMVn0bD0Kkb6f9siCyoNdKeOWo/RVdU2sT5GQQFYYTxp3jXSmuvcP7Pc8U1+EMNJVtjr
tIQPg7PWPb6PVULBeNIRd8iLJeonMdZdWT6WdBJ4M/wknADuL3YJR32Yq+yOLwnj/HJo9d+wC/kp
qu0y/na4hMZ7o5zc/NtU0lvCy4u3yGG4RWi8Z6lN0WlPKfewTjDWjDa11OCJbPNRcEaMLG5uEEm0
7FxOLyA1LygAiqGulGHm1bjIh6ORjz6Yhk0Wj6cWehchw0M2UVRKb9v4UKlD6eu0WnaJ+p63+mUp
WIF3rbLPltAjjdjUNJiQ0yHw3LnCxjOiUYzgat9iyrcm8bkTrvo0jBe4lmIfKxx5KMfi+WgXMTsR
ywL2w7KfJz9TPuUbzXi1eoP1wMKbEwl7x2wIMh5gKj2lp6TMLgkOCzo0mTQr/DXGktlAUDh6OY3l
VwpxS72u2TSRH6y7AhuI3pDXXajLgFzqPBAwPIU0JeJzbcCD8WnUXSCBDViIfBQT0dLoxa2H6ozx
OCYQxXKmX/KTa/Twy6FEPYbmBQ7KY5J3DtwWIYvIiQJi0Z85F9FlpHT2tS0YiItmJE+R2OxpDlqp
T/44kq2WU7WY5vqcL9TNhWm9I+H0ibVOlwdibcuZbu85YuGd8nFws9gBVJhd24imAYtA2yZVOqwM
xYc2D5B908/ZUqeD12e+InBIi4yU4pDlP9QmrZQKnrHLx3Zt9PxAvBp+48J+TKyRa+iBvxzKiedO
a61Lgjbk+d62KkvdHh0rgRgPa8hcNbycYOjxaBqptg1jh6hQ2YEHiXc1jjkkjNglS4NlA8OCt47w
cE3lwGqxJR8um16VrpbTCSfFSMUYp2QGPokMVBuNPU/wsICTsLmsYnuzNAAPq4JHf6tV72WX7vs8
wRa9kDvH6LVie0EfcTg9Dwbzw+iyXsZ788ZQznrFaXwtnvaKpj2rinsy2VIAKmTMaIo3o6RUcCp+
bLc7K2a97mb2j7T7cBvKhJ909Agk2Ml2C5POxlEbTB2J+WkMFiaePLtoIwHZcDEh3RAQTFnw+6kR
fXRR9Bzr87a3sYuU5bJxsB2seTufM7pziSZ3UaA7EwWWmUWWuv0c2jTasy7dE9qgPSUye/LJJs7l
aQG5C9SZk2XDdZKOCLF6PUBc5tgilWjFVW/sOg+zjXWimZSabJV7hUHyGxkttUSpCZ4Nv4huh/mO
8iZ8x5MjSTf4WtS5pZEhLR5MIp/zUFPlVSq/upH9FnxQT3NqvQIYbo+jMAcC63kKJ5uTvlUq8YPN
DTimULagTm8D1vLD0kJo0VEXWBq3wrggPFDGE9wA6g8Cq5XQMigNe0FUietoeJ10UDS1SzCZV6Kg
lexYLeW16hGHtPb/sHcmy3Fr3ZV+lQrP8Qdw0A88yb5PtkkqJwhSEtH3OOjG9Wr1XvUd6pav7Qjb
5bknDFJXV6KYSODsvdb6lmWtIbYhdI76SxHLZmdW5HhygaHOBlKxpdris8q15vQNh8PNvI+9kST/
ND3T2GRyum1/6kTWdp6FJZ94xynuQLzJARc61y83UNNwFgkxYqTXkw+476nCoRJHeck8gUfbV/SC
aTZ3WKTxQRAn7ykPQjkbV1GpTStXe4sAQ+AI5UAb+0yMM/m0dHZ7uHhuQokttHHYPACnwQ1b/K0p
h8HUe4wilyEvec06eJx29CEbYkPwYjkGO/1TIl6atOG8fwoTuHNd5vDiptQSmulnHAmWhvNw8sPG
uKX5kK6ngd4Vx9fPGPE/eDYz33jUfipoZZVCMKBlghmHQcktQs49yKZhK346lgpm+fgDjFbc9NJ6
R8FdDCUvVonmt2dqU6iEEdU1jV5MCUGkrjFGDQSHNyOdlRaEus16QildJBp1abXrucdqnoiX29Yl
nOpjaVySwsbQR+zg0FMomDd5u+pNZE60gO49x+Jj+XHzPHJeDFFUHuqcRGE8I6cGw9oOjOpqMzbF
pZs9pHP9gycc1nOf6ZQbPwwoDBAelbBmYBNtGIJgHcdH2RgksitoF0Mvd2afokLHoCfoZECnIfmL
02TdNLWxcsPx3mt2iS8KZNDwONEhtPKMjlKxmdwVTNwFlAJxHWX52bXAvDC1sHY2M8pp0fb1hgqr
aHaiixd88jjhcnAV89JItgbdmZzKCuLahPE0WlmICMx3bAyb1i4d7DJj86Dz3mP+Sk4zDPQ264vt
XOu/kow+IvgYDj1lFFDOqGtja1GGjhS8GGTrX3JEmWUBIyDTeG2M8YEZHahVsLPn7I2zmXnw7Fas
+5nYiBnWCKmi20mS+8E81+uUlh5Oqq9al77gnRlpwTKodQqdp1Bwa5Yg8xqmuIdYFnezg52XJpTc
mgk1mrI6CyQpCVs2zA8egwtJJuCQw5efI1j6jb+HZHkbeI7xLCAD5s/nWlivDG3bKJgfIdwyP7DD
J3Usl5YQnHhdHgIxZZOLrIg/MyU20LP31TXOjkwv1t5e6qsp0jsiLdEXye2VZTrHeXRvepgAc2uq
Y9qL6QAJmhtw9TORTG3GxL7BSOBLJuMq14+6wckiKbRt2PvirZcKSDrCrvv+MjOUO3ZSy2YhLhlu
QJWsTSD/esaKcuZPthxk9MJCtXbThGqP2sPkT4eCR9Bq9NEo1cWXzcFtAlG2TFIizVrj26s57BHz
cdNAQUUp5k3Aua/rql+o/Cht04ni2fC5Gsj7lSkCb+afvST5dHvXWFgeUNtej6ztZFgP6UAsrjnS
qX3JIkGaSPHPdbd7nmfzRWXPNjGgvs47Dhb+B7YRZpp/JRWdjHPpnsdZu/exS/FD6IW7GVjNerCf
rJk93c41XW6CoX4vgVGsWAJ92spnTWuZuDTUtnS2dY1JLB5GMdBHErubsbQBDmaPseknm6xp+R9c
UEFSfxta51G2rrWN6+aSMT4GLXVCmqg3Ccs5qv2oc8U38TxA/dg3ZK188kh92v4sknlf17gqHJ+S
RWDHbnBpxuJ3Qw49BL/sF/c+KOxN0gRUWnZYkSk7eI2nGhHRqrPNMJrFwnYmucdq9jk1cjN73rnF
l7uJha0t7SvcoZCm71hy3EfB0djtOC6Hjjkfd0kIbjghJLpyhsA8mDXgANPZBpqGFmszdZbWBl/5
upDrKtzSYXZxUurrxgl7aCNpg2/YcLJL5E0ia6oCbKADk4n271MQY6VDQl1vTB7ZI2vvwiqS8qQZ
6bsVv+kGhwxzACHnjE9xwwRc9E+Tww299vaVY74VFPO5bgdnJ4hfLC7G+QfhXpDQOd6lhH4g2CMP
SfEFoDNbFUVkQkTvXuYGq22LefMUuRLHJZddFf4eO5C2eMKVL8fNOPibBmsXVopz+w7u9A5Gudpk
fTc8d92hicOz05lrgyA6mjBpCqIm+dpNxg+yBfswAA0E7n0vi/waq/7zIueZMNv1A9fRg8ezeQO5
eDVzJM4jPEit3eZbk1UtczxFnqMY+2NfQwwaRH+gadOnI8pcytLN9+XkrWG7BewVSRdiYIgcK9sg
oYd76ctbnc9iUZvceIOg/oyNdOu1nr515Dv1B9ugY4AOBDf5YVWG0zvp2mxleRX7Ok9jV2RYe2jj
9JZXNYfFLD1o6gOTwmNQ7jwhf/BScZfPnGhLO9pBZMXSy1hK2ZBJWElxPPr+YDX9tY0nts8FaivW
mrbSoo3fRw+tTV4Y1CVWSrfBIk6TiIa5jABBjCI7jHezz7nqupd4spgfnSal2rn7LCfjnXY32ofs
mY0B7sxVRp1Z4DOJQdSHwYEFrzCs99CnKXZCiXTDjyBK5CZIczISqICMQzy8rXAiElDTqjnlW028
WTqrb9anv0NKBYB4GIcmgcE5GczfuT5dDRkEi9QwzyIFaoLN5u7E023CzghC4Zz4rCMJAzy5Mys9
tQ+fdDdWuU9wX3ih+M7umS/fq7Z8MKIbKQGa+lp8xH3MPDYH9S+6NTwKUjh8erJgDuSfQprjib/2
RxkRCY84zy6kRb6kc7mDQ7wNKfolmCY6KlRBREbcxdY4JREawHq1elcDHtmksXwJMv1c129TzowX
FELhpa2n0W7ecEJ6R+nqhiITzStpVONRRiamF1lz++Dh62TKJt1WqySbL0nXQJvkhbCSij7T6d12
++e5ZIDxnehVk3hzi2AJgRzhLmeAxiNKZA5ls6dQYEVDw3KyPSo7I6K+Huts/BTOrFKdJpFW2vwW
UQ8ygv2F3AM5YtNlIX22ATz3ngYL4YYvopRboSfj1vGbcOn2a6ZDXDJVFm5Snoc9JJH/0QR/f0fr
/v9Ccf81EPD+8TMqfxVxWf0noTj+mL9Ccc4/fFcACiP6xvrCMOH//UUGtP5hCAGgGL8VAXbdQLf7
Wxy0HZ+EheG6gtfcR2v8OxQHTRBmIGKeoYJz5n9PHRR8Z8ROprAs9r/++Z+41MHB+J76Dk3bAxXE
X/WvQ3HAjVyLYXpaBqLYxZQDAoNjhc35awrQ6GTvf4CqAdzUIY5IX9wqReCeqPYIBfH1wa12OtEM
JlQazKGGZdxMmQb39GakBLyraltxUJgr4hIJ3vM4JlbvvoihmHeRFuxLq2DzakBRyrPulNT+hYnz
yXM6ZoYQnrioR74TEA5Gor1x/P5MIAouAKpbh94u9jkbCzSn4tBXMOemBj5F0BveOpTDg6vF7Ybf
+EbGyHICSld1elMpYsTWglg4R7q1JvWgllZwZPvyao1ajs3rbQpb+5Tit694bYhYTwhELNLpoSBW
Mv+2U0VTqMzXwkI4zIyQ/MbQHhIyAbte82jppsQjscngIdPkOnSnoGVjgTdl0gB3uJKAk0afFY30
EEbuw6TvSqFfdemxJhmpzW3wyjjFTc5XDOrH1HHmjd2FWAsiouVYEiQnMx502i8fs2c+mWdtFj/l
rkq6N8mgupzmFicFjxZ2UushBipksvsNua9Lp4OV5bPdxw289EZW/S19MHWO8BM0b423t+uQmkNK
m72UmYO1ztp1eFmtPIBZwpwQs3Ng2RRe8Ime/cbT9xA1nofKjY6U5xhXLWPfAsPxPJHzuMLnEock
dh8xZdHRJKyHmSe2jImfGaXEYVbV2hV7XnHimL/XddfaEBhc5zorGmQzcFkAWTe2X/+KgesuqRiF
P8I8s/BisWyl8epoIHMDHQpWZSQPpiQHLnDbbqJBX/tSg0VGM2LRMdSYR6xyd38iG5ILjIeBjjgB
VGI8xO58iix5ovGdU9nIA6KYQYsVJtnpwXqSLtMKGzuKqPVhGRmxtwfXx73X9vOtb0DgDsc4OZtG
BIQOx2bLU24deNRITAXusO8PDeuxsOUUlziPgzF+yZ6HBFMn+U/wTB7iRRxz0uxZgaCKsuQvigO8
YmJ3rSKA1cLhgYrn3dRu1RTh4pGGhurLmlJiaa60+jUHX8fzw0KzceRX09dbvyFBGjEfsA7Gl1ym
6Q2GZsUlFvmr2PiRUcW7NrXwcyYBFhTBJbUjBFFEDB6QV1981Nltdq1L3OjPprctTUm/bo2GVRZf
rGgebf5cqA1ZahKjym8up41FSDeMR8uBqWhU1Ar0Vx+MWG5a5mLGfbQF7nextPSRA9kqpenb0asb
VdE7GPVPquVV+G/oSfWl0ey3mTjWKpAQ9Pvy1trVu1cXzxmDQt5rBy/BIWepLpEQabRDZQxkGD7g
tOAsmd3KmoNn1tclzck+doekbGiltDZJSYE9hlh2TiZCEj7eT/hY9r5rrwbk0Auwc7HoDMEsoaGt
Bvl+CDR67adx5ulugBeKgS5EyXiD0XFM9IyUGpuSRLqvVqddu74/xoazNGzRLW2+bwrtQsKqQFcI
wsSLEw62mx0gRpZhRSJKo63Yi+6ZbeAY5J/HFUBGykVyg/DNSUB0VM75GPWsJIzPDQzHbR2wq3HA
Tu902zmBIjpIu42f8S0WNHYxbtRWdp8HqzkN5U/aafMFmE5tXQH60erS2Dd18VR3vL2ElgDYdrQv
e6C2I/e2ecSxTdMSIrHizuLsLurXoIIP4FEK4MXW5dhUOBE410Yrc4wfk9B6AkpFWiHdulIg2hg0
WmAG2EhGpXJ+4HP62zhBsoNJQPW3/o8yZdwZou6HF1a/4xHwQhguh8ehAFsdgplcSyy90v9snFDu
CVLH5WdRsKoyhHf2MxIkaGv9POxhci99GlKwsUPg952D0KFmQERPUgz9qaPjXSHUHQA1KGr5/mWX
xUpGBSg8fZvr9dnDKzJ5hzFjtTQh7hRZ8jqXFB4V5bDXo+AjdFp9cU4M/7VVyzZZuC8BBTepO72J
Eafc6I0XtQmRvMcgOD0JrUMKDClMgyETEIZmaUpC2Gyc58JaO+FI/8cIERFcz6g8dKwsJ2eFeUaV
yMc7FPlsWbNF08sBuddTF+io/eqoww2Sna5ld4w3KoxdHGwKjijppgUEs/bkQOei/m7aQGXjWcQE
jEwf7TTzwlF4ClBPAWRcekus9bn6FZWYQogIpy4ylEkzsWHT0GAX56mqn6sZR8Foua2qywAtm0p8
uJhRdadjiLPKaziLV1skOzMrOEjz/i6oSp1h9Fm6Be2D3cY04Xtz2davB2k9GxkP6Uy3QJIw0cXp
qYwxpsgJEkbo0W4AFQt3b3N1RjwVZKCvbVqR8qDRbRcEmlh6ls0Pmg0zcZRg4UC+zDLkqRZ6yNpF
ZA9z3TgKq/lhWATLKDpkQx05ZJW06Tn1xAaEa33IaZmm6DU6Np6nBhbrndDmr5SGDFbMu9KtaX4J
flFgpJCQEUXy2q6zUJ9Go8bFUUyfPcjLU3GF1L1NPGplzFJt3aI+xr6EH6KnWpaWbezxvNvrHJaN
1Yz4EALk/Bz/kFuPx2BOfki3pvQFnpZIMlQ56KPwmF9hqLFIeIVwQ6VaHLew0PMdz72fuWG+8h4M
Nx21PHpoWEebcAS9BZWBZiSoxvPDbVFDFjA7rAd4DOd9acdXNpbZKZORDjORddss3XzTWKCa3C55
r6iAyDLiALZnfLrkwFOLsDnC59Lst42XQyAlSb5GIz3UY/Pug2Pxmhi1mTJpUp23EZYOgyvWrmmA
fAsK6DOd8ndw/9apDUnqjLR1J/kPcKDOMRjMdlPrGuerIIb9pomrDS7U4Go6k9V/Q8tF5ZnJN7fb
iIxzlkYpDGKo8pniy/fNVlO8eaxH2DPGowaInr3tfOxB0weKUU/jV70BF7BNJ5bowFUXAjDqqmjB
XFVOXR7wvqrDIQvUfkp2R9bhG3uM8k3o4czi6Tdg8JeErprk0VAU/cEbfqg526MWGCo0i96Mgwbg
/REAvwaI31VE/g40v1CM/lTR+mfF7dcA+HuK5K+D9K/GGVacQv7P4P4zsP9/vuhYzDrsZaa2Mbd0
Ir2NLfEXLNc/kUl3juoRCFWjgK26BXzJ8Ww2VbyFwg3Bzn5J9gFak2olEKqfAJJtdcWrSv0im2QD
coBDmYGpWg0knJhE9Rw0A40HxvwUajQg+BOUohoC/sJW/QhSNSVQO7VxVHdCqVoUStWnEOTGU0fB
Ql3Ee2ciyYWWTjJ6QjJ00HdVKwPJvUXSItBmAjF7vuQ0cMr2V6HaHOD7nFzwGiRE8P3ho2rpmMZl
TzJS0FDF3utbU3mLVE+EoDCilADwB1JNNX2etk8mFZ5tkbTVA6on1XbxU9vwNvZteih0CilSiilc
JyePrIlbT3sVwI7i2fOqA2uigza2z1bbPOEZAvD5m5vtnTM6oW/VgkHNB/RbijF4OTvVk0GVTIv8
om8FFRqhTsIi5hGSu9q+qqx9gPlg4VO7YVK/MSXhKafQYFVk4blljU2SsDN5RUqbEDQwFHMRZ1m3
yYqWXg8n+J3KrKakqN0Be92ZELd3TprvjTGZn7JBP2BlIcFZwn6zfkrPv7psM3ek1egHwItk0jAS
q66RsBmnhcKRtoaFuUQ1knTJcCz07BC1UK6DFEZaEAz+2myw5njSe+ypNhk8dlgmZSeeaj0ZqT8p
JgdXnb32+ltCOYpULSkI5NfS6e+ao78IT+7DhNtTcnKjn5V300S/6ShcyUrvqZOkUqnlYxe4Lilm
yXoaWlrBVRi7bIwyllrwfKyNkQNiqKJuY3ocihh6STq7PzF/kk6kBsajDmZSvTBe8qtSPTGk47n1
UB2DFbNb1bGFKk+tTNw6/dZRjMR2NM+m6p6ZA3GIVBtNL1QvjZNdfL1OVrrqrAGW8dmYqMctdTZV
Dc0ZaX9aMWuly4ae1z18x13lheWxYHW9agxBahcRa500fbkaHGpoB56HcQtG1xlnxtS6Iodqd2s6
9eJFabYU4MbD1gNM9OLa70k9E0Trpmsng/wChog1aHnV67nmTshmbmheXMMn9CtqLGtRS2lVf5v7
QaxLnmN4nfJbFkzlo5DbXo/tlZ7o3t5JxiMXhwEUlTSdbRIiyqGlXAfc+UZPNmYMsu7YhmGxQ7/v
ASq77xkDwluW6Cku8apfTZvei/s3Lf9iaiHWQ7p3VQ6l+ZirI3MVXHvdybZmw6E/ZNeUdCNtORHH
nGnqYMc5nXEuWXuXQXqqKWJaEf+3F3KKcvDk5NjN+h66oJxa0/F2XA2Au9L+OLn9T8wvcjMVCcmy
0X/x8gxzq6Tc0qmms8uh3hkByJtRBZUGT8ApjcVmlCFRVub/FR5HuewSeIq0xlUk2fqbtB3EWsLp
e6kZz5Xes8wLDO6lLqzAxBHdscids0ML59aZ+icapu5plg6rjAOx3w3FQQT9T6p++lNfPCQd9AYo
jXLxXbzn+VNKC09EkRXTYWOFyFtFXO8i6T03ki4wdDtnEdkhIVhvCE9mHG740deHwUxR3Qj0IA9m
L0SY7jx/LM4h5e+ks7CezdC223c2yCNCEYlR0VIxMLbedLQ12hwdI77muEIOrSUxjOXhRXKEBM/O
G9XGKjBnSsOb9e7TFE12mDuQnTo7iJ33bJh5eanMLtmhYH3NaqhEluOYCLRrVZvhlTz6fO7jt3ga
o3NotMmF5RU+NqZS6fLYKYJAh8mJDdDvKQ6S9rXVW2bA3OlWtofIS/4De42kZGeoWC+auvcQ2cYx
lq3By4WRNhguxMChe/jWvtX1F4wo2Z5i39ZbBaarX0yOoR1elrPmiZekGZNjA+PX5dopxS8PzyJv
57Xe5Nk25Lyz8mvGOsNXImED7xsGMB2+IrC2JeTP5Uy6pxMx90dCbKSKcuOoZ9FGC8N4hyIG6kUb
QYdn5GPHeW0MhGnraITNR5oi0DmiJCEIls4A+2mSNR4JD69hoRPLc4kT+pERroyWcH6g0+QDJW4V
zxmmQRcsELLrpoZDt8u7+sHMNWKdk+4s0gDR3yL5uaSD8+QVbKKrdMpWAnRgl0nef22+rrTQ2ie/
3WLIEeCqi2vhD2bvdOaJLlYIoOkKAg1MHRZkjhlkmx6jBI6JV9cyXgLMTEuvz+5WhMljHpZOx8NG
KKGyR6VPxQHsr7fSM5zzuXIpjkaMAu0ZT+Qp002nW18DDyAMnvmzbhefZNvPdihQPtRf2yu4qRE9
Slg9NABhOSqa7LX1sKxPWPrtdyoPmqVDkGUhknbepFG0bxJldXVHl1NCuZ8NKVjUT3jcw/Lekcpd
uebKAha3ywgqzaKajyIL9jOD+qXownztwTJmboqZGGEKZDMrAED34yKb7DOAoIFjDHaKIRnfOtNa
sXvH9qhl1ZrSMdb+mEOXAW99sG62WIov0RMFTBIbDRUfY9C6L64y4E5ULFJvrsaDBgaF1gBRpMU0
FE3JYayLia7zZxBdPRTikLmMQ5r6XwtGgQCAEAYG3ubsEz2riLcQVDeOJp4zIBHoKxVjGSK65w3l
OizyDJE2WsYFpzMIeFSxTdBVxwFSkqhU9884rGZFAfY6FiOibC8VRbVGzk+sN8SGIHG4cXRlV5+2
4Hm+vv9xHQ8XjEl4BmUZfTqWfYlmjOLa9EZCMWdbR3HR9w89srAxxQW/FhFh9BrriSZbdpCYbbEj
bQmwc9iA0KGSlxPuIs5Fj2OAYtB5fX1skynliC/J1Dv+IRX2l8XiDsly6JYiwKKfDSj7s1/v6gwJ
zwAsuWsMaxeCbXEkTaIwafnuM3vDJsO+jq7xUNk0h4VJs4enzW4nsgKWU8fB7KeNrwef+Zz/HB3+
mFpOOJt8NSdy0YreQtSKocJiYL7PkrbAsmLZsi2htS/HlOxyMGjvnj1hHbM6Cg7q4h3dUblKWYdo
6iZf/kpbYtGom5QXVzhOmgfD1y7hq3PFBUl4MJ6AR87hE2FjfAJAqg1hbITORV91dFfE4UvGQWTc
DlNKVCG4Mzz6z7ZB0QA3XkiJsGNiFBtpNpCT8ygg9i75saPvFKSFj3o3X2fubj2NztiTcX3AMXrM
SxBUXoHXLu3Pg7UrlNRbwMPf5C7JDZNYaQvHH+/WGcefPHNDW4maKVhXaxjUZTgGwcY1oYT3/YmD
pljFCQjzxPOuVoULUvfi7jD0k3/AOmpyJZq1jhUsDdZF84D9HpQVoptCFWP2sSANZVfZwxU205+u
AaihmiknSWVxGuL8VjcatudsjcHgyeEGsrT0ljaEJvxgOjXhtnLVOkVw9HshdlyAq0rOn3CI2NDi
Ade1uT7B+3+jy4zdmjGfjVohU1j2dYBGW95u8DllznOkwmDUWfWe69NhtYp7ekzod7DtpyJ2fEI9
cNsBhZ9126dPJ3bEYaJxQmV4sHemFKR4z/D5Vz5bdxGzkMPdST43kuEy0cp4o7Grd2hnyya1OtEp
yAgn86in2rqlofPRLIdLa7XtKaRcLoSNfxsyvF52zj99qh59bwZCpbt4ADoM1HNRknvIR3nItGwV
TujIgvTRIohHuXc4tLR1HuHsjvaRpXwEMf54prCIdhH/RyTADkxpc/LtiMcz80fSB2JdGBJDFcQA
j26iJsm0H3obb4XXPWPWgF3T1DTotActBl9gVSSIdd/m26XBV/fnZpe1eGWhVh0KQ2fLifR3GOz5
ZeSA8eyyOQShZ9ykGT3mTqE/NDBpHgIcFAeewp+eWe2HdHDWMcuvLQumkVWYid+wIhkN7hr3yBTj
qSNlbsdyXgBGp2gmITKUl+fRsA5ScHugWnEtHG4dkTNSR5F9orLenKj+SechB2cdIuvYPwaQZR7o
uFrHoioZLceJ18cng95rS06dVDVM0wdrtWgDgPZzkKDoCtoUWNoHlPBEaNIkMLH69d3mf9TM/46a
Sarwv0B8vn00efx//reCfJ4/yIn/B2FH/qC/wo7iH54Qtud7riUc1qtEGv/SM/1/GKaNJsni2YTN
7KEk/q1nWpZruAS04Ip815n9i55p/kNFEm1PmL77R+r8f+DThz8yJcxUsqggU//6+n9RlvNQxtQX
/PM/GcLh7/83eiabXue7b81DVbDgfP5bPTNLZiHaMGNLn7Hw4IqeV4Q18F1puIhE4p6NdKMXFEih
qgVajGGcAmvsXcegdi+mX6TLJC6GvUvwoWhcstLD70rrf8Bt346csccqPMdTBG+CU5GeWR8Mfj4N
0SoVFupqCXDPmM14MHx01DQ+JBWwS79lrY0tvA+hpPQy6RX4jHWHSww7wdFF+cvKEPhkmX9L4yx8
aE9Zh+TQUxvCPf4Ypc0tMkDAk8XnvUNsvezsdTeN3Pij9DKa8gHK0z3oMIV2lzww7kPbszzTHUH+
JRwOZsbRq9HIXFUtWc807VeY8Y9Fz/G7jbQS1IZJw0mO97fsdpBvACBnCYu0Svsqj/Ycfdh1faG2
8UFQkDKV2bENnBM/YjXe1YzqcfT2q7Uxr1XTdK+J3fg1OwgYfg6DPbb1hL4Qf87SKy2+JKHHHMKd
oXauqb+yONwtkZSAWRr2zm8TYFh2dGOlmO9B8XHHz72LNAJnqVuI07VLsw1Yza8kYa2kO+8cF05J
lVlrP+y8TdmmL1LjG8PtducwAFKAamX/NZQOqBn2NiaVSnhZM37mLnZxsFLFqRkKc0EyzYILZL6K
NHOPY8cuUFcUj/5cF3KrTxzoog7nUZ06OMdCbo12vxsIR80GWUG4gXYjoFhMYXGzfERArXzJNaAV
ZdJMyMPTPaicaqtlAWusXP/QCvcRgwB0giAPjlUd0axHs4mMcH6NgNzmahg3QasHqymHE6674xOr
zoQxwRwpKe3aS4q46TmfKWcmUIeHvBhuQxO8+JXcG8Owpsftrhwlo5HftNRraE31nriUeOaW/rFU
oDedLhK2vP7d0rJzN2CqgUG+jntRL4bwbNLyyUzqG+sQrKylb/zWOFSMzpAt+Rm6aXlKiom5f+53
2MUZscmiBQ3am0MEZWlgDl5kQ//oqnxhaPyIQrKWGv2e5PTgWMaIlxc3H9pVS1ZwmfZxSD8Q/bsw
xzo6X8bgp6vcqoXyrVoYWGv8Pzv6vHWMrUgTCG/tWpaEWMvQxDhgUemB9QA/LCv6VjlkbeWVjZVr
dsI+2ygf7cQ+WP921mKx7ZTXlqZ658K2YtNhw4VOxDhQljnE9XIZ2bPcMC0kW4IICgY3kc+kejiN
L63JWaeyO2Qn5fqlF2IReU24y3BCBIEUV4h21Fkpr7ByDY8C/7A7POJ32EjlK0YTuptWzzYSbW+t
Tp4hFPSV9LDGz1HxUbr9rsH6s8l5W9FLdEyUhzlpsBzwRMdEqxzObby3IwglZVUN1Bd0P5wyzx+M
mTHLCOvrGE5rPwuHW1z6jxZv84eMvhfYxs1zwLyZ91P3nhR1eBBjQz9HxCOY9cpByzHiWdplyNoj
vRj2JbOplUMjPBYaL04cFPPiDKjN22QmHldbqfZlQl+aTX/AWCcvpXKGwz7TF4Vyi/fKN95iIJ8x
klemdQM2VjCzmywJI/unbmQVQlD8ahc0uyo3vE8ofFH3kYVFMO4QBV0O//6HI8TZGVWbQ2BQZJBb
xm2u8O2TEDiE2N8r5YNvMcRrMWJYeNEk630zfp3tfHhyO9QPvAFPmNI/bM/du1jsQ6z2hFYfa7M8
ph0bgsBvFiHfy84b18GYpsdE+fXRHOiMQGFgFTfxLhrtTd/R9aqo5I7Ni+Zg+o9VBoDwBUgzc1do
NAeIrlxOOUN1hiZMtKx7ynlP0UexKiYbLkdETEvmEtnK78dFm+snogL8JSqVIIgniKg0N7mpP4MS
xXlChIGkEEhllWrQiTc4KudQqMSDpbIPpUpBZCoPkRKMEA0JiUplJSpCE1TLmS4ZilqlKSaBfOLK
/q1TSYtOZS4clb5IVQ6DdyIVdiqbYZQNRYzETTe+Rwgna+40p2frbIpO9FicHJXxaFTaw1e5j1El
QFqVBZmR7AJ4qCcZRF8BcZFZ5UZ4I+OQ5OJUiRLYKfEiUimTRuVN6EvJdtQ8aSj1FjlaUikEe78Y
kKhiIK9S5w2lZbV3aGC2zlUJXLGZAIKQbC3TmbwLse+VUaLJWSNpmEL3YMODuV0LNmJLX3P3TGzh
XmCnNC2kqcr2tyySw42e4DPyx/yVKUxbIoJAm8oaEGEzZVfxK+S3O2s5UjVEd3yV4dFVmgdh8+LK
IF5hjP2kfISGxswq1nGEUaS2cXyHbD16NwSI4ILObMaasaGn7v23q5nyGlnlO481HCFNAOI3OIXC
eBXEj1oVQ1J5JFLh7wy2FelRUMVurr/WPYmSsiHHFISsAkLLVgDI/mEaHfPkgpimz4JuBHrd8N3e
bLCKXYxNHDgwZsuQGtWF0xvxkX0YzuMKj/Tx+2urxptrGSldzel8wKMJqijTWpbY6tPvX/z+kNku
TzAGAqix6tPvX+xqzvgtZxG/9v0DTIXB5qnPp1OsCDoUHFOozbMPiwg+qK6EcNPqhX6Q6gO+nvnP
h+9f+/vL7//6737t+792HbrJ37+vKubo4DWH0iRZh12qo2i0RyEhsZIk+Bhm2vXM7sE3YKv0cL25
fY+8y7VaZ+D+/lTP3Z70GTPM3qsD+hXC6pj3sjz++Q8GqVFdHoSXUStXsSHBdSanw58PPYVvycB4
E4rRPTTwjw7fn1X/8tmfL2O72puUTGlJT4AJtebPBxPD81J4OMe+GaXftFK0+COE+HnbYGYppu4o
ODv8+WAnVXc01Yd/92tBrWV7uuMokUtcEsQdIRv1md0L9yjSyVw69PZY4BqUTEZfIcnnctsk8gd+
dixIRdR1JwmhTqnRxaYUFfI+PzV2wdbRoyilIZUfE0BLB+uoJbj8/tXX0RjOx+jt79/w/X99/1ZZ
CNwzhlOsZ33UTjEWlD8fqCiJ1xoU9Q0J4H00saTlWcnoPDufmP9I36bWZy6wxrrQwBYmBmUud7jQ
w0rjmLKUxqrnNMjU/KyxjF8VGl/QhbfuW3JMmVrNWPXBGiYJOYH8x2Db68BHAfGDh2aY22NXzx2S
7yiXsSfNdQRjJDKiGcSdZl1p45h3zrPOPaKrTG0TzF2O22eGV4yJuCo19mU9PrWkwL3TcUWoSNL/
5e5MlhrHsjD8Kh25F6F5WFQtGGwzGEiGBGrjMGCkq8Gax113RD9EVz1GPUJXvld/1yQ0c2W0a5HR
7MDiSrqW7nDOf75fYPtKqspF+05kPhHUGijDrhLlAwJxWVOUAYREWs0oZahYdhT+tmqFE6VHH+IK
ox05FnmioSNYlrM0p6gH3bc5WjqriKi483Dgi+MG26+ZGk30wr/og/qkWYJOJt+zSGYUhppdAc2q
O6rJgxNeATPHToPKn/Rca1Vg6n5N2FpVJlEz8yZN3gJ1yLDHcvJ+F6THoqvN05kwFpaOJ5uvEkEd
2MNvmkaGXcygaGBH8Fui1nXfM8zP1fKm7cx0p8ghj7Ka22pmWIvO3Au8KXHnK4Odtim8kauRHmVb
TwA4tAW4lWhMBMUd23GIdqKODkkQBnteCgRLs6ZBj55BY4ES8PhjGXJQpRjUVoBf9xFztSSto5J5
NEcyqEw9lIZjvQG0CCiwjwd8Q52bBErzgVWa19DzqDp2L7WswlB5O47jS9/NwJ8Rj6/QpY0qkCQn
kpWe2loxNqjgDSO83XIrGIslQSrTWwbjZEDZZ2eOsRuX7l5pLM88z5ukw+woCMhd4TypzXAVNR2M
PYX+OUNqbnusAOCkXOsdhZmEWNq6APboKkSEZ2hZCzYQsz7SdiuTLEWOnnTHpOZguwmW161bX8MR
wySsL+6cJjvKBko1LA1MFGL8jOnT38lnXc2zm43S3jrs3QzNPSWFsgD3NhTetUhQDna4jW82vXNp
QygoZ9YeX8PUaalJkjq4XvuiKuocw1yswzoSSj2pudoYoBuGXohELiadO2v3Uxauo6WmT0IhGHPZ
NnodiaTYPtD02p24KBZyJSTCkynnvjnTIHlI0brTbOcmbIkZRo7jbHChXLNNlXaAm1wgbJW++ILC
6rRJgK+5kjtIwVaizTDDKQALC6p0auy5FGuUuw1/6ZNbmUUIQoukcTHJlKr4bEAVKWNBLCNDTAKB
N0icK82ozrPGGKWhmDNBeseUeTpbkWJe5FW3T4YII9xcbNYJx0fU/ZbkWWTqqjtDQtHjRN0cUgjc
AgQhGIAW6yIwBaXTRTKGLV8csFWsJZlf9ysyCEWRjkqMDck3SYxJj/AVhAvFEYcksFtv1Np6h0ot
mvpZc2C1rFrU/ixwzWPqkKEBZMBe86NKr8/qofkMqJkV38y5QLJJbbzQbZYX/dUyhRSIXbMdRhRM
cZ6qVSKwqTaMnEq3jns7vq1dyKr9id9uNorNnjsksNdjHVwO8xi4Byw0Cn/SW5y+UXKgF3SqZlu3
IFNWxnFjhws1N/ZZrRz3UXSW9ezck/QU8d1Cg4XuKsVZo58ZGMxOB5NNQ5Ba+4kYhgM1FXcAW3e4
y3HTz5McCLRFobtQlxBrXJjfOFmyrgMDDhgrnijW8hxrULIzkhWeuuFZrOO8F4IRxzN82HNIW7gR
yyQXoBuzsS72QmuEueAOcOBTAZScoeW2NKGUh5JXzubjvANgbkmQOUBzTZLNY1oL82I3AHmOhcO5
n1POpprGbEx957Yd+FeRb+5HNwHIdI+gPjtqKOogLU4bjexdcqD6y88WeRcFIarmN2euf+P6+i7y
zS/his2uQmm3wbWHktuuilEsOe4GQHdPgt0BvAvFOraNSW2Gp+ybpi76w46CzAgsfCP58KqK5rzv
d7LGxBeUTTdpVA2efOgiv5OAeaqnRtQZ3YStRajGC+6QNg8TjLJjJ7jDHgtO/VLy6uHWR/DrfTj2
REMOE33Yde36CwbYV5YE3ruQ7z0TmXMKCz8rgOIvoeOnUPJDaPmeSPaL0KEIEhnX4F72SskuUp+Q
7lVd4yws2X5l6fLCttJpqKtXFVuXwKn2RS+OTKYcHWp/onoXy4R8oGceeJ3ls2Kpd3w4/7hf7qan
pmT/S8yXK+0A7CCc2F5OuSbZ5k5aBmSM8KjONoU0EwgcbAXQ28/QPJHQG4pyOXZTijDzhgrlYrey
DApgQWeO2si67NwBgMFAA4O0MSgZ1htjwB8qqaZ5pk49aXnAzKps5dIGoZCGCPjZ7lEXRYBOJPmO
iWtCmihIxQ+qrDg1YyBN+CoAY9Ol8xS+xET4N0lNuTiIKpc48hxEhV5SoEWllj1xGlLFJu4NmbRx
SOlqq8DYoZYWDzNp9mDkLdY/1VY2GPnYkIYQLVuhw1KaRPSqqiApj5DKayKYVnK4j2M8TFe/KurI
ydNfyKftBxqlTBnofaLzt3XhQ1A0L5Cub3k1LlzQtvIhPiajfN60tXPs2MrUqh2cYvJmV8GHCKmI
e2IryL2G9Ny32XxluZNRxIr4X4eoRMJvWcaEepRDYAugNbX2ekg8qZW4cpjVt0yF+kmEZwayCdHi
b87o9ctssIyJz1aPHLFB6axyghEyMwBZxqhUL4eS0KksCisKEKRFaZ+6XswS2qFqRDW+5IqLMr8p
x77f0HDvMbl37N80mVHqPMow0tg7Upzu0ssGyvgcMBshbjUuEVycdduc2B/wtra7C6vwwqfIVqmI
//T5NCBrzPyR3taWm2118K58UPyzJtpHEJniXkChfWTWN1GVCaxiBIhoJdktQWKNQ7s9CtUiHf+f
ZR2kJ9k3D7Kdl7Zjj+F26Tu2irOfpf/bQQ9x+7cbemZVdpPWgM8xPvNFuiTVsLooWZ+kedqLFMbq
klY2aR+1EM8rUdW3i58+WTplVqaN5MpggSZ/Pv0tTrFrvf9Y8zZMpnbyCJRfkSt50jXv3fzH93Wy
eGne9rqdZ1c+v03EcluUVSFuqmf3DhuS2tnv7IAXzTzrAIO8sWNaICDlDxVoTzvA2dApp2dZeJ8s
+tE6APX+9z0B73aA6W24lqer5Lnf6gBdhbeJHZyq3X/6rcN/vH4g0/UsmffOm/BuP1gqfnqao5n2
iyfA3fA8Uyd+796/ILwhP9qboOo2WcJ1O0DbILLpamQt779qXq0nb4Kub3jyOXAs/fHjH60fViMC
Kc31HgSGRM8mdaW/GAutDYORUDP0+57+rlfgOw56nFJY18a3q8lELMonVpd/esDDkPu6gRdzxbMD
ZcXvfdP3E4r8/ednr8dquH/y4cPwvzrPt3//doOvT/3sXA939fDHiVgU8+Im6Fcf9N8u83CeMCUd
1NeL+HWi/eEZ/+/1/PTp2dU++do/av6IfPg7rcs0/vvF0I8P1UetHyOwmhfZ/CYSi4fWVjO1nK0s
Wam87hm+/tqKP/5VwYAd+tf3sTrLX3Af0/nXf1DC/UZPrc7ApLP2ffz937/fDm93k6wPX/OL+Ppr
/Mc/3+kfpop1m2e9vUy//vb+ORg71j0HL0L95h0g4Fi/9QuxiKN3v+LVwmrdG3g0yP2IBcBguu55
kOakrVi8+c4xkK9/At7qD0Hnaz6rT1RGyZ+ojNY80/EHUIa/4J3+bvjDh7fx1pTyuPV4PdE8bCne
+rfns6g84iZezIuf/wMAAP//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Razumijevanje 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</a:t>
          </a:r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poslovnih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odluka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h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Stjecanje znanja o poslu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8CA87D-9608-4799-B471-76D4618572E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Izrada zaključaka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B8CA20-7F73-44B7-AED3-3F494A190206}" type="par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5FB7-4D53-4D7B-AD4F-42A0C822EC59}" type="sibTrans" cxnId="{D535544A-852C-4907-B9DB-2740E2C5DC7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35151C97-9E20-4087-930C-FD32C3A65AF7}" type="pres">
      <dgm:prSet presAssocID="{AA8CA87D-9608-4799-B471-76D4618572E0}" presName="node" presStyleLbl="node1" presStyleIdx="1" presStyleCnt="5">
        <dgm:presLayoutVars>
          <dgm:bulletEnabled val="1"/>
        </dgm:presLayoutVars>
      </dgm:prSet>
      <dgm:spPr/>
    </dgm:pt>
    <dgm:pt modelId="{FD5C1E30-4142-448F-86E7-B3FE108B5FE7}" type="pres">
      <dgm:prSet presAssocID="{961D5FB7-4D53-4D7B-AD4F-42A0C822EC59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7B618A3E-B65A-49AC-AC90-BB7DAD67A832}" type="presOf" srcId="{AA8CA87D-9608-4799-B471-76D4618572E0}" destId="{35151C97-9E20-4087-930C-FD32C3A65AF7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D535544A-852C-4907-B9DB-2740E2C5DC7E}" srcId="{2744EAAB-B652-4FCF-B336-77D90F3991C1}" destId="{AA8CA87D-9608-4799-B471-76D4618572E0}" srcOrd="1" destOrd="0" parTransId="{46B8CA20-7F73-44B7-AED3-3F494A190206}" sibTransId="{961D5FB7-4D53-4D7B-AD4F-42A0C822EC59}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EEEDBE92-56A6-4F9F-8CF5-C9EC992FB90F}" type="presParOf" srcId="{88895858-13B1-4951-9653-371F9A1E45F7}" destId="{35151C97-9E20-4087-930C-FD32C3A65AF7}" srcOrd="2" destOrd="0" presId="urn:microsoft.com/office/officeart/2005/8/layout/default"/>
    <dgm:cxn modelId="{064A1F8D-EDFA-488A-B7D5-BC3E5167B682}" type="presParOf" srcId="{88895858-13B1-4951-9653-371F9A1E45F7}" destId="{FD5C1E30-4142-448F-86E7-B3FE108B5FE7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DA8C8E-FCFA-4330-858F-B4258605CBC6}">
      <dgm:prSet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D9E5A0-0E7F-40C3-9CCA-39E357B668EA}" type="par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E14DCA-92D9-4422-B40A-E149D899211F}" type="sibTrans" cxnId="{3EE13B0F-DB3D-4CC8-82BA-492EC1236A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E475F7C-F310-490F-8F3A-7DA2E47AC8FA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9244CF-438F-42A3-9DF8-19C7A50A0405}" type="par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1BC1A-61A6-4DF3-B94E-02DADE404C63}" type="sibTrans" cxnId="{FB53EF77-20FD-4205-BA03-9A37A1808CB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5DE93F1-E7DA-44F1-9E9A-3045E8B5AEDD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08F79C-DB62-4333-A5E0-05C2A442FA7B}" type="par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C18ACC-E619-42D7-A86E-F945D5877ABC}" type="sibTrans" cxnId="{DCC8943E-F43D-493B-B2C5-ABD89136543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115665-5902-4543-B880-3198D41C74E5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1F05A-A58E-4065-9B7A-E63BB768CE65}" type="par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21B533-C501-4135-A600-DEE81A0F18F1}" type="sibTrans" cxnId="{33E9E345-6A76-4E9E-AF17-F2CB9C0440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B08E060-8097-4F8E-8515-E42E80146BB1}" type="pres">
      <dgm:prSet presAssocID="{E4D1F05A-A58E-4065-9B7A-E63BB768CE65}" presName="Name13" presStyleLbl="parChTrans1D2" presStyleIdx="1" presStyleCnt="6"/>
      <dgm:spPr/>
    </dgm:pt>
    <dgm:pt modelId="{2C589EAA-AF60-4A1B-BE95-00C5B715B250}" type="pres">
      <dgm:prSet presAssocID="{5B115665-5902-4543-B880-3198D41C74E5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67AA458F-4ED5-466C-A4D6-A4E2A588891E}" type="pres">
      <dgm:prSet presAssocID="{DDD9E5A0-0E7F-40C3-9CCA-39E357B668EA}" presName="Name13" presStyleLbl="parChTrans1D2" presStyleIdx="3" presStyleCnt="6"/>
      <dgm:spPr/>
    </dgm:pt>
    <dgm:pt modelId="{BA396316-CD97-43A1-8396-CBD11C082025}" type="pres">
      <dgm:prSet presAssocID="{FEDA8C8E-FCFA-4330-858F-B4258605CBC6}" presName="childText" presStyleLbl="bgAcc1" presStyleIdx="3" presStyleCnt="6">
        <dgm:presLayoutVars>
          <dgm:bulletEnabled val="1"/>
        </dgm:presLayoutVars>
      </dgm:prSet>
      <dgm:spPr/>
    </dgm:pt>
    <dgm:pt modelId="{2F007312-8A8A-43AF-AD3B-4C33937744F7}" type="pres">
      <dgm:prSet presAssocID="{669244CF-438F-42A3-9DF8-19C7A50A0405}" presName="Name13" presStyleLbl="parChTrans1D2" presStyleIdx="4" presStyleCnt="6"/>
      <dgm:spPr/>
    </dgm:pt>
    <dgm:pt modelId="{624E17CC-7173-49E8-AF86-596CC827CC71}" type="pres">
      <dgm:prSet presAssocID="{1E475F7C-F310-490F-8F3A-7DA2E47AC8FA}" presName="childText" presStyleLbl="bgAcc1" presStyleIdx="4" presStyleCnt="6">
        <dgm:presLayoutVars>
          <dgm:bulletEnabled val="1"/>
        </dgm:presLayoutVars>
      </dgm:prSet>
      <dgm:spPr/>
    </dgm:pt>
    <dgm:pt modelId="{C34E9208-CD2F-4E30-94D1-F9979BAD61DC}" type="pres">
      <dgm:prSet presAssocID="{FA08F79C-DB62-4333-A5E0-05C2A442FA7B}" presName="Name13" presStyleLbl="parChTrans1D2" presStyleIdx="5" presStyleCnt="6"/>
      <dgm:spPr/>
    </dgm:pt>
    <dgm:pt modelId="{0BC9D1D8-6D7C-41AB-BB57-5305370189E1}" type="pres">
      <dgm:prSet presAssocID="{25DE93F1-E7DA-44F1-9E9A-3045E8B5AE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3EE13B0F-DB3D-4CC8-82BA-492EC1236A6D}" srcId="{4CCB6188-6732-4313-9230-11A5AE6B01FA}" destId="{FEDA8C8E-FCFA-4330-858F-B4258605CBC6}" srcOrd="1" destOrd="0" parTransId="{DDD9E5A0-0E7F-40C3-9CCA-39E357B668EA}" sibTransId="{7BE14DCA-92D9-4422-B40A-E149D899211F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44A6F118-5907-486A-A1D1-EE215F6E680C}" type="presOf" srcId="{FEDA8C8E-FCFA-4330-858F-B4258605CBC6}" destId="{BA396316-CD97-43A1-8396-CBD11C082025}" srcOrd="0" destOrd="0" presId="urn:microsoft.com/office/officeart/2005/8/layout/hierarchy3"/>
    <dgm:cxn modelId="{96C7C324-B5AA-4FDF-B251-8D10CFA7BBB0}" type="presOf" srcId="{25DE93F1-E7DA-44F1-9E9A-3045E8B5AEDD}" destId="{0BC9D1D8-6D7C-41AB-BB57-5305370189E1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DCC8943E-F43D-493B-B2C5-ABD89136543E}" srcId="{4CCB6188-6732-4313-9230-11A5AE6B01FA}" destId="{25DE93F1-E7DA-44F1-9E9A-3045E8B5AEDD}" srcOrd="3" destOrd="0" parTransId="{FA08F79C-DB62-4333-A5E0-05C2A442FA7B}" sibTransId="{95C18ACC-E619-42D7-A86E-F945D5877ABC}"/>
    <dgm:cxn modelId="{5060D75B-DE9A-4C8A-BF65-368F2CB74FE7}" type="presOf" srcId="{E4D1F05A-A58E-4065-9B7A-E63BB768CE65}" destId="{6B08E060-8097-4F8E-8515-E42E80146BB1}" srcOrd="0" destOrd="0" presId="urn:microsoft.com/office/officeart/2005/8/layout/hierarchy3"/>
    <dgm:cxn modelId="{33E9E345-6A76-4E9E-AF17-F2CB9C044093}" srcId="{52334C6C-F07B-405A-8708-A52E2243E85D}" destId="{5B115665-5902-4543-B880-3198D41C74E5}" srcOrd="1" destOrd="0" parTransId="{E4D1F05A-A58E-4065-9B7A-E63BB768CE65}" sibTransId="{BB21B533-C501-4135-A600-DEE81A0F18F1}"/>
    <dgm:cxn modelId="{12F19566-DF74-4B0B-9F8F-14DE94D5D0C4}" type="presOf" srcId="{DDD9E5A0-0E7F-40C3-9CCA-39E357B668EA}" destId="{67AA458F-4ED5-466C-A4D6-A4E2A588891E}" srcOrd="0" destOrd="0" presId="urn:microsoft.com/office/officeart/2005/8/layout/hierarchy3"/>
    <dgm:cxn modelId="{E1F21752-0F1A-4D4D-BB94-8AFA9973FF88}" type="presOf" srcId="{5B115665-5902-4543-B880-3198D41C74E5}" destId="{2C589EAA-AF60-4A1B-BE95-00C5B715B250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FB53EF77-20FD-4205-BA03-9A37A1808CB1}" srcId="{4CCB6188-6732-4313-9230-11A5AE6B01FA}" destId="{1E475F7C-F310-490F-8F3A-7DA2E47AC8FA}" srcOrd="2" destOrd="0" parTransId="{669244CF-438F-42A3-9DF8-19C7A50A0405}" sibTransId="{2391BC1A-61A6-4DF3-B94E-02DADE404C63}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13027A2-4D78-48F5-A00A-8430D6629058}" type="presOf" srcId="{FA08F79C-DB62-4333-A5E0-05C2A442FA7B}" destId="{C34E9208-CD2F-4E30-94D1-F9979BAD61DC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B7EA4BB1-F085-423B-89BC-6FB9C2D00061}" type="presOf" srcId="{1E475F7C-F310-490F-8F3A-7DA2E47AC8FA}" destId="{624E17CC-7173-49E8-AF86-596CC827CC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B77ADDD-E93A-4F25-AB3D-DCBBAB1D366D}" type="presOf" srcId="{669244CF-438F-42A3-9DF8-19C7A50A0405}" destId="{2F007312-8A8A-43AF-AD3B-4C33937744F7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4A094A91-5EB5-4E50-87AC-5E906DCB58C5}" type="presParOf" srcId="{24550606-3E24-439C-AAC2-7A105F571EFF}" destId="{6B08E060-8097-4F8E-8515-E42E80146BB1}" srcOrd="2" destOrd="0" presId="urn:microsoft.com/office/officeart/2005/8/layout/hierarchy3"/>
    <dgm:cxn modelId="{F48E5AD1-C033-4512-8F0E-C959982578BD}" type="presParOf" srcId="{24550606-3E24-439C-AAC2-7A105F571EFF}" destId="{2C589EAA-AF60-4A1B-BE95-00C5B715B25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BA12930A-E522-49BE-9C32-29ACE53CC7AE}" type="presParOf" srcId="{D6981D6E-27D9-4B52-A537-A2CC752D9141}" destId="{67AA458F-4ED5-466C-A4D6-A4E2A588891E}" srcOrd="2" destOrd="0" presId="urn:microsoft.com/office/officeart/2005/8/layout/hierarchy3"/>
    <dgm:cxn modelId="{375D7961-AC69-4CDF-9D09-87BDDBA8EA03}" type="presParOf" srcId="{D6981D6E-27D9-4B52-A537-A2CC752D9141}" destId="{BA396316-CD97-43A1-8396-CBD11C082025}" srcOrd="3" destOrd="0" presId="urn:microsoft.com/office/officeart/2005/8/layout/hierarchy3"/>
    <dgm:cxn modelId="{44631DD8-18E6-4BC1-AEF8-521B5A1A8A0E}" type="presParOf" srcId="{D6981D6E-27D9-4B52-A537-A2CC752D9141}" destId="{2F007312-8A8A-43AF-AD3B-4C33937744F7}" srcOrd="4" destOrd="0" presId="urn:microsoft.com/office/officeart/2005/8/layout/hierarchy3"/>
    <dgm:cxn modelId="{1328C65A-55EB-42CC-A445-A96937677443}" type="presParOf" srcId="{D6981D6E-27D9-4B52-A537-A2CC752D9141}" destId="{624E17CC-7173-49E8-AF86-596CC827CC71}" srcOrd="5" destOrd="0" presId="urn:microsoft.com/office/officeart/2005/8/layout/hierarchy3"/>
    <dgm:cxn modelId="{8B618897-CF04-4891-8372-C5B584B03054}" type="presParOf" srcId="{D6981D6E-27D9-4B52-A537-A2CC752D9141}" destId="{C34E9208-CD2F-4E30-94D1-F9979BAD61DC}" srcOrd="6" destOrd="0" presId="urn:microsoft.com/office/officeart/2005/8/layout/hierarchy3"/>
    <dgm:cxn modelId="{A3DA3941-5A73-4A67-BAEB-40B064B35C5F}" type="presParOf" srcId="{D6981D6E-27D9-4B52-A537-A2CC752D9141}" destId="{0BC9D1D8-6D7C-41AB-BB57-5305370189E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74412C-ABB6-46DF-8B5B-D7F6B8672B8B}">
      <dgm:prSet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46DEE4-7BD6-4354-9349-127755896260}" type="par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2511E-F7A5-4BB4-803F-2CD3AAD1E2A2}" type="sibTrans" cxnId="{5AFA8E17-898E-49F6-88DB-4FE409BBD21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8AF1C9-591A-4E02-870D-2FA5179EA67D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B65C03-04F7-4795-B004-39D198FE986F}" type="par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C0B2C-7521-4146-8E2F-A505513A6C56}" type="sibTrans" cxnId="{014FA0D0-0245-4426-925E-48CD7525081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ADCA9F-AC2C-4327-8ADE-B83E550E79E7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8F8A28-045B-40FD-954E-DDA9F11ADCFE}" type="par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13D99-89A8-4D6B-8998-B838183BA675}" type="sibTrans" cxnId="{67D6857F-B119-4EB2-B2CD-86EA43915B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8F25-D382-4FDD-9AB7-1682EFE69EB1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B03F99-5043-4BF8-9B84-3E82D41AC64D}" type="par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89CBF-89FB-4C96-B98C-E43DF1213024}" type="sibTrans" cxnId="{EFD00711-5024-4FB7-B642-54A47F74137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CECB7A3-FC04-42F4-81DA-E11E1A84F96B}" type="pres">
      <dgm:prSet presAssocID="{E5B03F99-5043-4BF8-9B84-3E82D41AC64D}" presName="Name13" presStyleLbl="parChTrans1D2" presStyleIdx="1" presStyleCnt="6"/>
      <dgm:spPr/>
    </dgm:pt>
    <dgm:pt modelId="{4E55CD6B-D858-4651-9638-4BA507740D00}" type="pres">
      <dgm:prSet presAssocID="{1D3F8F25-D382-4FDD-9AB7-1682EFE69EB1}" presName="childText" presStyleLbl="bgAcc1" presStyleIdx="1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2" presStyleCnt="6"/>
      <dgm:spPr/>
    </dgm:pt>
    <dgm:pt modelId="{B18E92D9-1C60-40FC-9AC8-636CF863322C}" type="pres">
      <dgm:prSet presAssocID="{F54F8A28-F621-415E-91C8-BFE1F33DD094}" presName="childText" presStyleLbl="bgAcc1" presStyleIdx="2" presStyleCnt="6">
        <dgm:presLayoutVars>
          <dgm:bulletEnabled val="1"/>
        </dgm:presLayoutVars>
      </dgm:prSet>
      <dgm:spPr/>
    </dgm:pt>
    <dgm:pt modelId="{E145FEDF-FD0C-405B-8162-4CCD6D6AE04F}" type="pres">
      <dgm:prSet presAssocID="{1546DEE4-7BD6-4354-9349-127755896260}" presName="Name13" presStyleLbl="parChTrans1D2" presStyleIdx="3" presStyleCnt="6"/>
      <dgm:spPr/>
    </dgm:pt>
    <dgm:pt modelId="{55D6E63D-339A-4D75-AEA1-9183ADE2A01D}" type="pres">
      <dgm:prSet presAssocID="{EC74412C-ABB6-46DF-8B5B-D7F6B8672B8B}" presName="childText" presStyleLbl="bgAcc1" presStyleIdx="3" presStyleCnt="6">
        <dgm:presLayoutVars>
          <dgm:bulletEnabled val="1"/>
        </dgm:presLayoutVars>
      </dgm:prSet>
      <dgm:spPr/>
    </dgm:pt>
    <dgm:pt modelId="{65F716D0-1765-4F60-98E9-AE0C704A8170}" type="pres">
      <dgm:prSet presAssocID="{0DB65C03-04F7-4795-B004-39D198FE986F}" presName="Name13" presStyleLbl="parChTrans1D2" presStyleIdx="4" presStyleCnt="6"/>
      <dgm:spPr/>
    </dgm:pt>
    <dgm:pt modelId="{CEAF1B56-0954-4712-A6CF-D608E18B7471}" type="pres">
      <dgm:prSet presAssocID="{558AF1C9-591A-4E02-870D-2FA5179EA67D}" presName="childText" presStyleLbl="bgAcc1" presStyleIdx="4" presStyleCnt="6">
        <dgm:presLayoutVars>
          <dgm:bulletEnabled val="1"/>
        </dgm:presLayoutVars>
      </dgm:prSet>
      <dgm:spPr/>
    </dgm:pt>
    <dgm:pt modelId="{835B8656-95AF-4618-B0CF-7485BF82072A}" type="pres">
      <dgm:prSet presAssocID="{648F8A28-045B-40FD-954E-DDA9F11ADCFE}" presName="Name13" presStyleLbl="parChTrans1D2" presStyleIdx="5" presStyleCnt="6"/>
      <dgm:spPr/>
    </dgm:pt>
    <dgm:pt modelId="{4292F47D-BF2F-40F5-AE8C-D9C3963A8A98}" type="pres">
      <dgm:prSet presAssocID="{14ADCA9F-AC2C-4327-8ADE-B83E550E79E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638D3007-84D5-48BF-96D8-8C10777B39E3}" type="presOf" srcId="{1546DEE4-7BD6-4354-9349-127755896260}" destId="{E145FEDF-FD0C-405B-8162-4CCD6D6AE04F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EFD00711-5024-4FB7-B642-54A47F741379}" srcId="{52334C6C-F07B-405A-8708-A52E2243E85D}" destId="{1D3F8F25-D382-4FDD-9AB7-1682EFE69EB1}" srcOrd="1" destOrd="0" parTransId="{E5B03F99-5043-4BF8-9B84-3E82D41AC64D}" sibTransId="{3E989CBF-89FB-4C96-B98C-E43DF1213024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5AFA8E17-898E-49F6-88DB-4FE409BBD21A}" srcId="{4CCB6188-6732-4313-9230-11A5AE6B01FA}" destId="{EC74412C-ABB6-46DF-8B5B-D7F6B8672B8B}" srcOrd="1" destOrd="0" parTransId="{1546DEE4-7BD6-4354-9349-127755896260}" sibTransId="{7C02511E-F7A5-4BB4-803F-2CD3AAD1E2A2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D3D7868-DBF0-4731-BE3D-19A5806D8BE7}" type="presOf" srcId="{648F8A28-045B-40FD-954E-DDA9F11ADCFE}" destId="{835B8656-95AF-4618-B0CF-7485BF82072A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B7C9D58-5FED-4714-8B70-9717B30E0360}" type="presOf" srcId="{14ADCA9F-AC2C-4327-8ADE-B83E550E79E7}" destId="{4292F47D-BF2F-40F5-AE8C-D9C3963A8A98}" srcOrd="0" destOrd="0" presId="urn:microsoft.com/office/officeart/2005/8/layout/hierarchy3"/>
    <dgm:cxn modelId="{67D6857F-B119-4EB2-B2CD-86EA43915B7D}" srcId="{4CCB6188-6732-4313-9230-11A5AE6B01FA}" destId="{14ADCA9F-AC2C-4327-8ADE-B83E550E79E7}" srcOrd="3" destOrd="0" parTransId="{648F8A28-045B-40FD-954E-DDA9F11ADCFE}" sibTransId="{0D113D99-89A8-4D6B-8998-B838183BA675}"/>
    <dgm:cxn modelId="{7BBD7984-EA92-41A0-A564-9616FAB0C7A9}" type="presOf" srcId="{0DB65C03-04F7-4795-B004-39D198FE986F}" destId="{65F716D0-1765-4F60-98E9-AE0C704A8170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0A81298-86F1-4A6B-B85E-D1E1124EDDB0}" type="presOf" srcId="{1D3F8F25-D382-4FDD-9AB7-1682EFE69EB1}" destId="{4E55CD6B-D858-4651-9638-4BA507740D00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5D271EB0-8A6A-4C54-88B8-73C3FD90227F}" type="presOf" srcId="{558AF1C9-591A-4E02-870D-2FA5179EA67D}" destId="{CEAF1B56-0954-4712-A6CF-D608E18B7471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014FA0D0-0245-4426-925E-48CD7525081C}" srcId="{4CCB6188-6732-4313-9230-11A5AE6B01FA}" destId="{558AF1C9-591A-4E02-870D-2FA5179EA67D}" srcOrd="2" destOrd="0" parTransId="{0DB65C03-04F7-4795-B004-39D198FE986F}" sibTransId="{30EC0B2C-7521-4146-8E2F-A505513A6C5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8163AEDB-44C7-4F98-A7BB-873B678FB37F}" type="presOf" srcId="{EC74412C-ABB6-46DF-8B5B-D7F6B8672B8B}" destId="{55D6E63D-339A-4D75-AEA1-9183ADE2A01D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125A4E4-088E-4340-BBAE-7C1082851450}" type="presOf" srcId="{E5B03F99-5043-4BF8-9B84-3E82D41AC64D}" destId="{0CECB7A3-FC04-42F4-81DA-E11E1A84F96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3CF9D1FE-64F5-46A9-9ACD-41D6939A6A72}" type="presParOf" srcId="{24550606-3E24-439C-AAC2-7A105F571EFF}" destId="{0CECB7A3-FC04-42F4-81DA-E11E1A84F96B}" srcOrd="2" destOrd="0" presId="urn:microsoft.com/office/officeart/2005/8/layout/hierarchy3"/>
    <dgm:cxn modelId="{29FE8A2A-F783-418B-AFEA-C02514FAAC56}" type="presParOf" srcId="{24550606-3E24-439C-AAC2-7A105F571EFF}" destId="{4E55CD6B-D858-4651-9638-4BA507740D00}" srcOrd="3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FB3FEBA0-6E42-4F5D-A4E9-6E6530B209CF}" type="presParOf" srcId="{D6981D6E-27D9-4B52-A537-A2CC752D9141}" destId="{E145FEDF-FD0C-405B-8162-4CCD6D6AE04F}" srcOrd="2" destOrd="0" presId="urn:microsoft.com/office/officeart/2005/8/layout/hierarchy3"/>
    <dgm:cxn modelId="{CFDB0E0B-C001-4D3A-88AD-427169A4844F}" type="presParOf" srcId="{D6981D6E-27D9-4B52-A537-A2CC752D9141}" destId="{55D6E63D-339A-4D75-AEA1-9183ADE2A01D}" srcOrd="3" destOrd="0" presId="urn:microsoft.com/office/officeart/2005/8/layout/hierarchy3"/>
    <dgm:cxn modelId="{7050ECE3-EDAF-4CF4-A9D4-7DE7D4EC3049}" type="presParOf" srcId="{D6981D6E-27D9-4B52-A537-A2CC752D9141}" destId="{65F716D0-1765-4F60-98E9-AE0C704A8170}" srcOrd="4" destOrd="0" presId="urn:microsoft.com/office/officeart/2005/8/layout/hierarchy3"/>
    <dgm:cxn modelId="{E55C162A-9170-4053-8CD9-8BD370061F15}" type="presParOf" srcId="{D6981D6E-27D9-4B52-A537-A2CC752D9141}" destId="{CEAF1B56-0954-4712-A6CF-D608E18B7471}" srcOrd="5" destOrd="0" presId="urn:microsoft.com/office/officeart/2005/8/layout/hierarchy3"/>
    <dgm:cxn modelId="{454DD042-BAED-4892-BB75-8D9B279FF324}" type="presParOf" srcId="{D6981D6E-27D9-4B52-A537-A2CC752D9141}" destId="{835B8656-95AF-4618-B0CF-7485BF82072A}" srcOrd="6" destOrd="0" presId="urn:microsoft.com/office/officeart/2005/8/layout/hierarchy3"/>
    <dgm:cxn modelId="{902D2010-FA1B-42FF-8B83-C8DBFB75482A}" type="presParOf" srcId="{D6981D6E-27D9-4B52-A537-A2CC752D9141}" destId="{4292F47D-BF2F-40F5-AE8C-D9C3963A8A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6CA41D-0D62-4EDC-89BB-C9ABEB457716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CCAA7C-1079-413F-B108-C4D35BF75FA8}" type="par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FA0A9-E8AD-4DF7-9320-1ED1EC9E88F7}" type="sibTrans" cxnId="{CBF2423C-92AA-4525-8DFD-762BA1660F7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6798A-5653-4D7A-9349-B8EE32978BEA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9C8223-4D1D-48BC-A957-863B38A1DEE4}" type="par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1874EE-A687-4C87-9EA6-EA98594C2F31}" type="sibTrans" cxnId="{00512A6A-F552-41A3-A4C0-5534E53DDF9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9847DF-7828-4CDF-BBEC-43FF301FD7D1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8DB90-8B05-47AB-AF68-572852EA7B14}" type="par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6E8904-DBBE-40B9-B7C0-ACC66770A89F}" type="sibTrans" cxnId="{932F1F7C-4A3F-4FA6-A0EB-F4BCC09D5BA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59A1BE-C3B4-4F4B-A592-F47D4FFBC3DC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0C78CF-5933-41C0-875E-26E92C9A7336}" type="par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436C1-B900-495A-A568-2246C499BE87}" type="sibTrans" cxnId="{1C41AF6D-9552-4B57-BE84-7FC92B61A5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0937762D-6734-4B35-9323-E1E85F7BB3CB}" type="pres">
      <dgm:prSet presAssocID="{8408DB90-8B05-47AB-AF68-572852EA7B14}" presName="Name13" presStyleLbl="parChTrans1D2" presStyleIdx="1" presStyleCnt="6"/>
      <dgm:spPr/>
    </dgm:pt>
    <dgm:pt modelId="{39FAC814-2908-4A55-9F8C-0F730D84CEF2}" type="pres">
      <dgm:prSet presAssocID="{F29847DF-7828-4CDF-BBEC-43FF301FD7D1}" presName="childText" presStyleLbl="bgAcc1" presStyleIdx="1" presStyleCnt="6">
        <dgm:presLayoutVars>
          <dgm:bulletEnabled val="1"/>
        </dgm:presLayoutVars>
      </dgm:prSet>
      <dgm:spPr/>
    </dgm:pt>
    <dgm:pt modelId="{66D3BEFB-B8A5-402C-BB7C-63FA9D419FBA}" type="pres">
      <dgm:prSet presAssocID="{870C78CF-5933-41C0-875E-26E92C9A7336}" presName="Name13" presStyleLbl="parChTrans1D2" presStyleIdx="2" presStyleCnt="6"/>
      <dgm:spPr/>
    </dgm:pt>
    <dgm:pt modelId="{58B853AE-B466-416C-892E-6F570D50F260}" type="pres">
      <dgm:prSet presAssocID="{CD59A1BE-C3B4-4F4B-A592-F47D4FFBC3DC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8A0DFF3E-7E46-4630-BF1F-B53DB76DC47C}" type="pres">
      <dgm:prSet presAssocID="{E1CCAA7C-1079-413F-B108-C4D35BF75FA8}" presName="Name13" presStyleLbl="parChTrans1D2" presStyleIdx="4" presStyleCnt="6"/>
      <dgm:spPr/>
    </dgm:pt>
    <dgm:pt modelId="{A67B48F1-DF1F-481C-A467-86BF1BF0FB23}" type="pres">
      <dgm:prSet presAssocID="{176CA41D-0D62-4EDC-89BB-C9ABEB457716}" presName="childText" presStyleLbl="bgAcc1" presStyleIdx="4" presStyleCnt="6">
        <dgm:presLayoutVars>
          <dgm:bulletEnabled val="1"/>
        </dgm:presLayoutVars>
      </dgm:prSet>
      <dgm:spPr/>
    </dgm:pt>
    <dgm:pt modelId="{850E2620-7EE0-4751-AD48-C2DF9EB0B9A6}" type="pres">
      <dgm:prSet presAssocID="{119C8223-4D1D-48BC-A957-863B38A1DEE4}" presName="Name13" presStyleLbl="parChTrans1D2" presStyleIdx="5" presStyleCnt="6"/>
      <dgm:spPr/>
    </dgm:pt>
    <dgm:pt modelId="{CEF4196F-0E75-4C44-857C-DA10C3DF3BEC}" type="pres">
      <dgm:prSet presAssocID="{86E6798A-5653-4D7A-9349-B8EE32978BEA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CBF2423C-92AA-4525-8DFD-762BA1660F7B}" srcId="{4CCB6188-6732-4313-9230-11A5AE6B01FA}" destId="{176CA41D-0D62-4EDC-89BB-C9ABEB457716}" srcOrd="1" destOrd="0" parTransId="{E1CCAA7C-1079-413F-B108-C4D35BF75FA8}" sibTransId="{35CFA0A9-E8AD-4DF7-9320-1ED1EC9E88F7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F37B023E-185F-48AF-A821-B3B49695EF7A}" type="presOf" srcId="{E1CCAA7C-1079-413F-B108-C4D35BF75FA8}" destId="{8A0DFF3E-7E46-4630-BF1F-B53DB76DC47C}" srcOrd="0" destOrd="0" presId="urn:microsoft.com/office/officeart/2005/8/layout/hierarchy3"/>
    <dgm:cxn modelId="{E27B2E5C-2751-446D-9CDB-900EFDEC6E25}" type="presOf" srcId="{176CA41D-0D62-4EDC-89BB-C9ABEB457716}" destId="{A67B48F1-DF1F-481C-A467-86BF1BF0FB23}" srcOrd="0" destOrd="0" presId="urn:microsoft.com/office/officeart/2005/8/layout/hierarchy3"/>
    <dgm:cxn modelId="{00512A6A-F552-41A3-A4C0-5534E53DDF9D}" srcId="{4CCB6188-6732-4313-9230-11A5AE6B01FA}" destId="{86E6798A-5653-4D7A-9349-B8EE32978BEA}" srcOrd="2" destOrd="0" parTransId="{119C8223-4D1D-48BC-A957-863B38A1DEE4}" sibTransId="{B01874EE-A687-4C87-9EA6-EA98594C2F31}"/>
    <dgm:cxn modelId="{1C41AF6D-9552-4B57-BE84-7FC92B61A586}" srcId="{52334C6C-F07B-405A-8708-A52E2243E85D}" destId="{CD59A1BE-C3B4-4F4B-A592-F47D4FFBC3DC}" srcOrd="2" destOrd="0" parTransId="{870C78CF-5933-41C0-875E-26E92C9A7336}" sibTransId="{0C8436C1-B900-495A-A568-2246C499BE87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932F1F7C-4A3F-4FA6-A0EB-F4BCC09D5BAC}" srcId="{52334C6C-F07B-405A-8708-A52E2243E85D}" destId="{F29847DF-7828-4CDF-BBEC-43FF301FD7D1}" srcOrd="1" destOrd="0" parTransId="{8408DB90-8B05-47AB-AF68-572852EA7B14}" sibTransId="{856E8904-DBBE-40B9-B7C0-ACC66770A89F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52358897-2E0C-445A-8AB0-5AC282E759B3}" type="presOf" srcId="{119C8223-4D1D-48BC-A957-863B38A1DEE4}" destId="{850E2620-7EE0-4751-AD48-C2DF9EB0B9A6}" srcOrd="0" destOrd="0" presId="urn:microsoft.com/office/officeart/2005/8/layout/hierarchy3"/>
    <dgm:cxn modelId="{8489D0A7-578F-4135-A576-5C1CDDC89F62}" type="presOf" srcId="{870C78CF-5933-41C0-875E-26E92C9A7336}" destId="{66D3BEFB-B8A5-402C-BB7C-63FA9D419FB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DE593C6-21F5-4292-9D22-DCC52191610E}" type="presOf" srcId="{CD59A1BE-C3B4-4F4B-A592-F47D4FFBC3DC}" destId="{58B853AE-B466-416C-892E-6F570D50F260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51D6BDD9-DB1A-45B1-BC51-6F252261E2C9}" type="presOf" srcId="{F29847DF-7828-4CDF-BBEC-43FF301FD7D1}" destId="{39FAC814-2908-4A55-9F8C-0F730D84CEF2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7856BEEC-E49A-40BC-8A99-199394503046}" type="presOf" srcId="{8408DB90-8B05-47AB-AF68-572852EA7B14}" destId="{0937762D-6734-4B35-9323-E1E85F7BB3CB}" srcOrd="0" destOrd="0" presId="urn:microsoft.com/office/officeart/2005/8/layout/hierarchy3"/>
    <dgm:cxn modelId="{D7071DFB-4D7B-46DE-9E82-332A0BDF9ACF}" type="presOf" srcId="{86E6798A-5653-4D7A-9349-B8EE32978BEA}" destId="{CEF4196F-0E75-4C44-857C-DA10C3DF3BEC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1A2FC48-F66B-456E-BF0F-A7F46BBA3F16}" type="presParOf" srcId="{24550606-3E24-439C-AAC2-7A105F571EFF}" destId="{0937762D-6734-4B35-9323-E1E85F7BB3CB}" srcOrd="2" destOrd="0" presId="urn:microsoft.com/office/officeart/2005/8/layout/hierarchy3"/>
    <dgm:cxn modelId="{93D5BF7F-5B65-4509-B733-6925289856E5}" type="presParOf" srcId="{24550606-3E24-439C-AAC2-7A105F571EFF}" destId="{39FAC814-2908-4A55-9F8C-0F730D84CEF2}" srcOrd="3" destOrd="0" presId="urn:microsoft.com/office/officeart/2005/8/layout/hierarchy3"/>
    <dgm:cxn modelId="{2A15A61A-F2DD-48E6-9E90-5609F11873BD}" type="presParOf" srcId="{24550606-3E24-439C-AAC2-7A105F571EFF}" destId="{66D3BEFB-B8A5-402C-BB7C-63FA9D419FBA}" srcOrd="4" destOrd="0" presId="urn:microsoft.com/office/officeart/2005/8/layout/hierarchy3"/>
    <dgm:cxn modelId="{CA2AF507-F454-4216-B41B-0674B8EAA640}" type="presParOf" srcId="{24550606-3E24-439C-AAC2-7A105F571EFF}" destId="{58B853AE-B466-416C-892E-6F570D50F260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78795232-D14B-46AD-8417-BE8B927B5FDA}" type="presParOf" srcId="{D6981D6E-27D9-4B52-A537-A2CC752D9141}" destId="{8A0DFF3E-7E46-4630-BF1F-B53DB76DC47C}" srcOrd="2" destOrd="0" presId="urn:microsoft.com/office/officeart/2005/8/layout/hierarchy3"/>
    <dgm:cxn modelId="{F56AA330-28FF-4B67-A202-186E966C4B0C}" type="presParOf" srcId="{D6981D6E-27D9-4B52-A537-A2CC752D9141}" destId="{A67B48F1-DF1F-481C-A467-86BF1BF0FB23}" srcOrd="3" destOrd="0" presId="urn:microsoft.com/office/officeart/2005/8/layout/hierarchy3"/>
    <dgm:cxn modelId="{2081FDCF-08E8-49A1-A75E-625F090B79E2}" type="presParOf" srcId="{D6981D6E-27D9-4B52-A537-A2CC752D9141}" destId="{850E2620-7EE0-4751-AD48-C2DF9EB0B9A6}" srcOrd="4" destOrd="0" presId="urn:microsoft.com/office/officeart/2005/8/layout/hierarchy3"/>
    <dgm:cxn modelId="{05DBD321-21F7-4827-9FEC-10C87B12FE76}" type="presParOf" srcId="{D6981D6E-27D9-4B52-A537-A2CC752D9141}" destId="{CEF4196F-0E75-4C44-857C-DA10C3DF3B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92DE4F-0705-4750-BF17-FF62571CE66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690366-8F27-43FD-876A-CA7D97384FA7}" type="par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7F4C8-8E35-4C4E-8520-B9495C637344}" type="sibTrans" cxnId="{760AEA55-B28F-4DD4-B4EC-ACCD5662BCC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7225C7-19D5-4CF8-9E8A-36B31130CE75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7A1C4B-7276-4AC4-8F4B-A197CC58B000}" type="par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F39800-87C3-4C46-9C73-C5F5C20936D5}" type="sibTrans" cxnId="{FAACCE41-E4D5-41F8-A974-FBA48649299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E4D46F-ACC7-4F1E-B14B-42AF142F5967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BB845E-19BF-4F4C-B9C2-27971893AF90}" type="par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6049E0-C416-484E-B8E9-70CC39B0FCE6}" type="sibTrans" cxnId="{DF02E8D2-71C7-4675-AB9B-683DBD69062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AB86B1-3C4D-42A9-93C2-1D5381430E68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CD94BC-D7F4-49E8-837B-C6123444C197}" type="par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230642-8DD0-460D-A9C0-53AC5C504A0B}" type="sibTrans" cxnId="{BA9AEE34-18B2-4893-BE06-D8DAB1A69C6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32A48E-885E-42E2-9A05-77CF3CCCE7FE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454862-D512-43BE-B064-7DFBA6C3B3D9}" type="par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259FA0-53C9-4665-9AB4-27E9000B302D}" type="sibTrans" cxnId="{FA6313C5-D4D9-4C48-AF6E-7DB9B55B8E6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D9EED0BD-3812-4D00-BA59-9D7D8D7206AB}" type="pres">
      <dgm:prSet presAssocID="{60690366-8F27-43FD-876A-CA7D97384FA7}" presName="Name13" presStyleLbl="parChTrans1D2" presStyleIdx="1" presStyleCnt="6"/>
      <dgm:spPr/>
    </dgm:pt>
    <dgm:pt modelId="{A9C603A3-F070-46AB-8EBF-E0B9D57D234E}" type="pres">
      <dgm:prSet presAssocID="{1792DE4F-0705-4750-BF17-FF62571CE66B}" presName="childText" presStyleLbl="bgAcc1" presStyleIdx="1" presStyleCnt="6">
        <dgm:presLayoutVars>
          <dgm:bulletEnabled val="1"/>
        </dgm:presLayoutVars>
      </dgm:prSet>
      <dgm:spPr/>
    </dgm:pt>
    <dgm:pt modelId="{8B146E6C-B263-425A-B9AE-2EF8EB83849B}" type="pres">
      <dgm:prSet presAssocID="{537A1C4B-7276-4AC4-8F4B-A197CC58B000}" presName="Name13" presStyleLbl="parChTrans1D2" presStyleIdx="2" presStyleCnt="6"/>
      <dgm:spPr/>
    </dgm:pt>
    <dgm:pt modelId="{8723266C-A108-4776-8622-0164E0036D91}" type="pres">
      <dgm:prSet presAssocID="{B97225C7-19D5-4CF8-9E8A-36B31130CE75}" presName="childText" presStyleLbl="bgAcc1" presStyleIdx="2" presStyleCnt="6">
        <dgm:presLayoutVars>
          <dgm:bulletEnabled val="1"/>
        </dgm:presLayoutVars>
      </dgm:prSet>
      <dgm:spPr/>
    </dgm:pt>
    <dgm:pt modelId="{8AC9094E-E55C-4B24-B23B-AC458C4AA308}" type="pres">
      <dgm:prSet presAssocID="{29BB845E-19BF-4F4C-B9C2-27971893AF90}" presName="Name13" presStyleLbl="parChTrans1D2" presStyleIdx="3" presStyleCnt="6"/>
      <dgm:spPr/>
    </dgm:pt>
    <dgm:pt modelId="{D6683123-517F-4E06-819B-9772D269C65C}" type="pres">
      <dgm:prSet presAssocID="{91E4D46F-ACC7-4F1E-B14B-42AF142F5967}" presName="childText" presStyleLbl="bgAcc1" presStyleIdx="3" presStyleCnt="6">
        <dgm:presLayoutVars>
          <dgm:bulletEnabled val="1"/>
        </dgm:presLayoutVars>
      </dgm:prSet>
      <dgm:spPr/>
    </dgm:pt>
    <dgm:pt modelId="{361538D8-E62D-4E74-BFA9-3863215A21A5}" type="pres">
      <dgm:prSet presAssocID="{41CD94BC-D7F4-49E8-837B-C6123444C197}" presName="Name13" presStyleLbl="parChTrans1D2" presStyleIdx="4" presStyleCnt="6"/>
      <dgm:spPr/>
    </dgm:pt>
    <dgm:pt modelId="{603F8DCA-92FA-4C8B-ABCE-58399AB0E39D}" type="pres">
      <dgm:prSet presAssocID="{1CAB86B1-3C4D-42A9-93C2-1D5381430E68}" presName="childText" presStyleLbl="bgAcc1" presStyleIdx="4" presStyleCnt="6">
        <dgm:presLayoutVars>
          <dgm:bulletEnabled val="1"/>
        </dgm:presLayoutVars>
      </dgm:prSet>
      <dgm:spPr/>
    </dgm:pt>
    <dgm:pt modelId="{BF158219-876F-4FCC-BDB7-4116AE92315B}" type="pres">
      <dgm:prSet presAssocID="{67454862-D512-43BE-B064-7DFBA6C3B3D9}" presName="Name13" presStyleLbl="parChTrans1D2" presStyleIdx="5" presStyleCnt="6"/>
      <dgm:spPr/>
    </dgm:pt>
    <dgm:pt modelId="{B72E1564-2727-4D54-AFBF-DBE72294BC91}" type="pres">
      <dgm:prSet presAssocID="{F932A48E-885E-42E2-9A05-77CF3CCCE7FE}" presName="childText" presStyleLbl="bgAcc1" presStyleIdx="5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D3060B0F-1E63-47B0-9878-EFB8B4D5A484}" type="presOf" srcId="{91E4D46F-ACC7-4F1E-B14B-42AF142F5967}" destId="{D6683123-517F-4E06-819B-9772D269C65C}" srcOrd="0" destOrd="0" presId="urn:microsoft.com/office/officeart/2005/8/layout/hierarchy3"/>
    <dgm:cxn modelId="{CD7DD512-E232-4162-8BB1-A3D5A0811D19}" type="presOf" srcId="{29BB845E-19BF-4F4C-B9C2-27971893AF90}" destId="{8AC9094E-E55C-4B24-B23B-AC458C4AA308}" srcOrd="0" destOrd="0" presId="urn:microsoft.com/office/officeart/2005/8/layout/hierarchy3"/>
    <dgm:cxn modelId="{86C3CF24-288A-46DD-B724-3B5E9EBC2701}" type="presOf" srcId="{537A1C4B-7276-4AC4-8F4B-A197CC58B000}" destId="{8B146E6C-B263-425A-B9AE-2EF8EB83849B}" srcOrd="0" destOrd="0" presId="urn:microsoft.com/office/officeart/2005/8/layout/hierarchy3"/>
    <dgm:cxn modelId="{637F6225-749F-46F3-8FCA-85830F839D62}" type="presOf" srcId="{1792DE4F-0705-4750-BF17-FF62571CE66B}" destId="{A9C603A3-F070-46AB-8EBF-E0B9D57D234E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BA9AEE34-18B2-4893-BE06-D8DAB1A69C60}" srcId="{52334C6C-F07B-405A-8708-A52E2243E85D}" destId="{1CAB86B1-3C4D-42A9-93C2-1D5381430E68}" srcOrd="4" destOrd="0" parTransId="{41CD94BC-D7F4-49E8-837B-C6123444C197}" sibTransId="{3F230642-8DD0-460D-A9C0-53AC5C504A0B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22D1F5B-4621-49E8-8BC5-E61794B0426E}" type="presOf" srcId="{60690366-8F27-43FD-876A-CA7D97384FA7}" destId="{D9EED0BD-3812-4D00-BA59-9D7D8D7206AB}" srcOrd="0" destOrd="0" presId="urn:microsoft.com/office/officeart/2005/8/layout/hierarchy3"/>
    <dgm:cxn modelId="{FAACCE41-E4D5-41F8-A974-FBA486492996}" srcId="{52334C6C-F07B-405A-8708-A52E2243E85D}" destId="{B97225C7-19D5-4CF8-9E8A-36B31130CE75}" srcOrd="2" destOrd="0" parTransId="{537A1C4B-7276-4AC4-8F4B-A197CC58B000}" sibTransId="{EFF39800-87C3-4C46-9C73-C5F5C20936D5}"/>
    <dgm:cxn modelId="{CC87554C-E072-45AD-9CC5-E31308A50453}" type="presOf" srcId="{67454862-D512-43BE-B064-7DFBA6C3B3D9}" destId="{BF158219-876F-4FCC-BDB7-4116AE92315B}" srcOrd="0" destOrd="0" presId="urn:microsoft.com/office/officeart/2005/8/layout/hierarchy3"/>
    <dgm:cxn modelId="{DBCFD853-69F2-498B-B9D0-E3B0A43198CD}" type="presOf" srcId="{B97225C7-19D5-4CF8-9E8A-36B31130CE75}" destId="{8723266C-A108-4776-8622-0164E0036D91}" srcOrd="0" destOrd="0" presId="urn:microsoft.com/office/officeart/2005/8/layout/hierarchy3"/>
    <dgm:cxn modelId="{7631AB55-705E-405C-9243-176F3F239C32}" type="presOf" srcId="{1CAB86B1-3C4D-42A9-93C2-1D5381430E68}" destId="{603F8DCA-92FA-4C8B-ABCE-58399AB0E39D}" srcOrd="0" destOrd="0" presId="urn:microsoft.com/office/officeart/2005/8/layout/hierarchy3"/>
    <dgm:cxn modelId="{760AEA55-B28F-4DD4-B4EC-ACCD5662BCC6}" srcId="{52334C6C-F07B-405A-8708-A52E2243E85D}" destId="{1792DE4F-0705-4750-BF17-FF62571CE66B}" srcOrd="1" destOrd="0" parTransId="{60690366-8F27-43FD-876A-CA7D97384FA7}" sibTransId="{8D57F4C8-8E35-4C4E-8520-B9495C63734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FD3DDBB5-FE98-4434-928D-38FF6F589577}" type="presOf" srcId="{41CD94BC-D7F4-49E8-837B-C6123444C197}" destId="{361538D8-E62D-4E74-BFA9-3863215A21A5}" srcOrd="0" destOrd="0" presId="urn:microsoft.com/office/officeart/2005/8/layout/hierarchy3"/>
    <dgm:cxn modelId="{FA6313C5-D4D9-4C48-AF6E-7DB9B55B8E6D}" srcId="{52334C6C-F07B-405A-8708-A52E2243E85D}" destId="{F932A48E-885E-42E2-9A05-77CF3CCCE7FE}" srcOrd="5" destOrd="0" parTransId="{67454862-D512-43BE-B064-7DFBA6C3B3D9}" sibTransId="{A1259FA0-53C9-4665-9AB4-27E9000B302D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DF02E8D2-71C7-4675-AB9B-683DBD690629}" srcId="{52334C6C-F07B-405A-8708-A52E2243E85D}" destId="{91E4D46F-ACC7-4F1E-B14B-42AF142F5967}" srcOrd="3" destOrd="0" parTransId="{29BB845E-19BF-4F4C-B9C2-27971893AF90}" sibTransId="{926049E0-C416-484E-B8E9-70CC39B0FCE6}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595B7F9-1C8A-4DE4-BE01-F0DBD8E5FDFF}" type="presOf" srcId="{F932A48E-885E-42E2-9A05-77CF3CCCE7FE}" destId="{B72E1564-2727-4D54-AFBF-DBE72294BC91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2FB56C95-37DF-4B68-B2CC-FF91104A8646}" type="presParOf" srcId="{24550606-3E24-439C-AAC2-7A105F571EFF}" destId="{D9EED0BD-3812-4D00-BA59-9D7D8D7206AB}" srcOrd="2" destOrd="0" presId="urn:microsoft.com/office/officeart/2005/8/layout/hierarchy3"/>
    <dgm:cxn modelId="{2910D9DC-BB01-47F7-B45C-2FBD180B539C}" type="presParOf" srcId="{24550606-3E24-439C-AAC2-7A105F571EFF}" destId="{A9C603A3-F070-46AB-8EBF-E0B9D57D234E}" srcOrd="3" destOrd="0" presId="urn:microsoft.com/office/officeart/2005/8/layout/hierarchy3"/>
    <dgm:cxn modelId="{3DDB4D12-4B10-4D35-B8ED-D2A1A6279A8A}" type="presParOf" srcId="{24550606-3E24-439C-AAC2-7A105F571EFF}" destId="{8B146E6C-B263-425A-B9AE-2EF8EB83849B}" srcOrd="4" destOrd="0" presId="urn:microsoft.com/office/officeart/2005/8/layout/hierarchy3"/>
    <dgm:cxn modelId="{1035370A-3F02-4B51-8C2E-C2AA7D958795}" type="presParOf" srcId="{24550606-3E24-439C-AAC2-7A105F571EFF}" destId="{8723266C-A108-4776-8622-0164E0036D91}" srcOrd="5" destOrd="0" presId="urn:microsoft.com/office/officeart/2005/8/layout/hierarchy3"/>
    <dgm:cxn modelId="{F8790815-0153-4820-BDFD-78E9159BDC2C}" type="presParOf" srcId="{24550606-3E24-439C-AAC2-7A105F571EFF}" destId="{8AC9094E-E55C-4B24-B23B-AC458C4AA308}" srcOrd="6" destOrd="0" presId="urn:microsoft.com/office/officeart/2005/8/layout/hierarchy3"/>
    <dgm:cxn modelId="{47525077-9D9A-4319-9224-8A56B534E9E2}" type="presParOf" srcId="{24550606-3E24-439C-AAC2-7A105F571EFF}" destId="{D6683123-517F-4E06-819B-9772D269C65C}" srcOrd="7" destOrd="0" presId="urn:microsoft.com/office/officeart/2005/8/layout/hierarchy3"/>
    <dgm:cxn modelId="{3FB5AB54-C2BA-43FF-8D20-CA94B8160179}" type="presParOf" srcId="{24550606-3E24-439C-AAC2-7A105F571EFF}" destId="{361538D8-E62D-4E74-BFA9-3863215A21A5}" srcOrd="8" destOrd="0" presId="urn:microsoft.com/office/officeart/2005/8/layout/hierarchy3"/>
    <dgm:cxn modelId="{412939EA-F52C-47E2-9DB6-0515BC83FD47}" type="presParOf" srcId="{24550606-3E24-439C-AAC2-7A105F571EFF}" destId="{603F8DCA-92FA-4C8B-ABCE-58399AB0E39D}" srcOrd="9" destOrd="0" presId="urn:microsoft.com/office/officeart/2005/8/layout/hierarchy3"/>
    <dgm:cxn modelId="{BB563A0A-8EBF-4ED4-8368-A62EFD8FA310}" type="presParOf" srcId="{24550606-3E24-439C-AAC2-7A105F571EFF}" destId="{BF158219-876F-4FCC-BDB7-4116AE92315B}" srcOrd="10" destOrd="0" presId="urn:microsoft.com/office/officeart/2005/8/layout/hierarchy3"/>
    <dgm:cxn modelId="{1551984F-9DA1-40F0-B8C6-2D9213214EF0}" type="presParOf" srcId="{24550606-3E24-439C-AAC2-7A105F571EFF}" destId="{B72E1564-2727-4D54-AFBF-DBE72294BC91}" srcOrd="11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645764-3CBD-4764-9A15-D57C70C3512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05B39D6-2BD8-4901-8E78-2366700B6BE3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ploča</a:t>
          </a:r>
        </a:p>
      </dgm:t>
    </dgm:pt>
    <dgm:pt modelId="{6728A50D-DFB1-4E14-96AE-22D6CDD7EED9}" type="par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1C3A11-36C1-4300-836F-5C3BD8115449}" type="sibTrans" cxnId="{6CB24C22-9050-4143-8BF3-A70B813DFDB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803643-C01A-422E-93FF-CC33BCB86F5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stvarnom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vremenu</a:t>
          </a:r>
        </a:p>
      </dgm:t>
    </dgm:pt>
    <dgm:pt modelId="{56757B60-4552-4747-A820-CC1B2B3298E6}" type="par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9F9C47-2E55-4415-AEF7-7DCA657ABA64}" type="sibTrans" cxnId="{0C1ADB3C-178C-48B1-A508-71F41AADCF9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38B059-3B61-4A53-A111-E77C11343D2C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9949DB-2588-481D-9C86-5AAA6EF0AD72}" type="par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B25C39-F7D2-425A-A598-B362F52EA077}" type="sibTrans" cxnId="{A081311E-9F07-443C-8652-5D89ECF57A4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B246EB-B3D0-495A-AB68-9718E8E84A7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 - od općenitog do detalja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EDDF7-E333-4DA1-A3E1-C047E6EE8CDD}" type="par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C57250-2D77-4253-ACF4-EC456CC61B7F}" type="sibTrans" cxnId="{C90AAD2D-680F-4C16-98D3-7F501579FE8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1A94-3D46-4E56-A5FC-36B1D321D722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tablica, karata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6A0519-BA9A-4FB2-A6F6-B439B3FA735A}" type="par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BC2BA8-80C4-4B31-8A57-9D51F9E6F248}" type="sibTrans" cxnId="{9EC7A9EA-C344-4797-A0A8-6AAA992B979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7D3B6D0-C97D-4B1D-8FE6-AF307555CD96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74FF82-5C03-4E50-A1A2-9CA494019314}" type="par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71C8A1-3335-47E5-8803-8B4C87DD8422}" type="sibTrans" cxnId="{4D070BDC-9197-4874-A19C-465B46DC3D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9F864A-05D6-4EBE-B072-4E8963118EF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Potpuno praćenje pokazatelja/ mjera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7161E-5BBA-48CE-9C81-3F58EE902C6B}" type="par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BA5F72-AF58-4E17-A5E5-04FE28DC5127}" type="sibTrans" cxnId="{31570534-01A2-4F60-BAC7-EF13BD53A27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5B867-62A0-48B8-9836-BD43F83274CA}" type="pres">
      <dgm:prSet presAssocID="{DE645764-3CBD-4764-9A15-D57C70C351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66AA4E7-AB3E-4B70-A26C-3972790AF752}" type="pres">
      <dgm:prSet presAssocID="{E05B39D6-2BD8-4901-8E78-2366700B6BE3}" presName="singleCycle" presStyleCnt="0"/>
      <dgm:spPr/>
    </dgm:pt>
    <dgm:pt modelId="{358F83C4-D816-4666-9BDC-528E02421F38}" type="pres">
      <dgm:prSet presAssocID="{E05B39D6-2BD8-4901-8E78-2366700B6BE3}" presName="singleCenter" presStyleLbl="node1" presStyleIdx="0" presStyleCnt="7">
        <dgm:presLayoutVars>
          <dgm:chMax val="7"/>
          <dgm:chPref val="7"/>
        </dgm:presLayoutVars>
      </dgm:prSet>
      <dgm:spPr/>
    </dgm:pt>
    <dgm:pt modelId="{A718FF57-B8CA-40EB-9826-BF77F3A09F77}" type="pres">
      <dgm:prSet presAssocID="{56757B60-4552-4747-A820-CC1B2B3298E6}" presName="Name56" presStyleLbl="parChTrans1D2" presStyleIdx="0" presStyleCnt="6"/>
      <dgm:spPr/>
    </dgm:pt>
    <dgm:pt modelId="{24A20398-5105-4556-8367-59FE0F8C97EA}" type="pres">
      <dgm:prSet presAssocID="{E6803643-C01A-422E-93FF-CC33BCB86F54}" presName="text0" presStyleLbl="node1" presStyleIdx="1" presStyleCnt="7">
        <dgm:presLayoutVars>
          <dgm:bulletEnabled val="1"/>
        </dgm:presLayoutVars>
      </dgm:prSet>
      <dgm:spPr/>
    </dgm:pt>
    <dgm:pt modelId="{E5012EF3-A1DC-4F48-BFB7-E9BC1C0843CE}" type="pres">
      <dgm:prSet presAssocID="{8F9949DB-2588-481D-9C86-5AAA6EF0AD72}" presName="Name56" presStyleLbl="parChTrans1D2" presStyleIdx="1" presStyleCnt="6"/>
      <dgm:spPr/>
    </dgm:pt>
    <dgm:pt modelId="{3AE3B38F-0109-4E07-874D-9E33FC7500FE}" type="pres">
      <dgm:prSet presAssocID="{9E38B059-3B61-4A53-A111-E77C11343D2C}" presName="text0" presStyleLbl="node1" presStyleIdx="2" presStyleCnt="7">
        <dgm:presLayoutVars>
          <dgm:bulletEnabled val="1"/>
        </dgm:presLayoutVars>
      </dgm:prSet>
      <dgm:spPr/>
    </dgm:pt>
    <dgm:pt modelId="{91772C13-7A2D-4653-8ECD-0F1E86BBC210}" type="pres">
      <dgm:prSet presAssocID="{66DEDDF7-E333-4DA1-A3E1-C047E6EE8CDD}" presName="Name56" presStyleLbl="parChTrans1D2" presStyleIdx="2" presStyleCnt="6"/>
      <dgm:spPr/>
    </dgm:pt>
    <dgm:pt modelId="{155E49A9-DBDF-43BE-8EBC-B430345B844E}" type="pres">
      <dgm:prSet presAssocID="{70B246EB-B3D0-495A-AB68-9718E8E84A7A}" presName="text0" presStyleLbl="node1" presStyleIdx="3" presStyleCnt="7">
        <dgm:presLayoutVars>
          <dgm:bulletEnabled val="1"/>
        </dgm:presLayoutVars>
      </dgm:prSet>
      <dgm:spPr/>
    </dgm:pt>
    <dgm:pt modelId="{FB3FF3D1-2C9E-4323-AE83-9583DE94908F}" type="pres">
      <dgm:prSet presAssocID="{F36A0519-BA9A-4FB2-A6F6-B439B3FA735A}" presName="Name56" presStyleLbl="parChTrans1D2" presStyleIdx="3" presStyleCnt="6"/>
      <dgm:spPr/>
    </dgm:pt>
    <dgm:pt modelId="{6B704AF8-BC44-4DD3-9493-4CA549116EC5}" type="pres">
      <dgm:prSet presAssocID="{B8BF1A94-3D46-4E56-A5FC-36B1D321D722}" presName="text0" presStyleLbl="node1" presStyleIdx="4" presStyleCnt="7">
        <dgm:presLayoutVars>
          <dgm:bulletEnabled val="1"/>
        </dgm:presLayoutVars>
      </dgm:prSet>
      <dgm:spPr/>
    </dgm:pt>
    <dgm:pt modelId="{CF24A2EE-9824-4F95-9837-189E6FA3DC49}" type="pres">
      <dgm:prSet presAssocID="{8374FF82-5C03-4E50-A1A2-9CA494019314}" presName="Name56" presStyleLbl="parChTrans1D2" presStyleIdx="4" presStyleCnt="6"/>
      <dgm:spPr/>
    </dgm:pt>
    <dgm:pt modelId="{38AF8F75-9F47-42AB-A319-0C38EFB5CF01}" type="pres">
      <dgm:prSet presAssocID="{17D3B6D0-C97D-4B1D-8FE6-AF307555CD96}" presName="text0" presStyleLbl="node1" presStyleIdx="5" presStyleCnt="7">
        <dgm:presLayoutVars>
          <dgm:bulletEnabled val="1"/>
        </dgm:presLayoutVars>
      </dgm:prSet>
      <dgm:spPr/>
    </dgm:pt>
    <dgm:pt modelId="{3ACB50DD-5483-4866-8857-1451A95C9DEE}" type="pres">
      <dgm:prSet presAssocID="{EED7161E-5BBA-48CE-9C81-3F58EE902C6B}" presName="Name56" presStyleLbl="parChTrans1D2" presStyleIdx="5" presStyleCnt="6"/>
      <dgm:spPr/>
    </dgm:pt>
    <dgm:pt modelId="{3CD51A93-4483-4989-A558-E1BB2E3DC6A1}" type="pres">
      <dgm:prSet presAssocID="{269F864A-05D6-4EBE-B072-4E8963118EF0}" presName="text0" presStyleLbl="node1" presStyleIdx="6" presStyleCnt="7">
        <dgm:presLayoutVars>
          <dgm:bulletEnabled val="1"/>
        </dgm:presLayoutVars>
      </dgm:prSet>
      <dgm:spPr/>
    </dgm:pt>
  </dgm:ptLst>
  <dgm:cxnLst>
    <dgm:cxn modelId="{A081311E-9F07-443C-8652-5D89ECF57A4F}" srcId="{E05B39D6-2BD8-4901-8E78-2366700B6BE3}" destId="{9E38B059-3B61-4A53-A111-E77C11343D2C}" srcOrd="1" destOrd="0" parTransId="{8F9949DB-2588-481D-9C86-5AAA6EF0AD72}" sibTransId="{CBB25C39-F7D2-425A-A598-B362F52EA077}"/>
    <dgm:cxn modelId="{6CB24C22-9050-4143-8BF3-A70B813DFDBE}" srcId="{DE645764-3CBD-4764-9A15-D57C70C35128}" destId="{E05B39D6-2BD8-4901-8E78-2366700B6BE3}" srcOrd="0" destOrd="0" parTransId="{6728A50D-DFB1-4E14-96AE-22D6CDD7EED9}" sibTransId="{BA1C3A11-36C1-4300-836F-5C3BD8115449}"/>
    <dgm:cxn modelId="{0DEFAE26-A69C-4EE8-9E41-83B37DF2EE0E}" type="presOf" srcId="{E6803643-C01A-422E-93FF-CC33BCB86F54}" destId="{24A20398-5105-4556-8367-59FE0F8C97EA}" srcOrd="0" destOrd="0" presId="urn:microsoft.com/office/officeart/2008/layout/RadialCluster"/>
    <dgm:cxn modelId="{92BC4529-3F43-4438-A760-CC138749333F}" type="presOf" srcId="{269F864A-05D6-4EBE-B072-4E8963118EF0}" destId="{3CD51A93-4483-4989-A558-E1BB2E3DC6A1}" srcOrd="0" destOrd="0" presId="urn:microsoft.com/office/officeart/2008/layout/RadialCluster"/>
    <dgm:cxn modelId="{C90AAD2D-680F-4C16-98D3-7F501579FE85}" srcId="{E05B39D6-2BD8-4901-8E78-2366700B6BE3}" destId="{70B246EB-B3D0-495A-AB68-9718E8E84A7A}" srcOrd="2" destOrd="0" parTransId="{66DEDDF7-E333-4DA1-A3E1-C047E6EE8CDD}" sibTransId="{80C57250-2D77-4253-ACF4-EC456CC61B7F}"/>
    <dgm:cxn modelId="{31570534-01A2-4F60-BAC7-EF13BD53A27C}" srcId="{E05B39D6-2BD8-4901-8E78-2366700B6BE3}" destId="{269F864A-05D6-4EBE-B072-4E8963118EF0}" srcOrd="5" destOrd="0" parTransId="{EED7161E-5BBA-48CE-9C81-3F58EE902C6B}" sibTransId="{B6BA5F72-AF58-4E17-A5E5-04FE28DC5127}"/>
    <dgm:cxn modelId="{2F3B6C39-2778-4063-ACEA-839AF5624BDE}" type="presOf" srcId="{9E38B059-3B61-4A53-A111-E77C11343D2C}" destId="{3AE3B38F-0109-4E07-874D-9E33FC7500FE}" srcOrd="0" destOrd="0" presId="urn:microsoft.com/office/officeart/2008/layout/RadialCluster"/>
    <dgm:cxn modelId="{0C1ADB3C-178C-48B1-A508-71F41AADCF93}" srcId="{E05B39D6-2BD8-4901-8E78-2366700B6BE3}" destId="{E6803643-C01A-422E-93FF-CC33BCB86F54}" srcOrd="0" destOrd="0" parTransId="{56757B60-4552-4747-A820-CC1B2B3298E6}" sibTransId="{0D9F9C47-2E55-4415-AEF7-7DCA657ABA64}"/>
    <dgm:cxn modelId="{253E803F-DABC-42EC-878B-9DBB75F96852}" type="presOf" srcId="{F36A0519-BA9A-4FB2-A6F6-B439B3FA735A}" destId="{FB3FF3D1-2C9E-4323-AE83-9583DE94908F}" srcOrd="0" destOrd="0" presId="urn:microsoft.com/office/officeart/2008/layout/RadialCluster"/>
    <dgm:cxn modelId="{37B5275F-8F49-4177-80EA-5A636B60A31A}" type="presOf" srcId="{B8BF1A94-3D46-4E56-A5FC-36B1D321D722}" destId="{6B704AF8-BC44-4DD3-9493-4CA549116EC5}" srcOrd="0" destOrd="0" presId="urn:microsoft.com/office/officeart/2008/layout/RadialCluster"/>
    <dgm:cxn modelId="{9EAA3657-AE01-4226-AADE-5C37A7332042}" type="presOf" srcId="{56757B60-4552-4747-A820-CC1B2B3298E6}" destId="{A718FF57-B8CA-40EB-9826-BF77F3A09F77}" srcOrd="0" destOrd="0" presId="urn:microsoft.com/office/officeart/2008/layout/RadialCluster"/>
    <dgm:cxn modelId="{C820CF7B-3F2E-4E3A-8319-C18947977F9E}" type="presOf" srcId="{66DEDDF7-E333-4DA1-A3E1-C047E6EE8CDD}" destId="{91772C13-7A2D-4653-8ECD-0F1E86BBC210}" srcOrd="0" destOrd="0" presId="urn:microsoft.com/office/officeart/2008/layout/RadialCluster"/>
    <dgm:cxn modelId="{4FDF0393-3AFD-4320-A405-5643431BA56C}" type="presOf" srcId="{EED7161E-5BBA-48CE-9C81-3F58EE902C6B}" destId="{3ACB50DD-5483-4866-8857-1451A95C9DEE}" srcOrd="0" destOrd="0" presId="urn:microsoft.com/office/officeart/2008/layout/RadialCluster"/>
    <dgm:cxn modelId="{26C78FA1-C1FA-4233-B6EB-C6510EB01AA3}" type="presOf" srcId="{8374FF82-5C03-4E50-A1A2-9CA494019314}" destId="{CF24A2EE-9824-4F95-9837-189E6FA3DC49}" srcOrd="0" destOrd="0" presId="urn:microsoft.com/office/officeart/2008/layout/RadialCluster"/>
    <dgm:cxn modelId="{D84CA9BD-8EE7-4DD8-B532-40E6F647E3B9}" type="presOf" srcId="{70B246EB-B3D0-495A-AB68-9718E8E84A7A}" destId="{155E49A9-DBDF-43BE-8EBC-B430345B844E}" srcOrd="0" destOrd="0" presId="urn:microsoft.com/office/officeart/2008/layout/RadialCluster"/>
    <dgm:cxn modelId="{4D070BDC-9197-4874-A19C-465B46DC3DDE}" srcId="{E05B39D6-2BD8-4901-8E78-2366700B6BE3}" destId="{17D3B6D0-C97D-4B1D-8FE6-AF307555CD96}" srcOrd="4" destOrd="0" parTransId="{8374FF82-5C03-4E50-A1A2-9CA494019314}" sibTransId="{BB71C8A1-3335-47E5-8803-8B4C87DD8422}"/>
    <dgm:cxn modelId="{001961DD-7BA4-4C98-82BD-DBEEDC6174C4}" type="presOf" srcId="{DE645764-3CBD-4764-9A15-D57C70C35128}" destId="{6F95B867-62A0-48B8-9836-BD43F83274CA}" srcOrd="0" destOrd="0" presId="urn:microsoft.com/office/officeart/2008/layout/RadialCluster"/>
    <dgm:cxn modelId="{7EA3D8DE-FC87-43C3-A593-DAB8A18E5BA7}" type="presOf" srcId="{8F9949DB-2588-481D-9C86-5AAA6EF0AD72}" destId="{E5012EF3-A1DC-4F48-BFB7-E9BC1C0843CE}" srcOrd="0" destOrd="0" presId="urn:microsoft.com/office/officeart/2008/layout/RadialCluster"/>
    <dgm:cxn modelId="{9EC7A9EA-C344-4797-A0A8-6AAA992B9797}" srcId="{E05B39D6-2BD8-4901-8E78-2366700B6BE3}" destId="{B8BF1A94-3D46-4E56-A5FC-36B1D321D722}" srcOrd="3" destOrd="0" parTransId="{F36A0519-BA9A-4FB2-A6F6-B439B3FA735A}" sibTransId="{2DBC2BA8-80C4-4B31-8A57-9D51F9E6F248}"/>
    <dgm:cxn modelId="{C4DEE0EA-0062-4994-AEA0-EED7949534F5}" type="presOf" srcId="{E05B39D6-2BD8-4901-8E78-2366700B6BE3}" destId="{358F83C4-D816-4666-9BDC-528E02421F38}" srcOrd="0" destOrd="0" presId="urn:microsoft.com/office/officeart/2008/layout/RadialCluster"/>
    <dgm:cxn modelId="{6EE7CCFC-1BDF-4AB7-85FB-D552C25DE3E0}" type="presOf" srcId="{17D3B6D0-C97D-4B1D-8FE6-AF307555CD96}" destId="{38AF8F75-9F47-42AB-A319-0C38EFB5CF01}" srcOrd="0" destOrd="0" presId="urn:microsoft.com/office/officeart/2008/layout/RadialCluster"/>
    <dgm:cxn modelId="{3C5339AE-BCC8-4B72-A169-241FB82F8A1E}" type="presParOf" srcId="{6F95B867-62A0-48B8-9836-BD43F83274CA}" destId="{A66AA4E7-AB3E-4B70-A26C-3972790AF752}" srcOrd="0" destOrd="0" presId="urn:microsoft.com/office/officeart/2008/layout/RadialCluster"/>
    <dgm:cxn modelId="{AF145977-0C42-4B8F-A2DE-95AE1B36FD5D}" type="presParOf" srcId="{A66AA4E7-AB3E-4B70-A26C-3972790AF752}" destId="{358F83C4-D816-4666-9BDC-528E02421F38}" srcOrd="0" destOrd="0" presId="urn:microsoft.com/office/officeart/2008/layout/RadialCluster"/>
    <dgm:cxn modelId="{904FFC1F-BC6E-4192-9455-539FA73004F8}" type="presParOf" srcId="{A66AA4E7-AB3E-4B70-A26C-3972790AF752}" destId="{A718FF57-B8CA-40EB-9826-BF77F3A09F77}" srcOrd="1" destOrd="0" presId="urn:microsoft.com/office/officeart/2008/layout/RadialCluster"/>
    <dgm:cxn modelId="{27DA03CD-B29B-442A-9331-62BEEE12C4C6}" type="presParOf" srcId="{A66AA4E7-AB3E-4B70-A26C-3972790AF752}" destId="{24A20398-5105-4556-8367-59FE0F8C97EA}" srcOrd="2" destOrd="0" presId="urn:microsoft.com/office/officeart/2008/layout/RadialCluster"/>
    <dgm:cxn modelId="{95E6EBAB-067F-4DBF-9FB5-F0A41793B360}" type="presParOf" srcId="{A66AA4E7-AB3E-4B70-A26C-3972790AF752}" destId="{E5012EF3-A1DC-4F48-BFB7-E9BC1C0843CE}" srcOrd="3" destOrd="0" presId="urn:microsoft.com/office/officeart/2008/layout/RadialCluster"/>
    <dgm:cxn modelId="{B9F0B34E-8122-4D38-8835-9A87431C5348}" type="presParOf" srcId="{A66AA4E7-AB3E-4B70-A26C-3972790AF752}" destId="{3AE3B38F-0109-4E07-874D-9E33FC7500FE}" srcOrd="4" destOrd="0" presId="urn:microsoft.com/office/officeart/2008/layout/RadialCluster"/>
    <dgm:cxn modelId="{5B7CBB1A-4299-485D-9D00-BC9C92C98317}" type="presParOf" srcId="{A66AA4E7-AB3E-4B70-A26C-3972790AF752}" destId="{91772C13-7A2D-4653-8ECD-0F1E86BBC210}" srcOrd="5" destOrd="0" presId="urn:microsoft.com/office/officeart/2008/layout/RadialCluster"/>
    <dgm:cxn modelId="{35A8DC09-75A5-4639-A498-499A2F42523B}" type="presParOf" srcId="{A66AA4E7-AB3E-4B70-A26C-3972790AF752}" destId="{155E49A9-DBDF-43BE-8EBC-B430345B844E}" srcOrd="6" destOrd="0" presId="urn:microsoft.com/office/officeart/2008/layout/RadialCluster"/>
    <dgm:cxn modelId="{4208147E-C229-4254-B72E-263E6E8C7A59}" type="presParOf" srcId="{A66AA4E7-AB3E-4B70-A26C-3972790AF752}" destId="{FB3FF3D1-2C9E-4323-AE83-9583DE94908F}" srcOrd="7" destOrd="0" presId="urn:microsoft.com/office/officeart/2008/layout/RadialCluster"/>
    <dgm:cxn modelId="{2F8F1199-3ECC-415F-B7B7-74469F3B991A}" type="presParOf" srcId="{A66AA4E7-AB3E-4B70-A26C-3972790AF752}" destId="{6B704AF8-BC44-4DD3-9493-4CA549116EC5}" srcOrd="8" destOrd="0" presId="urn:microsoft.com/office/officeart/2008/layout/RadialCluster"/>
    <dgm:cxn modelId="{96952299-C402-42AA-9BFE-9CE28EB298CD}" type="presParOf" srcId="{A66AA4E7-AB3E-4B70-A26C-3972790AF752}" destId="{CF24A2EE-9824-4F95-9837-189E6FA3DC49}" srcOrd="9" destOrd="0" presId="urn:microsoft.com/office/officeart/2008/layout/RadialCluster"/>
    <dgm:cxn modelId="{0E39E66C-804B-4492-BB09-96AD8669C18D}" type="presParOf" srcId="{A66AA4E7-AB3E-4B70-A26C-3972790AF752}" destId="{38AF8F75-9F47-42AB-A319-0C38EFB5CF01}" srcOrd="10" destOrd="0" presId="urn:microsoft.com/office/officeart/2008/layout/RadialCluster"/>
    <dgm:cxn modelId="{FE4C1178-5A0D-4F34-8426-2C6C0FE093F3}" type="presParOf" srcId="{A66AA4E7-AB3E-4B70-A26C-3972790AF752}" destId="{3ACB50DD-5483-4866-8857-1451A95C9DEE}" srcOrd="11" destOrd="0" presId="urn:microsoft.com/office/officeart/2008/layout/RadialCluster"/>
    <dgm:cxn modelId="{06CC3294-1934-4EFB-81FA-56F16D5BA9B6}" type="presParOf" srcId="{A66AA4E7-AB3E-4B70-A26C-3972790AF752}" destId="{3CD51A93-4483-4989-A558-E1BB2E3DC6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36CF86-B5B7-4796-881B-9ED2844F652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8CB21B-1291-4E20-8B8F-F458FD1D9D76}">
      <dgm:prSet phldrT="[Tekst]" custT="1"/>
      <dgm:spPr/>
      <dgm:t>
        <a:bodyPr/>
        <a:lstStyle/>
        <a:p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Definirajte svoju publiku i ciljeve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5FE608-F26A-4271-BDD8-B63B0682BA94}" type="parTrans" cxnId="{463CA5C4-5E78-4C13-A915-4E20130671B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79C051-4D91-4B79-9703-77A95DC845A5}" type="sibTrans" cxnId="{463CA5C4-5E78-4C13-A915-4E20130671B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80EFF9-D93C-44B8-92D1-A16A8B837F74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88FE6E8B-18ED-4F37-80E6-D00AC1A5055A}" type="par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1CA352-6A38-4CCF-BC01-6EAF8EAC985E}" type="sibTrans" cxnId="{6DCDF6B7-7827-4226-BBC4-95211A2ECF7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8EDF9-782B-42CA-8B01-21146A9D6C1E}">
      <dgm:prSet phldrT="[Tekst]" custT="1"/>
      <dgm:spPr/>
      <dgm:t>
        <a:bodyPr/>
        <a:lstStyle/>
        <a:p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Vaše podatke</a:t>
          </a:r>
        </a:p>
      </dgm:t>
    </dgm:pt>
    <dgm:pt modelId="{3A5A0D79-9274-4526-A513-878DD4EE35F0}" type="parTrans" cxnId="{880ED09E-4B9A-49FA-92EB-3B1B90EF17B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271B3C-355C-4EF0-91F5-2C9E2FF782B5}" type="sibTrans" cxnId="{880ED09E-4B9A-49FA-92EB-3B1B90EF17BA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1EDE5-1234-4850-A8D2-1171AC00B65D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Što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važno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ECA6CC06-B18F-4D48-B535-BE521E1D77BF}" type="par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BEC518-AFFD-4302-B9D3-E1431097CE89}" type="sibTrans" cxnId="{902D0829-665F-4F8A-B9C9-911537F9D962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06B4E0-9AC0-4A9D-B77E-A9A9FEB171F2}">
      <dgm:prSet phldrT="[Tekst]" custT="1"/>
      <dgm:spPr/>
      <dgm:t>
        <a:bodyPr/>
        <a:lstStyle/>
        <a:p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vizualizacije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D0199-9B76-47F0-8C86-4DD989BF5632}" type="parTrans" cxnId="{DBE0C582-09E5-49FA-B65C-AF99BA692F10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3D329-E08D-482F-9D07-CCDD98C67B9A}" type="sibTrans" cxnId="{DBE0C582-09E5-49FA-B65C-AF99BA692F10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B80903-CB9B-4817-AE69-5DF33127809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</dgm:t>
    </dgm:pt>
    <dgm:pt modelId="{19DB9387-CBAB-4289-90D7-BDD419798E37}" type="par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E4D878-4AAC-433B-99BF-4C52B620FC37}" type="sibTrans" cxnId="{278A8B5E-12E2-4A3C-AA9C-FF822CE905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7F1150-D4CE-4AA2-81E0-1946E0F01E7E}">
      <dgm:prSet phldrT="[Tekst]" custT="1"/>
      <dgm:spPr/>
      <dgm:t>
        <a:bodyPr/>
        <a:lstStyle/>
        <a:p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predložak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E5FDC-68E5-4180-8E08-F57DCE3B003D}" type="parTrans" cxnId="{28DCE095-2218-4EA4-ADB4-2A0986CE357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5D609D-49B1-451C-ABDB-2F805B25B353}" type="sibTrans" cxnId="{28DCE095-2218-4EA4-ADB4-2A0986CE3573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2857F4-D723-442E-ACED-8F940E6BBAEC}">
      <dgm:prSet phldrT="[Tekst]" custT="1"/>
      <dgm:spPr/>
      <dgm:t>
        <a:bodyPr/>
        <a:lstStyle/>
        <a:p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E5A2B-61E5-4ED5-BBBB-CD784240FB66}" type="parTrans" cxnId="{D881A3FC-DD78-4DBF-AE5D-E102D215CEF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1BD246-E735-4878-8F1D-4D735D07FB93}" type="sibTrans" cxnId="{D881A3FC-DD78-4DBF-AE5D-E102D215CEFE}">
      <dgm:prSet custT="1"/>
      <dgm:spPr/>
      <dgm:t>
        <a:bodyPr/>
        <a:lstStyle/>
        <a:p>
          <a:endParaRPr lang="pl-PL" sz="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3D3CF4-4D6C-4E1E-8EC6-A40E93ACC50F}">
      <dgm:prSet phldrT="[Tekst]" custT="1"/>
      <dgm:spPr/>
      <dgm:t>
        <a:bodyPr/>
        <a:lstStyle/>
        <a:p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Ponavljajte 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poboljšavajte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C2BFDD-4346-4765-A9D6-990C1828E520}" type="par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A5518A-9D7D-491C-8ED0-962C8F4E9771}" type="sibTrans" cxnId="{F89C7738-DC1D-4271-8E88-3579530F5BF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B79DF6-58B8-40E3-94CD-919CD25E5D26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Ima li netko ideju kako to bolje učiniti ?</a:t>
          </a:r>
        </a:p>
      </dgm:t>
    </dgm:pt>
    <dgm:pt modelId="{F6305B8E-2693-40FB-9D7E-396CA2CADDE8}" type="par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FB8F11-460B-4BE7-A866-C04795741770}" type="sibTrans" cxnId="{C18FE155-4CB9-4D1B-802D-CBF09ABCC7D3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C970A9B-278E-40AE-880B-97177FD77F47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znači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više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77B8D6-DE46-4D38-8894-CA3662575292}" type="par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3F9A0B-0A70-4472-8476-F9E1E92C6640}" type="sibTrans" cxnId="{CC62591D-BBAB-4A17-A5C0-FD697CD561B7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5EC17D-5D67-4BB4-A8B8-38D559A66DA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koristiti predložak? ?</a:t>
          </a:r>
        </a:p>
      </dgm:t>
    </dgm:pt>
    <dgm:pt modelId="{1D69B4E6-D23B-49B2-B4FB-60F533449E94}" type="par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89DB47-5FC4-4045-8C5D-DD764E9E5F4F}" type="sibTrans" cxnId="{18C3F942-1E84-4AEC-B75E-26C87BF6296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FECF27-E7A3-4A09-80AF-75ABE6A87AC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što?</a:t>
          </a:r>
        </a:p>
      </dgm:t>
    </dgm:pt>
    <dgm:pt modelId="{C3041C52-437C-4408-8494-F3D04E398329}" type="par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97A04A-BA68-4539-B365-4E66AA1FFFDA}" type="sibTrans" cxnId="{8D81094C-096F-442B-AAB2-B216DD01A961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5FFC57-97CB-4C61-942C-9AE7F99EA579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točno ?</a:t>
          </a:r>
        </a:p>
      </dgm:t>
    </dgm:pt>
    <dgm:pt modelId="{44D730AD-52CF-49D1-9417-B919CA33BD01}" type="par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7EBBB-2759-41EF-8D99-190349A337D3}" type="sibTrans" cxnId="{8514728A-7705-4830-8FCB-C752258952F6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6DEF3E-0607-489D-9C3D-563CBB30026C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čitljivo ??</a:t>
          </a:r>
        </a:p>
      </dgm:t>
    </dgm:pt>
    <dgm:pt modelId="{9AD2B670-CAB3-4840-BC5B-22CE4F34C86F}" type="par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279CE-24E4-49A7-9F37-192B0AA31535}" type="sibTrans" cxnId="{7F70F7EA-59D1-44DD-A67A-6104A962B23A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EADDF1-C3F7-4763-8EBD-8AE57665DC12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itko to već radio ?</a:t>
          </a:r>
        </a:p>
      </dgm:t>
    </dgm:pt>
    <dgm:pt modelId="{81038458-950E-4DFB-BD50-784DFFE03529}" type="par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4AA339-0A50-4A95-B24D-48EF1093D418}" type="sibTrans" cxnId="{F3F589A5-FD93-476F-9DD5-9B0BF5CD27B9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F42282-F8B2-498F-A644-B76CD99DAF5A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boja?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E78065-34A2-49A8-9E8B-794A2AA7B06E}" type="par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3561-65E0-4736-BE81-49FC31090F01}" type="sibTrans" cxnId="{35713814-2E22-496D-A2FB-34CFC35895A5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2EA916-78D3-44F8-8B49-BF350E7EF153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informacija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DBB87-1A4C-4331-838E-884ADFF0C65D}" type="par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8F1F4-5830-401C-81F0-46A1ADF611AE}" type="sibTrans" cxnId="{BCBFB259-776D-4C42-B9F4-04AAA290935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A4497B-35F7-4ED2-A650-22C410ED891B}">
      <dgm:prSet phldrT="[Tekst]" custT="1"/>
      <dgm:spPr/>
      <dgm:t>
        <a:bodyPr/>
        <a:lstStyle/>
        <a:p>
          <a:pPr>
            <a:buClr>
              <a:srgbClr val="4472C4"/>
            </a:buClr>
          </a:pP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Razumijete li svi nadzornu ploču?</a:t>
          </a:r>
          <a:endParaRPr lang="pl-PL" sz="1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044174-8223-458A-B430-3EBC04F59E0E}" type="par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C79CF-C992-4010-BE58-EAC67CAA93D1}" type="sibTrans" cxnId="{EB33B604-25E8-492A-8CA3-9544AB1F4FAE}">
      <dgm:prSet/>
      <dgm:spPr/>
      <dgm:t>
        <a:bodyPr/>
        <a:lstStyle/>
        <a:p>
          <a:endParaRPr lang="pl-PL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D68A0-5F58-45E3-B171-22D3CCB9BCB5}" type="pres">
      <dgm:prSet presAssocID="{5136CF86-B5B7-4796-881B-9ED2844F6527}" presName="linearFlow" presStyleCnt="0">
        <dgm:presLayoutVars>
          <dgm:dir/>
          <dgm:animLvl val="lvl"/>
          <dgm:resizeHandles val="exact"/>
        </dgm:presLayoutVars>
      </dgm:prSet>
      <dgm:spPr/>
    </dgm:pt>
    <dgm:pt modelId="{54421719-A7B6-4934-8957-3661B6482645}" type="pres">
      <dgm:prSet presAssocID="{EF8CB21B-1291-4E20-8B8F-F458FD1D9D76}" presName="composite" presStyleCnt="0"/>
      <dgm:spPr/>
    </dgm:pt>
    <dgm:pt modelId="{3F65C3A0-602C-4B11-85A6-CA1FE3433D69}" type="pres">
      <dgm:prSet presAssocID="{EF8CB21B-1291-4E20-8B8F-F458FD1D9D76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3BAB8F-9C2C-463A-B83E-2836771D12CD}" type="pres">
      <dgm:prSet presAssocID="{EF8CB21B-1291-4E20-8B8F-F458FD1D9D76}" presName="parSh" presStyleLbl="node1" presStyleIdx="0" presStyleCnt="6"/>
      <dgm:spPr/>
    </dgm:pt>
    <dgm:pt modelId="{7B438098-5710-42B8-AD5F-5CB38040B131}" type="pres">
      <dgm:prSet presAssocID="{EF8CB21B-1291-4E20-8B8F-F458FD1D9D76}" presName="desTx" presStyleLbl="fgAcc1" presStyleIdx="0" presStyleCnt="6">
        <dgm:presLayoutVars>
          <dgm:bulletEnabled val="1"/>
        </dgm:presLayoutVars>
      </dgm:prSet>
      <dgm:spPr/>
    </dgm:pt>
    <dgm:pt modelId="{63A42D0C-8001-49F7-878A-6B8E5DE8C6FC}" type="pres">
      <dgm:prSet presAssocID="{F379C051-4D91-4B79-9703-77A95DC845A5}" presName="sibTrans" presStyleLbl="sibTrans2D1" presStyleIdx="0" presStyleCnt="5"/>
      <dgm:spPr/>
    </dgm:pt>
    <dgm:pt modelId="{A8E2650F-C278-44ED-9370-DFC6CB788ABB}" type="pres">
      <dgm:prSet presAssocID="{F379C051-4D91-4B79-9703-77A95DC845A5}" presName="connTx" presStyleLbl="sibTrans2D1" presStyleIdx="0" presStyleCnt="5"/>
      <dgm:spPr/>
    </dgm:pt>
    <dgm:pt modelId="{1D211ABC-874F-494E-934B-6AB5B5ABE89F}" type="pres">
      <dgm:prSet presAssocID="{8368EDF9-782B-42CA-8B01-21146A9D6C1E}" presName="composite" presStyleCnt="0"/>
      <dgm:spPr/>
    </dgm:pt>
    <dgm:pt modelId="{20C128A0-8B42-4DFD-BCFB-4A3A043A1402}" type="pres">
      <dgm:prSet presAssocID="{8368EDF9-782B-42CA-8B01-21146A9D6C1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1E070F4-FACA-4AA9-B469-A487D2AFC425}" type="pres">
      <dgm:prSet presAssocID="{8368EDF9-782B-42CA-8B01-21146A9D6C1E}" presName="parSh" presStyleLbl="node1" presStyleIdx="1" presStyleCnt="6"/>
      <dgm:spPr/>
    </dgm:pt>
    <dgm:pt modelId="{360DF727-F875-4C70-A4B1-05A2637F1E91}" type="pres">
      <dgm:prSet presAssocID="{8368EDF9-782B-42CA-8B01-21146A9D6C1E}" presName="desTx" presStyleLbl="fgAcc1" presStyleIdx="1" presStyleCnt="6">
        <dgm:presLayoutVars>
          <dgm:bulletEnabled val="1"/>
        </dgm:presLayoutVars>
      </dgm:prSet>
      <dgm:spPr/>
    </dgm:pt>
    <dgm:pt modelId="{71830AE6-E0BD-4597-B7B3-5581AFD5D807}" type="pres">
      <dgm:prSet presAssocID="{0D271B3C-355C-4EF0-91F5-2C9E2FF782B5}" presName="sibTrans" presStyleLbl="sibTrans2D1" presStyleIdx="1" presStyleCnt="5"/>
      <dgm:spPr/>
    </dgm:pt>
    <dgm:pt modelId="{00D83594-6027-4A35-A8BE-C4FBD3047766}" type="pres">
      <dgm:prSet presAssocID="{0D271B3C-355C-4EF0-91F5-2C9E2FF782B5}" presName="connTx" presStyleLbl="sibTrans2D1" presStyleIdx="1" presStyleCnt="5"/>
      <dgm:spPr/>
    </dgm:pt>
    <dgm:pt modelId="{F7FE01EB-1AEC-4F99-8A64-A2086569C9FF}" type="pres">
      <dgm:prSet presAssocID="{BC06B4E0-9AC0-4A9D-B77E-A9A9FEB171F2}" presName="composite" presStyleCnt="0"/>
      <dgm:spPr/>
    </dgm:pt>
    <dgm:pt modelId="{66FD7BDF-4804-4E46-A586-9C611A765E7F}" type="pres">
      <dgm:prSet presAssocID="{BC06B4E0-9AC0-4A9D-B77E-A9A9FEB171F2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C31B7D9-3567-40B3-A1B8-211F3914F767}" type="pres">
      <dgm:prSet presAssocID="{BC06B4E0-9AC0-4A9D-B77E-A9A9FEB171F2}" presName="parSh" presStyleLbl="node1" presStyleIdx="2" presStyleCnt="6"/>
      <dgm:spPr/>
    </dgm:pt>
    <dgm:pt modelId="{97AC39E8-8F98-4E28-A758-0DDF1833D47A}" type="pres">
      <dgm:prSet presAssocID="{BC06B4E0-9AC0-4A9D-B77E-A9A9FEB171F2}" presName="desTx" presStyleLbl="fgAcc1" presStyleIdx="2" presStyleCnt="6">
        <dgm:presLayoutVars>
          <dgm:bulletEnabled val="1"/>
        </dgm:presLayoutVars>
      </dgm:prSet>
      <dgm:spPr/>
    </dgm:pt>
    <dgm:pt modelId="{FC20D41B-7CCB-4D21-A6AD-FE34836EA88D}" type="pres">
      <dgm:prSet presAssocID="{4473D329-E08D-482F-9D07-CCDD98C67B9A}" presName="sibTrans" presStyleLbl="sibTrans2D1" presStyleIdx="2" presStyleCnt="5"/>
      <dgm:spPr/>
    </dgm:pt>
    <dgm:pt modelId="{A379E0E5-F31C-482D-BBAB-F879188DF350}" type="pres">
      <dgm:prSet presAssocID="{4473D329-E08D-482F-9D07-CCDD98C67B9A}" presName="connTx" presStyleLbl="sibTrans2D1" presStyleIdx="2" presStyleCnt="5"/>
      <dgm:spPr/>
    </dgm:pt>
    <dgm:pt modelId="{B0854B71-CF56-40EC-B486-FE67F61A7D90}" type="pres">
      <dgm:prSet presAssocID="{DB7F1150-D4CE-4AA2-81E0-1946E0F01E7E}" presName="composite" presStyleCnt="0"/>
      <dgm:spPr/>
    </dgm:pt>
    <dgm:pt modelId="{1FFA1309-0BA3-4AD3-B64A-CC406AF90C28}" type="pres">
      <dgm:prSet presAssocID="{DB7F1150-D4CE-4AA2-81E0-1946E0F01E7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B4739F8-9B70-41E9-B12D-FC1AAF3552E0}" type="pres">
      <dgm:prSet presAssocID="{DB7F1150-D4CE-4AA2-81E0-1946E0F01E7E}" presName="parSh" presStyleLbl="node1" presStyleIdx="3" presStyleCnt="6"/>
      <dgm:spPr/>
    </dgm:pt>
    <dgm:pt modelId="{DC89BC98-C04A-4A85-AB1F-E764CCB112F0}" type="pres">
      <dgm:prSet presAssocID="{DB7F1150-D4CE-4AA2-81E0-1946E0F01E7E}" presName="desTx" presStyleLbl="fgAcc1" presStyleIdx="3" presStyleCnt="6">
        <dgm:presLayoutVars>
          <dgm:bulletEnabled val="1"/>
        </dgm:presLayoutVars>
      </dgm:prSet>
      <dgm:spPr/>
    </dgm:pt>
    <dgm:pt modelId="{64B4CC99-4E25-4D58-B74B-6274205EA8F0}" type="pres">
      <dgm:prSet presAssocID="{BE5D609D-49B1-451C-ABDB-2F805B25B353}" presName="sibTrans" presStyleLbl="sibTrans2D1" presStyleIdx="3" presStyleCnt="5"/>
      <dgm:spPr/>
    </dgm:pt>
    <dgm:pt modelId="{FCA8C0C8-F490-4E8D-A0A1-F007F79E6B58}" type="pres">
      <dgm:prSet presAssocID="{BE5D609D-49B1-451C-ABDB-2F805B25B353}" presName="connTx" presStyleLbl="sibTrans2D1" presStyleIdx="3" presStyleCnt="5"/>
      <dgm:spPr/>
    </dgm:pt>
    <dgm:pt modelId="{D8957CAA-0D2F-4C5B-AA17-5B1BC00BBAE9}" type="pres">
      <dgm:prSet presAssocID="{692857F4-D723-442E-ACED-8F940E6BBAEC}" presName="composite" presStyleCnt="0"/>
      <dgm:spPr/>
    </dgm:pt>
    <dgm:pt modelId="{F6F94338-2BB8-42BC-8A4B-414B31BF2549}" type="pres">
      <dgm:prSet presAssocID="{692857F4-D723-442E-ACED-8F940E6BBAE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157D11-D3A2-4172-8D32-81330F67E4A6}" type="pres">
      <dgm:prSet presAssocID="{692857F4-D723-442E-ACED-8F940E6BBAEC}" presName="parSh" presStyleLbl="node1" presStyleIdx="4" presStyleCnt="6"/>
      <dgm:spPr/>
    </dgm:pt>
    <dgm:pt modelId="{7D831D0A-B5FE-4AA8-91DF-8D94FE80D0B0}" type="pres">
      <dgm:prSet presAssocID="{692857F4-D723-442E-ACED-8F940E6BBAEC}" presName="desTx" presStyleLbl="fgAcc1" presStyleIdx="4" presStyleCnt="6">
        <dgm:presLayoutVars>
          <dgm:bulletEnabled val="1"/>
        </dgm:presLayoutVars>
      </dgm:prSet>
      <dgm:spPr/>
    </dgm:pt>
    <dgm:pt modelId="{62A99CCC-74FE-4F8A-ABD0-7595187600CB}" type="pres">
      <dgm:prSet presAssocID="{791BD246-E735-4878-8F1D-4D735D07FB93}" presName="sibTrans" presStyleLbl="sibTrans2D1" presStyleIdx="4" presStyleCnt="5"/>
      <dgm:spPr/>
    </dgm:pt>
    <dgm:pt modelId="{7C484518-5F8C-44BE-85DD-3B8515E65263}" type="pres">
      <dgm:prSet presAssocID="{791BD246-E735-4878-8F1D-4D735D07FB93}" presName="connTx" presStyleLbl="sibTrans2D1" presStyleIdx="4" presStyleCnt="5"/>
      <dgm:spPr/>
    </dgm:pt>
    <dgm:pt modelId="{A28852A1-03EE-4734-9BE9-5382E25D74F0}" type="pres">
      <dgm:prSet presAssocID="{F23D3CF4-4D6C-4E1E-8EC6-A40E93ACC50F}" presName="composite" presStyleCnt="0"/>
      <dgm:spPr/>
    </dgm:pt>
    <dgm:pt modelId="{64C4FAA2-0DAB-4B19-A070-F5FC4734FAE7}" type="pres">
      <dgm:prSet presAssocID="{F23D3CF4-4D6C-4E1E-8EC6-A40E93ACC50F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A76B2D-8918-484C-8478-521721DE21F3}" type="pres">
      <dgm:prSet presAssocID="{F23D3CF4-4D6C-4E1E-8EC6-A40E93ACC50F}" presName="parSh" presStyleLbl="node1" presStyleIdx="5" presStyleCnt="6"/>
      <dgm:spPr/>
    </dgm:pt>
    <dgm:pt modelId="{A69F4DD6-5BB5-49A4-91EE-ABA367E7C4A8}" type="pres">
      <dgm:prSet presAssocID="{F23D3CF4-4D6C-4E1E-8EC6-A40E93ACC50F}" presName="desTx" presStyleLbl="fgAcc1" presStyleIdx="5" presStyleCnt="6">
        <dgm:presLayoutVars>
          <dgm:bulletEnabled val="1"/>
        </dgm:presLayoutVars>
      </dgm:prSet>
      <dgm:spPr/>
    </dgm:pt>
  </dgm:ptLst>
  <dgm:cxnLst>
    <dgm:cxn modelId="{EB33B604-25E8-492A-8CA3-9544AB1F4FAE}" srcId="{F23D3CF4-4D6C-4E1E-8EC6-A40E93ACC50F}" destId="{B2A4497B-35F7-4ED2-A650-22C410ED891B}" srcOrd="1" destOrd="0" parTransId="{37044174-8223-458A-B430-3EBC04F59E0E}" sibTransId="{6F7C79CF-C992-4010-BE58-EAC67CAA93D1}"/>
    <dgm:cxn modelId="{80D3D004-F7C6-432A-8DEF-C0690FFF4D56}" type="presOf" srcId="{BE5D609D-49B1-451C-ABDB-2F805B25B353}" destId="{FCA8C0C8-F490-4E8D-A0A1-F007F79E6B58}" srcOrd="1" destOrd="0" presId="urn:microsoft.com/office/officeart/2005/8/layout/process3"/>
    <dgm:cxn modelId="{35713814-2E22-496D-A2FB-34CFC35895A5}" srcId="{692857F4-D723-442E-ACED-8F940E6BBAEC}" destId="{84F42282-F8B2-498F-A644-B76CD99DAF5A}" srcOrd="1" destOrd="0" parTransId="{43E78065-34A2-49A8-9E8B-794A2AA7B06E}" sibTransId="{8B613561-65E0-4736-BE81-49FC31090F01}"/>
    <dgm:cxn modelId="{142BF415-0ABF-4D6E-9375-E11B4E33B6CE}" type="presOf" srcId="{8368EDF9-782B-42CA-8B01-21146A9D6C1E}" destId="{20C128A0-8B42-4DFD-BCFB-4A3A043A1402}" srcOrd="0" destOrd="0" presId="urn:microsoft.com/office/officeart/2005/8/layout/process3"/>
    <dgm:cxn modelId="{CC62591D-BBAB-4A17-A5C0-FD697CD561B7}" srcId="{692857F4-D723-442E-ACED-8F940E6BBAEC}" destId="{2C970A9B-278E-40AE-880B-97177FD77F47}" srcOrd="0" destOrd="0" parTransId="{1B77B8D6-DE46-4D38-8894-CA3662575292}" sibTransId="{583F9A0B-0A70-4472-8476-F9E1E92C6640}"/>
    <dgm:cxn modelId="{01EEF41E-4DED-4C85-92C3-F02D0317EC45}" type="presOf" srcId="{F23D3CF4-4D6C-4E1E-8EC6-A40E93ACC50F}" destId="{DFA76B2D-8918-484C-8478-521721DE21F3}" srcOrd="1" destOrd="0" presId="urn:microsoft.com/office/officeart/2005/8/layout/process3"/>
    <dgm:cxn modelId="{991D2927-C09D-4A99-B3E1-3943CAADDC66}" type="presOf" srcId="{DB7F1150-D4CE-4AA2-81E0-1946E0F01E7E}" destId="{1FFA1309-0BA3-4AD3-B64A-CC406AF90C28}" srcOrd="0" destOrd="0" presId="urn:microsoft.com/office/officeart/2005/8/layout/process3"/>
    <dgm:cxn modelId="{902D0829-665F-4F8A-B9C9-911537F9D962}" srcId="{8368EDF9-782B-42CA-8B01-21146A9D6C1E}" destId="{05E1EDE5-1234-4850-A8D2-1171AC00B65D}" srcOrd="0" destOrd="0" parTransId="{ECA6CC06-B18F-4D48-B535-BE521E1D77BF}" sibTransId="{D1BEC518-AFFD-4302-B9D3-E1431097CE89}"/>
    <dgm:cxn modelId="{CC8A0D29-268C-4181-89C8-82CB5B2687F1}" type="presOf" srcId="{B2A4497B-35F7-4ED2-A650-22C410ED891B}" destId="{A69F4DD6-5BB5-49A4-91EE-ABA367E7C4A8}" srcOrd="0" destOrd="1" presId="urn:microsoft.com/office/officeart/2005/8/layout/process3"/>
    <dgm:cxn modelId="{7EA3ED31-784F-486E-A646-98F50CE46332}" type="presOf" srcId="{43FECF27-E7A3-4A09-80AF-75ABE6A87AC2}" destId="{7B438098-5710-42B8-AD5F-5CB38040B131}" srcOrd="0" destOrd="1" presId="urn:microsoft.com/office/officeart/2005/8/layout/process3"/>
    <dgm:cxn modelId="{F89C7738-DC1D-4271-8E88-3579530F5BF5}" srcId="{5136CF86-B5B7-4796-881B-9ED2844F6527}" destId="{F23D3CF4-4D6C-4E1E-8EC6-A40E93ACC50F}" srcOrd="5" destOrd="0" parTransId="{D4C2BFDD-4346-4765-A9D6-990C1828E520}" sibTransId="{4FA5518A-9D7D-491C-8ED0-962C8F4E9771}"/>
    <dgm:cxn modelId="{565D343C-6E3E-49DA-9E22-841650EA8763}" type="presOf" srcId="{BC06B4E0-9AC0-4A9D-B77E-A9A9FEB171F2}" destId="{66FD7BDF-4804-4E46-A586-9C611A765E7F}" srcOrd="0" destOrd="0" presId="urn:microsoft.com/office/officeart/2005/8/layout/process3"/>
    <dgm:cxn modelId="{2BDCDC3E-0140-44F6-AE98-96EBCE586D38}" type="presOf" srcId="{791BD246-E735-4878-8F1D-4D735D07FB93}" destId="{62A99CCC-74FE-4F8A-ABD0-7595187600CB}" srcOrd="0" destOrd="0" presId="urn:microsoft.com/office/officeart/2005/8/layout/process3"/>
    <dgm:cxn modelId="{76B3293F-3F51-4A06-8574-2EDCD7CBD239}" type="presOf" srcId="{5136CF86-B5B7-4796-881B-9ED2844F6527}" destId="{8D5D68A0-5F58-45E3-B171-22D3CCB9BCB5}" srcOrd="0" destOrd="0" presId="urn:microsoft.com/office/officeart/2005/8/layout/process3"/>
    <dgm:cxn modelId="{278A8B5E-12E2-4A3C-AA9C-FF822CE9053A}" srcId="{BC06B4E0-9AC0-4A9D-B77E-A9A9FEB171F2}" destId="{DDB80903-CB9B-4817-AE69-5DF331278092}" srcOrd="0" destOrd="0" parTransId="{19DB9387-CBAB-4289-90D7-BDD419798E37}" sibTransId="{0AE4D878-4AAC-433B-99BF-4C52B620FC37}"/>
    <dgm:cxn modelId="{34F06660-B217-4809-B8F8-A4ADE68DB964}" type="presOf" srcId="{791BD246-E735-4878-8F1D-4D735D07FB93}" destId="{7C484518-5F8C-44BE-85DD-3B8515E65263}" srcOrd="1" destOrd="0" presId="urn:microsoft.com/office/officeart/2005/8/layout/process3"/>
    <dgm:cxn modelId="{EA12AF42-9AC9-4375-970B-722FF0951F0D}" type="presOf" srcId="{4473D329-E08D-482F-9D07-CCDD98C67B9A}" destId="{A379E0E5-F31C-482D-BBAB-F879188DF350}" srcOrd="1" destOrd="0" presId="urn:microsoft.com/office/officeart/2005/8/layout/process3"/>
    <dgm:cxn modelId="{18C3F942-1E84-4AEC-B75E-26C87BF62965}" srcId="{DB7F1150-D4CE-4AA2-81E0-1946E0F01E7E}" destId="{795EC17D-5D67-4BB4-A8B8-38D559A66DAB}" srcOrd="0" destOrd="0" parTransId="{1D69B4E6-D23B-49B2-B4FB-60F533449E94}" sibTransId="{5889DB47-5FC4-4045-8C5D-DD764E9E5F4F}"/>
    <dgm:cxn modelId="{E0685746-3F8F-48DF-A2F4-3EA0590F5648}" type="presOf" srcId="{4473D329-E08D-482F-9D07-CCDD98C67B9A}" destId="{FC20D41B-7CCB-4D21-A6AD-FE34836EA88D}" srcOrd="0" destOrd="0" presId="urn:microsoft.com/office/officeart/2005/8/layout/process3"/>
    <dgm:cxn modelId="{E80C746A-3F17-4235-B827-0C5E2AC77408}" type="presOf" srcId="{87EADDF1-C3F7-4763-8EBD-8AE57665DC12}" destId="{DC89BC98-C04A-4A85-AB1F-E764CCB112F0}" srcOrd="0" destOrd="1" presId="urn:microsoft.com/office/officeart/2005/8/layout/process3"/>
    <dgm:cxn modelId="{8D81094C-096F-442B-AAB2-B216DD01A961}" srcId="{EF8CB21B-1291-4E20-8B8F-F458FD1D9D76}" destId="{43FECF27-E7A3-4A09-80AF-75ABE6A87AC2}" srcOrd="1" destOrd="0" parTransId="{C3041C52-437C-4408-8494-F3D04E398329}" sibTransId="{7A97A04A-BA68-4539-B365-4E66AA1FFFDA}"/>
    <dgm:cxn modelId="{D6F7266D-99B6-49F7-AF67-C4F2FC909F37}" type="presOf" srcId="{EF8CB21B-1291-4E20-8B8F-F458FD1D9D76}" destId="{3F65C3A0-602C-4B11-85A6-CA1FE3433D69}" srcOrd="0" destOrd="0" presId="urn:microsoft.com/office/officeart/2005/8/layout/process3"/>
    <dgm:cxn modelId="{F9E6F34E-8997-4D96-B84D-63C0A0874B32}" type="presOf" srcId="{BE5D609D-49B1-451C-ABDB-2F805B25B353}" destId="{64B4CC99-4E25-4D58-B74B-6274205EA8F0}" srcOrd="0" destOrd="0" presId="urn:microsoft.com/office/officeart/2005/8/layout/process3"/>
    <dgm:cxn modelId="{BB779D6F-8F84-4B88-A0A9-1C8089A55C54}" type="presOf" srcId="{8368EDF9-782B-42CA-8B01-21146A9D6C1E}" destId="{61E070F4-FACA-4AA9-B469-A487D2AFC425}" srcOrd="1" destOrd="0" presId="urn:microsoft.com/office/officeart/2005/8/layout/process3"/>
    <dgm:cxn modelId="{FD6DBF72-B12B-409A-A991-F868A15EF40C}" type="presOf" srcId="{E42EA916-78D3-44F8-8B49-BF350E7EF153}" destId="{7D831D0A-B5FE-4AA8-91DF-8D94FE80D0B0}" srcOrd="0" destOrd="2" presId="urn:microsoft.com/office/officeart/2005/8/layout/process3"/>
    <dgm:cxn modelId="{C18FE155-4CB9-4D1B-802D-CBF09ABCC7D3}" srcId="{F23D3CF4-4D6C-4E1E-8EC6-A40E93ACC50F}" destId="{04B79DF6-58B8-40E3-94CD-919CD25E5D26}" srcOrd="0" destOrd="0" parTransId="{F6305B8E-2693-40FB-9D7E-396CA2CADDE8}" sibTransId="{59FB8F11-460B-4BE7-A866-C04795741770}"/>
    <dgm:cxn modelId="{BCBFB259-776D-4C42-B9F4-04AAA290935E}" srcId="{692857F4-D723-442E-ACED-8F940E6BBAEC}" destId="{E42EA916-78D3-44F8-8B49-BF350E7EF153}" srcOrd="2" destOrd="0" parTransId="{C7DDBB87-1A4C-4331-838E-884ADFF0C65D}" sibTransId="{DAF8F1F4-5830-401C-81F0-46A1ADF611AE}"/>
    <dgm:cxn modelId="{BDB5487D-5D5D-47F5-A7B3-9E806F365B5F}" type="presOf" srcId="{DDB80903-CB9B-4817-AE69-5DF331278092}" destId="{97AC39E8-8F98-4E28-A758-0DDF1833D47A}" srcOrd="0" destOrd="0" presId="urn:microsoft.com/office/officeart/2005/8/layout/process3"/>
    <dgm:cxn modelId="{67F2CD7D-87A3-4084-93D3-3FAB66025FE0}" type="presOf" srcId="{04B79DF6-58B8-40E3-94CD-919CD25E5D26}" destId="{A69F4DD6-5BB5-49A4-91EE-ABA367E7C4A8}" srcOrd="0" destOrd="0" presId="urn:microsoft.com/office/officeart/2005/8/layout/process3"/>
    <dgm:cxn modelId="{82F8427F-4731-49D9-A73F-3FD971E3130B}" type="presOf" srcId="{692857F4-D723-442E-ACED-8F940E6BBAEC}" destId="{F9157D11-D3A2-4172-8D32-81330F67E4A6}" srcOrd="1" destOrd="0" presId="urn:microsoft.com/office/officeart/2005/8/layout/process3"/>
    <dgm:cxn modelId="{DBE0C582-09E5-49FA-B65C-AF99BA692F10}" srcId="{5136CF86-B5B7-4796-881B-9ED2844F6527}" destId="{BC06B4E0-9AC0-4A9D-B77E-A9A9FEB171F2}" srcOrd="2" destOrd="0" parTransId="{74DD0199-9B76-47F0-8C86-4DD989BF5632}" sibTransId="{4473D329-E08D-482F-9D07-CCDD98C67B9A}"/>
    <dgm:cxn modelId="{C2DB6086-BAB7-4697-B8F4-A50266DF6268}" type="presOf" srcId="{F23D3CF4-4D6C-4E1E-8EC6-A40E93ACC50F}" destId="{64C4FAA2-0DAB-4B19-A070-F5FC4734FAE7}" srcOrd="0" destOrd="0" presId="urn:microsoft.com/office/officeart/2005/8/layout/process3"/>
    <dgm:cxn modelId="{8514728A-7705-4830-8FCB-C752258952F6}" srcId="{8368EDF9-782B-42CA-8B01-21146A9D6C1E}" destId="{B85FFC57-97CB-4C61-942C-9AE7F99EA579}" srcOrd="1" destOrd="0" parTransId="{44D730AD-52CF-49D1-9417-B919CA33BD01}" sibTransId="{A017EBBB-2759-41EF-8D99-190349A337D3}"/>
    <dgm:cxn modelId="{BE3B4D90-BBAF-4D35-8B16-4E4B45030E77}" type="presOf" srcId="{B85FFC57-97CB-4C61-942C-9AE7F99EA579}" destId="{360DF727-F875-4C70-A4B1-05A2637F1E91}" srcOrd="0" destOrd="1" presId="urn:microsoft.com/office/officeart/2005/8/layout/process3"/>
    <dgm:cxn modelId="{80325991-3E33-4A55-B010-15E0ADF38247}" type="presOf" srcId="{2C970A9B-278E-40AE-880B-97177FD77F47}" destId="{7D831D0A-B5FE-4AA8-91DF-8D94FE80D0B0}" srcOrd="0" destOrd="0" presId="urn:microsoft.com/office/officeart/2005/8/layout/process3"/>
    <dgm:cxn modelId="{DA785694-BDC7-471B-8B06-6E052EE99B89}" type="presOf" srcId="{0D271B3C-355C-4EF0-91F5-2C9E2FF782B5}" destId="{71830AE6-E0BD-4597-B7B3-5581AFD5D807}" srcOrd="0" destOrd="0" presId="urn:microsoft.com/office/officeart/2005/8/layout/process3"/>
    <dgm:cxn modelId="{28DCE095-2218-4EA4-ADB4-2A0986CE3573}" srcId="{5136CF86-B5B7-4796-881B-9ED2844F6527}" destId="{DB7F1150-D4CE-4AA2-81E0-1946E0F01E7E}" srcOrd="3" destOrd="0" parTransId="{D48E5FDC-68E5-4180-8E08-F57DCE3B003D}" sibTransId="{BE5D609D-49B1-451C-ABDB-2F805B25B353}"/>
    <dgm:cxn modelId="{880ED09E-4B9A-49FA-92EB-3B1B90EF17BA}" srcId="{5136CF86-B5B7-4796-881B-9ED2844F6527}" destId="{8368EDF9-782B-42CA-8B01-21146A9D6C1E}" srcOrd="1" destOrd="0" parTransId="{3A5A0D79-9274-4526-A513-878DD4EE35F0}" sibTransId="{0D271B3C-355C-4EF0-91F5-2C9E2FF782B5}"/>
    <dgm:cxn modelId="{F3F589A5-FD93-476F-9DD5-9B0BF5CD27B9}" srcId="{DB7F1150-D4CE-4AA2-81E0-1946E0F01E7E}" destId="{87EADDF1-C3F7-4763-8EBD-8AE57665DC12}" srcOrd="1" destOrd="0" parTransId="{81038458-950E-4DFB-BD50-784DFFE03529}" sibTransId="{054AA339-0A50-4A95-B24D-48EF1093D418}"/>
    <dgm:cxn modelId="{3B55F8A5-6271-4389-93F9-1A8F79E57791}" type="presOf" srcId="{3980EFF9-D93C-44B8-92D1-A16A8B837F74}" destId="{7B438098-5710-42B8-AD5F-5CB38040B131}" srcOrd="0" destOrd="0" presId="urn:microsoft.com/office/officeart/2005/8/layout/process3"/>
    <dgm:cxn modelId="{16506DA6-204D-4ECA-872D-5288308B7A9D}" type="presOf" srcId="{6D6DEF3E-0607-489D-9C3D-563CBB30026C}" destId="{97AC39E8-8F98-4E28-A758-0DDF1833D47A}" srcOrd="0" destOrd="1" presId="urn:microsoft.com/office/officeart/2005/8/layout/process3"/>
    <dgm:cxn modelId="{968807B3-EF06-4F9E-B42F-16E9F91BA4D1}" type="presOf" srcId="{05E1EDE5-1234-4850-A8D2-1171AC00B65D}" destId="{360DF727-F875-4C70-A4B1-05A2637F1E91}" srcOrd="0" destOrd="0" presId="urn:microsoft.com/office/officeart/2005/8/layout/process3"/>
    <dgm:cxn modelId="{6DCDF6B7-7827-4226-BBC4-95211A2ECF70}" srcId="{EF8CB21B-1291-4E20-8B8F-F458FD1D9D76}" destId="{3980EFF9-D93C-44B8-92D1-A16A8B837F74}" srcOrd="0" destOrd="0" parTransId="{88FE6E8B-18ED-4F37-80E6-D00AC1A5055A}" sibTransId="{4F1CA352-6A38-4CCF-BC01-6EAF8EAC985E}"/>
    <dgm:cxn modelId="{A55B68BC-A5A7-4664-970E-A3C491B37F18}" type="presOf" srcId="{EF8CB21B-1291-4E20-8B8F-F458FD1D9D76}" destId="{5E3BAB8F-9C2C-463A-B83E-2836771D12CD}" srcOrd="1" destOrd="0" presId="urn:microsoft.com/office/officeart/2005/8/layout/process3"/>
    <dgm:cxn modelId="{5C6B14BE-B6C4-43D9-8722-C1744DCE7CA8}" type="presOf" srcId="{F379C051-4D91-4B79-9703-77A95DC845A5}" destId="{A8E2650F-C278-44ED-9370-DFC6CB788ABB}" srcOrd="1" destOrd="0" presId="urn:microsoft.com/office/officeart/2005/8/layout/process3"/>
    <dgm:cxn modelId="{2336A9BF-D116-4451-9240-AA1233A524EC}" type="presOf" srcId="{795EC17D-5D67-4BB4-A8B8-38D559A66DAB}" destId="{DC89BC98-C04A-4A85-AB1F-E764CCB112F0}" srcOrd="0" destOrd="0" presId="urn:microsoft.com/office/officeart/2005/8/layout/process3"/>
    <dgm:cxn modelId="{463CA5C4-5E78-4C13-A915-4E20130671BE}" srcId="{5136CF86-B5B7-4796-881B-9ED2844F6527}" destId="{EF8CB21B-1291-4E20-8B8F-F458FD1D9D76}" srcOrd="0" destOrd="0" parTransId="{FF5FE608-F26A-4271-BDD8-B63B0682BA94}" sibTransId="{F379C051-4D91-4B79-9703-77A95DC845A5}"/>
    <dgm:cxn modelId="{4C9CE3CE-FB73-4A0B-966A-184D43142124}" type="presOf" srcId="{692857F4-D723-442E-ACED-8F940E6BBAEC}" destId="{F6F94338-2BB8-42BC-8A4B-414B31BF2549}" srcOrd="0" destOrd="0" presId="urn:microsoft.com/office/officeart/2005/8/layout/process3"/>
    <dgm:cxn modelId="{C38B1DE8-34AB-4FCA-B1CF-453BFAB9032C}" type="presOf" srcId="{DB7F1150-D4CE-4AA2-81E0-1946E0F01E7E}" destId="{AB4739F8-9B70-41E9-B12D-FC1AAF3552E0}" srcOrd="1" destOrd="0" presId="urn:microsoft.com/office/officeart/2005/8/layout/process3"/>
    <dgm:cxn modelId="{7F70F7EA-59D1-44DD-A67A-6104A962B23A}" srcId="{BC06B4E0-9AC0-4A9D-B77E-A9A9FEB171F2}" destId="{6D6DEF3E-0607-489D-9C3D-563CBB30026C}" srcOrd="1" destOrd="0" parTransId="{9AD2B670-CAB3-4840-BC5B-22CE4F34C86F}" sibTransId="{F82279CE-24E4-49A7-9F37-192B0AA31535}"/>
    <dgm:cxn modelId="{A0E601EB-374E-4101-B581-713190C0C869}" type="presOf" srcId="{84F42282-F8B2-498F-A644-B76CD99DAF5A}" destId="{7D831D0A-B5FE-4AA8-91DF-8D94FE80D0B0}" srcOrd="0" destOrd="1" presId="urn:microsoft.com/office/officeart/2005/8/layout/process3"/>
    <dgm:cxn modelId="{778A15F5-BC20-455A-A5BF-61112CAA81BA}" type="presOf" srcId="{F379C051-4D91-4B79-9703-77A95DC845A5}" destId="{63A42D0C-8001-49F7-878A-6B8E5DE8C6FC}" srcOrd="0" destOrd="0" presId="urn:microsoft.com/office/officeart/2005/8/layout/process3"/>
    <dgm:cxn modelId="{85F2BBFB-A09D-436A-B77B-8462C21CE06D}" type="presOf" srcId="{0D271B3C-355C-4EF0-91F5-2C9E2FF782B5}" destId="{00D83594-6027-4A35-A8BE-C4FBD3047766}" srcOrd="1" destOrd="0" presId="urn:microsoft.com/office/officeart/2005/8/layout/process3"/>
    <dgm:cxn modelId="{8B5621FC-C524-4A46-8E34-09321E2CBEC3}" type="presOf" srcId="{BC06B4E0-9AC0-4A9D-B77E-A9A9FEB171F2}" destId="{BC31B7D9-3567-40B3-A1B8-211F3914F767}" srcOrd="1" destOrd="0" presId="urn:microsoft.com/office/officeart/2005/8/layout/process3"/>
    <dgm:cxn modelId="{D881A3FC-DD78-4DBF-AE5D-E102D215CEFE}" srcId="{5136CF86-B5B7-4796-881B-9ED2844F6527}" destId="{692857F4-D723-442E-ACED-8F940E6BBAEC}" srcOrd="4" destOrd="0" parTransId="{A96E5A2B-61E5-4ED5-BBBB-CD784240FB66}" sibTransId="{791BD246-E735-4878-8F1D-4D735D07FB93}"/>
    <dgm:cxn modelId="{BE059F54-A21C-4055-B093-5005779CE9B8}" type="presParOf" srcId="{8D5D68A0-5F58-45E3-B171-22D3CCB9BCB5}" destId="{54421719-A7B6-4934-8957-3661B6482645}" srcOrd="0" destOrd="0" presId="urn:microsoft.com/office/officeart/2005/8/layout/process3"/>
    <dgm:cxn modelId="{CA7E6975-0341-4E25-B0FF-41CD1534977B}" type="presParOf" srcId="{54421719-A7B6-4934-8957-3661B6482645}" destId="{3F65C3A0-602C-4B11-85A6-CA1FE3433D69}" srcOrd="0" destOrd="0" presId="urn:microsoft.com/office/officeart/2005/8/layout/process3"/>
    <dgm:cxn modelId="{F3DAE3D7-91B5-41F9-A6ED-7196334F9DAE}" type="presParOf" srcId="{54421719-A7B6-4934-8957-3661B6482645}" destId="{5E3BAB8F-9C2C-463A-B83E-2836771D12CD}" srcOrd="1" destOrd="0" presId="urn:microsoft.com/office/officeart/2005/8/layout/process3"/>
    <dgm:cxn modelId="{A1D9C82A-893B-4EFF-8E48-EA2863D1DF23}" type="presParOf" srcId="{54421719-A7B6-4934-8957-3661B6482645}" destId="{7B438098-5710-42B8-AD5F-5CB38040B131}" srcOrd="2" destOrd="0" presId="urn:microsoft.com/office/officeart/2005/8/layout/process3"/>
    <dgm:cxn modelId="{A3995AD0-1F26-4E1A-B36C-15B48F2CE0B0}" type="presParOf" srcId="{8D5D68A0-5F58-45E3-B171-22D3CCB9BCB5}" destId="{63A42D0C-8001-49F7-878A-6B8E5DE8C6FC}" srcOrd="1" destOrd="0" presId="urn:microsoft.com/office/officeart/2005/8/layout/process3"/>
    <dgm:cxn modelId="{DE9E1507-B902-454C-9ECF-A0032880E35D}" type="presParOf" srcId="{63A42D0C-8001-49F7-878A-6B8E5DE8C6FC}" destId="{A8E2650F-C278-44ED-9370-DFC6CB788ABB}" srcOrd="0" destOrd="0" presId="urn:microsoft.com/office/officeart/2005/8/layout/process3"/>
    <dgm:cxn modelId="{4184B233-615B-46FF-BFCD-31293007406D}" type="presParOf" srcId="{8D5D68A0-5F58-45E3-B171-22D3CCB9BCB5}" destId="{1D211ABC-874F-494E-934B-6AB5B5ABE89F}" srcOrd="2" destOrd="0" presId="urn:microsoft.com/office/officeart/2005/8/layout/process3"/>
    <dgm:cxn modelId="{7D3F6B8E-384C-4EAF-947A-166DB6D6555A}" type="presParOf" srcId="{1D211ABC-874F-494E-934B-6AB5B5ABE89F}" destId="{20C128A0-8B42-4DFD-BCFB-4A3A043A1402}" srcOrd="0" destOrd="0" presId="urn:microsoft.com/office/officeart/2005/8/layout/process3"/>
    <dgm:cxn modelId="{6B3676AE-FD70-4286-B4AE-F262C8BD3B89}" type="presParOf" srcId="{1D211ABC-874F-494E-934B-6AB5B5ABE89F}" destId="{61E070F4-FACA-4AA9-B469-A487D2AFC425}" srcOrd="1" destOrd="0" presId="urn:microsoft.com/office/officeart/2005/8/layout/process3"/>
    <dgm:cxn modelId="{0955C4F3-A78A-49DD-860E-5CD2C565C1BD}" type="presParOf" srcId="{1D211ABC-874F-494E-934B-6AB5B5ABE89F}" destId="{360DF727-F875-4C70-A4B1-05A2637F1E91}" srcOrd="2" destOrd="0" presId="urn:microsoft.com/office/officeart/2005/8/layout/process3"/>
    <dgm:cxn modelId="{FF688D2E-8D33-4052-95BE-FF80966F5406}" type="presParOf" srcId="{8D5D68A0-5F58-45E3-B171-22D3CCB9BCB5}" destId="{71830AE6-E0BD-4597-B7B3-5581AFD5D807}" srcOrd="3" destOrd="0" presId="urn:microsoft.com/office/officeart/2005/8/layout/process3"/>
    <dgm:cxn modelId="{0D8A3927-D7B1-4CCE-B824-A22C836FD08D}" type="presParOf" srcId="{71830AE6-E0BD-4597-B7B3-5581AFD5D807}" destId="{00D83594-6027-4A35-A8BE-C4FBD3047766}" srcOrd="0" destOrd="0" presId="urn:microsoft.com/office/officeart/2005/8/layout/process3"/>
    <dgm:cxn modelId="{DF250B23-93D8-4CD4-B265-62F3553678FC}" type="presParOf" srcId="{8D5D68A0-5F58-45E3-B171-22D3CCB9BCB5}" destId="{F7FE01EB-1AEC-4F99-8A64-A2086569C9FF}" srcOrd="4" destOrd="0" presId="urn:microsoft.com/office/officeart/2005/8/layout/process3"/>
    <dgm:cxn modelId="{06E8FE37-5B05-47C9-B141-D4F228C34655}" type="presParOf" srcId="{F7FE01EB-1AEC-4F99-8A64-A2086569C9FF}" destId="{66FD7BDF-4804-4E46-A586-9C611A765E7F}" srcOrd="0" destOrd="0" presId="urn:microsoft.com/office/officeart/2005/8/layout/process3"/>
    <dgm:cxn modelId="{518BCDDA-CC88-47DB-AED5-EAD5ECE1E4AB}" type="presParOf" srcId="{F7FE01EB-1AEC-4F99-8A64-A2086569C9FF}" destId="{BC31B7D9-3567-40B3-A1B8-211F3914F767}" srcOrd="1" destOrd="0" presId="urn:microsoft.com/office/officeart/2005/8/layout/process3"/>
    <dgm:cxn modelId="{1B0F2E86-28C9-42FF-B47C-F4866C4C9719}" type="presParOf" srcId="{F7FE01EB-1AEC-4F99-8A64-A2086569C9FF}" destId="{97AC39E8-8F98-4E28-A758-0DDF1833D47A}" srcOrd="2" destOrd="0" presId="urn:microsoft.com/office/officeart/2005/8/layout/process3"/>
    <dgm:cxn modelId="{F13AB974-0C76-4688-9B71-6413B9910D32}" type="presParOf" srcId="{8D5D68A0-5F58-45E3-B171-22D3CCB9BCB5}" destId="{FC20D41B-7CCB-4D21-A6AD-FE34836EA88D}" srcOrd="5" destOrd="0" presId="urn:microsoft.com/office/officeart/2005/8/layout/process3"/>
    <dgm:cxn modelId="{D21C3B41-E644-4B62-B2EC-0934F0E7A800}" type="presParOf" srcId="{FC20D41B-7CCB-4D21-A6AD-FE34836EA88D}" destId="{A379E0E5-F31C-482D-BBAB-F879188DF350}" srcOrd="0" destOrd="0" presId="urn:microsoft.com/office/officeart/2005/8/layout/process3"/>
    <dgm:cxn modelId="{68871F0F-87AB-47F2-8634-33A9292D3F40}" type="presParOf" srcId="{8D5D68A0-5F58-45E3-B171-22D3CCB9BCB5}" destId="{B0854B71-CF56-40EC-B486-FE67F61A7D90}" srcOrd="6" destOrd="0" presId="urn:microsoft.com/office/officeart/2005/8/layout/process3"/>
    <dgm:cxn modelId="{4BD8B4DF-B6EB-4E36-8949-C777DD8B95BF}" type="presParOf" srcId="{B0854B71-CF56-40EC-B486-FE67F61A7D90}" destId="{1FFA1309-0BA3-4AD3-B64A-CC406AF90C28}" srcOrd="0" destOrd="0" presId="urn:microsoft.com/office/officeart/2005/8/layout/process3"/>
    <dgm:cxn modelId="{8D3777C0-71F1-465A-86F6-7FA327C5D06A}" type="presParOf" srcId="{B0854B71-CF56-40EC-B486-FE67F61A7D90}" destId="{AB4739F8-9B70-41E9-B12D-FC1AAF3552E0}" srcOrd="1" destOrd="0" presId="urn:microsoft.com/office/officeart/2005/8/layout/process3"/>
    <dgm:cxn modelId="{28BFE825-222A-44C5-AF17-225B8F0F01B0}" type="presParOf" srcId="{B0854B71-CF56-40EC-B486-FE67F61A7D90}" destId="{DC89BC98-C04A-4A85-AB1F-E764CCB112F0}" srcOrd="2" destOrd="0" presId="urn:microsoft.com/office/officeart/2005/8/layout/process3"/>
    <dgm:cxn modelId="{3B45039D-1D77-4D4B-B9F3-F4756C41A798}" type="presParOf" srcId="{8D5D68A0-5F58-45E3-B171-22D3CCB9BCB5}" destId="{64B4CC99-4E25-4D58-B74B-6274205EA8F0}" srcOrd="7" destOrd="0" presId="urn:microsoft.com/office/officeart/2005/8/layout/process3"/>
    <dgm:cxn modelId="{4C19F959-5CE0-4CCE-B6D2-0997953C4E35}" type="presParOf" srcId="{64B4CC99-4E25-4D58-B74B-6274205EA8F0}" destId="{FCA8C0C8-F490-4E8D-A0A1-F007F79E6B58}" srcOrd="0" destOrd="0" presId="urn:microsoft.com/office/officeart/2005/8/layout/process3"/>
    <dgm:cxn modelId="{FA22946D-6BFF-48EE-A817-969A4D1A2F6C}" type="presParOf" srcId="{8D5D68A0-5F58-45E3-B171-22D3CCB9BCB5}" destId="{D8957CAA-0D2F-4C5B-AA17-5B1BC00BBAE9}" srcOrd="8" destOrd="0" presId="urn:microsoft.com/office/officeart/2005/8/layout/process3"/>
    <dgm:cxn modelId="{4F47BBD0-C5D4-4143-8CDB-B5B2B89CF908}" type="presParOf" srcId="{D8957CAA-0D2F-4C5B-AA17-5B1BC00BBAE9}" destId="{F6F94338-2BB8-42BC-8A4B-414B31BF2549}" srcOrd="0" destOrd="0" presId="urn:microsoft.com/office/officeart/2005/8/layout/process3"/>
    <dgm:cxn modelId="{05D7D2BE-2A08-498E-AF7D-41B1DD4BD318}" type="presParOf" srcId="{D8957CAA-0D2F-4C5B-AA17-5B1BC00BBAE9}" destId="{F9157D11-D3A2-4172-8D32-81330F67E4A6}" srcOrd="1" destOrd="0" presId="urn:microsoft.com/office/officeart/2005/8/layout/process3"/>
    <dgm:cxn modelId="{A3F1F112-7E44-4765-89F7-F5158C6AD5CD}" type="presParOf" srcId="{D8957CAA-0D2F-4C5B-AA17-5B1BC00BBAE9}" destId="{7D831D0A-B5FE-4AA8-91DF-8D94FE80D0B0}" srcOrd="2" destOrd="0" presId="urn:microsoft.com/office/officeart/2005/8/layout/process3"/>
    <dgm:cxn modelId="{BA5131CF-B060-4A3E-999E-1DB43138D782}" type="presParOf" srcId="{8D5D68A0-5F58-45E3-B171-22D3CCB9BCB5}" destId="{62A99CCC-74FE-4F8A-ABD0-7595187600CB}" srcOrd="9" destOrd="0" presId="urn:microsoft.com/office/officeart/2005/8/layout/process3"/>
    <dgm:cxn modelId="{68DBFD88-CBE5-40B7-BFCF-EDE98032CB81}" type="presParOf" srcId="{62A99CCC-74FE-4F8A-ABD0-7595187600CB}" destId="{7C484518-5F8C-44BE-85DD-3B8515E65263}" srcOrd="0" destOrd="0" presId="urn:microsoft.com/office/officeart/2005/8/layout/process3"/>
    <dgm:cxn modelId="{EE75C8C1-61FB-4651-992D-28C2727F434E}" type="presParOf" srcId="{8D5D68A0-5F58-45E3-B171-22D3CCB9BCB5}" destId="{A28852A1-03EE-4734-9BE9-5382E25D74F0}" srcOrd="10" destOrd="0" presId="urn:microsoft.com/office/officeart/2005/8/layout/process3"/>
    <dgm:cxn modelId="{F9A800F2-2B06-4C75-BAC6-F6660FB0D18E}" type="presParOf" srcId="{A28852A1-03EE-4734-9BE9-5382E25D74F0}" destId="{64C4FAA2-0DAB-4B19-A070-F5FC4734FAE7}" srcOrd="0" destOrd="0" presId="urn:microsoft.com/office/officeart/2005/8/layout/process3"/>
    <dgm:cxn modelId="{C0059711-8B5D-41D0-B778-73E8950BFCAE}" type="presParOf" srcId="{A28852A1-03EE-4734-9BE9-5382E25D74F0}" destId="{DFA76B2D-8918-484C-8478-521721DE21F3}" srcOrd="1" destOrd="0" presId="urn:microsoft.com/office/officeart/2005/8/layout/process3"/>
    <dgm:cxn modelId="{70F65CCF-F4AC-49FB-B9D4-93E907C99788}" type="presParOf" srcId="{A28852A1-03EE-4734-9BE9-5382E25D74F0}" destId="{A69F4DD6-5BB5-49A4-91EE-ABA367E7C4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5685D15-F9D5-4E49-ADFC-C30C88214D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1A11FD-4BAE-47A7-B717-0B813F69D86C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Mjerni podaci o kupcima</a:t>
          </a:r>
        </a:p>
      </dgm:t>
    </dgm:pt>
    <dgm:pt modelId="{4E38A792-931B-4798-899A-024980B78D17}" type="par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02F392-C03D-468A-836E-0BECCC6A6C68}" type="sibTrans" cxnId="{CF7BE8DA-3DAE-4A66-8942-8ECFA4025E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4F2A7E-5A45-4A0C-9130-EABD50AD0B2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Financijske informacije</a:t>
          </a:r>
        </a:p>
      </dgm:t>
    </dgm:pt>
    <dgm:pt modelId="{6E1D6EF2-15D2-459B-8C28-043D6155E2B7}" type="par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DF28EB-58D2-4EFD-81B8-BCE0E155B7CB}" type="sibTrans" cxnId="{108ED027-E1EE-4906-8280-79D57740146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E988F-FDDC-4498-B3FF-F3F02E392FA0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gm:t>
    </dgm:pt>
    <dgm:pt modelId="{E6BBC3A6-C4D0-47EC-A78C-3436484D1890}" type="par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824EB-D298-46C6-9710-4FF58E282F32}" type="sibTrans" cxnId="{13A7979E-9B98-4375-9B00-57ADEFA71EA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9DD39A-0D33-4922-B5C7-8E4B6266ECC1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analitika</a:t>
          </a:r>
        </a:p>
      </dgm:t>
    </dgm:pt>
    <dgm:pt modelId="{74AE3DE0-4912-41F6-B78A-AE248A0D7182}" type="par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477B98-AAAE-4736-AC27-FAA4FDBE5B0F}" type="sibTrans" cxnId="{EE99E0D9-1784-44F0-AC5C-D40ECBD4062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F6D81A-5B73-47AC-97D9-951743122D0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proizvodnji</a:t>
          </a:r>
        </a:p>
      </dgm:t>
    </dgm:pt>
    <dgm:pt modelId="{9DC55BE9-0389-4A6E-9F67-34408867B7B7}" type="par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5B6FE6-BEA4-4949-AC8C-222855FD39FB}" type="sibTrans" cxnId="{A65206EE-BC13-4B9A-B5CA-29A292DFE92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72C05D-DC0D-4D08-8E96-C657B559AC9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ljudskim resursima</a:t>
          </a:r>
        </a:p>
      </dgm:t>
    </dgm:pt>
    <dgm:pt modelId="{1C39BCB2-B951-4B10-9BF5-4220D5DFFB91}" type="par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38ACB4-85D0-452A-AB35-A0D6D134B632}" type="sibTrans" cxnId="{86766824-EDDC-4409-9A67-9C171B75C8D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4EDB55-F984-453F-8F45-3156FF39965E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gm:t>
    </dgm:pt>
    <dgm:pt modelId="{4580E702-ED90-4BC8-9323-C69CBF745F7F}" type="par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3723FE-730C-4087-B00F-95592ED28D4C}" type="sibTrans" cxnId="{0A6CDB59-C4E5-4B60-A59A-E84197EA794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22DB8B-4789-4F76-95A9-39290493A213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Logističke informacije</a:t>
          </a:r>
        </a:p>
      </dgm:t>
    </dgm:pt>
    <dgm:pt modelId="{35854669-0E40-4801-A7D2-145636F728DF}" type="par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6C3A9F-B856-4A32-9D7B-A69C15E8875F}" type="sibTrans" cxnId="{CC24F216-8BCC-4EC7-B187-65446DEBE4AE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B9DA1B-A009-4E9D-A25D-3F1C86E4BD8D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" b="0" i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ploče</a:t>
          </a:r>
          <a:endParaRPr lang="pl-PL" b="0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772AA6-FF5A-43B5-9A9B-EA14F7A2D2FC}" type="par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54201E-33D6-4770-ACFB-4D0761EAE604}" type="sibTrans" cxnId="{CDF11B66-03D2-4B19-B9DF-3C489317052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BFB80AE-24FF-4734-9702-408ADD1F30EC}" type="pres">
      <dgm:prSet presAssocID="{C5685D15-F9D5-4E49-ADFC-C30C88214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7823A0-63A1-47AE-A376-A23A4B056BFB}" type="pres">
      <dgm:prSet presAssocID="{D5B9DA1B-A009-4E9D-A25D-3F1C86E4BD8D}" presName="centerShape" presStyleLbl="node0" presStyleIdx="0" presStyleCnt="1"/>
      <dgm:spPr/>
    </dgm:pt>
    <dgm:pt modelId="{8CC41FD3-98A3-4843-8507-B00B8CC1ACEF}" type="pres">
      <dgm:prSet presAssocID="{4E38A792-931B-4798-899A-024980B78D17}" presName="parTrans" presStyleLbl="sibTrans2D1" presStyleIdx="0" presStyleCnt="8"/>
      <dgm:spPr/>
    </dgm:pt>
    <dgm:pt modelId="{1E136BCB-4671-4F9C-8601-BF45B2211858}" type="pres">
      <dgm:prSet presAssocID="{4E38A792-931B-4798-899A-024980B78D17}" presName="connectorText" presStyleLbl="sibTrans2D1" presStyleIdx="0" presStyleCnt="8"/>
      <dgm:spPr/>
    </dgm:pt>
    <dgm:pt modelId="{CDD844DE-486E-4475-9332-4F4C2AB73FD3}" type="pres">
      <dgm:prSet presAssocID="{9A1A11FD-4BAE-47A7-B717-0B813F69D86C}" presName="node" presStyleLbl="node1" presStyleIdx="0" presStyleCnt="8">
        <dgm:presLayoutVars>
          <dgm:bulletEnabled val="1"/>
        </dgm:presLayoutVars>
      </dgm:prSet>
      <dgm:spPr/>
    </dgm:pt>
    <dgm:pt modelId="{026B96CB-BBE9-499F-A886-0A42532972DD}" type="pres">
      <dgm:prSet presAssocID="{6E1D6EF2-15D2-459B-8C28-043D6155E2B7}" presName="parTrans" presStyleLbl="sibTrans2D1" presStyleIdx="1" presStyleCnt="8"/>
      <dgm:spPr/>
    </dgm:pt>
    <dgm:pt modelId="{8366581B-93BE-4E1C-86A8-1BA11A0670F7}" type="pres">
      <dgm:prSet presAssocID="{6E1D6EF2-15D2-459B-8C28-043D6155E2B7}" presName="connectorText" presStyleLbl="sibTrans2D1" presStyleIdx="1" presStyleCnt="8"/>
      <dgm:spPr/>
    </dgm:pt>
    <dgm:pt modelId="{89D9700C-E8D2-4360-9282-2AA0034D17C8}" type="pres">
      <dgm:prSet presAssocID="{594F2A7E-5A45-4A0C-9130-EABD50AD0B2D}" presName="node" presStyleLbl="node1" presStyleIdx="1" presStyleCnt="8">
        <dgm:presLayoutVars>
          <dgm:bulletEnabled val="1"/>
        </dgm:presLayoutVars>
      </dgm:prSet>
      <dgm:spPr/>
    </dgm:pt>
    <dgm:pt modelId="{225D8F97-3250-4DFE-B407-0F426DF196ED}" type="pres">
      <dgm:prSet presAssocID="{E6BBC3A6-C4D0-47EC-A78C-3436484D1890}" presName="parTrans" presStyleLbl="sibTrans2D1" presStyleIdx="2" presStyleCnt="8"/>
      <dgm:spPr/>
    </dgm:pt>
    <dgm:pt modelId="{A5DC52C6-3D47-4537-9172-2AEC8865D562}" type="pres">
      <dgm:prSet presAssocID="{E6BBC3A6-C4D0-47EC-A78C-3436484D1890}" presName="connectorText" presStyleLbl="sibTrans2D1" presStyleIdx="2" presStyleCnt="8"/>
      <dgm:spPr/>
    </dgm:pt>
    <dgm:pt modelId="{A9AFE207-6BDD-4C50-9F5A-74CDF5AEA1E4}" type="pres">
      <dgm:prSet presAssocID="{450E988F-FDDC-4498-B3FF-F3F02E392FA0}" presName="node" presStyleLbl="node1" presStyleIdx="2" presStyleCnt="8">
        <dgm:presLayoutVars>
          <dgm:bulletEnabled val="1"/>
        </dgm:presLayoutVars>
      </dgm:prSet>
      <dgm:spPr/>
    </dgm:pt>
    <dgm:pt modelId="{911F6DC7-4A09-4024-AD56-11B937D94FA3}" type="pres">
      <dgm:prSet presAssocID="{74AE3DE0-4912-41F6-B78A-AE248A0D7182}" presName="parTrans" presStyleLbl="sibTrans2D1" presStyleIdx="3" presStyleCnt="8"/>
      <dgm:spPr/>
    </dgm:pt>
    <dgm:pt modelId="{5FD1748D-DCDA-4801-BC9D-8CDDC0DD02E5}" type="pres">
      <dgm:prSet presAssocID="{74AE3DE0-4912-41F6-B78A-AE248A0D7182}" presName="connectorText" presStyleLbl="sibTrans2D1" presStyleIdx="3" presStyleCnt="8"/>
      <dgm:spPr/>
    </dgm:pt>
    <dgm:pt modelId="{E587FEE1-E05F-4D5A-A0F6-BD41F77C7D24}" type="pres">
      <dgm:prSet presAssocID="{449DD39A-0D33-4922-B5C7-8E4B6266ECC1}" presName="node" presStyleLbl="node1" presStyleIdx="3" presStyleCnt="8">
        <dgm:presLayoutVars>
          <dgm:bulletEnabled val="1"/>
        </dgm:presLayoutVars>
      </dgm:prSet>
      <dgm:spPr/>
    </dgm:pt>
    <dgm:pt modelId="{1EC8516C-7A82-4A59-900C-598B0C879A8D}" type="pres">
      <dgm:prSet presAssocID="{9DC55BE9-0389-4A6E-9F67-34408867B7B7}" presName="parTrans" presStyleLbl="sibTrans2D1" presStyleIdx="4" presStyleCnt="8"/>
      <dgm:spPr/>
    </dgm:pt>
    <dgm:pt modelId="{60396B0F-87B7-46EB-95A9-6A8DF4606A12}" type="pres">
      <dgm:prSet presAssocID="{9DC55BE9-0389-4A6E-9F67-34408867B7B7}" presName="connectorText" presStyleLbl="sibTrans2D1" presStyleIdx="4" presStyleCnt="8"/>
      <dgm:spPr/>
    </dgm:pt>
    <dgm:pt modelId="{6724F947-A572-42E6-8243-362153D2CCB4}" type="pres">
      <dgm:prSet presAssocID="{BDF6D81A-5B73-47AC-97D9-951743122D02}" presName="node" presStyleLbl="node1" presStyleIdx="4" presStyleCnt="8">
        <dgm:presLayoutVars>
          <dgm:bulletEnabled val="1"/>
        </dgm:presLayoutVars>
      </dgm:prSet>
      <dgm:spPr/>
    </dgm:pt>
    <dgm:pt modelId="{649CB7E4-618F-4857-ACEE-A8228A27EA63}" type="pres">
      <dgm:prSet presAssocID="{1C39BCB2-B951-4B10-9BF5-4220D5DFFB91}" presName="parTrans" presStyleLbl="sibTrans2D1" presStyleIdx="5" presStyleCnt="8"/>
      <dgm:spPr/>
    </dgm:pt>
    <dgm:pt modelId="{D42B0DCE-5AD5-49A9-A69E-F3AB34C45826}" type="pres">
      <dgm:prSet presAssocID="{1C39BCB2-B951-4B10-9BF5-4220D5DFFB91}" presName="connectorText" presStyleLbl="sibTrans2D1" presStyleIdx="5" presStyleCnt="8"/>
      <dgm:spPr/>
    </dgm:pt>
    <dgm:pt modelId="{2E48ABF5-7546-4AE6-86F7-0D97CBE1F869}" type="pres">
      <dgm:prSet presAssocID="{0472C05D-DC0D-4D08-8E96-C657B559AC9D}" presName="node" presStyleLbl="node1" presStyleIdx="5" presStyleCnt="8">
        <dgm:presLayoutVars>
          <dgm:bulletEnabled val="1"/>
        </dgm:presLayoutVars>
      </dgm:prSet>
      <dgm:spPr/>
    </dgm:pt>
    <dgm:pt modelId="{60F5E54E-462A-4047-87FE-B05603905B92}" type="pres">
      <dgm:prSet presAssocID="{4580E702-ED90-4BC8-9323-C69CBF745F7F}" presName="parTrans" presStyleLbl="sibTrans2D1" presStyleIdx="6" presStyleCnt="8"/>
      <dgm:spPr/>
    </dgm:pt>
    <dgm:pt modelId="{4FA6D909-A158-4EA6-978E-6E0E6F848A91}" type="pres">
      <dgm:prSet presAssocID="{4580E702-ED90-4BC8-9323-C69CBF745F7F}" presName="connectorText" presStyleLbl="sibTrans2D1" presStyleIdx="6" presStyleCnt="8"/>
      <dgm:spPr/>
    </dgm:pt>
    <dgm:pt modelId="{9A654545-DB72-48A3-B30F-1E9201F77562}" type="pres">
      <dgm:prSet presAssocID="{884EDB55-F984-453F-8F45-3156FF39965E}" presName="node" presStyleLbl="node1" presStyleIdx="6" presStyleCnt="8">
        <dgm:presLayoutVars>
          <dgm:bulletEnabled val="1"/>
        </dgm:presLayoutVars>
      </dgm:prSet>
      <dgm:spPr/>
    </dgm:pt>
    <dgm:pt modelId="{2C28E73B-F0A5-48FC-8749-BE31941341F1}" type="pres">
      <dgm:prSet presAssocID="{35854669-0E40-4801-A7D2-145636F728DF}" presName="parTrans" presStyleLbl="sibTrans2D1" presStyleIdx="7" presStyleCnt="8"/>
      <dgm:spPr/>
    </dgm:pt>
    <dgm:pt modelId="{737F2ADB-151A-47F7-B00F-D15304717B90}" type="pres">
      <dgm:prSet presAssocID="{35854669-0E40-4801-A7D2-145636F728DF}" presName="connectorText" presStyleLbl="sibTrans2D1" presStyleIdx="7" presStyleCnt="8"/>
      <dgm:spPr/>
    </dgm:pt>
    <dgm:pt modelId="{E0A0236D-4AB6-4587-B3D8-9035A3C81DC3}" type="pres">
      <dgm:prSet presAssocID="{3A22DB8B-4789-4F76-95A9-39290493A213}" presName="node" presStyleLbl="node1" presStyleIdx="7" presStyleCnt="8">
        <dgm:presLayoutVars>
          <dgm:bulletEnabled val="1"/>
        </dgm:presLayoutVars>
      </dgm:prSet>
      <dgm:spPr/>
    </dgm:pt>
  </dgm:ptLst>
  <dgm:cxnLst>
    <dgm:cxn modelId="{447FFA03-4088-4693-B4CA-81168EE53730}" type="presOf" srcId="{6E1D6EF2-15D2-459B-8C28-043D6155E2B7}" destId="{8366581B-93BE-4E1C-86A8-1BA11A0670F7}" srcOrd="1" destOrd="0" presId="urn:microsoft.com/office/officeart/2005/8/layout/radial5"/>
    <dgm:cxn modelId="{CD742606-AAE1-4EEC-8E37-2A2B50A685C9}" type="presOf" srcId="{6E1D6EF2-15D2-459B-8C28-043D6155E2B7}" destId="{026B96CB-BBE9-499F-A886-0A42532972DD}" srcOrd="0" destOrd="0" presId="urn:microsoft.com/office/officeart/2005/8/layout/radial5"/>
    <dgm:cxn modelId="{CC24F216-8BCC-4EC7-B187-65446DEBE4AE}" srcId="{D5B9DA1B-A009-4E9D-A25D-3F1C86E4BD8D}" destId="{3A22DB8B-4789-4F76-95A9-39290493A213}" srcOrd="7" destOrd="0" parTransId="{35854669-0E40-4801-A7D2-145636F728DF}" sibTransId="{036C3A9F-B856-4A32-9D7B-A69C15E8875F}"/>
    <dgm:cxn modelId="{86766824-EDDC-4409-9A67-9C171B75C8DE}" srcId="{D5B9DA1B-A009-4E9D-A25D-3F1C86E4BD8D}" destId="{0472C05D-DC0D-4D08-8E96-C657B559AC9D}" srcOrd="5" destOrd="0" parTransId="{1C39BCB2-B951-4B10-9BF5-4220D5DFFB91}" sibTransId="{B438ACB4-85D0-452A-AB35-A0D6D134B632}"/>
    <dgm:cxn modelId="{108ED027-E1EE-4906-8280-79D577401468}" srcId="{D5B9DA1B-A009-4E9D-A25D-3F1C86E4BD8D}" destId="{594F2A7E-5A45-4A0C-9130-EABD50AD0B2D}" srcOrd="1" destOrd="0" parTransId="{6E1D6EF2-15D2-459B-8C28-043D6155E2B7}" sibTransId="{02DF28EB-58D2-4EFD-81B8-BCE0E155B7CB}"/>
    <dgm:cxn modelId="{57DDB731-22E5-4AD9-9EC7-D0CCFCE2429E}" type="presOf" srcId="{1C39BCB2-B951-4B10-9BF5-4220D5DFFB91}" destId="{649CB7E4-618F-4857-ACEE-A8228A27EA63}" srcOrd="0" destOrd="0" presId="urn:microsoft.com/office/officeart/2005/8/layout/radial5"/>
    <dgm:cxn modelId="{95DE3B36-6486-4970-B3EA-70557DB7A9D6}" type="presOf" srcId="{BDF6D81A-5B73-47AC-97D9-951743122D02}" destId="{6724F947-A572-42E6-8243-362153D2CCB4}" srcOrd="0" destOrd="0" presId="urn:microsoft.com/office/officeart/2005/8/layout/radial5"/>
    <dgm:cxn modelId="{FAEB3C36-5839-402C-A519-2D17106C76E4}" type="presOf" srcId="{449DD39A-0D33-4922-B5C7-8E4B6266ECC1}" destId="{E587FEE1-E05F-4D5A-A0F6-BD41F77C7D24}" srcOrd="0" destOrd="0" presId="urn:microsoft.com/office/officeart/2005/8/layout/radial5"/>
    <dgm:cxn modelId="{DB50AE3E-BB37-49E0-AAFB-32CE7C1DD732}" type="presOf" srcId="{4580E702-ED90-4BC8-9323-C69CBF745F7F}" destId="{4FA6D909-A158-4EA6-978E-6E0E6F848A91}" srcOrd="1" destOrd="0" presId="urn:microsoft.com/office/officeart/2005/8/layout/radial5"/>
    <dgm:cxn modelId="{4506835C-4131-4775-8167-D4CF242DC982}" type="presOf" srcId="{450E988F-FDDC-4498-B3FF-F3F02E392FA0}" destId="{A9AFE207-6BDD-4C50-9F5A-74CDF5AEA1E4}" srcOrd="0" destOrd="0" presId="urn:microsoft.com/office/officeart/2005/8/layout/radial5"/>
    <dgm:cxn modelId="{EA321941-557B-41DA-9E62-C59EBC7672AA}" type="presOf" srcId="{1C39BCB2-B951-4B10-9BF5-4220D5DFFB91}" destId="{D42B0DCE-5AD5-49A9-A69E-F3AB34C45826}" srcOrd="1" destOrd="0" presId="urn:microsoft.com/office/officeart/2005/8/layout/radial5"/>
    <dgm:cxn modelId="{56EEB545-6219-4285-9092-54BE6DFE6A87}" type="presOf" srcId="{4580E702-ED90-4BC8-9323-C69CBF745F7F}" destId="{60F5E54E-462A-4047-87FE-B05603905B92}" srcOrd="0" destOrd="0" presId="urn:microsoft.com/office/officeart/2005/8/layout/radial5"/>
    <dgm:cxn modelId="{CDF11B66-03D2-4B19-B9DF-3C4893170522}" srcId="{C5685D15-F9D5-4E49-ADFC-C30C88214DCF}" destId="{D5B9DA1B-A009-4E9D-A25D-3F1C86E4BD8D}" srcOrd="0" destOrd="0" parTransId="{B4772AA6-FF5A-43B5-9A9B-EA14F7A2D2FC}" sibTransId="{4854201E-33D6-4770-ACFB-4D0761EAE604}"/>
    <dgm:cxn modelId="{20C42447-D04F-4C28-8EAD-666D8EE9B01A}" type="presOf" srcId="{35854669-0E40-4801-A7D2-145636F728DF}" destId="{2C28E73B-F0A5-48FC-8749-BE31941341F1}" srcOrd="0" destOrd="0" presId="urn:microsoft.com/office/officeart/2005/8/layout/radial5"/>
    <dgm:cxn modelId="{60FA3367-C82D-4A5D-AEF3-6A56B65043F7}" type="presOf" srcId="{C5685D15-F9D5-4E49-ADFC-C30C88214DCF}" destId="{3BFB80AE-24FF-4734-9702-408ADD1F30EC}" srcOrd="0" destOrd="0" presId="urn:microsoft.com/office/officeart/2005/8/layout/radial5"/>
    <dgm:cxn modelId="{911C0558-1FFC-4B01-BCC6-FF0CEA7BBC13}" type="presOf" srcId="{35854669-0E40-4801-A7D2-145636F728DF}" destId="{737F2ADB-151A-47F7-B00F-D15304717B90}" srcOrd="1" destOrd="0" presId="urn:microsoft.com/office/officeart/2005/8/layout/radial5"/>
    <dgm:cxn modelId="{EB9F0459-6D8E-4F87-9D6A-75002A2D4B1C}" type="presOf" srcId="{D5B9DA1B-A009-4E9D-A25D-3F1C86E4BD8D}" destId="{D27823A0-63A1-47AE-A376-A23A4B056BFB}" srcOrd="0" destOrd="0" presId="urn:microsoft.com/office/officeart/2005/8/layout/radial5"/>
    <dgm:cxn modelId="{0A6CDB59-C4E5-4B60-A59A-E84197EA7945}" srcId="{D5B9DA1B-A009-4E9D-A25D-3F1C86E4BD8D}" destId="{884EDB55-F984-453F-8F45-3156FF39965E}" srcOrd="6" destOrd="0" parTransId="{4580E702-ED90-4BC8-9323-C69CBF745F7F}" sibTransId="{6F3723FE-730C-4087-B00F-95592ED28D4C}"/>
    <dgm:cxn modelId="{E5251391-C619-4D85-B723-A210F6DBAA0F}" type="presOf" srcId="{594F2A7E-5A45-4A0C-9130-EABD50AD0B2D}" destId="{89D9700C-E8D2-4360-9282-2AA0034D17C8}" srcOrd="0" destOrd="0" presId="urn:microsoft.com/office/officeart/2005/8/layout/radial5"/>
    <dgm:cxn modelId="{799D6B91-612A-4BCE-BE09-5408B3BF8FB4}" type="presOf" srcId="{74AE3DE0-4912-41F6-B78A-AE248A0D7182}" destId="{5FD1748D-DCDA-4801-BC9D-8CDDC0DD02E5}" srcOrd="1" destOrd="0" presId="urn:microsoft.com/office/officeart/2005/8/layout/radial5"/>
    <dgm:cxn modelId="{1B887695-509C-43FF-9E31-DAD8AB1D1F15}" type="presOf" srcId="{4E38A792-931B-4798-899A-024980B78D17}" destId="{1E136BCB-4671-4F9C-8601-BF45B2211858}" srcOrd="1" destOrd="0" presId="urn:microsoft.com/office/officeart/2005/8/layout/radial5"/>
    <dgm:cxn modelId="{13A7979E-9B98-4375-9B00-57ADEFA71EA6}" srcId="{D5B9DA1B-A009-4E9D-A25D-3F1C86E4BD8D}" destId="{450E988F-FDDC-4498-B3FF-F3F02E392FA0}" srcOrd="2" destOrd="0" parTransId="{E6BBC3A6-C4D0-47EC-A78C-3436484D1890}" sibTransId="{80B824EB-D298-46C6-9710-4FF58E282F32}"/>
    <dgm:cxn modelId="{92F1A6A8-8313-47D4-B8DA-EA8AC3C18729}" type="presOf" srcId="{9DC55BE9-0389-4A6E-9F67-34408867B7B7}" destId="{60396B0F-87B7-46EB-95A9-6A8DF4606A12}" srcOrd="1" destOrd="0" presId="urn:microsoft.com/office/officeart/2005/8/layout/radial5"/>
    <dgm:cxn modelId="{A9B971B1-0D97-4208-9523-936B9F5B378C}" type="presOf" srcId="{74AE3DE0-4912-41F6-B78A-AE248A0D7182}" destId="{911F6DC7-4A09-4024-AD56-11B937D94FA3}" srcOrd="0" destOrd="0" presId="urn:microsoft.com/office/officeart/2005/8/layout/radial5"/>
    <dgm:cxn modelId="{2A1299B9-9F25-400B-8AC8-2AEC673785FF}" type="presOf" srcId="{884EDB55-F984-453F-8F45-3156FF39965E}" destId="{9A654545-DB72-48A3-B30F-1E9201F77562}" srcOrd="0" destOrd="0" presId="urn:microsoft.com/office/officeart/2005/8/layout/radial5"/>
    <dgm:cxn modelId="{6FD3F7CB-0BE9-420A-B3F8-8CE70C146901}" type="presOf" srcId="{0472C05D-DC0D-4D08-8E96-C657B559AC9D}" destId="{2E48ABF5-7546-4AE6-86F7-0D97CBE1F869}" srcOrd="0" destOrd="0" presId="urn:microsoft.com/office/officeart/2005/8/layout/radial5"/>
    <dgm:cxn modelId="{AB5A06D8-4DFE-45B0-8DB8-AD102BBB37C7}" type="presOf" srcId="{E6BBC3A6-C4D0-47EC-A78C-3436484D1890}" destId="{A5DC52C6-3D47-4537-9172-2AEC8865D562}" srcOrd="1" destOrd="0" presId="urn:microsoft.com/office/officeart/2005/8/layout/radial5"/>
    <dgm:cxn modelId="{B8E5AAD8-9EDC-4AEB-B8CD-1AD2ADFD7633}" type="presOf" srcId="{4E38A792-931B-4798-899A-024980B78D17}" destId="{8CC41FD3-98A3-4843-8507-B00B8CC1ACEF}" srcOrd="0" destOrd="0" presId="urn:microsoft.com/office/officeart/2005/8/layout/radial5"/>
    <dgm:cxn modelId="{EE99E0D9-1784-44F0-AC5C-D40ECBD4062F}" srcId="{D5B9DA1B-A009-4E9D-A25D-3F1C86E4BD8D}" destId="{449DD39A-0D33-4922-B5C7-8E4B6266ECC1}" srcOrd="3" destOrd="0" parTransId="{74AE3DE0-4912-41F6-B78A-AE248A0D7182}" sibTransId="{96477B98-AAAE-4736-AC27-FAA4FDBE5B0F}"/>
    <dgm:cxn modelId="{CF7BE8DA-3DAE-4A66-8942-8ECFA4025EFF}" srcId="{D5B9DA1B-A009-4E9D-A25D-3F1C86E4BD8D}" destId="{9A1A11FD-4BAE-47A7-B717-0B813F69D86C}" srcOrd="0" destOrd="0" parTransId="{4E38A792-931B-4798-899A-024980B78D17}" sibTransId="{D602F392-C03D-468A-836E-0BECCC6A6C68}"/>
    <dgm:cxn modelId="{6233E2DB-3AFA-46F0-93C2-8CAB56832722}" type="presOf" srcId="{3A22DB8B-4789-4F76-95A9-39290493A213}" destId="{E0A0236D-4AB6-4587-B3D8-9035A3C81DC3}" srcOrd="0" destOrd="0" presId="urn:microsoft.com/office/officeart/2005/8/layout/radial5"/>
    <dgm:cxn modelId="{8A1320E1-8B8F-4150-9FCE-2526BEDEA827}" type="presOf" srcId="{E6BBC3A6-C4D0-47EC-A78C-3436484D1890}" destId="{225D8F97-3250-4DFE-B407-0F426DF196ED}" srcOrd="0" destOrd="0" presId="urn:microsoft.com/office/officeart/2005/8/layout/radial5"/>
    <dgm:cxn modelId="{8B90A2E9-82BF-44AB-B8F7-339183BDDB10}" type="presOf" srcId="{9A1A11FD-4BAE-47A7-B717-0B813F69D86C}" destId="{CDD844DE-486E-4475-9332-4F4C2AB73FD3}" srcOrd="0" destOrd="0" presId="urn:microsoft.com/office/officeart/2005/8/layout/radial5"/>
    <dgm:cxn modelId="{A65206EE-BC13-4B9A-B5CA-29A292DFE923}" srcId="{D5B9DA1B-A009-4E9D-A25D-3F1C86E4BD8D}" destId="{BDF6D81A-5B73-47AC-97D9-951743122D02}" srcOrd="4" destOrd="0" parTransId="{9DC55BE9-0389-4A6E-9F67-34408867B7B7}" sibTransId="{305B6FE6-BEA4-4949-AC8C-222855FD39FB}"/>
    <dgm:cxn modelId="{870FA0FF-D441-41CA-AABA-AF004D5E1DC6}" type="presOf" srcId="{9DC55BE9-0389-4A6E-9F67-34408867B7B7}" destId="{1EC8516C-7A82-4A59-900C-598B0C879A8D}" srcOrd="0" destOrd="0" presId="urn:microsoft.com/office/officeart/2005/8/layout/radial5"/>
    <dgm:cxn modelId="{2D618761-7CBF-4A82-BC5D-97DB471046D4}" type="presParOf" srcId="{3BFB80AE-24FF-4734-9702-408ADD1F30EC}" destId="{D27823A0-63A1-47AE-A376-A23A4B056BFB}" srcOrd="0" destOrd="0" presId="urn:microsoft.com/office/officeart/2005/8/layout/radial5"/>
    <dgm:cxn modelId="{961903CE-F65D-46BE-9086-A184F119394C}" type="presParOf" srcId="{3BFB80AE-24FF-4734-9702-408ADD1F30EC}" destId="{8CC41FD3-98A3-4843-8507-B00B8CC1ACEF}" srcOrd="1" destOrd="0" presId="urn:microsoft.com/office/officeart/2005/8/layout/radial5"/>
    <dgm:cxn modelId="{48057245-F6A4-447F-81A3-799EFCE9658F}" type="presParOf" srcId="{8CC41FD3-98A3-4843-8507-B00B8CC1ACEF}" destId="{1E136BCB-4671-4F9C-8601-BF45B2211858}" srcOrd="0" destOrd="0" presId="urn:microsoft.com/office/officeart/2005/8/layout/radial5"/>
    <dgm:cxn modelId="{620F23FD-BCA7-4105-911D-7ED12869B862}" type="presParOf" srcId="{3BFB80AE-24FF-4734-9702-408ADD1F30EC}" destId="{CDD844DE-486E-4475-9332-4F4C2AB73FD3}" srcOrd="2" destOrd="0" presId="urn:microsoft.com/office/officeart/2005/8/layout/radial5"/>
    <dgm:cxn modelId="{B47F1625-21AA-4BDA-A482-4A10939ED6C0}" type="presParOf" srcId="{3BFB80AE-24FF-4734-9702-408ADD1F30EC}" destId="{026B96CB-BBE9-499F-A886-0A42532972DD}" srcOrd="3" destOrd="0" presId="urn:microsoft.com/office/officeart/2005/8/layout/radial5"/>
    <dgm:cxn modelId="{5A127FFA-343F-448B-8DF6-EBCC339ED0E4}" type="presParOf" srcId="{026B96CB-BBE9-499F-A886-0A42532972DD}" destId="{8366581B-93BE-4E1C-86A8-1BA11A0670F7}" srcOrd="0" destOrd="0" presId="urn:microsoft.com/office/officeart/2005/8/layout/radial5"/>
    <dgm:cxn modelId="{D53B79AA-1955-41BB-9AD7-0D9BED1BB80A}" type="presParOf" srcId="{3BFB80AE-24FF-4734-9702-408ADD1F30EC}" destId="{89D9700C-E8D2-4360-9282-2AA0034D17C8}" srcOrd="4" destOrd="0" presId="urn:microsoft.com/office/officeart/2005/8/layout/radial5"/>
    <dgm:cxn modelId="{78F962F8-77BF-4ADD-A6FF-62137D2A05D1}" type="presParOf" srcId="{3BFB80AE-24FF-4734-9702-408ADD1F30EC}" destId="{225D8F97-3250-4DFE-B407-0F426DF196ED}" srcOrd="5" destOrd="0" presId="urn:microsoft.com/office/officeart/2005/8/layout/radial5"/>
    <dgm:cxn modelId="{FBD5DE98-68B3-47D3-814B-E4CCA75D0F6D}" type="presParOf" srcId="{225D8F97-3250-4DFE-B407-0F426DF196ED}" destId="{A5DC52C6-3D47-4537-9172-2AEC8865D562}" srcOrd="0" destOrd="0" presId="urn:microsoft.com/office/officeart/2005/8/layout/radial5"/>
    <dgm:cxn modelId="{7C2E925F-EF49-4B3F-BC3D-68F02894C0B7}" type="presParOf" srcId="{3BFB80AE-24FF-4734-9702-408ADD1F30EC}" destId="{A9AFE207-6BDD-4C50-9F5A-74CDF5AEA1E4}" srcOrd="6" destOrd="0" presId="urn:microsoft.com/office/officeart/2005/8/layout/radial5"/>
    <dgm:cxn modelId="{2B38C1E2-5F8D-4BB3-AC96-68D133C24647}" type="presParOf" srcId="{3BFB80AE-24FF-4734-9702-408ADD1F30EC}" destId="{911F6DC7-4A09-4024-AD56-11B937D94FA3}" srcOrd="7" destOrd="0" presId="urn:microsoft.com/office/officeart/2005/8/layout/radial5"/>
    <dgm:cxn modelId="{9C7C333C-5116-4BA4-99AF-D230844EFDF6}" type="presParOf" srcId="{911F6DC7-4A09-4024-AD56-11B937D94FA3}" destId="{5FD1748D-DCDA-4801-BC9D-8CDDC0DD02E5}" srcOrd="0" destOrd="0" presId="urn:microsoft.com/office/officeart/2005/8/layout/radial5"/>
    <dgm:cxn modelId="{1709E0C4-BFDE-4671-B529-8AFF6DC8D9B8}" type="presParOf" srcId="{3BFB80AE-24FF-4734-9702-408ADD1F30EC}" destId="{E587FEE1-E05F-4D5A-A0F6-BD41F77C7D24}" srcOrd="8" destOrd="0" presId="urn:microsoft.com/office/officeart/2005/8/layout/radial5"/>
    <dgm:cxn modelId="{BF0A8AC2-5A3D-4F57-B4DF-AC457B23808C}" type="presParOf" srcId="{3BFB80AE-24FF-4734-9702-408ADD1F30EC}" destId="{1EC8516C-7A82-4A59-900C-598B0C879A8D}" srcOrd="9" destOrd="0" presId="urn:microsoft.com/office/officeart/2005/8/layout/radial5"/>
    <dgm:cxn modelId="{60249B7F-43BB-420F-8D8F-582D01CEEF96}" type="presParOf" srcId="{1EC8516C-7A82-4A59-900C-598B0C879A8D}" destId="{60396B0F-87B7-46EB-95A9-6A8DF4606A12}" srcOrd="0" destOrd="0" presId="urn:microsoft.com/office/officeart/2005/8/layout/radial5"/>
    <dgm:cxn modelId="{4355AC7C-16C6-41D6-AEFE-5655BAD03AC2}" type="presParOf" srcId="{3BFB80AE-24FF-4734-9702-408ADD1F30EC}" destId="{6724F947-A572-42E6-8243-362153D2CCB4}" srcOrd="10" destOrd="0" presId="urn:microsoft.com/office/officeart/2005/8/layout/radial5"/>
    <dgm:cxn modelId="{E79D84BC-12B8-4E82-9A7B-5A602E4B73B4}" type="presParOf" srcId="{3BFB80AE-24FF-4734-9702-408ADD1F30EC}" destId="{649CB7E4-618F-4857-ACEE-A8228A27EA63}" srcOrd="11" destOrd="0" presId="urn:microsoft.com/office/officeart/2005/8/layout/radial5"/>
    <dgm:cxn modelId="{02BFE6DB-4CEB-426B-9440-DF6C9D57A856}" type="presParOf" srcId="{649CB7E4-618F-4857-ACEE-A8228A27EA63}" destId="{D42B0DCE-5AD5-49A9-A69E-F3AB34C45826}" srcOrd="0" destOrd="0" presId="urn:microsoft.com/office/officeart/2005/8/layout/radial5"/>
    <dgm:cxn modelId="{A46D6C7B-E37E-4C03-89DC-8F9263D4EFD4}" type="presParOf" srcId="{3BFB80AE-24FF-4734-9702-408ADD1F30EC}" destId="{2E48ABF5-7546-4AE6-86F7-0D97CBE1F869}" srcOrd="12" destOrd="0" presId="urn:microsoft.com/office/officeart/2005/8/layout/radial5"/>
    <dgm:cxn modelId="{65535D47-4750-4FFC-9979-65E0082E382D}" type="presParOf" srcId="{3BFB80AE-24FF-4734-9702-408ADD1F30EC}" destId="{60F5E54E-462A-4047-87FE-B05603905B92}" srcOrd="13" destOrd="0" presId="urn:microsoft.com/office/officeart/2005/8/layout/radial5"/>
    <dgm:cxn modelId="{FADCD32A-A46E-4171-8166-A32F6FA444DF}" type="presParOf" srcId="{60F5E54E-462A-4047-87FE-B05603905B92}" destId="{4FA6D909-A158-4EA6-978E-6E0E6F848A91}" srcOrd="0" destOrd="0" presId="urn:microsoft.com/office/officeart/2005/8/layout/radial5"/>
    <dgm:cxn modelId="{782D6727-F8D7-4475-A25B-2B10FBC59BBE}" type="presParOf" srcId="{3BFB80AE-24FF-4734-9702-408ADD1F30EC}" destId="{9A654545-DB72-48A3-B30F-1E9201F77562}" srcOrd="14" destOrd="0" presId="urn:microsoft.com/office/officeart/2005/8/layout/radial5"/>
    <dgm:cxn modelId="{334E082E-7D05-43E8-B84F-205CCBA277C7}" type="presParOf" srcId="{3BFB80AE-24FF-4734-9702-408ADD1F30EC}" destId="{2C28E73B-F0A5-48FC-8749-BE31941341F1}" srcOrd="15" destOrd="0" presId="urn:microsoft.com/office/officeart/2005/8/layout/radial5"/>
    <dgm:cxn modelId="{5AE85D71-8B32-4FA5-AD24-DC264C8C1CD7}" type="presParOf" srcId="{2C28E73B-F0A5-48FC-8749-BE31941341F1}" destId="{737F2ADB-151A-47F7-B00F-D15304717B90}" srcOrd="0" destOrd="0" presId="urn:microsoft.com/office/officeart/2005/8/layout/radial5"/>
    <dgm:cxn modelId="{EE44D445-DB30-4CB3-AD32-2B31E4A6DA4D}" type="presParOf" srcId="{3BFB80AE-24FF-4734-9702-408ADD1F30EC}" destId="{E0A0236D-4AB6-4587-B3D8-9035A3C81DC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4EAAB-B652-4FCF-B336-77D90F3991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1DF4C3-898C-4C0F-91A1-C25FBF63C91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gm:t>
    </dgm:pt>
    <dgm:pt modelId="{B2BDD02F-E002-4ADD-BC2A-9FA7A3F33C0B}" type="par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8C3195-2B75-4381-A5DF-0C85950B1820}" type="sibTrans" cxnId="{9E80D11F-AA81-4F7E-A9CF-2ACEFCEF9AD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B99241-BA83-4CF4-8606-57092420E658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gm:t>
    </dgm:pt>
    <dgm:pt modelId="{FAFA841A-091D-4768-8B50-FAED4CAFCB73}" type="par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91F29C-AA96-464C-881F-EB88F91280DA}" type="sibTrans" cxnId="{9B6BABB5-03B2-46DB-9C68-EDD2AF52D50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09486-47CC-4988-93A4-51D9EC6AD367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208AD0-B308-475D-B62B-A6A210523CC6}" type="par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2F5FD8-CD1C-4179-AE32-C80BDCBE0374}" type="sibTrans" cxnId="{6148ADA9-D9E6-4B18-837C-0544C7FF1B3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1D3B5-4AEA-4086-97BA-CD4999DBE02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gm:t>
    </dgm:pt>
    <dgm:pt modelId="{7B16BD49-6F5F-4725-A4DB-D847F966B703}" type="par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E7D54-7129-40FC-9EC1-5B0F51B19734}" type="sibTrans" cxnId="{FE79B783-72D1-45CC-9E18-87FA3213A286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F728C3-9777-4521-B8DC-2B9CC380115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gm:t>
    </dgm:pt>
    <dgm:pt modelId="{2E0712BA-D163-4CD6-B036-7E62ADA2665D}" type="par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CC508C-EDDA-4F20-A04B-AD41AB0637C4}" type="sibTrans" cxnId="{E68484C3-6A03-47A5-BA77-AFDB0B5D1ACA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895858-13B1-4951-9653-371F9A1E45F7}" type="pres">
      <dgm:prSet presAssocID="{2744EAAB-B652-4FCF-B336-77D90F3991C1}" presName="diagram" presStyleCnt="0">
        <dgm:presLayoutVars>
          <dgm:dir/>
          <dgm:resizeHandles val="exact"/>
        </dgm:presLayoutVars>
      </dgm:prSet>
      <dgm:spPr/>
    </dgm:pt>
    <dgm:pt modelId="{82D6D039-AA73-432B-AA8C-B3C0B9388D24}" type="pres">
      <dgm:prSet presAssocID="{2B1DF4C3-898C-4C0F-91A1-C25FBF63C916}" presName="node" presStyleLbl="node1" presStyleIdx="0" presStyleCnt="5">
        <dgm:presLayoutVars>
          <dgm:bulletEnabled val="1"/>
        </dgm:presLayoutVars>
      </dgm:prSet>
      <dgm:spPr/>
    </dgm:pt>
    <dgm:pt modelId="{55B0095D-2E64-406D-94EB-D476A61EE199}" type="pres">
      <dgm:prSet presAssocID="{D48C3195-2B75-4381-A5DF-0C85950B1820}" presName="sibTrans" presStyleCnt="0"/>
      <dgm:spPr/>
    </dgm:pt>
    <dgm:pt modelId="{62749486-20FA-4695-816F-2B049383D7A4}" type="pres">
      <dgm:prSet presAssocID="{7EB99241-BA83-4CF4-8606-57092420E658}" presName="node" presStyleLbl="node1" presStyleIdx="1" presStyleCnt="5">
        <dgm:presLayoutVars>
          <dgm:bulletEnabled val="1"/>
        </dgm:presLayoutVars>
      </dgm:prSet>
      <dgm:spPr/>
    </dgm:pt>
    <dgm:pt modelId="{BE61C265-765D-4FEB-A034-885C0E6AA5D9}" type="pres">
      <dgm:prSet presAssocID="{6191F29C-AA96-464C-881F-EB88F91280DA}" presName="sibTrans" presStyleCnt="0"/>
      <dgm:spPr/>
    </dgm:pt>
    <dgm:pt modelId="{E558D0CF-3350-40E4-9987-AA37972A5BEC}" type="pres">
      <dgm:prSet presAssocID="{78509486-47CC-4988-93A4-51D9EC6AD367}" presName="node" presStyleLbl="node1" presStyleIdx="2" presStyleCnt="5">
        <dgm:presLayoutVars>
          <dgm:bulletEnabled val="1"/>
        </dgm:presLayoutVars>
      </dgm:prSet>
      <dgm:spPr/>
    </dgm:pt>
    <dgm:pt modelId="{D3FCE1EE-2709-439B-BE7A-DA7511F42E5A}" type="pres">
      <dgm:prSet presAssocID="{BA2F5FD8-CD1C-4179-AE32-C80BDCBE0374}" presName="sibTrans" presStyleCnt="0"/>
      <dgm:spPr/>
    </dgm:pt>
    <dgm:pt modelId="{0F6F5F9D-8C7F-475A-87B3-EC6B2D6B8189}" type="pres">
      <dgm:prSet presAssocID="{CE61D3B5-4AEA-4086-97BA-CD4999DBE026}" presName="node" presStyleLbl="node1" presStyleIdx="3" presStyleCnt="5">
        <dgm:presLayoutVars>
          <dgm:bulletEnabled val="1"/>
        </dgm:presLayoutVars>
      </dgm:prSet>
      <dgm:spPr/>
    </dgm:pt>
    <dgm:pt modelId="{DC5E68F3-0320-4672-B416-28CDB59CC660}" type="pres">
      <dgm:prSet presAssocID="{D02E7D54-7129-40FC-9EC1-5B0F51B19734}" presName="sibTrans" presStyleCnt="0"/>
      <dgm:spPr/>
    </dgm:pt>
    <dgm:pt modelId="{2C2200BB-AD5E-459D-B389-CECC9FB32CEB}" type="pres">
      <dgm:prSet presAssocID="{82F728C3-9777-4521-B8DC-2B9CC3801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9E80D11F-AA81-4F7E-A9CF-2ACEFCEF9AD2}" srcId="{2744EAAB-B652-4FCF-B336-77D90F3991C1}" destId="{2B1DF4C3-898C-4C0F-91A1-C25FBF63C916}" srcOrd="0" destOrd="0" parTransId="{B2BDD02F-E002-4ADD-BC2A-9FA7A3F33C0B}" sibTransId="{D48C3195-2B75-4381-A5DF-0C85950B1820}"/>
    <dgm:cxn modelId="{E0F24427-F2A5-498D-A987-A1C9EC294621}" type="presOf" srcId="{2B1DF4C3-898C-4C0F-91A1-C25FBF63C916}" destId="{82D6D039-AA73-432B-AA8C-B3C0B9388D24}" srcOrd="0" destOrd="0" presId="urn:microsoft.com/office/officeart/2005/8/layout/default"/>
    <dgm:cxn modelId="{E1A38527-39E8-4ECD-8883-60E32B0B497A}" type="presOf" srcId="{CE61D3B5-4AEA-4086-97BA-CD4999DBE026}" destId="{0F6F5F9D-8C7F-475A-87B3-EC6B2D6B8189}" srcOrd="0" destOrd="0" presId="urn:microsoft.com/office/officeart/2005/8/layout/default"/>
    <dgm:cxn modelId="{F216EF2F-BDC7-45E0-BB93-37B0C430F89A}" type="presOf" srcId="{78509486-47CC-4988-93A4-51D9EC6AD367}" destId="{E558D0CF-3350-40E4-9987-AA37972A5BEC}" srcOrd="0" destOrd="0" presId="urn:microsoft.com/office/officeart/2005/8/layout/default"/>
    <dgm:cxn modelId="{A6594D65-C72A-403E-A0D0-A8D6F6967F48}" type="presOf" srcId="{82F728C3-9777-4521-B8DC-2B9CC3801150}" destId="{2C2200BB-AD5E-459D-B389-CECC9FB32CEB}" srcOrd="0" destOrd="0" presId="urn:microsoft.com/office/officeart/2005/8/layout/default"/>
    <dgm:cxn modelId="{5F2B3A49-99CB-4C35-8CE3-D6B2F73A62ED}" type="presOf" srcId="{2744EAAB-B652-4FCF-B336-77D90F3991C1}" destId="{88895858-13B1-4951-9653-371F9A1E45F7}" srcOrd="0" destOrd="0" presId="urn:microsoft.com/office/officeart/2005/8/layout/default"/>
    <dgm:cxn modelId="{C303F257-DD6C-446D-82C5-AEE42D02CA24}" type="presOf" srcId="{7EB99241-BA83-4CF4-8606-57092420E658}" destId="{62749486-20FA-4695-816F-2B049383D7A4}" srcOrd="0" destOrd="0" presId="urn:microsoft.com/office/officeart/2005/8/layout/default"/>
    <dgm:cxn modelId="{FE79B783-72D1-45CC-9E18-87FA3213A286}" srcId="{2744EAAB-B652-4FCF-B336-77D90F3991C1}" destId="{CE61D3B5-4AEA-4086-97BA-CD4999DBE026}" srcOrd="3" destOrd="0" parTransId="{7B16BD49-6F5F-4725-A4DB-D847F966B703}" sibTransId="{D02E7D54-7129-40FC-9EC1-5B0F51B19734}"/>
    <dgm:cxn modelId="{6148ADA9-D9E6-4B18-837C-0544C7FF1B36}" srcId="{2744EAAB-B652-4FCF-B336-77D90F3991C1}" destId="{78509486-47CC-4988-93A4-51D9EC6AD367}" srcOrd="2" destOrd="0" parTransId="{00208AD0-B308-475D-B62B-A6A210523CC6}" sibTransId="{BA2F5FD8-CD1C-4179-AE32-C80BDCBE0374}"/>
    <dgm:cxn modelId="{9B6BABB5-03B2-46DB-9C68-EDD2AF52D50F}" srcId="{2744EAAB-B652-4FCF-B336-77D90F3991C1}" destId="{7EB99241-BA83-4CF4-8606-57092420E658}" srcOrd="1" destOrd="0" parTransId="{FAFA841A-091D-4768-8B50-FAED4CAFCB73}" sibTransId="{6191F29C-AA96-464C-881F-EB88F91280DA}"/>
    <dgm:cxn modelId="{E68484C3-6A03-47A5-BA77-AFDB0B5D1ACA}" srcId="{2744EAAB-B652-4FCF-B336-77D90F3991C1}" destId="{82F728C3-9777-4521-B8DC-2B9CC3801150}" srcOrd="4" destOrd="0" parTransId="{2E0712BA-D163-4CD6-B036-7E62ADA2665D}" sibTransId="{CDCC508C-EDDA-4F20-A04B-AD41AB0637C4}"/>
    <dgm:cxn modelId="{1C34F2E2-BD2D-4359-B76E-BB2DEDD1AB9C}" type="presParOf" srcId="{88895858-13B1-4951-9653-371F9A1E45F7}" destId="{82D6D039-AA73-432B-AA8C-B3C0B9388D24}" srcOrd="0" destOrd="0" presId="urn:microsoft.com/office/officeart/2005/8/layout/default"/>
    <dgm:cxn modelId="{661596CE-AE99-4E2F-9C90-83476BB177B6}" type="presParOf" srcId="{88895858-13B1-4951-9653-371F9A1E45F7}" destId="{55B0095D-2E64-406D-94EB-D476A61EE199}" srcOrd="1" destOrd="0" presId="urn:microsoft.com/office/officeart/2005/8/layout/default"/>
    <dgm:cxn modelId="{7AA6D82F-2FB7-463D-93B3-77E9A22BF39D}" type="presParOf" srcId="{88895858-13B1-4951-9653-371F9A1E45F7}" destId="{62749486-20FA-4695-816F-2B049383D7A4}" srcOrd="2" destOrd="0" presId="urn:microsoft.com/office/officeart/2005/8/layout/default"/>
    <dgm:cxn modelId="{74A06D67-0D63-4190-B5E3-07B2C4D48347}" type="presParOf" srcId="{88895858-13B1-4951-9653-371F9A1E45F7}" destId="{BE61C265-765D-4FEB-A034-885C0E6AA5D9}" srcOrd="3" destOrd="0" presId="urn:microsoft.com/office/officeart/2005/8/layout/default"/>
    <dgm:cxn modelId="{82796D5A-B283-48DE-A4E2-64556CBAB0C2}" type="presParOf" srcId="{88895858-13B1-4951-9653-371F9A1E45F7}" destId="{E558D0CF-3350-40E4-9987-AA37972A5BEC}" srcOrd="4" destOrd="0" presId="urn:microsoft.com/office/officeart/2005/8/layout/default"/>
    <dgm:cxn modelId="{99C4BA0E-A678-4464-BC2A-FAA714034441}" type="presParOf" srcId="{88895858-13B1-4951-9653-371F9A1E45F7}" destId="{D3FCE1EE-2709-439B-BE7A-DA7511F42E5A}" srcOrd="5" destOrd="0" presId="urn:microsoft.com/office/officeart/2005/8/layout/default"/>
    <dgm:cxn modelId="{2287AA3C-FC70-4883-AB43-57095F78F4DA}" type="presParOf" srcId="{88895858-13B1-4951-9653-371F9A1E45F7}" destId="{0F6F5F9D-8C7F-475A-87B3-EC6B2D6B8189}" srcOrd="6" destOrd="0" presId="urn:microsoft.com/office/officeart/2005/8/layout/default"/>
    <dgm:cxn modelId="{AB7509C2-D5C4-4DD0-8B55-F458036704E6}" type="presParOf" srcId="{88895858-13B1-4951-9653-371F9A1E45F7}" destId="{DC5E68F3-0320-4672-B416-28CDB59CC660}" srcOrd="7" destOrd="0" presId="urn:microsoft.com/office/officeart/2005/8/layout/default"/>
    <dgm:cxn modelId="{4C1AD702-1909-4471-AEFD-FC214BCFE95A}" type="presParOf" srcId="{88895858-13B1-4951-9653-371F9A1E45F7}" destId="{2C2200BB-AD5E-459D-B389-CECC9FB32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A092FE-DE77-48B3-827D-12259BACF0E6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Stupčasti </a:t>
          </a:r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/trakasti grafikon</a:t>
          </a:r>
        </a:p>
      </dgm:t>
    </dgm:pt>
    <dgm:pt modelId="{8D34FA46-1FD8-4370-A88E-5E78FC2828F8}" type="par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D2A2F4-AF18-4A37-AA05-5FE6C4C9A3A4}" type="sibTrans" cxnId="{68791623-81E5-4AB4-A1C0-796FA7F55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8B4C2D-F9CB-46D6-837B-041B6CDC830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B10529-F996-42B2-8BFD-CCE4148EE12A}" type="par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4CDD51-0327-47EC-B119-001C4810E871}" type="sibTrans" cxnId="{6747E7E6-754C-461E-B355-BF785B49AC1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71A10F-9950-43FE-92C2-9C0A79A22AA8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Stock chart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35A845-B1C4-482F-977C-C6B995B7D505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Tortni grafikon</a:t>
          </a:r>
        </a:p>
      </dgm:t>
    </dgm:pt>
    <dgm:pt modelId="{E6BE0F8C-61AB-4168-B03F-6C16CCA9E017}" type="par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0C8F22-A111-4FC0-8EA2-DF62D765BEB8}" type="sibTrans" cxnId="{00D7528B-B7DF-42DC-9580-70E211E909A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Sudjelovanje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22D7B7-CCE0-4E6F-A2B9-20B9BE88179D}" type="pres">
      <dgm:prSet presAssocID="{8BA092FE-DE77-48B3-827D-12259BACF0E6}" presName="root" presStyleCnt="0"/>
      <dgm:spPr/>
    </dgm:pt>
    <dgm:pt modelId="{8A272AC6-842E-4D7C-8E11-6CB3E74D44C0}" type="pres">
      <dgm:prSet presAssocID="{8BA092FE-DE77-48B3-827D-12259BACF0E6}" presName="rootComposite" presStyleCnt="0"/>
      <dgm:spPr/>
    </dgm:pt>
    <dgm:pt modelId="{DA5CFB60-F867-439B-936C-C26D308CD046}" type="pres">
      <dgm:prSet presAssocID="{8BA092FE-DE77-48B3-827D-12259BACF0E6}" presName="rootText" presStyleLbl="node1" presStyleIdx="0" presStyleCnt="4"/>
      <dgm:spPr/>
    </dgm:pt>
    <dgm:pt modelId="{E3881586-398B-4683-B4A1-B410B2881798}" type="pres">
      <dgm:prSet presAssocID="{8BA092FE-DE77-48B3-827D-12259BACF0E6}" presName="rootConnector" presStyleLbl="node1" presStyleIdx="0" presStyleCnt="4"/>
      <dgm:spPr/>
    </dgm:pt>
    <dgm:pt modelId="{BFA77FF3-52F4-428C-9CAF-E38A87201F97}" type="pres">
      <dgm:prSet presAssocID="{8BA092FE-DE77-48B3-827D-12259BACF0E6}" presName="childShape" presStyleCnt="0"/>
      <dgm:spPr/>
    </dgm:pt>
    <dgm:pt modelId="{1E372CA9-3836-4022-94AA-56E90B7377FC}" type="pres">
      <dgm:prSet presAssocID="{EDB10529-F996-42B2-8BFD-CCE4148EE12A}" presName="Name13" presStyleLbl="parChTrans1D2" presStyleIdx="0" presStyleCnt="8"/>
      <dgm:spPr/>
    </dgm:pt>
    <dgm:pt modelId="{5D72D01F-60DD-4AFE-A009-9FD99C2301F9}" type="pres">
      <dgm:prSet presAssocID="{FC8B4C2D-F9CB-46D6-837B-041B6CDC8300}" presName="childText" presStyleLbl="bgAcc1" presStyleIdx="0" presStyleCnt="8">
        <dgm:presLayoutVars>
          <dgm:bulletEnabled val="1"/>
        </dgm:presLayoutVars>
      </dgm:prSet>
      <dgm:spPr/>
    </dgm:pt>
    <dgm:pt modelId="{E5A054D3-3018-4200-BB1A-A064512C6C62}" type="pres">
      <dgm:prSet presAssocID="{9F7B7E4E-499D-4086-BFAF-C7DE18F5B6DD}" presName="Name13" presStyleLbl="parChTrans1D2" presStyleIdx="1" presStyleCnt="8"/>
      <dgm:spPr/>
    </dgm:pt>
    <dgm:pt modelId="{73021133-54C2-47E4-9DA1-212588253142}" type="pres">
      <dgm:prSet presAssocID="{6F71A10F-9950-43FE-92C2-9C0A79A22AA8}" presName="childText" presStyleLbl="bgAcc1" presStyleIdx="1" presStyleCnt="8">
        <dgm:presLayoutVars>
          <dgm:bulletEnabled val="1"/>
        </dgm:presLayoutVars>
      </dgm:prSet>
      <dgm:spPr/>
    </dgm:pt>
    <dgm:pt modelId="{1E57AEB8-67EE-41DB-ABC3-E1CEABE01584}" type="pres">
      <dgm:prSet presAssocID="{1135A845-B1C4-482F-977C-C6B995B7D505}" presName="root" presStyleCnt="0"/>
      <dgm:spPr/>
    </dgm:pt>
    <dgm:pt modelId="{B9064FDE-3A2A-44B6-8E2D-36FC1CD380C7}" type="pres">
      <dgm:prSet presAssocID="{1135A845-B1C4-482F-977C-C6B995B7D505}" presName="rootComposite" presStyleCnt="0"/>
      <dgm:spPr/>
    </dgm:pt>
    <dgm:pt modelId="{5E6E05DC-5852-425F-9B02-7D262E3F453B}" type="pres">
      <dgm:prSet presAssocID="{1135A845-B1C4-482F-977C-C6B995B7D505}" presName="rootText" presStyleLbl="node1" presStyleIdx="1" presStyleCnt="4"/>
      <dgm:spPr/>
    </dgm:pt>
    <dgm:pt modelId="{AA1721A4-F2F6-4F0E-80CF-027FD1A1588A}" type="pres">
      <dgm:prSet presAssocID="{1135A845-B1C4-482F-977C-C6B995B7D505}" presName="rootConnector" presStyleLbl="node1" presStyleIdx="1" presStyleCnt="4"/>
      <dgm:spPr/>
    </dgm:pt>
    <dgm:pt modelId="{2D6675FD-1A32-4C6F-AE43-E21FC3D9C1CF}" type="pres">
      <dgm:prSet presAssocID="{1135A845-B1C4-482F-977C-C6B995B7D505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2" presStyleCnt="8"/>
      <dgm:spPr/>
    </dgm:pt>
    <dgm:pt modelId="{399B7CF6-FB95-4ADC-80AF-CD2CD8E96C6A}" type="pres">
      <dgm:prSet presAssocID="{B2C56383-6C77-4BF4-BB27-D96D23569A40}" presName="childText" presStyleLbl="bgAcc1" presStyleIdx="2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3" presStyleCnt="8"/>
      <dgm:spPr/>
    </dgm:pt>
    <dgm:pt modelId="{7F8AD5BE-361A-4D9B-86DF-5F56618A4E29}" type="pres">
      <dgm:prSet presAssocID="{7CC427EC-E7FD-48C7-8AEF-CACC2B676AEA}" presName="childText" presStyleLbl="bgAcc1" presStyleIdx="3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2" presStyleCnt="4"/>
      <dgm:spPr/>
    </dgm:pt>
    <dgm:pt modelId="{0DBFADA3-A560-4F49-90EB-2D5CCC47FCF9}" type="pres">
      <dgm:prSet presAssocID="{FB36AFD5-65B1-463F-836A-682CE3B6ABFF}" presName="rootConnector" presStyleLbl="node1" presStyleIdx="2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4" presStyleCnt="8"/>
      <dgm:spPr/>
    </dgm:pt>
    <dgm:pt modelId="{3506EB73-61CF-4F94-8486-C3FF1C62BD5E}" type="pres">
      <dgm:prSet presAssocID="{55E17BF9-B4E9-455A-862F-FD832F7717A6}" presName="childText" presStyleLbl="bgAcc1" presStyleIdx="4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5" presStyleCnt="8"/>
      <dgm:spPr/>
    </dgm:pt>
    <dgm:pt modelId="{B50B495F-DF63-456B-8097-0845442D10B3}" type="pres">
      <dgm:prSet presAssocID="{076C5461-5561-467E-8793-BEAA5E3219E4}" presName="childText" presStyleLbl="bgAcc1" presStyleIdx="5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3" presStyleCnt="4"/>
      <dgm:spPr/>
    </dgm:pt>
    <dgm:pt modelId="{D655D2EB-5403-471E-8C3F-D8B0C86ED7D0}" type="pres">
      <dgm:prSet presAssocID="{EE23AFD6-4C73-49FD-AE68-031E4EFC72B4}" presName="rootConnector" presStyleLbl="node1" presStyleIdx="3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6" presStyleCnt="8"/>
      <dgm:spPr/>
    </dgm:pt>
    <dgm:pt modelId="{6F1CC9D5-5F7F-481D-948E-67242726AEB1}" type="pres">
      <dgm:prSet presAssocID="{283F0A29-116F-4E18-8D29-C1C17F17AF6F}" presName="childText" presStyleLbl="bgAcc1" presStyleIdx="6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7" presStyleCnt="8"/>
      <dgm:spPr/>
    </dgm:pt>
    <dgm:pt modelId="{C45431F7-EBA8-4B39-9149-AAC4279481E3}" type="pres">
      <dgm:prSet presAssocID="{DBD6E6B4-9098-40A8-A3F9-14B40F77261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5E4A870F-9F47-46B7-98A4-FDB6C28BE4C6}" type="presOf" srcId="{6F71A10F-9950-43FE-92C2-9C0A79A22AA8}" destId="{73021133-54C2-47E4-9DA1-212588253142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37A4011A-8C72-4F5B-B5CC-737CEB887C0E}" type="presOf" srcId="{1135A845-B1C4-482F-977C-C6B995B7D505}" destId="{AA1721A4-F2F6-4F0E-80CF-027FD1A1588A}" srcOrd="1" destOrd="0" presId="urn:microsoft.com/office/officeart/2005/8/layout/hierarchy3"/>
    <dgm:cxn modelId="{68791623-81E5-4AB4-A1C0-796FA7F55CE2}" srcId="{CEE86FFC-B983-49E2-B64E-487DAB99B77B}" destId="{8BA092FE-DE77-48B3-827D-12259BACF0E6}" srcOrd="0" destOrd="0" parTransId="{8D34FA46-1FD8-4370-A88E-5E78FC2828F8}" sibTransId="{F2D2A2F4-AF18-4A37-AA05-5FE6C4C9A3A4}"/>
    <dgm:cxn modelId="{48792423-DF43-43E5-8DB3-75B3C138A760}" type="presOf" srcId="{9F7B7E4E-499D-4086-BFAF-C7DE18F5B6DD}" destId="{E5A054D3-3018-4200-BB1A-A064512C6C62}" srcOrd="0" destOrd="0" presId="urn:microsoft.com/office/officeart/2005/8/layout/hierarchy3"/>
    <dgm:cxn modelId="{834ECB24-4603-4C84-B895-0C87AFFB6C30}" type="presOf" srcId="{8BA092FE-DE77-48B3-827D-12259BACF0E6}" destId="{DA5CFB60-F867-439B-936C-C26D308CD046}" srcOrd="0" destOrd="0" presId="urn:microsoft.com/office/officeart/2005/8/layout/hierarchy3"/>
    <dgm:cxn modelId="{1141AA27-E6B2-4504-AFA6-2D58EEDC7E86}" type="presOf" srcId="{AA0D28D3-4C6E-44BE-944F-59D3ED230B0C}" destId="{2668D2F1-58E9-4777-A3BE-75616C802311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9DA6AD79-F2CF-4436-95CC-43AD4624C75F}" type="presOf" srcId="{8BA092FE-DE77-48B3-827D-12259BACF0E6}" destId="{E3881586-398B-4683-B4A1-B410B2881798}" srcOrd="1" destOrd="0" presId="urn:microsoft.com/office/officeart/2005/8/layout/hierarchy3"/>
    <dgm:cxn modelId="{00D7528B-B7DF-42DC-9580-70E211E909A4}" srcId="{CEE86FFC-B983-49E2-B64E-487DAB99B77B}" destId="{1135A845-B1C4-482F-977C-C6B995B7D505}" srcOrd="1" destOrd="0" parTransId="{E6BE0F8C-61AB-4168-B03F-6C16CCA9E017}" sibTransId="{AC0C8F22-A111-4FC0-8EA2-DF62D765BEB8}"/>
    <dgm:cxn modelId="{CD75C492-01C3-4C83-A79E-44CF9C27BCA5}" srcId="{1135A845-B1C4-482F-977C-C6B995B7D505}" destId="{B2C56383-6C77-4BF4-BB27-D96D23569A40}" srcOrd="0" destOrd="0" parTransId="{AA0D28D3-4C6E-44BE-944F-59D3ED230B0C}" sibTransId="{136675E0-A20D-4BEC-B67C-183A26C8BE46}"/>
    <dgm:cxn modelId="{4E69C398-0E9D-4212-8C94-13AC7D5387CC}" srcId="{8BA092FE-DE77-48B3-827D-12259BACF0E6}" destId="{6F71A10F-9950-43FE-92C2-9C0A79A22AA8}" srcOrd="1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2" destOrd="0" parTransId="{8649F5AF-77C9-403B-A134-C7E0F49D85AE}" sibTransId="{5C088BD5-9F0D-4592-8D11-967932AD984E}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815CF0AC-0218-41C5-8E43-20C76C9F3D4B}" type="presOf" srcId="{B2C56383-6C77-4BF4-BB27-D96D23569A40}" destId="{399B7CF6-FB95-4ADC-80AF-CD2CD8E96C6A}" srcOrd="0" destOrd="0" presId="urn:microsoft.com/office/officeart/2005/8/layout/hierarchy3"/>
    <dgm:cxn modelId="{A91852B4-D1CC-4CB5-8A1B-FEECE04CA0FF}" srcId="{CEE86FFC-B983-49E2-B64E-487DAB99B77B}" destId="{EE23AFD6-4C73-49FD-AE68-031E4EFC72B4}" srcOrd="3" destOrd="0" parTransId="{EEC832A8-DA85-4D48-B375-58CA8DBBCE5E}" sibTransId="{5BE5EE81-9D35-4B7A-8E12-7FFD1F96AA87}"/>
    <dgm:cxn modelId="{21CE57B9-6222-4747-8137-B41ADEBF8222}" type="presOf" srcId="{E4343A91-B435-46BD-95C2-436715B5112F}" destId="{9D137D90-62AA-40C5-B947-357E5688D22B}" srcOrd="0" destOrd="0" presId="urn:microsoft.com/office/officeart/2005/8/layout/hierarchy3"/>
    <dgm:cxn modelId="{2584A3CF-DAD1-42CD-9F2C-84E6F339DA56}" type="presOf" srcId="{7CC427EC-E7FD-48C7-8AEF-CACC2B676AEA}" destId="{7F8AD5BE-361A-4D9B-86DF-5F56618A4E29}" srcOrd="0" destOrd="0" presId="urn:microsoft.com/office/officeart/2005/8/layout/hierarchy3"/>
    <dgm:cxn modelId="{80A563D9-19B4-41CE-BE79-08C83F1F9135}" srcId="{1135A845-B1C4-482F-977C-C6B995B7D505}" destId="{7CC427EC-E7FD-48C7-8AEF-CACC2B676AEA}" srcOrd="1" destOrd="0" parTransId="{E4343A91-B435-46BD-95C2-436715B5112F}" sibTransId="{14FEC417-5674-4BF0-9599-F635FFFB669D}"/>
    <dgm:cxn modelId="{B1B62CDA-8248-47A7-922F-C104FC121E7C}" type="presOf" srcId="{FC8B4C2D-F9CB-46D6-837B-041B6CDC8300}" destId="{5D72D01F-60DD-4AFE-A009-9FD99C2301F9}" srcOrd="0" destOrd="0" presId="urn:microsoft.com/office/officeart/2005/8/layout/hierarchy3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6747E7E6-754C-461E-B355-BF785B49AC12}" srcId="{8BA092FE-DE77-48B3-827D-12259BACF0E6}" destId="{FC8B4C2D-F9CB-46D6-837B-041B6CDC8300}" srcOrd="0" destOrd="0" parTransId="{EDB10529-F996-42B2-8BFD-CCE4148EE12A}" sibTransId="{AE4CDD51-0327-47EC-B119-001C4810E871}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512E50E8-1859-4063-AC40-0014BAFCA2E1}" type="presOf" srcId="{EDB10529-F996-42B2-8BFD-CCE4148EE12A}" destId="{1E372CA9-3836-4022-94AA-56E90B7377FC}" srcOrd="0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9BDC2CF0-0840-4B4B-A43A-4E211123FEAA}" type="presOf" srcId="{1135A845-B1C4-482F-977C-C6B995B7D505}" destId="{5E6E05DC-5852-425F-9B02-7D262E3F453B}" srcOrd="0" destOrd="0" presId="urn:microsoft.com/office/officeart/2005/8/layout/hierarchy3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83470AF1-7EE7-4ADE-81DB-9B899F118FC1}" type="presParOf" srcId="{D3BB8B06-C504-4CA4-A744-5B14AE9DE2D2}" destId="{8422D7B7-CCE0-4E6F-A2B9-20B9BE88179D}" srcOrd="0" destOrd="0" presId="urn:microsoft.com/office/officeart/2005/8/layout/hierarchy3"/>
    <dgm:cxn modelId="{2BE15C4F-D9BF-4FDA-B283-DCD7AB6AB3C3}" type="presParOf" srcId="{8422D7B7-CCE0-4E6F-A2B9-20B9BE88179D}" destId="{8A272AC6-842E-4D7C-8E11-6CB3E74D44C0}" srcOrd="0" destOrd="0" presId="urn:microsoft.com/office/officeart/2005/8/layout/hierarchy3"/>
    <dgm:cxn modelId="{47823607-F211-4BF6-9BB3-E3434527CEBC}" type="presParOf" srcId="{8A272AC6-842E-4D7C-8E11-6CB3E74D44C0}" destId="{DA5CFB60-F867-439B-936C-C26D308CD046}" srcOrd="0" destOrd="0" presId="urn:microsoft.com/office/officeart/2005/8/layout/hierarchy3"/>
    <dgm:cxn modelId="{584DC181-C284-44C1-9FE6-98C1860B2BF1}" type="presParOf" srcId="{8A272AC6-842E-4D7C-8E11-6CB3E74D44C0}" destId="{E3881586-398B-4683-B4A1-B410B2881798}" srcOrd="1" destOrd="0" presId="urn:microsoft.com/office/officeart/2005/8/layout/hierarchy3"/>
    <dgm:cxn modelId="{E46C81A8-9EBC-41EA-BF39-7258C9AFEEAF}" type="presParOf" srcId="{8422D7B7-CCE0-4E6F-A2B9-20B9BE88179D}" destId="{BFA77FF3-52F4-428C-9CAF-E38A87201F97}" srcOrd="1" destOrd="0" presId="urn:microsoft.com/office/officeart/2005/8/layout/hierarchy3"/>
    <dgm:cxn modelId="{0949F375-CD37-49C2-B367-61743E2832F9}" type="presParOf" srcId="{BFA77FF3-52F4-428C-9CAF-E38A87201F97}" destId="{1E372CA9-3836-4022-94AA-56E90B7377FC}" srcOrd="0" destOrd="0" presId="urn:microsoft.com/office/officeart/2005/8/layout/hierarchy3"/>
    <dgm:cxn modelId="{BC2C0F14-ADB9-4E66-936F-50C484A6EC82}" type="presParOf" srcId="{BFA77FF3-52F4-428C-9CAF-E38A87201F97}" destId="{5D72D01F-60DD-4AFE-A009-9FD99C2301F9}" srcOrd="1" destOrd="0" presId="urn:microsoft.com/office/officeart/2005/8/layout/hierarchy3"/>
    <dgm:cxn modelId="{4EE01552-BC93-4327-9D9B-3EE0B0419958}" type="presParOf" srcId="{BFA77FF3-52F4-428C-9CAF-E38A87201F97}" destId="{E5A054D3-3018-4200-BB1A-A064512C6C62}" srcOrd="2" destOrd="0" presId="urn:microsoft.com/office/officeart/2005/8/layout/hierarchy3"/>
    <dgm:cxn modelId="{AEB48724-8EE4-4B33-B200-5F7408C0ED51}" type="presParOf" srcId="{BFA77FF3-52F4-428C-9CAF-E38A87201F97}" destId="{73021133-54C2-47E4-9DA1-212588253142}" srcOrd="3" destOrd="0" presId="urn:microsoft.com/office/officeart/2005/8/layout/hierarchy3"/>
    <dgm:cxn modelId="{5C11E19F-39C1-4DAC-8375-585D77E2093F}" type="presParOf" srcId="{D3BB8B06-C504-4CA4-A744-5B14AE9DE2D2}" destId="{1E57AEB8-67EE-41DB-ABC3-E1CEABE01584}" srcOrd="1" destOrd="0" presId="urn:microsoft.com/office/officeart/2005/8/layout/hierarchy3"/>
    <dgm:cxn modelId="{2DC248BA-11DF-4D8C-A8EE-34DC31EE1F56}" type="presParOf" srcId="{1E57AEB8-67EE-41DB-ABC3-E1CEABE01584}" destId="{B9064FDE-3A2A-44B6-8E2D-36FC1CD380C7}" srcOrd="0" destOrd="0" presId="urn:microsoft.com/office/officeart/2005/8/layout/hierarchy3"/>
    <dgm:cxn modelId="{E4103637-1A67-49F0-8EE2-493EC5DAF2F4}" type="presParOf" srcId="{B9064FDE-3A2A-44B6-8E2D-36FC1CD380C7}" destId="{5E6E05DC-5852-425F-9B02-7D262E3F453B}" srcOrd="0" destOrd="0" presId="urn:microsoft.com/office/officeart/2005/8/layout/hierarchy3"/>
    <dgm:cxn modelId="{E6E224AC-5D5D-4D47-BDE8-2127E29E2CDA}" type="presParOf" srcId="{B9064FDE-3A2A-44B6-8E2D-36FC1CD380C7}" destId="{AA1721A4-F2F6-4F0E-80CF-027FD1A1588A}" srcOrd="1" destOrd="0" presId="urn:microsoft.com/office/officeart/2005/8/layout/hierarchy3"/>
    <dgm:cxn modelId="{862D9FB5-BD68-4CAF-B3E2-6F01203D384A}" type="presParOf" srcId="{1E57AEB8-67EE-41DB-ABC3-E1CEABE01584}" destId="{2D6675FD-1A32-4C6F-AE43-E21FC3D9C1CF}" srcOrd="1" destOrd="0" presId="urn:microsoft.com/office/officeart/2005/8/layout/hierarchy3"/>
    <dgm:cxn modelId="{8C17E452-364E-44A7-BFB7-800888E88191}" type="presParOf" srcId="{2D6675FD-1A32-4C6F-AE43-E21FC3D9C1CF}" destId="{2668D2F1-58E9-4777-A3BE-75616C802311}" srcOrd="0" destOrd="0" presId="urn:microsoft.com/office/officeart/2005/8/layout/hierarchy3"/>
    <dgm:cxn modelId="{5B4842BC-A875-48E8-A643-F04D8A5D8F46}" type="presParOf" srcId="{2D6675FD-1A32-4C6F-AE43-E21FC3D9C1CF}" destId="{399B7CF6-FB95-4ADC-80AF-CD2CD8E96C6A}" srcOrd="1" destOrd="0" presId="urn:microsoft.com/office/officeart/2005/8/layout/hierarchy3"/>
    <dgm:cxn modelId="{36A798FD-E095-40AF-BBD2-ABACC8D63BA5}" type="presParOf" srcId="{2D6675FD-1A32-4C6F-AE43-E21FC3D9C1CF}" destId="{9D137D90-62AA-40C5-B947-357E5688D22B}" srcOrd="2" destOrd="0" presId="urn:microsoft.com/office/officeart/2005/8/layout/hierarchy3"/>
    <dgm:cxn modelId="{F56F21C8-A8C3-4DAD-8B7C-A8DE2BCF28B9}" type="presParOf" srcId="{2D6675FD-1A32-4C6F-AE43-E21FC3D9C1CF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2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3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8E69F5-C73A-406B-BCEF-A1D70B7CC751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172C62-E159-46B3-B384-869AB45B4ABB}" type="par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47E5E6-4F4A-4BBA-8BF5-5FD070590D47}" type="sibTrans" cxnId="{C3FBDBFA-4ED4-4762-8C94-AB9E909B934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58A868-37BA-4D42-A914-D6C430FB7A67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1D3D99-8590-4B7E-8FF3-45CE9D9C37C6}" type="par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68A22-DDD6-4598-B282-49B604F3CD92}" type="sibTrans" cxnId="{D6958270-787E-4576-95F2-6607F6A444A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8AE28B-67F7-4DA1-91F0-4B993ACEF866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EE2660-6695-4D9C-AB75-B8AF93A8FA15}" type="par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2FFF5-83CA-4842-910A-AD37DD1A8DA1}" type="sibTrans" cxnId="{09A59812-6EC7-4AE0-9FED-49566C70CC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E77FD-B7A7-44DE-A88F-FE570218653F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E9E261-16AA-4A1E-8AA2-25B260DAF312}" type="par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3A1097-1B99-44F1-A356-C8F6700965EB}" type="sibTrans" cxnId="{4C2B23CB-D654-4B4C-9384-00F1FD0D135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614E1198-03ED-4E24-9A7F-EF51B3D95107}" type="pres">
      <dgm:prSet presAssocID="{FEEE2660-6695-4D9C-AB75-B8AF93A8FA15}" presName="Name13" presStyleLbl="parChTrans1D2" presStyleIdx="1" presStyleCnt="6"/>
      <dgm:spPr/>
    </dgm:pt>
    <dgm:pt modelId="{07AFF93A-BDD3-41B1-A790-D7799C525F4A}" type="pres">
      <dgm:prSet presAssocID="{428AE28B-67F7-4DA1-91F0-4B993ACEF866}" presName="childText" presStyleLbl="bgAcc1" presStyleIdx="1" presStyleCnt="6">
        <dgm:presLayoutVars>
          <dgm:bulletEnabled val="1"/>
        </dgm:presLayoutVars>
      </dgm:prSet>
      <dgm:spPr/>
    </dgm:pt>
    <dgm:pt modelId="{16517FBC-D775-4D3A-B4B5-184368782E23}" type="pres">
      <dgm:prSet presAssocID="{0EE9E261-16AA-4A1E-8AA2-25B260DAF312}" presName="Name13" presStyleLbl="parChTrans1D2" presStyleIdx="2" presStyleCnt="6"/>
      <dgm:spPr/>
    </dgm:pt>
    <dgm:pt modelId="{7B477067-8CBE-4211-9690-726987286D4C}" type="pres">
      <dgm:prSet presAssocID="{CB4E77FD-B7A7-44DE-A88F-FE570218653F}" presName="childText" presStyleLbl="bgAcc1" presStyleIdx="2" presStyleCnt="6">
        <dgm:presLayoutVars>
          <dgm:bulletEnabled val="1"/>
        </dgm:presLayoutVars>
      </dgm:prSet>
      <dgm:spPr/>
    </dgm:pt>
    <dgm:pt modelId="{80F623E0-DE7A-446E-8ADE-425C71121AFB}" type="pres">
      <dgm:prSet presAssocID="{B1172C62-E159-46B3-B384-869AB45B4ABB}" presName="Name13" presStyleLbl="parChTrans1D2" presStyleIdx="3" presStyleCnt="6"/>
      <dgm:spPr/>
    </dgm:pt>
    <dgm:pt modelId="{B204D240-6136-4C68-8E70-9BD9E1DB8CEC}" type="pres">
      <dgm:prSet presAssocID="{C38E69F5-C73A-406B-BCEF-A1D70B7CC751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AFD1891F-615F-40FB-A161-F8F0A7C871C1}" type="pres">
      <dgm:prSet presAssocID="{FD1D3D99-8590-4B7E-8FF3-45CE9D9C37C6}" presName="Name13" presStyleLbl="parChTrans1D2" presStyleIdx="5" presStyleCnt="6"/>
      <dgm:spPr/>
    </dgm:pt>
    <dgm:pt modelId="{0BB20CD3-6F71-4A49-B67A-CCC8864D76DE}" type="pres">
      <dgm:prSet presAssocID="{FB58A868-37BA-4D42-A914-D6C430FB7A67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A645BE03-7021-423C-8096-FAFF2B3D9EEA}" type="presOf" srcId="{FD1D3D99-8590-4B7E-8FF3-45CE9D9C37C6}" destId="{AFD1891F-615F-40FB-A161-F8F0A7C871C1}" srcOrd="0" destOrd="0" presId="urn:microsoft.com/office/officeart/2005/8/layout/hierarchy3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FD35820E-4BD3-4DD8-8731-0E352A7D3345}" type="presOf" srcId="{B1172C62-E159-46B3-B384-869AB45B4ABB}" destId="{80F623E0-DE7A-446E-8ADE-425C71121AFB}" srcOrd="0" destOrd="0" presId="urn:microsoft.com/office/officeart/2005/8/layout/hierarchy3"/>
    <dgm:cxn modelId="{09A59812-6EC7-4AE0-9FED-49566C70CCE2}" srcId="{52334C6C-F07B-405A-8708-A52E2243E85D}" destId="{428AE28B-67F7-4DA1-91F0-4B993ACEF866}" srcOrd="1" destOrd="0" parTransId="{FEEE2660-6695-4D9C-AB75-B8AF93A8FA15}" sibTransId="{0B22FFF5-83CA-4842-910A-AD37DD1A8DA1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69B62822-0775-4137-8D38-7C2F69E28C62}" type="presOf" srcId="{CB4E77FD-B7A7-44DE-A88F-FE570218653F}" destId="{7B477067-8CBE-4211-9690-726987286D4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72229166-E9BD-47DF-AA51-016204740134}" type="presOf" srcId="{FB58A868-37BA-4D42-A914-D6C430FB7A67}" destId="{0BB20CD3-6F71-4A49-B67A-CCC8864D76DE}" srcOrd="0" destOrd="0" presId="urn:microsoft.com/office/officeart/2005/8/layout/hierarchy3"/>
    <dgm:cxn modelId="{D6958270-787E-4576-95F2-6607F6A444A8}" srcId="{4CCB6188-6732-4313-9230-11A5AE6B01FA}" destId="{FB58A868-37BA-4D42-A914-D6C430FB7A67}" srcOrd="1" destOrd="0" parTransId="{FD1D3D99-8590-4B7E-8FF3-45CE9D9C37C6}" sibTransId="{46D68A22-DDD6-4598-B282-49B604F3CD92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E75DE257-C450-4236-B317-07B65EEA76E9}" type="presOf" srcId="{FEEE2660-6695-4D9C-AB75-B8AF93A8FA15}" destId="{614E1198-03ED-4E24-9A7F-EF51B3D95107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DCB9A579-1EF5-4BBE-B80C-98A1B1107193}" type="presOf" srcId="{0EE9E261-16AA-4A1E-8AA2-25B260DAF312}" destId="{16517FBC-D775-4D3A-B4B5-184368782E23}" srcOrd="0" destOrd="0" presId="urn:microsoft.com/office/officeart/2005/8/layout/hierarchy3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B5C037A0-120F-436C-A89A-B0DE072064BD}" type="presOf" srcId="{428AE28B-67F7-4DA1-91F0-4B993ACEF866}" destId="{07AFF93A-BDD3-41B1-A790-D7799C525F4A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4C2B23CB-D654-4B4C-9384-00F1FD0D1351}" srcId="{52334C6C-F07B-405A-8708-A52E2243E85D}" destId="{CB4E77FD-B7A7-44DE-A88F-FE570218653F}" srcOrd="2" destOrd="0" parTransId="{0EE9E261-16AA-4A1E-8AA2-25B260DAF312}" sibTransId="{9D3A1097-1B99-44F1-A356-C8F6700965EB}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97963EF-6097-4006-A342-0F0430658C31}" type="presOf" srcId="{C38E69F5-C73A-406B-BCEF-A1D70B7CC751}" destId="{B204D240-6136-4C68-8E70-9BD9E1DB8CEC}" srcOrd="0" destOrd="0" presId="urn:microsoft.com/office/officeart/2005/8/layout/hierarchy3"/>
    <dgm:cxn modelId="{C3FBDBFA-4ED4-4762-8C94-AB9E909B934C}" srcId="{52334C6C-F07B-405A-8708-A52E2243E85D}" destId="{C38E69F5-C73A-406B-BCEF-A1D70B7CC751}" srcOrd="3" destOrd="0" parTransId="{B1172C62-E159-46B3-B384-869AB45B4ABB}" sibTransId="{2147E5E6-4F4A-4BBA-8BF5-5FD070590D47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D3471451-6C7C-41FE-949B-39DA255879D6}" type="presParOf" srcId="{24550606-3E24-439C-AAC2-7A105F571EFF}" destId="{614E1198-03ED-4E24-9A7F-EF51B3D95107}" srcOrd="2" destOrd="0" presId="urn:microsoft.com/office/officeart/2005/8/layout/hierarchy3"/>
    <dgm:cxn modelId="{39AC1A92-419D-4F81-B8A0-9E49DF85F977}" type="presParOf" srcId="{24550606-3E24-439C-AAC2-7A105F571EFF}" destId="{07AFF93A-BDD3-41B1-A790-D7799C525F4A}" srcOrd="3" destOrd="0" presId="urn:microsoft.com/office/officeart/2005/8/layout/hierarchy3"/>
    <dgm:cxn modelId="{BA50CDA0-C563-4A20-9112-F4095E1D94F4}" type="presParOf" srcId="{24550606-3E24-439C-AAC2-7A105F571EFF}" destId="{16517FBC-D775-4D3A-B4B5-184368782E23}" srcOrd="4" destOrd="0" presId="urn:microsoft.com/office/officeart/2005/8/layout/hierarchy3"/>
    <dgm:cxn modelId="{A71D67CF-C4E2-4336-BA90-67F79148EB78}" type="presParOf" srcId="{24550606-3E24-439C-AAC2-7A105F571EFF}" destId="{7B477067-8CBE-4211-9690-726987286D4C}" srcOrd="5" destOrd="0" presId="urn:microsoft.com/office/officeart/2005/8/layout/hierarchy3"/>
    <dgm:cxn modelId="{CDCBBC41-D0B6-4FBC-922B-6F6FC535D15A}" type="presParOf" srcId="{24550606-3E24-439C-AAC2-7A105F571EFF}" destId="{80F623E0-DE7A-446E-8ADE-425C71121AFB}" srcOrd="6" destOrd="0" presId="urn:microsoft.com/office/officeart/2005/8/layout/hierarchy3"/>
    <dgm:cxn modelId="{ABB15C85-6472-4F8C-A3E7-4E139E14DFF5}" type="presParOf" srcId="{24550606-3E24-439C-AAC2-7A105F571EFF}" destId="{B204D240-6136-4C68-8E70-9BD9E1DB8CEC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AC5EA7D2-4264-4A55-9818-5CA903BAB0C7}" type="presParOf" srcId="{D6981D6E-27D9-4B52-A537-A2CC752D9141}" destId="{AFD1891F-615F-40FB-A161-F8F0A7C871C1}" srcOrd="2" destOrd="0" presId="urn:microsoft.com/office/officeart/2005/8/layout/hierarchy3"/>
    <dgm:cxn modelId="{78CBAF6B-3028-4970-8031-36A50495F02F}" type="presParOf" srcId="{D6981D6E-27D9-4B52-A537-A2CC752D9141}" destId="{0BB20CD3-6F71-4A49-B67A-CCC8864D76D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14D15B-5737-466D-B4F3-96120B774E9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76D3B2-D42F-4CEA-AE09-790DB5C9A752}" type="par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167CC8-6704-4F12-A9F3-0B4C1F8F9160}" type="sibTrans" cxnId="{18CAE050-3CD3-4E4A-B50D-826D4D68A010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F380F3-647F-481A-9FEC-1C49A95E74D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F38E28-4DFD-42CD-A56F-2176BF8F0E8D}" type="par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ADBD41-724A-4E21-BCD9-B02ABA73F1D4}" type="sibTrans" cxnId="{820D5194-DD24-4A4B-A15F-9550D79AD59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08C996-047C-48B3-A35E-E8363ADA6C59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F3AF96-FB11-496A-86B4-945A07519121}" type="par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471C3B-0125-43CF-8317-52F5D8A675EA}" type="sibTrans" cxnId="{07E6541B-736E-4FFD-8650-064611302F2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A2A4F4-0DB7-4DFC-B373-B20FD6FB91A4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580CFC-5967-47FB-8C6C-961B168EC0F0}" type="par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7786211-AD15-4BCA-BD2A-78D61DF0FA75}" type="sibTrans" cxnId="{B5657116-8B7F-483A-B196-EED0B415D11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F462288B-2EB2-4067-B73B-1F914914FF71}" type="pres">
      <dgm:prSet presAssocID="{F476D3B2-D42F-4CEA-AE09-790DB5C9A752}" presName="Name13" presStyleLbl="parChTrans1D2" presStyleIdx="1" presStyleCnt="6"/>
      <dgm:spPr/>
    </dgm:pt>
    <dgm:pt modelId="{87EE8216-8555-4F2A-948B-14E958652647}" type="pres">
      <dgm:prSet presAssocID="{0614D15B-5737-466D-B4F3-96120B774E9B}" presName="childText" presStyleLbl="bgAcc1" presStyleIdx="1" presStyleCnt="6">
        <dgm:presLayoutVars>
          <dgm:bulletEnabled val="1"/>
        </dgm:presLayoutVars>
      </dgm:prSet>
      <dgm:spPr/>
    </dgm:pt>
    <dgm:pt modelId="{C2186E4A-922F-47D2-BAF2-E3E352CC081D}" type="pres">
      <dgm:prSet presAssocID="{EEF38E28-4DFD-42CD-A56F-2176BF8F0E8D}" presName="Name13" presStyleLbl="parChTrans1D2" presStyleIdx="2" presStyleCnt="6"/>
      <dgm:spPr/>
    </dgm:pt>
    <dgm:pt modelId="{BC8D52FB-DD29-44AF-A562-F8AD1D59F89E}" type="pres">
      <dgm:prSet presAssocID="{90F380F3-647F-481A-9FEC-1C49A95E74DB}" presName="childText" presStyleLbl="bgAcc1" presStyleIdx="2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3" presStyleCnt="6"/>
      <dgm:spPr/>
    </dgm:pt>
    <dgm:pt modelId="{B18E92D9-1C60-40FC-9AC8-636CF863322C}" type="pres">
      <dgm:prSet presAssocID="{F54F8A28-F621-415E-91C8-BFE1F33DD094}" presName="childText" presStyleLbl="bgAcc1" presStyleIdx="3" presStyleCnt="6">
        <dgm:presLayoutVars>
          <dgm:bulletEnabled val="1"/>
        </dgm:presLayoutVars>
      </dgm:prSet>
      <dgm:spPr/>
    </dgm:pt>
    <dgm:pt modelId="{A0EC4035-CE13-4F33-AA67-BD760BDFD512}" type="pres">
      <dgm:prSet presAssocID="{51F3AF96-FB11-496A-86B4-945A07519121}" presName="Name13" presStyleLbl="parChTrans1D2" presStyleIdx="4" presStyleCnt="6"/>
      <dgm:spPr/>
    </dgm:pt>
    <dgm:pt modelId="{773ED950-05F1-4DFC-A1E1-180C85A27C9A}" type="pres">
      <dgm:prSet presAssocID="{C308C996-047C-48B3-A35E-E8363ADA6C59}" presName="childText" presStyleLbl="bgAcc1" presStyleIdx="4" presStyleCnt="6">
        <dgm:presLayoutVars>
          <dgm:bulletEnabled val="1"/>
        </dgm:presLayoutVars>
      </dgm:prSet>
      <dgm:spPr/>
    </dgm:pt>
    <dgm:pt modelId="{D6CEEA7A-808A-496A-A95D-E3E350A663F8}" type="pres">
      <dgm:prSet presAssocID="{7D580CFC-5967-47FB-8C6C-961B168EC0F0}" presName="Name13" presStyleLbl="parChTrans1D2" presStyleIdx="5" presStyleCnt="6"/>
      <dgm:spPr/>
    </dgm:pt>
    <dgm:pt modelId="{2726CBFA-9571-41E2-A9B2-B458B15E5D9B}" type="pres">
      <dgm:prSet presAssocID="{60A2A4F4-0DB7-4DFC-B373-B20FD6FB91A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B5657116-8B7F-483A-B196-EED0B415D11D}" srcId="{4CCB6188-6732-4313-9230-11A5AE6B01FA}" destId="{60A2A4F4-0DB7-4DFC-B373-B20FD6FB91A4}" srcOrd="2" destOrd="0" parTransId="{7D580CFC-5967-47FB-8C6C-961B168EC0F0}" sibTransId="{87786211-AD15-4BCA-BD2A-78D61DF0FA75}"/>
    <dgm:cxn modelId="{07E6541B-736E-4FFD-8650-064611302F2B}" srcId="{4CCB6188-6732-4313-9230-11A5AE6B01FA}" destId="{C308C996-047C-48B3-A35E-E8363ADA6C59}" srcOrd="1" destOrd="0" parTransId="{51F3AF96-FB11-496A-86B4-945A07519121}" sibTransId="{E2471C3B-0125-43CF-8317-52F5D8A675EA}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C96B832-719A-4AFA-B1C8-4CC1E159F09E}" type="presOf" srcId="{51F3AF96-FB11-496A-86B4-945A07519121}" destId="{A0EC4035-CE13-4F33-AA67-BD760BDFD512}" srcOrd="0" destOrd="0" presId="urn:microsoft.com/office/officeart/2005/8/layout/hierarchy3"/>
    <dgm:cxn modelId="{EF673834-1526-45C7-9170-F824942D15B3}" type="presOf" srcId="{F476D3B2-D42F-4CEA-AE09-790DB5C9A752}" destId="{F462288B-2EB2-4067-B73B-1F914914FF71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1AB65064-C682-407B-8A8D-22E2F896C980}" type="presOf" srcId="{EEF38E28-4DFD-42CD-A56F-2176BF8F0E8D}" destId="{C2186E4A-922F-47D2-BAF2-E3E352CC081D}" srcOrd="0" destOrd="0" presId="urn:microsoft.com/office/officeart/2005/8/layout/hierarchy3"/>
    <dgm:cxn modelId="{6EBAE766-7C94-4812-9877-7177033EF0FD}" type="presOf" srcId="{C308C996-047C-48B3-A35E-E8363ADA6C59}" destId="{773ED950-05F1-4DFC-A1E1-180C85A27C9A}" srcOrd="0" destOrd="0" presId="urn:microsoft.com/office/officeart/2005/8/layout/hierarchy3"/>
    <dgm:cxn modelId="{D0D5AF6B-FC89-448C-AE5D-02E8608351CB}" type="presOf" srcId="{7D580CFC-5967-47FB-8C6C-961B168EC0F0}" destId="{D6CEEA7A-808A-496A-A95D-E3E350A663F8}" srcOrd="0" destOrd="0" presId="urn:microsoft.com/office/officeart/2005/8/layout/hierarchy3"/>
    <dgm:cxn modelId="{18CAE050-3CD3-4E4A-B50D-826D4D68A010}" srcId="{52334C6C-F07B-405A-8708-A52E2243E85D}" destId="{0614D15B-5737-466D-B4F3-96120B774E9B}" srcOrd="1" destOrd="0" parTransId="{F476D3B2-D42F-4CEA-AE09-790DB5C9A752}" sibTransId="{B6167CC8-6704-4F12-A9F3-0B4C1F8F9160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820D5194-DD24-4A4B-A15F-9550D79AD59B}" srcId="{52334C6C-F07B-405A-8708-A52E2243E85D}" destId="{90F380F3-647F-481A-9FEC-1C49A95E74DB}" srcOrd="2" destOrd="0" parTransId="{EEF38E28-4DFD-42CD-A56F-2176BF8F0E8D}" sibTransId="{D7ADBD41-724A-4E21-BCD9-B02ABA73F1D4}"/>
    <dgm:cxn modelId="{25870CAD-6C7A-4C73-9ACA-49366BCA17B1}" type="presOf" srcId="{0614D15B-5737-466D-B4F3-96120B774E9B}" destId="{87EE8216-8555-4F2A-948B-14E958652647}" srcOrd="0" destOrd="0" presId="urn:microsoft.com/office/officeart/2005/8/layout/hierarchy3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1E53CEE1-B863-444C-8941-8169B24B0EB4}" type="presOf" srcId="{90F380F3-647F-481A-9FEC-1C49A95E74DB}" destId="{BC8D52FB-DD29-44AF-A562-F8AD1D59F89E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A5B4EEF1-9BD9-4BD7-AD38-221644960A86}" type="presOf" srcId="{60A2A4F4-0DB7-4DFC-B373-B20FD6FB91A4}" destId="{2726CBFA-9571-41E2-A9B2-B458B15E5D9B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B12B9A8B-DC14-433F-9692-3E1C2B2B44BD}" type="presParOf" srcId="{24550606-3E24-439C-AAC2-7A105F571EFF}" destId="{F462288B-2EB2-4067-B73B-1F914914FF71}" srcOrd="2" destOrd="0" presId="urn:microsoft.com/office/officeart/2005/8/layout/hierarchy3"/>
    <dgm:cxn modelId="{B62AEA29-12FB-47FC-AB2A-81AD24ED1CF2}" type="presParOf" srcId="{24550606-3E24-439C-AAC2-7A105F571EFF}" destId="{87EE8216-8555-4F2A-948B-14E958652647}" srcOrd="3" destOrd="0" presId="urn:microsoft.com/office/officeart/2005/8/layout/hierarchy3"/>
    <dgm:cxn modelId="{9B42DBC2-0E09-4375-A4BF-135FF40BB4FE}" type="presParOf" srcId="{24550606-3E24-439C-AAC2-7A105F571EFF}" destId="{C2186E4A-922F-47D2-BAF2-E3E352CC081D}" srcOrd="4" destOrd="0" presId="urn:microsoft.com/office/officeart/2005/8/layout/hierarchy3"/>
    <dgm:cxn modelId="{48DFBDBC-52CE-47CD-8709-C9F93D1F2EFA}" type="presParOf" srcId="{24550606-3E24-439C-AAC2-7A105F571EFF}" destId="{BC8D52FB-DD29-44AF-A562-F8AD1D59F89E}" srcOrd="5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861328-C373-4923-A805-FA13028348B6}" type="presParOf" srcId="{D6981D6E-27D9-4B52-A537-A2CC752D9141}" destId="{A0EC4035-CE13-4F33-AA67-BD760BDFD512}" srcOrd="2" destOrd="0" presId="urn:microsoft.com/office/officeart/2005/8/layout/hierarchy3"/>
    <dgm:cxn modelId="{F95E971B-F881-4C86-82B0-BBDF619CFEDC}" type="presParOf" srcId="{D6981D6E-27D9-4B52-A537-A2CC752D9141}" destId="{773ED950-05F1-4DFC-A1E1-180C85A27C9A}" srcOrd="3" destOrd="0" presId="urn:microsoft.com/office/officeart/2005/8/layout/hierarchy3"/>
    <dgm:cxn modelId="{29668E51-235C-4767-BDA8-0A4864D14E22}" type="presParOf" srcId="{D6981D6E-27D9-4B52-A537-A2CC752D9141}" destId="{D6CEEA7A-808A-496A-A95D-E3E350A663F8}" srcOrd="4" destOrd="0" presId="urn:microsoft.com/office/officeart/2005/8/layout/hierarchy3"/>
    <dgm:cxn modelId="{83CEDC01-CA68-44CB-A22E-3DB583266132}" type="presParOf" srcId="{D6981D6E-27D9-4B52-A537-A2CC752D9141}" destId="{2726CBFA-9571-41E2-A9B2-B458B15E5D9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8ED6-E871-4E55-BAB2-27CEFC73A0CF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921AAA-F02D-41AD-809E-2993D8313A56}" type="par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9C92B-B4EF-456A-8ACE-39B6F1AFE7A4}" type="sibTrans" cxnId="{A62C5E2C-0EE7-45B5-9742-592744D607E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807ABD12-3AA0-4D7D-9DEB-D6377FB97992}" type="pres">
      <dgm:prSet presAssocID="{3E921AAA-F02D-41AD-809E-2993D8313A56}" presName="Name13" presStyleLbl="parChTrans1D2" presStyleIdx="5" presStyleCnt="6"/>
      <dgm:spPr/>
    </dgm:pt>
    <dgm:pt modelId="{EC38529E-A3E7-4DD8-9C5C-0EBA38F77684}" type="pres">
      <dgm:prSet presAssocID="{63678ED6-E871-4E55-BAB2-27CEFC73A0C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A62C5E2C-0EE7-45B5-9742-592744D607E2}" srcId="{4CCB6188-6732-4313-9230-11A5AE6B01FA}" destId="{63678ED6-E871-4E55-BAB2-27CEFC73A0CF}" srcOrd="1" destOrd="0" parTransId="{3E921AAA-F02D-41AD-809E-2993D8313A56}" sibTransId="{E3C9C92B-B4EF-456A-8ACE-39B6F1AFE7A4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DB2D0551-82D0-4D21-B343-D49520CEE6F1}" type="presOf" srcId="{3E921AAA-F02D-41AD-809E-2993D8313A56}" destId="{807ABD12-3AA0-4D7D-9DEB-D6377FB97992}" srcOrd="0" destOrd="0" presId="urn:microsoft.com/office/officeart/2005/8/layout/hierarchy3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FF3D0EDA-4A21-4C83-BF12-367AE6F8E0ED}" type="presOf" srcId="{63678ED6-E871-4E55-BAB2-27CEFC73A0CF}" destId="{EC38529E-A3E7-4DD8-9C5C-0EBA38F77684}" srcOrd="0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95E4F99D-20CF-4D70-9064-71524F836FB5}" type="presParOf" srcId="{D6981D6E-27D9-4B52-A537-A2CC752D9141}" destId="{807ABD12-3AA0-4D7D-9DEB-D6377FB97992}" srcOrd="2" destOrd="0" presId="urn:microsoft.com/office/officeart/2005/8/layout/hierarchy3"/>
    <dgm:cxn modelId="{0D41EE59-C5F7-43B9-A38C-A30E17AE85E0}" type="presParOf" srcId="{D6981D6E-27D9-4B52-A537-A2CC752D9141}" destId="{EC38529E-A3E7-4DD8-9C5C-0EBA38F77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3AA9A-597A-446E-8387-366E16C07E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334C6C-F07B-405A-8708-A52E2243E85D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7D2302-F2C5-4168-A461-8C532AC8D4F6}" type="par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C831E5-DFEC-4B9E-8933-5A0FB45146D8}" type="sibTrans" cxnId="{E010510C-4685-4055-9554-E4B2E117F4F8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A45C7-454A-4993-A0D5-B93184EF77DC}">
      <dgm:prSet phldrT="[Tekst]"/>
      <dgm:spPr/>
      <dgm:t>
        <a:bodyPr/>
        <a:lstStyle/>
        <a:p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b="1" i="0" u="none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A2E21F-B8F5-4AD9-A623-8C2C4977049F}" type="par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7A8-6B1D-4D90-9330-8603425D73BD}" type="sibTrans" cxnId="{D3692E2B-A8FE-4871-A46D-A402B703E9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B6188-6732-4313-9230-11A5AE6B01F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gm:t>
    </dgm:pt>
    <dgm:pt modelId="{96165E20-6D05-46CD-B5E2-CE3CBA2D47FA}" type="par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2EB0B1-BD1C-45FA-8903-D12507607808}" type="sibTrans" cxnId="{108E1C78-DE75-41E1-94B2-16E9966ECA1B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4F8A28-F621-415E-91C8-BFE1F33DD094}">
      <dgm:prSet phldrT="[Tekst]"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5FB5A6-1BBC-4C93-9CAD-7E61F79ABBF8}" type="par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C76647-D6EF-4E79-8057-B9D25EEB0711}" type="sibTrans" cxnId="{A081A8E2-2E04-499C-A6D0-A20605D736F4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B717FE-B001-49D0-9186-276F55935C98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73036C-3292-4D94-8472-2B8E5D0578E8}" type="par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7A5AE-81F7-4B20-BF57-0A877E8A6D46}" type="sibTrans" cxnId="{6E09A09B-2B74-48CD-8295-F8A89206989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F7E83A-1566-4B81-A597-BECBBB31E79B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C236-E124-43FC-852F-DBDC6F441115}" type="par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FF7A4B-7F7F-4EDC-8731-604ACC732DF4}" type="sibTrans" cxnId="{50C6CF69-0027-4978-8816-9B4E54029F4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D2C950-2A1E-4BE0-B434-D36349A3A98C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javnosti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BB7B4E-1895-4F28-8017-3A587E33BC57}" type="par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B40D56-9784-419E-BBA3-CDD80F513EA6}" type="sibTrans" cxnId="{BAD48A08-9C1A-4456-AE56-88FB6C9E9E07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73AB41-705C-4BFF-BD14-303766D077B4}">
      <dgm:prSet/>
      <dgm:spPr/>
      <dgm:t>
        <a:bodyPr/>
        <a:lstStyle/>
        <a:p>
          <a:r>
            <a:rPr lang="hr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2F30C2-864F-45FC-8050-89F884A01856}" type="par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6CC91C-3166-4BBA-9AE1-BD0EFA31B1C0}" type="sibTrans" cxnId="{570C8C80-C554-40D4-8E96-8C9FA3FB52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21374F-9BAC-4DB3-910E-B42185DF091C}" type="pres">
      <dgm:prSet presAssocID="{73F3AA9A-597A-446E-8387-366E16C07E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E37EF-DB35-4D96-AC93-ADCEFFD73913}" type="pres">
      <dgm:prSet presAssocID="{52334C6C-F07B-405A-8708-A52E2243E85D}" presName="root" presStyleCnt="0"/>
      <dgm:spPr/>
    </dgm:pt>
    <dgm:pt modelId="{34FE224A-ED92-439B-B813-24B2BAE83524}" type="pres">
      <dgm:prSet presAssocID="{52334C6C-F07B-405A-8708-A52E2243E85D}" presName="rootComposite" presStyleCnt="0"/>
      <dgm:spPr/>
    </dgm:pt>
    <dgm:pt modelId="{395B91D3-9D5D-483B-A4E5-B4E92516F743}" type="pres">
      <dgm:prSet presAssocID="{52334C6C-F07B-405A-8708-A52E2243E85D}" presName="rootText" presStyleLbl="node1" presStyleIdx="0" presStyleCnt="2"/>
      <dgm:spPr/>
    </dgm:pt>
    <dgm:pt modelId="{78707618-B881-4AF3-822A-106FE3675DE6}" type="pres">
      <dgm:prSet presAssocID="{52334C6C-F07B-405A-8708-A52E2243E85D}" presName="rootConnector" presStyleLbl="node1" presStyleIdx="0" presStyleCnt="2"/>
      <dgm:spPr/>
    </dgm:pt>
    <dgm:pt modelId="{24550606-3E24-439C-AAC2-7A105F571EFF}" type="pres">
      <dgm:prSet presAssocID="{52334C6C-F07B-405A-8708-A52E2243E85D}" presName="childShape" presStyleCnt="0"/>
      <dgm:spPr/>
    </dgm:pt>
    <dgm:pt modelId="{A6DA6C8D-EE80-4BE5-9418-1AC7B413B3AD}" type="pres">
      <dgm:prSet presAssocID="{AEA2E21F-B8F5-4AD9-A623-8C2C4977049F}" presName="Name13" presStyleLbl="parChTrans1D2" presStyleIdx="0" presStyleCnt="6"/>
      <dgm:spPr/>
    </dgm:pt>
    <dgm:pt modelId="{F2311E48-7493-4C99-B508-05A317D488AD}" type="pres">
      <dgm:prSet presAssocID="{E1FA45C7-454A-4993-A0D5-B93184EF77DC}" presName="childText" presStyleLbl="bgAcc1" presStyleIdx="0" presStyleCnt="6">
        <dgm:presLayoutVars>
          <dgm:bulletEnabled val="1"/>
        </dgm:presLayoutVars>
      </dgm:prSet>
      <dgm:spPr/>
    </dgm:pt>
    <dgm:pt modelId="{90BB0C18-A370-443A-BCB1-EB0DDC36EF8C}" type="pres">
      <dgm:prSet presAssocID="{3A73036C-3292-4D94-8472-2B8E5D0578E8}" presName="Name13" presStyleLbl="parChTrans1D2" presStyleIdx="1" presStyleCnt="6"/>
      <dgm:spPr/>
    </dgm:pt>
    <dgm:pt modelId="{A26D66F8-4EAE-451C-BB8F-090ED50BCB23}" type="pres">
      <dgm:prSet presAssocID="{C2B717FE-B001-49D0-9186-276F55935C98}" presName="childText" presStyleLbl="bgAcc1" presStyleIdx="1" presStyleCnt="6">
        <dgm:presLayoutVars>
          <dgm:bulletEnabled val="1"/>
        </dgm:presLayoutVars>
      </dgm:prSet>
      <dgm:spPr/>
    </dgm:pt>
    <dgm:pt modelId="{2778428F-101D-435E-B2D8-59DFF43F0714}" type="pres">
      <dgm:prSet presAssocID="{5C08C236-E124-43FC-852F-DBDC6F441115}" presName="Name13" presStyleLbl="parChTrans1D2" presStyleIdx="2" presStyleCnt="6"/>
      <dgm:spPr/>
    </dgm:pt>
    <dgm:pt modelId="{2C343163-523C-44D9-9399-B48A97C62674}" type="pres">
      <dgm:prSet presAssocID="{37F7E83A-1566-4B81-A597-BECBBB31E79B}" presName="childText" presStyleLbl="bgAcc1" presStyleIdx="2" presStyleCnt="6">
        <dgm:presLayoutVars>
          <dgm:bulletEnabled val="1"/>
        </dgm:presLayoutVars>
      </dgm:prSet>
      <dgm:spPr/>
    </dgm:pt>
    <dgm:pt modelId="{51D6A654-8B8A-4AE9-B28D-79542879A6ED}" type="pres">
      <dgm:prSet presAssocID="{64BB7B4E-1895-4F28-8017-3A587E33BC57}" presName="Name13" presStyleLbl="parChTrans1D2" presStyleIdx="3" presStyleCnt="6"/>
      <dgm:spPr/>
    </dgm:pt>
    <dgm:pt modelId="{EC1E1B1A-346A-4F08-82B2-027CD9E6F718}" type="pres">
      <dgm:prSet presAssocID="{78D2C950-2A1E-4BE0-B434-D36349A3A98C}" presName="childText" presStyleLbl="bgAcc1" presStyleIdx="3" presStyleCnt="6">
        <dgm:presLayoutVars>
          <dgm:bulletEnabled val="1"/>
        </dgm:presLayoutVars>
      </dgm:prSet>
      <dgm:spPr/>
    </dgm:pt>
    <dgm:pt modelId="{0BA6CA64-DEBC-4352-99C8-AEA0821A6779}" type="pres">
      <dgm:prSet presAssocID="{4CCB6188-6732-4313-9230-11A5AE6B01FA}" presName="root" presStyleCnt="0"/>
      <dgm:spPr/>
    </dgm:pt>
    <dgm:pt modelId="{14341BE1-1DF6-4F90-A9DB-83F92B0F6C25}" type="pres">
      <dgm:prSet presAssocID="{4CCB6188-6732-4313-9230-11A5AE6B01FA}" presName="rootComposite" presStyleCnt="0"/>
      <dgm:spPr/>
    </dgm:pt>
    <dgm:pt modelId="{711AF815-6A78-40D9-9A60-3120A6DF5813}" type="pres">
      <dgm:prSet presAssocID="{4CCB6188-6732-4313-9230-11A5AE6B01FA}" presName="rootText" presStyleLbl="node1" presStyleIdx="1" presStyleCnt="2"/>
      <dgm:spPr/>
    </dgm:pt>
    <dgm:pt modelId="{56D23790-80D0-49E0-B6EA-E061A9D2A6D6}" type="pres">
      <dgm:prSet presAssocID="{4CCB6188-6732-4313-9230-11A5AE6B01FA}" presName="rootConnector" presStyleLbl="node1" presStyleIdx="1" presStyleCnt="2"/>
      <dgm:spPr/>
    </dgm:pt>
    <dgm:pt modelId="{D6981D6E-27D9-4B52-A537-A2CC752D9141}" type="pres">
      <dgm:prSet presAssocID="{4CCB6188-6732-4313-9230-11A5AE6B01FA}" presName="childShape" presStyleCnt="0"/>
      <dgm:spPr/>
    </dgm:pt>
    <dgm:pt modelId="{965F44DB-625E-4B0E-87E0-14B2507F9DD9}" type="pres">
      <dgm:prSet presAssocID="{A65FB5A6-1BBC-4C93-9CAD-7E61F79ABBF8}" presName="Name13" presStyleLbl="parChTrans1D2" presStyleIdx="4" presStyleCnt="6"/>
      <dgm:spPr/>
    </dgm:pt>
    <dgm:pt modelId="{B18E92D9-1C60-40FC-9AC8-636CF863322C}" type="pres">
      <dgm:prSet presAssocID="{F54F8A28-F621-415E-91C8-BFE1F33DD094}" presName="childText" presStyleLbl="bgAcc1" presStyleIdx="4" presStyleCnt="6">
        <dgm:presLayoutVars>
          <dgm:bulletEnabled val="1"/>
        </dgm:presLayoutVars>
      </dgm:prSet>
      <dgm:spPr/>
    </dgm:pt>
    <dgm:pt modelId="{BD4832F3-B63A-4011-8CE8-C43CB2A1C100}" type="pres">
      <dgm:prSet presAssocID="{5C2F30C2-864F-45FC-8050-89F884A01856}" presName="Name13" presStyleLbl="parChTrans1D2" presStyleIdx="5" presStyleCnt="6"/>
      <dgm:spPr/>
    </dgm:pt>
    <dgm:pt modelId="{64D40104-C214-402C-80A0-425D42783DB9}" type="pres">
      <dgm:prSet presAssocID="{8A73AB41-705C-4BFF-BD14-303766D077B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BAD48A08-9C1A-4456-AE56-88FB6C9E9E07}" srcId="{52334C6C-F07B-405A-8708-A52E2243E85D}" destId="{78D2C950-2A1E-4BE0-B434-D36349A3A98C}" srcOrd="3" destOrd="0" parTransId="{64BB7B4E-1895-4F28-8017-3A587E33BC57}" sibTransId="{01B40D56-9784-419E-BBA3-CDD80F513EA6}"/>
    <dgm:cxn modelId="{E010510C-4685-4055-9554-E4B2E117F4F8}" srcId="{73F3AA9A-597A-446E-8387-366E16C07E60}" destId="{52334C6C-F07B-405A-8708-A52E2243E85D}" srcOrd="0" destOrd="0" parTransId="{6B7D2302-F2C5-4168-A461-8C532AC8D4F6}" sibTransId="{31C831E5-DFEC-4B9E-8933-5A0FB45146D8}"/>
    <dgm:cxn modelId="{2E331B14-3879-46C3-903B-3972880FCCEA}" type="presOf" srcId="{F54F8A28-F621-415E-91C8-BFE1F33DD094}" destId="{B18E92D9-1C60-40FC-9AC8-636CF863322C}" srcOrd="0" destOrd="0" presId="urn:microsoft.com/office/officeart/2005/8/layout/hierarchy3"/>
    <dgm:cxn modelId="{D3692E2B-A8FE-4871-A46D-A402B703E97D}" srcId="{52334C6C-F07B-405A-8708-A52E2243E85D}" destId="{E1FA45C7-454A-4993-A0D5-B93184EF77DC}" srcOrd="0" destOrd="0" parTransId="{AEA2E21F-B8F5-4AD9-A623-8C2C4977049F}" sibTransId="{65F9B7A8-6B1D-4D90-9330-8603425D73BD}"/>
    <dgm:cxn modelId="{710AA53C-31FC-4CC2-845A-D7F71EC5C2D1}" type="presOf" srcId="{3A73036C-3292-4D94-8472-2B8E5D0578E8}" destId="{90BB0C18-A370-443A-BCB1-EB0DDC36EF8C}" srcOrd="0" destOrd="0" presId="urn:microsoft.com/office/officeart/2005/8/layout/hierarchy3"/>
    <dgm:cxn modelId="{3B01353D-6D24-42A6-BF91-9684A081A449}" type="presOf" srcId="{E1FA45C7-454A-4993-A0D5-B93184EF77DC}" destId="{F2311E48-7493-4C99-B508-05A317D488AD}" srcOrd="0" destOrd="0" presId="urn:microsoft.com/office/officeart/2005/8/layout/hierarchy3"/>
    <dgm:cxn modelId="{EDF1A562-A03E-47E0-AB60-A0781F36E57D}" type="presOf" srcId="{5C08C236-E124-43FC-852F-DBDC6F441115}" destId="{2778428F-101D-435E-B2D8-59DFF43F0714}" srcOrd="0" destOrd="0" presId="urn:microsoft.com/office/officeart/2005/8/layout/hierarchy3"/>
    <dgm:cxn modelId="{A1280B45-3779-405B-83CC-848638BDD974}" type="presOf" srcId="{78D2C950-2A1E-4BE0-B434-D36349A3A98C}" destId="{EC1E1B1A-346A-4F08-82B2-027CD9E6F718}" srcOrd="0" destOrd="0" presId="urn:microsoft.com/office/officeart/2005/8/layout/hierarchy3"/>
    <dgm:cxn modelId="{50C6CF69-0027-4978-8816-9B4E54029F47}" srcId="{52334C6C-F07B-405A-8708-A52E2243E85D}" destId="{37F7E83A-1566-4B81-A597-BECBBB31E79B}" srcOrd="2" destOrd="0" parTransId="{5C08C236-E124-43FC-852F-DBDC6F441115}" sibTransId="{66FF7A4B-7F7F-4EDC-8731-604ACC732DF4}"/>
    <dgm:cxn modelId="{B9DC3E76-10E4-4A28-8620-100EFA4FCF1B}" type="presOf" srcId="{AEA2E21F-B8F5-4AD9-A623-8C2C4977049F}" destId="{A6DA6C8D-EE80-4BE5-9418-1AC7B413B3AD}" srcOrd="0" destOrd="0" presId="urn:microsoft.com/office/officeart/2005/8/layout/hierarchy3"/>
    <dgm:cxn modelId="{108E1C78-DE75-41E1-94B2-16E9966ECA1B}" srcId="{73F3AA9A-597A-446E-8387-366E16C07E60}" destId="{4CCB6188-6732-4313-9230-11A5AE6B01FA}" srcOrd="1" destOrd="0" parTransId="{96165E20-6D05-46CD-B5E2-CE3CBA2D47FA}" sibTransId="{042EB0B1-BD1C-45FA-8903-D12507607808}"/>
    <dgm:cxn modelId="{570C8C80-C554-40D4-8E96-8C9FA3FB52BD}" srcId="{4CCB6188-6732-4313-9230-11A5AE6B01FA}" destId="{8A73AB41-705C-4BFF-BD14-303766D077B4}" srcOrd="1" destOrd="0" parTransId="{5C2F30C2-864F-45FC-8050-89F884A01856}" sibTransId="{116CC91C-3166-4BBA-9AE1-BD0EFA31B1C0}"/>
    <dgm:cxn modelId="{63999188-562C-41F5-9D4B-F0D7731B71F4}" type="presOf" srcId="{52334C6C-F07B-405A-8708-A52E2243E85D}" destId="{395B91D3-9D5D-483B-A4E5-B4E92516F743}" srcOrd="0" destOrd="0" presId="urn:microsoft.com/office/officeart/2005/8/layout/hierarchy3"/>
    <dgm:cxn modelId="{D59B358F-A10B-4A45-8E19-25594A4BE3A0}" type="presOf" srcId="{73F3AA9A-597A-446E-8387-366E16C07E60}" destId="{EF21374F-9BAC-4DB3-910E-B42185DF091C}" srcOrd="0" destOrd="0" presId="urn:microsoft.com/office/officeart/2005/8/layout/hierarchy3"/>
    <dgm:cxn modelId="{5C159C91-63C6-485B-9443-150D6030A648}" type="presOf" srcId="{4CCB6188-6732-4313-9230-11A5AE6B01FA}" destId="{711AF815-6A78-40D9-9A60-3120A6DF5813}" srcOrd="0" destOrd="0" presId="urn:microsoft.com/office/officeart/2005/8/layout/hierarchy3"/>
    <dgm:cxn modelId="{6E09A09B-2B74-48CD-8295-F8A89206989F}" srcId="{52334C6C-F07B-405A-8708-A52E2243E85D}" destId="{C2B717FE-B001-49D0-9186-276F55935C98}" srcOrd="1" destOrd="0" parTransId="{3A73036C-3292-4D94-8472-2B8E5D0578E8}" sibTransId="{2AF7A5AE-81F7-4B20-BF57-0A877E8A6D46}"/>
    <dgm:cxn modelId="{74ADB8AE-12F6-434B-BEC1-43089AA17842}" type="presOf" srcId="{A65FB5A6-1BBC-4C93-9CAD-7E61F79ABBF8}" destId="{965F44DB-625E-4B0E-87E0-14B2507F9DD9}" srcOrd="0" destOrd="0" presId="urn:microsoft.com/office/officeart/2005/8/layout/hierarchy3"/>
    <dgm:cxn modelId="{ACCC55B6-79E9-4A0C-9148-EA89799E2B0C}" type="presOf" srcId="{C2B717FE-B001-49D0-9186-276F55935C98}" destId="{A26D66F8-4EAE-451C-BB8F-090ED50BCB23}" srcOrd="0" destOrd="0" presId="urn:microsoft.com/office/officeart/2005/8/layout/hierarchy3"/>
    <dgm:cxn modelId="{F2A7DCBE-2C2A-45B5-96A6-FAF8D5E4B8F1}" type="presOf" srcId="{64BB7B4E-1895-4F28-8017-3A587E33BC57}" destId="{51D6A654-8B8A-4AE9-B28D-79542879A6ED}" srcOrd="0" destOrd="0" presId="urn:microsoft.com/office/officeart/2005/8/layout/hierarchy3"/>
    <dgm:cxn modelId="{14FC07CA-B4FF-4E9D-A7B9-0E51202FEF42}" type="presOf" srcId="{37F7E83A-1566-4B81-A597-BECBBB31E79B}" destId="{2C343163-523C-44D9-9399-B48A97C62674}" srcOrd="0" destOrd="0" presId="urn:microsoft.com/office/officeart/2005/8/layout/hierarchy3"/>
    <dgm:cxn modelId="{F415F0CB-F4B6-48E2-BF2C-5074481AD48E}" type="presOf" srcId="{4CCB6188-6732-4313-9230-11A5AE6B01FA}" destId="{56D23790-80D0-49E0-B6EA-E061A9D2A6D6}" srcOrd="1" destOrd="0" presId="urn:microsoft.com/office/officeart/2005/8/layout/hierarchy3"/>
    <dgm:cxn modelId="{C53F1ADA-1D07-4A5E-81ED-F1A45F542C4F}" type="presOf" srcId="{52334C6C-F07B-405A-8708-A52E2243E85D}" destId="{78707618-B881-4AF3-822A-106FE3675DE6}" srcOrd="1" destOrd="0" presId="urn:microsoft.com/office/officeart/2005/8/layout/hierarchy3"/>
    <dgm:cxn modelId="{4AD0BDDB-7224-4A44-9FA8-93BB0CE4FE3F}" type="presOf" srcId="{5C2F30C2-864F-45FC-8050-89F884A01856}" destId="{BD4832F3-B63A-4011-8CE8-C43CB2A1C100}" srcOrd="0" destOrd="0" presId="urn:microsoft.com/office/officeart/2005/8/layout/hierarchy3"/>
    <dgm:cxn modelId="{A081A8E2-2E04-499C-A6D0-A20605D736F4}" srcId="{4CCB6188-6732-4313-9230-11A5AE6B01FA}" destId="{F54F8A28-F621-415E-91C8-BFE1F33DD094}" srcOrd="0" destOrd="0" parTransId="{A65FB5A6-1BBC-4C93-9CAD-7E61F79ABBF8}" sibTransId="{BDC76647-D6EF-4E79-8057-B9D25EEB0711}"/>
    <dgm:cxn modelId="{F8F102FF-A60A-4B78-835D-93E3F2592ECD}" type="presOf" srcId="{8A73AB41-705C-4BFF-BD14-303766D077B4}" destId="{64D40104-C214-402C-80A0-425D42783DB9}" srcOrd="0" destOrd="0" presId="urn:microsoft.com/office/officeart/2005/8/layout/hierarchy3"/>
    <dgm:cxn modelId="{987B59D4-2056-4D2D-8656-5DAA60E0F031}" type="presParOf" srcId="{EF21374F-9BAC-4DB3-910E-B42185DF091C}" destId="{EA5E37EF-DB35-4D96-AC93-ADCEFFD73913}" srcOrd="0" destOrd="0" presId="urn:microsoft.com/office/officeart/2005/8/layout/hierarchy3"/>
    <dgm:cxn modelId="{404200BF-40BB-4440-9D81-7DC48389DF47}" type="presParOf" srcId="{EA5E37EF-DB35-4D96-AC93-ADCEFFD73913}" destId="{34FE224A-ED92-439B-B813-24B2BAE83524}" srcOrd="0" destOrd="0" presId="urn:microsoft.com/office/officeart/2005/8/layout/hierarchy3"/>
    <dgm:cxn modelId="{A01B5A75-AA9E-4289-9D49-C8E89E5E0478}" type="presParOf" srcId="{34FE224A-ED92-439B-B813-24B2BAE83524}" destId="{395B91D3-9D5D-483B-A4E5-B4E92516F743}" srcOrd="0" destOrd="0" presId="urn:microsoft.com/office/officeart/2005/8/layout/hierarchy3"/>
    <dgm:cxn modelId="{1E4AB8DE-5FEA-4D98-8BA8-E03E0E890186}" type="presParOf" srcId="{34FE224A-ED92-439B-B813-24B2BAE83524}" destId="{78707618-B881-4AF3-822A-106FE3675DE6}" srcOrd="1" destOrd="0" presId="urn:microsoft.com/office/officeart/2005/8/layout/hierarchy3"/>
    <dgm:cxn modelId="{62837914-4985-4F74-8458-279EB76C4375}" type="presParOf" srcId="{EA5E37EF-DB35-4D96-AC93-ADCEFFD73913}" destId="{24550606-3E24-439C-AAC2-7A105F571EFF}" srcOrd="1" destOrd="0" presId="urn:microsoft.com/office/officeart/2005/8/layout/hierarchy3"/>
    <dgm:cxn modelId="{0A85866B-1DAB-479D-B47C-4FECDF0CD54B}" type="presParOf" srcId="{24550606-3E24-439C-AAC2-7A105F571EFF}" destId="{A6DA6C8D-EE80-4BE5-9418-1AC7B413B3AD}" srcOrd="0" destOrd="0" presId="urn:microsoft.com/office/officeart/2005/8/layout/hierarchy3"/>
    <dgm:cxn modelId="{19CC8C4D-5678-485F-A030-2C6254345BF0}" type="presParOf" srcId="{24550606-3E24-439C-AAC2-7A105F571EFF}" destId="{F2311E48-7493-4C99-B508-05A317D488AD}" srcOrd="1" destOrd="0" presId="urn:microsoft.com/office/officeart/2005/8/layout/hierarchy3"/>
    <dgm:cxn modelId="{FE3518D9-DC26-4DC9-9F3E-08C7ABB13615}" type="presParOf" srcId="{24550606-3E24-439C-AAC2-7A105F571EFF}" destId="{90BB0C18-A370-443A-BCB1-EB0DDC36EF8C}" srcOrd="2" destOrd="0" presId="urn:microsoft.com/office/officeart/2005/8/layout/hierarchy3"/>
    <dgm:cxn modelId="{4B3B3887-C7FC-44E8-A579-E647370ED347}" type="presParOf" srcId="{24550606-3E24-439C-AAC2-7A105F571EFF}" destId="{A26D66F8-4EAE-451C-BB8F-090ED50BCB23}" srcOrd="3" destOrd="0" presId="urn:microsoft.com/office/officeart/2005/8/layout/hierarchy3"/>
    <dgm:cxn modelId="{1AA12BDC-4FAA-4E4A-841E-BEA0C915AD16}" type="presParOf" srcId="{24550606-3E24-439C-AAC2-7A105F571EFF}" destId="{2778428F-101D-435E-B2D8-59DFF43F0714}" srcOrd="4" destOrd="0" presId="urn:microsoft.com/office/officeart/2005/8/layout/hierarchy3"/>
    <dgm:cxn modelId="{B999FA35-363B-437F-96AD-ABA95392AB44}" type="presParOf" srcId="{24550606-3E24-439C-AAC2-7A105F571EFF}" destId="{2C343163-523C-44D9-9399-B48A97C62674}" srcOrd="5" destOrd="0" presId="urn:microsoft.com/office/officeart/2005/8/layout/hierarchy3"/>
    <dgm:cxn modelId="{0DF8F860-F14F-44EA-8800-7EE219B24BE0}" type="presParOf" srcId="{24550606-3E24-439C-AAC2-7A105F571EFF}" destId="{51D6A654-8B8A-4AE9-B28D-79542879A6ED}" srcOrd="6" destOrd="0" presId="urn:microsoft.com/office/officeart/2005/8/layout/hierarchy3"/>
    <dgm:cxn modelId="{7963701B-DAD6-4FCD-9170-6B0E9476A0CC}" type="presParOf" srcId="{24550606-3E24-439C-AAC2-7A105F571EFF}" destId="{EC1E1B1A-346A-4F08-82B2-027CD9E6F718}" srcOrd="7" destOrd="0" presId="urn:microsoft.com/office/officeart/2005/8/layout/hierarchy3"/>
    <dgm:cxn modelId="{319DCD24-D9F8-4FCC-BC1F-764D8540B389}" type="presParOf" srcId="{EF21374F-9BAC-4DB3-910E-B42185DF091C}" destId="{0BA6CA64-DEBC-4352-99C8-AEA0821A6779}" srcOrd="1" destOrd="0" presId="urn:microsoft.com/office/officeart/2005/8/layout/hierarchy3"/>
    <dgm:cxn modelId="{5E9AAAC0-91C4-4E5E-AE2A-56866B0D5FFA}" type="presParOf" srcId="{0BA6CA64-DEBC-4352-99C8-AEA0821A6779}" destId="{14341BE1-1DF6-4F90-A9DB-83F92B0F6C25}" srcOrd="0" destOrd="0" presId="urn:microsoft.com/office/officeart/2005/8/layout/hierarchy3"/>
    <dgm:cxn modelId="{BD1D777B-2037-4DC6-AA5D-5DB46D02E88D}" type="presParOf" srcId="{14341BE1-1DF6-4F90-A9DB-83F92B0F6C25}" destId="{711AF815-6A78-40D9-9A60-3120A6DF5813}" srcOrd="0" destOrd="0" presId="urn:microsoft.com/office/officeart/2005/8/layout/hierarchy3"/>
    <dgm:cxn modelId="{82BBD7D9-9C28-4B82-8475-6531244B2BB6}" type="presParOf" srcId="{14341BE1-1DF6-4F90-A9DB-83F92B0F6C25}" destId="{56D23790-80D0-49E0-B6EA-E061A9D2A6D6}" srcOrd="1" destOrd="0" presId="urn:microsoft.com/office/officeart/2005/8/layout/hierarchy3"/>
    <dgm:cxn modelId="{F9AAD25A-6ED6-4519-83FC-634C519E8B7C}" type="presParOf" srcId="{0BA6CA64-DEBC-4352-99C8-AEA0821A6779}" destId="{D6981D6E-27D9-4B52-A537-A2CC752D9141}" srcOrd="1" destOrd="0" presId="urn:microsoft.com/office/officeart/2005/8/layout/hierarchy3"/>
    <dgm:cxn modelId="{2F9ADF8C-0AAC-40A6-87AD-4CC68EC2F286}" type="presParOf" srcId="{D6981D6E-27D9-4B52-A537-A2CC752D9141}" destId="{965F44DB-625E-4B0E-87E0-14B2507F9DD9}" srcOrd="0" destOrd="0" presId="urn:microsoft.com/office/officeart/2005/8/layout/hierarchy3"/>
    <dgm:cxn modelId="{26B2E75B-8BAC-4692-BDDC-ACADB0E3B7C1}" type="presParOf" srcId="{D6981D6E-27D9-4B52-A537-A2CC752D9141}" destId="{B18E92D9-1C60-40FC-9AC8-636CF863322C}" srcOrd="1" destOrd="0" presId="urn:microsoft.com/office/officeart/2005/8/layout/hierarchy3"/>
    <dgm:cxn modelId="{4CA097B0-2610-4505-A378-8AFF7544428C}" type="presParOf" srcId="{D6981D6E-27D9-4B52-A537-A2CC752D9141}" destId="{BD4832F3-B63A-4011-8CE8-C43CB2A1C100}" srcOrd="2" destOrd="0" presId="urn:microsoft.com/office/officeart/2005/8/layout/hierarchy3"/>
    <dgm:cxn modelId="{1A62A1FE-05A8-4E2A-894D-3F0168CB0E68}" type="presParOf" srcId="{D6981D6E-27D9-4B52-A537-A2CC752D9141}" destId="{64D40104-C214-402C-80A0-425D42783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E86FFC-B983-49E2-B64E-487DAB99B7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1A10F-9950-43FE-92C2-9C0A79A22AA8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gm:t>
    </dgm:pt>
    <dgm:pt modelId="{9F7B7E4E-499D-4086-BFAF-C7DE18F5B6DD}" type="par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44CF58-7395-4962-8598-39E2408697A8}" type="sibTrans" cxnId="{4E69C398-0E9D-4212-8C94-13AC7D5387CC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36AFD5-65B1-463F-836A-682CE3B6ABFF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49F5AF-77C9-403B-A134-C7E0F49D85AE}" type="par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088BD5-9F0D-4592-8D11-967932AD984E}" type="sibTrans" cxnId="{F6AB05A1-9EF7-4828-AC47-BC3BB7B9AE5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3F0A29-116F-4E18-8D29-C1C17F17AF6F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725290-5A7D-45ED-B34D-39330F4135DC}" type="par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CCDE0E-8763-4D88-A8FC-88DF9D45D13B}" type="sibTrans" cxnId="{ED49DD5C-CAD5-4219-9394-06E97FBD36D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D6E6B4-9098-40A8-A3F9-14B40F772611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819E4-4567-40D8-B5A3-6BCE6D5A8BED}" type="par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ECA138-FC8B-4513-8736-9B35FC8381BD}" type="sibTrans" cxnId="{1519B3F5-242D-41E5-BA66-FAD3FD742643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23AFD6-4C73-49FD-AE68-031E4EFC72B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Karta</a:t>
          </a:r>
        </a:p>
      </dgm:t>
    </dgm:pt>
    <dgm:pt modelId="{EEC832A8-DA85-4D48-B375-58CA8DBBCE5E}" type="par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5EE81-9D35-4B7A-8E12-7FFD1F96AA87}" type="sibTrans" cxnId="{A91852B4-D1CC-4CB5-8A1B-FEECE04CA0FF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6C5461-5561-467E-8793-BEAA5E3219E4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Mjerilo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9739D-C1E6-4EF8-B01D-9FB6029445E2}" type="par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2E9FC0-D40B-4B29-B07A-E87CF20E6691}" type="sibTrans" cxnId="{FEE74BF4-2747-44B5-A1AF-AF7CA35465C1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7BF9-B4E9-455A-862F-FD832F7717A6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Udio kategorije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95065D-F440-4127-8258-270D313151BD}" type="par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217317-F342-4AA5-A3F6-8E2068F0D56D}" type="sibTrans" cxnId="{9A24B919-B6BF-4655-8402-1EBAFCA8E2D9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C427EC-E7FD-48C7-8AEF-CACC2B676AEA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343A91-B435-46BD-95C2-436715B5112F}" type="par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FEC417-5674-4BF0-9599-F635FFFB669D}" type="sibTrans" cxnId="{80A563D9-19B4-41CE-BE79-08C83F1F913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C56383-6C77-4BF4-BB27-D96D23569A4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Ocjena značajke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D28D3-4C6E-44BE-944F-59D3ED230B0C}" type="par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6675E0-A20D-4BEC-B67C-183A26C8BE46}" type="sibTrans" cxnId="{CD75C492-01C3-4C83-A79E-44CF9C27BCA5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2F42C8-1F61-46CE-92D5-2DD5313C4371}">
      <dgm:prSet phldrT="[Tekst]"/>
      <dgm:spPr/>
      <dgm:t>
        <a:bodyPr/>
        <a:lstStyle/>
        <a:p>
          <a:r>
            <a:rPr lang="hr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1B5B5F3-8FD8-4E72-9B01-5437A8CAD81A}" type="par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BE6E9F-899B-4C53-A3AB-D52C5EBA09C7}" type="sibTrans" cxnId="{A52C1BDD-FE9B-4F3A-82D8-08DDC7905802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1CC6C0-8147-4C90-B5B1-A2897FA14087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Kombinirani grafikon</a:t>
          </a:r>
        </a:p>
      </dgm:t>
    </dgm:pt>
    <dgm:pt modelId="{0F1E1AB4-1D97-4EF3-9905-7C04C816FFEB}" type="par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ED274-6703-47A6-A318-0B4718A1B9D3}" type="sibTrans" cxnId="{4CC07FEA-039E-4705-8271-624FB7E2A1B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EB1E05-BCFE-4A60-B0B6-27AC0D4BEC30}">
      <dgm:prSet phldrT="[Tekst]"/>
      <dgm:spPr/>
      <dgm:t>
        <a:bodyPr/>
        <a:lstStyle/>
        <a:p>
          <a:r>
            <a: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DC44A2-D029-4BDD-AD9C-4C33C4D52D51}" type="par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400EDC-0D91-4326-9F9C-7FE807DE9DE4}" type="sibTrans" cxnId="{55ED03BC-DC58-45CE-BC5E-FE7741BF377D}">
      <dgm:prSet/>
      <dgm:spPr/>
      <dgm:t>
        <a:bodyPr/>
        <a:lstStyle/>
        <a:p>
          <a:endParaRPr lang="pl-PL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BB8B06-C504-4CA4-A744-5B14AE9DE2D2}" type="pres">
      <dgm:prSet presAssocID="{CEE86FFC-B983-49E2-B64E-487DAB99B7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AA18EB-6CF1-4637-8F8D-0EA295B1D360}" type="pres">
      <dgm:prSet presAssocID="{6F71A10F-9950-43FE-92C2-9C0A79A22AA8}" presName="root" presStyleCnt="0"/>
      <dgm:spPr/>
    </dgm:pt>
    <dgm:pt modelId="{AF558F4E-5885-4D86-B088-D04168D2C142}" type="pres">
      <dgm:prSet presAssocID="{6F71A10F-9950-43FE-92C2-9C0A79A22AA8}" presName="rootComposite" presStyleCnt="0"/>
      <dgm:spPr/>
    </dgm:pt>
    <dgm:pt modelId="{E2045188-2BE8-4342-B8D7-372B70965496}" type="pres">
      <dgm:prSet presAssocID="{6F71A10F-9950-43FE-92C2-9C0A79A22AA8}" presName="rootText" presStyleLbl="node1" presStyleIdx="0" presStyleCnt="4"/>
      <dgm:spPr/>
    </dgm:pt>
    <dgm:pt modelId="{05744FC4-DE41-4036-BF80-93A576DC67A2}" type="pres">
      <dgm:prSet presAssocID="{6F71A10F-9950-43FE-92C2-9C0A79A22AA8}" presName="rootConnector" presStyleLbl="node1" presStyleIdx="0" presStyleCnt="4"/>
      <dgm:spPr/>
    </dgm:pt>
    <dgm:pt modelId="{03257B99-2C4E-455B-B619-0DF8C4D915DD}" type="pres">
      <dgm:prSet presAssocID="{6F71A10F-9950-43FE-92C2-9C0A79A22AA8}" presName="childShape" presStyleCnt="0"/>
      <dgm:spPr/>
    </dgm:pt>
    <dgm:pt modelId="{2668D2F1-58E9-4777-A3BE-75616C802311}" type="pres">
      <dgm:prSet presAssocID="{AA0D28D3-4C6E-44BE-944F-59D3ED230B0C}" presName="Name13" presStyleLbl="parChTrans1D2" presStyleIdx="0" presStyleCnt="8"/>
      <dgm:spPr/>
    </dgm:pt>
    <dgm:pt modelId="{399B7CF6-FB95-4ADC-80AF-CD2CD8E96C6A}" type="pres">
      <dgm:prSet presAssocID="{B2C56383-6C77-4BF4-BB27-D96D23569A40}" presName="childText" presStyleLbl="bgAcc1" presStyleIdx="0" presStyleCnt="8">
        <dgm:presLayoutVars>
          <dgm:bulletEnabled val="1"/>
        </dgm:presLayoutVars>
      </dgm:prSet>
      <dgm:spPr/>
    </dgm:pt>
    <dgm:pt modelId="{9D137D90-62AA-40C5-B947-357E5688D22B}" type="pres">
      <dgm:prSet presAssocID="{E4343A91-B435-46BD-95C2-436715B5112F}" presName="Name13" presStyleLbl="parChTrans1D2" presStyleIdx="1" presStyleCnt="8"/>
      <dgm:spPr/>
    </dgm:pt>
    <dgm:pt modelId="{7F8AD5BE-361A-4D9B-86DF-5F56618A4E29}" type="pres">
      <dgm:prSet presAssocID="{7CC427EC-E7FD-48C7-8AEF-CACC2B676AEA}" presName="childText" presStyleLbl="bgAcc1" presStyleIdx="1" presStyleCnt="8">
        <dgm:presLayoutVars>
          <dgm:bulletEnabled val="1"/>
        </dgm:presLayoutVars>
      </dgm:prSet>
      <dgm:spPr/>
    </dgm:pt>
    <dgm:pt modelId="{C171724F-9204-4EA7-8AAF-CEFCE592CCAC}" type="pres">
      <dgm:prSet presAssocID="{FB36AFD5-65B1-463F-836A-682CE3B6ABFF}" presName="root" presStyleCnt="0"/>
      <dgm:spPr/>
    </dgm:pt>
    <dgm:pt modelId="{8E628980-E191-492E-B281-AE416457A9C8}" type="pres">
      <dgm:prSet presAssocID="{FB36AFD5-65B1-463F-836A-682CE3B6ABFF}" presName="rootComposite" presStyleCnt="0"/>
      <dgm:spPr/>
    </dgm:pt>
    <dgm:pt modelId="{0D0AED5F-EC08-4FC2-AF6A-E95BFD758561}" type="pres">
      <dgm:prSet presAssocID="{FB36AFD5-65B1-463F-836A-682CE3B6ABFF}" presName="rootText" presStyleLbl="node1" presStyleIdx="1" presStyleCnt="4"/>
      <dgm:spPr/>
    </dgm:pt>
    <dgm:pt modelId="{0DBFADA3-A560-4F49-90EB-2D5CCC47FCF9}" type="pres">
      <dgm:prSet presAssocID="{FB36AFD5-65B1-463F-836A-682CE3B6ABFF}" presName="rootConnector" presStyleLbl="node1" presStyleIdx="1" presStyleCnt="4"/>
      <dgm:spPr/>
    </dgm:pt>
    <dgm:pt modelId="{5BD97596-EEC2-4E96-88ED-08F2457F4FC9}" type="pres">
      <dgm:prSet presAssocID="{FB36AFD5-65B1-463F-836A-682CE3B6ABFF}" presName="childShape" presStyleCnt="0"/>
      <dgm:spPr/>
    </dgm:pt>
    <dgm:pt modelId="{1DD92CED-FB23-463C-9F2D-A702C103517C}" type="pres">
      <dgm:prSet presAssocID="{CD95065D-F440-4127-8258-270D313151BD}" presName="Name13" presStyleLbl="parChTrans1D2" presStyleIdx="2" presStyleCnt="8"/>
      <dgm:spPr/>
    </dgm:pt>
    <dgm:pt modelId="{3506EB73-61CF-4F94-8486-C3FF1C62BD5E}" type="pres">
      <dgm:prSet presAssocID="{55E17BF9-B4E9-455A-862F-FD832F7717A6}" presName="childText" presStyleLbl="bgAcc1" presStyleIdx="2" presStyleCnt="8">
        <dgm:presLayoutVars>
          <dgm:bulletEnabled val="1"/>
        </dgm:presLayoutVars>
      </dgm:prSet>
      <dgm:spPr/>
    </dgm:pt>
    <dgm:pt modelId="{29143984-B0E2-45AC-AD2A-5A364407CA8A}" type="pres">
      <dgm:prSet presAssocID="{F899739D-C1E6-4EF8-B01D-9FB6029445E2}" presName="Name13" presStyleLbl="parChTrans1D2" presStyleIdx="3" presStyleCnt="8"/>
      <dgm:spPr/>
    </dgm:pt>
    <dgm:pt modelId="{B50B495F-DF63-456B-8097-0845442D10B3}" type="pres">
      <dgm:prSet presAssocID="{076C5461-5561-467E-8793-BEAA5E3219E4}" presName="childText" presStyleLbl="bgAcc1" presStyleIdx="3" presStyleCnt="8">
        <dgm:presLayoutVars>
          <dgm:bulletEnabled val="1"/>
        </dgm:presLayoutVars>
      </dgm:prSet>
      <dgm:spPr/>
    </dgm:pt>
    <dgm:pt modelId="{1AFCBE68-665E-4D84-B9E0-19A81FC14E83}" type="pres">
      <dgm:prSet presAssocID="{EE23AFD6-4C73-49FD-AE68-031E4EFC72B4}" presName="root" presStyleCnt="0"/>
      <dgm:spPr/>
    </dgm:pt>
    <dgm:pt modelId="{6F6ED72F-F5D1-4477-92E0-5C30778257D2}" type="pres">
      <dgm:prSet presAssocID="{EE23AFD6-4C73-49FD-AE68-031E4EFC72B4}" presName="rootComposite" presStyleCnt="0"/>
      <dgm:spPr/>
    </dgm:pt>
    <dgm:pt modelId="{F3790CD4-C939-4F46-9710-E1A844E974EB}" type="pres">
      <dgm:prSet presAssocID="{EE23AFD6-4C73-49FD-AE68-031E4EFC72B4}" presName="rootText" presStyleLbl="node1" presStyleIdx="2" presStyleCnt="4"/>
      <dgm:spPr/>
    </dgm:pt>
    <dgm:pt modelId="{D655D2EB-5403-471E-8C3F-D8B0C86ED7D0}" type="pres">
      <dgm:prSet presAssocID="{EE23AFD6-4C73-49FD-AE68-031E4EFC72B4}" presName="rootConnector" presStyleLbl="node1" presStyleIdx="2" presStyleCnt="4"/>
      <dgm:spPr/>
    </dgm:pt>
    <dgm:pt modelId="{C3903B2D-34F2-444A-8E14-D50DF2FB3C9D}" type="pres">
      <dgm:prSet presAssocID="{EE23AFD6-4C73-49FD-AE68-031E4EFC72B4}" presName="childShape" presStyleCnt="0"/>
      <dgm:spPr/>
    </dgm:pt>
    <dgm:pt modelId="{1BA2E27D-1DB5-4754-81BA-833B78B6E9A4}" type="pres">
      <dgm:prSet presAssocID="{96725290-5A7D-45ED-B34D-39330F4135DC}" presName="Name13" presStyleLbl="parChTrans1D2" presStyleIdx="4" presStyleCnt="8"/>
      <dgm:spPr/>
    </dgm:pt>
    <dgm:pt modelId="{6F1CC9D5-5F7F-481D-948E-67242726AEB1}" type="pres">
      <dgm:prSet presAssocID="{283F0A29-116F-4E18-8D29-C1C17F17AF6F}" presName="childText" presStyleLbl="bgAcc1" presStyleIdx="4" presStyleCnt="8">
        <dgm:presLayoutVars>
          <dgm:bulletEnabled val="1"/>
        </dgm:presLayoutVars>
      </dgm:prSet>
      <dgm:spPr/>
    </dgm:pt>
    <dgm:pt modelId="{F316625D-3C43-4CE6-9CBA-F46DCA0C5DFD}" type="pres">
      <dgm:prSet presAssocID="{C5B819E4-4567-40D8-B5A3-6BCE6D5A8BED}" presName="Name13" presStyleLbl="parChTrans1D2" presStyleIdx="5" presStyleCnt="8"/>
      <dgm:spPr/>
    </dgm:pt>
    <dgm:pt modelId="{C45431F7-EBA8-4B39-9149-AAC4279481E3}" type="pres">
      <dgm:prSet presAssocID="{DBD6E6B4-9098-40A8-A3F9-14B40F772611}" presName="childText" presStyleLbl="bgAcc1" presStyleIdx="5" presStyleCnt="8">
        <dgm:presLayoutVars>
          <dgm:bulletEnabled val="1"/>
        </dgm:presLayoutVars>
      </dgm:prSet>
      <dgm:spPr/>
    </dgm:pt>
    <dgm:pt modelId="{8072C7AA-0454-4F8D-9A1F-A9C39E31F078}" type="pres">
      <dgm:prSet presAssocID="{601CC6C0-8147-4C90-B5B1-A2897FA14087}" presName="root" presStyleCnt="0"/>
      <dgm:spPr/>
    </dgm:pt>
    <dgm:pt modelId="{E0444AA3-2B42-4AEA-BB59-F9733C558632}" type="pres">
      <dgm:prSet presAssocID="{601CC6C0-8147-4C90-B5B1-A2897FA14087}" presName="rootComposite" presStyleCnt="0"/>
      <dgm:spPr/>
    </dgm:pt>
    <dgm:pt modelId="{2E88A6D2-E9DC-4C40-A1B7-B89B58A16BCD}" type="pres">
      <dgm:prSet presAssocID="{601CC6C0-8147-4C90-B5B1-A2897FA14087}" presName="rootText" presStyleLbl="node1" presStyleIdx="3" presStyleCnt="4"/>
      <dgm:spPr/>
    </dgm:pt>
    <dgm:pt modelId="{E30F87CA-6419-42E8-9F09-AA15B01B32E4}" type="pres">
      <dgm:prSet presAssocID="{601CC6C0-8147-4C90-B5B1-A2897FA14087}" presName="rootConnector" presStyleLbl="node1" presStyleIdx="3" presStyleCnt="4"/>
      <dgm:spPr/>
    </dgm:pt>
    <dgm:pt modelId="{EBF12437-0A16-4319-B4D0-30FF7E1CBD4A}" type="pres">
      <dgm:prSet presAssocID="{601CC6C0-8147-4C90-B5B1-A2897FA14087}" presName="childShape" presStyleCnt="0"/>
      <dgm:spPr/>
    </dgm:pt>
    <dgm:pt modelId="{F04D31CA-BFF7-4E18-8185-EE66D485D186}" type="pres">
      <dgm:prSet presAssocID="{E4DC44A2-D029-4BDD-AD9C-4C33C4D52D51}" presName="Name13" presStyleLbl="parChTrans1D2" presStyleIdx="6" presStyleCnt="8"/>
      <dgm:spPr/>
    </dgm:pt>
    <dgm:pt modelId="{C38ADACF-5831-4046-B805-52E946CF3DB3}" type="pres">
      <dgm:prSet presAssocID="{A1EB1E05-BCFE-4A60-B0B6-27AC0D4BEC30}" presName="childText" presStyleLbl="bgAcc1" presStyleIdx="6" presStyleCnt="8" custLinFactNeighborX="109" custLinFactNeighborY="-1721">
        <dgm:presLayoutVars>
          <dgm:bulletEnabled val="1"/>
        </dgm:presLayoutVars>
      </dgm:prSet>
      <dgm:spPr/>
    </dgm:pt>
    <dgm:pt modelId="{C7F3C474-3431-4F6F-8921-8D96FF5AE0FE}" type="pres">
      <dgm:prSet presAssocID="{F1B5B5F3-8FD8-4E72-9B01-5437A8CAD81A}" presName="Name13" presStyleLbl="parChTrans1D2" presStyleIdx="7" presStyleCnt="8"/>
      <dgm:spPr/>
    </dgm:pt>
    <dgm:pt modelId="{B6E1E861-E88E-44B2-A1B0-0104C3893C76}" type="pres">
      <dgm:prSet presAssocID="{F92F42C8-1F61-46CE-92D5-2DD5313C437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BA2E5D06-D5D4-494F-B067-61CAA2EA45EA}" type="presOf" srcId="{AA0D28D3-4C6E-44BE-944F-59D3ED230B0C}" destId="{2668D2F1-58E9-4777-A3BE-75616C802311}" srcOrd="0" destOrd="0" presId="urn:microsoft.com/office/officeart/2005/8/layout/hierarchy3"/>
    <dgm:cxn modelId="{894FE315-4F68-4765-877E-EDC33665455C}" type="presOf" srcId="{E4343A91-B435-46BD-95C2-436715B5112F}" destId="{9D137D90-62AA-40C5-B947-357E5688D22B}" srcOrd="0" destOrd="0" presId="urn:microsoft.com/office/officeart/2005/8/layout/hierarchy3"/>
    <dgm:cxn modelId="{9A24B919-B6BF-4655-8402-1EBAFCA8E2D9}" srcId="{FB36AFD5-65B1-463F-836A-682CE3B6ABFF}" destId="{55E17BF9-B4E9-455A-862F-FD832F7717A6}" srcOrd="0" destOrd="0" parTransId="{CD95065D-F440-4127-8258-270D313151BD}" sibTransId="{9D217317-F342-4AA5-A3F6-8E2068F0D56D}"/>
    <dgm:cxn modelId="{49AE4525-48A8-4E12-86BF-6B3B4A272BC8}" type="presOf" srcId="{F92F42C8-1F61-46CE-92D5-2DD5313C4371}" destId="{B6E1E861-E88E-44B2-A1B0-0104C3893C76}" srcOrd="0" destOrd="0" presId="urn:microsoft.com/office/officeart/2005/8/layout/hierarchy3"/>
    <dgm:cxn modelId="{9A7ED62B-B5FA-458A-B6FF-7616178542B8}" type="presOf" srcId="{F1B5B5F3-8FD8-4E72-9B01-5437A8CAD81A}" destId="{C7F3C474-3431-4F6F-8921-8D96FF5AE0FE}" srcOrd="0" destOrd="0" presId="urn:microsoft.com/office/officeart/2005/8/layout/hierarchy3"/>
    <dgm:cxn modelId="{2F6BD530-5D49-4A4F-B276-26AF23F467F3}" type="presOf" srcId="{EE23AFD6-4C73-49FD-AE68-031E4EFC72B4}" destId="{D655D2EB-5403-471E-8C3F-D8B0C86ED7D0}" srcOrd="1" destOrd="0" presId="urn:microsoft.com/office/officeart/2005/8/layout/hierarchy3"/>
    <dgm:cxn modelId="{D8E6DD32-8485-44FD-ADCE-DA95D288144E}" type="presOf" srcId="{283F0A29-116F-4E18-8D29-C1C17F17AF6F}" destId="{6F1CC9D5-5F7F-481D-948E-67242726AEB1}" srcOrd="0" destOrd="0" presId="urn:microsoft.com/office/officeart/2005/8/layout/hierarchy3"/>
    <dgm:cxn modelId="{9D878338-C3E6-4474-912B-6F22B30DCD37}" type="presOf" srcId="{601CC6C0-8147-4C90-B5B1-A2897FA14087}" destId="{2E88A6D2-E9DC-4C40-A1B7-B89B58A16BCD}" srcOrd="0" destOrd="0" presId="urn:microsoft.com/office/officeart/2005/8/layout/hierarchy3"/>
    <dgm:cxn modelId="{4E24513B-EEB8-4A12-B94B-AC30F1A46A4C}" type="presOf" srcId="{FB36AFD5-65B1-463F-836A-682CE3B6ABFF}" destId="{0D0AED5F-EC08-4FC2-AF6A-E95BFD758561}" srcOrd="0" destOrd="0" presId="urn:microsoft.com/office/officeart/2005/8/layout/hierarchy3"/>
    <dgm:cxn modelId="{ED49DD5C-CAD5-4219-9394-06E97FBD36D3}" srcId="{EE23AFD6-4C73-49FD-AE68-031E4EFC72B4}" destId="{283F0A29-116F-4E18-8D29-C1C17F17AF6F}" srcOrd="0" destOrd="0" parTransId="{96725290-5A7D-45ED-B34D-39330F4135DC}" sibTransId="{3ECCDE0E-8763-4D88-A8FC-88DF9D45D13B}"/>
    <dgm:cxn modelId="{A734B763-FA70-4E86-81AA-ABCF04EDD6D4}" type="presOf" srcId="{C5B819E4-4567-40D8-B5A3-6BCE6D5A8BED}" destId="{F316625D-3C43-4CE6-9CBA-F46DCA0C5DFD}" srcOrd="0" destOrd="0" presId="urn:microsoft.com/office/officeart/2005/8/layout/hierarchy3"/>
    <dgm:cxn modelId="{E771F447-2534-4F21-AABA-BD38E5382BA5}" type="presOf" srcId="{EE23AFD6-4C73-49FD-AE68-031E4EFC72B4}" destId="{F3790CD4-C939-4F46-9710-E1A844E974EB}" srcOrd="0" destOrd="0" presId="urn:microsoft.com/office/officeart/2005/8/layout/hierarchy3"/>
    <dgm:cxn modelId="{B9F1A748-630E-43C9-BC5E-58F68389CE9C}" type="presOf" srcId="{CD95065D-F440-4127-8258-270D313151BD}" destId="{1DD92CED-FB23-463C-9F2D-A702C103517C}" srcOrd="0" destOrd="0" presId="urn:microsoft.com/office/officeart/2005/8/layout/hierarchy3"/>
    <dgm:cxn modelId="{0B936977-2C53-4CFA-B7B8-D6D114376764}" type="presOf" srcId="{55E17BF9-B4E9-455A-862F-FD832F7717A6}" destId="{3506EB73-61CF-4F94-8486-C3FF1C62BD5E}" srcOrd="0" destOrd="0" presId="urn:microsoft.com/office/officeart/2005/8/layout/hierarchy3"/>
    <dgm:cxn modelId="{9C104E57-8C41-4317-9311-C77FDAC29ADB}" type="presOf" srcId="{DBD6E6B4-9098-40A8-A3F9-14B40F772611}" destId="{C45431F7-EBA8-4B39-9149-AAC4279481E3}" srcOrd="0" destOrd="0" presId="urn:microsoft.com/office/officeart/2005/8/layout/hierarchy3"/>
    <dgm:cxn modelId="{3182217C-61BF-4927-B54C-E445568E00CE}" type="presOf" srcId="{7CC427EC-E7FD-48C7-8AEF-CACC2B676AEA}" destId="{7F8AD5BE-361A-4D9B-86DF-5F56618A4E29}" srcOrd="0" destOrd="0" presId="urn:microsoft.com/office/officeart/2005/8/layout/hierarchy3"/>
    <dgm:cxn modelId="{B84F0D83-B471-401A-9883-FC8A8D313EB8}" type="presOf" srcId="{6F71A10F-9950-43FE-92C2-9C0A79A22AA8}" destId="{E2045188-2BE8-4342-B8D7-372B70965496}" srcOrd="0" destOrd="0" presId="urn:microsoft.com/office/officeart/2005/8/layout/hierarchy3"/>
    <dgm:cxn modelId="{D5D7FA85-BF4C-417C-8DE0-C07DC4EDC602}" type="presOf" srcId="{B2C56383-6C77-4BF4-BB27-D96D23569A40}" destId="{399B7CF6-FB95-4ADC-80AF-CD2CD8E96C6A}" srcOrd="0" destOrd="0" presId="urn:microsoft.com/office/officeart/2005/8/layout/hierarchy3"/>
    <dgm:cxn modelId="{CD75C492-01C3-4C83-A79E-44CF9C27BCA5}" srcId="{6F71A10F-9950-43FE-92C2-9C0A79A22AA8}" destId="{B2C56383-6C77-4BF4-BB27-D96D23569A40}" srcOrd="0" destOrd="0" parTransId="{AA0D28D3-4C6E-44BE-944F-59D3ED230B0C}" sibTransId="{136675E0-A20D-4BEC-B67C-183A26C8BE46}"/>
    <dgm:cxn modelId="{4E69C398-0E9D-4212-8C94-13AC7D5387CC}" srcId="{CEE86FFC-B983-49E2-B64E-487DAB99B77B}" destId="{6F71A10F-9950-43FE-92C2-9C0A79A22AA8}" srcOrd="0" destOrd="0" parTransId="{9F7B7E4E-499D-4086-BFAF-C7DE18F5B6DD}" sibTransId="{3844CF58-7395-4962-8598-39E2408697A8}"/>
    <dgm:cxn modelId="{F6AB05A1-9EF7-4828-AC47-BC3BB7B9AE59}" srcId="{CEE86FFC-B983-49E2-B64E-487DAB99B77B}" destId="{FB36AFD5-65B1-463F-836A-682CE3B6ABFF}" srcOrd="1" destOrd="0" parTransId="{8649F5AF-77C9-403B-A134-C7E0F49D85AE}" sibTransId="{5C088BD5-9F0D-4592-8D11-967932AD984E}"/>
    <dgm:cxn modelId="{7C8579A3-401A-42EE-B531-45BA754DFE19}" type="presOf" srcId="{6F71A10F-9950-43FE-92C2-9C0A79A22AA8}" destId="{05744FC4-DE41-4036-BF80-93A576DC67A2}" srcOrd="1" destOrd="0" presId="urn:microsoft.com/office/officeart/2005/8/layout/hierarchy3"/>
    <dgm:cxn modelId="{559396AC-B74F-4312-8B8F-C85C88ABD1BA}" type="presOf" srcId="{CEE86FFC-B983-49E2-B64E-487DAB99B77B}" destId="{D3BB8B06-C504-4CA4-A744-5B14AE9DE2D2}" srcOrd="0" destOrd="0" presId="urn:microsoft.com/office/officeart/2005/8/layout/hierarchy3"/>
    <dgm:cxn modelId="{A91852B4-D1CC-4CB5-8A1B-FEECE04CA0FF}" srcId="{CEE86FFC-B983-49E2-B64E-487DAB99B77B}" destId="{EE23AFD6-4C73-49FD-AE68-031E4EFC72B4}" srcOrd="2" destOrd="0" parTransId="{EEC832A8-DA85-4D48-B375-58CA8DBBCE5E}" sibTransId="{5BE5EE81-9D35-4B7A-8E12-7FFD1F96AA87}"/>
    <dgm:cxn modelId="{55ED03BC-DC58-45CE-BC5E-FE7741BF377D}" srcId="{601CC6C0-8147-4C90-B5B1-A2897FA14087}" destId="{A1EB1E05-BCFE-4A60-B0B6-27AC0D4BEC30}" srcOrd="0" destOrd="0" parTransId="{E4DC44A2-D029-4BDD-AD9C-4C33C4D52D51}" sibTransId="{FF400EDC-0D91-4326-9F9C-7FE807DE9DE4}"/>
    <dgm:cxn modelId="{5F9692CD-B33A-4B6C-913D-F985A22252E6}" type="presOf" srcId="{A1EB1E05-BCFE-4A60-B0B6-27AC0D4BEC30}" destId="{C38ADACF-5831-4046-B805-52E946CF3DB3}" srcOrd="0" destOrd="0" presId="urn:microsoft.com/office/officeart/2005/8/layout/hierarchy3"/>
    <dgm:cxn modelId="{BC2121D5-55A4-43CB-BF41-B9D703C9B9B3}" type="presOf" srcId="{601CC6C0-8147-4C90-B5B1-A2897FA14087}" destId="{E30F87CA-6419-42E8-9F09-AA15B01B32E4}" srcOrd="1" destOrd="0" presId="urn:microsoft.com/office/officeart/2005/8/layout/hierarchy3"/>
    <dgm:cxn modelId="{80A563D9-19B4-41CE-BE79-08C83F1F9135}" srcId="{6F71A10F-9950-43FE-92C2-9C0A79A22AA8}" destId="{7CC427EC-E7FD-48C7-8AEF-CACC2B676AEA}" srcOrd="1" destOrd="0" parTransId="{E4343A91-B435-46BD-95C2-436715B5112F}" sibTransId="{14FEC417-5674-4BF0-9599-F635FFFB669D}"/>
    <dgm:cxn modelId="{A52C1BDD-FE9B-4F3A-82D8-08DDC7905802}" srcId="{601CC6C0-8147-4C90-B5B1-A2897FA14087}" destId="{F92F42C8-1F61-46CE-92D5-2DD5313C4371}" srcOrd="1" destOrd="0" parTransId="{F1B5B5F3-8FD8-4E72-9B01-5437A8CAD81A}" sibTransId="{B0BE6E9F-899B-4C53-A3AB-D52C5EBA09C7}"/>
    <dgm:cxn modelId="{57E6D7E1-7EC1-4168-98C8-D8AE4F92F488}" type="presOf" srcId="{F899739D-C1E6-4EF8-B01D-9FB6029445E2}" destId="{29143984-B0E2-45AC-AD2A-5A364407CA8A}" srcOrd="0" destOrd="0" presId="urn:microsoft.com/office/officeart/2005/8/layout/hierarchy3"/>
    <dgm:cxn modelId="{E8CDEDE1-B705-4A5F-B5F8-5ECC08932136}" type="presOf" srcId="{E4DC44A2-D029-4BDD-AD9C-4C33C4D52D51}" destId="{F04D31CA-BFF7-4E18-8185-EE66D485D186}" srcOrd="0" destOrd="0" presId="urn:microsoft.com/office/officeart/2005/8/layout/hierarchy3"/>
    <dgm:cxn modelId="{19EF0CE7-714B-4A63-A11F-F341671EA5C9}" type="presOf" srcId="{FB36AFD5-65B1-463F-836A-682CE3B6ABFF}" destId="{0DBFADA3-A560-4F49-90EB-2D5CCC47FCF9}" srcOrd="1" destOrd="0" presId="urn:microsoft.com/office/officeart/2005/8/layout/hierarchy3"/>
    <dgm:cxn modelId="{E930F2E9-CCB4-4FC5-9EFF-64BAB4015993}" type="presOf" srcId="{96725290-5A7D-45ED-B34D-39330F4135DC}" destId="{1BA2E27D-1DB5-4754-81BA-833B78B6E9A4}" srcOrd="0" destOrd="0" presId="urn:microsoft.com/office/officeart/2005/8/layout/hierarchy3"/>
    <dgm:cxn modelId="{4CC07FEA-039E-4705-8271-624FB7E2A1BD}" srcId="{CEE86FFC-B983-49E2-B64E-487DAB99B77B}" destId="{601CC6C0-8147-4C90-B5B1-A2897FA14087}" srcOrd="3" destOrd="0" parTransId="{0F1E1AB4-1D97-4EF3-9905-7C04C816FFEB}" sibTransId="{16BED274-6703-47A6-A318-0B4718A1B9D3}"/>
    <dgm:cxn modelId="{FEE74BF4-2747-44B5-A1AF-AF7CA35465C1}" srcId="{FB36AFD5-65B1-463F-836A-682CE3B6ABFF}" destId="{076C5461-5561-467E-8793-BEAA5E3219E4}" srcOrd="1" destOrd="0" parTransId="{F899739D-C1E6-4EF8-B01D-9FB6029445E2}" sibTransId="{632E9FC0-D40B-4B29-B07A-E87CF20E6691}"/>
    <dgm:cxn modelId="{1519B3F5-242D-41E5-BA66-FAD3FD742643}" srcId="{EE23AFD6-4C73-49FD-AE68-031E4EFC72B4}" destId="{DBD6E6B4-9098-40A8-A3F9-14B40F772611}" srcOrd="1" destOrd="0" parTransId="{C5B819E4-4567-40D8-B5A3-6BCE6D5A8BED}" sibTransId="{BEECA138-FC8B-4513-8736-9B35FC8381BD}"/>
    <dgm:cxn modelId="{FB3631FE-523A-4708-887F-D6218556B268}" type="presOf" srcId="{076C5461-5561-467E-8793-BEAA5E3219E4}" destId="{B50B495F-DF63-456B-8097-0845442D10B3}" srcOrd="0" destOrd="0" presId="urn:microsoft.com/office/officeart/2005/8/layout/hierarchy3"/>
    <dgm:cxn modelId="{97297AB8-BAA0-456E-857E-E4B31BC9BBF6}" type="presParOf" srcId="{D3BB8B06-C504-4CA4-A744-5B14AE9DE2D2}" destId="{8AAA18EB-6CF1-4637-8F8D-0EA295B1D360}" srcOrd="0" destOrd="0" presId="urn:microsoft.com/office/officeart/2005/8/layout/hierarchy3"/>
    <dgm:cxn modelId="{40008672-3710-494B-89C5-F422DA767593}" type="presParOf" srcId="{8AAA18EB-6CF1-4637-8F8D-0EA295B1D360}" destId="{AF558F4E-5885-4D86-B088-D04168D2C142}" srcOrd="0" destOrd="0" presId="urn:microsoft.com/office/officeart/2005/8/layout/hierarchy3"/>
    <dgm:cxn modelId="{42F5BE7E-C870-452D-9CF8-B2BEF840A3D7}" type="presParOf" srcId="{AF558F4E-5885-4D86-B088-D04168D2C142}" destId="{E2045188-2BE8-4342-B8D7-372B70965496}" srcOrd="0" destOrd="0" presId="urn:microsoft.com/office/officeart/2005/8/layout/hierarchy3"/>
    <dgm:cxn modelId="{4BDD87E9-18EC-4265-9827-3DB79D63AF64}" type="presParOf" srcId="{AF558F4E-5885-4D86-B088-D04168D2C142}" destId="{05744FC4-DE41-4036-BF80-93A576DC67A2}" srcOrd="1" destOrd="0" presId="urn:microsoft.com/office/officeart/2005/8/layout/hierarchy3"/>
    <dgm:cxn modelId="{5AAE1C8A-99CC-47FC-B351-E152BA2B1204}" type="presParOf" srcId="{8AAA18EB-6CF1-4637-8F8D-0EA295B1D360}" destId="{03257B99-2C4E-455B-B619-0DF8C4D915DD}" srcOrd="1" destOrd="0" presId="urn:microsoft.com/office/officeart/2005/8/layout/hierarchy3"/>
    <dgm:cxn modelId="{6A411109-1B73-4F3D-9730-E13DE5599CA7}" type="presParOf" srcId="{03257B99-2C4E-455B-B619-0DF8C4D915DD}" destId="{2668D2F1-58E9-4777-A3BE-75616C802311}" srcOrd="0" destOrd="0" presId="urn:microsoft.com/office/officeart/2005/8/layout/hierarchy3"/>
    <dgm:cxn modelId="{A6C361AE-4FEB-47F0-9E9F-22DA516BCE7D}" type="presParOf" srcId="{03257B99-2C4E-455B-B619-0DF8C4D915DD}" destId="{399B7CF6-FB95-4ADC-80AF-CD2CD8E96C6A}" srcOrd="1" destOrd="0" presId="urn:microsoft.com/office/officeart/2005/8/layout/hierarchy3"/>
    <dgm:cxn modelId="{7CAD37F5-716E-4E66-92F4-BD85BDC8C4FB}" type="presParOf" srcId="{03257B99-2C4E-455B-B619-0DF8C4D915DD}" destId="{9D137D90-62AA-40C5-B947-357E5688D22B}" srcOrd="2" destOrd="0" presId="urn:microsoft.com/office/officeart/2005/8/layout/hierarchy3"/>
    <dgm:cxn modelId="{1E7040A4-7750-4486-BEFC-A8AA311975A0}" type="presParOf" srcId="{03257B99-2C4E-455B-B619-0DF8C4D915DD}" destId="{7F8AD5BE-361A-4D9B-86DF-5F56618A4E29}" srcOrd="3" destOrd="0" presId="urn:microsoft.com/office/officeart/2005/8/layout/hierarchy3"/>
    <dgm:cxn modelId="{97D7C4FB-DD0D-4418-82F2-C8CE15A894DF}" type="presParOf" srcId="{D3BB8B06-C504-4CA4-A744-5B14AE9DE2D2}" destId="{C171724F-9204-4EA7-8AAF-CEFCE592CCAC}" srcOrd="1" destOrd="0" presId="urn:microsoft.com/office/officeart/2005/8/layout/hierarchy3"/>
    <dgm:cxn modelId="{4825F892-7447-4542-A3DC-686E0DDFAD9D}" type="presParOf" srcId="{C171724F-9204-4EA7-8AAF-CEFCE592CCAC}" destId="{8E628980-E191-492E-B281-AE416457A9C8}" srcOrd="0" destOrd="0" presId="urn:microsoft.com/office/officeart/2005/8/layout/hierarchy3"/>
    <dgm:cxn modelId="{164C569E-63DA-4BA6-96FC-302F9306D39F}" type="presParOf" srcId="{8E628980-E191-492E-B281-AE416457A9C8}" destId="{0D0AED5F-EC08-4FC2-AF6A-E95BFD758561}" srcOrd="0" destOrd="0" presId="urn:microsoft.com/office/officeart/2005/8/layout/hierarchy3"/>
    <dgm:cxn modelId="{70322335-4679-4879-8303-A1CC68639E2F}" type="presParOf" srcId="{8E628980-E191-492E-B281-AE416457A9C8}" destId="{0DBFADA3-A560-4F49-90EB-2D5CCC47FCF9}" srcOrd="1" destOrd="0" presId="urn:microsoft.com/office/officeart/2005/8/layout/hierarchy3"/>
    <dgm:cxn modelId="{0777D8E3-BAD9-4642-9E55-66B67F65F7D8}" type="presParOf" srcId="{C171724F-9204-4EA7-8AAF-CEFCE592CCAC}" destId="{5BD97596-EEC2-4E96-88ED-08F2457F4FC9}" srcOrd="1" destOrd="0" presId="urn:microsoft.com/office/officeart/2005/8/layout/hierarchy3"/>
    <dgm:cxn modelId="{90F5C22F-7145-426A-A7F5-9F8A78B0FDED}" type="presParOf" srcId="{5BD97596-EEC2-4E96-88ED-08F2457F4FC9}" destId="{1DD92CED-FB23-463C-9F2D-A702C103517C}" srcOrd="0" destOrd="0" presId="urn:microsoft.com/office/officeart/2005/8/layout/hierarchy3"/>
    <dgm:cxn modelId="{104533E1-E3B3-49BE-8E1A-2DD651D255B7}" type="presParOf" srcId="{5BD97596-EEC2-4E96-88ED-08F2457F4FC9}" destId="{3506EB73-61CF-4F94-8486-C3FF1C62BD5E}" srcOrd="1" destOrd="0" presId="urn:microsoft.com/office/officeart/2005/8/layout/hierarchy3"/>
    <dgm:cxn modelId="{AF9F043A-7B84-4085-A2EC-DD62F7212B77}" type="presParOf" srcId="{5BD97596-EEC2-4E96-88ED-08F2457F4FC9}" destId="{29143984-B0E2-45AC-AD2A-5A364407CA8A}" srcOrd="2" destOrd="0" presId="urn:microsoft.com/office/officeart/2005/8/layout/hierarchy3"/>
    <dgm:cxn modelId="{B4F3FAC3-31A9-4330-BEE5-A1BBDB828A9D}" type="presParOf" srcId="{5BD97596-EEC2-4E96-88ED-08F2457F4FC9}" destId="{B50B495F-DF63-456B-8097-0845442D10B3}" srcOrd="3" destOrd="0" presId="urn:microsoft.com/office/officeart/2005/8/layout/hierarchy3"/>
    <dgm:cxn modelId="{6FB75EBF-B1BA-427E-B971-278FFD5F3D5E}" type="presParOf" srcId="{D3BB8B06-C504-4CA4-A744-5B14AE9DE2D2}" destId="{1AFCBE68-665E-4D84-B9E0-19A81FC14E83}" srcOrd="2" destOrd="0" presId="urn:microsoft.com/office/officeart/2005/8/layout/hierarchy3"/>
    <dgm:cxn modelId="{B79B852F-45B1-4944-9173-86C4B975D205}" type="presParOf" srcId="{1AFCBE68-665E-4D84-B9E0-19A81FC14E83}" destId="{6F6ED72F-F5D1-4477-92E0-5C30778257D2}" srcOrd="0" destOrd="0" presId="urn:microsoft.com/office/officeart/2005/8/layout/hierarchy3"/>
    <dgm:cxn modelId="{D3A138E7-DCEC-40BD-ADA5-331B01304454}" type="presParOf" srcId="{6F6ED72F-F5D1-4477-92E0-5C30778257D2}" destId="{F3790CD4-C939-4F46-9710-E1A844E974EB}" srcOrd="0" destOrd="0" presId="urn:microsoft.com/office/officeart/2005/8/layout/hierarchy3"/>
    <dgm:cxn modelId="{B9FF693C-858B-433D-80AC-CAD42E3E64C2}" type="presParOf" srcId="{6F6ED72F-F5D1-4477-92E0-5C30778257D2}" destId="{D655D2EB-5403-471E-8C3F-D8B0C86ED7D0}" srcOrd="1" destOrd="0" presId="urn:microsoft.com/office/officeart/2005/8/layout/hierarchy3"/>
    <dgm:cxn modelId="{C0E0C25C-ED5D-449D-8D56-857B15470F29}" type="presParOf" srcId="{1AFCBE68-665E-4D84-B9E0-19A81FC14E83}" destId="{C3903B2D-34F2-444A-8E14-D50DF2FB3C9D}" srcOrd="1" destOrd="0" presId="urn:microsoft.com/office/officeart/2005/8/layout/hierarchy3"/>
    <dgm:cxn modelId="{CDD9F9CD-211D-4287-97C8-F63E1B263FE9}" type="presParOf" srcId="{C3903B2D-34F2-444A-8E14-D50DF2FB3C9D}" destId="{1BA2E27D-1DB5-4754-81BA-833B78B6E9A4}" srcOrd="0" destOrd="0" presId="urn:microsoft.com/office/officeart/2005/8/layout/hierarchy3"/>
    <dgm:cxn modelId="{F2CA312B-6EFA-40BC-8A47-BE457DC91E94}" type="presParOf" srcId="{C3903B2D-34F2-444A-8E14-D50DF2FB3C9D}" destId="{6F1CC9D5-5F7F-481D-948E-67242726AEB1}" srcOrd="1" destOrd="0" presId="urn:microsoft.com/office/officeart/2005/8/layout/hierarchy3"/>
    <dgm:cxn modelId="{A2184572-57B1-4B4D-9678-721B4FA9B7EB}" type="presParOf" srcId="{C3903B2D-34F2-444A-8E14-D50DF2FB3C9D}" destId="{F316625D-3C43-4CE6-9CBA-F46DCA0C5DFD}" srcOrd="2" destOrd="0" presId="urn:microsoft.com/office/officeart/2005/8/layout/hierarchy3"/>
    <dgm:cxn modelId="{9F48C2F7-4658-43C3-AB9F-3069D7BF84F9}" type="presParOf" srcId="{C3903B2D-34F2-444A-8E14-D50DF2FB3C9D}" destId="{C45431F7-EBA8-4B39-9149-AAC4279481E3}" srcOrd="3" destOrd="0" presId="urn:microsoft.com/office/officeart/2005/8/layout/hierarchy3"/>
    <dgm:cxn modelId="{4E9C8C7C-AE29-4255-88BE-20E4BDE654BC}" type="presParOf" srcId="{D3BB8B06-C504-4CA4-A744-5B14AE9DE2D2}" destId="{8072C7AA-0454-4F8D-9A1F-A9C39E31F078}" srcOrd="3" destOrd="0" presId="urn:microsoft.com/office/officeart/2005/8/layout/hierarchy3"/>
    <dgm:cxn modelId="{B3EBD78B-F925-4DA1-86DD-12A5DA5A88EC}" type="presParOf" srcId="{8072C7AA-0454-4F8D-9A1F-A9C39E31F078}" destId="{E0444AA3-2B42-4AEA-BB59-F9733C558632}" srcOrd="0" destOrd="0" presId="urn:microsoft.com/office/officeart/2005/8/layout/hierarchy3"/>
    <dgm:cxn modelId="{4259AF72-8942-43EE-987B-A5C51592F387}" type="presParOf" srcId="{E0444AA3-2B42-4AEA-BB59-F9733C558632}" destId="{2E88A6D2-E9DC-4C40-A1B7-B89B58A16BCD}" srcOrd="0" destOrd="0" presId="urn:microsoft.com/office/officeart/2005/8/layout/hierarchy3"/>
    <dgm:cxn modelId="{76849075-7B55-4CB8-9233-8118B27A2A18}" type="presParOf" srcId="{E0444AA3-2B42-4AEA-BB59-F9733C558632}" destId="{E30F87CA-6419-42E8-9F09-AA15B01B32E4}" srcOrd="1" destOrd="0" presId="urn:microsoft.com/office/officeart/2005/8/layout/hierarchy3"/>
    <dgm:cxn modelId="{6CD21E8E-86B0-4BC6-ACDF-D072DD858110}" type="presParOf" srcId="{8072C7AA-0454-4F8D-9A1F-A9C39E31F078}" destId="{EBF12437-0A16-4319-B4D0-30FF7E1CBD4A}" srcOrd="1" destOrd="0" presId="urn:microsoft.com/office/officeart/2005/8/layout/hierarchy3"/>
    <dgm:cxn modelId="{D3928154-B74C-46A9-A4C1-9DD916A8DB9F}" type="presParOf" srcId="{EBF12437-0A16-4319-B4D0-30FF7E1CBD4A}" destId="{F04D31CA-BFF7-4E18-8185-EE66D485D186}" srcOrd="0" destOrd="0" presId="urn:microsoft.com/office/officeart/2005/8/layout/hierarchy3"/>
    <dgm:cxn modelId="{8D99D5AD-7E3B-4A08-9D53-2B79666F20EC}" type="presParOf" srcId="{EBF12437-0A16-4319-B4D0-30FF7E1CBD4A}" destId="{C38ADACF-5831-4046-B805-52E946CF3DB3}" srcOrd="1" destOrd="0" presId="urn:microsoft.com/office/officeart/2005/8/layout/hierarchy3"/>
    <dgm:cxn modelId="{15B70194-F014-46EB-9E0B-700C549332B3}" type="presParOf" srcId="{EBF12437-0A16-4319-B4D0-30FF7E1CBD4A}" destId="{C7F3C474-3431-4F6F-8921-8D96FF5AE0FE}" srcOrd="2" destOrd="0" presId="urn:microsoft.com/office/officeart/2005/8/layout/hierarchy3"/>
    <dgm:cxn modelId="{EF05223E-B341-4346-951D-5CBDEBCC8A92}" type="presParOf" srcId="{EBF12437-0A16-4319-B4D0-30FF7E1CBD4A}" destId="{B6E1E861-E88E-44B2-A1B0-0104C3893C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Razumijevanje 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9687"/>
        <a:ext cx="3286125" cy="1971675"/>
      </dsp:txXfrm>
    </dsp:sp>
    <dsp:sp modelId="{35151C97-9E20-4087-930C-FD32C3A65A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Izrada zaključaka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4737" y="39687"/>
        <a:ext cx="3286125" cy="1971675"/>
      </dsp:txXfrm>
    </dsp:sp>
    <dsp:sp modelId="{E558D0CF-3350-40E4-9987-AA37972A5BE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Donošenje </a:t>
          </a:r>
          <a:r>
            <a:rPr lang="hr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poslovnih </a:t>
          </a:r>
          <a:r>
            <a:rPr lang="hr" sz="37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odluka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29475" y="39687"/>
        <a:ext cx="3286125" cy="1971675"/>
      </dsp:txXfrm>
    </dsp:sp>
    <dsp:sp modelId="{0F6F5F9D-8C7F-475A-87B3-EC6B2D6B818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Podrška za analizu podataka</a:t>
          </a:r>
          <a:endParaRPr lang="pl-PL" sz="3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07368" y="2339975"/>
        <a:ext cx="3286125" cy="1971675"/>
      </dsp:txXfrm>
    </dsp:sp>
    <dsp:sp modelId="{2C2200BB-AD5E-459D-B389-CECC9FB32CE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Stjecanje znanja o poslu</a:t>
          </a:r>
        </a:p>
      </dsp:txBody>
      <dsp:txXfrm>
        <a:off x="5422106" y="2339975"/>
        <a:ext cx="3286125" cy="1971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B08E060-8097-4F8E-8515-E42E80146BB1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89EAA-AF60-4A1B-BE95-00C5B715B25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67AA458F-4ED5-466C-A4D6-A4E2A588891E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96316-CD97-43A1-8396-CBD11C082025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2F007312-8A8A-43AF-AD3B-4C33937744F7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E17CC-7173-49E8-AF86-596CC827CC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C34E9208-CD2F-4E30-94D1-F9979BAD61DC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D1D8-6D7C-41AB-BB57-5305370189E1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0CECB7A3-FC04-42F4-81DA-E11E1A84F96B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CD6B-D858-4651-9638-4BA507740D00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E145FEDF-FD0C-405B-8162-4CCD6D6AE04F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6E63D-339A-4D75-AEA1-9183ADE2A01D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  <dsp:sp modelId="{65F716D0-1765-4F60-98E9-AE0C704A8170}">
      <dsp:nvSpPr>
        <dsp:cNvPr id="0" name=""/>
        <dsp:cNvSpPr/>
      </dsp:nvSpPr>
      <dsp:spPr>
        <a:xfrm>
          <a:off x="2154764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F1B56-0954-4712-A6CF-D608E18B7471}">
      <dsp:nvSpPr>
        <dsp:cNvPr id="0" name=""/>
        <dsp:cNvSpPr/>
      </dsp:nvSpPr>
      <dsp:spPr>
        <a:xfrm>
          <a:off x="2314344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041243"/>
        <a:ext cx="1229897" cy="751158"/>
      </dsp:txXfrm>
    </dsp:sp>
    <dsp:sp modelId="{835B8656-95AF-4618-B0CF-7485BF82072A}">
      <dsp:nvSpPr>
        <dsp:cNvPr id="0" name=""/>
        <dsp:cNvSpPr/>
      </dsp:nvSpPr>
      <dsp:spPr>
        <a:xfrm>
          <a:off x="2154764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2F47D-BF2F-40F5-AE8C-D9C3963A8A98}">
      <dsp:nvSpPr>
        <dsp:cNvPr id="0" name=""/>
        <dsp:cNvSpPr/>
      </dsp:nvSpPr>
      <dsp:spPr>
        <a:xfrm>
          <a:off x="2314344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4038616"/>
        <a:ext cx="1229897" cy="7511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0937762D-6734-4B35-9323-E1E85F7BB3CB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C814-2908-4A55-9F8C-0F730D84CEF2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66D3BEFB-B8A5-402C-BB7C-63FA9D419FBA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53AE-B466-416C-892E-6F570D50F260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8A0DFF3E-7E46-4630-BF1F-B53DB76DC47C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48F1-DF1F-481C-A467-86BF1BF0FB23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850E2620-7EE0-4751-AD48-C2DF9EB0B9A6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196F-0E75-4C44-857C-DA10C3DF3BEC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272688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3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2514" y="23240"/>
        <a:ext cx="1314144" cy="637246"/>
      </dsp:txXfrm>
    </dsp:sp>
    <dsp:sp modelId="{A6DA6C8D-EE80-4BE5-9418-1AC7B413B3AD}">
      <dsp:nvSpPr>
        <dsp:cNvPr id="0" name=""/>
        <dsp:cNvSpPr/>
      </dsp:nvSpPr>
      <dsp:spPr>
        <a:xfrm>
          <a:off x="408068" y="680312"/>
          <a:ext cx="135379" cy="50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673"/>
              </a:lnTo>
              <a:lnTo>
                <a:pt x="135379" y="507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543447" y="849537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869363"/>
        <a:ext cx="1043385" cy="637246"/>
      </dsp:txXfrm>
    </dsp:sp>
    <dsp:sp modelId="{D9EED0BD-3812-4D00-BA59-9D7D8D7206AB}">
      <dsp:nvSpPr>
        <dsp:cNvPr id="0" name=""/>
        <dsp:cNvSpPr/>
      </dsp:nvSpPr>
      <dsp:spPr>
        <a:xfrm>
          <a:off x="408068" y="680312"/>
          <a:ext cx="135379" cy="135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796"/>
              </a:lnTo>
              <a:lnTo>
                <a:pt x="135379" y="1353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3A3-F070-46AB-8EBF-E0B9D57D234E}">
      <dsp:nvSpPr>
        <dsp:cNvPr id="0" name=""/>
        <dsp:cNvSpPr/>
      </dsp:nvSpPr>
      <dsp:spPr>
        <a:xfrm>
          <a:off x="543447" y="1695660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1715486"/>
        <a:ext cx="1043385" cy="637246"/>
      </dsp:txXfrm>
    </dsp:sp>
    <dsp:sp modelId="{8B146E6C-B263-425A-B9AE-2EF8EB83849B}">
      <dsp:nvSpPr>
        <dsp:cNvPr id="0" name=""/>
        <dsp:cNvSpPr/>
      </dsp:nvSpPr>
      <dsp:spPr>
        <a:xfrm>
          <a:off x="408068" y="680312"/>
          <a:ext cx="135379" cy="2199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920"/>
              </a:lnTo>
              <a:lnTo>
                <a:pt x="135379" y="2199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3266C-A108-4776-8622-0164E0036D91}">
      <dsp:nvSpPr>
        <dsp:cNvPr id="0" name=""/>
        <dsp:cNvSpPr/>
      </dsp:nvSpPr>
      <dsp:spPr>
        <a:xfrm>
          <a:off x="543447" y="254178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2561609"/>
        <a:ext cx="1043385" cy="637246"/>
      </dsp:txXfrm>
    </dsp:sp>
    <dsp:sp modelId="{8AC9094E-E55C-4B24-B23B-AC458C4AA308}">
      <dsp:nvSpPr>
        <dsp:cNvPr id="0" name=""/>
        <dsp:cNvSpPr/>
      </dsp:nvSpPr>
      <dsp:spPr>
        <a:xfrm>
          <a:off x="408068" y="680312"/>
          <a:ext cx="135379" cy="304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043"/>
              </a:lnTo>
              <a:lnTo>
                <a:pt x="135379" y="3046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83123-517F-4E06-819B-9772D269C65C}">
      <dsp:nvSpPr>
        <dsp:cNvPr id="0" name=""/>
        <dsp:cNvSpPr/>
      </dsp:nvSpPr>
      <dsp:spPr>
        <a:xfrm>
          <a:off x="543447" y="3387906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3407732"/>
        <a:ext cx="1043385" cy="637246"/>
      </dsp:txXfrm>
    </dsp:sp>
    <dsp:sp modelId="{361538D8-E62D-4E74-BFA9-3863215A21A5}">
      <dsp:nvSpPr>
        <dsp:cNvPr id="0" name=""/>
        <dsp:cNvSpPr/>
      </dsp:nvSpPr>
      <dsp:spPr>
        <a:xfrm>
          <a:off x="408068" y="680312"/>
          <a:ext cx="135379" cy="389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2166"/>
              </a:lnTo>
              <a:lnTo>
                <a:pt x="135379" y="3892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F8DCA-92FA-4C8B-ABCE-58399AB0E39D}">
      <dsp:nvSpPr>
        <dsp:cNvPr id="0" name=""/>
        <dsp:cNvSpPr/>
      </dsp:nvSpPr>
      <dsp:spPr>
        <a:xfrm>
          <a:off x="543447" y="4234029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0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4253855"/>
        <a:ext cx="1043385" cy="637246"/>
      </dsp:txXfrm>
    </dsp:sp>
    <dsp:sp modelId="{BF158219-876F-4FCC-BDB7-4116AE92315B}">
      <dsp:nvSpPr>
        <dsp:cNvPr id="0" name=""/>
        <dsp:cNvSpPr/>
      </dsp:nvSpPr>
      <dsp:spPr>
        <a:xfrm>
          <a:off x="408068" y="680312"/>
          <a:ext cx="135379" cy="4738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8289"/>
              </a:lnTo>
              <a:lnTo>
                <a:pt x="135379" y="4738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E1564-2727-4D54-AFBF-DBE72294BC91}">
      <dsp:nvSpPr>
        <dsp:cNvPr id="0" name=""/>
        <dsp:cNvSpPr/>
      </dsp:nvSpPr>
      <dsp:spPr>
        <a:xfrm>
          <a:off x="543447" y="5080153"/>
          <a:ext cx="1083037" cy="676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73" y="5099979"/>
        <a:ext cx="1043385" cy="637246"/>
      </dsp:txXfrm>
    </dsp:sp>
    <dsp:sp modelId="{711AF815-6A78-40D9-9A60-3120A6DF5813}">
      <dsp:nvSpPr>
        <dsp:cNvPr id="0" name=""/>
        <dsp:cNvSpPr/>
      </dsp:nvSpPr>
      <dsp:spPr>
        <a:xfrm>
          <a:off x="1964934" y="3414"/>
          <a:ext cx="1353796" cy="67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1984760" y="23240"/>
        <a:ext cx="1314144" cy="637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F83C4-D816-4666-9BDC-528E02421F38}">
      <dsp:nvSpPr>
        <dsp:cNvPr id="0" name=""/>
        <dsp:cNvSpPr/>
      </dsp:nvSpPr>
      <dsp:spPr>
        <a:xfrm>
          <a:off x="4728720" y="1981106"/>
          <a:ext cx="1698091" cy="169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Nadzorna ploča</a:t>
          </a:r>
        </a:p>
      </dsp:txBody>
      <dsp:txXfrm>
        <a:off x="4811614" y="2064000"/>
        <a:ext cx="1532303" cy="1532303"/>
      </dsp:txXfrm>
    </dsp:sp>
    <dsp:sp modelId="{A718FF57-B8CA-40EB-9826-BF77F3A09F77}">
      <dsp:nvSpPr>
        <dsp:cNvPr id="0" name=""/>
        <dsp:cNvSpPr/>
      </dsp:nvSpPr>
      <dsp:spPr>
        <a:xfrm rot="16200000">
          <a:off x="5156316" y="1559656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20398-5105-4556-8367-59FE0F8C97EA}">
      <dsp:nvSpPr>
        <dsp:cNvPr id="0" name=""/>
        <dsp:cNvSpPr/>
      </dsp:nvSpPr>
      <dsp:spPr>
        <a:xfrm>
          <a:off x="5008905" y="48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u stvarnom </a:t>
          </a:r>
          <a:r>
            <a:rPr lang="hr" sz="18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vremenu</a:t>
          </a:r>
        </a:p>
      </dsp:txBody>
      <dsp:txXfrm>
        <a:off x="5064444" y="56025"/>
        <a:ext cx="1026643" cy="1026643"/>
      </dsp:txXfrm>
    </dsp:sp>
    <dsp:sp modelId="{E5012EF3-A1DC-4F48-BFB7-E9BC1C0843CE}">
      <dsp:nvSpPr>
        <dsp:cNvPr id="0" name=""/>
        <dsp:cNvSpPr/>
      </dsp:nvSpPr>
      <dsp:spPr>
        <a:xfrm rot="19800000">
          <a:off x="6385041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3B38F-0109-4E07-874D-9E33FC7500FE}">
      <dsp:nvSpPr>
        <dsp:cNvPr id="0" name=""/>
        <dsp:cNvSpPr/>
      </dsp:nvSpPr>
      <dsp:spPr>
        <a:xfrm>
          <a:off x="696682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Mogućnost proširenja analize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1186427"/>
        <a:ext cx="1026643" cy="1026643"/>
      </dsp:txXfrm>
    </dsp:sp>
    <dsp:sp modelId="{91772C13-7A2D-4653-8ECD-0F1E86BBC210}">
      <dsp:nvSpPr>
        <dsp:cNvPr id="0" name=""/>
        <dsp:cNvSpPr/>
      </dsp:nvSpPr>
      <dsp:spPr>
        <a:xfrm rot="1800000">
          <a:off x="6385041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49A9-DBDF-43BE-8EBC-B430345B844E}">
      <dsp:nvSpPr>
        <dsp:cNvPr id="0" name=""/>
        <dsp:cNvSpPr/>
      </dsp:nvSpPr>
      <dsp:spPr>
        <a:xfrm>
          <a:off x="696682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Kaskadno - od općenitog do detalja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22359" y="3447232"/>
        <a:ext cx="1026643" cy="1026643"/>
      </dsp:txXfrm>
    </dsp:sp>
    <dsp:sp modelId="{FB3FF3D1-2C9E-4323-AE83-9583DE94908F}">
      <dsp:nvSpPr>
        <dsp:cNvPr id="0" name=""/>
        <dsp:cNvSpPr/>
      </dsp:nvSpPr>
      <dsp:spPr>
        <a:xfrm rot="5400000">
          <a:off x="5156316" y="4100647"/>
          <a:ext cx="842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8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04AF8-BC44-4DD3-9493-4CA549116EC5}">
      <dsp:nvSpPr>
        <dsp:cNvPr id="0" name=""/>
        <dsp:cNvSpPr/>
      </dsp:nvSpPr>
      <dsp:spPr>
        <a:xfrm>
          <a:off x="5008905" y="4522096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Mnogo grafikona, tablica, karata</a:t>
          </a:r>
          <a:endParaRPr lang="pl-PL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64444" y="4577635"/>
        <a:ext cx="1026643" cy="1026643"/>
      </dsp:txXfrm>
    </dsp:sp>
    <dsp:sp modelId="{CF24A2EE-9824-4F95-9837-189E6FA3DC49}">
      <dsp:nvSpPr>
        <dsp:cNvPr id="0" name=""/>
        <dsp:cNvSpPr/>
      </dsp:nvSpPr>
      <dsp:spPr>
        <a:xfrm rot="9000000">
          <a:off x="4146942" y="3476235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8F75-9F47-42AB-A319-0C38EFB5CF01}">
      <dsp:nvSpPr>
        <dsp:cNvPr id="0" name=""/>
        <dsp:cNvSpPr/>
      </dsp:nvSpPr>
      <dsp:spPr>
        <a:xfrm>
          <a:off x="3050990" y="3391693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Fleksibilnost</a:t>
          </a:r>
          <a:endParaRPr lang="pl-PL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3447232"/>
        <a:ext cx="1026643" cy="1026643"/>
      </dsp:txXfrm>
    </dsp:sp>
    <dsp:sp modelId="{3ACB50DD-5483-4866-8857-1451A95C9DEE}">
      <dsp:nvSpPr>
        <dsp:cNvPr id="0" name=""/>
        <dsp:cNvSpPr/>
      </dsp:nvSpPr>
      <dsp:spPr>
        <a:xfrm rot="12600000">
          <a:off x="4146942" y="2184068"/>
          <a:ext cx="6235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93-4483-4989-A558-E1BB2E3DC6A1}">
      <dsp:nvSpPr>
        <dsp:cNvPr id="0" name=""/>
        <dsp:cNvSpPr/>
      </dsp:nvSpPr>
      <dsp:spPr>
        <a:xfrm>
          <a:off x="3050990" y="1130888"/>
          <a:ext cx="1137721" cy="1137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Potpuno praćenje pokazatelja/ mjera</a:t>
          </a:r>
          <a:endParaRPr lang="pl-PL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06529" y="1186427"/>
        <a:ext cx="1026643" cy="1026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AB8F-9C2C-463A-B83E-2836771D12CD}">
      <dsp:nvSpPr>
        <dsp:cNvPr id="0" name=""/>
        <dsp:cNvSpPr/>
      </dsp:nvSpPr>
      <dsp:spPr>
        <a:xfrm>
          <a:off x="2687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Definirajte svoju publiku i ciljeve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87" y="18238"/>
        <a:ext cx="1140273" cy="456109"/>
      </dsp:txXfrm>
    </dsp:sp>
    <dsp:sp modelId="{7B438098-5710-42B8-AD5F-5CB38040B131}">
      <dsp:nvSpPr>
        <dsp:cNvPr id="0" name=""/>
        <dsp:cNvSpPr/>
      </dsp:nvSpPr>
      <dsp:spPr>
        <a:xfrm>
          <a:off x="236237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koga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što?</a:t>
          </a:r>
        </a:p>
      </dsp:txBody>
      <dsp:txXfrm>
        <a:off x="269634" y="507744"/>
        <a:ext cx="1073479" cy="3274006"/>
      </dsp:txXfrm>
    </dsp:sp>
    <dsp:sp modelId="{63A42D0C-8001-49F7-878A-6B8E5DE8C6FC}">
      <dsp:nvSpPr>
        <dsp:cNvPr id="0" name=""/>
        <dsp:cNvSpPr/>
      </dsp:nvSpPr>
      <dsp:spPr>
        <a:xfrm>
          <a:off x="1315822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822" y="161124"/>
        <a:ext cx="281298" cy="170337"/>
      </dsp:txXfrm>
    </dsp:sp>
    <dsp:sp modelId="{61E070F4-FACA-4AA9-B469-A487D2AFC425}">
      <dsp:nvSpPr>
        <dsp:cNvPr id="0" name=""/>
        <dsp:cNvSpPr/>
      </dsp:nvSpPr>
      <dsp:spPr>
        <a:xfrm>
          <a:off x="1834406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Vaše podatke</a:t>
          </a:r>
        </a:p>
      </dsp:txBody>
      <dsp:txXfrm>
        <a:off x="1834406" y="18238"/>
        <a:ext cx="1140273" cy="456109"/>
      </dsp:txXfrm>
    </dsp:sp>
    <dsp:sp modelId="{360DF727-F875-4C70-A4B1-05A2637F1E91}">
      <dsp:nvSpPr>
        <dsp:cNvPr id="0" name=""/>
        <dsp:cNvSpPr/>
      </dsp:nvSpPr>
      <dsp:spPr>
        <a:xfrm>
          <a:off x="2067956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Što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važno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točno ?</a:t>
          </a:r>
        </a:p>
      </dsp:txBody>
      <dsp:txXfrm>
        <a:off x="2101353" y="507744"/>
        <a:ext cx="1073479" cy="3274006"/>
      </dsp:txXfrm>
    </dsp:sp>
    <dsp:sp modelId="{71830AE6-E0BD-4597-B7B3-5581AFD5D807}">
      <dsp:nvSpPr>
        <dsp:cNvPr id="0" name=""/>
        <dsp:cNvSpPr/>
      </dsp:nvSpPr>
      <dsp:spPr>
        <a:xfrm>
          <a:off x="314754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47541" y="161124"/>
        <a:ext cx="281298" cy="170337"/>
      </dsp:txXfrm>
    </dsp:sp>
    <dsp:sp modelId="{BC31B7D9-3567-40B3-A1B8-211F3914F767}">
      <dsp:nvSpPr>
        <dsp:cNvPr id="0" name=""/>
        <dsp:cNvSpPr/>
      </dsp:nvSpPr>
      <dsp:spPr>
        <a:xfrm>
          <a:off x="366612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Odaberite vizualizacije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66125" y="18238"/>
        <a:ext cx="1140273" cy="456109"/>
      </dsp:txXfrm>
    </dsp:sp>
    <dsp:sp modelId="{97AC39E8-8F98-4E28-A758-0DDF1833D47A}">
      <dsp:nvSpPr>
        <dsp:cNvPr id="0" name=""/>
        <dsp:cNvSpPr/>
      </dsp:nvSpPr>
      <dsp:spPr>
        <a:xfrm>
          <a:off x="389967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Kako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vizualizirati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to čitljivo ??</a:t>
          </a:r>
        </a:p>
      </dsp:txBody>
      <dsp:txXfrm>
        <a:off x="3933072" y="507744"/>
        <a:ext cx="1073479" cy="3274006"/>
      </dsp:txXfrm>
    </dsp:sp>
    <dsp:sp modelId="{FC20D41B-7CCB-4D21-A6AD-FE34836EA88D}">
      <dsp:nvSpPr>
        <dsp:cNvPr id="0" name=""/>
        <dsp:cNvSpPr/>
      </dsp:nvSpPr>
      <dsp:spPr>
        <a:xfrm>
          <a:off x="4979261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79261" y="161124"/>
        <a:ext cx="281298" cy="170337"/>
      </dsp:txXfrm>
    </dsp:sp>
    <dsp:sp modelId="{AB4739F8-9B70-41E9-B12D-FC1AAF3552E0}">
      <dsp:nvSpPr>
        <dsp:cNvPr id="0" name=""/>
        <dsp:cNvSpPr/>
      </dsp:nvSpPr>
      <dsp:spPr>
        <a:xfrm>
          <a:off x="5497845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Koristite predložak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97845" y="18238"/>
        <a:ext cx="1140273" cy="456109"/>
      </dsp:txXfrm>
    </dsp:sp>
    <dsp:sp modelId="{DC89BC98-C04A-4A85-AB1F-E764CCB112F0}">
      <dsp:nvSpPr>
        <dsp:cNvPr id="0" name=""/>
        <dsp:cNvSpPr/>
      </dsp:nvSpPr>
      <dsp:spPr>
        <a:xfrm>
          <a:off x="5731395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Mogu li koristiti predložak? 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Je li itko to već radio ?</a:t>
          </a:r>
        </a:p>
      </dsp:txBody>
      <dsp:txXfrm>
        <a:off x="5764792" y="507744"/>
        <a:ext cx="1073479" cy="3274006"/>
      </dsp:txXfrm>
    </dsp:sp>
    <dsp:sp modelId="{64B4CC99-4E25-4D58-B74B-6274205EA8F0}">
      <dsp:nvSpPr>
        <dsp:cNvPr id="0" name=""/>
        <dsp:cNvSpPr/>
      </dsp:nvSpPr>
      <dsp:spPr>
        <a:xfrm>
          <a:off x="6810980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10980" y="161124"/>
        <a:ext cx="281298" cy="170337"/>
      </dsp:txXfrm>
    </dsp:sp>
    <dsp:sp modelId="{F9157D11-D3A2-4172-8D32-81330F67E4A6}">
      <dsp:nvSpPr>
        <dsp:cNvPr id="0" name=""/>
        <dsp:cNvSpPr/>
      </dsp:nvSpPr>
      <dsp:spPr>
        <a:xfrm>
          <a:off x="7329564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Neka bude jednostavno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29564" y="18238"/>
        <a:ext cx="1140273" cy="456109"/>
      </dsp:txXfrm>
    </dsp:sp>
    <dsp:sp modelId="{7D831D0A-B5FE-4AA8-91DF-8D94FE80D0B0}">
      <dsp:nvSpPr>
        <dsp:cNvPr id="0" name=""/>
        <dsp:cNvSpPr/>
      </dsp:nvSpPr>
      <dsp:spPr>
        <a:xfrm>
          <a:off x="756311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Manje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znači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više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boja?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Nije li previše informacija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6511" y="507744"/>
        <a:ext cx="1073479" cy="3274006"/>
      </dsp:txXfrm>
    </dsp:sp>
    <dsp:sp modelId="{62A99CCC-74FE-4F8A-ABD0-7595187600CB}">
      <dsp:nvSpPr>
        <dsp:cNvPr id="0" name=""/>
        <dsp:cNvSpPr/>
      </dsp:nvSpPr>
      <dsp:spPr>
        <a:xfrm>
          <a:off x="8642699" y="104345"/>
          <a:ext cx="366466" cy="283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42699" y="161124"/>
        <a:ext cx="281298" cy="170337"/>
      </dsp:txXfrm>
    </dsp:sp>
    <dsp:sp modelId="{DFA76B2D-8918-484C-8478-521721DE21F3}">
      <dsp:nvSpPr>
        <dsp:cNvPr id="0" name=""/>
        <dsp:cNvSpPr/>
      </dsp:nvSpPr>
      <dsp:spPr>
        <a:xfrm>
          <a:off x="9161283" y="18238"/>
          <a:ext cx="1140273" cy="250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Ponavljajte 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 </a:t>
          </a: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poboljšavajte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61283" y="18238"/>
        <a:ext cx="1140273" cy="456109"/>
      </dsp:txXfrm>
    </dsp:sp>
    <dsp:sp modelId="{A69F4DD6-5BB5-49A4-91EE-ABA367E7C4A8}">
      <dsp:nvSpPr>
        <dsp:cNvPr id="0" name=""/>
        <dsp:cNvSpPr/>
      </dsp:nvSpPr>
      <dsp:spPr>
        <a:xfrm>
          <a:off x="9394834" y="474347"/>
          <a:ext cx="1140273" cy="3340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Ima li netko ideju kako to bolje učiniti 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4472C4"/>
            </a:buClr>
            <a:buChar char="•"/>
          </a:pP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Razumijete li svi nadzornu ploču?</a:t>
          </a:r>
          <a:endParaRPr lang="pl-PL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28231" y="507744"/>
        <a:ext cx="1073479" cy="3274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23A0-63A1-47AE-A376-A23A4B056BFB}">
      <dsp:nvSpPr>
        <dsp:cNvPr id="0" name=""/>
        <dsp:cNvSpPr/>
      </dsp:nvSpPr>
      <dsp:spPr>
        <a:xfrm>
          <a:off x="3424159" y="1982881"/>
          <a:ext cx="1336890" cy="1336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700" b="0" i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Nadzorne ploče</a:t>
          </a:r>
          <a:endParaRPr lang="pl-PL" sz="1700" b="0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9942" y="2178664"/>
        <a:ext cx="945324" cy="945324"/>
      </dsp:txXfrm>
    </dsp:sp>
    <dsp:sp modelId="{8CC41FD3-98A3-4843-8507-B00B8CC1ACEF}">
      <dsp:nvSpPr>
        <dsp:cNvPr id="0" name=""/>
        <dsp:cNvSpPr/>
      </dsp:nvSpPr>
      <dsp:spPr>
        <a:xfrm rot="16200000">
          <a:off x="3887322" y="1379904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1532397"/>
        <a:ext cx="287395" cy="272726"/>
      </dsp:txXfrm>
    </dsp:sp>
    <dsp:sp modelId="{CDD844DE-486E-4475-9332-4F4C2AB73FD3}">
      <dsp:nvSpPr>
        <dsp:cNvPr id="0" name=""/>
        <dsp:cNvSpPr/>
      </dsp:nvSpPr>
      <dsp:spPr>
        <a:xfrm>
          <a:off x="3491004" y="5028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Mjerni podaci o kupcima</a:t>
          </a:r>
        </a:p>
      </dsp:txBody>
      <dsp:txXfrm>
        <a:off x="3667209" y="181233"/>
        <a:ext cx="850791" cy="850791"/>
      </dsp:txXfrm>
    </dsp:sp>
    <dsp:sp modelId="{026B96CB-BBE9-499F-A886-0A42532972DD}">
      <dsp:nvSpPr>
        <dsp:cNvPr id="0" name=""/>
        <dsp:cNvSpPr/>
      </dsp:nvSpPr>
      <dsp:spPr>
        <a:xfrm rot="18900000">
          <a:off x="4625648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1820184"/>
        <a:ext cx="287395" cy="272726"/>
      </dsp:txXfrm>
    </dsp:sp>
    <dsp:sp modelId="{89D9700C-E8D2-4360-9282-2AA0034D17C8}">
      <dsp:nvSpPr>
        <dsp:cNvPr id="0" name=""/>
        <dsp:cNvSpPr/>
      </dsp:nvSpPr>
      <dsp:spPr>
        <a:xfrm>
          <a:off x="4936823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Financijske informacije</a:t>
          </a:r>
        </a:p>
      </dsp:txBody>
      <dsp:txXfrm>
        <a:off x="5113028" y="780111"/>
        <a:ext cx="850791" cy="850791"/>
      </dsp:txXfrm>
    </dsp:sp>
    <dsp:sp modelId="{225D8F97-3250-4DFE-B407-0F426DF196ED}">
      <dsp:nvSpPr>
        <dsp:cNvPr id="0" name=""/>
        <dsp:cNvSpPr/>
      </dsp:nvSpPr>
      <dsp:spPr>
        <a:xfrm>
          <a:off x="4931473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31473" y="2514963"/>
        <a:ext cx="287395" cy="272726"/>
      </dsp:txXfrm>
    </dsp:sp>
    <dsp:sp modelId="{A9AFE207-6BDD-4C50-9F5A-74CDF5AEA1E4}">
      <dsp:nvSpPr>
        <dsp:cNvPr id="0" name=""/>
        <dsp:cNvSpPr/>
      </dsp:nvSpPr>
      <dsp:spPr>
        <a:xfrm>
          <a:off x="5535701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Informacije o prodaji</a:t>
          </a:r>
        </a:p>
      </dsp:txBody>
      <dsp:txXfrm>
        <a:off x="5711906" y="2225931"/>
        <a:ext cx="850791" cy="850791"/>
      </dsp:txXfrm>
    </dsp:sp>
    <dsp:sp modelId="{911F6DC7-4A09-4024-AD56-11B937D94FA3}">
      <dsp:nvSpPr>
        <dsp:cNvPr id="0" name=""/>
        <dsp:cNvSpPr/>
      </dsp:nvSpPr>
      <dsp:spPr>
        <a:xfrm rot="2700000">
          <a:off x="4625648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43686" y="3209742"/>
        <a:ext cx="287395" cy="272726"/>
      </dsp:txXfrm>
    </dsp:sp>
    <dsp:sp modelId="{E587FEE1-E05F-4D5A-A0F6-BD41F77C7D24}">
      <dsp:nvSpPr>
        <dsp:cNvPr id="0" name=""/>
        <dsp:cNvSpPr/>
      </dsp:nvSpPr>
      <dsp:spPr>
        <a:xfrm>
          <a:off x="4936823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analitika</a:t>
          </a:r>
        </a:p>
      </dsp:txBody>
      <dsp:txXfrm>
        <a:off x="5113028" y="3671750"/>
        <a:ext cx="850791" cy="850791"/>
      </dsp:txXfrm>
    </dsp:sp>
    <dsp:sp modelId="{1EC8516C-7A82-4A59-900C-598B0C879A8D}">
      <dsp:nvSpPr>
        <dsp:cNvPr id="0" name=""/>
        <dsp:cNvSpPr/>
      </dsp:nvSpPr>
      <dsp:spPr>
        <a:xfrm rot="5400000">
          <a:off x="3887322" y="3468206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8907" y="3497530"/>
        <a:ext cx="287395" cy="272726"/>
      </dsp:txXfrm>
    </dsp:sp>
    <dsp:sp modelId="{6724F947-A572-42E6-8243-362153D2CCB4}">
      <dsp:nvSpPr>
        <dsp:cNvPr id="0" name=""/>
        <dsp:cNvSpPr/>
      </dsp:nvSpPr>
      <dsp:spPr>
        <a:xfrm>
          <a:off x="3491004" y="4094423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proizvodnji</a:t>
          </a:r>
        </a:p>
      </dsp:txBody>
      <dsp:txXfrm>
        <a:off x="3667209" y="4270628"/>
        <a:ext cx="850791" cy="850791"/>
      </dsp:txXfrm>
    </dsp:sp>
    <dsp:sp modelId="{649CB7E4-618F-4857-ACEE-A8228A27EA63}">
      <dsp:nvSpPr>
        <dsp:cNvPr id="0" name=""/>
        <dsp:cNvSpPr/>
      </dsp:nvSpPr>
      <dsp:spPr>
        <a:xfrm rot="8100000">
          <a:off x="3148996" y="3162381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3209742"/>
        <a:ext cx="287395" cy="272726"/>
      </dsp:txXfrm>
    </dsp:sp>
    <dsp:sp modelId="{2E48ABF5-7546-4AE6-86F7-0D97CBE1F869}">
      <dsp:nvSpPr>
        <dsp:cNvPr id="0" name=""/>
        <dsp:cNvSpPr/>
      </dsp:nvSpPr>
      <dsp:spPr>
        <a:xfrm>
          <a:off x="2045184" y="3495545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o ljudskim resursima</a:t>
          </a:r>
        </a:p>
      </dsp:txBody>
      <dsp:txXfrm>
        <a:off x="2221389" y="3671750"/>
        <a:ext cx="850791" cy="850791"/>
      </dsp:txXfrm>
    </dsp:sp>
    <dsp:sp modelId="{60F5E54E-462A-4047-87FE-B05603905B92}">
      <dsp:nvSpPr>
        <dsp:cNvPr id="0" name=""/>
        <dsp:cNvSpPr/>
      </dsp:nvSpPr>
      <dsp:spPr>
        <a:xfrm rot="10800000">
          <a:off x="2843171" y="2424055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2966340" y="2514963"/>
        <a:ext cx="287395" cy="272726"/>
      </dsp:txXfrm>
    </dsp:sp>
    <dsp:sp modelId="{9A654545-DB72-48A3-B30F-1E9201F77562}">
      <dsp:nvSpPr>
        <dsp:cNvPr id="0" name=""/>
        <dsp:cNvSpPr/>
      </dsp:nvSpPr>
      <dsp:spPr>
        <a:xfrm>
          <a:off x="1446306" y="204972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Marketinški učinak</a:t>
          </a:r>
        </a:p>
      </dsp:txBody>
      <dsp:txXfrm>
        <a:off x="1622511" y="2225931"/>
        <a:ext cx="850791" cy="850791"/>
      </dsp:txXfrm>
    </dsp:sp>
    <dsp:sp modelId="{2C28E73B-F0A5-48FC-8749-BE31941341F1}">
      <dsp:nvSpPr>
        <dsp:cNvPr id="0" name=""/>
        <dsp:cNvSpPr/>
      </dsp:nvSpPr>
      <dsp:spPr>
        <a:xfrm rot="13500000">
          <a:off x="3148996" y="1685729"/>
          <a:ext cx="410564" cy="4545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3254127" y="1820184"/>
        <a:ext cx="287395" cy="272726"/>
      </dsp:txXfrm>
    </dsp:sp>
    <dsp:sp modelId="{E0A0236D-4AB6-4587-B3D8-9035A3C81DC3}">
      <dsp:nvSpPr>
        <dsp:cNvPr id="0" name=""/>
        <dsp:cNvSpPr/>
      </dsp:nvSpPr>
      <dsp:spPr>
        <a:xfrm>
          <a:off x="2045184" y="603906"/>
          <a:ext cx="1203201" cy="1203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" sz="12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Logističke informacije</a:t>
          </a:r>
        </a:p>
      </dsp:txBody>
      <dsp:txXfrm>
        <a:off x="2221389" y="780111"/>
        <a:ext cx="850791" cy="85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D039-AA73-432B-AA8C-B3C0B9388D24}">
      <dsp:nvSpPr>
        <dsp:cNvPr id="0" name=""/>
        <dsp:cNvSpPr/>
      </dsp:nvSpPr>
      <dsp:spPr>
        <a:xfrm>
          <a:off x="3979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MS Excel</a:t>
          </a:r>
        </a:p>
      </dsp:txBody>
      <dsp:txXfrm>
        <a:off x="3979" y="433829"/>
        <a:ext cx="2154880" cy="1292928"/>
      </dsp:txXfrm>
    </dsp:sp>
    <dsp:sp modelId="{62749486-20FA-4695-816F-2B049383D7A4}">
      <dsp:nvSpPr>
        <dsp:cNvPr id="0" name=""/>
        <dsp:cNvSpPr/>
      </dsp:nvSpPr>
      <dsp:spPr>
        <a:xfrm>
          <a:off x="2374348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Power BI</a:t>
          </a:r>
        </a:p>
      </dsp:txBody>
      <dsp:txXfrm>
        <a:off x="2374348" y="433829"/>
        <a:ext cx="2154880" cy="1292928"/>
      </dsp:txXfrm>
    </dsp:sp>
    <dsp:sp modelId="{E558D0CF-3350-40E4-9987-AA37972A5BEC}">
      <dsp:nvSpPr>
        <dsp:cNvPr id="0" name=""/>
        <dsp:cNvSpPr/>
      </dsp:nvSpPr>
      <dsp:spPr>
        <a:xfrm>
          <a:off x="4744716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Qlik</a:t>
          </a:r>
          <a:endParaRPr lang="pl-PL" sz="2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4716" y="433829"/>
        <a:ext cx="2154880" cy="1292928"/>
      </dsp:txXfrm>
    </dsp:sp>
    <dsp:sp modelId="{0F6F5F9D-8C7F-475A-87B3-EC6B2D6B8189}">
      <dsp:nvSpPr>
        <dsp:cNvPr id="0" name=""/>
        <dsp:cNvSpPr/>
      </dsp:nvSpPr>
      <dsp:spPr>
        <a:xfrm>
          <a:off x="7115084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Tableau</a:t>
          </a:r>
        </a:p>
      </dsp:txBody>
      <dsp:txXfrm>
        <a:off x="7115084" y="433829"/>
        <a:ext cx="2154880" cy="1292928"/>
      </dsp:txXfrm>
    </dsp:sp>
    <dsp:sp modelId="{2C2200BB-AD5E-459D-B389-CECC9FB32CEB}">
      <dsp:nvSpPr>
        <dsp:cNvPr id="0" name=""/>
        <dsp:cNvSpPr/>
      </dsp:nvSpPr>
      <dsp:spPr>
        <a:xfrm>
          <a:off x="9485452" y="433829"/>
          <a:ext cx="2154880" cy="1292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Google Data Studio</a:t>
          </a:r>
        </a:p>
      </dsp:txBody>
      <dsp:txXfrm>
        <a:off x="9485452" y="433829"/>
        <a:ext cx="2154880" cy="129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CFB60-F867-439B-936C-C26D308CD04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Stupčasti </a:t>
          </a: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/trakasti grafikon</a:t>
          </a:r>
        </a:p>
      </dsp:txBody>
      <dsp:txXfrm>
        <a:off x="34333" y="271702"/>
        <a:ext cx="2148183" cy="1041683"/>
      </dsp:txXfrm>
    </dsp:sp>
    <dsp:sp modelId="{1E372CA9-3836-4022-94AA-56E90B7377FC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2D01F-60DD-4AFE-A009-9FD99C2301F9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E5A054D3-3018-4200-BB1A-A064512C6C62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21133-54C2-47E4-9DA1-212588253142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5E6E05DC-5852-425F-9B02-7D262E3F453B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Tortni grafikon</a:t>
          </a:r>
        </a:p>
      </dsp:txBody>
      <dsp:txXfrm>
        <a:off x="280058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Sudjelovanje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Linijski grafikon</a:t>
          </a:r>
        </a:p>
      </dsp:txBody>
      <dsp:txXfrm>
        <a:off x="5566832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Trendovi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Stock chart</a:t>
          </a:r>
        </a:p>
      </dsp:txBody>
      <dsp:txXfrm>
        <a:off x="833308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852197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874327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Odstupanja</a:t>
          </a:r>
          <a:endParaRPr lang="pl-PL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21346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210833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208206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987988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18220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205579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987988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179582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202952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19009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21346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987988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18746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210833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987988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18483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208206"/>
        <a:ext cx="1229897" cy="751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614E1198-03ED-4E24-9A7F-EF51B3D95107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FF93A-BDD3-41B1-A790-D7799C525F4A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16517FBC-D775-4D3A-B4B5-184368782E23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77067-8CBE-4211-9690-726987286D4C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80F623E0-DE7A-446E-8ADE-425C71121AFB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4D240-6136-4C68-8E70-9BD9E1DB8CEC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AFD1891F-615F-40FB-A161-F8F0A7C871C1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20CD3-6F71-4A49-B67A-CCC8864D76DE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547810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545183"/>
        <a:ext cx="1229897" cy="751158"/>
      </dsp:txXfrm>
    </dsp:sp>
    <dsp:sp modelId="{F462288B-2EB2-4067-B73B-1F914914FF71}">
      <dsp:nvSpPr>
        <dsp:cNvPr id="0" name=""/>
        <dsp:cNvSpPr/>
      </dsp:nvSpPr>
      <dsp:spPr>
        <a:xfrm>
          <a:off x="160018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8216-8555-4F2A-948B-14E958652647}">
      <dsp:nvSpPr>
        <dsp:cNvPr id="0" name=""/>
        <dsp:cNvSpPr/>
      </dsp:nvSpPr>
      <dsp:spPr>
        <a:xfrm>
          <a:off x="319597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542556"/>
        <a:ext cx="1229897" cy="751158"/>
      </dsp:txXfrm>
    </dsp:sp>
    <dsp:sp modelId="{C2186E4A-922F-47D2-BAF2-E3E352CC081D}">
      <dsp:nvSpPr>
        <dsp:cNvPr id="0" name=""/>
        <dsp:cNvSpPr/>
      </dsp:nvSpPr>
      <dsp:spPr>
        <a:xfrm>
          <a:off x="160018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D52FB-DD29-44AF-A562-F8AD1D59F89E}">
      <dsp:nvSpPr>
        <dsp:cNvPr id="0" name=""/>
        <dsp:cNvSpPr/>
      </dsp:nvSpPr>
      <dsp:spPr>
        <a:xfrm>
          <a:off x="319597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539929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524440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547810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1322339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52181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545183"/>
        <a:ext cx="1229897" cy="751158"/>
      </dsp:txXfrm>
    </dsp:sp>
    <dsp:sp modelId="{A0EC4035-CE13-4F33-AA67-BD760BDFD512}">
      <dsp:nvSpPr>
        <dsp:cNvPr id="0" name=""/>
        <dsp:cNvSpPr/>
      </dsp:nvSpPr>
      <dsp:spPr>
        <a:xfrm>
          <a:off x="2154764" y="1322339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ED950-05F1-4DFC-A1E1-180C85A27C9A}">
      <dsp:nvSpPr>
        <dsp:cNvPr id="0" name=""/>
        <dsp:cNvSpPr/>
      </dsp:nvSpPr>
      <dsp:spPr>
        <a:xfrm>
          <a:off x="2314344" y="251918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542556"/>
        <a:ext cx="1229897" cy="751158"/>
      </dsp:txXfrm>
    </dsp:sp>
    <dsp:sp modelId="{D6CEEA7A-808A-496A-A95D-E3E350A663F8}">
      <dsp:nvSpPr>
        <dsp:cNvPr id="0" name=""/>
        <dsp:cNvSpPr/>
      </dsp:nvSpPr>
      <dsp:spPr>
        <a:xfrm>
          <a:off x="2154764" y="1322339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6CBFA-9571-41E2-A9B2-B458B15E5D9B}">
      <dsp:nvSpPr>
        <dsp:cNvPr id="0" name=""/>
        <dsp:cNvSpPr/>
      </dsp:nvSpPr>
      <dsp:spPr>
        <a:xfrm>
          <a:off x="2314344" y="3516559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3539929"/>
        <a:ext cx="1229897" cy="751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zajednici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807ABD12-3AA0-4D7D-9DEB-D6377FB97992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8529E-A3E7-4DD8-9C5C-0EBA38F77684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91D3-9D5D-483B-A4E5-B4E92516F743}">
      <dsp:nvSpPr>
        <dsp:cNvPr id="0" name=""/>
        <dsp:cNvSpPr/>
      </dsp:nvSpPr>
      <dsp:spPr>
        <a:xfrm>
          <a:off x="438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</a:t>
          </a:r>
          <a:endParaRPr lang="pl-PL" sz="4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08" y="49124"/>
        <a:ext cx="1549056" cy="751158"/>
      </dsp:txXfrm>
    </dsp:sp>
    <dsp:sp modelId="{A6DA6C8D-EE80-4BE5-9418-1AC7B413B3AD}">
      <dsp:nvSpPr>
        <dsp:cNvPr id="0" name=""/>
        <dsp:cNvSpPr/>
      </dsp:nvSpPr>
      <dsp:spPr>
        <a:xfrm>
          <a:off x="160018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11E48-7493-4C99-B508-05A317D488AD}">
      <dsp:nvSpPr>
        <dsp:cNvPr id="0" name=""/>
        <dsp:cNvSpPr/>
      </dsp:nvSpPr>
      <dsp:spPr>
        <a:xfrm>
          <a:off x="319597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Prikladno </a:t>
          </a: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za </a:t>
          </a:r>
          <a:r>
            <a:rPr lang="hr" sz="1200" b="1" i="0" u="none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analizu trendova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1046497"/>
        <a:ext cx="1229897" cy="751158"/>
      </dsp:txXfrm>
    </dsp:sp>
    <dsp:sp modelId="{90BB0C18-A370-443A-BCB1-EB0DDC36EF8C}">
      <dsp:nvSpPr>
        <dsp:cNvPr id="0" name=""/>
        <dsp:cNvSpPr/>
      </dsp:nvSpPr>
      <dsp:spPr>
        <a:xfrm>
          <a:off x="160018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D66F8-4EAE-451C-BB8F-090ED50BCB23}">
      <dsp:nvSpPr>
        <dsp:cNvPr id="0" name=""/>
        <dsp:cNvSpPr/>
      </dsp:nvSpPr>
      <dsp:spPr>
        <a:xfrm>
          <a:off x="319597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Ispravno pokazuje mjeru vremena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2043870"/>
        <a:ext cx="1229897" cy="751158"/>
      </dsp:txXfrm>
    </dsp:sp>
    <dsp:sp modelId="{2778428F-101D-435E-B2D8-59DFF43F0714}">
      <dsp:nvSpPr>
        <dsp:cNvPr id="0" name=""/>
        <dsp:cNvSpPr/>
      </dsp:nvSpPr>
      <dsp:spPr>
        <a:xfrm>
          <a:off x="160018" y="823652"/>
          <a:ext cx="159579" cy="259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170"/>
              </a:lnTo>
              <a:lnTo>
                <a:pt x="159579" y="2593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43163-523C-44D9-9399-B48A97C62674}">
      <dsp:nvSpPr>
        <dsp:cNvPr id="0" name=""/>
        <dsp:cNvSpPr/>
      </dsp:nvSpPr>
      <dsp:spPr>
        <a:xfrm>
          <a:off x="319597" y="3017873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Dobar za predstavljanje odnosa između varijabli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3041243"/>
        <a:ext cx="1229897" cy="751158"/>
      </dsp:txXfrm>
    </dsp:sp>
    <dsp:sp modelId="{51D6A654-8B8A-4AE9-B28D-79542879A6ED}">
      <dsp:nvSpPr>
        <dsp:cNvPr id="0" name=""/>
        <dsp:cNvSpPr/>
      </dsp:nvSpPr>
      <dsp:spPr>
        <a:xfrm>
          <a:off x="160018" y="823652"/>
          <a:ext cx="159579" cy="359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0543"/>
              </a:lnTo>
              <a:lnTo>
                <a:pt x="159579" y="35905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E1B1A-346A-4F08-82B2-027CD9E6F718}">
      <dsp:nvSpPr>
        <dsp:cNvPr id="0" name=""/>
        <dsp:cNvSpPr/>
      </dsp:nvSpPr>
      <dsp:spPr>
        <a:xfrm>
          <a:off x="319597" y="4015246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Dostupno široj javnosti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967" y="4038616"/>
        <a:ext cx="1229897" cy="751158"/>
      </dsp:txXfrm>
    </dsp:sp>
    <dsp:sp modelId="{711AF815-6A78-40D9-9A60-3120A6DF5813}">
      <dsp:nvSpPr>
        <dsp:cNvPr id="0" name=""/>
        <dsp:cNvSpPr/>
      </dsp:nvSpPr>
      <dsp:spPr>
        <a:xfrm>
          <a:off x="1995184" y="25754"/>
          <a:ext cx="1595796" cy="797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</a:t>
          </a:r>
        </a:p>
      </dsp:txBody>
      <dsp:txXfrm>
        <a:off x="2018554" y="49124"/>
        <a:ext cx="1549056" cy="751158"/>
      </dsp:txXfrm>
    </dsp:sp>
    <dsp:sp modelId="{965F44DB-625E-4B0E-87E0-14B2507F9DD9}">
      <dsp:nvSpPr>
        <dsp:cNvPr id="0" name=""/>
        <dsp:cNvSpPr/>
      </dsp:nvSpPr>
      <dsp:spPr>
        <a:xfrm>
          <a:off x="2154764" y="823652"/>
          <a:ext cx="159579" cy="59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423"/>
              </a:lnTo>
              <a:lnTo>
                <a:pt x="159579" y="598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E92D9-1C60-40FC-9AC8-636CF863322C}">
      <dsp:nvSpPr>
        <dsp:cNvPr id="0" name=""/>
        <dsp:cNvSpPr/>
      </dsp:nvSpPr>
      <dsp:spPr>
        <a:xfrm>
          <a:off x="2314344" y="1023127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Savršeno za usporedbu veličina kategorija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1046497"/>
        <a:ext cx="1229897" cy="751158"/>
      </dsp:txXfrm>
    </dsp:sp>
    <dsp:sp modelId="{BD4832F3-B63A-4011-8CE8-C43CB2A1C100}">
      <dsp:nvSpPr>
        <dsp:cNvPr id="0" name=""/>
        <dsp:cNvSpPr/>
      </dsp:nvSpPr>
      <dsp:spPr>
        <a:xfrm>
          <a:off x="2154764" y="823652"/>
          <a:ext cx="159579" cy="1595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796"/>
              </a:lnTo>
              <a:lnTo>
                <a:pt x="159579" y="15957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40104-C214-402C-80A0-425D42783DB9}">
      <dsp:nvSpPr>
        <dsp:cNvPr id="0" name=""/>
        <dsp:cNvSpPr/>
      </dsp:nvSpPr>
      <dsp:spPr>
        <a:xfrm>
          <a:off x="2314344" y="2020500"/>
          <a:ext cx="1276637" cy="797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2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Učinkovito u prikazivanju postotnih podataka</a:t>
          </a:r>
          <a:endParaRPr lang="pl-PL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7714" y="2043870"/>
        <a:ext cx="1229897" cy="751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45188-2BE8-4342-B8D7-372B70965496}">
      <dsp:nvSpPr>
        <dsp:cNvPr id="0" name=""/>
        <dsp:cNvSpPr/>
      </dsp:nvSpPr>
      <dsp:spPr>
        <a:xfrm>
          <a:off x="192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Radarska karta</a:t>
          </a:r>
        </a:p>
      </dsp:txBody>
      <dsp:txXfrm>
        <a:off x="34333" y="271702"/>
        <a:ext cx="2148183" cy="1041683"/>
      </dsp:txXfrm>
    </dsp:sp>
    <dsp:sp modelId="{2668D2F1-58E9-4777-A3BE-75616C802311}">
      <dsp:nvSpPr>
        <dsp:cNvPr id="0" name=""/>
        <dsp:cNvSpPr/>
      </dsp:nvSpPr>
      <dsp:spPr>
        <a:xfrm>
          <a:off x="22322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B7CF6-FB95-4ADC-80AF-CD2CD8E96C6A}">
      <dsp:nvSpPr>
        <dsp:cNvPr id="0" name=""/>
        <dsp:cNvSpPr/>
      </dsp:nvSpPr>
      <dsp:spPr>
        <a:xfrm>
          <a:off x="44452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Ocjena značajke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1654827"/>
        <a:ext cx="1705583" cy="1041683"/>
      </dsp:txXfrm>
    </dsp:sp>
    <dsp:sp modelId="{9D137D90-62AA-40C5-B947-357E5688D22B}">
      <dsp:nvSpPr>
        <dsp:cNvPr id="0" name=""/>
        <dsp:cNvSpPr/>
      </dsp:nvSpPr>
      <dsp:spPr>
        <a:xfrm>
          <a:off x="22322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D5BE-361A-4D9B-86DF-5F56618A4E29}">
      <dsp:nvSpPr>
        <dsp:cNvPr id="0" name=""/>
        <dsp:cNvSpPr/>
      </dsp:nvSpPr>
      <dsp:spPr>
        <a:xfrm>
          <a:off x="44452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 </a:t>
          </a:r>
          <a:r>
            <a:rPr lang="hr" sz="1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kategoriji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6933" y="3037951"/>
        <a:ext cx="1705583" cy="1041683"/>
      </dsp:txXfrm>
    </dsp:sp>
    <dsp:sp modelId="{0D0AED5F-EC08-4FC2-AF6A-E95BFD758561}">
      <dsp:nvSpPr>
        <dsp:cNvPr id="0" name=""/>
        <dsp:cNvSpPr/>
      </dsp:nvSpPr>
      <dsp:spPr>
        <a:xfrm>
          <a:off x="2768175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Histogram / </a:t>
          </a:r>
          <a:r>
            <a:rPr lang="hr" sz="3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Pareto</a:t>
          </a:r>
          <a:endParaRPr lang="pl-PL" sz="3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0583" y="271702"/>
        <a:ext cx="2148183" cy="1041683"/>
      </dsp:txXfrm>
    </dsp:sp>
    <dsp:sp modelId="{1DD92CED-FB23-463C-9F2D-A702C103517C}">
      <dsp:nvSpPr>
        <dsp:cNvPr id="0" name=""/>
        <dsp:cNvSpPr/>
      </dsp:nvSpPr>
      <dsp:spPr>
        <a:xfrm>
          <a:off x="2989475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B73-61CF-4F94-8486-C3FF1C62BD5E}">
      <dsp:nvSpPr>
        <dsp:cNvPr id="0" name=""/>
        <dsp:cNvSpPr/>
      </dsp:nvSpPr>
      <dsp:spPr>
        <a:xfrm>
          <a:off x="3210775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Udio kategorije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1654827"/>
        <a:ext cx="1705583" cy="1041683"/>
      </dsp:txXfrm>
    </dsp:sp>
    <dsp:sp modelId="{29143984-B0E2-45AC-AD2A-5A364407CA8A}">
      <dsp:nvSpPr>
        <dsp:cNvPr id="0" name=""/>
        <dsp:cNvSpPr/>
      </dsp:nvSpPr>
      <dsp:spPr>
        <a:xfrm>
          <a:off x="2989475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B495F-DF63-456B-8097-0845442D10B3}">
      <dsp:nvSpPr>
        <dsp:cNvPr id="0" name=""/>
        <dsp:cNvSpPr/>
      </dsp:nvSpPr>
      <dsp:spPr>
        <a:xfrm>
          <a:off x="3210775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Mjerilo kategorije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43183" y="3037951"/>
        <a:ext cx="1705583" cy="1041683"/>
      </dsp:txXfrm>
    </dsp:sp>
    <dsp:sp modelId="{F3790CD4-C939-4F46-9710-E1A844E974EB}">
      <dsp:nvSpPr>
        <dsp:cNvPr id="0" name=""/>
        <dsp:cNvSpPr/>
      </dsp:nvSpPr>
      <dsp:spPr>
        <a:xfrm>
          <a:off x="553442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Karta</a:t>
          </a:r>
        </a:p>
      </dsp:txBody>
      <dsp:txXfrm>
        <a:off x="5566832" y="271702"/>
        <a:ext cx="2148183" cy="1041683"/>
      </dsp:txXfrm>
    </dsp:sp>
    <dsp:sp modelId="{1BA2E27D-1DB5-4754-81BA-833B78B6E9A4}">
      <dsp:nvSpPr>
        <dsp:cNvPr id="0" name=""/>
        <dsp:cNvSpPr/>
      </dsp:nvSpPr>
      <dsp:spPr>
        <a:xfrm>
          <a:off x="5755724" y="1345794"/>
          <a:ext cx="221299" cy="82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874"/>
              </a:lnTo>
              <a:lnTo>
                <a:pt x="221299" y="82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CC9D5-5F7F-481D-948E-67242726AEB1}">
      <dsp:nvSpPr>
        <dsp:cNvPr id="0" name=""/>
        <dsp:cNvSpPr/>
      </dsp:nvSpPr>
      <dsp:spPr>
        <a:xfrm>
          <a:off x="5977024" y="1622419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Geolokacija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1654827"/>
        <a:ext cx="1705583" cy="1041683"/>
      </dsp:txXfrm>
    </dsp:sp>
    <dsp:sp modelId="{F316625D-3C43-4CE6-9CBA-F46DCA0C5DFD}">
      <dsp:nvSpPr>
        <dsp:cNvPr id="0" name=""/>
        <dsp:cNvSpPr/>
      </dsp:nvSpPr>
      <dsp:spPr>
        <a:xfrm>
          <a:off x="575572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431F7-EBA8-4B39-9149-AAC4279481E3}">
      <dsp:nvSpPr>
        <dsp:cNvPr id="0" name=""/>
        <dsp:cNvSpPr/>
      </dsp:nvSpPr>
      <dsp:spPr>
        <a:xfrm>
          <a:off x="597702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09432" y="3037951"/>
        <a:ext cx="1705583" cy="1041683"/>
      </dsp:txXfrm>
    </dsp:sp>
    <dsp:sp modelId="{2E88A6D2-E9DC-4C40-A1B7-B89B58A16BCD}">
      <dsp:nvSpPr>
        <dsp:cNvPr id="0" name=""/>
        <dsp:cNvSpPr/>
      </dsp:nvSpPr>
      <dsp:spPr>
        <a:xfrm>
          <a:off x="8300674" y="239294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Kombinirani grafikon</a:t>
          </a:r>
        </a:p>
      </dsp:txBody>
      <dsp:txXfrm>
        <a:off x="8333082" y="271702"/>
        <a:ext cx="2148183" cy="1041683"/>
      </dsp:txXfrm>
    </dsp:sp>
    <dsp:sp modelId="{F04D31CA-BFF7-4E18-8185-EE66D485D186}">
      <dsp:nvSpPr>
        <dsp:cNvPr id="0" name=""/>
        <dsp:cNvSpPr/>
      </dsp:nvSpPr>
      <dsp:spPr>
        <a:xfrm>
          <a:off x="8521974" y="1345794"/>
          <a:ext cx="223225" cy="81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832"/>
              </a:lnTo>
              <a:lnTo>
                <a:pt x="223225" y="810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ADACF-5831-4046-B805-52E946CF3DB3}">
      <dsp:nvSpPr>
        <dsp:cNvPr id="0" name=""/>
        <dsp:cNvSpPr/>
      </dsp:nvSpPr>
      <dsp:spPr>
        <a:xfrm>
          <a:off x="8745200" y="1603376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Podaci tijekom vremena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7608" y="1635784"/>
        <a:ext cx="1705583" cy="1041683"/>
      </dsp:txXfrm>
    </dsp:sp>
    <dsp:sp modelId="{C7F3C474-3431-4F6F-8921-8D96FF5AE0FE}">
      <dsp:nvSpPr>
        <dsp:cNvPr id="0" name=""/>
        <dsp:cNvSpPr/>
      </dsp:nvSpPr>
      <dsp:spPr>
        <a:xfrm>
          <a:off x="8521974" y="1345794"/>
          <a:ext cx="221299" cy="221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999"/>
              </a:lnTo>
              <a:lnTo>
                <a:pt x="221299" y="2212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1E861-E88E-44B2-A1B0-0104C3893C76}">
      <dsp:nvSpPr>
        <dsp:cNvPr id="0" name=""/>
        <dsp:cNvSpPr/>
      </dsp:nvSpPr>
      <dsp:spPr>
        <a:xfrm>
          <a:off x="8743274" y="3005543"/>
          <a:ext cx="1770399" cy="1106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Multifunkcionalnost</a:t>
          </a:r>
          <a:endParaRPr lang="pl-PL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75682" y="3037951"/>
        <a:ext cx="17055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8620D35-F529-D4F8-155A-BEAC4A7F4F21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BBA44D2-1FB0-F71F-BF11-B3E48990FD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chart" Target="../charts/chart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2.xml"/><Relationship Id="rId7" Type="http://schemas.microsoft.com/office/2014/relationships/chartEx" Target="../charts/chartEx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3.xml"/><Relationship Id="rId7" Type="http://schemas.openxmlformats.org/officeDocument/2006/relationships/chart" Target="../charts/chart7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546867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</a:t>
            </a:r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 </a:t>
            </a:r>
            <a:r>
              <a:rPr lang="hr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 err="1"/>
              <a:t>Složeno</a:t>
            </a:r>
            <a:r>
              <a:rPr lang="hr" dirty="0"/>
              <a:t> </a:t>
            </a:r>
            <a:r>
              <a:rPr lang="hr" dirty="0" err="1"/>
              <a:t>stupčasti </a:t>
            </a:r>
            <a:r>
              <a:rPr lang="hr" dirty="0"/>
              <a:t>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4" y="6448532"/>
            <a:ext cx="4580467" cy="334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076AA29-377C-4F4D-949D-066C9BD5A4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354762"/>
              </p:ext>
            </p:extLst>
          </p:nvPr>
        </p:nvGraphicFramePr>
        <p:xfrm>
          <a:off x="1295400" y="1481668"/>
          <a:ext cx="7093592" cy="466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8DF6B40-4144-CF59-BD76-A6E56CA3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070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2FD8806-7742-A331-3B18-313469A18881}"/>
              </a:ext>
            </a:extLst>
          </p:cNvPr>
          <p:cNvSpPr txBox="1"/>
          <p:nvPr/>
        </p:nvSpPr>
        <p:spPr>
          <a:xfrm>
            <a:off x="985422" y="609077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Stacked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 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13F145-2435-8601-B426-01B95F0C0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Tortni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82621"/>
            <a:ext cx="4580467" cy="29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7F9F3C5-0F01-584E-47B4-EB9A05D87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5358508"/>
              </p:ext>
            </p:extLst>
          </p:nvPr>
        </p:nvGraphicFramePr>
        <p:xfrm>
          <a:off x="1608665" y="1300163"/>
          <a:ext cx="7449609" cy="4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1A6B40-4257-F0B1-432E-42358ADEC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6940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B37A106-31E4-B0B9-CB53-0081C1FC2FCA}"/>
              </a:ext>
            </a:extLst>
          </p:cNvPr>
          <p:cNvSpPr txBox="1"/>
          <p:nvPr/>
        </p:nvSpPr>
        <p:spPr>
          <a:xfrm>
            <a:off x="1083075" y="5974099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 chart (2D)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CAE1174-6B04-A4BF-BB48-9044E21CA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7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Linijski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03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4410BB-30C3-5C89-BD6B-B1ABC73B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25703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82117-80C3-4533-3DD2-03934FD3FCC3}"/>
              </a:ext>
            </a:extLst>
          </p:cNvPr>
          <p:cNvSpPr txBox="1"/>
          <p:nvPr/>
        </p:nvSpPr>
        <p:spPr>
          <a:xfrm>
            <a:off x="88048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Line chart-&gt; + -&gt; Trend line -&gt; view options -&gt;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 the equation on a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6614921-A55C-48AA-8741-18E792EFB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573709"/>
              </p:ext>
            </p:extLst>
          </p:nvPr>
        </p:nvGraphicFramePr>
        <p:xfrm>
          <a:off x="337486" y="1553593"/>
          <a:ext cx="7817246" cy="404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1028E27E-F6CC-FB58-7CE3-6B80EB52A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Stock chart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53" y="6492874"/>
            <a:ext cx="4580467" cy="284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13CF97-C540-F8FA-485F-68A49A91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819245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97867A-97EC-9CB7-1BBD-7B8952001F20}"/>
              </a:ext>
            </a:extLst>
          </p:cNvPr>
          <p:cNvSpPr txBox="1"/>
          <p:nvPr/>
        </p:nvSpPr>
        <p:spPr>
          <a:xfrm>
            <a:off x="995695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 -&gt; Stock 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41932962-6D02-436E-868A-02022489E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58592"/>
              </p:ext>
            </p:extLst>
          </p:nvPr>
        </p:nvGraphicFramePr>
        <p:xfrm>
          <a:off x="741609" y="1566551"/>
          <a:ext cx="7208668" cy="419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1CC6C22-7CEB-0B02-BB77-9E023619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5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Grafikoni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513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9176" y="6492874"/>
            <a:ext cx="4580467" cy="332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Radarski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74" y="6489839"/>
            <a:ext cx="4580467" cy="29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552EED-B145-E22F-D78B-EDE55DBAE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50938"/>
              </p:ext>
            </p:extLst>
          </p:nvPr>
        </p:nvGraphicFramePr>
        <p:xfrm>
          <a:off x="8388992" y="1009550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44673B6-726E-F959-27C5-B3B3C2F91A34}"/>
              </a:ext>
            </a:extLst>
          </p:cNvPr>
          <p:cNvSpPr txBox="1"/>
          <p:nvPr/>
        </p:nvSpPr>
        <p:spPr>
          <a:xfrm>
            <a:off x="898042" y="5825199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Radar chart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B9FBA4D9-6D10-4582-969A-1EB748D76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9715"/>
              </p:ext>
            </p:extLst>
          </p:nvPr>
        </p:nvGraphicFramePr>
        <p:xfrm>
          <a:off x="648274" y="1216242"/>
          <a:ext cx="7661225" cy="459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2308487D-855C-CA5E-AB00-2182438BE1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Histogram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6418716"/>
            <a:ext cx="4580467" cy="317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0960655"/>
                  </p:ext>
                </p:extLst>
              </p:nvPr>
            </p:nvGraphicFramePr>
            <p:xfrm>
              <a:off x="1608666" y="1714500"/>
              <a:ext cx="6612546" cy="4114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1F4A652C-FD8B-7B80-D5B6-4B2AE64C30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666" y="1714500"/>
                <a:ext cx="6612546" cy="4114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69DDE-17D8-CE5F-CB1A-AA02DC4C8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083766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E6742182-8F63-8C6C-F9D4-8F4CA57CFC4A}"/>
              </a:ext>
            </a:extLst>
          </p:cNvPr>
          <p:cNvSpPr txBox="1"/>
          <p:nvPr/>
        </p:nvSpPr>
        <p:spPr>
          <a:xfrm>
            <a:off x="906921" y="5846543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Histogram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DFA3A47-C0C0-A557-9604-D03970B4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 err="1"/>
              <a:t>Pareto </a:t>
            </a:r>
            <a:r>
              <a:rPr lang="hr" dirty="0"/>
              <a:t>dijagram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456072"/>
            <a:ext cx="1944280" cy="3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2DB569-945E-6292-5AA5-5A25AB923B4F}"/>
              </a:ext>
            </a:extLst>
          </p:cNvPr>
          <p:cNvSpPr txBox="1"/>
          <p:nvPr/>
        </p:nvSpPr>
        <p:spPr>
          <a:xfrm>
            <a:off x="1716066" y="6196267"/>
            <a:ext cx="62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Histogram -&gt; Pareto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23477155"/>
                  </p:ext>
                </p:extLst>
              </p:nvPr>
            </p:nvGraphicFramePr>
            <p:xfrm>
              <a:off x="1486288" y="1239457"/>
              <a:ext cx="9219423" cy="48595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Wykres 6">
                <a:extLst>
                  <a:ext uri="{FF2B5EF4-FFF2-40B4-BE49-F238E27FC236}">
                    <a16:creationId xmlns:a16="http://schemas.microsoft.com/office/drawing/2014/main" id="{A475DE16-CB3B-4CB9-93DC-88C27D711A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6288" y="1239457"/>
                <a:ext cx="9219423" cy="485950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>
            <a:extLst>
              <a:ext uri="{FF2B5EF4-FFF2-40B4-BE49-F238E27FC236}">
                <a16:creationId xmlns:a16="http://schemas.microsoft.com/office/drawing/2014/main" id="{0234BDBF-BB60-C5D3-493B-B22F88D6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" y="591883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Karta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33118A-10ED-3EFB-60D7-B99AE0CB0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909401"/>
              </p:ext>
            </p:extLst>
          </p:nvPr>
        </p:nvGraphicFramePr>
        <p:xfrm>
          <a:off x="8388992" y="923397"/>
          <a:ext cx="3591420" cy="483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7B382A5A-615C-E9E7-C8EE-8531F1D11E62}"/>
              </a:ext>
            </a:extLst>
          </p:cNvPr>
          <p:cNvSpPr txBox="1">
            <a:spLocks/>
          </p:cNvSpPr>
          <p:nvPr/>
        </p:nvSpPr>
        <p:spPr>
          <a:xfrm>
            <a:off x="729297" y="6492874"/>
            <a:ext cx="4580467" cy="27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0B26B82-3E82-46DE-DAEE-4BC1B8EA48C1}"/>
              </a:ext>
            </a:extLst>
          </p:cNvPr>
          <p:cNvSpPr/>
          <p:nvPr/>
        </p:nvSpPr>
        <p:spPr>
          <a:xfrm>
            <a:off x="6481232" y="5184559"/>
            <a:ext cx="1197952" cy="32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AE0D693-B604-52DC-B304-C1583BEEA15E}"/>
              </a:ext>
            </a:extLst>
          </p:cNvPr>
          <p:cNvSpPr txBox="1"/>
          <p:nvPr/>
        </p:nvSpPr>
        <p:spPr>
          <a:xfrm>
            <a:off x="942316" y="5762296"/>
            <a:ext cx="720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Map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68284974"/>
                  </p:ext>
                </p:extLst>
              </p:nvPr>
            </p:nvGraphicFramePr>
            <p:xfrm>
              <a:off x="772004" y="1546000"/>
              <a:ext cx="7208667" cy="39614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8" name="Wykres 7">
                <a:extLst>
                  <a:ext uri="{FF2B5EF4-FFF2-40B4-BE49-F238E27FC236}">
                    <a16:creationId xmlns:a16="http://schemas.microsoft.com/office/drawing/2014/main" id="{F8B1AEDD-4FD0-4C2A-A0EC-E258739447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004" y="1546000"/>
                <a:ext cx="7208667" cy="396142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rostokąt 8">
            <a:extLst>
              <a:ext uri="{FF2B5EF4-FFF2-40B4-BE49-F238E27FC236}">
                <a16:creationId xmlns:a16="http://schemas.microsoft.com/office/drawing/2014/main" id="{FF2340B2-E48E-2C8F-C50F-67FE2335AA04}"/>
              </a:ext>
            </a:extLst>
          </p:cNvPr>
          <p:cNvSpPr/>
          <p:nvPr/>
        </p:nvSpPr>
        <p:spPr>
          <a:xfrm>
            <a:off x="6356412" y="5069150"/>
            <a:ext cx="1197952" cy="502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36535F5-34A7-48D7-383A-77E2B798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" dirty="0"/>
              <a:t>Kombinirani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37" y="6492874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D0437B-55A6-95E4-6A86-46F200255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865005"/>
              </p:ext>
            </p:extLst>
          </p:nvPr>
        </p:nvGraphicFramePr>
        <p:xfrm>
          <a:off x="8388992" y="365127"/>
          <a:ext cx="3591420" cy="576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2C94791C-E11B-FC8F-8A88-B86C72E88ED5}"/>
              </a:ext>
            </a:extLst>
          </p:cNvPr>
          <p:cNvSpPr txBox="1"/>
          <p:nvPr/>
        </p:nvSpPr>
        <p:spPr>
          <a:xfrm>
            <a:off x="800796" y="5785744"/>
            <a:ext cx="766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recommended charts -&gt; all charts-&gt; Histogram -&gt; Combo chart-&gt;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 chart type and select the secondary axis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37B73AE7-7903-46D0-9BA3-E4B70105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603481"/>
              </p:ext>
            </p:extLst>
          </p:nvPr>
        </p:nvGraphicFramePr>
        <p:xfrm>
          <a:off x="523783" y="1750844"/>
          <a:ext cx="7865209" cy="390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DCDC1D7D-E779-CFCF-13BB-E984392C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9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Dnevni red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potrebe za korištenjem vizualizacije podataka i njezine prednosti </a:t>
            </a:r>
            <a:endParaRPr lang="en-US" sz="2000" dirty="0"/>
          </a:p>
          <a:p>
            <a:r>
              <a:rPr lang="hr" sz="2000" dirty="0"/>
              <a:t>vrste vizualizacije podataka – kada i koju vizualizaciju koristiti</a:t>
            </a:r>
            <a:endParaRPr lang="en-US" sz="2000" dirty="0"/>
          </a:p>
          <a:p>
            <a:r>
              <a:rPr lang="hr" sz="2000" dirty="0"/>
              <a:t>usporedba karata s obzirom na njihova svojstva </a:t>
            </a:r>
            <a:endParaRPr lang="en-US" sz="2000" dirty="0"/>
          </a:p>
          <a:p>
            <a:r>
              <a:rPr lang="hr" sz="2000" dirty="0"/>
              <a:t>opisivanje nadzornih ploča </a:t>
            </a:r>
            <a:endParaRPr lang="en-US" sz="2000" dirty="0"/>
          </a:p>
          <a:p>
            <a:r>
              <a:rPr lang="hr" sz="2000" dirty="0"/>
              <a:t>opisivanje koncepta izgradnje nadzornih ploča </a:t>
            </a:r>
            <a:endParaRPr lang="en-US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powerbi.microsoft.com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1402671" y="2076748"/>
            <a:ext cx="100140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ploče 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skup mnogih dijagrama, mapa i tablica koje omogućuju praćenje </a:t>
            </a:r>
            <a:r>
              <a:rPr lang="hr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hr" sz="2400" kern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analiziranje​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podaci, KPI te operativni i financijski rezultati 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Nadzorne ploče mogu prikazati rezultate u stvarnom vremenu i mogu biti potpuno fleksibilne i kaskadne 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Interaktivnost nadzornih ploča omogućuje produbljivanje analize i prelazak s općeg na specifično ;</a:t>
            </a:r>
          </a:p>
          <a:p>
            <a:pPr marL="285750" indent="-28575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2400" kern="0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Svrha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nadzornih ploča je podrška upravljanju poslovanjem, tj </a:t>
            </a:r>
            <a:r>
              <a:rPr lang="hr" sz="2400" kern="0" dirty="0">
                <a:solidFill>
                  <a:srgbClr val="4472C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hr" sz="24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moraju pružiti informacije potrebne za donošenje poslovnih odluka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6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3AC9012-62BA-39C1-3AAF-4653A69EC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965249"/>
              </p:ext>
            </p:extLst>
          </p:nvPr>
        </p:nvGraphicFramePr>
        <p:xfrm>
          <a:off x="838200" y="516660"/>
          <a:ext cx="11155532" cy="5660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powerbi.microsoft.com, 2023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 – korak po korak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https://www.tableau.com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3F37407-EF4E-F64F-BD60-EC30E7F1A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107825"/>
              </p:ext>
            </p:extLst>
          </p:nvPr>
        </p:nvGraphicFramePr>
        <p:xfrm>
          <a:off x="967665" y="1768424"/>
          <a:ext cx="10537795" cy="383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45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 - </a:t>
            </a:r>
            <a:r>
              <a:rPr lang="hr" dirty="0" err="1"/>
              <a:t>aplikacija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https://www.tableau.com 2023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2ABA01-010A-4826-B78F-329463BD3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77393"/>
              </p:ext>
            </p:extLst>
          </p:nvPr>
        </p:nvGraphicFramePr>
        <p:xfrm>
          <a:off x="3639845" y="800033"/>
          <a:ext cx="8185210" cy="530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B706D3E-6E95-D930-D58C-9A065C2EFB36}"/>
              </a:ext>
            </a:extLst>
          </p:cNvPr>
          <p:cNvSpPr txBox="1"/>
          <p:nvPr/>
        </p:nvSpPr>
        <p:spPr>
          <a:xfrm>
            <a:off x="366945" y="2076748"/>
            <a:ext cx="398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Praktično ne postoji polje u kojem se nadzorne ploče ne mogu koristiti za poboljšanje procesa i donošenje ispravnih poslovnih odluka.</a:t>
            </a:r>
          </a:p>
          <a:p>
            <a:pPr algn="just"/>
            <a:r>
              <a:rPr lang="hr" sz="1800" kern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Vizualizacija podataka pomoću nadzornih ploča gradi svijest zaposlenika o operacijama u gotovo svim mogućim procesima.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Nadzorna ploča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slideteam.net, 2023</a:t>
            </a:r>
          </a:p>
        </p:txBody>
      </p:sp>
      <p:pic>
        <p:nvPicPr>
          <p:cNvPr id="2" name="Obraz 1" descr="Project Management Dashboard Template">
            <a:extLst>
              <a:ext uri="{FF2B5EF4-FFF2-40B4-BE49-F238E27FC236}">
                <a16:creationId xmlns:a16="http://schemas.microsoft.com/office/drawing/2014/main" id="{CA1052FD-2496-0888-71E6-CABB3DB6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5232"/>
            <a:ext cx="576072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Sales performance dashboard sales comparison sales by product category Slide01">
            <a:extLst>
              <a:ext uri="{FF2B5EF4-FFF2-40B4-BE49-F238E27FC236}">
                <a16:creationId xmlns:a16="http://schemas.microsoft.com/office/drawing/2014/main" id="{4E0C2BCB-F411-2CB1-2497-1FE0C2EA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3" y="2622425"/>
            <a:ext cx="5484979" cy="3087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34AC6A-0358-CE85-A00C-9AFFA1D06ED1}"/>
              </a:ext>
            </a:extLst>
          </p:cNvPr>
          <p:cNvSpPr txBox="1">
            <a:spLocks/>
          </p:cNvSpPr>
          <p:nvPr/>
        </p:nvSpPr>
        <p:spPr>
          <a:xfrm>
            <a:off x="6096000" y="475580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slideteam.net, 2023</a:t>
            </a:r>
          </a:p>
        </p:txBody>
      </p:sp>
    </p:spTree>
    <p:extLst>
      <p:ext uri="{BB962C8B-B14F-4D97-AF65-F5344CB8AC3E}">
        <p14:creationId xmlns:p14="http://schemas.microsoft.com/office/powerpoint/2010/main" val="42514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50" y="2371196"/>
            <a:ext cx="10947400" cy="27580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4472C4"/>
                </a:solidFill>
              </a:rPr>
              <a:t>V</a:t>
            </a:r>
            <a:r>
              <a:rPr lang="hr" sz="2000" dirty="0">
                <a:solidFill>
                  <a:srgbClr val="4472C4"/>
                </a:solidFill>
              </a:rPr>
              <a:t>izualizacija podataka </a:t>
            </a:r>
            <a:r>
              <a:rPr lang="hr" sz="2000" dirty="0"/>
              <a:t>je znanje ;</a:t>
            </a:r>
            <a:endParaRPr lang="en-US" sz="2000" dirty="0"/>
          </a:p>
          <a:p>
            <a:r>
              <a:rPr lang="hr" sz="2000" dirty="0" err="1"/>
              <a:t>vizualizacija podataka </a:t>
            </a:r>
            <a:r>
              <a:rPr lang="hr" sz="2000" dirty="0"/>
              <a:t>i nadzorne ploče izgrađuju menadžersku svijest ;</a:t>
            </a:r>
            <a:endParaRPr lang="en-US" sz="2000" dirty="0"/>
          </a:p>
          <a:p>
            <a:r>
              <a:rPr lang="hr" sz="2000" dirty="0" err="1">
                <a:solidFill>
                  <a:srgbClr val="4472C4"/>
                </a:solidFill>
              </a:rPr>
              <a:t>analiza podataka </a:t>
            </a:r>
            <a:r>
              <a:rPr lang="hr" sz="2000" dirty="0">
                <a:solidFill>
                  <a:srgbClr val="4472C4"/>
                </a:solidFill>
              </a:rPr>
              <a:t>podržava donošenje poslovnih </a:t>
            </a:r>
            <a:r>
              <a:rPr lang="hr" sz="2000" dirty="0"/>
              <a:t>odluka ;</a:t>
            </a:r>
            <a:endParaRPr lang="en-US" sz="2000" dirty="0"/>
          </a:p>
          <a:p>
            <a:r>
              <a:rPr lang="hr" sz="2000" dirty="0"/>
              <a:t>postoji mnogo oblika dijagrama - znati koje koristiti za koje podatke ;</a:t>
            </a:r>
            <a:endParaRPr lang="en-US" sz="2000" dirty="0"/>
          </a:p>
          <a:p>
            <a:r>
              <a:rPr lang="hr" sz="2000" dirty="0"/>
              <a:t>upotrebom analiza možee se izgraditi konkurentsku prednost 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9C834BD3-AFA8-EB2C-99CF-E8B8DECEF3D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dirty="0"/>
              <a:t>Hvala na pažnji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Vizualizacija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45581" y="5956106"/>
            <a:ext cx="10515600" cy="65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Graudina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Grundspenkis </a:t>
            </a:r>
            <a:r>
              <a:rPr lang="hr" sz="1200" dirty="0">
                <a:solidFill>
                  <a:srgbClr val="7F7F7F"/>
                </a:solidFill>
              </a:rPr>
              <a:t>(2005.)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Hansoti </a:t>
            </a:r>
            <a:r>
              <a:rPr lang="hr" sz="1200" dirty="0">
                <a:solidFill>
                  <a:srgbClr val="7F7F7F"/>
                </a:solidFill>
              </a:rPr>
              <a:t>(2010)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8E7A572-E24C-847D-D1A7-6FD1219E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751349"/>
            <a:ext cx="11000753" cy="3935076"/>
          </a:xfrm>
        </p:spPr>
        <p:txBody>
          <a:bodyPr/>
          <a:lstStyle/>
          <a:p>
            <a:pPr algn="just"/>
            <a:r>
              <a:rPr lang="hr" sz="2200" kern="0" dirty="0">
                <a:solidFill>
                  <a:srgbClr val="4472C4"/>
                </a:solidFill>
              </a:rPr>
              <a:t>Grafikoni i nadzorne ploče </a:t>
            </a:r>
            <a:r>
              <a:rPr lang="hr" sz="2200" kern="0" dirty="0"/>
              <a:t>su jasni i učinkovito olakšavaju razumijevanje podataka;</a:t>
            </a:r>
          </a:p>
          <a:p>
            <a:pPr algn="just"/>
            <a:r>
              <a:rPr lang="hr" sz="2200" kern="0" dirty="0">
                <a:solidFill>
                  <a:srgbClr val="4472C4"/>
                </a:solidFill>
              </a:rPr>
              <a:t>Metode vizualizacije </a:t>
            </a:r>
            <a:r>
              <a:rPr lang="hr" sz="2200" kern="0" dirty="0"/>
              <a:t>pomažu analizirati podatke i transformirati ih u informacije i znanje o poslovanju</a:t>
            </a:r>
            <a:r>
              <a:rPr lang="hr" sz="2200" kern="0" dirty="0">
                <a:effectLst/>
              </a:rPr>
              <a:t>;</a:t>
            </a:r>
          </a:p>
          <a:p>
            <a:pPr algn="just"/>
            <a:r>
              <a:rPr lang="hr" sz="2200" dirty="0">
                <a:effectLst/>
              </a:rPr>
              <a:t>Sve vrste vizualizacija podataka omogućuju bolje razumijevanje;</a:t>
            </a:r>
            <a:endParaRPr lang="pl-PL" sz="2200" dirty="0"/>
          </a:p>
          <a:p>
            <a:pPr algn="just"/>
            <a:r>
              <a:rPr lang="hr" sz="2200" dirty="0">
                <a:effectLst/>
              </a:rPr>
              <a:t>Vizualizacije omogućuju obraćanje pozornosti na najvažnije stvari, odstupanja i trendove</a:t>
            </a:r>
            <a:r>
              <a:rPr lang="hr" sz="2200" dirty="0"/>
              <a:t>;</a:t>
            </a:r>
          </a:p>
          <a:p>
            <a:pPr algn="just"/>
            <a:r>
              <a:rPr lang="hr" sz="2200" dirty="0">
                <a:effectLst/>
              </a:rPr>
              <a:t>Predstavljanje podataka na grafikonima, kartama i nadzornim pločama pretvara podatke u informacije, što može rezultirati približavanjem znanju potrebnom za donošenje poslovnih odluka.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Vizualizacija 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05077" y="6380692"/>
            <a:ext cx="4580467" cy="33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2105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65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Vizualizacija </a:t>
            </a:r>
            <a:r>
              <a:rPr lang="hr" dirty="0"/>
              <a:t>podataka - </a:t>
            </a:r>
            <a:r>
              <a:rPr lang="hr" dirty="0" err="1"/>
              <a:t>alati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Tezel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Koskela </a:t>
            </a:r>
            <a:r>
              <a:rPr lang="hr" sz="1200" dirty="0">
                <a:solidFill>
                  <a:srgbClr val="7F7F7F"/>
                </a:solidFill>
              </a:rPr>
              <a:t>, </a:t>
            </a:r>
            <a:r>
              <a:rPr lang="hr" sz="1200" dirty="0" err="1">
                <a:solidFill>
                  <a:srgbClr val="7F7F7F"/>
                </a:solidFill>
              </a:rPr>
              <a:t>Tzortzopoulos </a:t>
            </a:r>
            <a:r>
              <a:rPr lang="hr" sz="1200" dirty="0">
                <a:solidFill>
                  <a:srgbClr val="7F7F7F"/>
                </a:solidFill>
              </a:rPr>
              <a:t>(2009). Funkcije vizualnog </a:t>
            </a:r>
            <a:r>
              <a:rPr lang="hr" sz="1200" dirty="0" err="1">
                <a:solidFill>
                  <a:srgbClr val="7F7F7F"/>
                </a:solidFill>
              </a:rPr>
              <a:t>upravljanja </a:t>
            </a:r>
            <a:r>
              <a:rPr lang="hr" sz="1200" dirty="0">
                <a:solidFill>
                  <a:srgbClr val="7F7F7F"/>
                </a:solidFill>
              </a:rPr>
              <a:t>.</a:t>
            </a:r>
            <a:r>
              <a:rPr lang="hr" sz="1200" dirty="0" err="1">
                <a:solidFill>
                  <a:srgbClr val="7F7F7F"/>
                </a:solidFill>
              </a:rPr>
              <a:t>​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605AFF3-901E-289E-AB2E-72AF2C5EA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9076"/>
              </p:ext>
            </p:extLst>
          </p:nvPr>
        </p:nvGraphicFramePr>
        <p:xfrm>
          <a:off x="228600" y="1868487"/>
          <a:ext cx="11644313" cy="216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55C2B13-1D53-5A8C-B135-21E1B6F8908B}"/>
              </a:ext>
            </a:extLst>
          </p:cNvPr>
          <p:cNvSpPr txBox="1"/>
          <p:nvPr/>
        </p:nvSpPr>
        <p:spPr>
          <a:xfrm>
            <a:off x="319087" y="3897746"/>
            <a:ext cx="11553826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metode vizualizacije podataka razvijaju se s razvojem tehnologije, uglavnom BI alata </a:t>
            </a:r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Upravo je razvoj BI-a popularizirao nadzorne ploče koje korisnicima omogućuju analizu i praćenje podataka u stvarnom vremenu .</a:t>
            </a:r>
          </a:p>
        </p:txBody>
      </p:sp>
    </p:spTree>
    <p:extLst>
      <p:ext uri="{BB962C8B-B14F-4D97-AF65-F5344CB8AC3E}">
        <p14:creationId xmlns:p14="http://schemas.microsoft.com/office/powerpoint/2010/main" val="243810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Karte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Izvor: Hansoti </a:t>
            </a:r>
            <a:r>
              <a:rPr lang="hr" sz="1200" dirty="0">
                <a:solidFill>
                  <a:srgbClr val="7F7F7F"/>
                </a:solidFill>
              </a:rPr>
              <a:t>, 2010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7835283" cy="49304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" dirty="0"/>
              <a:t>Postoje mnoge vrste dijagrama, uključujući :</a:t>
            </a:r>
          </a:p>
          <a:p>
            <a:pPr lvl="1" algn="just"/>
            <a:r>
              <a:rPr lang="hr" dirty="0"/>
              <a:t>stupčasti grafikoni ;</a:t>
            </a:r>
          </a:p>
          <a:p>
            <a:pPr lvl="1" algn="just"/>
            <a:r>
              <a:rPr lang="hr" dirty="0"/>
              <a:t>linijski grafikoni ;</a:t>
            </a:r>
          </a:p>
          <a:p>
            <a:pPr lvl="1" algn="just"/>
            <a:r>
              <a:rPr lang="hr" dirty="0"/>
              <a:t>tortni grafikoni ;</a:t>
            </a:r>
          </a:p>
          <a:p>
            <a:pPr lvl="1" algn="just"/>
            <a:r>
              <a:rPr lang="hr" dirty="0"/>
              <a:t>površinske karte ;</a:t>
            </a:r>
          </a:p>
          <a:p>
            <a:pPr lvl="1" algn="just"/>
            <a:r>
              <a:rPr lang="hr" dirty="0"/>
              <a:t>burzovni grafikoni ;</a:t>
            </a:r>
          </a:p>
          <a:p>
            <a:pPr lvl="1" algn="just"/>
            <a:r>
              <a:rPr lang="hr-HR" dirty="0"/>
              <a:t>R</a:t>
            </a:r>
            <a:r>
              <a:rPr lang="hr" dirty="0"/>
              <a:t>adarski grafikoni;</a:t>
            </a:r>
          </a:p>
          <a:p>
            <a:pPr lvl="1" algn="just"/>
            <a:r>
              <a:rPr lang="hr" dirty="0"/>
              <a:t>krafnaste karte ;</a:t>
            </a:r>
          </a:p>
          <a:p>
            <a:pPr lvl="1" algn="just"/>
            <a:r>
              <a:rPr lang="hr" dirty="0"/>
              <a:t>grafikoni točaka ;</a:t>
            </a:r>
          </a:p>
          <a:p>
            <a:pPr lvl="1" algn="just"/>
            <a:r>
              <a:rPr lang="hr" dirty="0"/>
              <a:t>dijagrami lijevka ;</a:t>
            </a:r>
          </a:p>
          <a:p>
            <a:pPr lvl="1" algn="just"/>
            <a:r>
              <a:rPr lang="hr" dirty="0"/>
              <a:t>raspršeni grafikoni ;</a:t>
            </a:r>
          </a:p>
          <a:p>
            <a:pPr lvl="1" algn="just"/>
            <a:r>
              <a:rPr lang="hr-HR" dirty="0"/>
              <a:t>H</a:t>
            </a:r>
            <a:r>
              <a:rPr lang="hr" dirty="0"/>
              <a:t>istogrami;</a:t>
            </a:r>
          </a:p>
          <a:p>
            <a:pPr lvl="1" algn="just"/>
            <a:r>
              <a:rPr lang="hr-HR" dirty="0"/>
              <a:t>K</a:t>
            </a:r>
            <a:r>
              <a:rPr lang="hr" dirty="0"/>
              <a:t>omibnirani grafikoni</a:t>
            </a:r>
          </a:p>
          <a:p>
            <a:pPr lvl="1" algn="just"/>
            <a:r>
              <a:rPr lang="hr" dirty="0"/>
              <a:t>toplinske karte ;</a:t>
            </a:r>
          </a:p>
          <a:p>
            <a:pPr lvl="1" algn="just"/>
            <a:r>
              <a:rPr lang="hr" dirty="0"/>
              <a:t>karte stabala.</a:t>
            </a:r>
            <a:endParaRPr lang="pl-PL" dirty="0"/>
          </a:p>
        </p:txBody>
      </p:sp>
      <p:pic>
        <p:nvPicPr>
          <p:cNvPr id="10" name="Grafika 9" descr="Wykres słupkowy kontur">
            <a:extLst>
              <a:ext uri="{FF2B5EF4-FFF2-40B4-BE49-F238E27FC236}">
                <a16:creationId xmlns:a16="http://schemas.microsoft.com/office/drawing/2014/main" id="{763B81BC-FDF4-A360-A573-3FC5E071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827" y="1276200"/>
            <a:ext cx="1695600" cy="1695600"/>
          </a:xfrm>
          <a:prstGeom prst="rect">
            <a:avLst/>
          </a:prstGeom>
        </p:spPr>
      </p:pic>
      <p:pic>
        <p:nvPicPr>
          <p:cNvPr id="12" name="Grafika 11" descr="Wykres kołowy z wypełnieniem pełnym">
            <a:extLst>
              <a:ext uri="{FF2B5EF4-FFF2-40B4-BE49-F238E27FC236}">
                <a16:creationId xmlns:a16="http://schemas.microsoft.com/office/drawing/2014/main" id="{A1F90724-1648-CB3B-52C5-8D27D17C8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51" y="200100"/>
            <a:ext cx="1696932" cy="1696932"/>
          </a:xfrm>
          <a:prstGeom prst="rect">
            <a:avLst/>
          </a:prstGeom>
        </p:spPr>
      </p:pic>
      <p:pic>
        <p:nvPicPr>
          <p:cNvPr id="14" name="Grafika 13" descr="Wykres punktowy kontur">
            <a:extLst>
              <a:ext uri="{FF2B5EF4-FFF2-40B4-BE49-F238E27FC236}">
                <a16:creationId xmlns:a16="http://schemas.microsoft.com/office/drawing/2014/main" id="{D62FCC77-8FA6-563D-6AA4-4D6672707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827" y="4259062"/>
            <a:ext cx="1695600" cy="1695600"/>
          </a:xfrm>
          <a:prstGeom prst="rect">
            <a:avLst/>
          </a:prstGeom>
        </p:spPr>
      </p:pic>
      <p:pic>
        <p:nvPicPr>
          <p:cNvPr id="16" name="Grafika 15" descr="Wykres radarowy kontur">
            <a:extLst>
              <a:ext uri="{FF2B5EF4-FFF2-40B4-BE49-F238E27FC236}">
                <a16:creationId xmlns:a16="http://schemas.microsoft.com/office/drawing/2014/main" id="{03081D86-7754-887D-AE97-B6B0829A7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2683" y="2723225"/>
            <a:ext cx="1695600" cy="16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Karte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9272ECC-E248-14AE-EC24-47F44B0F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1526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Odabir grafikona treba biti prilagođen vrsti podataka koji se analizira i treba biti uvjetovan potrebom nositelja analize ;</a:t>
            </a:r>
          </a:p>
          <a:p>
            <a:pPr algn="just"/>
            <a:endParaRPr lang="en-US" dirty="0"/>
          </a:p>
          <a:p>
            <a:pPr algn="just"/>
            <a:r>
              <a:rPr lang="hr" dirty="0"/>
              <a:t>Sve vrste vizualizacija podataka omogućuju bolje razumijevanje;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Predstavljanje podataka na grafikonima, kartama i nadzornim pločama pretvara podatke u informacije, što može rezultirati približavanjem znanju potrebnom za donošenje poslovnih odluka 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FCC40EF-564F-7EBF-CFE5-D5058A200FCC}"/>
              </a:ext>
            </a:extLst>
          </p:cNvPr>
          <p:cNvSpPr txBox="1">
            <a:spLocks/>
          </p:cNvSpPr>
          <p:nvPr/>
        </p:nvSpPr>
        <p:spPr>
          <a:xfrm>
            <a:off x="676632" y="6380692"/>
            <a:ext cx="5804600" cy="3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Izvor: Hansoti </a:t>
            </a:r>
            <a:r>
              <a:rPr lang="hr" sz="1200" dirty="0">
                <a:solidFill>
                  <a:srgbClr val="7F7F7F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856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Grafikoni</a:t>
            </a:r>
            <a:endParaRPr lang="pl-PL" dirty="0"/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89CD86DD-961B-9521-B0F5-A59CCF69D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804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2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" dirty="0"/>
              <a:t>Grupirani stupčasti grafikon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7" y="6418691"/>
            <a:ext cx="4580467" cy="309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0C4C83DA-54A4-FE13-1D57-F2C1E0012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641870"/>
              </p:ext>
            </p:extLst>
          </p:nvPr>
        </p:nvGraphicFramePr>
        <p:xfrm>
          <a:off x="1400177" y="1223245"/>
          <a:ext cx="6879758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B8E87E-7104-7059-7A06-8310FB291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160415"/>
              </p:ext>
            </p:extLst>
          </p:nvPr>
        </p:nvGraphicFramePr>
        <p:xfrm>
          <a:off x="8405769" y="486608"/>
          <a:ext cx="3591420" cy="516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EC700-B7FA-33E9-A965-C390A5768CF7}"/>
              </a:ext>
            </a:extLst>
          </p:cNvPr>
          <p:cNvSpPr txBox="1"/>
          <p:nvPr/>
        </p:nvSpPr>
        <p:spPr>
          <a:xfrm>
            <a:off x="939165" y="5845117"/>
            <a:ext cx="7208668" cy="3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to učiniti u MS Excelu: Insert -&gt; Clustered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 chart </a:t>
            </a:r>
            <a:endParaRPr lang="h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4E038C-E4AE-5536-A57C-AA7F8939E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179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B286887E-698A-4D45-9125-771E050E1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1B37B-6FCA-4907-B515-C5C2A9A9A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307AB2-CEF4-4CE3-97BD-2736BED3D725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1282</Words>
  <Application>Microsoft Office PowerPoint</Application>
  <PresentationFormat>Panoramiczny</PresentationFormat>
  <Paragraphs>250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Tahoma</vt:lpstr>
      <vt:lpstr>Motyw pakietu Office</vt:lpstr>
      <vt:lpstr>Napredno korištenje proračunske tablice za analizu logističkih podataka</vt:lpstr>
      <vt:lpstr>Dnevni red</vt:lpstr>
      <vt:lpstr>Vizualizacija </vt:lpstr>
      <vt:lpstr>Vizualizacija </vt:lpstr>
      <vt:lpstr>Vizualizacija podataka - alati</vt:lpstr>
      <vt:lpstr>Karte</vt:lpstr>
      <vt:lpstr>Karte</vt:lpstr>
      <vt:lpstr>Grafikoni</vt:lpstr>
      <vt:lpstr>Grupirani stupčasti grafikon</vt:lpstr>
      <vt:lpstr>Složeno stupčasti grafikon</vt:lpstr>
      <vt:lpstr>Tortni grafikon</vt:lpstr>
      <vt:lpstr>Linijski grafikon</vt:lpstr>
      <vt:lpstr>Stock chart</vt:lpstr>
      <vt:lpstr>Grafikoni</vt:lpstr>
      <vt:lpstr>Radarski grafikon</vt:lpstr>
      <vt:lpstr>Histogram</vt:lpstr>
      <vt:lpstr>Pareto dijagram</vt:lpstr>
      <vt:lpstr>Karta</vt:lpstr>
      <vt:lpstr>Kombinirani grafikon</vt:lpstr>
      <vt:lpstr>Nadzorna ploča</vt:lpstr>
      <vt:lpstr>Nadzorna ploča</vt:lpstr>
      <vt:lpstr>Nadzorna ploča – korak po korak</vt:lpstr>
      <vt:lpstr>Nadzorna ploča - aplikacija</vt:lpstr>
      <vt:lpstr>Nadzorna ploča</vt:lpstr>
      <vt:lpstr>Sažetak</vt:lpstr>
      <vt:lpstr>Authors:  Katarzyna Grzybowska Katarzyna Ragin-Skorecka Katarzyna Siemieniak Piotr Cyplik Michał Adamczak Jędrzej Jankowski-Guzy Adrianna Toboła-Walaszczyk  Final version: June 2025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75</cp:revision>
  <dcterms:created xsi:type="dcterms:W3CDTF">2023-07-06T12:09:08Z</dcterms:created>
  <dcterms:modified xsi:type="dcterms:W3CDTF">2025-11-07T20:29:59Z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