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Ex1.xml" ContentType="application/vnd.ms-office.chartex+xml"/>
  <Override PartName="/ppt/charts/style7.xml" ContentType="application/vnd.ms-office.chartstyle+xml"/>
  <Override PartName="/ppt/charts/colors7.xml" ContentType="application/vnd.ms-office.chartcolorstyl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rts/chartEx2.xml" ContentType="application/vnd.ms-office.chartex+xml"/>
  <Override PartName="/ppt/charts/style8.xml" ContentType="application/vnd.ms-office.chartstyle+xml"/>
  <Override PartName="/ppt/charts/colors8.xml" ContentType="application/vnd.ms-office.chartcolorstyl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rts/chartEx3.xml" ContentType="application/vnd.ms-office.chartex+xml"/>
  <Override PartName="/ppt/charts/style9.xml" ContentType="application/vnd.ms-office.chartstyle+xml"/>
  <Override PartName="/ppt/charts/colors9.xml" ContentType="application/vnd.ms-office.chartcolorstyl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charts/chart7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84" r:id="rId7"/>
    <p:sldId id="281" r:id="rId8"/>
    <p:sldId id="282" r:id="rId9"/>
    <p:sldId id="286" r:id="rId10"/>
    <p:sldId id="287" r:id="rId11"/>
    <p:sldId id="276" r:id="rId12"/>
    <p:sldId id="267" r:id="rId13"/>
    <p:sldId id="261" r:id="rId14"/>
    <p:sldId id="268" r:id="rId15"/>
    <p:sldId id="269" r:id="rId16"/>
    <p:sldId id="270" r:id="rId17"/>
    <p:sldId id="277" r:id="rId18"/>
    <p:sldId id="271" r:id="rId19"/>
    <p:sldId id="272" r:id="rId20"/>
    <p:sldId id="273" r:id="rId21"/>
    <p:sldId id="274" r:id="rId22"/>
    <p:sldId id="275" r:id="rId23"/>
    <p:sldId id="285" r:id="rId24"/>
    <p:sldId id="262" r:id="rId25"/>
    <p:sldId id="279" r:id="rId26"/>
    <p:sldId id="280" r:id="rId27"/>
    <p:sldId id="278" r:id="rId28"/>
    <p:sldId id="266" r:id="rId29"/>
    <p:sldId id="336" r:id="rId30"/>
    <p:sldId id="263" r:id="rId3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7E898A"/>
    <a:srgbClr val="BA4C4C"/>
    <a:srgbClr val="B9B9B9"/>
    <a:srgbClr val="8ABD51"/>
    <a:srgbClr val="45455B"/>
    <a:srgbClr val="595959"/>
    <a:srgbClr val="6A6A6A"/>
    <a:srgbClr val="7F7F7F"/>
    <a:srgbClr val="AEAE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60" d="100"/>
          <a:sy n="60" d="100"/>
        </p:scale>
        <p:origin x="76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ebowapolska-my.sharepoint.com/personal/j_jankowski-guzy_debowa_pl/Documents/Pulpit/D&#281;bowa/Analizy%202023/Analiza%20zwierzak&#243;w_zebranie%20zarz&#261;du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ebowapolska-my.sharepoint.com/personal/j_jankowski-guzy_debowa_pl/Documents/Pulpit/D&#281;bowa/Analizy%202023/Analiza%20zwierzak&#243;w_zebranie%20zarz&#261;du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ebowapolska-my.sharepoint.com/personal/j_jankowski-guzy_debowa_pl/Documents/Pulpit/D&#281;bowa/Analizy%202023/Analiza%20zwierzak&#243;w_zebranie%20zarz&#261;du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ato\Downloads\Zeszyt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ato\Downloads\Zeszyt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ato\Downloads\Zeszyt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ato\Downloads\Zeszyt1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microsoft.com/office/2011/relationships/chartStyle" Target="style7.xml"/><Relationship Id="rId1" Type="http://schemas.openxmlformats.org/officeDocument/2006/relationships/oleObject" Target="https://debowapolska-my.sharepoint.com/personal/j_jankowski-guzy_debowa_pl/Documents/Pulpit/D&#281;bowa/Analizy%202023/Analiza%20zwierzak&#243;w_zebranie%20zarz&#261;du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microsoft.com/office/2011/relationships/chartStyle" Target="style8.xml"/><Relationship Id="rId1" Type="http://schemas.openxmlformats.org/officeDocument/2006/relationships/oleObject" Target="file:///C:\Users\adato\Downloads\Zeszyt1.xlsx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microsoft.com/office/2011/relationships/chartStyle" Target="style9.xml"/><Relationship Id="rId1" Type="http://schemas.openxmlformats.org/officeDocument/2006/relationships/oleObject" Target="file:///C:\Users\adato\Downloads\Zeszyt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Podsumowanie!$W$4</c:f>
              <c:strCache>
                <c:ptCount val="1"/>
                <c:pt idx="0">
                  <c:v>Department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Podsumowanie!$X$3:$AA$3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Podsumowanie!$X$4:$AA$4</c:f>
              <c:numCache>
                <c:formatCode>General</c:formatCode>
                <c:ptCount val="4"/>
                <c:pt idx="0">
                  <c:v>177</c:v>
                </c:pt>
                <c:pt idx="1">
                  <c:v>157</c:v>
                </c:pt>
                <c:pt idx="2">
                  <c:v>160</c:v>
                </c:pt>
                <c:pt idx="3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74-4C17-9FEF-1F06E7E1D88E}"/>
            </c:ext>
          </c:extLst>
        </c:ser>
        <c:ser>
          <c:idx val="1"/>
          <c:order val="1"/>
          <c:tx>
            <c:strRef>
              <c:f>Podsumowanie!$W$5</c:f>
              <c:strCache>
                <c:ptCount val="1"/>
                <c:pt idx="0">
                  <c:v>Department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Podsumowanie!$X$3:$AA$3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Podsumowanie!$X$5:$AA$5</c:f>
              <c:numCache>
                <c:formatCode>General</c:formatCode>
                <c:ptCount val="4"/>
                <c:pt idx="0">
                  <c:v>188</c:v>
                </c:pt>
                <c:pt idx="1">
                  <c:v>161</c:v>
                </c:pt>
                <c:pt idx="2">
                  <c:v>150</c:v>
                </c:pt>
                <c:pt idx="3">
                  <c:v>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74-4C17-9FEF-1F06E7E1D88E}"/>
            </c:ext>
          </c:extLst>
        </c:ser>
        <c:ser>
          <c:idx val="2"/>
          <c:order val="2"/>
          <c:tx>
            <c:strRef>
              <c:f>Podsumowanie!$W$6</c:f>
              <c:strCache>
                <c:ptCount val="1"/>
                <c:pt idx="0">
                  <c:v>Department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Podsumowanie!$X$3:$AA$3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Podsumowanie!$X$6:$AA$6</c:f>
              <c:numCache>
                <c:formatCode>General</c:formatCode>
                <c:ptCount val="4"/>
                <c:pt idx="0">
                  <c:v>162</c:v>
                </c:pt>
                <c:pt idx="1">
                  <c:v>198</c:v>
                </c:pt>
                <c:pt idx="2">
                  <c:v>191</c:v>
                </c:pt>
                <c:pt idx="3">
                  <c:v>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74-4C17-9FEF-1F06E7E1D8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1364432"/>
        <c:axId val="1833850528"/>
      </c:barChart>
      <c:catAx>
        <c:axId val="481364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3850528"/>
        <c:crosses val="autoZero"/>
        <c:auto val="1"/>
        <c:lblAlgn val="ctr"/>
        <c:lblOffset val="100"/>
        <c:noMultiLvlLbl val="0"/>
      </c:catAx>
      <c:valAx>
        <c:axId val="1833850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1364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Podsumowanie!$W$4</c:f>
              <c:strCache>
                <c:ptCount val="1"/>
                <c:pt idx="0">
                  <c:v>Department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Podsumowanie!$X$3:$AA$3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Podsumowanie!$X$4:$AA$4</c:f>
              <c:numCache>
                <c:formatCode>General</c:formatCode>
                <c:ptCount val="4"/>
                <c:pt idx="0">
                  <c:v>177</c:v>
                </c:pt>
                <c:pt idx="1">
                  <c:v>157</c:v>
                </c:pt>
                <c:pt idx="2">
                  <c:v>160</c:v>
                </c:pt>
                <c:pt idx="3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96-4DC8-A883-9A735FF8F191}"/>
            </c:ext>
          </c:extLst>
        </c:ser>
        <c:ser>
          <c:idx val="1"/>
          <c:order val="1"/>
          <c:tx>
            <c:strRef>
              <c:f>Podsumowanie!$W$5</c:f>
              <c:strCache>
                <c:ptCount val="1"/>
                <c:pt idx="0">
                  <c:v>Department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Podsumowanie!$X$3:$AA$3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Podsumowanie!$X$5:$AA$5</c:f>
              <c:numCache>
                <c:formatCode>General</c:formatCode>
                <c:ptCount val="4"/>
                <c:pt idx="0">
                  <c:v>188</c:v>
                </c:pt>
                <c:pt idx="1">
                  <c:v>161</c:v>
                </c:pt>
                <c:pt idx="2">
                  <c:v>150</c:v>
                </c:pt>
                <c:pt idx="3">
                  <c:v>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96-4DC8-A883-9A735FF8F191}"/>
            </c:ext>
          </c:extLst>
        </c:ser>
        <c:ser>
          <c:idx val="2"/>
          <c:order val="2"/>
          <c:tx>
            <c:strRef>
              <c:f>Podsumowanie!$W$6</c:f>
              <c:strCache>
                <c:ptCount val="1"/>
                <c:pt idx="0">
                  <c:v>Department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Podsumowanie!$X$3:$AA$3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Podsumowanie!$X$6:$AA$6</c:f>
              <c:numCache>
                <c:formatCode>General</c:formatCode>
                <c:ptCount val="4"/>
                <c:pt idx="0">
                  <c:v>162</c:v>
                </c:pt>
                <c:pt idx="1">
                  <c:v>198</c:v>
                </c:pt>
                <c:pt idx="2">
                  <c:v>191</c:v>
                </c:pt>
                <c:pt idx="3">
                  <c:v>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96-4DC8-A883-9A735FF8F1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81364432"/>
        <c:axId val="1833850528"/>
      </c:barChart>
      <c:catAx>
        <c:axId val="481364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3850528"/>
        <c:crosses val="autoZero"/>
        <c:auto val="1"/>
        <c:lblAlgn val="ctr"/>
        <c:lblOffset val="100"/>
        <c:noMultiLvlLbl val="0"/>
      </c:catAx>
      <c:valAx>
        <c:axId val="1833850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1364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Podsumowanie!$AB$3</c:f>
              <c:strCache>
                <c:ptCount val="1"/>
                <c:pt idx="0">
                  <c:v>Suma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585-409B-BD3F-888F7F65FF3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585-409B-BD3F-888F7F65FF3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585-409B-BD3F-888F7F65FF3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Podsumowanie!$W$4:$W$6</c:f>
              <c:strCache>
                <c:ptCount val="3"/>
                <c:pt idx="0">
                  <c:v>Department 1</c:v>
                </c:pt>
                <c:pt idx="1">
                  <c:v>Department 2</c:v>
                </c:pt>
                <c:pt idx="2">
                  <c:v>Department 3</c:v>
                </c:pt>
              </c:strCache>
            </c:strRef>
          </c:cat>
          <c:val>
            <c:numRef>
              <c:f>Podsumowanie!$AB$4:$AB$6</c:f>
              <c:numCache>
                <c:formatCode>General</c:formatCode>
                <c:ptCount val="3"/>
                <c:pt idx="0">
                  <c:v>644</c:v>
                </c:pt>
                <c:pt idx="1">
                  <c:v>671</c:v>
                </c:pt>
                <c:pt idx="2">
                  <c:v>726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585-409B-BD3F-888F7F65FF3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090041485544618E-2"/>
          <c:y val="6.1921780526856464E-2"/>
          <c:w val="0.94243463581438958"/>
          <c:h val="0.83710633631215481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exp"/>
            <c:forward val="3"/>
            <c:dispRSqr val="0"/>
            <c:dispEq val="1"/>
            <c:trendlineLbl>
              <c:layout>
                <c:manualLayout>
                  <c:x val="-6.795836515833456E-2"/>
                  <c:y val="2.2501872468136161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val>
            <c:numRef>
              <c:f>PL!$I$25:$T$25</c:f>
              <c:numCache>
                <c:formatCode>General</c:formatCode>
                <c:ptCount val="12"/>
                <c:pt idx="0">
                  <c:v>111</c:v>
                </c:pt>
                <c:pt idx="1">
                  <c:v>137</c:v>
                </c:pt>
                <c:pt idx="2">
                  <c:v>153</c:v>
                </c:pt>
                <c:pt idx="3">
                  <c:v>170</c:v>
                </c:pt>
                <c:pt idx="4">
                  <c:v>187</c:v>
                </c:pt>
                <c:pt idx="5">
                  <c:v>214</c:v>
                </c:pt>
                <c:pt idx="6">
                  <c:v>246</c:v>
                </c:pt>
                <c:pt idx="7">
                  <c:v>274</c:v>
                </c:pt>
                <c:pt idx="8">
                  <c:v>289</c:v>
                </c:pt>
                <c:pt idx="9">
                  <c:v>321</c:v>
                </c:pt>
                <c:pt idx="10">
                  <c:v>350</c:v>
                </c:pt>
                <c:pt idx="11">
                  <c:v>446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PL!#REF!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1-B84B-4E8D-BEBA-D7D4730793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80106176"/>
        <c:axId val="404542064"/>
      </c:lineChart>
      <c:catAx>
        <c:axId val="1980106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4542064"/>
        <c:crosses val="autoZero"/>
        <c:auto val="1"/>
        <c:lblAlgn val="ctr"/>
        <c:lblOffset val="100"/>
        <c:noMultiLvlLbl val="0"/>
      </c:catAx>
      <c:valAx>
        <c:axId val="4045420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106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tockChart>
        <c:ser>
          <c:idx val="0"/>
          <c:order val="0"/>
          <c:tx>
            <c:strRef>
              <c:f>ENG!$W$4</c:f>
              <c:strCache>
                <c:ptCount val="1"/>
                <c:pt idx="0">
                  <c:v>Opening price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ENG!$V$5:$V$16</c:f>
              <c:numCache>
                <c:formatCode>m/d/yyyy</c:formatCode>
                <c:ptCount val="12"/>
                <c:pt idx="0">
                  <c:v>45233</c:v>
                </c:pt>
                <c:pt idx="1">
                  <c:v>45234</c:v>
                </c:pt>
                <c:pt idx="2">
                  <c:v>45235</c:v>
                </c:pt>
                <c:pt idx="3">
                  <c:v>45236</c:v>
                </c:pt>
                <c:pt idx="4">
                  <c:v>45237</c:v>
                </c:pt>
                <c:pt idx="5">
                  <c:v>45238</c:v>
                </c:pt>
                <c:pt idx="6">
                  <c:v>45239</c:v>
                </c:pt>
                <c:pt idx="7">
                  <c:v>45240</c:v>
                </c:pt>
                <c:pt idx="8">
                  <c:v>45241</c:v>
                </c:pt>
                <c:pt idx="9">
                  <c:v>45242</c:v>
                </c:pt>
                <c:pt idx="10">
                  <c:v>45243</c:v>
                </c:pt>
                <c:pt idx="11">
                  <c:v>45244</c:v>
                </c:pt>
              </c:numCache>
            </c:numRef>
          </c:cat>
          <c:val>
            <c:numRef>
              <c:f>ENG!$W$5:$W$16</c:f>
              <c:numCache>
                <c:formatCode>General</c:formatCode>
                <c:ptCount val="12"/>
                <c:pt idx="0">
                  <c:v>113</c:v>
                </c:pt>
                <c:pt idx="1">
                  <c:v>140</c:v>
                </c:pt>
                <c:pt idx="2">
                  <c:v>155</c:v>
                </c:pt>
                <c:pt idx="3">
                  <c:v>172</c:v>
                </c:pt>
                <c:pt idx="4">
                  <c:v>188</c:v>
                </c:pt>
                <c:pt idx="5">
                  <c:v>113</c:v>
                </c:pt>
                <c:pt idx="6">
                  <c:v>140</c:v>
                </c:pt>
                <c:pt idx="7">
                  <c:v>155</c:v>
                </c:pt>
                <c:pt idx="8">
                  <c:v>172</c:v>
                </c:pt>
                <c:pt idx="9">
                  <c:v>188</c:v>
                </c:pt>
                <c:pt idx="10">
                  <c:v>155</c:v>
                </c:pt>
                <c:pt idx="11">
                  <c:v>172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D20-4A6B-95FE-A55544DC525F}"/>
            </c:ext>
          </c:extLst>
        </c:ser>
        <c:ser>
          <c:idx val="1"/>
          <c:order val="1"/>
          <c:tx>
            <c:strRef>
              <c:f>ENG!$X$4</c:f>
              <c:strCache>
                <c:ptCount val="1"/>
                <c:pt idx="0">
                  <c:v>Min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ENG!$V$5:$V$16</c:f>
              <c:numCache>
                <c:formatCode>m/d/yyyy</c:formatCode>
                <c:ptCount val="12"/>
                <c:pt idx="0">
                  <c:v>45233</c:v>
                </c:pt>
                <c:pt idx="1">
                  <c:v>45234</c:v>
                </c:pt>
                <c:pt idx="2">
                  <c:v>45235</c:v>
                </c:pt>
                <c:pt idx="3">
                  <c:v>45236</c:v>
                </c:pt>
                <c:pt idx="4">
                  <c:v>45237</c:v>
                </c:pt>
                <c:pt idx="5">
                  <c:v>45238</c:v>
                </c:pt>
                <c:pt idx="6">
                  <c:v>45239</c:v>
                </c:pt>
                <c:pt idx="7">
                  <c:v>45240</c:v>
                </c:pt>
                <c:pt idx="8">
                  <c:v>45241</c:v>
                </c:pt>
                <c:pt idx="9">
                  <c:v>45242</c:v>
                </c:pt>
                <c:pt idx="10">
                  <c:v>45243</c:v>
                </c:pt>
                <c:pt idx="11">
                  <c:v>45244</c:v>
                </c:pt>
              </c:numCache>
            </c:numRef>
          </c:cat>
          <c:val>
            <c:numRef>
              <c:f>ENG!$X$5:$X$16</c:f>
              <c:numCache>
                <c:formatCode>General</c:formatCode>
                <c:ptCount val="12"/>
                <c:pt idx="0">
                  <c:v>111</c:v>
                </c:pt>
                <c:pt idx="1">
                  <c:v>137</c:v>
                </c:pt>
                <c:pt idx="2">
                  <c:v>153</c:v>
                </c:pt>
                <c:pt idx="3">
                  <c:v>170</c:v>
                </c:pt>
                <c:pt idx="4">
                  <c:v>187</c:v>
                </c:pt>
                <c:pt idx="5">
                  <c:v>111</c:v>
                </c:pt>
                <c:pt idx="6">
                  <c:v>137</c:v>
                </c:pt>
                <c:pt idx="7">
                  <c:v>153</c:v>
                </c:pt>
                <c:pt idx="8">
                  <c:v>170</c:v>
                </c:pt>
                <c:pt idx="9">
                  <c:v>187</c:v>
                </c:pt>
                <c:pt idx="10">
                  <c:v>153</c:v>
                </c:pt>
                <c:pt idx="11">
                  <c:v>170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D20-4A6B-95FE-A55544DC525F}"/>
            </c:ext>
          </c:extLst>
        </c:ser>
        <c:ser>
          <c:idx val="2"/>
          <c:order val="2"/>
          <c:tx>
            <c:strRef>
              <c:f>ENG!$Y$4</c:f>
              <c:strCache>
                <c:ptCount val="1"/>
                <c:pt idx="0">
                  <c:v>Max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ENG!$V$5:$V$16</c:f>
              <c:numCache>
                <c:formatCode>m/d/yyyy</c:formatCode>
                <c:ptCount val="12"/>
                <c:pt idx="0">
                  <c:v>45233</c:v>
                </c:pt>
                <c:pt idx="1">
                  <c:v>45234</c:v>
                </c:pt>
                <c:pt idx="2">
                  <c:v>45235</c:v>
                </c:pt>
                <c:pt idx="3">
                  <c:v>45236</c:v>
                </c:pt>
                <c:pt idx="4">
                  <c:v>45237</c:v>
                </c:pt>
                <c:pt idx="5">
                  <c:v>45238</c:v>
                </c:pt>
                <c:pt idx="6">
                  <c:v>45239</c:v>
                </c:pt>
                <c:pt idx="7">
                  <c:v>45240</c:v>
                </c:pt>
                <c:pt idx="8">
                  <c:v>45241</c:v>
                </c:pt>
                <c:pt idx="9">
                  <c:v>45242</c:v>
                </c:pt>
                <c:pt idx="10">
                  <c:v>45243</c:v>
                </c:pt>
                <c:pt idx="11">
                  <c:v>45244</c:v>
                </c:pt>
              </c:numCache>
            </c:numRef>
          </c:cat>
          <c:val>
            <c:numRef>
              <c:f>ENG!$Y$5:$Y$16</c:f>
              <c:numCache>
                <c:formatCode>General</c:formatCode>
                <c:ptCount val="12"/>
                <c:pt idx="0">
                  <c:v>150</c:v>
                </c:pt>
                <c:pt idx="1">
                  <c:v>150</c:v>
                </c:pt>
                <c:pt idx="2">
                  <c:v>164</c:v>
                </c:pt>
                <c:pt idx="3">
                  <c:v>184</c:v>
                </c:pt>
                <c:pt idx="4">
                  <c:v>202</c:v>
                </c:pt>
                <c:pt idx="5">
                  <c:v>150</c:v>
                </c:pt>
                <c:pt idx="6">
                  <c:v>150</c:v>
                </c:pt>
                <c:pt idx="7">
                  <c:v>164</c:v>
                </c:pt>
                <c:pt idx="8">
                  <c:v>184</c:v>
                </c:pt>
                <c:pt idx="9">
                  <c:v>202</c:v>
                </c:pt>
                <c:pt idx="10">
                  <c:v>164</c:v>
                </c:pt>
                <c:pt idx="11">
                  <c:v>184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D20-4A6B-95FE-A55544DC525F}"/>
            </c:ext>
          </c:extLst>
        </c:ser>
        <c:ser>
          <c:idx val="3"/>
          <c:order val="3"/>
          <c:tx>
            <c:strRef>
              <c:f>ENG!$Z$4</c:f>
              <c:strCache>
                <c:ptCount val="1"/>
                <c:pt idx="0">
                  <c:v>Price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cat>
            <c:numRef>
              <c:f>ENG!$V$5:$V$16</c:f>
              <c:numCache>
                <c:formatCode>m/d/yyyy</c:formatCode>
                <c:ptCount val="12"/>
                <c:pt idx="0">
                  <c:v>45233</c:v>
                </c:pt>
                <c:pt idx="1">
                  <c:v>45234</c:v>
                </c:pt>
                <c:pt idx="2">
                  <c:v>45235</c:v>
                </c:pt>
                <c:pt idx="3">
                  <c:v>45236</c:v>
                </c:pt>
                <c:pt idx="4">
                  <c:v>45237</c:v>
                </c:pt>
                <c:pt idx="5">
                  <c:v>45238</c:v>
                </c:pt>
                <c:pt idx="6">
                  <c:v>45239</c:v>
                </c:pt>
                <c:pt idx="7">
                  <c:v>45240</c:v>
                </c:pt>
                <c:pt idx="8">
                  <c:v>45241</c:v>
                </c:pt>
                <c:pt idx="9">
                  <c:v>45242</c:v>
                </c:pt>
                <c:pt idx="10">
                  <c:v>45243</c:v>
                </c:pt>
                <c:pt idx="11">
                  <c:v>45244</c:v>
                </c:pt>
              </c:numCache>
            </c:numRef>
          </c:cat>
          <c:val>
            <c:numRef>
              <c:f>ENG!$Z$5:$Z$16</c:f>
              <c:numCache>
                <c:formatCode>General</c:formatCode>
                <c:ptCount val="12"/>
                <c:pt idx="0">
                  <c:v>121</c:v>
                </c:pt>
                <c:pt idx="1">
                  <c:v>145</c:v>
                </c:pt>
                <c:pt idx="2">
                  <c:v>163</c:v>
                </c:pt>
                <c:pt idx="3">
                  <c:v>177</c:v>
                </c:pt>
                <c:pt idx="4">
                  <c:v>193</c:v>
                </c:pt>
                <c:pt idx="5">
                  <c:v>121</c:v>
                </c:pt>
                <c:pt idx="6">
                  <c:v>145</c:v>
                </c:pt>
                <c:pt idx="7">
                  <c:v>163</c:v>
                </c:pt>
                <c:pt idx="8">
                  <c:v>177</c:v>
                </c:pt>
                <c:pt idx="9">
                  <c:v>193</c:v>
                </c:pt>
                <c:pt idx="10">
                  <c:v>163</c:v>
                </c:pt>
                <c:pt idx="11">
                  <c:v>177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D20-4A6B-95FE-A55544DC52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upDownBars>
          <c:gapWidth val="89"/>
          <c:upBars>
            <c:spPr>
              <a:solidFill>
                <a:schemeClr val="lt1"/>
              </a:solidFill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upBars>
          <c:downBars>
            <c:spPr>
              <a:solidFill>
                <a:schemeClr val="dk1">
                  <a:lumMod val="75000"/>
                  <a:lumOff val="25000"/>
                </a:schemeClr>
              </a:solidFill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downBars>
        </c:upDownBars>
        <c:axId val="595617984"/>
        <c:axId val="393471839"/>
      </c:stockChart>
      <c:dateAx>
        <c:axId val="59561798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3471839"/>
        <c:crosses val="autoZero"/>
        <c:auto val="1"/>
        <c:lblOffset val="100"/>
        <c:baseTimeUnit val="days"/>
      </c:dateAx>
      <c:valAx>
        <c:axId val="3934718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5617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ENG!$W$33</c:f>
              <c:strCache>
                <c:ptCount val="1"/>
                <c:pt idx="0">
                  <c:v>Supplier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ENG!$V$34:$V$38</c:f>
              <c:strCache>
                <c:ptCount val="5"/>
                <c:pt idx="0">
                  <c:v>Price</c:v>
                </c:pt>
                <c:pt idx="1">
                  <c:v>Quality</c:v>
                </c:pt>
                <c:pt idx="2">
                  <c:v>Timeliness</c:v>
                </c:pt>
                <c:pt idx="3">
                  <c:v>Financial condition</c:v>
                </c:pt>
                <c:pt idx="4">
                  <c:v>CSR</c:v>
                </c:pt>
              </c:strCache>
            </c:strRef>
          </c:cat>
          <c:val>
            <c:numRef>
              <c:f>ENG!$W$34:$W$38</c:f>
              <c:numCache>
                <c:formatCode>General</c:formatCode>
                <c:ptCount val="5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4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78-40BE-8224-AB5BAE899C2F}"/>
            </c:ext>
          </c:extLst>
        </c:ser>
        <c:ser>
          <c:idx val="1"/>
          <c:order val="1"/>
          <c:tx>
            <c:strRef>
              <c:f>ENG!$X$33</c:f>
              <c:strCache>
                <c:ptCount val="1"/>
                <c:pt idx="0">
                  <c:v>Supplier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ENG!$V$34:$V$38</c:f>
              <c:strCache>
                <c:ptCount val="5"/>
                <c:pt idx="0">
                  <c:v>Price</c:v>
                </c:pt>
                <c:pt idx="1">
                  <c:v>Quality</c:v>
                </c:pt>
                <c:pt idx="2">
                  <c:v>Timeliness</c:v>
                </c:pt>
                <c:pt idx="3">
                  <c:v>Financial condition</c:v>
                </c:pt>
                <c:pt idx="4">
                  <c:v>CSR</c:v>
                </c:pt>
              </c:strCache>
            </c:strRef>
          </c:cat>
          <c:val>
            <c:numRef>
              <c:f>ENG!$X$34:$X$38</c:f>
              <c:numCache>
                <c:formatCode>General</c:formatCode>
                <c:ptCount val="5"/>
                <c:pt idx="0">
                  <c:v>3</c:v>
                </c:pt>
                <c:pt idx="1">
                  <c:v>5</c:v>
                </c:pt>
                <c:pt idx="2">
                  <c:v>5</c:v>
                </c:pt>
                <c:pt idx="3">
                  <c:v>4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78-40BE-8224-AB5BAE899C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1140384"/>
        <c:axId val="2113836767"/>
      </c:radarChart>
      <c:catAx>
        <c:axId val="49114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3836767"/>
        <c:crosses val="autoZero"/>
        <c:auto val="1"/>
        <c:lblAlgn val="ctr"/>
        <c:lblOffset val="100"/>
        <c:noMultiLvlLbl val="0"/>
      </c:catAx>
      <c:valAx>
        <c:axId val="21138367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1140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ENG!$G$7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ENG!$H$4:$S$4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ENG!$H$7:$S$7</c:f>
              <c:numCache>
                <c:formatCode>General</c:formatCode>
                <c:ptCount val="12"/>
                <c:pt idx="0">
                  <c:v>121</c:v>
                </c:pt>
                <c:pt idx="1">
                  <c:v>145</c:v>
                </c:pt>
                <c:pt idx="2">
                  <c:v>163</c:v>
                </c:pt>
                <c:pt idx="3">
                  <c:v>177</c:v>
                </c:pt>
                <c:pt idx="4">
                  <c:v>193</c:v>
                </c:pt>
                <c:pt idx="5">
                  <c:v>216</c:v>
                </c:pt>
                <c:pt idx="6">
                  <c:v>250</c:v>
                </c:pt>
                <c:pt idx="7">
                  <c:v>275</c:v>
                </c:pt>
                <c:pt idx="8">
                  <c:v>290</c:v>
                </c:pt>
                <c:pt idx="9">
                  <c:v>330</c:v>
                </c:pt>
                <c:pt idx="10">
                  <c:v>360</c:v>
                </c:pt>
                <c:pt idx="11">
                  <c:v>450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D5-448D-9F96-F1BB11EA83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3278943"/>
        <c:axId val="5673359"/>
      </c:barChart>
      <c:lineChart>
        <c:grouping val="standard"/>
        <c:varyColors val="0"/>
        <c:ser>
          <c:idx val="1"/>
          <c:order val="1"/>
          <c:tx>
            <c:strRef>
              <c:f>ENG!$G$8</c:f>
              <c:strCache>
                <c:ptCount val="1"/>
                <c:pt idx="0">
                  <c:v>Profitability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ENG!$H$4:$S$4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ENG!$H$8:$S$8</c:f>
              <c:numCache>
                <c:formatCode>0%</c:formatCode>
                <c:ptCount val="12"/>
                <c:pt idx="0">
                  <c:v>0.09</c:v>
                </c:pt>
                <c:pt idx="1">
                  <c:v>0.06</c:v>
                </c:pt>
                <c:pt idx="2">
                  <c:v>0.1</c:v>
                </c:pt>
                <c:pt idx="3">
                  <c:v>0.11</c:v>
                </c:pt>
                <c:pt idx="4">
                  <c:v>0.1</c:v>
                </c:pt>
                <c:pt idx="5">
                  <c:v>0.11</c:v>
                </c:pt>
                <c:pt idx="6">
                  <c:v>0.08</c:v>
                </c:pt>
                <c:pt idx="7">
                  <c:v>0.11</c:v>
                </c:pt>
                <c:pt idx="8">
                  <c:v>7.0000000000000007E-2</c:v>
                </c:pt>
                <c:pt idx="9">
                  <c:v>0.09</c:v>
                </c:pt>
                <c:pt idx="10">
                  <c:v>0.13</c:v>
                </c:pt>
                <c:pt idx="11">
                  <c:v>7.0000000000000007E-2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CD5-448D-9F96-F1BB11EA83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3281343"/>
        <c:axId val="5674351"/>
      </c:lineChart>
      <c:catAx>
        <c:axId val="823278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73359"/>
        <c:crosses val="autoZero"/>
        <c:auto val="1"/>
        <c:lblAlgn val="ctr"/>
        <c:lblOffset val="100"/>
        <c:noMultiLvlLbl val="0"/>
      </c:catAx>
      <c:valAx>
        <c:axId val="567335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3278943"/>
        <c:crosses val="autoZero"/>
        <c:crossBetween val="between"/>
      </c:valAx>
      <c:valAx>
        <c:axId val="5674351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3281343"/>
        <c:crosses val="max"/>
        <c:crossBetween val="between"/>
      </c:valAx>
      <c:catAx>
        <c:axId val="82328134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67435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Podsumowanie!$AQ$35:$AQ$84</cx:f>
        <cx:lvl ptCount="50">
          <cx:pt idx="0">Produkt 50</cx:pt>
          <cx:pt idx="1">Produkt 49</cx:pt>
          <cx:pt idx="2">Produkt 48</cx:pt>
          <cx:pt idx="3">Produkt 47</cx:pt>
          <cx:pt idx="4">Produkt 46</cx:pt>
          <cx:pt idx="5">Produkt 45</cx:pt>
          <cx:pt idx="6">Produkt 44</cx:pt>
          <cx:pt idx="7">Produkt 43</cx:pt>
          <cx:pt idx="8">Produkt 42</cx:pt>
          <cx:pt idx="9">Produkt 41</cx:pt>
          <cx:pt idx="10">Produkt 40</cx:pt>
          <cx:pt idx="11">Produkt 39</cx:pt>
          <cx:pt idx="12">Produkt 38</cx:pt>
          <cx:pt idx="13">Produkt 37</cx:pt>
          <cx:pt idx="14">Produkt 36</cx:pt>
          <cx:pt idx="15">Produkt 35</cx:pt>
          <cx:pt idx="16">Produkt 34</cx:pt>
          <cx:pt idx="17">Produkt 33</cx:pt>
          <cx:pt idx="18">Produkt 32</cx:pt>
          <cx:pt idx="19">Produkt 31</cx:pt>
          <cx:pt idx="20">Produkt 30</cx:pt>
          <cx:pt idx="21">Produkt 29</cx:pt>
          <cx:pt idx="22">Produkt 28</cx:pt>
          <cx:pt idx="23">Produkt 27</cx:pt>
          <cx:pt idx="24">Produkt 26</cx:pt>
          <cx:pt idx="25">Produkt 25</cx:pt>
          <cx:pt idx="26">Produkt 24</cx:pt>
          <cx:pt idx="27">Produkt 23</cx:pt>
          <cx:pt idx="28">Produkt 22</cx:pt>
          <cx:pt idx="29">Produkt 21</cx:pt>
          <cx:pt idx="30">Produkt 20</cx:pt>
          <cx:pt idx="31">Produkt 19</cx:pt>
          <cx:pt idx="32">Produkt 18</cx:pt>
          <cx:pt idx="33">Produkt 17</cx:pt>
          <cx:pt idx="34">Produkt 16</cx:pt>
          <cx:pt idx="35">Produkt 15</cx:pt>
          <cx:pt idx="36">Produkt 14</cx:pt>
          <cx:pt idx="37">Produkt 13</cx:pt>
          <cx:pt idx="38">Produkt 12</cx:pt>
          <cx:pt idx="39">Produkt 11</cx:pt>
          <cx:pt idx="40">Produkt 10</cx:pt>
          <cx:pt idx="41">Produkt 9</cx:pt>
          <cx:pt idx="42">Produkt 8</cx:pt>
          <cx:pt idx="43">Produkt 7</cx:pt>
          <cx:pt idx="44">Produkt 6</cx:pt>
          <cx:pt idx="45">Produkt 5</cx:pt>
          <cx:pt idx="46">Produkt 4</cx:pt>
          <cx:pt idx="47">Produkt 3</cx:pt>
          <cx:pt idx="48">Produkt 2</cx:pt>
          <cx:pt idx="49">Produkt 1</cx:pt>
        </cx:lvl>
      </cx:strDim>
      <cx:numDim type="val">
        <cx:f>Podsumowanie!$AR$35:$AR$84</cx:f>
        <cx:lvl ptCount="50" formatCode="Standardowy">
          <cx:pt idx="0">1040</cx:pt>
          <cx:pt idx="1">1020</cx:pt>
          <cx:pt idx="2">1008</cx:pt>
          <cx:pt idx="3">989</cx:pt>
          <cx:pt idx="4">974</cx:pt>
          <cx:pt idx="5">961</cx:pt>
          <cx:pt idx="6">856</cx:pt>
          <cx:pt idx="7">727</cx:pt>
          <cx:pt idx="8">590</cx:pt>
          <cx:pt idx="9">533</cx:pt>
          <cx:pt idx="10">470</cx:pt>
          <cx:pt idx="11">450</cx:pt>
          <cx:pt idx="12">450</cx:pt>
          <cx:pt idx="13">440</cx:pt>
          <cx:pt idx="14">430</cx:pt>
          <cx:pt idx="15">420</cx:pt>
          <cx:pt idx="16">410</cx:pt>
          <cx:pt idx="17">408</cx:pt>
          <cx:pt idx="18">102</cx:pt>
          <cx:pt idx="19">102</cx:pt>
          <cx:pt idx="20">102</cx:pt>
          <cx:pt idx="21">102</cx:pt>
          <cx:pt idx="22">102</cx:pt>
          <cx:pt idx="23">73</cx:pt>
          <cx:pt idx="24">72</cx:pt>
          <cx:pt idx="25">68</cx:pt>
          <cx:pt idx="26">65</cx:pt>
          <cx:pt idx="27">63</cx:pt>
          <cx:pt idx="28">61</cx:pt>
          <cx:pt idx="29">57</cx:pt>
          <cx:pt idx="30">56</cx:pt>
          <cx:pt idx="31">52</cx:pt>
          <cx:pt idx="32">47</cx:pt>
          <cx:pt idx="33">46</cx:pt>
          <cx:pt idx="34">45</cx:pt>
          <cx:pt idx="35">44</cx:pt>
          <cx:pt idx="36">41</cx:pt>
          <cx:pt idx="37">39</cx:pt>
          <cx:pt idx="38">38</cx:pt>
          <cx:pt idx="39">33</cx:pt>
          <cx:pt idx="40">28</cx:pt>
          <cx:pt idx="41">26</cx:pt>
          <cx:pt idx="42">24</cx:pt>
          <cx:pt idx="43">20</cx:pt>
          <cx:pt idx="44">17</cx:pt>
          <cx:pt idx="45">12</cx:pt>
          <cx:pt idx="46">8</cx:pt>
          <cx:pt idx="47">5</cx:pt>
          <cx:pt idx="48">4</cx:pt>
          <cx:pt idx="49">1</cx:pt>
        </cx:lvl>
      </cx:numDim>
    </cx:data>
  </cx:chartData>
  <cx:chart>
    <cx:plotArea>
      <cx:plotAreaRegion>
        <cx:series layoutId="clusteredColumn" uniqueId="{C713D5C6-C828-4261-9D4D-5785DAF33893}">
          <cx:dataId val="0"/>
          <cx:layoutPr>
            <cx:binning intervalClosed="r"/>
          </cx:layoutPr>
        </cx:series>
      </cx:plotAreaRegion>
      <cx:axis id="0">
        <cx:catScaling gapWidth="0"/>
        <cx:tickLabels/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pl-PL" sz="2000"/>
          </a:p>
        </cx:txPr>
      </cx:axis>
      <cx:axis id="1">
        <cx:valScaling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pl-PL" sz="2000"/>
          </a:p>
        </cx:txPr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ENG!$V$56:$V$105</cx:f>
        <cx:lvl ptCount="50">
          <cx:pt idx="0">Product 50</cx:pt>
          <cx:pt idx="1">Product 49</cx:pt>
          <cx:pt idx="2">Product 48</cx:pt>
          <cx:pt idx="3">Product 47</cx:pt>
          <cx:pt idx="4">Product 46</cx:pt>
          <cx:pt idx="5">Product 45</cx:pt>
          <cx:pt idx="6">Product 44</cx:pt>
          <cx:pt idx="7">Product 43</cx:pt>
          <cx:pt idx="8">Product 42</cx:pt>
          <cx:pt idx="9">Product 41</cx:pt>
          <cx:pt idx="10">Product 40</cx:pt>
          <cx:pt idx="11">Product 39</cx:pt>
          <cx:pt idx="12">Product 38</cx:pt>
          <cx:pt idx="13">Product 37</cx:pt>
          <cx:pt idx="14">Product 36</cx:pt>
          <cx:pt idx="15">Product 35</cx:pt>
          <cx:pt idx="16">Product 34</cx:pt>
          <cx:pt idx="17">Product 33</cx:pt>
          <cx:pt idx="18">Product 32</cx:pt>
          <cx:pt idx="19">Product 31</cx:pt>
          <cx:pt idx="20">Product 30</cx:pt>
          <cx:pt idx="21">Product 29</cx:pt>
          <cx:pt idx="22">Product 28</cx:pt>
          <cx:pt idx="23">Product 27</cx:pt>
          <cx:pt idx="24">Product 26</cx:pt>
          <cx:pt idx="25">Product 25</cx:pt>
          <cx:pt idx="26">Product 24</cx:pt>
          <cx:pt idx="27">Product 23</cx:pt>
          <cx:pt idx="28">Product 22</cx:pt>
          <cx:pt idx="29">Product 21</cx:pt>
          <cx:pt idx="30">Product 20</cx:pt>
          <cx:pt idx="31">Product 19</cx:pt>
          <cx:pt idx="32">Product 18</cx:pt>
          <cx:pt idx="33">Product 17</cx:pt>
          <cx:pt idx="34">Product 16</cx:pt>
          <cx:pt idx="35">Product 15</cx:pt>
          <cx:pt idx="36">Product 14</cx:pt>
          <cx:pt idx="37">Product 13</cx:pt>
          <cx:pt idx="38">Product 12</cx:pt>
          <cx:pt idx="39">Product 11</cx:pt>
          <cx:pt idx="40">Product 10</cx:pt>
          <cx:pt idx="41">Product 9</cx:pt>
          <cx:pt idx="42">Product 8</cx:pt>
          <cx:pt idx="43">Product 7</cx:pt>
          <cx:pt idx="44">Product 6</cx:pt>
          <cx:pt idx="45">Product 5</cx:pt>
          <cx:pt idx="46">Product 4</cx:pt>
          <cx:pt idx="47">Product 3</cx:pt>
          <cx:pt idx="48">Product 2</cx:pt>
          <cx:pt idx="49">Product 1</cx:pt>
        </cx:lvl>
      </cx:strDim>
      <cx:numDim type="val">
        <cx:f>ENG!$W$56:$W$105</cx:f>
        <cx:lvl ptCount="50" formatCode="Standardowy">
          <cx:pt idx="0">1040</cx:pt>
          <cx:pt idx="1">1020</cx:pt>
          <cx:pt idx="2">1008</cx:pt>
          <cx:pt idx="3">989</cx:pt>
          <cx:pt idx="4">974</cx:pt>
          <cx:pt idx="5">961</cx:pt>
          <cx:pt idx="6">856</cx:pt>
          <cx:pt idx="7">727</cx:pt>
          <cx:pt idx="8">590</cx:pt>
          <cx:pt idx="9">533</cx:pt>
          <cx:pt idx="10">470</cx:pt>
          <cx:pt idx="11">450</cx:pt>
          <cx:pt idx="12">450</cx:pt>
          <cx:pt idx="13">440</cx:pt>
          <cx:pt idx="14">430</cx:pt>
          <cx:pt idx="15">420</cx:pt>
          <cx:pt idx="16">410</cx:pt>
          <cx:pt idx="17">408</cx:pt>
          <cx:pt idx="18">102</cx:pt>
          <cx:pt idx="19">102</cx:pt>
          <cx:pt idx="20">102</cx:pt>
          <cx:pt idx="21">102</cx:pt>
          <cx:pt idx="22">102</cx:pt>
          <cx:pt idx="23">73</cx:pt>
          <cx:pt idx="24">72</cx:pt>
          <cx:pt idx="25">68</cx:pt>
          <cx:pt idx="26">65</cx:pt>
          <cx:pt idx="27">63</cx:pt>
          <cx:pt idx="28">61</cx:pt>
          <cx:pt idx="29">57</cx:pt>
          <cx:pt idx="30">56</cx:pt>
          <cx:pt idx="31">52</cx:pt>
          <cx:pt idx="32">47</cx:pt>
          <cx:pt idx="33">46</cx:pt>
          <cx:pt idx="34">45</cx:pt>
          <cx:pt idx="35">44</cx:pt>
          <cx:pt idx="36">41</cx:pt>
          <cx:pt idx="37">39</cx:pt>
          <cx:pt idx="38">38</cx:pt>
          <cx:pt idx="39">33</cx:pt>
          <cx:pt idx="40">28</cx:pt>
          <cx:pt idx="41">26</cx:pt>
          <cx:pt idx="42">24</cx:pt>
          <cx:pt idx="43">20</cx:pt>
          <cx:pt idx="44">17</cx:pt>
          <cx:pt idx="45">12</cx:pt>
          <cx:pt idx="46">8</cx:pt>
          <cx:pt idx="47">5</cx:pt>
          <cx:pt idx="48">4</cx:pt>
          <cx:pt idx="49">1</cx:pt>
        </cx:lvl>
      </cx:numDim>
    </cx:data>
  </cx:chartData>
  <cx:chart>
    <cx:plotArea>
      <cx:plotAreaRegion>
        <cx:series layoutId="clusteredColumn" uniqueId="{E5383731-144E-4615-ADB8-79BFC19F16CB}" formatIdx="0">
          <cx:tx>
            <cx:txData>
              <cx:f>ENG!$W$55</cx:f>
              <cx:v>Dane</cx:v>
            </cx:txData>
          </cx:tx>
          <cx:dataId val="0"/>
          <cx:layoutPr>
            <cx:aggregation/>
          </cx:layoutPr>
          <cx:axisId val="1"/>
        </cx:series>
        <cx:series layoutId="paretoLine" ownerIdx="0" uniqueId="{DBFB4D7E-9B43-443B-B814-ACB828367AC6}" formatIdx="1">
          <cx:axisId val="2"/>
        </cx:series>
      </cx:plotAreaRegion>
      <cx:axis id="0">
        <cx:catScaling gapWidth="0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200"/>
            </a:pPr>
            <a:endParaRPr lang="pl-PL" sz="12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</cx:txPr>
      </cx:axis>
      <cx:axis id="1">
        <cx:valScaling/>
        <cx:majorGridlines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800"/>
            </a:pPr>
            <a:endParaRPr lang="pl-PL" sz="18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</cx:txPr>
      </cx:axis>
      <cx:axis id="2">
        <cx:valScaling max="1" min="0"/>
        <cx:units unit="percentage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800"/>
            </a:pPr>
            <a:endParaRPr lang="pl-PL" sz="18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</cx:txPr>
      </cx:axis>
    </cx:plotArea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ENG!$AB$85:$AB$89</cx:f>
        <cx:nf>ENG!$AB$84</cx:nf>
        <cx:lvl ptCount="5" name="Województwo">
          <cx:pt idx="0">wielkopolskie</cx:pt>
          <cx:pt idx="1">małopolskie</cx:pt>
          <cx:pt idx="2">śląsk</cx:pt>
          <cx:pt idx="3">lubelskie</cx:pt>
          <cx:pt idx="4">Lubuskie</cx:pt>
        </cx:lvl>
      </cx:strDim>
      <cx:numDim type="colorVal">
        <cx:f>ENG!$AC$85:$AC$89</cx:f>
        <cx:nf>ENG!$AC$84</cx:nf>
        <cx:lvl ptCount="5" formatCode="Standardowy" name="Value">
          <cx:pt idx="0">250</cx:pt>
          <cx:pt idx="1">275</cx:pt>
          <cx:pt idx="2">300</cx:pt>
          <cx:pt idx="3">400</cx:pt>
          <cx:pt idx="4">500</cx:pt>
        </cx:lvl>
      </cx:numDim>
    </cx:data>
  </cx:chartData>
  <cx:chart>
    <cx:plotArea>
      <cx:plotAreaRegion>
        <cx:series layoutId="regionMap" uniqueId="{4EF1B206-E925-4073-A891-99EEA32EA3D3}" formatIdx="0">
          <cx:tx>
            <cx:txData>
              <cx:f>ENG!$AC$84</cx:f>
              <cx:v>Value</cx:v>
            </cx:txData>
          </cx:tx>
          <cx:dataId val="0"/>
          <cx:layoutPr>
            <cx:geography cultureLanguage="pl-PL" cultureRegion="PL" attribution="Obsługiwane przez usługę Bing">
              <cx:geoCache provider="{E9337A44-BEBE-4D9F-B70C-5C5E7DAFC167}">
                <cx:binary>1HrZjuU4suSvJPJ5lCVSlEQ2uu4DKenscWJf8kWIjEUktZMStTwOMD8x8zvT/zUeVbcKndnddRuD
HmA6gEQiQssh6e7mZubnzy/zn16qt2fzaa6rxv7pZf75sxyG7k8//WRf5Fv9bL/U6sW0tn0fvry0
9U/t+7t6efvp1TxPqil+wj4iP73IZzO8zZ//48/wtuKtPbYvz4Nqm6vxzSzXb3asBvsH1/7upU/P
r7VqEmUHo14G9PPn4/httKV6+/zprRnUsNwu3dvPn7+76/Onn35819987qcKljaMr/BsiL8gFvlB
jNnnT1XbFP/5dxR+CQiOUIDxbx928VzDAw+t/vLpn1nHL6t4fn01b9bCRn75/28e/27psD/++dNL
OzbDx5EVcHo/f75sK1s+f/6kbCt+vSLaj4VfHn/Z6U/fn/Z//PmHP8Def/jLXwXkx4P6ry79TTyq
8dsbLO9fGhD0BWOfojiM/V9+0HdxwfgL833mxyH+/fKvufB9eP7rZf1xfH57/scA3f17BWhSb1XZ
dh859C8NEv4SBD6LSUh/jULwXZBQ/AUTjGPmh3+neB7+2TX9QYR+eMcPUXq4/PeKUv38l//+rw8S
YV9oyLAfo/DvBQn7XzCUGPPRr1d9KLS/qaTTP7myPwjV96/4IVKnf7NI/eV/Vf/7f9jyt5P6F/Qf
HyoJxYhEP5QQ/cIYwQHxKfv157fP/Cuc+8v//GU1f1zZfxCav3r+h7jcQHf5/7kR/YO1/TUr+O6W
/wtWgEkUIxb8fvp/TQ7YF+L7QA9o9H1UfmvW/3gdfz8avz333Zr/X/f+f8wLfidMyfPwnP7CtP6K
Gvzx1V82CPzvh0e/I2zfbfO3E9y9/vwZMQCh3/nbxyu+g6TfjunX4/39gbdnO/z8GZMviIRxTKMw
8v0QoO/zp+nt4wqCKxgzyqKQhAT5CKLWtGaQQP/IFxpELGQ0oBTiTennT7YdPy4BfPo+UNsY2hwN
gxCe+m1vsI6laJvfD+I/f//UjPVlq5rB/vwZQBcKuvv1xo+Vxj6hBH/wGj8kNCIBhfV1L8/XwKDh
fvTfYuSRIoJqFyofzt48HErTZZr6B4NuXNfXgniBwMGSNFOc5djuK6o4KmUaB3KDCi1G8zroMQmC
cldiLbyw5kvb8Dyat9FIMlc96ehUzFeV2ik6cG2RCHArfOOLst42ZZAs69cYPRPvIo9chiokFjdk
JPL5WCmhx473w3MnR65HxtGCn+tHNKx8sR4vLeUTeekjy3Wdpy5w3C33crW8KO2xdDsLnxCoxBsK
4cY+0fXXeQjEGCwZ7a67/qEZ9fXXurjtFsPpfMLsRjWbYDgES8ljVgmFYtHRq8Ze1BOPQs2x3Xh2
EggbHmGdMHPyuquw3casSLw4icOQ597XpjoxvMAiukQOOmnihbfxYwcvxePZRdeMlDxIVPfcIsmJ
zvJxO+QqaUO7743Azchz5gvqt3yUJ+NteroPDBV9tbP+UxkfdCkTZK67lYlJa+6CmmOyd+g9ttuh
Ibzr5jdnWBZ4wfVYhnsiT9KYdBlb3tjjOId8jZIynLhbm7ShBddk3BS5z2ciQgRBC5Hwh2jgBPao
+3JTBw+NibnBT7iwIg52eZEtU54ENBuUPeD45LDjJXlQ9QsLfG7dPoyrRLGSr+26rb3p3Hs7tfYi
DGIuseY+m/kws92ax8JKJfDi84LJtFE5ryIlVh+nualOGF/VZIYgzElsE+MHsFZ/pwIGp1vxSvZJ
S3XitktwMzHJo4ruTF4IY6sTWSLRjOs+qHvh5yca3SxxLqp6TVzoTmz0eFQGfMITz/NrNkZiRCO3
fc1leWxIMni81zvEFNf0lrFkDu4CEl46OV6twZkFnZBdI3wJRzWeZ3Ok2l2uheGyG8Sk6nTtz11Q
8JCUx3pdeW883tJ115n21cksjrOFHmNyr/MrqRJVZMbsvGET0K9E85qqvWtmbpqFV1Aik1acOnaN
9JDOfpMtmG6sXtOuuqMlJE05CT3Pqb8WYpxzkU9GtMw7+E3Bm6bhqq241CZtAiZMX+w8tTWdvAzM
KJBc0zGaE7/2ub+Uoiye42ATjYndLLk7DX7S03vdB5x0tebjLLehEWt7v0Zx2h+bLuL4iRb5hZxn
gVUHyQv12o58ZvWhUmhT4Wezvgf4rq/gjcvlZKY0t2XW92hTu/BATb0JiYiQx5WVJZeBzVbTC7qm
DduqgB5s12+HabqdhtfARrxo5q1TD5T2CZmrTSzLTRubB4/UvHY+d/5edij15rNqnglrjn5/O9oN
1RNXIWSjqYSz01dd7ofuRa7fYr8VOK94mEPqsW9VcLUu1bUzAV/IJHJIqQ7OO2rvcqW5qRbRz+Qw
qSUr/XhfFjchXfnYmKxDVSpDvAUrQ0OKOiu884JOVJcUQmD2Vas2qn53gESxD7lk9v5cpk2Ns6AL
d2X3zcaBkK7KKGmSmbg0RGxfuLuJuD2WQ+LjK+33nAXnOpLZvKJ0HdeUhNWeAFwUpt+4NTjlNs78
vOCkNDulfb56B4OLiJdq0nxWdpub9Zuux2SMH1cZtUdjJ8rnQT67II103afaNY4PVYHTIWaNaFAE
5TKUY4ZXkvM4QoTboJN8ygni1kgesLJI6s7uVxSfQjbVFySMbqe56zYoDyIetsulMeWu6ZASxFEn
1vWVrBXmeInmDQs9c2r3nifwzCl+9Hv14lQleejRrGBzvMehusfglGx04b0wGR3isKj2s4cPNsrv
6rA0myY2TRKZKtw2Iea+q3eLd7OUWonKMpfSoEgarDPsPMurjnoJscGSRgqAfNZ95tPxDdk15G0d
TqILy3lXMqrSiKmbElpXrxzURzCI3LrosV0qznDd8WaQT3GPFA98WsI+1XuhfbYFaK+pGMuuEE3Y
X5J160m3ioK5hlf5PO56rlSlk3FshetryecubAGJR5d5XTRzcoUrz6TSJKxu97KZyyQeFhGaGiWy
V++2FyMjXQo6t0rmqvV3faTfbLoMcIJ9p7btMo7cW7AS/aJ6PgwbGz4M+dMMvhKnQ8nHqbokuVfy
lpT5ls3mdUlj48l0lfpyXeaRVwurd4ObdlL7QtK+f8FquJoW8k2SglyxEDq4Kb1xMxqlxBTP437s
/LcZQdfrewDGfLnIfZUNg43TWBYbYrKwiruLsY/fAdx6HiFDd1StgG9yuq5UH1+PprpgCMBesY7j
ahjPKI/dJrCnyq+WjcIrAvSmLm2XPCNqHVMzs7tybvp9FS9ftZu+4aWe026lEFgXic4h2G99aydT
8Y/MMJi7HCp6qO9tju9Wv0RJ2NNraR6HWUMFMAsgFjTb2QdMHmK5bBdAknAiUBxEPvT1kNS4lYlb
12HjtKN3nmsoLwqoD2amXYyCvZT+eNCqstlE8X0Rx/KkVZxvc6cBAIeXvi7GPQ5abuFweI0avR+n
xC+MFqg092HbVifZo4cppDTxWA6cAdW7ypp+O6X9YgueF3IVErshmSJCNnSuLqAZXuSkkOd81eGF
RhdmoIj3NRAkNtfPYR85QWn7Gvajn04EA2hBjs6BJ0zIirSR7TEIXJFE1dKkQxlMZ78mN0tRhtuo
6aCDBNBelF6FhZzasSq6ITIvN9r4dOP35GLqhMH+ZHmuOz8ZrB/yicpwHy4BEeMwlIJ003bObbEb
Z+jHcNuS+Ea5Y66L+yguaz4cqYkptLxoyFY38Y7q4cLAzdBRqcv0EPQp7A44YN/uYXc60/ErW/EN
mfxIEF0PInLDMfSCIbNsOjLdupNr+52Ph6xWy22p2bMZ6QUmbuOZ4BK84SQYdJshzDXeErunuUsm
oIJdO/MJmhHGLXChQ1httTk2wY7iYjNrKrCZReWNAqhlQZM+t2IssspJXtTrDg3Pa5dO6BCNZ9uv
Imh8XgNihlOcFG1/JtW+kl8leonaQ4DeAnZmcmOANFSwA2lvaH3jqTgDRXE2FsMmz3WxK5oj872N
V75H+qIcuova1VAnMrUlzzucjNGlQ/thKZKuk7uq3XdFkzl6k08tn5pm6xeKD4g8L6HhczHvXRBu
cTAlZZNvF7/hNTtUg/raDPWzFxge1pC8ZQY4wwtvyJCjwClG0aEHo56WqsxqiJ4buVkP1utFDPF1
bXEo+2ug0PFkHlrgrgNbMy/62vVzmkcXPbJ7y7G5tF15Gw2r6CH7/Xof9FE6uifrzLXU53mV3Obb
qKoz4Dmc6pUH0ksGCLsDSuUIAUp8OY5+FpE5sZM8xlOQtnaP1uu2KfkU45R4/oH4hwi1twQNmoeM
XYJySiXxeYkuwoWltn9iXZ34KBA6zBMWblaP7X2zcOeWC+2NXKGjrb3tCoUN3KfddJgvfvjoxlLM
QCfqJjMI6ARDB9fsd8C1Z7ol3XCp5lYgqKGGrYnJT3LoRL2ec9xtXbimRbzD8pucY8jXlZuae6Ar
5rnnPiSV0zvqX/lll46j5LnDiYleZJkF45zOEKtqHkDBnChbknV+LW3IbQmCayVcjm+j3/FlBZFk
qnSGLhbFUxIRXrJUm0NRPDuTzfml34VcAe2sTq6qBSXtKaabMnqwG4MMUJurVV6Pk8fH8c7DIW9Q
CCh3n0eeKIDxs3VIK2h1ef1RMGhXKZ1QnItVnft8EK1zF9aUFwtJVB2nZUy3NlxAV1Ud9+PiLGs4
3o5schIbjvR6PzrGoS8nmhTCVj5v80jMHU3jdtcv8lJNhOsCVoFDoKlROsyKA3VRaOciKWhwUYSX
qL3sCHQ779Ivrim5dFMEUsvfSbbvJ3Rk6gnPtfCVyfxgw+pA+JHeTzNJnF8mtqSJmV4jdczjSNTm
itYgABx8av61lGWC4Ty7eMpUb4H1loKtTRaQgS9eLgq/u3blchN1F47M+wCBNpTxtrFdqoNm51OZ
enZOOoLFQE9jOz5Qr90E8yHwDrHUWS8L4F2P0L34uKxCR5dlAwptuJB0R1TBPR3tKz/Y+/gExaij
VZTOJH29irrWW1U/Ls0FQusO9E4bX6lxTvpWc1Z8jQogBFN46PLnUTMBatNF58DksD6/yFB81xdS
DK7PFKivHkvCFWQtbSECj6Fxd4RAb4iDrF3OGE3Jsng8wPLcdOOuA3lRBnvTkGz0T0UPgnACnrtu
xqhOcrpVzt3i+HYG5hPIKWVhxYNoG4x663kfooFZUOu7cdgvXXNra51UuuAVATXazMLGKp1NdzN4
5DbP0Uat3+Y+vMCg4OeMVeAqrChr5kMMSw3QfQ4oQeQAqGYhieIhRdG2BEti7rxkng+1PyaFu14G
yZ33stoprQbgNcrmiQQFO7F+O5sxacCCyNW2Q91G6zgzUdXzsJLnIqhFQ+vLmUC3lZbL9tzUTxOl
m6jodh7UQF/gcz3pb60CaEdFnC5FfOyb+jDvAgAvpM8Fvunpuo3luIntcV3zJJQRqIm7bl52nil2
Sxge8c5EZsPIuo9j77BGuWC1JyrQ8LUbQUK2NwALmdfbm2atuJ+jpLZ1BhLl3pfFjkTmqoPGHND+
WPdNUpT3CzgKc3tYUJv0RSfC6zC+De0gOlzyReGCL0v5yHRxqKQ5j2UWB76wUbfJyzFlErpui69i
/4hYt/GXXPioVFzF5GtN4ejJ2UjvFAM2ooJkjRcPoBmXk1NtUswm1YRteqbT2BcqDO/mUEGyDsAm
wRMqiphHdfA644rHI4TY3uMKGk3RH2TuvS7US2fW8LahVyperyhIyLpuU48+af+qYCYN29c5urXr
o9HBXtMS+O9dlL9XqgPfgQDaM8ANKzrtsqBXjWjH9sopckDLe+/CDBdgWoBKKML5pdMkpUu76waD
oJ2YLIqByFYppvPAazOmeDEnWUHLQSaRpc1sOD8sdOb+nE2FPVeqUdwYcCTcI13q8xpu2ASpx1bI
ZC1cc8Zhkfou3kUsSgJyreqtP/ki+kj39cIDwTQA53BBleZkXzV+co/IclXiJkPNk2aekECVQ9UB
932b2cNS+YfCD4Qj7wM4R013boMpq3Mt7LyL5n0xgWQjeF+VCxyVzExwBDsl6f1TvmxKCnS1oqmq
v/lNnlZGHj0SPiHJLvJiEmVcXMmPTjbbVAXXfl9obsnFGm7DGFrnDLwF1yKuQJgW8Yc1tQubk/9u
gGIrPKYT0IyirrbgmfXtHa3Gva5KYfwMhWbbSjiF0nCvbUQQQRXjfh/nk3DxfGxjBp2ICGYvPHoV
AQASAXP1qgkeW7VFmu3Llm1a2R39liQa1FiXH2wgYffyKl8uA2kAYAFcg3MX1oe2wTftBFrxMljb
m847DHrf1jaBqoCSu1Y54bMP7cd8Y3K8JbgXwbQkQxcAVXwf5bboct7K5ZtrQ8iIPMnrkqsi58qv
Mw/jG9XfQR81+iFn38b4mxwuYnZb4yldl0XUDdrX447V9QbstahPkPe49vJBgWtj1hZ6zZoE/bwt
gjZb1ipxtc2aIOnRfmqKrVa1YDc0ygrCKcoiOH+pBcuP5DKy53b9EJqDaAqwR2vRYrc3y01Vgt1h
pyahU7RZYI8oLredmmAP07YOLxCIu3ictsQ0oHhAkTp9UnWYRi3eBxkJQV8hAc7EUAJ44J53Ut07
MKtUflmPmF+trdlUagAj8Xao6El3fWLWUkzFjY8PVI5ZoR+ZIum84p0dp6wL7C5W4wmqgQfLa8GA
shG06aA4VwP/AAcx9Tlqdq2GoFgAliLPpvGDeWWrvZoxAUMZOGHUc1delfmcYaAqjc9eyjFIQitF
21V8Ccts9R9QrtJqWl56+V6VXoqDPcjKdDAHbUDcWpdV7aGZ3GGOVo7nW6vefH8UUG48nw2o9SgJ
Wctnl6c1xrzAl7MF5JEN95sVWgQRXvQUh0siGXgAAKsLOIxD1YGcPpeF2S4hhZ00AKkMBJ2+ul4r
uVONTYulBZsMNNCiQfpXwrhxX1fgc5ZnHbRiViFHoxQayq2V7dUymOvIwiMgSes6vyicFi/DsOa8
9uOD19iMTRnYIKDNfR4DHJW0F+1bC9AHbckuYeoHGXhDwFntzsHtI/KEq3nHVFaAVmbgAIwVmKWh
2dtqo6YyDd0m6oDjFEDimnPYRnyND4HaFbU8NbgRdDxPS7635QVhcDNLSJE5Bm5eD7YKGVID9g9B
YOqQ01IOvC/dVsOG7XRgU5mw1mwdbfi0XHS94lKCC0lfKVZ8GcGZayZwoPsNqZeN+WBR3Xs1P1i5
brUcE8/hbASHV1fA5pja0jHpfMNzqNLRw6kZRqCLTyvkslleSsPSqLNbh58LZKE2VnCm6m3cb3GU
xNCr/ZLXm6DyxNA/eOEmGCugUJZ3cAxzd5pWH0y4XjRTNrlGaDWcZn1Wy3OsnOjbgn+YvgwBXFDA
G0B1l9fAvktQ7fuGrBmttig8TablxbKfhuPqVYLGj+Fcch1NSVtsWXUeop0Hs4xJtaKZ+3RqXDLe
62kRykH2D8caKEbfHrrohKsFjg5aMD37Sw/IuafApLsh33bkvrHnPBy2ePb40Nx24dfOMVHB2nx1
UXlgMRUG5iOOo/oUrWffhWlR8QKk01i9EHW/TssuDqbtMuRCjlAEdnwK2FWx+jwodApSBsjMpopi
rp3hOD5qtSv9i77tUhjorP6ynauCj2ApwteA0oV5u/q0LMDv4jVZohsX7juwZ4u5gm5z6L2vyLSC
APp3+yECJq5fTF0mpS5eg+GtYrcWZNRYX3fTsqnQs+xvVvNtYuNmKoEIoSAlYKtRF2z9+TFiqxgG
te3VoZd7v4gy+DLSrgwKgVTDtecdlxyn1kpQ6VSEXWIBe4YYnBp6M0w9h0aHAfcU5F2dFGsowBeX
4SlAFddtdKjWN7RAFyCLWNBzbHYBAQT2ZjDH+BT2SY/dRs353dC6rIm71KHhawtc9MPu9UhWg/u5
rjch4NZIK5jwvDQA48FAhYfBBvCXzVo2p6isPoLPUVjeqDjca9TvHIzNIpgxAO8qIrXJh1q4KWPy
uZ7aU7SAgZNGdZlh1MGYYhV0ShTMgOicjsXMuwmgYtVJrV9DvaSMNofBO3X97QxMJljGZC4UnM9X
L5SiGg8B7TIwhhagqG65tMG0yX2zWQf2YalAz+gfXPih3G3i0HywrjstnRE1g+lNfV7ochcPfZb3
Iw/WgseF3oLBODJBWLcPy44z6nGJnqScgafdyPJEUSHWWt0PkEtxnidVc9Why6a7JfM317c7Szvw
TJak9yaY5EXCFIeGtMIb3rsuXfqp4GDyHGH2yWt8lU81BFGnUTFxz7IULY+re1jiJIy36DEfX+Ka
MzenUdhsXHHXtuSmelzN2QJmzT7mK3F3JWjq0vcvu84J1A9g9677iTxEQ5yackzWkV4X6/NUQ3G1
9NAae3TgYJZelRg0pGDjLs6HE3cB7+rbVXYpWlXL6WKeZn+9ryS4YxH09HARU2O3PZhBBWNgbD+t
7ZjkBkAOWm2HvS2dwrSdv60gF4m+X6Yzw8mComTB9b5HbZpXA2f9Q6BhChVVTxMYc7Fkwg/ckRYL
H5y9qUJ0AJa+pz0ChyryMzxMCa4uaKz3hR9nTal2Q3j0hgOjxb0Dzh8CLpL8wYAkGGezKfsB+paG
0zfQtIt0jhvwub3bEKS39vaLdmkzswRUZdLU+o7AJK7tNIhBwpt5EgOeNk1zqctb2rWpZWDVTTYr
8kWUSvE5z4Hs0FvZhJz5ZCP9+oDA9kas3A7RI5klEEi5nWJ6mlB5DKOrdQAF3IJ9CeLPN3kmCy9p
6G3E8lTTp6p/GHV0t5j5ZaxXzi4aREQw9txGh6DFKRisiXP7bjisdQw2dSMqfBerLi2HO3YYOnke
ZZfh/hL7s1iig+snLn0Yb+c3LT4rJB2vgrt8bRAPnYSqBEIHZrB7L2N7tmWzkavcaOcecvj00EZX
k6mzGOZg/jjsFhQkTq5J179aq1ND7cGA9lmNPgxRIqk6xo0+SALj5A/4P2voJ304C/D4BVuOg8t3
YTjwSUuBCXjZPVSX24C5uYM4rEvmAgNixO0JuPkFeoJGuHUvgASRvS7Go79ulDvP7FaRG5khaLjI
vUIn9uS5VPexIYmh2do/6OqK6stlqcVwWbf40Ed8uu6GbSF3A8vsHSK70p1wvi29jV64ZaXo64pT
8D+i575aX8oaZbMHzE6SzOJAoMFa7kLQRJFKlhG88KbeeF0I/f2tRmQfqX6LWpsto37Q/cxb4E4w
uQNLN76a6OUABkcd3az1ePCmelP02QT4Pqz61Hx8j6BbrhV8gaC3+pktmId9mw0wkyE1TmKEUudh
8B8vVhylH4OPdi2zeWpSDZP43nW7EsgGzA33PgwceuiwOAQaNVcQm5sGEqNoYUJe7BWBoS40+MbM
m6q3STTbrZ2rXZA/eet71EjQZzN0xk5YLB9rV6arjZO2h6EoAhioeZlHR2UKcNzmdGph5DiPYOpd
ztR7LuIbjzXXBF+R4UgmmpQw4rYtOJ8RBjf3gdr/w8WZbUcKa036ibSWJAbBLUOSo9NTebphlcs2
MwIkIeDpO9Ln7z7dfUOlszwyaO8d8YWgHLRqibad7/BHYUjSrGvmiU/O9gZqve5ZovJvur6hm0+7
Wrw6cowL9kFlFSnzl9v5grXAhZk8bJjcmjtdX3sMAhxrlMCNt+UyEj2LhRows2OMHezH0Pz1Kzcp
W5OxAWt9qJOi1Zn41LzEEDzjj32fXQG148ZjcFyVhyr4I1kQK+AB6bwROFttTFc8u/xUfYhcXiuJ
hoXGdavvZPcpvffehpHuym8yolh2+X1YzHFlPz1yDI2XlPylFPSiZZ5p3NuEf9vwrtzYK7pv4CUq
VqT6EqZNg3nc1zBpSQ1Jc4H7XaKquzphJdoJklEUdPipcV36L734U3Q/vVvGU37tIIc1znqtGYtW
VEm3mVPb+lHZKczmj9Jfk5yaaFOHaSlj1nXx1JKUtlu8uf+CQd0FNsz8vHyW3noM3PAQOmJPzTmY
/6x1AekAWgp6Oxu++t2P1+McHIMq2NXQgFW7y/st9lBdR8hqbgtDM48mB3QHem3QKqlbkmeQGFgB
sETismCcs0Pk+eYiDYZawRLT+nvb3olBrljX633Zlgk3y0G49li0896Q8gkcdtDa+1mTf1yH6SjM
caMb1Eyd6aE9boOMGIXaB6NVd1NaBKmrxY707fM81d+i3CBcACtYu523fbdzVo7vtVgwV89XqpxI
Dd98UlGA2SCAZaTd5UqqCa3UixfA5W7ios2jAdBFP44XJ8xfV/5AhLurmDzhC09D08KSwV/xarbn
28AAS/5d+zh3zboXPDS4v2aIXgMGH0z1P2ij9h0f/nShs6vHKH80BlJe7g4HL/xim45DU2WTViCR
jmpx9nZQf5oeahXgg9q8tg3NGkm+BXFUHIRPcoDJROs4YO61yulV2r1Eu+HmtUbrwKNOjZle5pSu
3RnC+4l55LHm60FN8lCUbVxwtI7QBOTAsslkVNk7KczBllfnS0L0tbT9K2B54LT48o5O6MA5e3IK
cwIRcB7N9LP0u7YAeLH52RC4h1Jtu8GzWRGUJ+lD7amiohwu5XziWM4KUkQDExD+4Ut61j84JgfO
cpKrG7GJ73IZHMOFJVRgpfHCOamMiJiCG9ttJJZYpdikn4LF/HNynZwafzrYBtenftwmFJi2h5I3
PgiUtdWBJG8/c1fB22QnC4EQ3sJj2JgqXvs8CqYoBPhhOvMIXiSdeJdRtBKOoxPi+TGHSE04e9Ob
PdYoWoxsz8JzItmA1iH0LwyBpMtFgu7zMIAdgjsZt/mDtW1kquFes+ksBLgsyg5mVpgo3gOrIOL7
RRJMcsb3XtJ2lfthRTft52lRYeBuZeo1/sNszE7w5Z6A3MjvRzJHKxpmIErzU1OG71NQoO+10Wj/
sNaF7gY+y9i0Kr5Kg+4EN79kNK0wOo7uqYOv2BP3zLj+WDoCAOXPhGazqp1DEY1YAsyeeHCZ89SH
O7et38v2ZQg5oGNK1jbfbT1gH+5OUTP332550731sefqoNCSkfKEtsRO6qW/PXklmjplDpv4CYAv
9XLJpnVLJMijvukjf9oiCTioFSLeZv4CyC9x8iBZ+haPZyju2Twn/YoeNLMYTXKpP3Qj92XNEl/D
aq2zQdl9rVu4eu+BRm2aIEYXBdnPPYmN3C3QLDp0AjBKLG6O3oJjGrNVPWhdXpp1SXKcd9eF74vh
WkFtAWqR+wIAUpcOQRXnbNyTmwlXkBcsmols7n12853trpnuPHc7eaDOQF6ccELuWI6be02ahkRt
Za5Fvlds3uVWnHhVpB4v9iwE36XmqIBEDz0kKioQb3rYuQzFk5t4kv5x4P0174pk+gxwQxqQgTer
CEo7sCD51ssXYvm11bfiDlmhsg9D1aYW/FYogsces3neQGnGZNj7UyIfxqmAHzpHYtoOxCM478NT
bdZYyR4CwrvrvlcbGlGBUYQmwuKW2qq45yeYDC8Cze80C2hzl0Z4UWvm50H3x8nL/3EXT7Fchn3l
zo+kcd65Qqvk9H6moMF0lKbTqo+ObrLRkLtlRVfUd1Cztj2taMTRK0W2oKmqeeIynHiOKRz6xch3
Ytgga4z2rgrWyFmcAykg5gTlrsEUWe96HaATb6Ah5F9VbnYdhrK2Kf6QNoxHsYF+GZL7MeyzoXTi
QG/HevtqALAtao61dN7y+jDD31rdV5d8DxBSFhCMYf8WsDUrajjd49fqZA7HdFBeNepnvqpkCAHR
8WeysP06ONDzq4ehcPfC1JGIdeXHocwPY2HiGrY3B0enuwubndgv64PbdMkENs4tnhzvY+sPHZ13
o8G/3Qwy73MIn3hN9oPnxXlfwtm/2+hjMTzy5a/tIQq5aR1i7nDrZMWZtQzAl6MezBZ8iw5CCioD
Wlm94CHp/8rSwZTvPZWdPZXEi9A+XmRFUusM2Rps0MN07Hj1eZ3VZ0XtO+tYxCyLXCJhwPh7AqOE
oRMUYUbIZZEW4wBAESxmw6YfFoPexceqj9AJlB52ttUchbbQQPnCbyvK9wnSuvQaLCaOuUxY/Mw6
Y05YPrYcy4L6lF2BVqpvLjCoG2e6w4LqeU+UdCZWjMfbosGozPlb67K4xKPZ3QEOxd1QzNHQrvdm
G59GWV68xYnVysEH0NMNZwyGyGoNZfnfDL12Go7b1v5Vy1ZHQ+7quBlueveESrNz0alJ1p3nhncp
2Tz3FeLuve+Z6tSUtMi2GcOrv9AXG7pfRUPPuizfZ1XI16BYUrmJlz4c13gg3rinZQn1Vk9wr/01
y6cV2mivohtIVTx6JBRFxNH44iFGjxDJiQxP1MIZHcrUETbugYPOjvY+jHVp7LndfGG42N2mpqT1
TQuBcwFbFbTvfdDuhKzvw9lUu3WqYNNjmduGAnrcBvVugS2VAdRoW6wGeaOTJXcERiz9FRiSo2kM
wse8ApoUhoBY6x63X+d+yoaWx9qYPAkMU0lQiR+UYX/vsQLkRonJx2UnQW/aar8o6DtTkTXt8Fri
+W0UdEBvpSkHihDWTuSjndzKJqVsO+r8hZxZCfnP/Qr5nQ5XGNZvRfuwyOWEzie94Re8GQ5+vqat
gpIM77S7dehgePANQUK6Ma2vAeplWOy5mGF805i4dSo5B3tWH1T+qpdl55fDgaKfHfxDT3HHQPmD
kw833jmxYn3KZ5ufusK2z24AKIVb+tJVGBa7l9VFsZnq+m5c9JC4NfwqLf7NGkuYv7j2tfVVn8LY
iiBBhIklPbCW8t7yAbOhOczLbUWQ+liZdt+E2snmue5haC5mR8q6ATgMs1damFyymZK5VibOG9g7
i9P5cbFiCl4U5EcwqA7aS3jqfjvtCudpBJI8MgO8Edr4AvKRg0pi9yWtpyMbl88agtTeygl62jIv
MYA18swoCHPWR1s1CPgYDcWw1zup518VA7swlP3zAvJlLe4qWLdOUSZ6/rdBc+tqCr8ftHMPJQj1
L4S+lm9rGozgkZfLrbGCWBi77Biuc+wPEDRmuIK2SnI0QgLrgjOjfLs0FR4qWQFVCASDwxM2/7SY
Q6ceRJ/7xyn03mpUZhdU36OC1hUWnyM4hwBXq/b+kq6FyFNHrQQfQZPATZoyQFfwJRxYvT56w8KL
V4OvLoLoBrPLpgVCvexVdVy8j67XOynNIff+zWCyiQcuJ/zDahD2frR4AvZdGMkChX+Azr7nWOFr
P6vtDtJnvIxZ22875mD4roaktdDJ4PMRCOaB+9Z7f2sX3pO+Q4GdhudueA0gGs1UHW4c6yaPMndh
3z3IcolCAq8naAEao4kF7VLNGCTzuBv3DsefQ9W5Emes2wNMu86pk4Z+WLpCaXyVEG2dhkKEBL6S
P/t0gmPzNveQdlEclQ/VYMO4tKCgu23U4awpuOdVf+LDD0YIguagWrG6W0AHLJr8q0C5cERzmEo4
+lt0k557dRyA4axVE3vWxu0TFKcVM7A+0+oECcPLrz60etqsu1Ln2eJmFpO+8D5m9jgIFS21F5Xr
zoe1Lbe0dJxozGeMn4eQ5Cma+DgMhqxTYUxQHV1Iz+UXZNG402fwDljwpxjabFN9lbWESGcAvsBJ
/ugGUADymo93NwOJwOAAfjyOf2WH4AHciw6WG21Tx6iYkRm+F3CEatwtODXcnHMop76JiXgLIeGa
6m3AqVk8fA6uigT8LMedmaskAGR7IzHFii7idYMo7bG7QdUn6QyRP1fAtqEgDm+1OoxdE+v8WCPo
ARFqYKdi/ub5/XCfw7edUewsvywUfSQspHWJCSIV3skiKaAxow/bI9Fgt8s2IdNJ5M8csIjAet83
4OTa566ejw1G9HJ4Wm3qTv+2ERg9vx/Lr7E6KkBO4Iwae1nD73yGtloMUef2cJPSABXWsV4En2Ln
gbJd9z7gyR6g8XeoppsHfGjxEE+YzImnd37447dYXTaInIsXe/43LTEY2lRv+Cswwo/9sXZVxNw/
dMlylDNTqmNep2V+quo/vV4iD2Now3fV8AMSNOoDjE176QKsaSEY7Zg/RHm7xB2WbnaUkNzKPNs8
EMouOSxYSgx9IGMqCGgadnUwsqggWwGmTW+s8E+2/VegmzU6iHL5stgT9XfBmtFKpbdbZ4PLXmME
oiNN/OHvgiTItHOWmxx3DKFsFgWLwPet/a7jb1Pzg0IbcW/eFVgtnUpiPMHdUKuoG9HasXjoDk7z
vPnfat4X7YcH4HP8klWTyDAGf+p3bkLyP84AkMQbJ7oXs9pisfXrDnKBqpbhPpCPYqVqzxSmkmmc
/612KBLJmX9gq9ceRFCxRMKrHUWPYQuT0M7L2xLRmJok042eI1o+NDD6ILJ8O9R99zcChHmtDGwJ
L38KvavFkCRY5b6QKkwGC62dj8US23H9Kr0ueFEzJqm8GN8mA5uykhKGgKGQauCaywAKsuiyZQnu
YG17f4z+4H0t0r7lXWIXSFMBeRj9vnh0239hPrcw0LBUEVcjqeRzgc5x/umG9dVvUT2Bh+EKPsgW
ZFHlP6l8CrLS+Du/UO8MxupnN5Yy6jApuLCzMFgO0NwMFnxSUpaW3Ba7jsbGgpq5Fmy8ruYPxWPv
4hdxRAUn5IFVeBiAT4T4ObArINxyONIBIlH0c2novu8f++ZswhW4Jwym4CeoM0HvV9k8rwgR+f12
nPhPrqFpWplt9keL/WSfR3IO2i+X1A8VTi+YaIFm/qWxQF19BJ9MahwIcUBprD8nwujIdx8VQJIC
MaWyHcEbX/rlJZzduzD8IMjtkPnXWLwVR6e10JHdtCnteXLx15TdsVmAn4DjtveSzn3CMcjqir63
E7/bOvjnesLMvOVh7HnjADRWYplX4N+UH/s+i1oSsC/IrZnrmeY8z3Gdl9v9WKlDSdDydKJGffS7
cldIzzu1Sz1kqPyvmiSqHe3VM04dBRsuTqH8fd2QMEOnXCC3dK765q6asd6BI0LxYxaOVeM/tRqt
lxi9RBK6RHwYlkM44gHRHeYVPnrgF2yNcA0V9y2pzzlszmHF4oxngUUcWuNudNa4tWrZIXv3Egyz
vHAzlencBDYyW3sOHAPpAtb4Y+7ewcB6rFotkItTNnFuxNbWgSmVlrsR0f516qCVd6OVcVX54AqP
rOdLYm3J4xt2rJZ1uLQb8HPg0ftybD5DDkABDTHL0NMdQqE2XKnESPJcghUOmutUdDL2MJWlNdFw
mLoPts4FhszP1aML5NcmIcrbMtWMsLOb9hsSzo3HAZaJxxaGCn4hnA2EfNiLrDyLe+gef1yFbi9Y
IPhXuylHfZ8mwDO+AcBXEXnsYHtGI04nhu7VQ8fIsrwUsGZ6CBJVuR/CXkfVWAZxOIk+3hQJ46Iu
IHLMPiQnyMm35BfRw206QadY0EXtMFGrVDQlCIyyfUIQYw9eAn0EwM9tBJogO5T+icn3XtcHJAOP
hYvKV5Tz/br4zln4LU7kkJKiDvem78DRNxHmVAFvFoz0VsCZRu1jFXCHZZTo3PLq9PuxO1IXckTz
tC4N3MHboWmJwrR+e/n75u+h9cR6rLnVsCVvL3/f1COBleLM13AMwyOGD+vFvy9X4DZ9VDBEGH1Z
TzEGdnQyEp6moj09mtthEfn2n8Pve//98Pd//7/3fv9Xa/t/f9nQb+UxmI7SwS0Y+zj9x3XOAbMw
VdcJIdA1hKPvQ1YgrVCh4YuGxZEnMtL6f17SToDtDumkD8GYx2YrhhPIQ3n6z38wLK8UaYWgXY9k
sMjGedSsx/8c5jqPajuDDeaI6UyrL46/r4b/8+o/H1becHBA5JF67k5l878PSKA3MQ8KgtnSbU4e
kCsIs94JjtqWAY3O+1WfOCGIF94OXg2vz7kd/r/38pG0B9LN0NJrgVKrxen3FeZ4yFDNCk0CeoaL
uSZade/wHVoEmU21ebe5w3TUY9eZs2mDFuxj3u8kH+o9BND70njuKViaakL7WnnwXq17IrXz/3xc
LsV2Kl//+wm/X/X7qabHU5Izv083upAzNNz/OZhtmE7fRsBoyml9+j3Y0MEk9N+PHZwD+KMGwoGL
/EK25PSv5hM/eV6PWE0gRgCtrfe0zcHroDV4Bswl3H0gfcfu8hL6B6mnu9kR6cZq9eA6ujrCtv3g
yAWBEgOhDrAlyKzGAOJNS3spLEKrhofHTTMQysjopHYBkeWyujz7Nf8LQMfbKZeqCAELCK1QME+/
BwQ8FVQgAvTBDONpqboALwkWUNOHOiVxLibnVGzqs2kKDToasAxYCZVLkg5F8afI3REmXDOfBAwu
CFbo4/vAXvJpImkJhTGqK2T86DCfJgMwZiT0cZt9uu/Eduh6C6xALfLgC/RoIUDTwV+RRG4gx7FS
7WTvZJ6/ARij45QuRStgHZtrnbvyUNlnvwzISwHeu58xVfDNKzPOMbGBNc8PIqwA+tYkm+Evp84W
7hhZEumAsHb7CrOZg9lKE34tGqT7KKU22kpSHjmm3mhrYC4Eq97pkd68jOqxDyGbqU23Z1mM6MY6
dS8vm9AETbst08qDSl8xMI1BC5lsnNS1bKPfH+2pHOGHnHqnfkAWwVbbc78iNrjmcKY8PT/7BHEW
oCm/n7iOkNEZhs1Dz0G7OFL7mddCa51DKDorQkkB5pl0HqsRJp/Uu8XNAbtMYR0P0JoeLMAtdPPd
+0RrkzLTjbuyQwtaO8Tfd35P73uC5lSMW5ch/7Pdh0IXSNnOkOj19k7DzT74SEIKMG0NV+ueg00r
t/pHtgWwasaaeznQy7wNziuuBU9lN4i43GBNumwoMrS0JuG+BjLWNs+NXBRQzhtrmhc/PV29Ewcq
nHcHiEPQ/xupLrWzEgDYy4vXTc1OtfP6USEfI4Z+ui9087gGXfDIoBANFRHwEox41NyZMw7haMDJ
LhfuP7jh6D8IkLeYDZ1u99/3xvqmSnMPJJVZzNUoChCS6vt5g3+P3LvMakgj978H1ZUjEITmkTt0
Q+ZMlFd/4+ec31KjEhOr6nGaFCto1g3hdF4qp9kx7DQVVa4uTh0jxQkSeZdJR2FfrAiKjUAh1OW5
HfzijA6bOpe58V0Y01V4m1IhqfG1yLxQDBeQM8NlLNBFyGEIU9NOUFXQaO+UXngkeCfvRh30SEB5
U+bfJDU1jfKS5yNoXmEAxHiIrxQQy5PBmOWMhr86OHV70be7sdnAPm8z4A9mArCK2tFj7Jvi02mg
mxWhYSfEJhFEXTj82Z5cZs3UmSAYvriGno12ceCGwiY0kGaCi4+ScmpZJe5LBtc0B+y3V0DUQwQK
H5q2pPEwMeRyb99r7HiQeK57r8cZklHvTg+caHHfe0gnEZpY49KDXsXyJjA7wUkVeFz+eCoAlKpy
RHjQAPq1EffC99RjI/LXFiA6nCnYPfgZNNBV7JGSnKqxRlTIBBxK6lZcalMxYMWwecf6bjElPc3q
UU0tdKIuDO4KJF9PVAt1apZ1ixCpzdOV0vmuleN8t7DiwS+Q58aldpNuLfM7pxmDlKMjTAI2s4SA
3NkHvIwRUfQfCid8GfQaovZhrOOzz/8oa+fUDQ50xtoMFt0e4JE8OgZB05D6Fxlqvl+snaJ1rFvw
RevzDBT/3HoQP2rjpOXWbX+HYHi2HCHwvKbjiVRd/RxOCNhAMsFlb/6gV+rSHF3EgdNmTpgDEmUk
3WWAgXrfw0IVxXMQVhzRrGVCJLXzMjOCnvtdpHIPonk31EAZSv7oj8rd68BiBAb2Z5AlRNZQTKs9
jR2utlmEPXlu1RxaKtKcgRzyJgQJ3VWWLJoVbq6gbDbIwfDA5kK7xwZAAqur/9xfAikewq05QnkE
gWmX8qLJWXmFxJdU4ACXfBze7VbTq+MB2+znJ5rDA6Yapr8/iutYruTye0OFDeQwKusl8aqi2qM9
P9g5bE4oXyodB+G/VWDpb+DUsFdYuK4TYyTrAwly2LL22pRlcfWfCsnItcBitWOV7WM2jPjw9l6A
3mLPOaIPYQ65mPkon7PjiDt9O5ReC0C22uh/nuh1di+B5NtBG0D0i7z7feA2Cxuz7vBtg1kjCELU
eSBo7Io5LIEQhJB63JKrK7Md20+4OSMYYcgD0fklrxt+xQDDr9igAN1A30GyGP3Mb93qTue6Al9a
1f95pbQHJdcAhoTsnxZLDrfUwyEJSfPqrIqBFONOEng+PzTYKqAoJx4vmiIFOCOkvizz22IKebEV
YLYAKlrjYEsQpGeqm8PS3C16HpNiCDKn5g0EV2+512vwo0pRZ37Q5idsZTHTOt+tw/odlqxImHJ2
eU5F7DtVl1RbC+FHNG5KSbUbwSLvYYHdO7A5QRFSpNvzDhR1kcMAtYjYLxJhqSAMTqMHccXxzVs9
7GbRlz+UjyB8hsr5M3cBCgoU3RU5OE/n9R557frYeoCVVeMhrIXSHyoACTnw3Ey4827t7HXhbhL2
6gB4F43O6t0jEvU4mm2vyjy2jLMdp5j6Bh0+blXx3GJPhyWzQKWPVf7hel345DEfKNLU1rEc07AC
p2mcCUxjV+ZHPzdxuSKD1rsVxaqyXbdp2s2N00AsG5qonb2HTg77Legx+YHdsu6+9/oRLewqdx0s
rM655QIW8tot+oL501zoDSYZAwR1CHp+3+bXHmdaYB+1eJ7P6xLwpKpdiT0ugqs7YCanQaWPdl4R
oLuuToMKN9JDtzRYh6d7iMHY2EQjh47NBXxwfvEg2quZe7QZzT9sP1Ochk1WcWN6WGXdCza9gAjX
pgMmYz/oKdhgVcfNVPzldevE/QiOwO/zUzhzvifBrexsn3NRHyiFIknJNp6NY19ZAfpsYNuFjfYj
EJi2tNJYjFzw64EBd0uHIaq1Ox5GCmvQBXLbLAi/1Z732Fd+CIvJkrgT4kLx1KSs8vlxla64OUoQ
G5pzGAZPhBdJuGzfvIL0Dq0BsFdpirgmstqR9nX1sVMJYIUpplS5p2J1ThThA4U18sGR9k65Sp0L
l90VfTi92HYGutHhT1+HhzDYRIT1zrsWGnLe1kuo8CDHji1AU1RrDTatm6O8wuYAfsV3CrsCQGcs
D6U7mR1sjhtN65eJ8cL3kmPblrWZzqFXjnc5FHSAGTztmYHgkhNAltPDVLfknaoq44F+akt+HaZp
TNpOHQlCf0hi8y2hoYdf19ZXtGvTHulycjDUHntGsfNJh20lrLc9L63tnwSyjGd0bS/GKR9+27/f
pi9nujmSgH8GzgD8xPpoYGWfwYBYQAk5mbkFDajI22xlawVaAEy6VxkQqRJlL6hhYHXysgAbhE2l
45quKfdns4PdquKt/aR6fPFLbDyQixxBkEmny/yQ12q+D0Inrfgg96ZdVlyfEKEaTKEz9bHfy7r+
pWWO/VXo8glEALl/P9TxPORTYsvxJlYjnTZggyGL3xtcrUEHj4hN4HrOXq3/2DppbGnUPeKEG+j6
cKvc0AapwoWd3BpcOGKEmavEp5Cud6LL1xZ4QLDWo3b4kCG4/c5owRNsf+hdqPEQR19PprbvuidF
QscagNnKs3WRON/cRTDWTt8EezEka02qOFCAHsuHzQPPVYFERV5knJMWohW24ZmfFtFsGTGQlmtz
j6Awj1rWvZUr/2GucKK2Hpyk4xC3OgrwvgYSnvcg8zd4cwZ0cYAVNwk1A0eO2++EXUAcWMzaqV8V
hohU1+OY9FDev8L1vlftP8nbvRHIc/UMF5V0Xh13HpvSqYbR1XYTiYGQ7yifaLIFgxMRiIkl9iPy
l7GPhd98cLG2O7d+D2GqZtYoIAFmvIQdA5ijJRgEg+FfkeehsTDp6vbNeOallEVSrlBrXY8/qY3B
X1Yp1FIqW/1GJ/7NOtueNcLeIUcZpGg8sa9Ii5o1tJk3Oua0YuMEw7A1iJunZdNOqR69nTfXVeqA
TtGif9hM/156MNFnD0ChLWBcB9DkkaPEAojdN+KqqY6rrh852tJJ/hSC5Flfj25EGbYZCItvp+ne
qhUbUQQlwlFQ8felcYt0CLErzxoUP67lSzw3iMG7hH1Lv4TMbJe/TJA/ve0Bg/fwa1Z0Mj4vz86E
TZxC695hlwW0BVJ+uerN9e0CtHz8HEM07/mKCk7Y9LHmaHWY8lPfSFBh4IoGBx3xPFPQGRDB8lbF
Pg/OGhaxXMs+BeKNLPKW7xY23/UdtlwaI/lMfEzohsJ/6dUbBh5EdVbUT+E8YouNPHnw+vrv1I5I
+hYtFH4s8Llv34ryFjo04ruQi5MVLZSmGukziikS+4GwR1b9awr/WQs/c+ftZW1gKo2qc6AswCRk
I8wU9+CKpkm0P5NjU5d/SCNgW+oaHYz8X9ydyY7kSLJlf6V/gAUqByW56YUZbfbBfB42hIdHOGfl
qJy+vg8Tr7OyGugG3raBQqIiIyPc3cyoKnLl3iNfrk5w5lfY3ibfvV+jRSKy9q4zmRsVtQ+Z5SLV
Zc0hTTsOFx+VNVjREZ2amaAIc9/WBOlHvX5fqXPyauI2foH7YErsV2dBGJPuFObyu81L7xysY9+l
Zi5Lu+8DMyjMdud0zWtGNbqDhnGAzHuJpils8ygcU06G1MZJCHAmtWu6OwbAbm0Xe2oq5swSOdeb
ieFZZPRFTryxG5sQ8+hTNnmXGOPg4C9QEaIe7W0IblCdCfbO5j435pe6ISTfJgX3zcgX9OUC72HO
sKXQtxRR++2sbk7rqxdDSajR+8xtTD2e2rlT46HTImbUfGtllL5PQ/88c3UCfpFHPzGbXay9Q8Wx
JUv6IhL5wGvSjaPKay692wpLrKLpN7Or9iH++BXvdabo2so6/l20PCTaq4lumDcNKQDwHMUZ2hyG
9sg7RuIRLo25HSJutA4XlYNgUKunscWxYaitFp55FMnvOJm+S1SnjZNibaf73CqF5ZxjDg+raL6C
DsuZqIuHpZzPyjQPmVLpc4pndKQJ45Vstqkai60dldwu3EqgeobXHkzeKUFd4jFmOGuWeDhgiyW7
eQZ3Aj7lgvZlb/MmC6e8eHFUe8So+mmaj2NfP9VKgUmwW2fra3uLr3x9YXAmtvN8HirOnyhyjmaT
DHsdVRVTgvbByZIPPw/Mjcsltek6dSnasdyV6descrmzbeAs7jw9mCmJBSsacDcDWqMebQ9eVhyp
qtCBub/bzmz2/cSL1HjOwZz6nWnCWTIC0n1e/qRSh9hS2R9MPeR0rkFxKgOHKKB8rGvcI37W/Umj
eaPXNCGRMTyKNVphRtzUtYXEJvcw8ghEqiWbkTffRTbLfeto6BDRE1MWsmHTbY4uHmrNJKUZm1sk
p4eMyMOxXV+/wYNxIyYa0STIzmZAnFXI58R3b/LewOcw6Z+mbKNQigFmivrO19Sf7XjNdiJAvDFt
582yenujZpVAdLB+6764Yp3rERZh281JfJfbCHvVkt3btVluk9jdG7F845tcmBBm78WclCCT8NzM
znIL2A+9zBeohjwAh6UWodcSYCX1e/EC5qCwucY2xf2ZJThCXRnSRW/rtcID4tPgYIE9lYpZbDXY
iFlC9rIdaofKw4dTVSbaCJaE2ihwxox4PXOyp1BE3oagnnaMDvggt4134lI/FbXdXoyc2RXcg0UV
NzUfJ9+W4zGf9E3AIWVhiHOU9y4ifeFovug4+JklAzmQiLjcoEfNlvOE0gboMLG5ufPPZdHtIS77
u6L13nKvAt2iDln1KzbqW57Vz+YvRA/apCJlQ6Cp5GNWmxc/tm6LTN/M8XhVkdXsEuo9Jpsu5SJh
Hn5yssceQxQXBxVpGQ3yp4EG1uVyu3gjaKCa2xWAwicxOOSRQah7w5bfY1d/DbO/8ZmQ7m2Fgbpy
7r0sHs9leapcnxBM+zYzXuUNlF+Zx1tuLU4XTtrczgb19dbgxqAmKOy7EZrMMopDjjRBE9jFW35y
BBE5kXRyhuelq1/w+JSh6ij/E9GYm2Dx+3PHrU5h9on3DGhH7AA9QDa6+P20bHgBnnGpB2UWXEs7
CauRFNvo1zANLe8RwzBGEpwWGyOd3wKizi4HfdHfj5b9KmN+fkFpHBkM5hYNcDDnCadPmXExG9it
sGAwTnucO5vUhGGAZqnN396Nu7ScwIVWYZZ7PEBwdMKlcJoLRdJbOzGMhwezq7z6RdEr1llSH/Oi
CTYj4BWvSBFybUJneXdZDOvXQmCsd+KOyXNOoiah+F+cmIN6rXofS6PlLPAKJiZWgxlbSbHNpqbY
Sj8rdoBYElx3Od0RMMTZgR0GNuy4jMGjSEgUSMNbtmPnJnwxFN2q72CYNThFO4xxLap1jna6tSR/
uBuCY2NHAFsMWjqdWaBA/LdSPIxeRI0IgmRjBjne3fbNXyk+1hC9dp3+1A0WA9mjvhbVPrf7oyjs
p86elgcN95tqkT899yXmeGc6TF2vt+4mK6R116b5JYomXMb9nITMYe7rWETbaTQxk7TFtxhtTlM/
3o1+8cadwQc5DgTGzIkPYysvSJTNzgnkvdXoW7t7dXNbQNYbwiAb8cX75T4e0k+iXpT9onqMEBx2
Uebd6tXtW6VTu4d2+tRXYJKCwsbqGaGKz5150wFQjDDBHILYwptWis9sYSQPoP9UDhzmuhYnHkKO
lczaRon8XSdVxC0QA030Oaz7Lj7EKcjKGsWq8AkvR7IlYRYZvMLuQMLBbWsKNe5qfykemdsRAwqI
RhlF9ayriI7ARo9camhXdvxdIgtSU0I6Yf7x3EzWfWUjV5sElZ0lF/sFHR2Vrz74FhqxmfUziaah
PXDC7gMjCPYGDkRTE+I3HObT0TTmt50qb7uAyafsyvo+m6it3A4Ttp/W7jFDoSpibvak1YQLgEaJ
lOTPbCd7O1fmMWqQ5TUT1cXRX1mVA6t6aEjHbaldCFnbJBhjK7uU6bSn98vDMf5SZoTptUo2lYX8
Wi1g7KoRtEMQWWHhMZBUOeqMKBl/TCWMimjZt2X8WuBWyNfpeqT0Q8klHRdhXeKBgzfGgP1SRkG+
6wY8qCIpnpVP14YhFZsSsW5Ajd4yXBJBACXy4DCaUl373PhtlrVBbsSbtrFfPyxGddOP4lMjo22r
KJ03WSCuf/0KUmAVqgIeacxMIfQYpWy6dCyOMUdmZJv9xvcwbnUzYce4iDnSJS90NO4tCZmnLhiJ
22b203cjCFq4dh2O+iZNfkBPYnWz/GUlPx7x2wwv2qrPFHfqKAMMP5lLvM2q8TQlqaP3psQ5a6qr
TrEzxSZ+tTnL9gtxzK3lQQUchH+K1+sqNXnndExGSjnjvhr6O5EOZzyRp8HIp2s6Tz8NnSl1gb31
LI87syM7EEW4s2tvusw5kTG3H4PQhk6LKRJLUMrFtH48YLfUYG1Wzk5FuWcX/Weq+2lvQAdonUls
+3z4SRf1NkROubONXU+HwGM6LqEmDldb1PWjA6jSKTB7ZJh5guiWURHjBz9dPdokIDgWh/6Pacav
JcSnm25Rn0Wdz9RN/YM/yfwiW3UT+Q1WO4iDad6Wt0zJ3hqzGrdukkAQMjaRjZRK/YJDp7WXgyN5
NbLSeKPUnG+UnzPUWOhC/cRgmsIjV9nzpRhldqWonArU4XmKBNWYmg71UB4poy9GD/HBWExzu8g+
CfnLbMx9pEPdYy+SY4Uc1MGI4dkHybSk0yFL+Ytdewkz2yN3q3Q4pNgs69LJt8C8scD1ZbxDY+Ej
Up4H00OaSdxQajgd7szPIgEktBroYEQaq/RGBy/fjDW+sTt8JuZ3zXOZmEbCscvPYar2KeobbjhV
0SJh8EvqJbmaBcmUhYh4jNGJWz7lVCU6UI6tzzU37RcjHk9zCmdomX5mJp6bSXf+XjJ/uJjCuBaZ
G9/iswWSk72NQWrv89ROAT+QH29iaEHkO5puDsfWocZuoAUyXMM5NqQHTdyjIxkTpg4e9CBJppta
8OHn9x6TEecRLI4c1i3f+ohtUlFW2Zg+2no9MHDr5HXJn88IGzbxlZYwPTqyeZaVsJmJJQdn4mjW
s3dXlPG1LDC0OIz7wHjQqjZgtnScFSgk1altPuvs02x6F47nFAZL4GMvsH7NlfvLifg5OgXRZUxW
YqKb72xHfE5u/tgpl3yn0i+tJFG+KCixNRAL/EOc3CgieYF9Lgi+fD/CZWjdyTz/xn//akRyP1TZ
50xvsZ0s/36MKogiE8nQWSkeORP3QteM59mCnSgGDFlKPxe63mZVz6AQs/p+7hb9MjkdOOdqPpGZ
ucWyj6FfV/0uV4vc9gp7L8rzJhcRNwm4wb0VwS7hc7/NYrl1Mc2PHhp7GhOr76oM5CDN1UBoYVcs
MY51PRwKRoNbu8tKWuB2NSet/4VPxjKPH8VgcrXiBPVWydZvL4yrpg3BQU71HNuk1UN76sVP3ab4
XIvos0yTm6UhYwCA85u4AsZS+K2m/mAGEWJTgHZsarEbc/lrLqYnDD1kI5t902Fpteangjl+6BkP
gXHubCTSIkLsVYXCc81Ciq1MBei7AlZeNwynMorcS0ydrqLUOSccKDizelIDWLGXkn5ZtGo7x3Af
3A42JJOZIFUfpYloOsy9wRE0nJfRp9g33HFnHdKxTrZRk/vHBkO+mansEJjZJ3pxDQkCjm3vDr+9
GqyGJNRnjl15gAIebQYIGlMJh61UmO0bIkXYyfmRUPLxvzdp9eMVUQDDO1oO3pi/NpiQx7LlolaA
k/Dj7NIhwVoNVGj0A4Te/ppXRAYXl8mgrBBZDKRrWZNstHjjjUAcR+HDcMMSxxtmmbwlucyJseY0
GLgPv1LiIvSg1yLx0Jxa595U1tvQYuZsGouXwgvaDVbrGAV52bWdkOSlVIXFldDBjLOSuktUVJD5
NkWX3sjIpdSrCRIOLvpQRFo4SXCNWTEmGcNfY/GJ+F0U1UsDS0xZRnbRFmgBkj68C2WHQ2S6SNyM
G8eZPgqVk4Nx8nfpNO3J6eIvMyVZadAJ625XmbBw2r4ejpZr3kWzd6za9llYSNKMDgEoxLeadpeQ
kfpdt/EEEMv/sMvgq8pd0Lb1velnzzrBBZ0bjQKhVGypIQ+dDXprhNbBWImpvMu1yvPPo2GSIiJc
ycBz3A+yJT3k56Ri6gwDA2qQiR2mzg2CuwB7fQ8kIijkk9OTXx5Gg6qPFjtgSkxQbeC8a224CdP9
Iit35X8/GDlJrBynsHCc17ZvfN5Ur9gmxS8jYhOOxG3kCQIEqJRAAkn/tqYHwnEgsZLgyYqH6tLP
9k8qh+9+wHCY1JPeelW9Z6KIKzo4dBA3peF8MgH8is0h4mMH6RyYcelhi42Jx6iIUrRrfhmpPht2
FZzw89zLuK0vc0/ZpuzhwRiI8fUGMm38BxPIJZugzAVx+osI0+tipQY5JAM7u/eBm4xOc25OJScH
2qqDNZcpS0sqZDtMBWSs4TX4GEbnj5QW99LgU10hiBST/Ioo4bcD/p58AcVLusLGvxgdcnNJtrVi
NDRimyb2Ne2djge3bgc0Ks/Z9Mn017n1UpYrgf1U8BBEA0HzxY5v8fTseSPcA+YDInfmzAFG4uEH
agbcQj0xYyztpyxikFQi7Xs+wrpwfbKk7edUkJcfXVOEAjKL5EfoREX2MQPmFjhgztwfFcx22Edi
63b6UtA+HpY5eta+Ly69Pk7wDs+dVe9BQSUnt5++41ZmDNUCD+FFbQMvGZ5w1eMSG/ObgpN5DrL2
0IziPtcBEbwad2aLN3cr8/FsgC7r+yfd9h3HSRw6jhswJtlCAd9kGIhwslzRkk4shQCk10D+1ma3
5kNh1qXF+BK0ZAd7Y3wtUH/gsQX3jjQfcgfuThv5vziV0YLtBWPMzOXVGRrDUjwZYVSHfcfHZomg
DNTISJSOBOjuAaTOXzZc/TDTDSdBB9deGTraMrfvj5Qd6AKWk4R2oH6pmr8gKV4b5qUMNLFopWm7
1UYPMidqjtATc9Dl+TkdCHnmaGF22mCcGJo/PSLxOIo/owFXTXGK8iMwt+64T7oZx43V8hmfFmgT
REzkQlPmpnLXtEjyLVHJkSn6Ku6JBhjfhGJVTfPeL8BkdgMlBWz1HVO6m9rnhNXy1uBn3NhtQGQu
ng5uWVW7sZzc0KLSSgeM8yrtwe+N5mcpJ2D9IDAcTGMKZWdETwEA1/hhNvmHdgGnU9Fg7FRmvI4z
h9Yi4WAQv4H8gObmY7WoehBf41K+Lcshy6s//eidrZivVrj2YQZlxRdCfo0dBn+CUZaxMCnro5My
gotICX8VmLOD2JQnM54f1ARvRGDa2XiASytTvVF7mLvJJ4GEo6PEat8PS8Js3mek6DJ97176tHlq
sRMBrwDk1M8oZNp+or86aFsAgW/KlR+hLrQbiCq2uzPofpA1SEJNmK5grNxEy/LMSdNt8pndARkn
epdKkyHP2hjnJBEsWexng1PAbd3TQBG+dSIffi0cnI1jVQ/FePFmsNoyvTczwhzD8l4lH5NhnZwB
l5xl0iUrpXn6HPs2RTWlwALhr4izuKxeMGxGMFPK9J05/T5g1sNzk/u79cNRk5VhklXipJim26T6
MLkhtw4TJ+795t1C3aklOcEqm1/TQvfbSXOyjE4Fp3+bJqD0s+k338VNkXr3awh4nLobINwvTR/D
dmp3eRoMx0UZJEHRtAsHYPMSjx9eG8wbLG+z8shlIdbWkVeBtTWvbXA/JAHQoLR7TXy4osGTSsZf
OXT9ff2+ZFQrdQ+Q16vlnVUk7xSd9bayWrHTzjsnqMATOV6X3rgaoEMxuyA7N3c8hBdvco9Y2DVG
QEnIJmAyP6rsdy1IO+OziFcZwWimfSJotRcby5EI0JEsC3qqB8hPmPYXI7PQSFImoqk62iubNf81
obkeOlVRZ40k4IYExVQFq8Q0HlPd2MC1DjRNULIs6R8a1wXn24MoXiy1hHKdNPbGqyjqgPQMSlDc
VcnJqF+KYgJNDrXXomSiiIIyYjOUYYpzMFsYz9nCSWJ6Dhqg6C+C+eI8kJ2yx7jYzs10E8TFY1y6
P+VyqcmkBHzIU5TJbZsEPjAgyOpyRKFNkHeosMn2NbI7FmVw04leX4iWro06wEVU/IvvO2/mwiOe
q2bYZfLbcED5BW5zNwpBQiPWz4mNXlAP6hUDPNGmiDNmQW3dtGUUmhLNxEOOZAAwMoPymNKMsKnh
o305OfMl/Ae//JiyyfWn5wLpKEzGIYNdgCLvClR9yqw81B5cW97strkylMBI4Du/Sylu/Cnw92g8
ZCxaEs8d0IVkccKlcb9kTDaRCK5FgJVmiSHUnCNK2EShUgUcaWpykP9+wdm78O8NjuzNeDSM+U9i
t29Z4h5obB4nNofUVkQ21rnyZA94q1BIEx94W+IigxMf9CMdMtAZMK7y5AnrGLs8SB5iiQJqHqel
3BQqMg6sK/Fhn9rhVA5XO7eaq6HJOTpJeyqZccqy04ciHu5E06e7pqIRHsfo5Lv198SIwJgZWWWJ
hylYE3oshvuKYBbN+wQ+QBkh9Qs/qcjFyXTQeyDTnKgeQytAcfY66xs3neRF4jxghcGuW5imA1M0
wkpl38lkPKiqeMqc4W2JsA2gCX9XgVXtegqzuneP+C6+szbIT1jZdwVZO8tu+5AwUXcMpNxZExCv
OvliK5AHb0bduGBUydBFPlZIkuuCmCPU/HlT9qRXugbQdICVn0HWbWwuxlk7xgumnF8JtMpdPA7v
czoxA0heTMC3W12SzhBPy4xQ4GLyWPISBHSPJDAity2Th8RXFMD+sM/mdf4W5ZToLeZati+JD6ud
UYTUJ/e75/1WU/tit5TqRsTKkqy71oY+9zkNSDWpz8yHt1iKD3/Kch5JBvx5m9i7xk0fB/utMovj
0qT5Dab8rY52ggj0NifQ1Xeg843xa7DFh2r7eyd3XjtBITmk9hmrNaTQKpyIoNK3fxGZfhItbp9u
sMCIutnOrvDMCmYJntQ0ksK8Y0wwhBaayy7lhTW1U2GsUPctV64xqde5d+uzN/J/0IbOQo73aYP/
W8dw8Rc3umYu8fEYoBJRPgiZYsqftOkzS0XanPqXKEA6lR7e46DI35uK3RVZ3VCI7QNyfwn573qv
W9g4xFtIls0rUwIy8FCkNzLFwU4GiAOynaBCwCHZu/e+Gpi0r6EMq7GATTrVe+AgfMzzW+yC4rSq
5AIQRvH1nGZn6av02HCkGSK4xKzDLAIU4wtBJz/HxHL1eoMifo0JyfbO2gWzfGVrCtzcFNGofMfy
2OwHk6+EKoJ7Hecoz48j+W3ZTT9qzu+CMmg2VjnfDVjAwrTNEHHFLwyN5cUKCLq0yO58PGF12O4+
yYm9R0rem2nx6j2hCQZHsKYQkDPMi6yO8qvxvp7661LIeu9Tktvcd5SXC9F/wz3ZJWPdJrsf27W4
mePnwc4P/TDYdy6cJmkRwvY1d7yZ4JNz0/YkmuxHVPmx616LvP70kj6BsqWvVcS3VI6hE3gftc1x
02DVDIukX4XjmjfYDo6RJX6ikRGQ1bShGDO0rRIKUoxXHGPdXmr3CQD9a63hMIGJDpWkuVKNsRtS
/SnzEkFlnG76vlB7pXsrXHoMyd5OZCAwfN/1w0DY77UwQk2pFmIyfMlMVFqL9U+hwQ60jR5mCHAj
7i3sn8RuPEW6uvydMaUPU9+z9g4Opny14oly/s0qFAqPfnrW6cJrh4iwwcJ5KSx3WYGuJJZXNJgH
Umw2a7GBNi/FS+rjg0PaNkPbQ322ZgaWYBPW3UHGqYeDjg1hR7DuV8wqqTTyPlwHmuLgoyUM/quJ
VH+oJaPHCnrWmdyzqmS9xdHQwkXpXusqKHG0goyIdRp6K92hwOFMKhZ38hxAaDWaF7eBWkKUUzsw
UHQWncuEe9vMDG4l6Xobn2IksnGtRimT377Tx8y2fsXjjLJlwx1sCN0C4vDAnqMbTA9pOh7HrEcA
Wylec+o0JMTrz6b2eENUw1KM3P0Tj/Jz8dmVU8mU8R7tcyJKrgg3v7mtGMhvi55LoLLd7zn4yMBe
WIRpQrBaa4DMegbXm20nHEKhjYc/nAwTd4y3BrYsyHElG496JoITeLSQhQ6E/hLiWH6SvGnHkyHX
5Ylbbw7t2DgtbfBo2Gi8BDCC1jnAmTA2cZbf1OteM2YbROkL/wVNH49jv/DRFAYq+NiwoIRagQ3R
gBABmjKwo5xsvD8TSHj29bCrRxCtYyTOnOplKhQlTAb3vwPaiRLYuw+9/dut9I/LG7EfSumHIv+u
fQR9thZtC5wUaYTXkcZQb4MBZhcLt5xBFhxKivhZZe65QyLqWjyVvpholhzpk3JjoNApVj/FuCXw
Ydv7Hh/Y1oiVsZ9thpe2ZR7MqhNQJrzrMjTWQcTQFarF3vZ62jp2eXXjd2/sbkGjXCRAvax5MaIf
hMWrbZVPNLApzAm0ZVm4u8zNXrTLjK+t0z9kSt4t1ibBS9SsWxDCBakCACEYlv2cMA9K09o6mob9
wmqySpYXryLHUic156tVs7OBj3Per7zT5lNpTu0Zf9Ygcc95ArgVjvQl/mpiLJTdLBUDt+RF6e6o
1wPFLy9Gq3/H1gz/mhe9yuDR4N3ZuL/92vgSte3thzT7cTOrPgyWiXHMycFjLPTcXB23ZavlHSLn
ySUXeMY4Sgg5Mqn/HcTnRhJoRSK5ZXDGIR1gGS8i4NnJh+Ma7xMdxF4O1St2z6cuMHsSYo+B6Nr9
YukfayIL2uRs5XAUVpSaD1uxgjnwg2D/kSff8/oTA5SF94kvPj1OOH9KwT4BeI0MrmJ7OqHB/Mba
tFPxL44vMOIrBmdNT34t666/0Vsv5sc17ZJk89siCow8H70zMhSFlGXWpxRyklPKQxJj6qqDC8YI
zItxfabO59upzpqwJbkWMKRAiZ0tOwQWnV8DDhKNj7GEKW2vBzyxzyU6tjo/DkH50VAVpFN8mZf8
QywcSca0r/yP1qItHyMoGHbyKze4h74bJS91+tB8uHV8FeIttj954s4jt2ABAwg+I5PB4Iyl5o7C
KMzq9pcEJtGx2XF8IzDLAj89vATDdMuYPqz91VDBtwg3WY/qvWl4FTTtgNu1F1AOuVNsS1wHXDJU
p+Zh6nEPi52tgn1wz2xk57ogJQrxQOHx2Q7Ozo+uEVJmEDsPLqQSZVMwrK4EOTGC0NElKsAZp+UT
Ce7J0z+xzRh0COx5M7LBZwzESWbZUVvJm1uDcaBQ1bwydKQfFa5ryviNra1D4k3PcZefVY6Ps7lq
a/htiRfBuiNOk41K812W83hCHXXk42zG9CjzJjH8O63u5pkW6J+r06//XOb5XbF/Mo2T/9pV//cv
/+dzVfK/v3ap//tfrqvu//2r2/Sbq6L66f+f/9XhT7Vu8O3+z/9o3cb699/1763t6w7Uv1e4r7/Y
Yfjq53+sY/3fS0n/O7/5H9tY/2P1739sYzVNSzqCHd7/95Wsb1X2r/9xzx3/zwXjf21m/fsP//n6
awmr/y9v/Vcm8QvbtTHf/72eVf6LiIBjmbZt+/ymyRdU/7WeVfyLDawi8Ne9rr7prztdu7/Xswae
Y1qB6whTEIhw/zvrWfmjbF/953ZWy3YsrrTAYlFE4HAB8Pv/2M46iDgpdUQM8/8zmbpr74ikih0S
XUTingd1nveCyhK8U3brQd+MSE4tPHXOSOnTju6z79WPMosgsxCohI6Ki6AieIRh34TwvJF4wbak
yAL42EzSCbfQ+k8w+GX2KYxxCHs3+Bm65iPVwDFnKwZYyJquzs/WJSQcA7Z9xSCb7wr2AoAKOGDP
HENl9hyREnnEibxDvczXRDr63MU9roceEWMcj5km14CpeCXak9avOrBcrjyXyMarzo28iKfG23D3
s5PBjIBnsea2mitWkUYk1XVPfsvjipnXMLt5oqP95ZTBQahWHljfVQPCIYdeL2aLAGV+ZNqEQ2jE
b0wK7vKuladJdoegpxqvA+Y8Oca5RHD0MGGGUuUke7WsmYsB0lBS/So9DFnaxAfESribIRHgcsd6
Gzi4urxSfuMP+xN3JSignUnXjHqAFEn16yeQdIIscG4GUQ1MW6IwBy0Ft8B4RmUlFWQAlJgHP6Ca
9rd+Oe9HQmW4VKbDYCf8ANZLjfEU8gY8AT/Hix01txahvhLWBeYqf1u4icKe7tZA2+wLaxoCnG3L
EkZ29J1XyXkY5vFsw3CqlEN8deaKb0yOW7vJ90VJsiCx3ioLVwM5pkddOe0WJ+CzQldZrTm8wC4t
YNE8sAkAF1SRI/qa5c3kxq8NWCMmRBd3bJtDNPUdSX4pQ6vv7tzFsvGfBoTVLH2a2M5wkE2RH4Ye
f1Gp/Nu//rGYFyZ8wS6HYMmIJEq3BcaGTVVHj76Rjxtwd0RyB/vdX/dzmNlr2X5FxdmyH8pesps4
5tYbMeksiZkeFeO8dAUXtTKo9i57ulxsZ4X9NfksIgZmApt9bFm6wQ4R3CLqUFnxtnQkzCDXwE/p
vhQTkByzNeEa1Sx0M2g33QTIiFqJT0SCCxYnMNq7cdeehXEM2swAVM/Be5mIW5Ly2FcHYotDra5W
AJZLl/JzNudL50Sgq5v3WfN8Sa+Cpddjmuswxsw+urzPjg3X8X3IwjlSMTnhjUeAfOvQvLHScV3+
6QV638/ffocYmAcAKuXVwWCME8rE5TOwcsucq2fs9TjknJ82VL3obim2/JskqJ/EYP0yssClf1/x
FRnqII5MsE8Id+fUsz5a0WF4KssLuGUGBoN4c4aEFa9V85yCvtwzXYJrLLv63jbOEdE/QmXkGgRs
K48xYb9Y9ZYG0EHDTPcqXiHXbrBLZv1AmsPa5t77wPZLsMJDeSh1eT84DN6WjnbKLwp2g4omhIJV
7HTZv8KVdOjmqmRvVlfi56HDkH1TE5dpx/QGUoC664gWB67HXmzPXDt9ZrxeBQQKlyDK43NmXIzI
8j9YnGI6PC/M+v4MVn92ohikV7WkoTllL/6CKDxgFebBSPGEsLSXod/B9eho8wpecyPgMuXAmaBp
QIuqJG641RlAHPoutV1A5pppTdtaxkWxWGtXD7k69yVNF6FyGJ3U5IhETGFXcWBKJ9pfBPNC6DM/
4vti6O9a4dDmXJurIDlqlsFpLI/C7B+6qWkv9i0zlvEMgqszcfuODQp4p7qQ0Qp9lsuhjs6bkcvS
14RvBz5O8iQArdD9uSdf+GGxEmI1kt0cTcvB182di+56GZjoF/jLjjj9t0I19CW0mVkAaNWPfiLp
/HHb55SdPC5NgAoklJFPNly6W5YxyEMQ5OWNO2M6X0EZdQLQ3WM3WuSOA6G3+hpEBlMK7bihw/OS
mtqH3guBMDb5rFGjjA9ddLYQmW+Cfl+3fX/2BcujHBvRvvCqS7V+Oqe4fG/rBR5KVpznpklOWWzB
ZiwaFpExnBksPhZmieN//RzNFhlsEd2StI+xXo1AfbtIM0cga7vguRHp3h/crxzo7s70WSs0dsmz
Cw3ZNmByjSOWoJIJHDTDiPUA4rF1x9tmyF1MlQykiZuCCJiax5rTBWpN8JRPJBesPL1pA331AXxZ
EDpNo8/3bhZ9uct4Ff6CtiAYbmcAu/Z2QlhURCwWcHExQPVBK4yX6t4rILUBIQLrTuaIBtJ+MHrr
3nXt/ZznySVqEjxEEJHCbjKPvsmgjj6QByOKj4AQYg5VdOkMkAOmKOLQ5vy/2DuP3sqVdMv+l56z
QAYZQXLQk+OtdOTNhJCUmfTe89f3iouqQrVBv35ooNGDmtwyiczUlXiC8e1v77WNezegbGrxCQQU
vDonAEKBTEgNTVgaqwCaINAPXh90FsHxgNCYpYIMKhaigbRebaS8Lg0o5T4RLlwodCC78a5P2Y2E
5XjpRygfFcTgFslsINGDrm5RO+3S8yPN7Mor4bnIOR6sGd5mc+eV98YUj7t2YEFqxLwUzdzCjces
fiD5fwpSvYBftPJuly9JbuuGyoFMuUmZuUiwC6sA1FQFp3XF/REzTx5fAEV8Ec+FrWhGDypla5nM
cNyN0Np34+xDMkDyAcrBVJHAjIGG7welBGo3Pcfirs2cM0m/X5O1TcZgOlUdpbIc+vXWVPLoRyUL
CkrKqnLYGlUd7MeOuIDCj1XOP+z8H8Qiv20Wi/D/i6cW1KE+RD57GG9BGQGqjcz70eJuQCEEUUpQ
iQWiRkr3uWfyoo6GFiksFhxMXLPkgPbKx5pn0PxxY329cAZ7Rb/Cls7CeU3vKmX2TnLA+lKf80Y+
4dS1NhNbopWR/OqYGFcTJmNWfGW4C7zgXBW0tePQ7nd1ObC3MCKKzSq1gAwCZeiFPnGLfHxmQ96u
mjh7r/WwHdnB9+IO/jX0Xp2CuOwysA/EKTfwjrUpK3DF1cHbsRoxrgmL3xoFzS3qdHIwYBPYqeLO
MaiWwH5+abqc8zWx30HkeKe8yjES98WDU/LLtmE++ONhGOgLI7jNj5jchmE0+UF14bzzW8q0upii
vGSi1SWaxwMtG6RTrEruWJ4RFGhP2eSOLx1tO36fe0CjB/c0tdO4F7J5pPar2vQz0mAnn0EG95cu
JZEaeibR6wVwjvSSD76XWFZcq9vEOI0JaHGQ4+3fuWO4sbv54LjVhM02vxr9nyqXPOIzkjA2qvc5
YdPahKPcjPWAwZF/sIcNLxOG1FN8s0Q+njwdn2h60AIJxulelgTPDfNaph6y8r/9ev/26/3br/dv
v97/c7/ef15E+z9TyP5vpLb/L1U0gTxlWv+hivYW41DEdfu/kNL+8Sf8XUrz/2ZZlgs3wHdcodC+
/imlyb+5nusjiuGSt4Rlopf9Q0qz/6ZcS9keMyEyF+nEf0pp0vqbZWILQvlSUgrXdv4zUhq6nfk/
ammm7ZkOihpKmkmekq/iX7U0N5qdJMtgqBtaDGhm2jEWvPgWewbys+9OAKRh4nIS4vIhDU6xD+gE
ah4mMCfCuRD2FHU6PQB34fYfI4mowPawGMkvP/AhqGRpsW6q5iZKi/nBJlqiJ4pZzxbcPx/wFuYX
GoZcKnIptF5+cj2P0EZKKwveeXSbbTZgLmvRrFdlpo5hDJc5ZZdXVX2+ibS01VsDmG9or42M8WV1
5DmwLW6lKz55Y1PNmAHadtJfcT+BHRwI6IGzujl5Ro+DM+BKGQi4AWiJ4bxv6nd/Suganrn4pbgN
1onI39Khe+vD4SnNnRrmOtyQuiNeEQwLpHOiyVsjnR/g2L/HJm5B6XBb1rwiD4/cinyJuauC9t6v
IKgZFYUpYw/RqSFDMNpE0FpTPFpN9BEnoNTsEkNf7znGfszD5lxMEc0CQ+0TPmV8lmD5fabgNUII
CNo5vwWAbynyfeyjHs5bEPWbrnE+kpBNH140GhvSmGrNfq62dRB+wrRMCLxInZVCjEnm6d4dZriC
I0JEaTEgEik0ThUqLsBB8ZqG0Y2fIEJCRYMvzQi/duTfjJ3K3sCYC/o0XUrKBLZSgxV4MTdbK7Co
wwFUzDIRS+8uMUFphghgm9qcXmWSg1guHXCzPWOCOxLodXGJoRtvFkP1G2ku+GS7HgpNMeJaAUWe
OhRB5fGfuEUlwEkYU+PT1tztw+KQ9e+AYO+wKe4rWHQG8L5VZ5K5JGPHftfDJt4v6uIQ9nVt2hfq
8KMgJr4ulbyMFt9ak5ovCQexJqRMz08Xbj07wXCD4lGPd94U0HvLCubgz9FMZ2FHA97C7dMLdfaj
RUBi/bomkTahr7JVEmECPQX5yJ+xXLPQWqWS+y1YZWfjejxdY8rfabKCVbWJ79sPkdMGsNtL8jwB
UtoCqAk3AdpaqqplbSs6kasg/jRc0udLi/PPsucnE8M1sFhq2qMweZQyh3jfg2QI0+yhd9VRqABA
AZ1+GOHUsc0JpJFleWvAOxwYtz5ZCMPAxb62NgkiW2aFLwTKbZPl1MO4Ncm7aKJPXoBddi39O7C8
m727dljHlga0h6aa671H/rpD9d+Igk92/TXU+HgAzrXadzBLNN95AVYX++Z4mw10MU9dgNXvTJaz
8Figj4sW2wkL7pwqsbjZ+H01rqibczdDsuBnUm9GaNAbV6GzdP3Jdgjv2yXtzY4tLg7fzJjibL+P
xo3XNHLTsXlt2sLdkF2AXsKQAAedn47tuvemmW6tBW5gnmjMSlv/JCW7Sgs+jtF3LN399piXmHp9
x7ZBCznZRo3L79BzSImXNBeHw65VsBxznvq1GMfLNI/dkWAim8RlPlqkFJsMWsQUGkwcC77eKiK9
kcXymefr5Cm6x6fXJdUmiAboZ6fJczWsqKZDmFNxRRmn2x5SAv7rsiRGqjKsv4M8kfF9wnkJhDrH
aRMOGHqsks2y6fskdov8p5bPiSgynf5+m4usWy8pgWFBxVPUW2CSvBqeHw8UvYVgT5P6RkCR7DpB
6qon4ufyQ2tsQp8EmfdWKggQFvzewPMfQK9xjEFq32H5xIqE8cWZaobE2dmESRGsZW0g6TjpfqJQ
HmpxSH8sGfJMWRHIFn4uY9HdEYOLt6KByrepdZzITjp8XTrGgT67twWOKcdmZpRzFeLIMN/LwH8n
nvuS2eEXdAmeyIlKJNUQH1d0/6VkmBzJ5zLM6AvyUjYJ5diege3tvIB9piuAoqpn+lfMDZ+mYo1H
+Ve+cBI0c4wJNELscO5Kw/tGyqRKJzBOOUVvUSTBgI9UcndTF52LJho29MgLXmfyqGwX4IWEOm7c
mqM7F2eMPeBtlh2MkW7X2sTE3d54Mer6EVLQXeZw3NZWeIike1wS64lUebQFDPXox9gCWyHemgp4
gkbp8T6Mv4vGfRzd7MmPzAvdHgAd6k0vDXdHeTbiXr8vTPwxdvhQUEJqlhxQBj9+FkP3gzBevJZq
Bwl6T3QTRhSkne3iN8eCvfFDkVTuETeagUXMvIaTeFvS+LMoUw5C/76Krf0cpBlgHgLHkbeEB/a6
jP/E0naLGZOxyIdiNTXi02VJXJE+7wnvrtKODACrbiIpaEk2SZi2nF2+KtMH2uRTB4Lvt/E7yo0y
apylxjjnPswvTCGanUEvPd/j0KYuYrB/IiQ9CEQPTW5c3YQQQQ7x9dqb+bBJq/4narvzTHwzEfXF
mdVZJ4thu21Bbp0BG8ltUPm7ru/2UWD/LGVxmbVHoaRUqDcTRfwRjS1PppeyWL5ZJsK4ZhVxB7K4
vZ+cjCb6ehJbLw3OHQIP/veOAgmS33MuV3nPptvLnBPqVX6hV0M2MImcFuOUEU4PTTS/tGyWiO8R
3RqI0dJyQzbtIZ6xnXd9666rX57E1yBFyffYPtqqeK9a1hCqVS9SZuUpHAz3MIa8rhxeGMduAIiS
5/6GW0EMu7fjm2ZKez1FmA39JeNqlScYlEasp5Th+Koj2qNYLDhoiJqpmPV1DHAp/erZMqR59yap
Xipif+cZpCo9gWst4EdCbzHhM5CDq8osm6s/PZqoaey14mRv1g9txjXE0aAL5xa3eKBmz7knv7h1
WnOXT+23m/p/ujyzSScDLAn06sjk/KOX0FxTLVrCZSIUDH7Ez+3b0DQPlgsBVrgnJxdX/Ph82y3V
3/FkrNLKBq4sn5sy/Rob1otzFFnnyJ4eFHEpuihIDBK6ew4Hq8IVY94VofEdw3YRxbMxl3fxTMot
G3bS5ucIThPydwU+fAo/B+CkLZpaHH9MUXaFcL8xxY20xL3ZN1dItgGJ6kg7fdX8pMrytaZMUBTF
d1Sq+8pFUUtMb2PaxkdS9+ck74i0q+LsJd6PF0T3AlJfZKAeJkb7JJcJvA6F0QoPD+GaM7Xky8mk
JBSHMcYYd7LBGUwIoH4NaIwaerpuzPbOX5w9tw8H3k3zyqclOzey+eMDDr9LlgTFPrkYZXbLkBxX
uKZzlK1H18hfrbD/tGrnGkMx2bapPd7Tu3QUY/KYsxTwEk7JYriPnOmuPS21A8dnCp4AuJD/a4tD
NY53QWZ3dyqGd5Ua5bWtvJrMyDZAdxXhdOwOjaMuVjVsGsc7WX70HlDcvary6neZkXSLGqylgXOy
yv5D8jeZRnaPjfQBxxuYOTeOdpFDieVop9uURAsFED7JtyVPj0NgfieSq1RR4NFPx+E3BkE+p4Hc
5fqbIts7qD0pECJZ7CxRHkRj7Gvh3AMWfmIzHdHTQ8qjVEwoXsDHP+Le4oaLLlwzX6OM8UMa8Uc9
qSenpScHfX/cug7rUDmxIZ1Gk32b9ifj8kKq54oOpvM+mL+A+16jvHhxFWuiNEy+DUIyDB0g2nzY
rusJ8kJaU5pQOw/emL3H7FVOFrJo7yzuDWv5+Gg7WH1dt5k3JRfcTQISZRPSfxCZ5VPD0TP59W9D
lu8qJaNSAey0egrE9NdRgHgXFGeeHA+eGGFzoO4+jT41ZB+OQsqowhdcaLSZih/CrGcye89hLh5L
FMxt1Uwa6vNoOtI7x9X04PZ1co0moEi9276UuB4dufzK03Y5kcPgtJ08d2tQQAQJjCs5Zta9qTTt
Ctvays5hmmJHH/Y9S+stqua+T1FG6z6uj4ZNT49Pbu0hSSde+N4M3ZH2agAa5EbKJFvO42j7myak
e3DqmXGG8plKXyKVpl1w04pRzUX+mLKdtaJxOwPEu7YsQzlE0FTd/kH0nIUYpMOxt3bt6E9bVpRM
JinwDqJ/rIJg4DED2V7xaJYDB2sI5Q+CIX5HO6f4OZiPC1V+uOFf8ip6tohEtC0MB6iNszOcTeCd
51lT2k1/pLEFU2Oi/lAytzPj6ZVKvw/XGr56WkEvk+XmF9bGxxmM00qxm1wL8ok5S81zy31+XffV
H2/a2yEDqaryJxEbz1OQMiFgQKXdDxbpaJT5HXiGEN6O/BNZdnuy2HsMFotdaYqDoNkg4BQBKhJX
0GFoPTGXZqOa8HVgQrUXL7yDfHEVZjzsHc84pD7lgRUhWWqDSa3J0MJlvUj4SRMlU14Ey3CBK7h1
sUZgVYAJew2keWhVK6/g6dQ1tStSSJ75rFy87EV7HvuGjSGGiW242B9OT+a3sKMV3ivoNcyij0UX
XqG9vqYLWXp3cqnFMZvxOPS8p0B4bdwuH87smYkwWhoQMyWs7oCc3palZEN+wPfKK68W8U5wKMY4
bX1pURNhkp9uS3Lj5dEMKBbUpnB66e6TDEzc6Ld7u++umTQvYxVTeTcFt770rw25t3TKjqaV+PeJ
kreRTsuuhUXrjtupp13e9d6iwUqxKlDQairvKvOErDbBx2PTfc0Jq5c85q0qDKpr8ilxkShc4MhA
OnbsV85J5xeMFxj+zMH7qqWP3dN5nMieeurb5N9/F0BHh+JLl2CbuglxD35kcS4smj+M2yLkh7Ty
1yYkzlgYHdF98y3UEx/o67/6Fu66ekrOs/ouOxMDZElpWcdd1e5TKEFFH+xnBbItLZPq6Lo9xuGS
UocxfmKt7u2kNaaHpsJQbmJj5Al+XibvNcmCJ4ZtakdH7yAMJhKf4xjX/UK9+66yVbIDrLnv6L00
62C+8qfmjv8qQefyZozOhFDYTAbxboZCtGEx3e7cgOKBwnmvFrSKFMrG3A/OhY3iuxDNNzkURhAb
3yqplWjFTew1xqmxo3oy3gCCi9PqPeGE5AzLKTtNcEyX9AmjqyQOraBT9WCVy3fE4YshweBCFb0P
RuYCyYdFUGBsepUK4/jCletS+uE9R/aCsZnUtutxHQ6FsVsgNdABRg1oV3dgeXTgqXfI/RoNGTbL
fmkK/4d+vcNMxwyJvWKgmFW+JMGaReaLbYWso1IvZbzntZNjisyiD8jc0LfbTRTQT2Xz1gS0gvZE
HR9IIbOFzqfT5ryfOHC5AFNXvIohXa0SCbz8njpG8BrF/D1a9bJqWQLuiVKw2o32QWJgqnLC3+Hc
4XvFIWUkHIrmL3iC77VHrAt46TnDX07fWlKfEk/sGmN+miIgp1mdihXHe763nOYDV4h1hnt0bEKL
bnfSfXzM8+3Ev9VqTOSb60hwE4GBFyQ3cLamFdtAM7qXE2Vu/dDcdwBlSMAiZHVzdixIqRwXbikX
MzhFLAOjxrVPZSWejCDvt8vM9FLgfS/BkeLjoUm9s8E5KvzRKn3jaKRX2Hxx3Zzwt05hEYDiloGG
x+N4sCaCHlQz0HpX1VQcFdBm5c20cZh76XDpEm8XE2i2lurX6AhgXdEdHEN0xJkaqbsQsEjOLRj7
C/COxS7n3aKMgS+FF8EYc38ZdMy+OE2+o3OvyScc0BY/djwBuAlD7qWGvm4PuLB0+pxmjYPXdGAt
4hkeWm48hxZh4Az+B4Y3TMrJvG04Fc2ScbS36JmuUuakcDzbBHoPzEmPA1tuHswbb687MecYc4fx
DS/xUx7ix9PRHWJaLxrfDwapd78W2R9tk4KdMkteIsjK0JUNWmeCEx/xvm2vDiCwASQlZr0NCkvd
v7Nh16HsZe0pgtGZH20i6lyBkRDbkSfyCxevJNyUEZhw0+HY9VjyXfe18tU1L3wbVibRxvWwON0R
x9Y3txhY2MsWWtC4Hm9IFCTGNNMw/z3O9YfDjQyt0v8QQWKtVWrZnDV0EC/VdBP9yTKGaldFoE7D
mfmPJ3FP84/tWY/LFD4wBUfkKutuswe0cOeS7/QrHW3BdmI0n0ssPsMw3RUR5cl57u3VaD3Oyvhj
a/By3eCgoI77ccHYf8x8E3ccKpjFppVw+vdg9M0lBiSSKdzGdM9TruSE8VOH1gwq4RJ7tXGYYbrz
a2Oyl0kYXwffkttOoDzljKPcRKlzS4FWZh6iDJzWgUtj9EnxlnOoQpAIAUV5TD2vBkLQNimzN9q6
rF1R/QlWaX9XRcQyBs/CbVhhKpKbOW4uGBLhSJSgDtUERy2wbiZQI7Nt7vusRcfjWwDMobY8IEh2
bUEYt15ZEaRbkFdPebe8juDiU9VNJ8uWD3L8JkN3TxaNgw0DGRcpUC3NNY+ZioOQXXbXYMGiWuMY
SzBvRDKeh6x8gEl/nslrWA2uy76Z7zA+MWg6YKniTq3zgNc/Gh9Pozu/0TvENafyoM6z/wdn59xE
0LxE9F2OHXrlaIovkzIDxVJ/JWWAaWq6RXH/O5ral7wh0tL2wbUs8Xk3Lm/fIf9jE7R4aKbu0Kv6
Q1WS9b8X2PspNLGpVykBjLR8cROCz/o6yfANUsnNzjMxwSF9a2AD7WoXN2CWFf4GfxNiKqPwyRhq
jpYxpD88wuan5l/AeKyTBGq2yzDrI9jTDQYb2gXCwEh9K6rkIxncdaJCnqXS+yOC+nu25MHixKot
yrHc3yRwvqy40Yo8NVZhFcN0Qu3D0cJDQwuRFW+duTnZjVa13ODRLzS9zYPLqCxopOo1mNNfU2rh
76G8fiMd+6bG6kPNw22MEiw+o3/nhe1j3vsny6EspOGtz0APzJ/QY/JK0weuODiL5IXWzVAS2xqQ
4OpDjsGEbDfeib7tvB26zC5t+0sbSOCWKLvrNVfDWxcNz9ki7gmhBuqi2pNrRVfVLnDn1b1n8PK1
wZdtYS49+i7fQgxwjI6nBtcIefIZWZTYVzK+Dp58p/1DkJCK4UKhEPVfk0LVFYv6HoT3wmQbrlwx
XhERGsYRuimb9qMzySVxxecjOCQwc9sL1A/qmoH6ANLktBBdWq1iY8z2FbRAvmRaloPiLpnLiSRD
JbeNIvppCAh7DSdMmps1H8Ws2rcqOk10up6n3hCbynUBKPvzAdtru64qcAKF2V59MHCFuNjiMwLl
OS/j71aQUA6mez8Tf3q0DZIVNUaZavkxOp6+2jF/vEExOHZ4fY38rex5+AcThD6bLNLTP8kSctli
9Nj5fbFyvOKTUQC+aS0+YuV8BNrNZI5cFJzuxZmfusneehDNV2KkOLcZ8ntbsVUofTqF7IO0CQsB
SUwVvuxhnkiAAw8M+WjKhTcOOuCuchS6VTVh5qFypVXzvdKsWFSftTtXyNJRd7NsbaqOwolA/nns
FvZWXOxVRTnA4pd/MpLNOKacHbfgIw/EcSn9dSx9deLSSIrW8B5Gu7+ljCV84oczq8CHqaehg4XF
T7u4R5x5T24Uf0BqE9q9eQ3EfHLoe5rC1sHGy1GWO02xcv96qfQECUMQ4ZpXUYnom78xJI2dPgRN
/adLaO5e0rcQfO4aoNizWo7OyD2uXPGeo3TUIKRdFhAh2a8Re0oeM0N943pSIDin70p2r37Q/7Hi
X9NY97tkGKxV6ZsvcUo/htERsWaZYVPvWphQVrxYfSPZQ4lKPBJuWLALgama5dGWRry9m4lTH85X
I7LuZSvpEymiayhMbX+jqHisvg0DYF8XF79YTtHPrHO1UZkxbUCKdh1YVbLhv+VB+mBKHrzaz8Ua
F/t0JMYYUlZkfPbBcK366CItA8GF8dx4d5XziR3vJ6I6ihRlDDMKXWGUKt+rLL8ZpS9x6NEMhmcX
tzJiwFwbv8JsOcTCH9ezOT5bFMEtp944m7N1FCGjz1LDSKzAFSoFPm0xyPJ6Cxwl1RlXrjHHZjx0
KbpL3r7QZ3cRbfxZubQQlqZORY/GdpLIM457nTPx4hcAyKMyAs9srqSxiDNNyYZflZvZq5p1qh5q
p/F2/WxfKd626ALfwM5sT1ypEAll+jPUpJwyDsyCojn6ZcT6Acoer4P+MtQDbP+BEdQggA+80N3K
yfK3fcxUyyrZQD3syQEvauSakjIAqUuY19/moCHX9O6gLP6pWI9go2MJk4avoWP/zhBZWVi+OfVI
DS4gIayw49HqnO+0FhC2LRZEaXhHo1Pq5dYpHegl8ylbXMx7yh8g9eDe1bkE8/zXP4BM86Np5ppM
cjBusjDrLyO3675Pn1iHvNFQmaHf8KhHKQZtab1gth63jnQAFgQQaZPC4uo4I17XTZkcZxhyQ40J
2kocxkaCwScRVPHezp13itQoaumiai3MYNkiAcCXmGi2So3otkCJsj1U6Yh8BkK52E2tj9OZy49d
018YF9fcgjpU0f3Vx8i0gadztpOVbAnirCgRU7s0RS13J+/aww3b4IMj78WLY1+JX15rWReipNvO
yALCGeFdRG5ONOEfo2zlVpZltB3pkFq5CtAKhbAyJyUvueymAEDrzkZE4GoacHWXSwmibs5OnTkq
avHg92SeC1MbIKJROo9has/Ptlv/zKpOr0OB4Awt1t6B2zAcMDn1Yw4H4lwW4MzBTXozzFZzFmd0
dAoojcrcAnXKveIk0lSiVTjcR7iqVaSG14qhZC/69PRrcKGtNWyKcCSLT4lRPRHll48seV6CHkN7
zUCUcB6WXvtpYuqskvwai5Y6yRzIao1fcOU+SIJ8zKdWeRwm+07ZZfA4NoeObwDG00MR6GwgJz3t
V+vRgEPCFqOpK+8xYkxr4aScqpbNfji716zCU5qm6ozLAU6lEcKbs6xtOQX5SZiToAZ6eYiV9+SY
lKVQ5bl260IRcekOcMDDDWBMInCd/w6VwI1LBVwVfaE1zM/awRWLisPSLHZXc2Ixrwg7RJVjyxLZ
5slHZALFfHHcBW5fCYdDX0XG8yLz6dAscKM7J3pU9vgD9DDatNrn78edd5Gnsk1uo2E+J6WBf0KS
752aradcjmy6NjZRLclF2nBEcbKuCHgGq/nMDXNeq54QPvyJMVucHUUCr4OsIECCWDCBwVAit56L
Gp4MUzIScPQzdX2ClRlRK+3UeTTL8hoD7/MLGCsYNKzXFt2ylSM89PZmYatOtL96xmhdasc1S8XH
SHuwedLIV2tfdo1B28KozfO8y7Rzu5xzPJ0NSyjLnfd4FJ7McVg2VFhBD/bF1zzpQA8QDizhpfaG
T9olLv7yi2Mcn7WDvO2BsI06toG5nHmD/6H95v+2Tv3+K8b4PFe//+t/+d8EEP8yPmEv+g8CiJf+
u/+fA4j/+M1/d02pvzm2NAkh2lDJQPK5/3RNOX8Dyqpc1tv8Fo9bzL+6pizhYGfCGyU8ar6wWv09
gIhriv5i0+eXMFXRZab+M64ppjAMWP9dAtHylE3yUP+BQnJ5066qf0kgVljuQcviNuqt9AHkIYj5
Se8BNUO6QyXuZF2vM7MXJ1uQPOujlEt3i5AuuCsfnH4mBcOepPDqmOCQT1nZ7H3aQ0zIpOJPTQow
vWIQQN8N5+zXcF4K+n94F7GhtCPAijb4Tap0EZoD6LguRDG2tFs+QMNJZaRkQE5GyFWCzy86PF2Z
2hvt3hqS2KXNAaci9W0ZgBACEnkrGEK8rl/nhJVmB7vQLKpVAVsbG0pyvyS3IUd66PUEQIKc+C6h
LwLj7VvZlT/BJJgzpxtprCu+8mDvSfvowvYZhwFj0A8gIzpJ9ItIFJ61q2b/1bfSPeTa/eJw52mi
NXdbXfUd3Fv9sHNk8VR2ySvdPwbzM7c9zvtDEJXYUSQlHqysnSsHB/15xfyl0nf6NrgWmJMDwCwa
ACuTOEi9txoFh3oEoPBqCDccqrzi484CbRgd5ohlnSHUD4Z5eJR995rWrXhIGeWbrO6fKjwzK2EN
1T5b3vGjPxZjXFFlLquHWVo4403KolVDeoXVUHjNbIAsTj7Ph5w+G2C/+Bzgw+8Nk/k2riokW8Ie
8OG+SPZMW/Lh/sWIMmb5BfloLPz11Cc9FqbR2giTrrfcfEq0H9+0MiqqUlYJNpR+ow7NfYzxjHCg
2W4kd7q1EU2/hauAQTQDhU58DyL8FQOQDcQyniTwULSQO2xwzYqfQ+S95CW5grmDnSApc2iA7wUR
zTP5+Jnm/a++qubtonq5G7S8yyrgnDgjjQym883q4t4vKEoN7Y5WrOAikT2HkqKm2kPeAjx554/5
DUOIBeN94wFkW+UQpUhir7Mw4roeM6omhqCKkC4KqB3yaKJ/UTQz/nJrcZRcbT0IbmFcpXA/ynUw
5c9Lblf7knUnm7gF5BtfyaqSI9z3YnJWBY8JcOiU5o4G4plfHisQnWf27Zc2zDdcG/e1N72A+MLg
NvK2SYrq3qVTYxU36ZfXZ+h/fAUV/YqhFzoHNufmKa3cNye19yJ+7Xv+v5LxBpjCUJHeMmOisePY
PTZeX24bF7NM0YiL0TDr0vD8ALboAZ5uWP8o27lDteDWJf/MESVQ6ehDh2Y9E1ISD8CAD1xgb5cE
NmOQ6puQbun2xRhsEjdpToV3n3iWOqvJZLsVnKN6+hA2TwVOuGofZznsbRpDj1HUfSeatFjrhmG7
q8SerFxX2k9TyFU5Mn2aSYJsVzuefzfE1SVuFryLXYoKUtJXPsnprc3p+sMVoMpjDuGOMe7VZa0+
9fyw6T4GiFRtu96+jwU4FlpzYjglYEKIuxbc6RAR1drt+oOT9dkuDed7sin9h/CDtQXnSxbcuj4L
j3LSBFy775j0ubWAJtoGTDOuIXg4CBTlnQcExcK+iaEg+wYm/ouGz1vHQ+axPIFfYOj7XC1wg/AV
6skmYMRR3vJSMfJYU/vbtQStfl73QoFIubEZjxbGpJxxqWdsasdD2OHfYZjy9VTFlEKFmJ60akYu
U89etp7CaMSAE36efEqlN7U7P7MJIuXH6LYwwoHBTzZKT3Ul411YMee5DHyTnvxaRsBOz4JkvgQt
fMaPx5hYMC4mCY+2zy7LALvAwjPyP82kDeky88ajKmNBhwf0wMCPH9juwKfRc+nIWBrrSdXQMytC
I+hCxtgwJL6c6cFWT7iOmG8sckIuTPiyYus+l8uV+P7JmdS+mKhAD3kXFUVH3G2h5qilOdNnpKYP
0WHf27LPXoc9M3e85Py0c/sl1fP4rCdzEf8KGNQ7tCOPwd3QE7ysne+pjB6dlLO2DRmhlVXA2cKl
9+FMnGczPjHXfC4VHeZ9GbOJoylgLv4AxXmAWQ8VCT0h4z8DLTB4KfOXJv/QXarPZGSIWQsSEmWC
QpaTMNyrpyULotYf2MueOrSMFk1j1uJGLuSDC2C37ZiaRjHehsh4+AufFVt0GRlseqJxPE5oJjba
Sa5FFBM1xdWyikRfIbrssAs4J1p4EVqC6ePmBm4yW/FqWLtapunQa/7qyqX3hAAXUk6DpqO0uLNo
mSesgzuphR8zcfb5wC9pRYiDY0yNO0Y2iqzK+9znBPMq3t2V6WxD42kIxxdTui+GFpsSVKcR9cnS
MpREjwq0LqUFKkNioI74t0W4cmGQbULgg7yh39hzApHVMleD3hX2CF+ZYf1AdybJrrSmGso/trvc
85dsF1SzmFtKkn3VgX2pgv3S9tdMgBaweWMgtpkHPwlhPWshbtaSXIc2R+lnRd2ODWzUt9ZkGKma
0VLeoEW9VMt7Mzqfgd5Xa+Ev0RKgrcXATMuCUguEgZYKyYZePCgCTYRNtXJwgw7oihb6YqeFRoXi
6GrpsUeDzEv/26ctjsXf9CVOWcb2QmnREnHkXXTzq01SvsvNs50Bvy/M8pSMySZA9+RYeyTvjTNM
S6LgI5GzIf53yXWG2qIuvkHfioDXPDxTqnvbFVpg7bTUmqG5Im7vBi3CelqOLbQw2xxMLdO2WrBl
8HfpuGgsFLsduMb0VWp5t9VCr9CSb4H2SzP0o2qMuzDh+VHTdHO1SqzVYi0bz1pANhjfIOW+elpa
FmjM09If6Dd+4s4XrJ2kO+mxXyWI96jT/IBYfWnB2ke5jkIWD0tTfHm/Gy1s01dHj4J76OfuO0D5
jrUEXvw39s5kN5IkXa/vor033N18MF9oE+ExkwzOTObGQWYmfR7N5+UF9BJ6Ht330rHU7dZtQUKr
BW0ukIsqoFBVZJIR4Wb/8J0DaNkXxbtZufdCN8nxbGrIcvNZsiS7dGJflrTMgtn66QW/wdcYlIHB
7VpVy3NhRwxvHRWwrblyxcThuPfnt9boP2mVXurehmWmG/qSzr5Nh7/Srf5FN/173f5vu4hedtO/
G3I4PgJCuy+YFdR6aNAwPWj1GKFinpAyV0iZLzBiYrbDhdZZYQ3Ww7UGkONIr9rHzCYsZhSr8O59
5V/7kfw9KdhqE7LE++bmjDaGBmeWoccdHnOPXA9AhtK8I8rJijxUKLsqYdfWDzkzk0wPT2pLw+MY
p7AdR304s4VsWrfs832XevTi6iFMPVtXy6BL6T8UekgzYf6smNowQ3xilz/fERx/5Ryy4FAm63ZY
CCAz8om64Rk60tXMl0fBRbLXw6HZVzCDiAKszI3k5IXW0IaEYln+ZbKE8NmmG/PV5a21B6711kVm
v/tmQO3dKLbLYVGxt+wuTE6YgW7Tib2PbL44XXJfieBlskGbAo+9m6RzSbP5tU/p/M+2tez9hR92
jgw2Z8uTNAaHWaatMcesZdt1md8N6koA1T25dvSZixjc9mT4nDOSZ3AlIL7F3VHGrEjkI/6AquWX
gzX9FebhYZjw+LqsQFYT3lfOFdb+pvZCSXZ2KVnMsnjq3Obb6LavA/z/hct9aCziLXPy9q6c3pwY
5WXpP9Z+eWRcqHlvcI0CFmXSB2+RUIG4KxXCEbSPJCt54zXms8iay0O9+gcHIyl3/zHmA5haD4PH
5ZQ6xeHcHPIv8IKcyYX66KxDWi5Pi+/gK3iVKOJ88wqIECGqmzwFle7Qz+dVRR9zXaDIqt597fbt
4YtvHC955dIC4IIbG68r8141tofWG75GB2JR1HIRKcgzU9aRdGGuAyrM2BWZU97AxHjlg8JA3GbF
UfkUU9OijrB6zwx2LCZnBmY9ANHYIN79ld1JJ4e6NNJ8mq35q8i8h0QNL0bHBZVM8N3vv5VLRtQ6
pd0qLa7fXcFNzXbS26TF9+oLuzwk5rJs+srzWRcZ6S5DERjquTxmvf2odEK6nOh0caIx0iJyHCT9
zZIvN6MfzGeDYwtwPXtc0QLeEeDG9wLEH6/rKZcFoHlImf3KXwXrO8MyH9D+ZPeBGW9dQ/KQxCnp
c3/JPZpcA7vkYP4SKteq/gmBJtr3o2tQBtDrXJAawAl29llenhbYbTf4VaPr7JYGXtSC9zIL8byp
71dh1scxdh/yMrDOKTPNq0+xe+tzowD3Z10nLCAXXv6nqJPmyW4YZrAllSnGDhk/PvRS3KUQMjcj
Afzd4AXlYS7S22KObo31lK3Nm8dGvyyWm2AWvPdzfxtHY3ozejiDxhg23UD9D3n5mVbibsZRuq4q
4BCkodtm/dt4jE37R0XnPKmJQwg2zGfwBkPM+g+ZhiCHXmlm5rr37fRi11fPe3Hoqm39YLysg3T5
dZvXkcWopa2+j31wky7rBxNN7iOG+Anmxga7u4mQ+1DKkZkWQPvTwN5PhrxWvo1Y2WjPPKAY/3es
QfqNeLFMJvRkFkCqAA4f0m92tGAx6ywzVJ08eQ3z8tp5jXkSc4KV0Gc1I82bUGqhjfCmgARYrRut
KKjihF0sp3tWjvXmGSl8iH66D7Dr7DyTiVoWBIr0eFydSxthU6dZx+yLVNLTs+P+MxFU30MWQvEp
NymddAblEBLb2nwcB/+uHLsb4lNEsnosDMUYnEphLEewHinZI+DwN2ajY/Ouc61RBx0iwVb7rJxT
WRj8UhZe1mysP7nQc7tpjhhCq9BtuWQGzTZazNe1IRJeOU607cfgY45YefXZOKS5yw0sWah5y+Mf
ze0fze0fze0fze0fze3/R82tymj2URkSaIvE+5+5yv/9XIU1jn84V7n9+Nd/+T8m0n9/gf8xW7Et
Zis2ufMAfqLv+pLZBisz/X/+T1bwF0Ykrh1Iy+XAljZcxb8m0s2/uLbjufQKhC9MwuJ/m604JNx9
jwsJMfV/DuzIf67T5n9HdiTMy/hGmORDTWkJpjv/fq5SWlLa+HTQJP9h3/9h3/9h3/9h3/9h35PC
/n9j3/dTSoyJluBciYqRBeFwBpUsS4qHXsboqkcHwOvbUtOBx94wZy7CkK79iZ2Arb2ULm3KSMFY
GBYC1fs2+mABkLAZ9yJbCsJSS36p0mxXqv6N3h/bofSqIc4693SxNeg1xmgDvZ596+LQkeTIZJ0j
W5gzNoU9RMyRaZLuPIIAdO+ShlJUBjS0cMLNqCjXOARP4W6UZLWzXFhhGeIq3U1IgxBUNCfbRJ1g
+Igux+LNp5kAg1yLU9vxqubeOBnVCv2i9WetXWtCrLr5DSnJBWJootheb35WhBEfW7KwDH56FMm5
zSYoxuwFp3SwQo8fckz2JknKIZVgG2M45/kUvwyRzUwwlh8BSnHRPVNpamxgmLaZDKfOlWGOl6SU
umtaLQzHsByJvP7WOA3+Nx+bEDuM7/Ai6Hqw9nXJe6IRgvXomU7ZNu7SH4wGmQayS7c15uVbMbP2
tpLgH2HQm42mMRj5OejxSRYD8xccOj8sIC/bERAieS1WBzA37HrXM7bsUghedMTIHLY/1a8pBaKP
6geFq0BXPCLBAik7X8mRJEfsTllIV2Kgd5ogpmWhzqAP7C0KW2PgbhZfsCdQ76u+GW+MYX1oY7ph
pDoY6SSmYpiEsNggKmR1trU3O/Kz+VSe7CL/NcafKFlOs2xxzDT+TdN7ziWecZ/aJB2MNQ/YYfD3
sQ72j4X2BpbDo1lnT8lizAcj0AvF1l2euM7GlP5wVPBDw6byfvaE4VAMsJHoJd22VVUaouVi4n/0
K/7qaCV6TkDTM6J3YLWRd25xMBAMY/TYV8aRle9p3/t021rX2Kcy+m6Wzk/yvz91u9crGmtnT/VH
mjBiX60KpWxcyQ2U1RcbeOx2zaL+4Pa+ez/G7718r4iJouXxLmyFDwQTwT+2xpqdVFRM+IT6fjOy
wjfHU7iasH2xG5UHMcHzL5quwzYhG+ijc7Oz2Z49O2qCqm+PdPGUuSmUa9L+tU4WVgOauP4HNqWT
QbKdARUBoNiTUziO5id8xmdHreUx9s1HroDEDFsXrQeh2cz2TmMeb4IuTc4dJrMgyTMYMVDtbf1b
b9e70sWe1dWkuln6XCIX4UQMBnJy4vexL2+UOz/BrGDEUEmcMNN8JvI6n9vF/6Z817sLWnRBc3th
Xg78lnnIbkTR4BCK2Ha2+3vDDrBAO54a+ttdgvkkK5oPYaxvNUQa33qYs+mwmKN99FwLxZYgFWVj
VGPp+hJI3HwZkQD29bzyXPkPS6Z+di7RgaL3v4o500BWGKDBvN6ik5DbZe12dmQrjNRBtGm9+DNn
dcxm7bQdVBmyXNczW2LxmK66T0Lc7J1bi100OPl8thPCTGG8IJztLQxVIzsV9eI9VFYVb0qj3Tr1
hDTaMZpNPUTlvj9Onez3RYtSdJzkBXEWjdJfyChJKxd054q+3LEUW2yJi+aHroPVYLb9ufE7hmJJ
eduKasK81f+ch/HSVgrdZFC90wd7FTNaYVH74L5ZqgXg4+wmOoCEUXKEeTdKGWqXNjS32yJ6yTE/
8VydTLYnydUxsZIjwu64rNTZKU0Yvn6iodWA/jkXdga7mzTtwdS0i3kya1DNYIPZ0o9wtPStf/Zz
OrM5nETbw8zhqugtzcS0Q0d+n5cweQYkEnI9Iln6wQoW6i9p8nGCn5EyjvEdmstJx/pokXg/XCnT
w9Il7tGUTAjYGkGUwIMlYbphSOJP5nTObeLmnfM9gVK8XV33M4m7Z5ClnB9G8pU31tHNsoXQOt6W
JCjxro/GQfCsDHqvf7dpC8YilsfA7cib19LazcGeWRsze3MRO8ZVrCHGrw5xuSxguMtOEN6Rng+F
J84ya4tz5jMClRXbTxI8T1b5v8glDDsVmw+9jaGvriL3LCC25L36dGG7tjHjpqASO3Nmw58x5c5d
k5gOuGCbNwIUzAY78zvWGgVvOl//OwWklhFvDimAOHXLOtlGRSTZTJ67qCNmoLTrsmMye5v4PHmV
ATI5KH/VXpzu3aletgBUkfblETAaEz6rYpBpqXbvFCTHjdE32BIbvHDuym95XX3gen7lhfBZQuXN
CXx43pWWtQfHIzBg9M9dFy1syDsO04QavvuSI1md8/OIDIxCbOZwQgkDqJNUeFjLbNjS3UYJP5tw
MrwRjEp3tFlINSsEwZYWTYxjxEeviPDSCCiaTu3dwVFGfRdw/gV2cUkVgOV+gfE7ROtXUvVk+Dsv
dHpONFtxtlcJ3uYlZgViNa0vv9cZFDAooLrLa6k5yj1m6y3qJkzvPPe3XQ4ffPWaYxkr5L/tS8zK
aUgioNuud1Y2Ebav7HabtzEMfP5c4Mr9Lft0AbRddmfsmQgAaB12q1iTcsv1pRpJN9TtQ0quj0xL
YZ2eZgcefe22ZOt6cv+JVBejsTGaDG7MrjoA6IWnKD43rOxWcztYvKWTZvhaKyg8fODCGsfkLkGs
RRpaOsgwZX2k7f/W5dbRwA3MF9A/egponyEsh3GBlHd4zAOHPLT+vVcRze2pMve21hiak3EvS2hO
tuk9pZ5/KD1P3CQSakOeG7tuTvsdu3lQ5q1La6F/dU0+3tbMrvxUqe9czx5FIVjAWXAGlyWDQ6y0
zz7QbbTf+Y+0qb4HBXbKABxIGLUDZqJ4vSnp8RxUVjGkZOazrQUS2zL2DxECWWt0BqbmuQVP3t/N
DbtVMTN/dg+6TQzVZnL6C3+qd0iy9046tqdkBhKSGaVGpBForqNlm7Vsjbs9IvbFKZ/NFgdshxtF
rvUalubUA6oxgn2Tg3Wup+HeasWplaRz2AtIWojlUGQL5jkMlCKDjGo8ZkRxmGi1rB4Bjq1WTPCo
rAR73wSDthDw+YQp5ysuWGd3VXICaPceYNg9MD1JzvnJ8sajzt/5c7pjdW7+cCVLQYiCwygtixBk
wHYCwG1PDdfslFBhD8HdXIZdywdvC6gs3horoN7yG+yJeS/bcR/M8r1e82sC5In0Iii7GLlQbFzJ
aOGNtxB1qaJvzl4yXZ3FxcFWcqngSbLJopGHaV7fot9+UarBqDXxMW6XljSPOKoeMPJqsMlTk+pc
PSDo0egjSWOjcc15GavBy29603sfbS5uyMn8rZs1T1HvXuM+cUJeO3+bZ32YxZPP9TthNL1nLYgc
t2PfkSnl2CKgqz1i9gZUCeyGH2BNnkx7yjcuwJZ2ZurXsXtoRDoBlE9X6AnTdvVQcTUmzoWoC1UA
yWTxZEGdIDhehxj6jveQgbSDbbcWIctS7HitHYYKRn3sNYzbMmNnh/Fi3FnVbohVvp9TDDlVXLy5
cvhlOjrm4k8wotZh2vhx1TwXNnD0dvL268oFZBR9GnK9CRXVxdEpnRNIesgRv7ePlLx2QQWwLRWP
cZJhQm1OYpjeaoesUTT2gP6I6M5eggNymutLHjKmR1RESK03mFtm/WNAaBaO8MQ7TfLYiDjpm7U0
t4uwD7biQYafjXlZL4iSpuOn2aaPriUgIyoCHQFT1rlrYB3zGOlmY9klznC7pGl0CuDXwJ15qSJY
YCSd3GH9zI11PwXuU+Syv2Q32AIC1kdqAiSMHRFczMku9ibnUJXWwx/z6R/z6X8s8+mf2cE/Mzug
jf8PMhn/+l+L//Zf/rehDDfg//4byjZgLOAGrmNLthz5F/82N5B/MR3Tc2XgYldwPQ9f01/nBhpX
SxDOtB2WwS2hRwr/lslgbiCYGXDmOtKm7S/lP5XJsCXqqb+fHRDxYDHQFr+/neMS//j3s4M4UoMc
GhwarN78sXL/R7FyV+JhKhznANF2N+rtoViBkXLnaCs41Qx9vM2cc3lh7YPU/pxYbl4z/4kN15eI
c3HVByQ2w1ulj0xoNCyPw1E6G+hphD5YeVNyQ0wfLX3i6qNX9gGndKVYrU6cA0Ak6mQIyDAp1YPd
uuiOEg/WhfPo0mTajyYrsqzAfxThpI/9RV8ALG4Chr4STENCEDkd3ggdn1jLI7otHsn26c1oefX0
xYJVdq4Y3DXMuYuPvQn9V19DTH0h6biZlPqKIvVlxdXXFk9fYKQi6FZY8y92Pd8WfckZ9XUn0Rcf
1uIqfRHy9ZVo4G5k6UuSW7G0701DEYocGQ2guIcEwsplqG3YRCZ5Tn3hKrh5tdzATH0VSy2WH+tk
gaDE1USwzt8O2IALaJBKrLptaz/lTvbD8r/sgrVBLtXsMurr36ovggk3QhzxBXBjkfPLNAuoux0b
iux8inCYxLU3yieC7T45SC6aAzfOWl89TX0JTbmNUqa6e0NHaaFjUjGu8Ao7j5jo5BwJ7Z4Hfa01
/dk42dx0S268RkYhmupLsOA2HLtssnlgAJQLD6QUrMz5fpwd4vae2nennLUM+2jBaEpg302MdzVN
e6ex5739PTOqZD/qi3mjr+jdSg219FHoc3sX+ho/c5/HeI6NsyvCJaYPbmXW85jL+aNaEGyyRzrr
gves6SxnqYuFhqrBoXpwdGfCLP2vThcWsy4xfF1sxKzpKZq2jS5DCiVIk1buxiZbTm8Gxwf/f7G1
Ar8+JzRyJJviNpVNoysclqg2loO9ptLlD1go7rBURJYujVZqJE8XS6kum1ZdQFkZX0kAbg2MRBcC
hIyVRFozj++1Gi9GgGVHF2S1AVYF1jbQFLnLkwl1pC7fDOq4inqu0YVdr0u8Xhd7lS77HOo/QxeC
aFsoCXVxmFElVlSLUpeNOEoQxFBIGrqkdHRx6VBlzlSbti47AxvMkgfciWasuLQgCJCF9DtZxfuA
3AFvnNy5SfOASlY+IfSBPkSNa+lil671vtTlb9zWw1Z/jLeN97iqxiNjRbFcUjUbM+VzpAtpMdlH
AqhvtFaao+clLNDpsrvRBbjQpbhJTZ5SmyNuq8KMat3TZfukIHLHCfu5CmFypIt7cNOXQZf7Uzsu
EORoATwbuh2QBjmURSpd6IBMDNb1ZejJsbg9Lk/dTiAmsyEpQamqWw2SnkOmmw8F2entb2HefC0c
uFQUyFOY07Eo6Fx4VdoeRQlCdZ4II/Rc5ucOvo9NW5wtuPqaTS45lZnpjBicL8/v6FvoVomlmyZO
TckFoiUsUtPf93RWlG6xtGDcCfxWFyoVNhh1I0bQkQF1ReUuMj/0Va7I59G4MZGKbWyibMt69DJG
F7CkcJ1Xbh06EDm2bKHaYa+bQYvuCtmdCtc9acL8vNrFfkwQFye+72xG8jJk+frnRTeZKrpNvW47
OWV3C2rosYT6soWYR0cjew4ENuOyy29LCYPQNdgjB7yH5u+I8vKF6Be2nbQfd0rcUdQk0DtZ8vf8
gtYaDw6WpDEi+Uqc11Gd4sEBnZSS1FB6O7vPgcisDYfB6EKpltE2l/Jp6O0cyTPUtXYkiBLDeIQD
2h2jpWaI0KiYKVHBYmc3PZsxP+G0UL6OPwCUGOexWehVUhrbs7J2kc/2cGace3EcCXsrD3zZwrMg
us9vKIFH25V7SHQkwqLuvVqpbB2ZfigV8+HIlmzbOHXMYIUAo7K+TTT9Qqe6NwO0tIQ55sNiLxjD
u30vyV8aIyq4nkxnnspQ2QsrfEtibDs9AmgkTUXk8Nu8AxsJNuWpHHnTMWKzdoNlbFUGq9nSK842
ef56TD48/KihDrJUIDuA+E88TI0eFsZK05tn295Zu7u0nuEudJrGifIeAJltbHMMRbbRU87abgtI
HtGd04R86IMLG86wNcFMOAafXLVyzBRTj77IGB8BtHHsaQgt3eXbHDbsNjXEaW4zHhErS0NxBjrZ
baB1LaV50xTr/TTKc241Je/7y5xY6e20IoNqim9e4mTPvgieAmeYTtiGOBuAcoHWt+cLrHqE1AEJ
ilgGX8rKTyrweKgySrBoKDGUBHhgWzGznIzTwb+YPU+xpBjMsGiqa+nTUffzNQzQNdLnrgfeqe36
jR8L2JIKpl2qjC8aeSvPCRI4oHZpmzypWNG58PNdNcLAlmb7o+tMixmV/Uh3+7GpoA9l9LrCUT6t
oJn4NjgCABkMjnR3xtSf8dYTFnR8ll396KHi/ArBr/JPYIYPhTI+4jU9zW7NqxqnDM2a4dD2kLai
2TSPvp+/53GNjkoyq+Rx+DRJXjrp0TtbOc+AMQHmbes3p7LWcA8RUGel0vg0M6HKk2OXI1xc6U0z
E0xwiK2QeDy0Y8k0nmy8UqE0HusctO3gjXfr3P50jck5Z4Z1LsEnP6QxzZfeXP1jkRMKDAbwjD3f
O/BdQROq4qew1hUBWvQ0GwxHY/cUOb1/M5k0tscgnsOaQayK7fxs5OuxKHowHICLx0xgNeX2IWBN
IKMDn6+IP24d8QZOr9qqJJ93zcziuS8/514By1p/VGIIrujewz7GMNrBE9xx8zuSIP6xyOW2I9Y7
FuyxR3SFN1Vpx3emTC4I5HXEL3W7fpd3VfcwlPPWjKILzwPvhuGLey/NpjwnsrThJBMgiiz3Dmrp
mdbaryy22CMHIsiv2yKiWY60GpVvc04BTbVRJzBrQ9NmKfnkTV18KFzvpfR6eWnQUlle1e1WhZ96
6chadRxUvArR3pG3flIPB4k+ooXAc+v8zFdot20NDvMe1uq0KaZ0OsRamjhqfWKtu1YMZVTfhmZw
FS5tR2akTM9l+9oZbMNXWsboY2U0PLUgH4vNTTTn18qpy0OXjuSj+m+mi1AL2ttDwTW6jNE99ngf
kxX2idIqyBGOWAJhatWSyCgPjNC3z12eNnx60mnTtum4H1KQzTVutDlb38wJnnS05pcxbsgWduZ7
B/8NJivb5sSDOcJsIgSdclyCpeun5VRPU5fIm3Xo1O2Iss76ysB5rTgwq3EF2Ky1mEILMktMmcwN
fNW2cDZ+LFqkCboL14iWazL3YfjwW7ip1Zv9ZMsd+VbCWaN7rOMZSn4bkf6AbLx02k8avAEPjE6E
Qy6lJb5HHjlVroD3zQTXaJ34uZt6vTUEb2beeuPBwhPqAFCz1ulmlutHMizgnLRSFBs3XFf4r7hG
V/xzh3zm0ebH4sX1Aw5+xKQVDNz4t6oUZ+k8IS8NRjSmkxaa5uLDJ1IfWul2bEW9TxbUpyUO1EXL
UEesqIPWow6Kr1GqhyE4Fd0H2wqvuT0c3cT6JkgC7OTEBXAq5GOTERVZB6x7eRSA5/ewkZrmxdCu
1t9/mzC3+lrhumiZ61D3dMGBa/RyEbAv2zsT4AJnR84MUetgR+vS/NbD4okVHsLYDHNsqhWy9Esf
Gi2VNRKMMuUMStj1nnstnnVG9djY/nxJ7bdSq2kdoMwtas/9WlDkNFpg62CynbTStsBta+C4nbXs
lvlGcDPgvwXChomQiXA4zuBmgeIeSuGHa9nc+thzM63RtUbQgrX9MmjBroHs7zDi3PVx784dIx9T
BNvaonADhjAzYjGe8zziXWLCEePmuJVa5wspK4fGtem16Def4FFmK+357NtSiV8eRmDcPaBjpobY
O7LgxoNkqfXBA+6+DZ/ZzwyzMMzQjGlQsmcFhsJW64d51jJBxEgcaTXxgqO4UMiKJ6zFhbYX5zPJ
oGF5L+oJLp3rLzxfWQ9o/MwD/kv8ae4+Y66HJ8CvOE2QP05lfyyjY6PVyQLX6Nh43KFG3JCVz1XZ
ewuwLUf6OdtV7tkZkJ0g1Nwooq2EM9gEGafjXLP4kue1QenAoKwwp3uvFf4hw/Fca9lzbsJlJ4df
ag10HzQ5dei9pwXRatUjP6vHeNAYME3RSK9MrRPD+7K1YLpqk++MCSFvtny+IoewFMoj3Bd83s0J
zhOZFWysPMhgI3FXMEn+YiBQbvVYNeJZTIiuF07RA4/ie4MItp9A86Xrnspu2Q8dldFvMk1lUcHc
GenAm6YOTvFUXb24ay4Lzlfm3OODMU67tjcAwsW/FmlfMuY3wBvSz66Qryvg5o0EOGE0/rtYmbxH
S3sqM+KTDjFpu6Wohq9Vbce5yDfp+Bq8j5Pzy/NsIiWjJPo6qw0E5Y9oEghsUhZ91nLeRSufHkZq
hxxg9rapakZOK08MBNh7R3XVtunGo0y4Lvcwk5lvZi9lCe0hORV2v2PQs4C0jm/jxtuPk+EeRtw5
G2EuvBYvVvYVFX29VcOc382leMo4q4ISmABIFcorl7RO0X2fYdFvJperiGVrpihnpkV9F2XmvA8c
9+i6X1WwCCplXhk1XArEOod1iZ4HKQmBDce5q5yzspu911bJye3nH8RXs9BuWbxZCmaDfjI+afwA
l6X8poii3cLd69BO1pUsD3n4Zsh2nZP6UEKmswHPtO+fhg4y8gwayXHcgCKfZo8Lj3uCc2HcV7l3
ol0IMx+NZTiYSoZzlTm7tJhego7TtTem12Kg6LKr4Op45kPudPW2i+Tn2jak6QTnYrv0I3Nz2K48
5g0qObBjrU5AgsxumkaFKcsk+dWChfEhOlOE2YC6KVWEsStjoEyw1/7Y6PitZztJKILqs2r4Aknx
CsgjO6fRdEsDCv8L4Sgynu2xoxAJgRWd05EHhwbnCbAs+2hsf/WwR6fJ+jUZHM1VSZC1N9QVLH65
UYtPXqvD9sKdbDbqc+3hFl7c1Nu1nbcX+j4wca0oOUAt1AX7GaF0PS+k11INvIVvXeBEIjJ600jK
ucG7NfgZWUzj0EdBfuDDUu+mEnapTT8jpQyCk9LzVJ7M76VHxYCE+Oh4y6kSHWHZbEBX1MoQi8+h
05aoGonVDonK67SkdBtwcVk1H79yZh1Gzt1N3WORndbybV0P6Jl+9ZN/tmO+W+GKwxLos8o81HPs
bLm8wx8zGNO7fcTeSnCx0iw4FN4Ia9D0Tma8PJC8X3mc8ND1Zx6UZvWWU8ru8LHGm2qXlbYiUAhx
NgATUphA9MkRc8N66kqMG8XqYW5axsM6iKcqh5YgoDyx48akmvBygL1s20OUoQfw3WyImGdzwAJD
N99E6/psxQGPehzi4HcoprgmANrLaQHl+fbPQOKfGUgwH/gHA4l7wqEfXfPxI09/MX/4DaA6/SSi
YEJ9QqX315mELf7iwnMSAQMJaVosyP11KEHMwXI8nzEBYQZyCX+bSJh/YdzAYe5wQnsMJP6nW4+J
hGnafJXAp+YC+vTPUaI8j5DG300k+BZ8fUo2k40s/iT/S5rBtwyHrbwATmfU40nuL3nX7DNpwo94
Ghv8UA5rrTa9qGry96ypnQtamzQLdr4g+06raOhg9dDtEfkpB4Bo8BwgHI2uZD56g7Mfi/fMQ+rz
UMAGltjSWdsSQBFMetp5eaxyES7rd9/6cIy7iKuBxXBk4YDgkbkZihQvHI3G/qOB1J3hk4FR8FF+
I+u7WZTBA0yy9fej9dQmK6PdyE7wuLwmqyIuq26gTiu+AxcAQ/OGSLVn5fe5p84QPJqax6Z9q4bs
8XsZPzcLFMv51g6e0go6xEUsOZovGu7sGTSSQpdQ+MZjA8pWB4NFAcvWRIgsDLpbo3lwWZAJYjZ9
Q59uamR8rwqIsAt/iCZM2M+r4PbX/reGL2qjQ/IeAzrUwEyaD+549Fj20XDsYRrUrjq3GNq4Z0aB
SYFOXDe51WYReRYdKMDipMz33L9k6O6s7rFZg+3EQuFIw9FGAMQKkgJjA3uomX+NHaY+QzwOaDyc
BFx6t1uGGubTzUCTYPXC3J1oaFc7THibzBkOMbsYswNxhBfNtbYmq2rggRGEANMuxRsdu01nv9v0
EHxxiuL9AgRISFay1MX2b0ebvQTnLS1/BJTZajwDUiYPrDvxK/j76doap3Rt2fb1N6i/NiYTjn6G
9RL5VMhYmBeT7DcM9zQCi5FuV9PeRV1xa9sPJYtFjZypn0IOQf6s5ikVqIUAYrJDpXe9wvG4iKcp
4PJQyFMXYQJTxa2z4IYeUMyVLUXyrfSe8CbwvFxDDpjbYDA27G5qIssmAqc8eFuO643SV5v8hr2Z
3tiwKGrp9U/5HAThLF6EwxJtMjxg0g44hJOmYhuOX9Vw5ZCR2XivL5pJw3mVlrBArg25aMLzNyX3
mxaAWS3XU9PVP8dk7/v7Rd74zmsWPZByTuN9152M/iDkdzZ8oPmfxwpea7WwRyPCCS6KHINHK+t3
M6XcYkOQ57bfFC+63Gk5ArJ53pmwRQfGUhEHRB0AbWULtKoqDeihFu52EBm2RIxPRoqbIbkX+HFY
JSV8PodsV8Kv54Ydf/jigOZQYd0ab3tsk/I1a1ntbuDmDHNCB3G71q8cY7v2pqKxbb/LOLpLZhT0
yMpssGz0vhmIlZcCDlphf3Trl7Bf2oKvuNxTQe4iBkVtax0wKl1kVx5cZ+tZBswo5gmJUPu1Y11w
3eFnTxHlqKY99tP0PPU/hfI2cTUfx/RNyjZ05uLAnuih9rs3g9lRObIBazKasHbGfE2rDyeobsz2
eVAHSRslZfV/7YrtqKbvWX7umx/J+umb9K0juGsRb73gsxAP61I8MuXbLPTIqEOZhVR7r2aSh56t
WLbt7ABUWPaUG+c8fnLBV4GQ2DdWsUtc+1hoLB5aF7U1rot1K7Nc8hJ0lIrpIS2/Rp5Evsl7qTub
M4240t5zrTzlzafyxTYZi710mOw44861AsRbL5Mznm2umKb9kIGkDsS19BJ6Y9ZuHVYaUMXZ4XER
63J3FbeR8lkVjDdO3p3SjHuFcelsICN5OmWgAlgy7tbPrKQr639bE6++6dQkAQwlH6MA6FLirByZ
DPZFbO96n8ZIZaEmZ4wIZ2l1Is1RcjbcPxNuk461URjvBNqYsGwwOFn+rQtc7c6hlp7mpgGNAhfL
rZd79ohPVUObwBnpeqzrT2ct2HdfvPkQuEZ3W58NY8tikrS/sXH0Y0xp3QNu2MfBzEXtv7N3Hjuy
a+uRfpVGj5sCuegFSYNMJtOb8pU1IcrS+0X79Pp41UID0qD7AXpwL3CAvc+pzCKX+SPiCzN+FbZw
t0mofLuRdbRNmLijIo5Y+14g9zXbwm5wtTUZyFSTCop+QTc8TWnCsKR1MYjqoVeIBD8iE9ischTP
oA9vYzH81sak9lWsWVoLgYKiomENg27cp64Tbyw3fqIO8YFREe+HLtdB21vvJdMTJCLogxI8Rq2h
9Kn4Mc0y/mM87O5Y2nNKE1LQfoVZ34wZalnPINalpS4Lxm7P6C3OQA+gmPQ1R+axwjvHxKj3FWpN
VsaDyJRmE9E2mTMSLsaU7hrctE2uoY/Ef2297lxYZ64Kz37MSnVfW8lvizbIN1hXFF1MXQfDh2r7
eoq5ichta77J4D7ifVg5Ejf0kN2MgCl3aaTBzh2bn2ljN0q0maPkNk8j1/bJzfeyH/YRk+/Iqetv
EcsHWhW/IiM0HlzYdZhZlW7bNZg1B3vsDl2l/o4aux4kr6gKpgv3eV8yX9zYUbg1Gt/M7OrS1fYf
i1vN1AvigxNDF8koJsji2n7smuziaiz2sUtlQSa7K2JAv9Xbc6Zm0zYWMwza3KEJd2LsCL4V86j7
ko5Ffcjs6QOqxhddF8xaZ4dfbG+tKxhhjsyf2wHddXkymqUzijda5q9tIF5mNQUrXIPTbd7lSGWd
BTRCxHqxG1XWZEnx8I5sx9UcoE8kRvRW5xRECBi2/TxLBr+986L0ZC3CkPfDpW3I1vRDFKkUscVZ
6w+OeA1thgFJbAe7oE9YAOV3zbDyIHSEKb4c/LxFgozsxe2keZMwXpnh0/giONnrrTbw2JiUkZSf
jmFSuqSrKVJHjK05XWDfxDeWwbKTt8aaLqjZK8zQx2j4bWip66VzBdYimOHJtAmIkexTdQO8jQ5n
qYJOLY9yGIgafNGXQb9biHYb5uEYRgX8F01rtFWdT9s0E1yknYnLKJZ8p4JNHOnhzzhK+JpFgOAy
MxZI6i00P84rKZihppUVgG3jx16UXFJSueIuyy90LYeYT5NSp2qO/eDjoQ83U62D2bDLzQxEkF4I
7psdUJ8iHNHfiXysykYd1vZS1ol6IB67ABhJPXTHqTjxcvQYCVXmXoDW3Ktd5cGpiqPngubQN+B2
HBgz/RLMw5crjBZPhZqTTeBVHoZlWlxV7tUZRujJLI+THuNldRw+zAV2SryGVU1pDY/rpjbqb26r
MZP6Gsla/gBtdA48x08yBUpD9eJw0AeVv9YpO+nCYzbdiV6x3E62hKSODpv5XkIn3GZR/DGivp+T
dnAP5dx6HG2ibd5meG3nxDdytlnoY/wbaujWbvdFoeodwBRN0/TR5S05sElxaMka5UV24Z/jtn8c
MjVug1l3hGeIulO+lgXtFOYzpP0J0B8FZDQqzl7j5G/quEzksqWKrgzZJwuWpjlk/jLt84rLZ6jR
g+qYxm1sUxwPamnswC3yXoyltrEDZBAgQfM6k59BzKNfLH+ndPrHrgbqxlwPzS1nkxUKT2pE2myi
wplTH+pzYtpEEDjb8aT4KB3VGtE58apa29WqgLAH13IT0EvJz8DjWynVbRR8biFIHcQGhWDlyaYG
apXXBVztclOCYCp8qHj1ujYJjQzoLhRsC3vXmDq/uSa8xFCNdoVU7llAC3gaUwnR8g5ZEVtYM3Is
4+fk8mDXw2GmYA5v1ruT2XenJL80D80pmyp50Mu4O8t01r3CuMnnOCWvOAVEcPJAnizVhmSZpMUu
bFClB5BHI1N9+oyWNram30MVSjVmc6FelfiNafvqyvoacTR28qT2MlOE3mC7fCO6sYX09IiL5Yfa
rhqLUfscjWgZVqWVS/ObehHlT25VtV+pEM2AtdqGxhgiJkYX6mXilY15h13lHnsVeqzQu2Mk3NIL
5t701dxdNiDkYs2SNKQvgKgge1W1yt2GGHPRAvn5+s5vnY6XKvihWrW26SVU6+aoZAQX6WGHYAMH
1eBxc8r5ZIUz7StDeSoV45VCbXOrgA2DEPaR4Bbvh9C5gSvC2gDZtMOfsIkj3oD0nBJrQRGIKm8q
ljYRoa0E7yfVzEHiGQOFYJRKiY2unyvNGTYAnfD6kL+qDBOVOwjfYvpObZOYQBQA3+Hf5Mv2bdaY
NpWpZnj6lGvc04yt4kzlljpYWvWkZzSg51tQTuzV7K4IVBmBzUX2G5NdoPfaQzzL1zwfi0NiMNAx
9eKIu4kjqz7dNLvSSLJl/UalqVCNmj9FdWgPzPI/qxlV3yqQy6s8f5Y5pVoExfDKcDqapaH5PLse
rGNzHfaJ4D3AlVXb8y2A4nYynPw+9K22r8fyGRzlUdEY8rsSDhtDxd1scMfDbo2SpGV0EXNfhiFE
kMxcEn52eCiJBFo1wQB2DH9pQFQQsVdzpaZ79imVG1dXcx7iak53jODrywP7Ia60V1txkjXLLjuA
yQSqS4DGOSn/1DGoVzkxWS7QUSSeLt6g4AzsJMk5F6gQ4fw2tcywtaqitY+r4iRykiGkAUOrvxMX
dRkYmPc+5LbFpvShZincfR3Nvm+ce9LHPuSEFQognnm6Jx2LnmzZcduUY8Mlom9e1cJpvbDsl0lZ
/hTrtEFqOQOBXIVkmMdya7XKNRPJr+2UDzlVLGvJjB/QYn5SqR5YJ0yOWWUsA++E4bda/JCRLnGM
9Gp05ug541R7ikVzoGrV7olEI11bxfA4UMW4zdQogU1Xbkatmr06HMwLcSkf9h5Fgo3WcbyavTLv
eq9lNAJTe1RwpbQ17Om8WOlIxnsViLsuyGJVQVOxgXLOVIdqE4ZWeDBom6DE2f40gqsZ1s8uhWnH
lF9V6AR/cbLAXtLIeTRsDtttEuwSC7Ul0QVn+E7fKW7GRJh6j4EKH8Tbvt2pBRzMXMW311SA8Tr9
QjT6YNsWOLShPyIU8JNOhFelafyIut2a/TJr3OMyw0mnko6yKsXrAXBhQis+KfO+kmij/Kvsj64Z
zuvCzpe2BPq5dD6gSMdf3EjpoVwyoNaSBk2XXGhSx1z8sLFte8jneGF6LzGo+nJAL7c9guvkNsme
xASXdpvq4pkQyTGZufw79y68cwAwbxReyi33Ct7WYH5xE9Kgih3jgViSrRoRV/p4tI1J6DUk/Dov
IVjCsFM7KX5LPFYsOdnKcnc0qOO0iPvRMzvNOmhLrraOLbGy/pG1JXSLFhbuaDSVcex1rNJrlXhu
u+R0SwK7qaFQfQAafaeW3HdkolKOCbh2yfmqafTUUmOaNCESnYJ/oHBMf+a2si6sJYRaxK/lkhwG
CY13gDDxQKjYHj8DGf2yRe8dIQY/UnvNbzCshY0eebXGdVHruKxPYpHm5PiQL/llJNVxyTMruWuy
tZJxplObsfIqWrLP3ZKCnpY8dL0ko+1xvtJQkB+LlAEE0GRUsyVJ3UAc1n/YQhdHAknrdslcj1gS
kMiQi+cBlmYK7tixrW9Ozpw5bNJHWpccIFADoP1Hopu6NujbbGrD+2y7M1dYlFGFq9pCTiQ8gs0q
IyLeuZQb5qkSbKUu7m1imzjJAIDOevZeLkJktaTNM2LnCfHzfsmhR0sifVI9fUmoN8rTaBkM+szP
PO4Nvv4AcxOZdrmk25mc0G2ql0eTZDVJcjLwOpqgQvEr3iLORRVnezLr6aMgOp8uGXpCoBMZfXL1
vJ1Y3mqy9sGSum+W/D0r47VcEvmK7eJNTJO3gLC+tqT2WbL3lBBzIK2AgudMaVHLCmjqS96/X5L/
1sIAaLW5XmWKyvmd7NAFT2A7IqqmuRZtCBsmXrzwBGrAAtg3QKUurIFsoQ7Q5XQwwRBwDWEDcik9
yUAU5KAK5oVZIBZ6QbhwDAjCMvkCbcCtHbxmp3tmYCXs9jPS0QJCWIgImMTGhZBAc/rCSzAz0uR6
Qapmqry6gZ2rpVPh5RlnDpPxZIfnKe+S4JDjQAECyIZmWnD2nRrWvl6WBISwh8qW/kddfIUDRDuT
Pu+sxspgmkTAQbXX9fgQx8NuWDwPFYWQ6yk2qM+0qw8otM2aWxnTztT8DQfrY7mQVbCVOVJRhEf9
skukMz2dGdxAxpR4Mkvd/J7ce6I3F1piDM/VyYTHCs12NaHK0baI9fVck0aKN9Hi+BqlSN6SnOGI
bMh/pxOmZZu5ohO1Of8XvXXM5L3QgucdmROZQIVeTvdRoYCX8JrKg7rFT6zg6EpP1TICjSs+2pQ5
L0VGEXAiZw4HGoUk6QA+eUCWIl0absaJKseo0tdTbf+ODLC52nOO0nLaDZF80vFlzHhM5kTB3xXi
JnNdaT5I/ccsuz9zolu+xzWK1embYz9HRgyiGWOWOECFR6DklAxqccNszuitbDOTEMfMofqRTaxZ
D2q5cjSuhzpKw7rMSZm3vOH0hEwrtlfdl6nN3CkkzT7pTH10oW5VIp8XCeN2pjmMgX3JkzLra0l+
19Dzmxm+20N7LiP9yFNVJ/WLEvxxIr3pIn9CSI09kUQ+kFdzQxX1SwdFdNVU8W8xVe9UPVO3auFj
lppmHiOFBlq3n/0pmhnmxRRcqor+whSztPKjXdapR3Nz45Wi2td8E9sUtyV64UfRhVhbMBT3lrNp
be1YTlOxmcPPOsTq2E44uoIkeinoUUVLv5VOflSa7icUE04rvvQyEXwvOBDMH6dSPrVKt/0+Tv7M
ROCiEqqCgzHFDz2j/XJKPudNZ10y196boWHSRFcj1DOs4IoBoqC2OMUXQXieQyDNk0tynasDZO+7
YSrvo6gT3+J+FXXhE3000k/HR1ejNmkW3Z8YqTWv07TaGBS94OMFjaDQq45dlYOCtXdsW+4Hl3Lo
dPmPj4/UG4Fm3SYJ8VyORKE+7vEC/Jgdc/DwS0uCY5P0zLJpctLJ8SELDPZOUpzUZ+kzzkCOvNk2
D+7SGFgdMcCp1T7uO3oerG0UWvuyco+uywBAhsQNFpgm4m23lAopHcU6Je1uawxdc5fe3ByZ2OrW
lITybnoWgxxnppa1S6FX5nd6iuAhh8dpTu/aDPJTGf3SuTcCeXgAzeDq0VdKFZf7TavQsYof6rtZ
hTdNewv1D964A4US5Og78AnaajYAfBTFxdZnSC/NlwVPuUUEGt66JmLW3/Uvbj+eB4cVGws5xXXr
WeF1HIr3uuZb6OrxZLbNEW9RatDk2OL8N+GMdup2lOGjhXu6cH2mAcxtsDit8gzXuGF9NL2xcQI8
cdBlmWKZYwuwny4iG++/NTp06waQ73HXx/kTro/R7v5CvWY258IhGNCRBlfbW0my60T0ZlbRj5GO
l45vRrfDe1mluIj48jqxjezxmTTEgaSpWte3TvQ/ApNwxc4wACqI002S8npGFTLX46SGp5Y3OFKc
C6DkaQJY8v+13P9HLVcV2K9JWf1ftNxT9/Wb/fdw2X/+7f9NpTOQa03bxpBqqdTsLWS44Xeh0iHk
WsLWTFejdMcU4ET+j5Yr/kk44NNtFyycs9Dn/jNcZqr/JBB+XUc3gdkZggKhf/uX7/Gfw9/y9h+8
ufa//PP/AEZ7K+NCtv/6P0mQUTj0X6RczXGh6Oi6ht3VUJfw2ffnY1yE/Hntf6XDiGicxYmHHzxh
y29eqVXLIDBrbwNUC0+BLyI6DRQuB4cdTqMJ/0cQ4kCPRC+9wSLi5IzZBWHtEhhhdA3mxLwk2qWR
tMvWOWKrO+afzKUwoDksU3VHr4aB3xCiTDfq2LxNN4QIUZ50eD6elbGMy1QfqFc1nqYwNXcWxudV
rCNVxcm8bplP793MegIinG6TRnW2am1cOCc2QsVeESS8MXBl2H+dyDyYk84RU1ITZFT4wQKqKboR
bY8/RlQCX+gpSMJXCxDVSp4cboXIZ5b0557F0UnkpeEPo845PUFovcb4lKAn1+WBT5f4if3jzuLJ
GFQLwn0u2Y3lyVR06WOnPrkQPM59We9VIX1qmZ+ZYHw2nXMRRr9VGv2WydbTJXEWTUCw2RntwcFH
PSArVyXWE4QtIUp01aOZ7ZLmVOjcA8LtmGAP5M6bsRyzvISOVwctMwmIwxFO3Zlewc+52pDWtrpr
W5OIKLgEM7oyB5v7cX01skMWgSH5tsqjrv3q7tWNtg3n/4xPELVPTv6kwCziob02reBDXvNwD9Ta
VZWtkv5ZySWVFbRjEu1or1joSZNwIbr12kFOISYkXF6UzIWFjyU8wH4/ME5TGW5IzficaFMbIZT3
urkTOtPZIthNKg3G7jGT8Uch809Fp048ZxCe+mgWMA2kr/V4y4ZuXWlvTXyfstTHEq+yaTXzEWQ0
HS3QT8rwmNaPyPH20LyV6ODSnX3F+qiIZwTWpdbaQ8t979ZW6bMlZ6BKpLvyg15bm66/t33zGCXX
kW6fNthZWe6jmdIGMLPkKp7k194jz/agRLro1nUMb4zRa4foZA86SYGDNj9yw11xntwYino01KOl
lc8GPiyCe+4N4AfBd3qbtQsnuk1b311IK6oGEdLEV25uZ4WahQZKd0/jscLpQjvhm97NiAToqEsf
Itgh873v0vWINJkXfkPNx+xqx7447NHtR2dnVPIW042r8Q4VLqPb4BwxVc/nayAASptMvO09JSXR
SJyNT9bkXBOZR3GkorJb9Ny11QeVo0jX4WruhddY31Hq6x2scH5X2Qg8IT87Lu698SdtATxwmFNI
Mkbdb8cMf8LBjKl4M6KIEfjzuJal7iZpjmH42Tf+GNxU7HAxEnZ2xhC8dozybDvb1HprQVKQUBkf
5uix44TdgYoXXJM1vIHJa7CMKnEPuDMzSGSzAKd6IijWZt1yRLCe42sdLPfX/tI26WUyvDinP892
qPvkSDJyzFPt8BoBf+org2mBjbUzmV87aifQ+Bg64IsiKlMSCRsrZ2OXHDajWzxwrQTjUwjqPCNO
rCNmwM6LadGxsBoT2jFvWnmrDJQz5aaGj45x6wcL2wblRe4Bp+DJje8Cv5caN76qb91cJ6OYHAaq
5nuV7sDU8Zrhx4pPgU2zdfPg0HvY4rBPgo80Sj3B91nZgx/XLQo6bKO58HUD/hQXhVCtHvt0erKq
Sw+oSsfGLSJ7V7TVJtGLPVfHjdKOVF7Q+Uq5Ztm9OUq51Uf63kFCJX4dhWi47yhhlNjAr7FuKV79
SV4iZ28wE1USC7+sflAFtlQO8zONCcw/83mN2LCLcwzDFwoW93gnSoaD+BHrElRJ+GGFiIuDeayC
zy5x1zhXeuuqN0vLsBr6mv1Sh6Tv+tqPcXLUIjJWMU+tg+Eze4dt9GIwL+5s/LnTVWhYidFj6Jq7
Is7sK+Z1qX7AuOl36jnk5kmHAQ8glH1q5J0d6ctnYT/j4Fvr0bBxTXpIrZ3eJTtFWQwI+OAGY98R
SamK5zZPKNvkgGngbMFK3NrxZmyqJ6kY1KhQszB/jbV5YUyJqRVQDE83/enwtPhRde01YJUwoqVF
p+UhsuVGs3aMD7Yjg7ERkz1En7B/nGid65XvmfrVTKKRxm1Af027HtwaA2qHJJdTa76rNMA4ie1j
taxX3JSvWKHXhUP7ksFuG+HOLK8FM1+Hnnn4HQrvQB2Kaz4kX2XM0q6FFHKH9qmmF2Tc6yxeWnIN
xVMNv8qOuq3dnuY58EgA40x4qcZprzThnhjnSewbq9m6xsz0TznOVgCOSQHxRHlQT0axLp9YFqgK
b58KZh5qoKEm5T52h1c1CveG1TxUbMy6U58QWDzKKybcSUueWCsZMTEjeDTtZ7OliYeZxRRTRzZN
6TuVPMcsaq5d6tskKVuLgXyKNIipvyrFg62eNJeCnimgxYQKtNg2PuAOHm3j2kTK2WZt1EIq4UD8
4z+Zzj3iZkjTS2KgPrj4a4k+m+bLyLA/zyXKNOP7MLQJUuk/oyBO2/Erbl9FxkYT1scoUH4mh5Jh
tI6ycB5ie35wFitoXm4Uhs/qQ+g21M3+jNZzO783iX5InBQt/cUK/jJGmKlhsNq7rBvUeye9r9dx
sS678qGPjaM2/dUoKSLEAIXjIDTH7wrTLyLDvpLopV3U+BCOELI3gqAbeUGwR1NzjjK2HK2hw7f1
odO9TQ6NORAkw/aaxUwBm4YZT//u0Hkwm1uXVpmRkdFc0EFUXIUZbtSecmyXtg7jMc5BKqlra3nc
54uC+UJy5uj1bBMYh4yJ1atmTA+pIO9R3EFZrSNkd5Pcqd7+ju7blKnHUNXXvfEncaHRNFfqA5lV
InTj3hoP4YD9w6DTKJ34qiK/0U9Ys4hknwO0YOCJfUY8Jf9Si2CTkSZXDPOuRbSMhwPgyPAhWnay
EdSb/qiSJF21xmXGwc08ifbJlSlodsgwuYT2YnPbm8VZ/WuYDsW0NQIhAuKT7fDf1eWLk3UHAhvr
RvU1s9mVEd9C2tDwy3XL4i0W9cEOSC/a46m0uUc70MfaCxXj1tJUtaYpFLjZexnvtMQ9wJvbllF1
Qs30EvTcKji2esSnjx4C3N5RwwLL4qpfKzNn1i2e0HMF3URz+VQpR5kcShBjvBW8co9xQNwfY3bf
fJFLfjYAdi1TRlnpHBX/umgXVkCfoumLzB9PROAFGKrjEMCUmvuKEE9x/cI+2jBtdL86+4tKQtt9
zgVcvQl5piCu1u3dPN9i1aODT1Pe5zqCZ8djMpfsNbOn1+OOQYa/QIhgn/kkc2rtMDDXpp5i7T5R
xRwaTIp8xuZosKDETsbNaq8lkwD4jkjrWC1xLov+0ExPqDNI7hRU0P2zpeyD+tp0R8Mnn2HY5eZF
wyhid8Nu6T7rGdLqfXKOc3NjleKgE5/Fq8GUzFlJZsq6ICMexa89xrc4uOWdWD3MZbPNyIJV1bPM
nHNS1V4zwzANwTEd8SL4YfLuxhT5zWLfdkzw9XYPr+DM27DSp5+Q5BYi2rbi5Zwb/sc6KBxKdot9
mfBLQblUw8AfuuXk5c/twygMzKmcCS1s6SmFmYTpOaoUqvuNhAJtLYICioBrplAe37Qg3mTD9F1H
fxk4MqEfmDhuZHNMYB92be9n5bFARxkxxIvxuY1/VcbuvG4k0hqcP5ZnumBRl5pxIoChQDZn5YmK
lcoUPcaXoVh3mwEkGMkN6QR6zRNPZhXWnGsaNrsJHQ+JmiXVxRySPDzOWbSPi5ZO5xLLHXcgArjQ
OtdN3x1yXOwyvSYwp0d87loXrRNetzIqHybZPFotf2UZgefBBaVx/S2JSaGZ2UelaH1Ip4gU+HzU
lc1ylDq0EP+WLH1sS+1kblTdx2fGmbXd9/zxJZBLYL9yYz+caYHHDtFlGC/N5tBm23hI0WG2VsUZ
BwU1KK5miepoH/V4H+bReWljd7rrMAWHNr0YLn/Y9YzQ7yncHmssWobcNEgrBqg/0zhPKYO3FIgo
H7gdju6Q0iPd7HqHSMJ0qSBDRmg0pfPjIHBOHS4/KJRTV9OyPG2b5RRVgdZ8g5m1SzDFKL3wO9yi
8E1XCu5+ShMrdJWAt5TquE0jO46L93kRHKbvtHGpZG53vfikZpN3Y8blRutTvRNE9tir1XQFADVT
qJN5I9+iUx+ZYDimlZADAnFfFTWE8sLBRz5bJ7E8j8k1nj7tmCw3wenFQOoy3ukd1htW9T7IOX2n
OIAOhTETkdhp5nlomMVNh0GelkGXY7+bKN4JuOEy3LnZVVp7wvy4SimTG6k/KoAQvCYkvkm6Y9Q9
5Rwx6vJYWWeRTXx1bMHOVZ1qVs6Dw0m6kmi6xmvRXgNT7sSowJV9rsyPqnfXGT+bGi/JLj47LfJE
UrT8bNHJ15u4alYhV6cu+zbiV4b3e1sfdvgO1hTD46Ps7rr7EGKEgBa64SrDYYaohE33DU4I+5TE
+1S9UHK7wRw+q9NuzIBsYE8kr0wCR9nn54l5OhU5pMyeevNQYfUMR2h16rFWPjQCMwarf3WQFifx
5LuhEz5Nwh9d/mbuc8s1qssfq4HksfYZ1U9z8zW43XZIOQhppPSw6Dm9vlPHdwvJSsp4V8fHOjqo
oeXHbbmnUwydkjomRTlNgdi0JOgE2qVZIZgyQ7BxfTlPkokdG90S74157oDgzQRA+QbMM5L8Kimt
Yzb/ahO7gAF6Qfu0mz3zeT9U8DyQujFrrxb9Nh6DF1mSa7GrTa/Jj5Kz6GIdVWh8xEk5z0+UG2w6
h1o/+7tgGdels1Ywu4TqtEUHOFtptvzyCU2lT7FtHhKt3vdY8C38ypy70Bq25PVIyvlu9JkP5ZlG
yGDeWHnqC63C8jyvge/G+MmdETQdcfxhUcsSL09+zGTauE5xlMq5qp9HTjI6yf2RZI0WfygwhHEW
gaP2GQxNHFH76dbqwzZQm+0MQYORCntG/daby80dIqRG2WVfnaeKCLmLEzynmnJ6sWXtw2dEqQAP
GyY7zIqdC4qlOpi0MbrQAyLtHkUj57SnKD07GmHvPH6VPEt2EHhZ8VBpNxg0xvi19L21DsjqePJq
Ba4ETu8mPJIPXivyr6rwlA2Ihnp9IkdBbveBBCK/RDoLgVAorbvRpve5f5tsz7R32nvQfds5PZUj
enax7cOXsjSesve5ubasWaMqmFj3Lyl3atrCblXVQzVBUxvnw2C8WdLeNGnn0Zn1GM6fQ87LVTrH
smlPPUP0VMm8RpNIiMQaVL5xWKAVjcFRtdHmuKQ/rrnjX3vNAM5aFns6Fo2haHc1w6DQdTHJ3uey
84KGRY6tthLKzsGoV45fcEQvRvI6DVdYupNm4R7MD7VWItTJlVu/6QmOdiu7Dwzm7Milp7o/OSEV
bH37lJnakVP6AbrtYtoC1SkH0lAXx04OIVSOIo330jwpEqBx+Npz5scJwOby1nAl6MZmmyJF4Vzk
22/YtNHF7ALPrPJscvUGNTEl/aYYXY9bpVfkyYuBq79Ebu6IERbjsAZSuy2KW5I+O1W5aV1GdUPr
h3Bh0hggSQCVpHGeI9gz+CNojsuPGhZazU130no3xogDZLQbbOc8aOnJtB5myQ24ZHzJ5U9tAjxh
tJE7zxCVN4lzz+q3LrFeCFF9d0S33EuhGZBJatigRx36EGZNqNSHSh4JrmN5LdaZoC8OZ4N8cY+y
iq4do3pR3wS2ksk69vVAZTFRmeCpFNdYo9E701+CBfxg9hFvJQc6jKX9H3LctU2LLdLgNun7t4D/
utlaD0OT+zaeerWT+4laWwRltOmftiWFCMml4e4zNwn1puBb45NdJMfIIJqyLP/XhP2kNkdEm37t
TifZB3vTlKuBELkw8MWiZWCaZbi55/cwT3gTgdw6ECdxBofanY1w13+zEljtY9id1Hkb99fRfY6N
pyUDzOmv/2EnVqJrGr/ajYFn0J/rtyR7cJLbBPpS3vJSHPEmDo+V3IXRXrp++6IZ+7Q/k9JLlW2C
69SFcE6/qMP8w/qss/kbSZzoICe7CEOOIKAn2xa9hDsRIulEej8v8q1Smezvv1iIDhaIGa1s/alD
5q3REDk7kQJgpGs/DM5NMuDIrac5xzA15PCU/IH1Xc7JuVgySdX0GBNGqtvk010QoJg2Jf5uIxce
AtSmh6dUaZdZWJvFRA3k1Idks0kE+19f7VMOG2QQDirm5ZodViDr5GPG7+YJqLodQjo1wkNsEBBh
gy8Ib2d161lju2thSujBXZn/rCLifjayM1brVkTvoE6gJ+AvqQlYYDfibJUGFj3XIRM3+tZL4gtj
x1DvNjpgNOwnxS0eDfFgyJMxgOsnLtOCw6ktwTT3zWmZHGQtpE7f0sWj3SkeCvjWtL+EtuuY1ksi
pG3wq07vnOY3eWK/6WWNr/IDeDb+2k8x9GfWAgMHZDVzc0svMoGvQI6INcrmwZvBYdsFTbJtxZ2d
a2w1fFTppxUbXpR1W21hVBNMDDO5tb+kiLgEAzQCwG7YTDuWbJfgt/IQOy+l5lC+ueo3PbKwWQLQ
nXh3xTH+sIPyGpMfJuuUZPJS5l+leS8Gl+rc6FeBQFvkwW2xFsTDl6kc3M70IvEa2epZllhMeLYV
8Tu4l2jW3jh9E1Vr160S/9hdBhS63iUEPoB3rcimrBrMhq0hPS3iOKFsVTZ0shlo+dZrYb+E+V9h
RMRzrznjsFSHOIZOCWGBJEW/GSAcR3nL3fyxtCYvUDv4MPtmjHClYWfOlI2azevZ+Haq9uIM7tYK
oufSnA6O4e5xMuzUjmrhFyqLGR0wS+FsN7hvVv5nFnwH2IgdP2EG3BLExY1rsrvWjNWMjHBEQHMj
STHO2iTfNkakPJPqYgVgieTXwnVuQPa2unOJS6+yNa/LrN2QXeyqhCNlJbsoizzRjXtaqQ/Q2Had
gn2pXDvZcOul8i0wG9R2d8A4xDRTbmWVHWbiyXgQ1z2hDZk3G9LyuLN8pcie+wbLXQSXhYs9fnOo
Rb9Zv43qe2KP3Kv7q9rqq7b6hbhEjzRd0khG0hivdINzlHo1QeWE6TrEAlvpTNrq+qy7wdskHhTb
8GOtPPIXj1UKCs7hU7x18/NyYcAlcpcW31067WzhgmNyeoZe8BMibvV/C9g9F9VL7up+Ak/5cXGa
wryv9qb7o81y7XbxtpGYgZxDO+q7oWpfUmynNkGmf2fvTJIkV7Iru5eaIwUKQKHAoCbWm3nfRnhM
IO4e7uj7RgHMuAxyG7WEIvfFo5FJYVMlxeKcoxR+Zv7/w90MeO++e8/Nxh/AYI5QBb6U5fbbIHyq
G45MAOgC4d1hC7irNUWpNRjebGB0gBbRY3WfsYEu5TXC+5WQ1mPmLOe+q8/QWSBlMTqiCdSNOHbj
0e71ba3GM0go93eN6Kvt4h3Ow44fi1/f2h0TuCOe3Hi8Il103Y7d91wdipgQ1+ofm8A7J/16aCQA
FQAwtY/ag2ssaW6S6crhcRZbGA2EQvgn4yC1D1olIhqHh8LbiM450LlsepR3tuJJI0OI96PaiJ5k
R7lacOIRHLvhKZjHTzcadle53511zu8ne4TZB1S7QslrHxSvtcVFktcfkdeTkxBXGoGQ28JjmI8p
Za7Rhg7LkBDZSCsG2bN955RHm1HCdYedJf2tg0htOeLnsOpLxksLP++zIe/UOck/y37nILDDm7pj
+jw35BC5Tm6L6EHTXzCmzf0gumulyHja4jxOPRvFW4Dfe1NSNx50tYkKzPtiqU8NHgy0z32csnAX
9V7m/sM0jgflzPcWKbDovqVyeGFg5sI/PeVJ+NYFMXMveXz9IkBqrRVZzxGGUvw7GZlO+PDXwt7j
Rtq32Nu4K1aWdy2c4ddcWoTZXjqGzTRzz3SM8AgYT5YksRLtfa5z6/I1r79HyzozMeGFjw5rRXDQ
4cafT9WXlxjdm+5mpz/3jGRWcsVYorv+tTLfPFx+OG3Pq/oOiEJW9QzvD/Mpvtoqr3AzYjQmaFgo
tV0n55XA8M6NDIig4OuJ5UcAq6vg9ORHzWoS1cMvUGOnJKO0YuDUmh2bXlPcUXDVewsG3k0dYnQc
W2DsrO2I+RDNomQS4FCi+XBUmkxke1z6h2FIbvJl3kX83D2Puy/LNQ7YidhW5CvCjOW+wU4RifYE
VByJwHrlobmrc0rGzd2Z0pXuVnrrlTTuZj/Cpe7dCuBzA6mE3NoU6XgXR6deTAccL1dOGu/xJJ1E
iF20B0WIRI8esjGIKW/ARCF4eTqQ1mofjHx1FwFt6D4CPpAjKWNzKkJpJ2JY/6zqV0s7d8VgXu7I
Cql+aNICRibUPxU8VuzmUY7SzGZY+ViVHlpcNeCkNqpbz5a0+Lk3T9mI76quEBDePO8tXRlEgUOk
9k4Z08hKN4VzxZHhVTH8dhMNPwYlJinCmZ6bobp0Mvp0PL7F9dycUm96tHL3zekZldzKP/ZoMKVt
70GZXVzoUu1o3c4LU1FVomatJzu14azzf+jY3vfwSDxgE5PDFo5+0ToH1cDF7Fp9mwaYwmb3bMWI
OUFyyNkiM3pxAibxHA0Bf380HkqWsiKPXyzTrKJWknTN7r6lUL5JXLhQ6yVbf+eEYeceSkbt/oyy
88R9a/F+eNZXg5Ayk4YOq5/Ao44xjDfd/l7co4shSyR3A+9PGn53De0dnfNszeK0YJ1LZfrQxN5J
jdlGbQdTPFFHZ5pvtxlnbweH+1DeiMklpUFRCzkljM1bL35y5a+1Opf2dGhH/rM0zqiPJnxyMutk
zHsRvEzO/Kv9GDePzvyuK0QhjwoN9g4v2y38ZLUgPOr2D+MafKkSIYU3A6PsMPMlqd5xwbHly6ek
1LjZJHzF7KZOrb2GKrMEK3rYsHVldr1M/Udq6zdRCmzJgrhOzQHGP1kcSgSToAqPlnUzA4yRE3EI
HmbNOjzMI7OLz1MfWiFKj7jW6USaIh6IBYdfWiVvUF72taTmI3XHG8IKD+NCP0g7/1ojHgv9R10C
hOuJfnGgznFK8kCV8sm2IBT2wgFqN5B3m6KfBQSbhK9meUvQnE9DPAGkW+7HtX1qa9A0My7gxcEf
YF+ZaHTQbPQwoCx/Tui18N1BAL73lFhv2ojfAsjO/KRb8YpMummbIj64sUCkmvYq7CjYzsP1pu7T
Y5JA9uh0e9tMkHYs8r2Lm0Bc88tq53ZMgGFZQTkjkgF1D2Ox6A4JqQt6W+L10HZFTTPMW1dH+Q4h
diFDOO5ru2frG5LqGGZILb3iEb+WBN6smZBQWky3cHh4fNUYUgM3fS08m1G6rL7r0DtCYyXKhU9m
O1Esz8QkIkK1C6hLy7bRzGeSuIt5gyBbuFPOX7I4ErULxpQm00+zXl4zqe+HDu2ARQiiZOCR6lge
vbJ9KuapxTtKVqvN1oeR9MR1lHbzRqFk8mtCHhKxtenVEjOJhocI7s4mC2cfiawDPFnTozDdeDbk
2bozMLf2RUwCtEw5LHvRg9bKQC90KWs4M+QudPD/Qx+bT9wAq2w9B+go5oeH4/MhtvP4QACMRiAH
uEKAeQJSHfESSje2UUT5Wcvs67uYH1ecIRJq626N+YNXI4dmq7OLnSUmKLBEmEZMkijFxE2bKv2M
eY3a0TJulmn9VgHa/qTfESuyrUej2Q6jKT4ALpu66H5bDHUhFhTU2IUH4lhufKaku0EOD8XUL6ds
fm37cW91eFx1CgeZBMuu6Znd6nUx5o38vnHenWD9xTYeED/qiT349VcbxzfJ6sKcsFiBrGHC0Vx5
v+gY2CVlxornx+11Ry4zrljw0IaBL47UylTYoSFo6gsku+qYzWQfYmZvFGZvx+ltBQoXSy60yGm4
DZR+hcO3L+ri0Ftc/ZqhiQ6uL/FAaG4NUd//Vm7gHNsMUXEulhciygromm73SS0IafBKsNuS0giK
XwYJdXbqhu2ccP/2WTEOHbHVuyq2UCbymOqF4knY42dia2Ym6R6l76mLsNGgzW3KtV6gPeDKegV2
CVcsmBkS0nEgat28YsAB+lDE7M12dIF/ySk2B9GFv7jdNoBN24qcSjkidTP1cQfhNlN0n/mSTAf9
p+acb3OaZN/TmMBdJMu3c+4cy/fuhgKUQU4r1H6KE9CK1Rxdkfm7t9yHgsjkPsadgwobPzXecuOW
H2R3ctOuzp8cvsbONomzEaPUNrP7N9BZezvGahV08lxWxQR4uZv2nYkLl5n3WNmKkpb4faYJbCe8
ADNGxNKdLHifSjBsEWABwsnMQlZH/jnPHwMwyhtlcZwJq7shhNxaFj1UaSBf8wBDI6nWeq/mBplc
EsYE2EZYGjaGqBiCZepcNaN7XfKLgl7KfVJXL0koM36M/giEljIO80nDG3ujIAvFGuKhj09uO1jT
cepTEK4iyfZNpwgmjv019wC+3imuBKcpYBXWHIS05yMAtZsgLj6aYHmHaiT2vsXXeoa6uoH/dFjw
XO/9KL7zfaBzAgfanna0DwWGemnhV00enrY2bzlf+HvVR/0RO9tRW9R0hLxk3BlLSE6sD7/+8jiX
RDrVIu6cNomOMXFsklhcJviBrabXSiQjXYcpI2Yg/atelLzGE4vuH3ZC1ejxoUP6T4SGA5g+a1o6
8AJz+bHxlCNwewRa0vkQ19Zza0WnwamDQwilQWUK0aHBWAdONbirZhId1RC9NPxpIEIW6YEzBQEL
1sNsRmYiTMitj5tvEhAx8GQIPhgnBwgvzpXudC+XZj2P8Ay8hVtIlsynfuEfFXjLx5pYD7PV3ZWu
i49p+uITWyNmY18SFkEwEtNPYCvIJea0xSXNiU2JBUEUXHKXCE+Z8PZNBt4rwdfFhdzBrCh/t+nC
eSPXpF5k8WDVroFqTqCHA+t2GhIbCouCqpx256Elq7pwmD0EAKM2iwm4ji6dUqXjfjE0SdAjVbvV
0YxbH+kkEct7mNry0GQo54kfPZOfYmQsMX3kNgYZ5bVbsmT3VmSqC72h2pdr97tosx5cKozEqdbf
EfJHtWbLa9T91Ll6cDAu3/qW97JmPZTTlABjUdyp8KuYpX9sVyIPESILSdLzPC6XNalgytZQJiq7
aM9i7J68tCn4gbzVHYFO+qiwh0MtOMZpm+yJyCE4WPtR4tLhG9oe1GjAYnP6GJfox9rj0+u3ccmw
6v9wl/CBl3CwITOawY9BcRTiqeZJmQgPumJKlq+3jkNbP6xIIVtiw/Zpmb7j0XuDHwzyYCbJl6Xy
HqKZtbH1D4cs6xafXrwFmgYQLvR+CXf5itdAccnAbwpHbmP7+L49VsPFs/D3aX6kkRcROhliTred
4UgPMEaliWCUFU1B6b7GPndIesxQlgKa0UEFyaziOo+bGtB9ese7lnx8ad0E5s/mdwRe9aDumW6u
SxJZp6gEcSvC6nW0VwRGdjIrJBUiiUTWJhsZEZJMTFqS4O8+MvnJ3iQpfZOpTAhXFoQsHZO2zBxy
l8OfBCYPE3LvFjvWuTPjAOlfUMlUF/Eq+dZxcmzdLLlwkiM5Gn0DgYNKu/bxsXcJrtNphIIvwxMf
RT47JiMqCYs2hEa52IqzS4w0NHnShmApZtd8b41kTQeTOk1VzRt+FofaJFIr3Jv9n4wqYVVpUqvS
5Fc1QdbIJFoBHX737KgriLl9A9L4jPdhua+G4l7k5dUkILOUa11d0qZ7JcQpHhiqs9PAGbgxidph
5DWYC/oQod1HO3yGg8nfRiaJGxHJBdEgjpVJ6VIFyum5/xGa/K5tkrw+Lp+EaO9CxLf2+PHZhH4H
k/5FRNQc52/aP7lgkxCeTVZYhA4Ks8kPzyg6Rc+gk5lscZ7fJESNB5M5ln/Sx/5wGk0eOTXB5MmF
OIUAiLUYkVK9hjEoFC4cX8qEmv+km/Xv2KSdCcoX0Nm6K1/5nJzzk4x+dzzSsFSODK0mMd1hWjQZ
6pwwdW5S1blrD5gsx2ea8gBhDY48xCaFLdzxajRvSdcktGOl3rQDHco36W1rWHrKptR7yFdzbICS
jPKz5+l2m/ps4vFMCrwiDt6bXPiY1b/DtnokiOEdJ6LjOdvxLk8BCIbMA1FX36mYi0s8FUh9I5Pk
yM2AQCTNtmQ/U5NPd01Qnb2dybU6KRv3FSyHa+5mdDQYbFPzSDptNJl3z6Tfy8Xk4P3mundyDuRE
5JEKfy5E5lOTnR8Fz7gpmsBywdzfwMpkpjZp+5LYfU383qeT9FQs0U018GVtTUaftypXdJPbj02C
PyfKXx01ioNMly3USj6q9XVC7F+Y/L82JIAaJAB4eAZiQwlQKbwAGATEqRznJHKeScPs4VMDOyYN
ybMh0EnKadzOhkHQJSQNMbNsleETCEG6GC6EaRiYHzMXUiN9mcFGqvc+4rnBS3reCeaffWHoB6Ph
IGhDROh95z72ooBbVm+6985eHIL6WlBukRF3jo+GwVgrNpbOf+QLDYKLausdXz1kiP4ZdslVJtvX
MYH4ZIgNMaO7uc19c0b7zg3VYTZ4h548YwfwYTHkB3pj3mpQEB67ap2P6sYzwAryxKDD/OqtNgQJ
CjGBiMCU4K2R3eRgJnrDm1CGPJEl+ZUu0/zoGSpFb/gU1gqpgmLG29GwK3pDsVDgLBrHcC3gWxjO
BaiobLMMw2cIF3qf4CvfeA7vxIlPZRCTKM7i7GKyuXaz3ojSDu94Iab0ZQQDmyBQsiQNDHNj/UhS
7d42eDk7Vy0/ijp7dlMdXZf1ve4OrU1WuTQkj7m6Zi6hZg3CRxbD+vAN9SNGvEZdh2G1jjapxzxy
8QKylVVa7GIyZVA3DXg7iveDeVtX5YAd28MSMQtuH1PC3DiBx4SX3PXqd2voJIPhlPSGWJK2x9UQ
TMgYIlosFdbFOPpUfzgnhngiDPskA4LS4DWxBbfx0PBRekNKkYaZohsId+l467ohZaAAHpg8DBYl
4bwwFO+pYa90fygsKzwW16AtPBAtJaiWwjBbyBd4dFUKfrWG6FLmN0zJfGCIq5liAxgC4F+sQN5k
IW0oPTn/rdUDhmwT9corTuz+Oyz0/xkWcgy3kdTMfxIW+qd/0Ok//j1M3m5d/s/M0L/8Tf6WGRJ/
gVPtKvJCvpB/TQb9NTMkwr8ogVAehB7FjiYX9K99VC5bC8VTYehTo6D+XWSI/77v2UABhO/b/0X6
IxGE/xAZctyQYJLne4HNnul6oCn/bWSoLyZ3WmPU+YxukXzNz1r3FzewvH2OPsLyGz6rkShPmqvX
jKDDgt3pOKTzFfRrhL6B6gFKgTnQ0P1it8NlQkBWMcDAccWukmDzaUROq7CqQaEO5RfKE0PBlcwl
/cMdTcT9qTK9xE7M5YYHEXAAIiAwkThqLJz1afSF0YObX4+4suUCLUaw5kvh2MxP/o0ry5vUXa6W
xXlJZpgv3Uh97RjKbdAlz8uQfUS06mwiO+pPqejBD+GqkQiyaOTBPtGMYHMVfU8e9MWZouZSPUym
tzk1Dc5BgMuT0e2KxDyW8YTBd0EG8tkkCGHOxyl5ZJiCdLP+gEv7blkWDnIgLBWn0HOFK95NQ5Z2
0ys9EsmdTdO0znoEoqK/mj14mX2ubpc4+rnqZLl4nvH+B+FVVc3IfNH6lGX1dVxlbzRrYG8wPdeC
KlDTe03kEWUhvC1jqmBSMhQXHoMZEh7CX4DFaeX54GLn97AXYox3EaBAn1m+/ej2tG4zBTyPk/1h
SYwAvY+0EJmCDi07eozC9ybvof8uznm2OM1aMTNBks4nT2FVKMP1y+PpuKHQYpMler6SHcdPPLxX
kwRNkEfyTiftu6onVJwG4V7RzeKVYXQILsMAFKcEnSW1+s0Nm0b1QE6kt/lARejZcz1fOoz6kug9
VhcVnwLiwHPq9vzDFcQsg/I3CIwMFkZqoBipwWNYdAOD5WCjyIbgcUnHbKfNuQk8O8daT14B5Xv2
GsOXeK+NdhlrusUDnHRMWJhRKA04KrqsH3IJMq9IxrNT8ieMJjQ+z/A9OkP6qKd1Ak5jU4wZjhCx
63A30du8aF/eDmaDtIhqzXGdHeICB3fZLo/CKLL5aofXXVL1u9x1aZeVEQglUd7NlAthiX/guYEk
GeFIWWGf2RU9X5xvKcw2MMeC1+wUtg/JWH75bXKPkRZCCctvokJ7s5ST3o4gUlB70dBGOIEUmL9K
fi0oBHz4+qq1QZPTtTvK4spikWC3PHQqevMdJPFA1TilXfGrC4ihjFXwVmpQsHWzvFH8lF+WpD4h
zAjKp1YeEHi5dPyz9NBwcqe4ARuhN0imqSvf44j1KJ5ZlDAoEwOuXi2zQlVmmfKjEgJzeM/vCsHb
LFwFm5c2K5jPLlaYpQyb1HVk1rQ4AI9nFrfGrHA+u1xqlrrSrHcoOANBl34nFlPpYpZAkONsXQUW
LLMg0lHxMzIro2Z3TMwS6bBNOmyV0Z/1ci3irZMjlOXRjyRzTAO1up/MUrqa9TRhT12nb9yd9iml
DWXnMqVxWOTSSjOzk8qddm3u7kv3rmPF7SQn05NPPux267YfAY3703OYOTAm0nuhPWvnc/HDEM0z
rXX+RNBp1fUZaVaW5W3rEUCqQHv0qSEOsICJwDZ1BGjdAm3MXgn9J+ZK0lcrfIrJd/cdEAkrQcjG
meMu+P58A+iucVEmdQ4SqeBCxkOA7xZd6Es1ba0ZRMY4dV9TkL1m4BuOs51/14mR71WLDxhNmA0b
3+30Pbb8J2SzK+FmLyy1tDGE2WeWa2ebj90PNkJ7h9BRsUI3wcEiAufYUb4XABh8gXsu5TFVLhgx
iODjf/IfiroP+ZePrF1QTCQK518xiEmCpILrNhAK28vUloChaOI7etceJ8FWNXhDe8woZG5ajHwq
TC++yenTHuRferlsKs8bz3zT4Zr++Wtcb/2LHNR85GHxpnDFBXn6wagYXCaANXlLLAlkzu81cfXG
kfrXkt57vNdpgSDlqEBtruAlMCP6qL35CIIg4/yguJtOxY07KbF3LOZD2r/to+o63iiItGT35mO1
uN8I0Z92lcXX0KeWW7xiW0p7cRwlePMzMk+47aydPUwPOgmO2pavzYhsQc2Y3Ceo4GFV6P3QYiMp
V2+vF2wb3RxQyIEJzbQgs25wvUkd2A6xueJ787iTdTBuFAc3XxFUSQbxTX/le0Wb+WaU2aO2QKxb
s0vqnxL4vEl/D5Xv3khTdDT06TZMyUMI7C2xB36KA35J4V/sjPGWbAsPU0WJdM/7qsHjPw3vmR/X
UNYHl3cE0lADwH1PO0m3zYVaOWpCWfER9+lgazeK3OY8tLByG9wfmKNIHXCNaDF0US0RnDVHFdwK
OBB47gJc6DjohG1v88bGLw6k4DQYzw6ZuDM3m4e4syfKf5poR1UEcjKNWlmBzQJ7xhsPvIBP+IJF
NSTXDAhm08xAgNI13fnUfCFNtVgRqbTedZL+esxS1ySlH72aupjC4fMZL7PYxo3lnDN5FBDvdy5J
pG2irfdxljcy7gMU89J42YmHBE0E6OitIHSMd6vZ87x7yAvrdRlJzSKYk4A0Z/9lLm9VNvGBLzO5
D/rqVdv4G5T9TjdKesD8UnNJD3qe4jiWEBREDPM+O3qLva3R1TvOrlE0EB2oEX4bX14tSYLZopbb
3Hf0tas1fDlhX4oPxcoddsux9Tlsenhc/KR866YYXOPs0nxiCT7A0XXYknOF1ir3hmUdw8ccRp76
rU0dXWHhnnHy+372rjF88dmgRmubhGt35BLYrhhOe6rRdmQurkOFC6qCrHZJFHWRWc1hzcOOr2Lh
XbXxp21bXKAAygAXGo9zV+OYJi2wc/3pnZGJtF+K1hiNdrLVOREKW6a3QdyeK6kZJgosC2jm/Azw
TPfr9NIC27aGDGcxVyU+5DSNcLRFiiE7sdirvyH49cT3pbrw7wUrc9nJZFw2IdnP7VBxcu0HPhJS
MIYKRCyktNU4gTGTrb06SSqqLgp3DbVeKVbejgsgDyUMppg7hitikbC/q0btRtybXaas/YBNATgL
Gexq5cxCTBy8ckjX0xrRbxYOUBlnzkk+oS3K07ldTzUxFEvvpx5LeWh59xy2v1xzJ3DX/rNG7vG4
NR5iO+NfcynuaXrLzw2nss2Ckz6VxvN4ytC9LlEeMTol923p8jkmYXAYluzHiA12Y6X+pkNYTBKy
RrEkl4qxYNl6aYnC0zf3Gc5DW5ec5mQCw6oj4LPWd2vDkTV1vIqKk/gzy8bH0GiVlpb3Iz93bDe8
Y0lzNk8lv4p9V9skdxA620EnW9cVR2YDHp9R/0jk2DETOrXe7hPBH6jUTvUlGtRwPcYeQyIp2ZR4
7LDi+k684jSUIKx5w37Ksty7wzLeu/Zdg5lo71r1w0BWb+vhcJcuZweZAwV1sw8iDB/zTAjUaU91
QZ/hZ+PDtVwMjFjV/qtHLYUTNrcWsNAC8DtM6Sull0ddd4Avy/wXiK47V9wMjGTBIPk3jgy4PGfG
q2xiGo6gbigRfEPyHxFBFRHBT+ItZR9SN/5wNH+yCeXeaR6HWt/qeeI8EYmzTIkk6QX7k1NQuSYx
dUVw7UzTW8DH+OxT/iZNC1xd/IQSJMAAmH64/ioTDe/skFBuOZNMXq4J+sANz0y3nGmZW0zfnD85
LAigFuhxuukjPsztKFJyRMNjUrctYTAe6DqW5qaqDzY9NttMdeEV6JkGuB03Y5rvXNOBB4Z7Ryko
EBVMJZuOrzgZVN5oLuV5mGdndFMm5sXvD1E+1NA16dprKd2Tpn0vTvL3sQ/P85yEu8CEsMo5xrFJ
Z19h2vtKu3/KuprXfOOAHaBCpjWrxPCn9c/0/2UUASL6OQcuaUwZ2PyjuT0sRNiQSGcgQItED7mj
rwPdLFp+zorkmWkcdE33YNcjULvUEa62h5GegsLRNBWODp2FCR12N6J5yCIZAxim13A89e6pci6M
zeiIYwkkO+EHoCZDWVqsS1UMn9hMci57poT2ubGYDdq+glDLtg8zGCyGjWehtRmfonkSrKIkncCE
PPnc9HnUTVtiBMSZrPJgC55Xy0Imyxroc8QUcvYUDY/SdD22PHIg4I/YtHlrWRL7X+fe2ikNkXZM
V6T0xEuoTzYVkvQQAsUMXJ5wHbEH1/RMZs/S9E4WpoFS9eGjW3Y3Xc3SrC2lAEDK19xv3mEA/lQL
KP9oUsyyRQ0EVqAPq77cCk0oqavziAiNf0e/KY63EnFudr5sQU9diDhNKefAcX1d9nkMD2rlKtVF
aK0NhaQMhrw1uU/B/CX/CSWN+UDOJW17/r4NMO2AOuW01nr70Pz/hOJwDKaZA6iJzdDB6C3lMRv6
Dwc4QlUxigCRxNMAFtFX9Yhwq75UTMSqankkNoW7U1lbUExzEYvZ3UJsqOzPKTN6uSc09FpiOZb2
4u4LX7DghUDZA7EPyJkfLCcOEIBN46o/vCHiby0K1Y78PN8d+oFRBbALBHgNrML6Ci17RTvtnhcp
P0guw07zxa8gUxeciVFA06o/WpwQoAWM5CMIHDY/5454hhcE6TFPfMqFMEdzJsBZzJm1pf2CHkIq
1Tj2nJacJ6peTiUTfUnwE/77fQKGbu/10Q/hM9GXOaqGn+NUHVp1ySKPcwq+DbsErYmZ5BxwdNlk
QhrPVLlPFhDZkKjR00ukcotV9qImrGstq76a2HlnPG5ZTQakKaKXpPENf9nq9/+tCv5XVEFYO/+Z
Kvh3//t//V7/710w/K//Jgfaf0G2gwePJAjr0jey39/kQArqA7BCtuc53Dz4L/yrIOjQQh+4ARt9
ELpSevzt+nockv/5P2AIUR7jMejDbkVnBEn0H5hB/y+GkHBtmmX+HUPIsUOOrCEgSCX520pTF/Nv
GUJpkNCZN/usCuyGM/2HeVaeNd4ZcxjEoZGTt42IzZg3XiwYv7kDkZof3XM9OAGn7+W2kt3j0K2A
eYKnts0+xiwTh0ZgrnMmkAno/57PLY/SjzVlQ+U1UzGfRMGhz3nvzoP9qAADSHVnO+WvuNdcL/H0
hbzUS17uJMSNEeZW8tIPePmnqzROZxYn/c1FZNvQcrCYYYGhwWpLjHptvR+s5CWO0EnaAZto3LGZ
luQxrLt1Dsd7n1EED83nnDfDPmZI6c20spq5pWKAmcwkY5uZpmO4qc2UU7lPsZl6IjP/uAxC0G9T
eMvElM2M1P+ZlhibCjM/CTNJ5WamGsx0FTFmBX/mrUI/pg0LtpnE7D8zmW7vxhbft1yzWw53EQNe
/pO7/D3WLbIIJdzrOA94Xfid3ECu5izCU1yQ2RgZCUszG3ZmSoRrY5mpMTfzY0MQgmkyxd8fxixg
sxPm52Ku7pM/s6eZQhszjjKWemY+RT79mi3/njAUEcRk2bdi9PY9NxY8mtlhNXNuxMBrm8mXkRkN
1UzDKjC9yik5LXYPev4GLlxjXx99b6Tr2UzU5WBG5oBnYkKxHjO3mb39P1O4mccXBvPCTOjV5CpC
chReUopLXmQkgZ5EZLak1bB0mDnfWbDnMPdr/hyXyvafsKX5DE5sB7J12RoKutv43+yzFkh52wLb
VvMLeBdc3ry2G7NvADLlg8cKIlhFZrOTWGY7sW28V9JsLA6rC6pPtyOe62w0a01g9pvVbDpN/Gk1
EVUgnKJZRXkED3WzK//sRw7mpWoF+hM57s738VfiWRwobz42mqOObTYtLpXXtdm9Suu7M7sYPjRv
WyQ9fJ6YWA36wIx5caMC6zoMU+bRUl7RHEnUT9dvtZMdO7P3RSyAIC83nQFBUPn8Y3DLLwckp6Lg
k6gfccrSuGol1mAA0i3gITJeyVDi4RmcBRLGMxESPGdouNiJZt7q2ZsTOa9lC2IqcC61aC0Olexf
K27jDXWO1P9AjVm1TaBGQRArHOshWNMZ2VDhkdUFHmTMpmH4uLqkbOqan+Qk+wBGwEvQaJePR10f
AvzioFrSqyit+SGFBEJjUnb3XCn0JqiTB2cC4SEG/uG4lJYO72/AIc2J+DPYhXxUagmOEUuJGPIK
K58DhqDL2u1AJqX2Y3je0QuWwexWZ7QedWnHFJDzS7cLzMjOWnmnpQ3Jj8UWBXAFeZEG39woUR99
Q9WJfI5zPrk7G85G5NL74hdVTdEfHjuOc21AqmEk/+p6uDfXflS0x1DeCiKVaL87Y8f2aD2OSMDG
OIau1/5OU1JyJ8Bm6pXkGwYJmi2XAH2HDvc8JKGeErEHALduNQYTSk84/DmaSBLf9MRLyM5aJCQU
h1nkoCuO/V9IIU+rxzcBVZI4r5cx0kQeT0wIJgVD0zLXAN9yZ+IjfVeqCL06VtaxJlfbtetdnuFf
KcBpACu/a42Xfuram85DypCSbqcw1x7P+ceyhT8Z2ih5kx5ucb6g5ejyAEXxiw2WcHvR8/fwFP70
vlle5wrAwrQGfARwXPVVpq/7zkmulMn71dl4cdGsq3aAWru0HZ8eArPGiOAIwpG2lXtH23EJOGAW
OKxjfA0Xm8dh5R+kM0LHJPPgw6G1jR8moziK3m3SetB3az4kKXVOJAhhkTx6gz67TSsPAzIphmHC
0zHTqSXRTAsr+1SeAVQxRBVwKplsHx0UXYPWwlve0EAloH8qSK6hHVKZ8RIP5OOnIXr03OJjsPMH
q0FJKZLh1CueSUnHQ7eZquVQuPtUZ3iKeq/dlYFFYj1yHQwcwP+BAOpNxk6+HXxR7S2OLqRmkOrH
nBS8xmmiqxYvQVdzRwnScxLwl7pwTrf8m+DGKxnmoXZu81a8aA8S6Ugz46afeQ0o3BKz9aN3SVzE
wChsI1foeY3p47RfaiZq6E0YxlafXEZeBWxoFXzZtHoGgQ5XWgPu05X3FJbgyQtU6MIZ++2ShScP
i/oJbbHbcPcivT2Bu6ht8r359KOn5OOyBNiAlppwOEXfPhkPBB21m6xmlzvkpeyGKbihZY6v+/jW
jwTHm2SpL/TI7KjgdfeZqEteiryzCt4aHd2HdoPQmBQPeRzwa/P1RbfVG3x8eBFzf5Mt/o9VjCdH
yuAqbdfPQWqCgQPv5wyYB87k6roGNjaD1Yh6RpmqKQiz86+Hb4pDnmOObZb0HhqrdM/Ug077oXju
g+zbCx28kHF03+PQ41KBDxm7TrvJXPmxsmMcBTj6/RDLckv1brrt/PBdGX1eNjjKib0mhQN1gsPL
zqIOnl/8VWCXwwkF6ypI3ZKi1AxFn+MGDgF3H3QxuS1n2gQRT9V1DEGDeoGzcSwuroKuXJIjr0WN
fJfl7UK8Lz/VVjlx5WifB1//5P1QXpNhPed0cvLBz+8g1iGqd9DtqcW8VCuSVqSR6XsMWGMDNZUn
1YOOCFaG6LfMqNu0xdCKeAqGmT2D48Ek3OPcpzdLPXpbii5J3QrxM1+FOuc5yCcnzbKLpTN2Mx8c
nUrc06QyTNdW+h1RTbWlpSCpz1H2uS4exaQ0tO3lkn/IDvCBnxBTnPKBmGZPZL5L0BlHuWAALrHj
CcD8cXppE/J/ffOO6wOakkMKfcm/HGrpj3G3Gh7l3kVBQIb4Z+7OY8dyLr2y76I5S/SHBKRJXO/i
ho/ImBBhMmgOzaE5dPN+in6d7vfS4l+/0CVBDak0FFDIQlZl2Ht5zP72XhvrLQuor1l3+4V0Eqft
xs5CHCc+EcR0VS1V2C11TsxHWFvahP4wxkVkxEcqbGAqmiQZDTj6TlLLI+YxuGWOZ56THsQHRmKM
kr73WiIKw/Zqj5XMaeiK1Vbp+odY1NGIYfZKWMJJPN35lDWdBQ/HLmIChhe0cy8eaVAawg8pR6Aj
ZjEe5pl0oDaiikUXsJVd1/s5AHmb2GxDio0sx0UDNMEnuhyh+VGoVhrBZ6HsW+bxBC/ij3zmDVdk
xjcIP5i8PY5V1weVZrfsWmrDfXeLj5R3XyDHlUGpNLQsAJodCvKgSHpGFUyJDgdbD8gOBMYHuNHn
MgrfGFi+hU5BStBBmXBtLPxjxZs+C619ky3enRJtCoIo3if0ZAhrZXcbLgadESkSInBPZJSjUz4y
BBmHbNfJACANhX6rARuZNyJatdhqjZqrbTIF5dYQ1vIWEvdUcrWYpEeOhAFu0nIp2XVdxHzFUY+q
5h0krqOf1XcL3nRV5L5D0KKlUp4MiVWToOmLcZ2KuFv14fTaW3G+w2qFXeALoYLkRAV2GgkPu1aR
Uz1UmtO2FdajrAvvmM4YrH15yDLWC/rmMccTOerdyiIdxsnY6cA/NEDAiFmMoK0opygp1huRwe2n
XIA+hCBdkhVeDOE5Ks5SWdTP04GFr0FQp6WcydKZ7AtTtJgTtRILqT6luLCwvzyqpTUQ43WAIwTW
kGYKH7aHSHeELDRhg7TKiBjWXzlSMHUeCWUyZrZB8rpGgpNMO7UJQ0QUN2QswSwf5bNpvHWgeV0S
GGkO5Rqh69hnuzIvtmsAIMiZt/UI172H+iIcMJzjPRoiMAwjH3Ddh/U68DJsFB1Vdu3Y0F7hZPY2
VMMWDvgZNiD5LzXcsTQhuGc70+V0PEpgFtAKPtsp/+zj3GEHST/rDn4UfP4N6XlGTM5NTVaKuc9A
yRS6YCrpOxvGpd0EeJY7fDgZ8akmrV8nCbuHZRiRHMMmgj8uXp9jbdhLDlgxuiJUcAbSckPZOn3Z
LZ+o9tnWdHFrz/5z4qQ/cmkySp2M9MRV2w4s5kL+cDZ4Ux3/OhLjoUmDtyFA1FON9xwBKMfnLdeR
R87exfLPcabeKaN2YZcRyjK1WIkIJJkQRD6woKz7Cji/EvVTXxv+FtUWN0mcnq2Sx8HnG/XaScMp
yt4N+uv3IdToruip60azO/TgQxw/crcc8A5ult13/UQLQJEylIqzB/j4uBVJM+4YYT86MhKbSJSU
YUXpu+1z2JcVR3YDoGg5kr7omt7YhF3ypFn8Z/ysa6829W42g5jYIFeUwZjX0UgEoMUsSL0oWNJg
Kq/wWre0uCISz7xb6xY101/eV/VAeYzEymnYAF9wJeZc7YDVRxZGEMm6eOMV8XALVVUYTPMomuQO
4dCk5JH3gxvek5a4KX3vTFe4oCwg/pV4U7F2xacO3LMdchx3lMnhZbn6RCUAkCorN5gtdhC+b8f4
zQhcSmVEW29SSXc0VH+aEyi/C7W19wLi6q7QEFURElnLACxi4FwXqKprLcJHf+AyTrqJkihm7G5W
ADkxxxcD5X6NQT+9WXHTV+jCQcvoZApvBEEeRdXDqmUezmDUXwXZZBPXeMlTnCsrpq3fhL0YjVTG
4rQ1rkFivtSWaUHmKIwjLqcSchW+2qCf5l2RTeMVTO6Ke7619VISU7WOfvUT8Y06o560stfwBdNY
cjZ2fwURvr8u0eBdeg+hQ/7UU3GXTMRXaFljukQlZEPWZIPKEIJ+4VdLL3lz6gPX2HEtS6AhtuTa
wuhNjqQfQ8KcsjPpH+PFiilxo8UCSg5s4auzZN9gwoFjCwKyu9yXE5NS8UCptwjk35wNjGT7WW5U
x60oDQLQ+gItp4v7x6zvXlO7eJUBIyc59YvDq8J/QQULoGYyzGLNYWpIaPZydQ00U3Cf6/FAQ7hI
8QN/xxFzXqsYOMgJ+73leh52wuI2EPWrEeM22FPa3YUPAaJENY4kYFtjeSPlPrgFioeVB2XXtHB6
FpOxxlNz7oxHDHO/BeU5Ia8BHeLku8r62VdQLSqAJDMzZqsTLT2i7e0YjTP+NYCyS0y8tTmnCg+o
s2Z/cJPH2PHmnZnqOwR7gFYyJTE6MCUKZEekjmhRY5rUqPj3sWYDmK/NWDcnKnTuuzRn2k7iqwqT
fUKNcUUwZDL01zCnb1Nu6aOh94scd9PBDcDW3o4E3BHZA4rU24LKiqqX5bGAREqLsQFyUPU4PDMe
2py0EAY+og6pIVb4vbDYSKwrvvIQf2V9pSoo2bY4sSPGLPhhSRbjXMKHN2PiH7PntGIk7kSxz0y3
O4Zx+psmz/pilocosoNfqXGKgqeK8+2GHsGO4sUJsgQ5SuI6TIsIUSeOGnaOyd3lxZ9hC0lNIt75
ZigWX8Tynip72oPL2x6b3bZZWGcpXoCpBT6KJa/ZcLLipaTJVaXhMwGseKem6BEpBboxueGV6NL6
0LaCRGoBMLedSTQnhQcgJSYT0pXT77CnX3IUt6RcxrtwAcgJdtejXQnvTqnWZ3gdUYI0rrKmbO4T
jzs5kSmC2Yj3CdNcO6ZYkuy/Zj6/g/CyG4PpElfmF7aGPbR/a9MS/yPPOaPg6PDazl9D10bo7sEn
wRfgIbANw8wAPblsl4xXcnx5CPzw/ciLYKJ3zI3jEdeWebeJiGk3sQ3+n1uEDvGRu0QWUVYccbZ7
/9BF+g5w7lMI/40TB9pUtIAQNItqpAHIKBeMtJqE2OOMhvcNWP7eGJyjawzctsb6u/P7WzfACyiM
B8sJkIuG/sBWuhS9VSs9JwTBBJO4kvfOytcpIB2SWfT+Dvdhu2XlxKwGDvbVlJW5qmdVrgVfuw+Y
CVZu+wjJnrBtzBSF8NmvcDTNveq420VK73j7JFw1KrEyYLfL1vgYmgRftOINx29jXg8iuifNSKlN
lmEZGbpjB5dg0051ss5Fyey+WQlCKz6dF5Yk7BKG/YNVuw8Gltc1kISvDBlrxT/PN9JrVx6UH8+E
JB6z0xkDqcjW+EGMIIwxUsWj5rdSL0OyghFLsMLDunwV48xs9xrn2lzPneagcIqzCWCiRX6al4GD
1IQ9/O+fkDxVBf/5p3+E4v+FSa5J46T7Q4//f3+7pF8Nc9Of7t//q3/zQaj2y9+pAlh/dB//5i+E
6dJuute/m+nhN6ayv36BP//lf/X//LOu/gkK6j//w8d3kZZkA7om/er+gyZ7ag7+k9nHukL8+r//
O/8//+v/44fmU/x1AGKJv4gwdCg78FjGTZcpx5/zD/cvgeVjQ8Y3b9OI8DcNChYfEgRYqAPf90Oy
zn87/uADXJf/lf/mYPJ3VShYnrmMN/7atXD4/ud/EKZtMXgBpOu4GLOxWTOe+dvxB67PNLOSnHOO
w+6HaY1xeOPMO9ePF1668eriNj6XAQlLb863bpAYN002MLHGhJwPfnZHO++IfwITR2Rtu7Ecd6ov
9qqtT0YH+pNJhrma/S5Z88n4LtAbem/f0d9VGflrCywYfDtsbvTUXZbyib2lI8UR5LZLvabQCxZM
4TIMJJKxQsaNN41xYAJTHHtT7GxqEpbp5eIoGXCAQspsNLUvEVieQrDtVvUEI6HmoKZn80s1pMhN
Iznw/bCXlM0jI0lmDiX1aRZG6UTNyZ2Zc37GoAy8H9Amrz/18jAkiqEJNqUkSY0/+DCxi5Ci+MFx
yK1R45xiBJxgbzXu8syLL/PYQ0vOXocwdbYyJc5tupwra2x/EtBH3SJiojzC7SN2G9MAIOY+3Wm4
Hy2IlDXOIXjkSTKelYV+xf/3kOAIvwHKKilQ51sfdkVbjrhFxnbbqHFb1phAe26VsWtfiFriyrbb
rYHlgT0zEDde1w/H9MEq/fKIfeCc15jmev6AdI2aNGY4m4DSvjGTa5daaERg/VPI4uIINe6EN+8d
djWraHyCWuY6zdN4RdNCx/GaU3zXFL9gkeP2Gj12tQpGY5fZ+pwUz5FGjR8cTSNk0JHgcoedj3iK
f7uF3GJYt7Scjc/8dEc033OoB29rpaCKU98b9qWqL6PTWOcRiZufIZ5QhRuw4+SHzYZkzlxB8o+G
fcc5777irhtpdQ/bT1ycNqeUYPTeMEunXCQHyi3A3mm/vK0i0WxSGJs4yZs7BzIbx05KNhqF9GW5
tBdHxQ4A97Dqg6nj+ON794Z4mVA7LrETfTZLdxHVdm9Nwoe6TjE8ucSDNpSBbw0jNrcK6gQ+aQgw
NFNzNJooNwwD0uUBVReW7OhOpAYIatE3uwPW5h7DStl4j2Go6xODo71jInD5jgPExqw20AhQdNOU
4vLB/GoYE/k9BBgZ4ez2IZ6E5ZRvWsoK1+bgXe0eXYfeu3FAMXYjzqaQz692A4sCyeLA1vnO5QnR
0ygf3TFI9s7sfbY56PBq+pr0Q9xPCWO2MdpVVb+JB1DdeL/Xs+8dajOqN1W3hIgIAR8HiyCS8d3k
7mmKr7Wan5Ichmq0kHH9xjzanCjIjCIXtl5IuMregXLgoiaxBlVmck8dAnyy0fnIihRdL6R5sIc1
x5WTLGWGNdNyCLV5bo9zsnBMnrz6OdCQlpn90EYRVkeH6PYeKglsg4z+lK53qFIpuLeb87UELFdj
CRFc1XwYl1ZbXvD0wdHAKYnVIIbTk8M9q2l8xbq9p0JzOEc4yltNxUCcMX8s55BLhMECVhOjY599
jZczaKnti+GQgUXquYtL7lh1BB6WqnNCcB6nPIxaN1iEuMC1xXzsUebNIbnDOJ+s0pZTi1cHPbk2
xGrcqjSJNslWmDyP5FLB1g7jOqwTSPRSJieyNFsSldfRd+4NOypXmGghZVc4P4e+vk52GN+QBUc+
HskpZhPmot4xk612MGgo3qnbcJruQjv+DFpT8vSAtZkww3kRNQAl1QPZrJ9Hs6oueeefkKoaAnA6
O2HO+LJGziPcqruViRJBdzpxS/Is7VjsrTh8GfPZ3Va5Pgg9/mQeXIT51IX4xWsomAgDTr5Oa2/F
LKNah77AGsRc2qNhrowydzUUztNQ53fdGV0pOLc1XBmRs0/U3fw1+tkDuQ19Y3oFvqkTiuh3VLVq
XY2UNbjjdE4aCLf5jKNMhDdmDHZkzhgxFX4qbqQPx68eiudWT+9zG0L6TiufjOzO7cI3ovL+TYjR
fT3a3T6gvoszFz/fINPjxGDVQB2ylbIP1HwVRwN6IjgCDuiV1exz6Z+SSbv8IS51y9WxG9zqmBrN
TVur4EHZFos05OQCMC4PbRXRPcZbea9pEa/mfY2d/kG0HkUVYXUINXZt4xF//HhD2zrN8HxqBnMZ
NCDvoIL2HdmTSLXgKGlG+hjZJPqkXX34POHZcqF0Moq9RdCcfjsaN3yXV7s68K1V1S3WVOK8jpTe
WhdBeVQnxTB50ytJCdAEsGlqZmiw4OZUiSeVhgLyTjTQsOsxgE6cLTBEYC9GLC9zUXGvq6enOaeN
HIgh1zhx6GaQKq058MtM5LGLjeFcAOrz8+y56ThyLpQuW+CqMFwALEKtejBr1TiBvp3SZCMWpLrT
xD+QiR8qM77VEFXWduMC5mbBD4vvzsOIXUr6Bmyi5yiU/iWXjsYSBu/dcugFHi20QpcRR8E/oCQU
dFFEcGU03OIypwdwFmDP2/DM3cLepgs7iov81gRSmhtES0ZMXYZMijWvyrwZugQBy0Hax9D+Zhtp
uqO4nqCRz71yqJW7Xg4FTVNlB7zy4MxKixFRNEGh81y5xhc4gNO1nlMJIyOFxuJAgTh6afTaa/k4
4mpPtOjOEAgwyTOyIBWNjJj5jnn64w8IH9RkBiUFMjMO0RDOWQ8YLyisIxTttr41ZTfc5MQVGMaI
zxg5j2BmtXYjeNRTL1+9sASd6f+W3ctIHgK6UEoWHkJ/i0xj9VKij9afce6fYc+Y1PLeeFrH+NSN
5Ib+QPb9sOpDZK2B4a6RL8tptBnqHtWrgedYVM8PTU/o31xg505e3w4193ZPfom0l6BWnfYYEVUx
CuvcTw6DVUiqOZm2gKHw7EsWgZqZEdN4FiIT9zJhpt64Ypr/7prsU7kOMCfXfCqii4Y2g95GYVbK
yazrS9ppa86RRrkTrl0clPcLs+NeKQ76jAj7WP+S2XCN3TLflmm3H7BKcEOaNybYgJx9PBs5K6Sz
Va7xkl9jNdFY2JanENCZ0TsbM3wm9Mx67leH7CcghjVRWmHTKbs2OuZeWTMv2pI6N24Q3mZllG+t
JDhO8QK0XozA+NE7ZQOr88VR+nCz06T7jKYRfnxYc8wAEEWMheNFWo+/gPSe6hlO8ASOtxmvUoBM
iGwm0FVg8LhInlvmjRR5MTMLTf3CearGmD1CThxCXItVuQt878eXTAUc97aL6y++YhHfwzG7j9sK
Z0Jjn1uB6NXjbtq4sPJNjzl6VnFS5nm5ULJ8iJhkWemLI51dpsRrRLj8aAgwZb1i7OUG9SUgtlx7
yUdAMS5vd4VtOWW2VDGJ8nGsc9HeYVFYI9OeEYvkKagOXlMzKWNWeFO48MqmvnNvwrnltDEtp/G0
MzduRU7LpC14Z4zFkw9DfsANfVQG+YYOqDgFRK5Js1Br1hcvdQ+Nq8lOdszGuNhg7FAi2Tg95lH4
q1zsExwOBDAcuQuGAgZUcztVBZ6NAOGGFxW/cnA27O4alOg5iaivaWx/9mlLpHqg7jyIgCj5mrG5
UnC6+ua7BlaujXkTmYK6CGHmK/aJbhW5X3n/bFY2nAwH8pdw3ZbBE0LePDFDEjEDIz1uZaZChGuH
cYPSv13PYD4UmC3jWmghMWbQ3UyOwEwA2skaua0khH4TJNMjFo1NaNUWNPug21XYR0ozW4YWCdBD
nx3SzPG21BATcoy9U7cwVBXyFYUyu7BhUFWWpJEwhE370WB18eqLb5ZIPKRk+LWv8FnfxY2n7ive
yPeTGB6K+c2x0IZqJHqOQrV+zCPrDrKvfT/I5kUW2G+zxP2aExAOrUmuLe2snePEzKnoGAUWx4yg
wgqLTe/VxUVcpQlgaHN0t0kOUlJIepamjwFOz018BgywS5N2BVbEXNM2W++xBrK81NBNuuxlsPJH
MjTbdIquCJ+Q52kNd+2W3l6mYZrhWileot5a1GU2jjjndUg+Bs4E8NTMs1nbh6nX0S4kp+fn/R3W
NE4s+Zcq69c4omxlqhmtRRmwUOq9OcRld7mfXasRM25r4oCAQ4gBJbtnTXxplwpq2j9sw8NMnfif
IKrY4Skw9QNxZ9lcFqyYnzC2kMwpuufggprI4bI/csYJUj5niDi5wprOjuEwr2MLpOsaXOTMjZAZ
uIEvMLfdk7YsVjXYBjmzndVcBGR1Ev+96y17n4k0PVh4fHBiDS+RLOQ+VMxbcRpZGzGEGDD83D6O
fUHnva2IAJOqyvsIuyAOF1xy6b2InF8jGjK3MZ6W0tUbS5WPAyXEi7anLWHureQ7TsYv0E3QkVPY
2S6Y2LJkuO8pFDHTqj/Clh+DNeB+Lia8Z+aOyWH6lAKlHSJ8gykSQFpio3AiVgbyXcRbiv6ls0R4
wAPmQL2Oep54hisJ5bqbacLkTz/jycp4CmWdLV6FZ7ds9pBw303zYejUI3Wp9LA5jQvPwyGK4GOB
W9CnzTQd+wqbRBRRl10D+dJRVa2HrLl3s+RXIEmJev7I/Yz1PW+GYlOkH1Mp/Q3TGq6Q03hvpiDR
bR5choP+mnbgZie4cw39tMqlN+AmNmuUDH5JAIx25tixjfikXUPqQ4R8LFOoeH3R7UyNBuiaYX4o
QgAchv+ANKsYpLS/02i60UtdCZYfIKiY6/GEpmgbtLOb7f2QE7YtG+Dvchl0TvDSXE0YL3os6A3S
+XiRJXUeWrf+vh5YiPP+PoOpvm+W318viPlaI1OcJMyOZkhfjuU/QZs6y463aTPqH8hs0RJRpJSx
/JJLrYjjCoQaGopuTMd9tW3ibeXE2G5U9rcGdQObszsJTtwR1plb6XBGrubsyswK70fsbY3Yf+Wb
ZDXT2RvrcLEC1g/9xJ0vROolW5dVEEGy+t2swLBhMpfUCp1gtcQjY52hIdcaM7ipB4awauHtIQKg
NydEH4l5rFJrslaaXrqJ89HK4Yi/qkQt2G3w5giKKpRBCAs3kGKUBdjcMF/7UCGAxMjCuqlxa1Tq
kCunORmSZAjFanOZn/GpPCCADXs56nMYNbjsQKiW4s2K9Ek5/UnH4Q++N38f+SMYTU5zk+0+coG3
VlPi/FiufJ9n3eziorvNG/EqRUU3JIC96jM21KVQ6XuNlahMPIgkYPwP0lwcBco8BbF9yTN9nuLh
roxswHlB9yhLwIMiwk3ET065kSCv7mHjAtGj6RStYx/FyV/SubCgFHPirg3fHXdixwXsdjUc/2vA
KtLjAwkKNWEdwHFUuVeRxcOxKA6VF0DZb16nmilUNfsfXB7wsMwMHUe8fJOBOxeaBgeqOcid28Gh
unuwdnIG8x2rlijE0oSnfFxE2u2f5lY902pBngGZZ50sCcNwDrojU8lVN6v3sJ4YT8UurWoDaJeg
G2fG9QXmIuCXWXhXOLRVY9RZUW3sY48SDxCJyU4UNEYZ6fQaYmL0ODHk3XWwnRef7QtWM8UeBm2S
89IKLXnC68aYwCQbm8ou2PB09jDBiFonBkcaU5nf4uzNDcDuXJfrTAoeIG6x6zl361Nl56/N2G9j
Cic3lVDPpQvskELzPfaokCt0sxU5h83eodVCtiemQp8z0bDOjVtaYiQWPmY0N7Mb15v40+zqh8Lg
3mQIss+GXTMWKrluZewiK3+xa9L0mKxZbph4mQ5PB8wAQ/mYR8MH6HQAmg0so0PrJXwxfHZV1z7K
BWlQM/pn5BmgakQFPlw+uO1D7osRjZBGt06AW7GNB68F+CkBGFAZmX+DuRg4cPMaYHXa4DV/aVv9
rmtVIHBi/M3xqDnd3sqdx9YZoXbmkkIFi4+euuKEbDPifMIf7pHF9u1b6JunKGJwGRFmWsvRu6rY
itCRTBTQJv+yBlh+RYBvLshf2TN4I8ehBfl15M3Y+CdIavXGDX3wfBr57cWTjnXMq34dZgPg7aDY
xn36TpdETjdm9RDhsdhEmbjogZtilY4NCev4sSPbvQ5zTLEe2/Zqas1zKwc6b+uCYQy0G7+w3rO5
fCgdYRNNZTHXyjrwELKsQAADNcekDiOoR5kj2jKLdQdULE5NmxEvjXFBQLuI33BSiQx+wx7Mg8hr
1Eo5DO4xID6ocsb3AnvmxsirJ11FNmBXPC6zKpZL21eBxLcG3gd+zYqe6tGmUc7pGaN2F3eW1pYi
dXTQRu0CG+s+wW0i3E3f7Fhht6ERhlsjBPSlaQkzXBSjaBzkpS2LSxtSve23hbpmo2oRzdD4glR5
+2WwlMd+fkzQr62GVlorpVoA2uzWkaW5j+p45+iKHjpXf2QVfM/8vqZ+YwVWFi3CoSIlJuReQDcs
a2whAx4ocuwXC2cUE2NkinlkBR/ojgsjm4t73HHvphHIKrAjjwUleNGMzz7GnKdvpAwGdi99X7BJ
xzmYIARjCo1v6wHVKJQcojFPM1R4KgNn3xZABAeb3iiMF4jcp8RCcogEThswd3edNL7NQhmA6cW4
igN1PxvVuRusd90j+GP+gH0RWnd//C3gxrwu8yRF7SP/KiZSQW065PuYJTMCQsbkHk9TO9GmEudY
on2gJmY0bG2fuyRDAwp0zOyna5EK42R4aJHW6zT5Sb2lChYU6xqtGUwXdxvOU8cQL+Tex426zjz6
M2zFiS5JXb01ffWIA+ROp6NHlyl++SkjJkDfC4JHUR1Bxh3iZbtKTV45zSSFANqwrfru1lriXtI8
9IYkCTmNP3XnEJ5HrhU2xgDZAifHRU0/mhhPk0Rq8TqwEY6aOHJSouKlbEzL2wMglKI3cynyrJbM
WN69Q0wdtwb1Y407WgCf+p90Ll/7yCV3Sp438vGZN8OMDm98wBrhauQuFMpcnvuMSF0YIY925S1I
1gUCDWKdZbHvfpsmUTTGKOd2Lt9zJUnbGt19MPry5DflOQpqtStsTE6yKS6e277WZsUsJkmoKDX+
G8Xu/xNnjr75n1e2n3T2AXCtMu6qgjKl/yh49cen+XPuCG3J4zwJVIl3D9gl5ot/Dh4FNey27TBX
pDwCiy9f+l9JTM5fSGmBJLVtUlbeH2mtfw1ekckiI8U8kmUVo/HfGbxiZPnvJ48msS8bVyPBK2QY
h+/ibyePDd9Zhl83wGjDCKLFy5Aiiu0rMi5FlSmeRwwRU0c8ZxqS/mh6CrpPexsvPtNwcZw6k4RS
3g0gg7CjZthSo8WfqvvsGJbdT7oYVxcHa4WVdZYYwdiCXkPb1YxiTLDHbWadExNgINQreXRzvJtE
2bZd45waKT4G3wJRzHTNTYd7hxWjFPFLE5mPstFvxIwZDXrI2v61oLm4ObslOk+WpB/8dvM12i/M
PodbgCOBqSkLUbzglict5PoM3cHASLfBQunA68QVZM0TKW+DGkyX0VOtsu9RTys0SPzp4sqS95Vo
BmBpMex652VCKrawSbXw/aquevXQ3wsv+DZMllZN9qHten+fJMGt46OfZYOYT3MJFhBrITFs4EMt
HaxhQ1CI9tmAckfrXFrD67wABDSbXx+6P1UVP899+eDN0as26OfqYrqMQu66fUqK2iD+uZBVS3go
rTkxVVCvZmgv+Wga0YqMm5pLVYu0MM8KagZY1WDkTQ6BgSKhkAZtMC7s105KSuCG4stp5LCdUj6R
NhWWxDbYpQPxhmbxy5VklPFM109USMB2MMJi29L9EJY9kThnuC6pHFFVFFJ3uBUrRnyIOMEaz9KT
kli9pzowcTnWa9cHMBh0fEmN963sCVfoDqXVDxUX3yqA3o7QAaLqps/M+pb62hchyn7Pb+dmUCNt
M/gTm7p9qWJ9xwGDqZZVXngI25Ub9BmS7/CcDkW/9XzCDHW4DTP/CSAhDCViP9yPnGcKUv0HjKc3
jMjTz5Frq40uWKqRilcw1HQRIYfLtxmnLXpk8wzFHx45vwnsYscuuo9gQ9l9d6fi+b2oVbxNm984
pfChd86bMfClWpt5H5ZxtKiKnPhMNZXvt+3+SWKXVBbvRaej3xCPMpqm8TSHSL1//FFW7lPrw9iS
JrXDQbZzFF4dXIwFnRMa8x8jhPrkl9VzWznf9Jd3geYWdFOk+XwQZfhbOPoIiXY/5xdUhPtCi0c6
88hWiPDShSrF+cU4XLj6IUmgJLOd38wxLvGgzq4sSgBoFnMlCtPj5HLiX0YOnPRpK9DeLk0FdYqh
ZGb81fvnXOJwT332V7M6xaVxq3Ey9x07UDKYTwL/Iee896U1dEzlVeZUy1T5klYWaGIzFhk6N3e5
N7ymKnmLneo2HBmZN+41HMkPILrlqx7U9MUoQRDbXAlumO9fvHKxZlOt6YVM27S2m/Vs8d32w9nU
EBq4tV/HGRI3rXW5Z+xZAC9jK8nSWcUWsY0Ho7rP4VlmnqIch/iWEeqvVjPl4d0SLcjG40j6MfJD
1kTnZHH6C2r9Ei4OQaKTzCcwfs3ycwTQXoNzDhgkcYvJIbjAGrHc1ySNbrsmfoBccEsY/mDTNWBl
mNpcD15ErBsKRr5J5HZ3kS6uedgxVC5L7LDAzM640ailwQMLP/tmFIRDw8r53WbqNtb5JZTGpQrp
PmzoWMHdePWisKP8rH4tOM0c2z57KXNsAPEez94PDuXPRmGAKhgbjsRxbAxbu6Zy8Jq0NuQek1Jn
c9QKoCo80si+B9WcUIqEd6tmYmAYSbBtpup9NPRdUKf7Cc7PEhObMYTGhxoZfOclYcvEB8GVozJG
E5oIWTNJSFnBrQsxY5U7Ub2jtotahPFozA6Ofe6la79BslKCvAmwGSq6gABNcbzup/2EsNl2Q7sR
FnWes/HWN0V4zOjKwljNuL3n5Im3ixMzSKJEd48NqcYiuff6AIJxU2+ygSXSayiNxcMBBnPQ+3hu
DY6nXJUaZV5E0V0GZ2bfCxQlRUwW1dxACCNguhls+002HJQVxuBNnh2aGflMymoLL6DceRk8s6rj
AU5J4awznv5TD/yr5uOnkp7b3qdyp+67lUgyjvJoOHUoUCMQlhRzzfqQ2NymCr3xZkyJWemcGZpu
KAp+dbT/4XGsS+342pUt7b8e+fsJjC1D80C+liiDN1bgPPnWqUvtvS/1tq9/5QUFsj4Tw8QuTzKO
79UQvDDFWNdwefaqwBvoujXKKGqUR9DVysNfoa9fiLoevFjfAvY45E34y8BkUCUGUZL5fbpLUuM3
InKTMTEtpfG7BOaMYkd/gOFs5xkchgzKi120GyjCT/mPteQ4p3bTGqHN9uHxcsfJbTiI2wD5verq
S+9mj8LZZ4Z359nW7yiabl1LnFBQ2OOhFMF33ohGXEyzFTsmrOGSgHiRg3MQgH7i/gk+Nj5l61Um
6p4LGDWbh6GdiVN6Cw67IJJgmLv8C4PVSSTxL5s5NtFPIPW0IezL2XxOi+Io6+ZQuMk3n3/Cp5e+
+To8T3752yjnZ+wMI7KDyMHlB98QZY+6NB9Vn28MY+vlRnokIUAeQCJ6MC+4ibDSHiWfjfaHZbJS
PCU1V/JBds0+9svn0IYu35oBSAvdYGTpcEakxa02W+dOwTLhu97B431qlKQIIunVkelkffANXaDo
pd9t4qfENmi3a7uMtE/21if6s8/eOp+uNzv5GlR+AhGdUhwhy/qMKHBVjfna9VxECxAeGTngnUcX
+OmPP0jEyRNf4exheN9PUx2dctM8cwCgIIeL1MZROHqJ2a9FyM+SOu9xXX/U0/AeCPUv3J3ZbiTJ
ll2/yBvm5vNrMEYGIzgPyRcHmcn0eTLz+eu1LCGo0YIEoV/10IUu4N6qm2SEu9k5e691S0qDSLv0
QSAB5t9LmDT3QrMvKCJKQRSYT37IFFwMySn/1tJKiDLAxsE7hgEI9CCu8nj0KJlRzmQkdvH1Rzw7
Ad8B2mZWT6ZETXTpAnjD5FjmvaODl8X2rrWJb/T6WC36nuXoS+qdVd1l+5E7aeoPvyiq/crp+SRp
t5DoplINtSlGVr+Ej1USqR0l27kD8uZn81vI0i9G/HJaiuGS6/GHW9gNGHNHj7t5ASCetbNzO7MN
vu3sBVcRNK2M+9+Z4VlEUNdhQt/i2tAz3lBZJhX2Y/7SMQai4FC/dkN/H9eUaYjv0jbAiO11j1PV
vfBz+5HpUTRpuisj8Qe/49sMMXlTqOVHj3QVXPuBsyL0tY5ISKxZLhFOuLJdYQSR0y7p2t9+Xf1M
FBSYaiXzLu8TvKBFu1vrrsHqxON7bL86x9DoGoUdiJIzfTx9atXoHJr8LWMCT/weCuTMO6H2TjZu
UcUoe9O7Ekk9Nkx/nq8mm9+Xgil4U951rkkLTGbl370lkXs3W8nL6jOxsaV1znoSs9P8J6kB2YmO
Hc4yvlDe897K96CWn6Js76spZf2V5G/L+It2+bFt5vcmCz5XpzmuTXXveO2LI1sYPVF+LlL2cboG
151RqrMqBrmOLOfdWFK/i2ak9h7Jgwrm+iCjv7K5KI70mOAYxK/OnecNH0NQ/IScq6gactK2Cv7d
TvROjxCKfv6SDc9rF+/pPb5YOTXEMYdR32V8cPk+oQkPePBnytraHq9LncRnzSyZxRUg6HKeJhiz
FL6shAUSK6DP1AdhveL32czReFi85Gz3AVuSlS8En2UaEzUQAHOMFA4MCyVJAc69yY2H5gzbPnB7
f/AyTvvl+sWPAGb6wrvVCrCSrbV+SKPibI3l/WQO2Qn40ZEYJi2XP53p37uLTf1LsVunCge9CFQs
tu06958GO0FskPPdp2bzZP4fZGQsaJ46Hrk3q+aYFAX574K7Fz9x/qIwlHSJ2YhkGVZYZsy8xPeD
bVQTAZTugFBqXEK1cad31kKUwfIBiZesDjIGdlesb51Y5DaX1KQ1XQLoDJTVZ59XJ6gY59TWf/0l
/GGc9sj94o1FLJW6KTX/wp6Z45BbGymcguXzFN5A9Hwl/fk1yprpYY8+ww32axo/pmi3c8GCiclV
O6YJu/L1KujhkzkiRpB18g6I4btOIPwG7GDL4MVZaWJDyr5daH1c19CnZOjxGBb2UXfIMCxRvji1
RxvH899I4HFwmFmHW3n/QCpLHuCzoaPfzeDHvSR7aiigbJsIak7lzbd+PAI3ymfFyPBY59Wn8Mbi
gchGua2qxUV8vQCzAKJ+FiEKj4BAChvb6QShtLrhvUFMKoxeAzu+s0NtPfleoLYBK7qkorA25fav
YvY12EdFOk6fvaByn+s0FC+5034UxEAvytfeJfLE0U3ny0Alh6D7wgGDzQZJBZyfilIu6zQ3sQnC
EcnacqWkqC0zIlGhdbQhkR2wsF8YkCbXoOboksWvWnZby+Ift0YZ3zMa77QZq2OPdGjtZs26gO+U
iZoUg/cX75S1d2VcXhtOiNAbjCYu5nxgc6/x2uoZzDLwfiLJQ/tXhQVN+LAsz/TdIGewMPVr8LzF
rE+THVR3PYbPO5ZmX+0y/SKP/NZJMzD9y/YSblrB+KwjzRSurT5z/DknqiBBq/WtwHKQW8/O2L9a
IXr6BTmmoziPzx21rGZson3tVneBtl7YKvDp8YrHUNjfXdI6B9Lhd1Bp6Y6X7IOUXz4xsl367i2d
yD9bOZuCNG5qXk8RovBxsPdJ29zGLsANHy+hTYxUsLbpAqu/eAgscrQqmayeWDMjtRFOfTPm3CrH
sXmZjBTh39q6iKJt0g3rOawFgVSHIasf8jTJaFPd0DVLuWUCw2oHjox9QTJYMmrp7SqES4XaXVbg
OWoAzMQ86X8KqjgJHwlWh1mz8+aQuWQOYhYy3XrrZuYB3bJrHvRrAk7LH7r8kjXjI2KP8Jym3VPP
Go7baLJzM4GRsH+BKX0WsfzNhIevMXbygSXk2oB00TZHs5oR6FQya/Xy8naxI5jVRK0NseGxd/Wt
vzi3ga4+pqj76SjOJqJ5bpzgfpTWgCULlJYf8MiRrtuwO7anp95dg4e2KrgWNN5tMJUf1DMe0WId
S3gkoc1iri6JUqwiR1+uk2/HT7k7xsWrVZWXofiq+vS+G03aBthJPfslJS2X9fLsOjvf7Yo99UfA
4Ww4jgQ5nvuh/BWNSXQWg3wLk5W2WqgDtlKlv5sF4RgDsS58lryJkyMocO9thcBX8sZavXqftvDs
ZNxx46Xp69CndPg8h47+qWqWVhwYSDnH4ttfq+LEtH3ca4ePOf8sUD8Ig4spBMTfEyuAk8K4vbx3
aw5TzfCrnSD0sTwl/s3TMFY/UrSIRrriw+ni2xkd5jiGd5rwJ9Ezi9ojnP827Cixte1lSbidzenA
lnS5Tro+Tg23TrxezzUZpo04ldF49cy/KcZcWEk+LSUL1/yko3S+zzoQSaJzL+mkPmtZvI3jk0sj
kgESUySFOl33dzURZy53pboSU/3blXF5zi31Rg/T3YcrphWvu46rRv/USSwUM5FhACAjG0mkcBAj
3GMedhya1/VMS5pjI3qmlWxLZulnm8gts6vsQLmMbWpIcKQ6ZxWj9ZGi+epYv5yVLNlEASBp/Hu7
rr9bnMJe03A5X56TYEDhxmIkOnHcvmTpQGHysZM42bzqYqXZL+Ldg7ecxjn5dJkk9b2Lcgz43a6D
ZpjBYlR9d63ES9o3JyAt38PEj9Hv2yMMnBcstZySK13wkZgf5xRC6qiCaUuA92uQwQt7b75CvPxt
f2CDzivcqeTFlsGtCNLboGsf59p+KHp+GI1t9pkcvVxCQTlZSzLirGtHAhappZy9X0R/y1l/O1rs
Q86Lc+jedwbza4f+A8pokdJjKORjH2f5AeANRI+Z/GajLhriLo49QgUqpggWyOIoDMaxyqK9S1Us
r/r33po3Ae2mtp9ByyWkHUQUzayXgp3njPf8EYaBE02jWmc3x0NIyc2rN1OHASPK7PmgFSziqYKe
MIzNlQVGfmrCINhYgxUcXQ+0sqf910aDl5SwsfOGdLxHLl5Zw439Ndt1QBO/jWCy+0T6sU0qMvNg
zvEjV2xqxWuerY/I0Nh96YK3Lctkp+HZjaOnHlo2bBUOuRWUQ1BOvz0fvVDoWeccUshucksfyOik
70HIxlfcmmaxNn2X+fxaKuYMvWBlu8BB2M2kUCG53kWr/zt1hkM8gX5xIdamSpznuQYIQmSihvYh
u7uZlVGi+3O4qt+9AIfBUENciCzk2w6s+CIf7IyFizU4v6uEeKxnp+dChe15ZNVYInDig6F4aEJM
cYK130l7+bbdSLCLFhExdYgqJrVsL+Tc9UpXOO+54zNVYeLJmp9Y5KTkp6p4CS6Q4Ali+bikTVU0
UgZYnwNeWayWobeSh7yw7kFL/lqK7BPxLNM1cZlDqH3rNAcnVbuK5n1/qjRMSbvnSD15NceRtX0J
rPQNjsM9D1f61UyN14HGqZM9rvW46ei7xEDLRs8K9pQ5efQgMAHnPAblc6WCpzrNvnFA8iIEtrRV
Ur6HUMsZ04knfwrJHOX2c+IFp8Xvk2PqwOKBPRp33ROTnbeikbA1xgY7Q0vdiO2nYwGPP6RF9ECe
+NZzAu6w3snxmWVWKh25gfXp+b9fp/u/duX+S7/u/88FGMW4/0fp7vK1kk38+f1/3nzx3/+fyEHn
P2xyVE6E44Pfb8hi6X8JSCQtLDfybDuww4Cu23/uvdwA4GAUUCOLzFbqPxt39n8I2xMR5V87AA7h
uv8d4CBuFPG/771s4RHfiIQT8gKjCvpf916FaaTRygZOiyqhzyZinIFCGCsKIvODeocyL28WMPSu
zUJbOqTp2d2PhlTfj38Fe6cwJvZZewOPSTRDNMrrv0QiPZ6v1Zush59AYk/EwTdCfmExwinjxlnI
NiQA8+sFga2GoJ9XobiJOg+ldRPDujvkhrbPi5Pmlj+TOzUsfq6fX6Wh86criPcMYL8y5P7UMPxB
y7H2huof0l/gqk+sxhD/AR1Ap5rJ94gJH0CUIWfDD+CNL8r4AirEAU2BQSCm3rdhI0ciXH3xpqYg
VTVUFTi7dWiLWqTA/qB5OofsugcEe5GPaa8gROumtntnbKWo+Aqg6oUNzNdqLJ4Ywnp0o/CdyBOl
PGPyw5gK2RG5XzhAWIIChUtsyVx2UHtXR+tN4gJ3n8qFFIskW9Eqnm+DcUHQB0Fh/Kw8RmIT82aT
2OV6g3CwRjxoISBUK8WmuVj8AzLj3jgKHTYF1tyf/CZ4Heo8uDZV9Ci9j9WZlrcKYbzK1r8y9fkN
2DUGxHb4U62kfhMLDq1Ak6gCtwPIEJ7yMOI0bVyKGVLFztgVYzAOHBOQbBrzIh+gh9a4GCtjZYwH
/6cKvIa8AXov3XKu6YJw2re8o3ltKuodGB7ha9KWR/qY9AKNJiHJTT8V1SOTqe0SB9VlRhY58SLL
AuyRnfFIajvAKAl4gHSupLqEbZLZEhJvMtDGQ9kv9rM0ZkrHxlE5GlvlOP50nmh3UdbdO1b4GBbT
N5uTcF/b49EzxsuR0IFvHJiFMz4UxooZ1I4PoRxhBt/CzWzcmbAVia/M01aj1Zxhw2+FMW12xrnZ
IN9sjIVzzZPo3g8TRtF+KvYz96B0gVW9wKy3auvFBF4A94QMHWhM03cjsG2sn272knCs3DJkgyow
DY8ugtDJmEK53UNT4NjhR+TI2owXFGlRfhD0XyXfwGbJR27fTXyoJ+c+WnLDIlqecslyVfW0CtKB
z0uB0WTJK/LtZc+MIthVQQekuMxOWRC2e6NU56L33YZExbPZluyds3suC/i5pxY7OdjowFhUfeNT
hd74FSXlt9/xkaZXFhpiJeuAbtsbG6trvKwdgtZOMVHKejMeSSvwVM188KcJBWMPcX8kIc9O6TIW
XXJpSRPaCFz2ifHBjvXrVDp6N5RYEUpwN3Gq5XkyFtnM+GRdxLKzN92GAKKI+TIoX4x91nedh9r4
aNvaWiBxXJkOYao1ztoQeW1jcZ/yjM+W+NumMoZbkeK6ZX9DxZ1HV1nRypQD2pxS3JHsfWJ3l91Y
3TzuYmqpkBb9UyiyiTKo3BVC/xqNaZeZIYxEY9+tJQnR1Bh53eqbOeEFB+kzVXnWKUnk8NF4imrn
wVv8+KwalvzakfiPvNImolNSknzsCkzAg3ECk1T5qzUNQDA1DMwaLkx+/9tSSMWhnW7FzA2tjDSY
dML5DK5vZuMfpllbbBLjJB6RE1NRiW5Asr91xltsh3Ow8XHIbPsPheeHtHj2xsAfxEZ4LB2qI3OO
ggHtACSZ4XeLHjlBk8yxP953xpzs5TiUJ1Pgika8ymXP1LeY7/Wk1JalNflEIY9jTaiUNTWw0YEF
AyRG1vm0OSJ2g7xXqEL3krzYlAGpMI5nADpkJOn2IH9uK8zYScrmGWvfjXb3JG7dbZyXZFKb4I+/
LPVh7vuJTlm07U1O2s9dgO4AQzYW/Ge/67q7sq0pXpLNXFz/Uy3wMcF+A2+efWpgTnqpF/XTNTyS
MmO4xqP52cgvbqUPtTFgN8aFXXjhdjR27Bjh802LMJu5C1+A5agRaXvGqD0at3ZnLNuh0W1TxaYg
8ce2uBOuJBwTjc+7dJ2czO/XWPI1WVr5N1T80THS7jq03kAZFlyzmL4X3I9qRKileq/cBnyQaXAx
FolCPq7Emvqbrq/oRjPijbgzRsYoXqMWZwSZMF7S8MZzW2ysFQO5Lh4TYyQPOq5+xlG+UKfBWB5K
NE0BEvMx19mJHUV109bDlejqshMjX+u8e60VxA4Ca1AlhsuAHD0Olcu3GmDhkCDGCyX2qAkGSmas
6q3xq9OVJTKLcX0IdXGHR+MxYSEMRMw0yaruuVnIs3EB8xXKLlIc2AJdip++ILS3PKsFjitfSspA
xvwuTVp/oqcUOHZy08tAQP+ko1s2YbwLsGsyMIoE6ilqKIzXD0nS/S1cGCkB0nm35TaYGQ+9Rd/3
Ghg3PbwMf1No0DN8hjasv9iTG5c9QLNdZez22njuFb57471X5PH2tuY2ylt9HxKeRR647ryWelAe
jLy3CadsM1XyGRbyEIHsYMXrd9fIYdi8UgapanEhyzcfnIbrkx0/52x4tGjNG9FhgIyghBdoOpz6
ykcJ2k6bnqgkiBjQMQGTFK/PyVuUtGJC+iaEBqfEzbZ2a+qbLJcOmemerrl1CEsaZmv63q7Wi2h6
lEvJ8lz54sPLMVNPfGxYuJ2Kcr3ye2nxtpShgbJfE6xLxAgIdtvtTAw+YfVDq4OyfxicI8IyVk6X
ciJAuILc36ju3SrFRQTqxYfVNjYdrkW6FSDJ+BmySV749tFDIpOaWV95OCa7IUBHM7pEfjJWUpsk
hBzsxcEvFLFPaYhJJ4nIQ3uJS/izDQ9ADv5wemMx1M+gA2debTJ963TzUEXDR+YXnz1hYf5HBvsl
srNdTqeW9FL/S9b1UxGl4QYq8qULCbS749uayk+ngOlZ2ph2Rj9GLLHcowSC7pNLm460fZvKRGK1
owW1MLNOnPec5rIdd2AWkQhtefrhT+deDLMPbVOaD/s2SL6SlXVTBC/Qdj/MQssDc7SploBaB60J
0fFtZ5vHt2gpGv7p9oefqe/E5xeRL26xF1X/4o7VXk3zp2ZTvVvHAhBLqhkPg5bFWwogTLTVJ4nq
hx4fwn6C0VIzjOmzRdwA17+XOZn6f3/xgaveRKVQe4ezq1LprS799ODqLAFuNvyymiOB3sckKCnf
8n9T201sH1IIFrZ7ckOLhd0CTo+JX7lNBvEx7ZgBoc/oAFhXBoEYfmiZ2wc/RHO19N9Zzvm+rVa+
f9HwFqgmMSzFct+yQBnJh2aVjIEJhTse0tUpIz42qD46p7VFVc1BCRD44zlZcx5mNh283tN0xVOW
S5YHqo1gmsjxyLurfLD85iHQvbvvjMWvUsV9OjcnK4Jf7SLiGOfhq0zHCrzizFLESIoyJXdWF995
xa3XptNzKP12nyfhp73qj6ylXJuDe5pYON14kvL80mvvtkt+Fr8AuxkMZ5A61Z1Q5Euyrn9p6tS5
Zl1Xbi35l0jxwzjKA5YkTE8IraG9rb+anV+wIWlgMKxT8Meu/He/YL4rix0Q06dcDa9ER1j1rYdQ
e9Sk7DcoRB/lMNwpO60BqZ2UOQvRIWFaYNLVq6NPnce3xR46ALIlnrhZe3QR1ADzkkrNblEuD+To
2nt71TB6J9HeuHskfzw07fiATeXgYs0Npti5LaDkbdkeMub0xyOpY2vvWIwzSoPRzTPuNw37ieiS
S48YNvGjvQjDy6qGvazVt712A5YRh7GK25Xcg1AvsLd7pUQhtoWKNX9Xe5BL60+RlB86/63n+qdI
oqskYWePwVvH0VGJmQOn/h1Td2SSeqRFW5y0cJ6LCinP6DXTfmYSvh8AMoGt/FmK/jpqek2z9h/V
IN59EYSMUPR37kT5fpbl49J4l1VkPAfkxBa/SG4Hz73XBf4fctBX3wT8pj78brkUbkUiPuGqQj23
jt76NJXPVmRqwxO5B0VqAaUH/asmuJinGHuE6m/oENpy6z88WM9d/IACtt07vveik+m5dYS/rXhw
7JrWvwYKxEz0nEn5oFof1U9nBzxh6QmLKflOV4R87Fu6CfhfgxD6GVLNlKLldvq+/TPwqQPJpkOw
mSFbclIctDkdb1sU8FNXz4b/vcaodCSDLJtRZg13HzrDrT9bD52D53ZI6s4kpIwsJaPNm0qidWW+
rQgiwaKQ8gr6BGGKuRGPkXyfZpkdoLS0+39/WyDk4IGoT6U4N4Q7KDWUt5Fy3JtisJ9wJ/5WPMAR
jy23XtydRcUnZwyjt0kz9eRliZ2UEKvfU7lYBbS8xjiG/WNdEfY0s17kJt+5xXl4lDifmpU3fj7g
8WgUw1cIy9ssXh9phx1ANb6m8SWQVnVkjcwgsuneYhVBGBD6Fk/MX64214iXoEyqWwX8wUnvmXZe
bCcv92uRY4HscSoP9Sccj/Vh7JCiSBKeMvGfyBoiF/HIfyVD8bKo1xIn38la1243wr2GQdIfKc8c
2e/4B2eOf/OS19wT+DVxpebKpV3oV3WiND25rrxm6cweMkW8F9lcgpMacWNO3WXsH/FF8QerpgbI
KBcTanBwVFzCUM1wrMPOOcDiubMbqAW9bU4F2r51XUTvMJwnlFr0luTGlXegcdnme+AjPfNSscpL
GEafXIig7Zm4Td1EZ7Ls1k3LMjuIifgBKHxrKrEZpvBTTtOOm/spWZPXYV6oT7MzmayPvnG/Q/f3
7Gb6KqSm1T1y+Rbu+JTNwClid0DqJgD15HkbH6qR4hPNFTAacBHWKDpLjCobVXmPYp3hofjspKu1
pYYxfTYqW24r12fhEj43kJR387xWb5yK4Exn1acD1HGuCHmORyovy04VPoODnteFvVCAUPVwmMZL
LNiBLeiOnKJknNk5ELVjdzt6fBvJTVV3nmhavGRULPKOn+HkT7RYAPH0KngN0lO6YHVPnM/eYhVW
6+LFqGX3WVu6O3dhh6k/CnQ2tG7Kv8tILIx+EwsxO2b+UoVX0IAVz6egPKnJek35ndNedjn+Wxl1
FPpBsbGc/0MqcMerWOBxklxLkptpt+PPD5RvYLzOxJazEj2MPp3MhzHf/ORZ+h7MrP4zs6PTtQcr
qDzz9rthQf7gdt2VdOxne+5a3G+oYalw8NqcQsVi5R8DhGdY7GD8E2sE2da6JR8HQJaStpPhX3NL
4Ak6oV1n7CbI1Tt5U/Xr59So61DcDX7zabv6IU6L67DMPcApd6f8/j6xB0rAY9+hymne7DE8Jx4z
tKnsSa5HJKu8xr5IWTGCAB+O8YOV+6Ye/YNtOt2h4GY8MYtgD3vJBW8Yi7sCp3pQ3WH1RffqIy3L
z6Gm4hTP7GN6wHIU3r7mpuE3lQY7aPJkqxLOXPmhnPpfiTP9KNv9HeoKHlU9nVYPXfcwetdYyrM7
UA+Oc772kIKLUsAG5Z/g+Zego8Ay52iMyBxtoxFISyFUc2Abft9b3nDQqwWPgbNzier2tnSH3wTT
1K6lqMLVcETDrpLkHH3Go9veSFH+6d2s5TjSXNYAmZiab4s+f+e0RtUy2IzW1OGOC0nKE45WQQyG
quU0pIbxY6oDJi7rTJGRnnObdyOwJmntE8pbG6aY+sDr4TAK580dgwrMXnm1CC047hRuU80/u+EP
rOP5Y21VgvLN2dfCeuJltE1TPAnW6pFxCd1P4vKKlSiXupanAy/lUJFJKvrs11hZD0W7fitetJvI
Su5TnhcwfhjeblaiiJuuA3OS+u1qIpmvmbJ5SKfhk4KfHUfpeCKWv615FOdNHhC9CV4zO3/wWm4Z
Q/wYLu4NAV7Cu5ifRf2nK7gXRQ430USeuVd8JvaeTnd6qUrozlSDjayLv8WwkZ5hgnMxDGE2MsrJ
Zr9mI4/u3gmRmdQ+4xRKFnbSP1hp9bkWQbD3+UFn40I9MU6pkYXiMeNZZZs87ihI5kYmo9uZtK5t
cru8V9nnMzIzid5Y+99+3nAjTI4VVzqCv6VJAGdEgV2TCZbFfWcywrVJC4cmNizzC4TCazuJnz5C
iKcyLskhR8GSyHFhsseTSSGT5jOSy+K+WQf+x05U00kse0SXpckwO4SZW0LNRMmvAyHnjLCzxc8M
tPDNTAiaWwobLWLRCyMQUXxjn4rPg8lNM/yCbw9KI3KODHbOcR8eI90+QNRh4EzyWpkMdkwYG18w
Pxni2QUxbSDUj5LYNrgtpoqFJHfmXCqC3RkBb8yC+4bAt44SfvXecMfr7WloeH/1CmiD7TH5iKzy
oC3rTqak25OGCfFkUuWTyZfHJmneEDmPiZ67YXXtwvi97Yf3kGi6tZBRn01avTG5dbIBB+Ab9xOB
dkC2w6cPLjsl6T4Qee9JADUqugrrllkx5DuTjZ/8u8X6vZjEfGd75JFqjxojWfw8nl86f95yF35a
LXanEQOlDfzs+8Vk8SWhfH7q4w0M9ydl8vrkgqFwCesS/cvyE+p3CPcv5aUm6u9UPahX/0eqfj0l
8ISpBND8Iuf9x6MoEKkWoJkW5wEFCq1S1RJKaz3OW6VpGSjaBpQOEJIQKzR/YRb0MnkjYBM3+21L
bqockJ6fPdNfSEaKxPxG6DRQbuhNy4FrrNi2lvhokyCFAfqH5FiyB3X3GU/qgWDlUcePGcWJmQLF
bJoU+UIHOAe13hYfIVUL+rqIy0Q376GPd5syIVMTpN/c2GDOL/6TsLv2TLfnOlSRusDBS5889kT7
1LEOvPu5yyTWMV5BQ9EuqvvyyU3iF5XLv2U8Eq1jRqja4T1IxF3Q5KjYx5xvBBcy2KjTmWvfxvEW
Zkztsp7VxA8gobWjeE4ce3o8sSn00MT449LwqWn6KBo/gubPzJhNdW9dNBz6hfBqQ0OobRlrBskz
tUVQN8kfYhHVoWEf0XJpucld197RCoff1QQTetfyrCmwsFnFyTF2/KBdmkpIZPDVJku0xcJQEvew
Pl1majfOLbHqI7jKe1Dr0pSfuHx9dLShKlpR7LxRn06PgrbUaGpTHf2pwFgHpMY/oNI/9T8fgWGn
EH3mGhBv4gxtpnEXWCmzZ2Mz4MiKxY/LLWFH/hNELjObCycGBNu4EGKkCJ707sbOUfs5Vl++OSYY
fwJXBo9HMgUfXlFOqw/MgRjtGusCE6Bs5xoTg7ugZDBuhsVYGlivJQ0YoX1VIicpq+TvEPD+LY3d
ITWehxjhg23MDzhjaGwZG4S27Y/J+CHmBlPEpLOLMu4Iklt8faQxSqQdI/ic2xBCAyLXaCcW9BN9
i4dCUdCJjJli5TpOJCu7DSfc6E0Ml8jFjS4c3op1FZ4m47jQ/vSBpuSlNvaLsqqOTjktOy8hjrRk
7zNaYiJDIiHUx7d9dBJgVFTpkPHQ8KxYXKzGtpGg3ViMf6OAIbVtaZNoNfRHsXjnla5+YawdbPB5
e6GdSpgA1gF7v7FPvhPj+tDG+iGM/2MxJhCc599kZcieG0uIMr4QPukPtAzbrUIlossXHjEj+VEc
I2vgP0oWnZAmM9IbRNu2Kk04Vmm4AjzoKaF7YELxlmSErhNjMtEeFMpFTL9jTtlnq+35M7vvk9dd
WuNBGRGiVIhRmDdgs4dEYowpUuFO6Y1FJZoASGBVmY1fxcFfwWGtuYWbPR0WJCzNPxsLEa9NLpnt
DKhaIEnA/0fekhuLC9E/thzhm/Yj91aE7+7ajhTqMb/g9KFTZ2wwjvHCzAhiCokpphCSnzVj1CaT
z3XgJLtw4NS7IJjRiGZyY5xZjHsm6FkRNktk0ZZfXqeVLno4UasngYxgWVOWKqJ3CIAbhdamN36b
0ZhuOIO/OsZ9s0Yd1vdE31gWmAyIU6CKUeVYHc6c0dhzpPHouMaoE6DWyRPg95wN6t3IOfCmbFcw
NS0LkLCc5X4I/AI8wdphtcwJVzk7GFcLdARsPnoAEOHp4Rh0HL5BED9ik/1Wc/JsaVxA+WtozEA8
LxQrOrgqrfEG8euHbRfuu/J5Bs95M9qDzZtjfixQDqmeHfM6NwsJZBxLg3QA7MzefgqhT+XLUwP5
YVY8mVNjM5q08RpprmGCeDPgMghmybhu+nI6ucaHRFPysCBIqv6ZkowzaTX2JNt4lBJ+QamTEUlG
Y7+pjG1Jcv0cjH+JdwfYNuisyriZ6FvvECsvD5PxNg3G4FS7nBe9mM+lq5mJR4ieLEaIkTE/DSig
uCaTGEobKO/lU2wsUb7xRY28sSiPNpc2yRgmIZUCeXKTG8vUYnxTNUCoBP+UJOJLG+Q+tmeo78ZR
xYMIR6pyzzP6qsZ4rEYHoxW8o4XJT/MMgPQnlWffuK8iY8FKjA+rLhtvU7OWlZw92cvxZA3T9ca2
QDZoGBFh6CWAIniAGhLivPLHlkv7MRsPl9D3qfFyWTHVKrb5ZHMJktEfbPkA89wVegh2rnF7jUId
VMgkmPAqyyBxA+oCznaVsnTysCKyPczPtevRaIjPki/oJpaYcsnY00J33PiQlcGzdCznKCowWZ1x
kHUZ+oPReMmEMZRRjH11i+yYLvLH8I1ISiIhwK9AKw/BmW9MZ2vpPYG9Z5tjsBozOjSzrRXwCKRB
m4TUpMsGbUqjZfNAEhl0gfGqLcawZraAEUCEvYFwgIt5UytDzNp42WAmMI5F1eYbZRvqNpzXK8ie
eLppRfSoE2gptR7brVNZ2ZEUBz1kC6+4gwoycXNrXwBmd1m5VUK8VVlK0wfXbl/ye8hH8Jbhc6Z5
VEeSpegyEl1LY2x4NlQI6kpmLMO718kMt18WN7OV/+Tz8A5cFMfCN757mKnTBJ1NTncj/pp/Qb8G
J3pq5OiR0aR3+NJZ7FwchtWsUA8koxJYepPcaQQxFvHZLbNOHuB7X3yN/1TstEgCI2f3jaa9+Cds
x9w+GIX7PJAlzbG6Q+V6lB22htlLWcz/UtUU7/IVmP1Ez4HYMvro2bskuOKlkcYLo4/PvIPVoJO3
5hl0AcStrWNk8ynW+QL7fGc09JkR0ts2oX74W/wtQJho4PhltqdkqgxXGZ/0tDghGf/0V2Z092uC
QnjwC2ihvOkgbYynYHQelzG5nbH8UJFN2mOPWSHstNimiq3TWpEEaeyBp+fMbMwS4QnVCB4TzeKu
bZKHqW2pkfTswf0mOSMLg5CWs2ocUr3PbQZxnijVDYGGlK0f75ZuhZAEOKk55OEX2pwdanvumjx5
1UgEfZIEadrFA+PcP7mDc5fbNjfFLOI6q3mlo6rWte9c8pYmFSpgykZsZy0Yr6yfn5RHgwJB1FdZ
u2D8gH5ZMZoGAsogPOZhm66KTdEo98pPxk3FjwItA48nayK3XVA/rCS2xKmrSPiUE69AsaMb5u9s
VkamwfE2qegghvkxLQhvEKHd+lw4tl7FBEKzvFtwpl8Rtyd3TrL8rhbn7wBe8BDDqd6xCvkOciEO
PFfIWLN1IBpwYSEM95srUlYMIY9+GjcL75INk+Rx55T2rQOwgKrtQ9wMn9bMS+d/sHcmy5EjWZb9
l1o3QlQxY1Eb2jyQNM7DBuJ0OjHPgGJY16/Vf9VRRmZGdohUZ8c+F0Eh6UF3kmYG6Lvv3nMp+/pM
m5hCR4Gzcmr9I57BD5d8kOfJN8l3sDOs2j0y4boc4bj6MkNH6iB4kn9/rvEjl4rMIj1WTb1JODN2
dt/sBkmaqnezeyqrueAeFzv1VoHuBs87zkBG3pDPnN41i60tQ376iou37d6JWjNJZxM8NVdPR6pp
IwAbSUAom387+X59Q/gf/z/w+a7APPcvnHyX6jP/8b8QLPjqf/j4AhsEhe/YQCp+9+v9buQz5W+Q
LnwTv17w/Uf+H04++zcyNJ4J2B53HWiJP4x85m8wTaTwPN8X4Css/68Y+ST0/j8Z+bR3z8VjKGBi
uNKWfwJYpMrump5j5LoJ3GyfCG41xCXp0a5tdoDtOiKawv2jksWZ/hLu9/T2vixVe3GdIdHJp2i3
gJwb3Uk8j4H9yTx87uP4TXVR9eITsasW77mEsLWqDQdaYhzDVYCsY6fuvAvbueRm1xEvQqa9d4yA
nK+J0qVVkgCLRGvUD2JEx62hZXoo7GxRldU77wNTCEztQl3L6buJu0WhZNrNfIDRgZ+/lT72qyq9
0EGSbKl8gBXINXep2aiXyyJWE9rqDkGWxc54F0LwnkILw5nTf/oUva3R84P7MElYnOooQ1rC7yrs
jyoT8THFhbf2B9kBZPa+araVe0cCrSR2hFVSnjwRXXXcwuERLC1w7Lwmzw7pG6se5D6hy+4Y3chU
Ld1hiemplwtIhGfjLNlrp/ZnYN70sJUkif78bqqmU+nr+vnv/Ar3g5lmFsq0oMoV3sD5sF/zF6LF
cztLb/2WUG+0NzElpDh2DDsFN4Y2XJBQCF968AxuXB8EnLTaPZSCMvKeSjlI5Zi/TtoUEKoxxMIz
5o9QhgEyjvqAkKjb4plz3bPdpulNM/VMHukY73rvp+oZ59yJUFvudizSmZSslJznaPCUCuML0CQD
Nh6r2G4N9rE/JkO+RyCzdkqlLPbjadiyNad4BN/7VTUi2lVkrnCdgCLPfNZ9VuGuIjI5q4mzPRDb
DTfZ3hu3bt5uI+uh4TzGTn8tTJpCJuZawtMTsVYBjlY20wdSSUuKo513y8QhB/638Yj5Za4kl+qk
1rZxElWmU1obx73t5IhTJS4fJ/8hJNAF6xO9Ll736udCHUCBVa4dGaUR7yWH9QAfXrjMOE6JAEzX
bIOZZqgaAnYMA8QlsNKyizHHZB3GwD2USREnIFSbeJkDTpS5t0bytkwWoV+5CfWQUUnZT7A29yPd
Rbhp1HLfUQIVRB8gk9c+j1bq/CCxsxpcgHMVBiOx9u11hrOhSj4htm4N9JA6crB58tUkGuMFx1+W
7wtj2nfJcXLei7LfVtVwCJ2fqiV14OBZCp5keqdJsxPmxc7GlRsBeK53rb3Xm6vU3aUjZlUwss0u
p85CWs12JNuWj/TsEYAwBDFN+7V0fqQ2Kab+JtGxmseifvEbNiiiO6RUSC/VsQptmBR3kGMYCiDk
MwlXARuXYFkn6k3Z7CKbPTa3q0p058Q7W91dzf6msNJ1Jt5H7H1KvlScQi2UtxhR1AgfCe1h+nlV
zCoSPnbnUn8J63jC8VpySiv4reH6pHDvZJKgQ7gvKDua8S1QaOcDuXdvPZYwlqc37ZRGMq25JNO6
Yz2XmznJVs5IDgz57m4edrI/i+QELcsJb113XIts3sZ9uJvs3UiTlue8K3lfEzDGbnAVzwwY1bpa
NjpHQV8WOWRCR+HGLMxVQLKciPnKqK2VDacs/qRYZFX0Z2tIOXe1HIsoDP6kcGltUqvHcT7O3mEO
MvDfEpwivLMyBN67iovBj6p4SMpmjz/rqhb5xmK4l4ZaOx0nxKTZUnC3oskCaalxKcz2XgNCgEPy
WvOrmZh+HB6VSiHksmNXmEx8KAdovd68HfyXhVIRh4qLLj1VHAAhQ59Lljl1/ZpiRGBn14dE2wsK
/q5qeYrULzO81JeQ3LBKFIfM60n0UEmOnGhWdDd0zmkMYdSkAPmWe4P+bDfGP9FShPlozigMXO/L
LNpN+SMl2JoOQKXJwzwigf1cOPpO5qWJP5vkSMUBQZunbLyeg1+hqjc6s1vQyg7DnL0eC1MHSorY
OvEbWVY3RUVhC/4rIFZD7u+Q8yJuWRQaTr91gy835+oCRRVk4Mpxfwkovz6nUtyNKo22TXnU3App
PwmOmNzOOHIfMdfF4SlJn0rWaw5ZtAy7af3Vo0CV/k037iv7jusdG4itZA8T0lBTcOmWx8rXM9UO
39aWNNsBWAokkTuj2XiGjWB4a6XjFeygGWWjfZVk1Mf8ZxSRP2SxEFbP03gS7tanwCnp0AShhrA9
S6lGw1i0dusfwN4q3D5TtmqKY5BStB3RtnFRc7ktzFeK6rjRXpkO3lmullZSbZeSZ0PaITk8gx1Z
gV60MiLqpOr3Uf7uCAjHn0zY5HZJdf50wVAZ4RMiJSi3phV7D9oc3S9oMGX+2OGbv/jVvTcLQnYd
g3PbqJ/zWEfrimTXQc6s1j2fshCA4FeNV1bUTdPy4jA57YwuNdbEnEiz9dVdVvAj5ssvS9hv7sK5
HduRZhM44UPg3I4dpQ0ysZ+NJFjXY0FJVBNNQO7nz9gpkMEUjnSG79cWbyL79eoOjom4Qbc6kurL
zo5HP8rk31gqdZ6G/t3E7b4pSWSvRxSo3DfumNGje/DLQajyvTlxqaJMZ1hbrsmSp1RfkDde3Jy7
p0j0I0h1C50lifvQha2/g3W1daPuTaqy+ygaBPpiFFd2W2TbSkIkMAcu+EYs5CY2x2hbiNUwnmXA
zpVCjOGJmCby3rSyPPyN4Z1MeDFQRYCbYHDKXWI/mGAaGOQS8TFlYo+9rWSRG8wEMWD6+F+Ajzxx
mSvsDGy8XBAQrfkV9npUrXbL+NXD+xofG+Ps55+2kd5hX11BCfOIqYEMecyAyQLb2gzQZrAmsIhR
CLX9lWvf48uhuZ2LW96wVrsup+dA2Tdk+Q02iIZC30hu9M0RuRdR1d5k8Qhynp8mBh4y2UzMuTde
sACUazOhmDkRb3lr3ixFXLKmNw7ZEgZ0mTc1Pn+96EdQ9DsX+hPStuHLz27KdzY6+xk2ZBrGy6XB
nhIbHHngDnN/dIuYdKPjnAh91Dvu/OT11pDBx1tngGhOAs3fRZ27J+UV7DIchlEozkmZ3SSK692s
6fWVpMp2ydyHvOfo5REwqQykLbOuyYw2vED6AqCT2TC/LmMKFkB4F+rJzyGrXlryGsZSXo2mn2bb
hvqbfOwmrKnRs1+r6toc2nijMItRkZCffQt65iLs/j60gU+yDsx7byejblxbJZroUrQz5yJTAz5Y
XBRE24oG90iSuCQujzjcpzV2GBP1gdQExRTX+VLupzCt9/QjfwDJM/WBWO440x0Cr1t4pNZDZRDR
XNE3cdtGBRXn4Gg3qdFvqql4l0gUmy79mB0xHQMsOEYH9bzLGshWWf5LUkZr0AZEiLjk6jHwDfHb
WDe+fK4SZ+Q5dOGHg4EQ+Kxd+2Tbhtzf21YQUxhYlSRGdSwcfp6GXydRGhreLMyDYexRNFziTU3i
fQ37Dn9d7GOSYVULeiiAlknXCd4CZnI8ov0UHIy+1tMJJ8VIL22MjK2xl7G0TGLydBQvAc7iHBG7
m6Wh7KEquPW3snqD1H4Y8oRSRUIRJci2K3KI87oMpyelC2dGn6A4FK1XIWxM1l6zlvF0oEPlSRj+
2SZviKmHMaMpXq2yH26n4pfr99cG3oB+Jkm8NPzk2NkIMmDLSgDD7RcmnY0HuBqfuP1hKYfYQJ7d
yBF5M1xsfzex50gbHsvUit77KHpi1bobEHh2ZblsPABCLGayJ9wpUFKsngyCNwUEFZ1TiHNUtWl0
IPh8oPIVYSQCkb50Nv0WE6Yrp6HiBHMtz5N0xFdm1jiWF44tmiljsDMntXycXXT/ZjLqrWz823GK
viILRHBFbwm7LQOYb5jvG4qn19HktatwwG8p5tbci7S42KwjZoVhICiNL9PKvgpeqOc5dV7aom1P
WEDUzseesG0aTvpOSW2JywU4DoxTIWl9qmT17shwS3yg3zqEclZxgRxcxhMqcJNlWwfrP9t/Oz90
FB3zPFIvk2mKVe0jbvObKE4IzdVS3lasL06ytW0c2CbIkkk8lsnQ7q2aFuDCJE7gtEuzW1Lro4aB
jI2qHVZjGx8Sf6rXxYwruqY1BjTDT0Hh9d6nlkOXw56TvsO0PjYEyIyKCyjZPSRHR0NUzkHidvc1
rKkkLirmCRoeAyoqaIy39sDVIRphAFEKz4cS0zquyBp4xkvcN862zjjQJgET46I9K4unWKh76Qnz
SQVJZB8Jl7UYghdq6wlm7V0cewx56VPeuweXVouhTe+tXteYhS5mUvOxzVrO++cotXuWDi4PLipq
bGUfSWwS/6VBLIha+ZwVY7aZxzxe0fd3TXAERZSIS+p3m9kKmEsyFN+0tZhxGJS8MuLcE3FF7syf
rq2tZ4QNSBebz6KyX2GxXJEv47XmqOzA1CaYQCatGMePKNg0FDdBRwGRsLeTSonyQubBo6qrnmjm
4QyAm7xeaEWTjn0TzQCvJf0kxHp6SkuPqsTk2BbdWlkAS0j1968FsC6bTNjDxHkxgo1waQrvribk
9NyH44ZaqPrWYWwicpVfsqV54w5HcWXAdMqF3w4qUEY+PQZW6FCMOobhJklOQ0uKgCdKuh3VsAcH
D08mEaig2QRxISEa5cabtqXcwoumd4X7B8JZScLhbjatau3LflxJjIZXXkGXKwuU22moPvoui/Yk
AQmQW/kuwCdzJdqaurTFjW/88IPbCU8HjziBj59A5v3AqaxcZcBQ1obt+leDu7wDJNp2TsX+Xkzt
RfDaY/5Kz0s7EXpU5W5pxGeaF9znc/rg+mqcrhcCIVNns0wA6nI1Dl1wU4BXWJWsQnODx0ZOF2Z0
N3RDLK/5C2cz6+g7nblR3yZH3I52TLXUwAIq1EbITFsip/aJLplHKFjTUWrTJIfTe7DMBPPwU7ba
WJngsMSdDx4KyyUV5Pm2wIVpApfAkynxZvoMLvQg39Tp+BUUoEcCXJwdbs5R2zqt1C72wXLdmPYT
Q9suxv/JXpD5gWWt8tJhZWM4Y+bkJpBo42iOgzT/tpLiKe3xlnbfJlM1iPUci37jO/FXzNnVttzT
MnnPIsII1uPoyJQ5HxtOS+FS/0xxs9YS8xJtTEe85xO7EYoQOVmkOGAj7YxV2hSrtD32+8NcW2Y9
vLNsls0b3JNkk6wIY23uI9HitUXliNa9tt/WTCIgRYzLHBC95Ba0ngJoI/rJl+PenbWNN9WGXqMN
nPWCx5cKm+K6xfWLB6DHA2z2mIHh9RB3mM+ltgnX34ZhbR3Og2s/TT88RG4Kb1zMxSK2d7O0ySUG
D257KnEh59qOnBdYt4TXP5CLfey1ZTlZLnXvn0YbkhFqhIWzGUfjwqDuXU+L8a4Sj70G1uP9InDT
jc69vaDT7T1tloZ6+V5p+zQi0AfGS6ydDtbqFo91j9eaNAarDnO8J3DvbSf82KOZ3yXaoJ23HV+A
ZbvBuz3i4R60mTtp2puc8ZHey1UPl35LMBeHpbaAQ0B6GGXPgI47PMAlrnCL67hSg7VvcoPnomB1
6IU3Le7yNv254DUv8JwrbT5PtQ3d04Z03KxP+LsIoWiz+qht6447DwegcR8zjvYFZ3unLe6Jidnd
uY2KnEW3NsFnLGRNbYt3PQ4dC31uaQQTnMI4qi+1jd7CTy8sF+i/AVUFo72D4x5C7KYcNnW0Iz50
42budaHt+aE26vctCidaIi8SbeOvtaF/xtmPz73CxjKmK6tL5FXi75XnFZuMPIAhs1c7eRGSQ4Y1
BgussfukZQImRzC7XNAb/1C71kvp2J+eRw7MDZNHmyfj8ubrOAId3niHCpoSguGSEriuSXSUOsIQ
k2VYdKih0/GGmJzDpAMPdfRr0gEI6K7YgHQoInIwWsTkJITOS5Cb8HSAIlf9+ND3R6p1r93e2ki9
4MLahG7gimLjpdMPKMGHKCSYkZDQGMriFtMEY3LBPWFxmgvPo4vPvXmbg25bOBLjn+e70dEPS4dA
oiWkYcWcFCFyb4/qpI5DlBEa0ekRHSOpyJPEOliieB2sQBHFOnICDCc6DKRQGh1HaSwuvGHYfCSS
oqXOFzt3eA3bcBf2DNCA+nmur6tofp16kPC2X6PX6fhLQg5m1IEYpaMxLhkZQ79hUrgLK6JywxsP
FVd5Hatp2vhokrPxdeAGO0iCJMXx6PuNTS6n0wGdSUd1gGR1OroTqPjSOSkLJ0I9Pl0zbKBKHcKm
s77V4Z9mnN4tVvkLqaBEx4Mqt8UAYfYfFcmhREeIECJRDDCjrHMWVWHAJCZjNls12aOSDFJEFsmY
YYqQTQp1SIkiHmjH5JYYh7h56ygTtZj2KiHdZJgvtkD6Rj79Fen400IOCjeYvGLlNsCXmW/lEGLJ
ITVl6vgUoYJ3N5mfZ8CENfmqVAetWMvfewuSntbDZ+ElujWevCFLeb6z95y8Vk1uS8bP8H4xmHUQ
QUl+ItKHzachCXvZpL4Mn/hX5POjwGW+5599q2Ji7bEOiw06NtbrABktPrjTyZSNOlxGaJ6nKHGz
HvOUrQNoHZ0Xa6zfWTI8hiTUmuZl1oG1sDQdrOX2/eS0LzAN/dPgCZaWOug26MjbQPaNpGjD5YOb
r47FMYvWa/JHN2nfHoiycmMhQzd086vjqYdFh+sCN34yBiibJeYOHb+LCwZok0AeJCIuXTqkpxeh
s47tOViqtJHcJc/n6mBfpyN+IiA+qMJqhX4xHMw2RemygZh0VP2ulLI5/kePJvkAU8cH3QAvsKc2
TIck/us82masj1Ujn/+9E/wrO0H2cP9iJ/jyAzPpf/+XBtwD+hj+N8A9f9Hf1oPmb77JdjDwqfxz
PcdjCfj7elAGAEAc6QeANizasn1Win8HfbAetD1qrdgROq5vOfR0dxXkg//8DwdsCEs8xzetwOMJ
Efwl0IeELPKn/aDJP+8KBl3fsi3bERoE8vPHfQKE6z//Q/6fPF1Ms4sAVsQ5uTg87aTBtZPeMLjv
mql3LUkrlnKTugu1rAkSCx58DkSnsPFurIAOmVT79D2kwrL14ASNv2pDvVlOtpsULsA6uk6003/G
8i+w/otmoTyQqzFiviANkb/nqNXdUP/o7TC8pDWgdy3ghggpKoIQqIZUaegvt2IPBBH+R7aZ1Vp+
hxKq73wCQQWlEwuj8k1gF+EpphgulpRaRXrcL0E2VT0ePJ18oAX0ZrKGC4TT97BnjOpvilC+j50y
V77OThAEGI+WzlO0lG1c1R3b0SxTa+SrU0mQddXFRgVmzlojRDEtV/0e6qO9KnRqoya+UZ2w3/5w
iHQYRDtMTIozUY8udM/8ikt2aToFQhzks3M47tXz/N4gVAc6MwK/2l03OkeS4gENdLLExeUmdNYk
LSWzms6f2IrSMeZkQO5YpoOOjLDlxM8ddLsDGGoMc0RZBp1pEXY0MH01XCUJvKQ6+SLcV4cgTKoT
MYHOxlSEZAadluF8+J5wDfXjwySCp2jANozuwsRE/nxE+lxLD4EFpGp5bscS34lO5thEdEh2eaeJ
0A44GQh26rohzCN0qifW+Z5GJ30cnflx1J4s8mqRbNdgZjstVluwiuUzve/hxqgeCwNgW5W28zGV
83tYu9QvUoDDTyR+GKV3Z5oBZK6wCE91Ezer0EQKjTkrTUCMl3qctmEnwvVckEkXhC6zGYimj+Zz
K9O+u8mqT8d3PzKCUCaBqKIcsaCEjwFBKTkSmIrxEXMNnmTxbBAPWQeFf89TyaDqIThV3Hw3Quev
KKd4twlk9SO3ocw0NokyiXVGuJ0m7qWC3jus9hahroBwV+2pAao7v0Mvq85pOUNTXNQegQWbIdsb
kAIpDA0UP6mTY/mo7jy9kYvkWxyxnTQGkDtJScArGUR+4xVjt+7Yrq0ylRC4jz0UF1un1bCh//T0
fFfqSc9m5Gu4Y+5DuGKMgk1Pg2OKibli7VtFVkBjU8/c+D1BMkp2eqZ09HQJQKeGzy1ozGbynBlB
xfcsylDa6+m01XOqPhT2DK6QOXGKU7a5Bvi4ip1l2JY+0jTSnQYhz2w0f+Zultx0Fomh2ukN6i6Z
kxU3/BjzzT5H3QrDwbxVun3+e7rWc/akJ25vvKsYwAc9ibuM5JatMG/Bmdm0gLWiFMVr8BGTlrj8
UXlq33Kz3Ba8rEhPnVI99act2/3EqRg7tSYA6cCJofNVdT2uYYO9uVVRXOQyXeUyam6naN4EeTQ+
J1VwZ/Myv9CJt6LXo30IHWdVqLl/TcsmOpoTQcA2Rp9yTYIFBUdX27jBGH8K6ea7yZ2F7XXhn0qD
BycJy+XqGkgxPbMWU6HjEWeuSJcsTteybk0fK62lwP2l2lXrK0orLR2Sy4L0Ulv2M6DdUlvqGgoa
nZ9C0tmjVPJEcoG1LPpRgI3iqlG4mIo46TcDO18E1R+uaV67E0aqLqRWrC5s+bzUKF1oascIwajW
yhFR8TsjQUuKboxh0A75p4X04r3XF2wUSQog4/xwfO/gIUpFiFOsee8aqzplOM+ikHVFxPey9wnC
0QR+SrXCpbhXzDaGf6mwngUFZlrVvyKdLJg4HB40F5mMjtkI0zV7WlS0ktJ7eAx0khd1xYPhrljG
9PcFr6k6rNclIa+rOWaxMRQDUmRAaKErxBlxjX9E63gmgp4ZV9a2sMQDGH1g/oh+aOvUiWgdkIqj
D1AnqK1aI7S1Wlhp3TDXCmKGlEilMxAhrS7WyIyJebK06kjWBTO7ViI9JMlea5O9VildrVdmWrnk
lehfJVrNlFUrViML2m3gI1vn7XuBhZCAWnxuNLJVq6L0zmbcghhAkW7UrtPq6YKMSgrUPw9h/BUi
sC5aaeWFzEzBk1NrsIZWY2Oty7ZaobW0VhslqLY18m2sdVxW4V8mwm6rFV56FfF4N/6xpa9gqSvA
4u0MDI9dMHXuKMQYJdaywkSMpVXQW+KXK5eKh405g0kODO+wtG10MBlALNs9hbUT7MwEBistYXz7
U/FkpJCYF4q6hzBvweMuu7hKnqAevyNGoUMjdmN283dC698SIdwbwmTNKPlhTCpaG7lN7j1GCGoc
NJIo6dcK3zllB3hi26lhhaquc/OXZ1jDbWxXr9zWctzToUaOnCNTPpkI9p0W7rWCj4/idTTamn0r
0SCvEE+NQoOttPIf6h1AZDsafq4uMwX1Z496FRBGGyPCJs+k+ozBHsYZwgrFGIwnkWwp2VEyOVnJ
xKxeoyqcvj+2G6ZZmAUPMzX2R6YaMJ250YHz1e9+f/L7Te543MHMsacxQb/7/cm+MQIO/+o2aILg
iAtpdLjr8+6caHpkJKGUudz7SLBFWBqqkbiBKAWZFt5MXrj8/ub7c398+P2nf/rc95/2/fjPX0Zd
XHz022NlsYsCKdx7x1mFHZyiLgVMZixkAKz+EhC/2yk6bbh8T7zKjUakf3tXFJ5iXyPa/uBj9gfz
TWhKDRWZcP0Hkj2rGI7w/OejUeP6vHIEILLf3ygCHumojFVkTt6x1QXU3+/V/3jv9w9JtB2sRMOl
FZJ/9vc3FhLByvQjnvCaz/9N6pcsALsuXXYt83A59ycQX93vb4Ce9CdLv/nT58LGIPVdqE3tpR47
9x5ZWr/nKNM7mRktke7cISRqAmZfWuYWrwCZ23R4QwFisivjvj8P0JkBV4XltjLrdG/xW4tBD5z8
KUsw9VsJKxvtvjdS6//6OJ6i5RS//PE/fH/V9/86lKzLQMeUm0VMxjkZvL+9WWySJwYNQlt25kRm
JZ1Dgzleger9SBuM/UQLPgqTYdKDhHtlMdLzdJ88bm8UVQerQa4Vp0HSOQ8GZNk1UR1/HY72RnUo
//lyu7R2c0RcJcBVoZiOjrMJgwKMaXihhK2DhrEA9GmnYZX4g7WJceXFMl7AOxv2rUFDyN59EFwj
+toytuHSk7kHkVMy2VCdSszfVOVBpGW9cXqeEVrET8KKGvDORy0ChFskqHPGcjCyBoN7rlX4Ghg6
YgRXKYve36qN1sJJ9wa4NJzL1rj1HMxAy5TsWTpw7x8SlBKbWBBSOgPKV8B/ea7GdUxYe2+20csc
D/eq1G1wifpVhKxS7amF5DrdDtGIb9ABscykgVZePclRUCQUDcnZF8aedHywV82IDaqWauU18wET
3K9psB9wIRP0CkiwitY9LPkERMWi6dVfDIlRD+wg2+FTYNl3fflznOxqQz73l89pjsgVMZPQf8He
jRu8A+2n2mDrS7BAsYeThmqFBINituugbO3cXEcWhuzGduz4GFTYlKVzDaVsRz3lJY95+tuOPENL
MLY9pQenqklopQyyjvtogyJBInIY5M5UQMaBZM85KQbh/SxoKDk7nf0BOZo9vf8q637H+JHn+SsN
h6B/cbj1I/EwsF7Tve4JqlzZ7ix23mlG6V5Dl2xSThxKgjLeFYvCPFB71gGD87GzykcYlvtqCW/j
mAqCYT3JsN6DqSdgmph3NeIMpYURWs74YU6sMsMcKkUL6Nw3nKsiBDvQMkCQp5OH3qbYpskMQnKo
dGsVlx8jAU4YuhLnYPvlqfq2XhA3HQkiFfmKmEYXbZpwGnju1ttqdm5mn3rjmSWcXll/pknwATwJ
ndijiVnN3qumSWoLPA/DtTei4gcYZWf5TDjjB+EQgiET+dZ5GIE/LpC90yDdw4rEshCOp4qDK+hA
yrATDHgeY2MwsYrJ3bM0B3/vC7VvjDTYzrXxFNmhxPumZR5PrRsbNxZ1ps2uXvxtVjCmGp7kNJgE
uBHn9rmsxgdVLN7G18xtVhyFxFtVtJRqJOjaw2xuDWfb+IrPzMVnQU1AnDpU3tNTbfTtnYUPrwNu
sgz1iQtMfRUXwJes/qlW1rZKkx/cIGnAnWdvlRn2S9NPpzE1bpuI1sqh4P/P2JR373bMdcOaHhco
7LSCqhsUhRELHWKA4+UvMcZ2jvPFjl6l9syoOOj8sBlRVm60bbXtDHaWVNxg/JtP+YDpETnxBhfi
GGxHF/KmWrLrqFZnZ+TUIubH2LcvbO7xz9RPHNtuYcQ9Dou6o6SEE1/ovbRk7bhpk8+W+fxWVtAk
Q/PZTTNWDPw7/WhkVAZA1Zp607nMbv45+LQKzPfRSMLBZeZOYWfN1cPSLT9y7HBwgJHKq08j5kU+
U4rl9WptOlDZe+ui3PSXaKwTp5XLnGWP9czkXlQP4RD8kvQA+QbhKPPRopX6erEZGuLKocl0Wc6i
Sr4oK9jwU+7U/KNoKEBxsIYkosTj6dN3kyMzsf8AyMW9c2845ZP6bsfRPTmVnz7mZmNjG44/g4wu
HY9MLVl1Eo7AjLkbm8kxdbZyyDYUYzwkFPJwafnsdENPqrt6GD6eCNr/gmZ4nvvkFTQ9nED+trRp
DzF1P9SXPUWkGPbCtsIdG1FSGNFbFtmnjCYjwUaT3qBZNwhhAntQEr4wfKSovHOM+cWgcEhGCsrG
T4qkD2USPacm8PtF0FDktt51qjuLRLLNdYeRRZlRoEuNKDdKKDlyrf1A5RFz07XvIJqzwsyoRFKC
biQhsHTP86ZW9sQ4Rz5DPEq6lFI6lWZdrsS+YYsy/zMdHaSaIP4yfLXsSV4Rj/2a8IUv76XuaqKz
KaO7KaLDCTXkpjCXg+8Oz4KOJ0eXPfm0PgHSaDYVPVDUwERQWox1RUNUSlNUkFBBnHqsDfG0L/7r
bHRMkebekSfhW49px/hVV+WLCyoiNcVbz+gSe/0pmZNbXUBq0lhV0FxVFmCpAvscTE7EiWXYRHRc
hRQXVA+27r3SxnhfV2G5cbp3gwaKjsudQNdl1VzhPZyloBOjU+xRqRVpGFQw4EFd2q7c+RVry4Y0
et0eesdiZQw2fjtmzuvkL1h+Fv6CRVd4dVzWlbX4K7for5taXAe67os7q7FqsM7tW10GRq74yCYB
gS4pwErRGFYBlLCGc1+3D3aOrZlOMeIL5maepnxVNpIWjCHwj5T9vhKrPmet2bHSYLfhYhyEOmnT
XFbrCrOKXzUZaBqQdL1ZqIvOrGak9rIHY2s1O0uXoY2MQjcdCXl2CoLwqOZG5Jog0evLfa6pEt8f
GgKmYfVeS4uyXsT/mtopEyAFxAXo4fZLwK6XbOSdiz+9WfILS+gnNQ7exXONa2fw1kPeKACs/RdQ
Kv/eJT/XLNVTpLkYtSZkzJqVYeJBLtd5CUYwZsOHPQmMiRw/liK4pMA2PO7qK1vzN5z6ygLHkWgu
B1ev91CTOiJGPSBtFstm4z4D5oFZPQI6I16BvWYrvUYh8+mv28598EGBWJoJMgAHaQx/R2ivg2mo
+IsJ5m77iflNCny4U2BTRJYHt4Y3vQa1XnxpBkkKjMTXVBJGiwbtj7gDwJK0T18i1tJGj/4zN9ex
kWOibavPwfHr1YRDHPKJEcJAqTQNhYtMu8kApGSalFKxyWgX2Cmdpqik4FRSzVX599bhr2wdiOz8
i63D5f/RpctX/6NL1yWGZAamL13pmlL+Y9Xg/uZJ4UhO3WRBCSv986YBoLhDNMiWUuK652v+2DQ4
wuWeYwmfL7bd4C8lkSznz0kkiI42GSmhQ1E2eSS9ifinTUMTEaCPBgBBlcHucVxAJAZJdi8bk96g
FOjsmroyc+cl6uJO7E57XTXE9/5s6/Kh1CsfRQaH2qLkiYYegFS1vycD4d0kQh3Tltg29NvHlqZx
v+33qk5fYtqOwopLZ2axGEgteROEdXREzWcxnbwj0+1mOpNqupM60/wcdJlSQ6vSODRPna5ZksLC
jTdwpsKvyNSh65imqtC1ndOzL6s7dKBfufWVW4wz5KapKtWlTq0F7ZhSBAZnQeVTQ/eTpAOKeNUu
0aVQMuyI7YQvZk6wwoqXimOo3CpdJWXRKdU05FA5eyVre0gR/qjm1QVU3298OqmYB+crlAx+k+re
wbTFiM4uNfXu9TuAlGs0EP++yYZbG0sZB6SVQGDGQOpQx16A74jt/NOlR5fSPHs/0ZyFd/QWguVp
0JVatS7XUuhyGwuVZ6R3Sx+rm6a+GOTCBnq5Zl3QBaTdh+gwhZqailuywLmIUnIldbUX0FhoM11C
M8a0KxczAEJMdQ+Z5vdFoxxDQ1/0bWvcNR1WS1FzXu+kwQErj1aBOcJkd+JqaxegYruoXaWeRadQ
BrlC0Usm6CdLh4fKzR/zjDoH2stqXWNGUwlIpYXVBA1nrjNwcXTOMwg/aoi4Ds/XISDvqzzGPMAi
YMvEfjXo1rTFQuX2YiaEWneq/Q97Z7IkuZVm51dpqz0o4GJuU9fC3eHzEHNkxgYWU2KeZ+zUZv0Q
aj2GHkHN99J3g0MxWSSrWqlFmUxchDEzIsPd4Q7g3vOf8x0a7Rg3hVgJBg67QLOOg+ZOSYrLRCFb
MBpPrdM9QmHi2CHSwxWS/W0zRW4WhW7JIwwO82Hs72bZ9qZkpFDjYXyz2swz6/CoRNjr2jS+w/tH
GVf7UCb9YmIgzlg/Q11QYXpwU7GpmVM6ALUF8R9dB71QyrJlYe1cCkLg8scZq/R1Hj8UNd112UyL
HWqFvrKLejfh3T7nYfM8mcb1JLvvOkrwItmGR9559IyKBbmlFO8BlXl2bN3nHx16Hc2LBTp1Lfv1
hGzaC6jcc9zoMyOZd+7EvLuU8iWU882ypU8D10RpXxEUd61yhRcUhFHtc6TNaiedCa6b3xNYh8Mu
GwA/vkhCFyMlSNGpTlOgXZIlC2V7YNrkD1ZhduvUj4z9FFv6voUFuMDTBuTiuSUb3yfTe+T2J9HO
GEUnnK9gmAfZW0jTSip7DE3ZaJjIbkMs292ymDhkEcWHEQWIgdV97ihErGQzYhsdDaHc+V13GXAR
sFHdR6N9jlX3rpTNihag4Ep2Lc4lcStdsdHWFd/eTNanJkzrU4iQLs1WOOPXUmFNZIdjjTCUaEV4
iF5a2fFo0pk3U/oYU36Ax5keSE02QhpuX6zBfxq3fTDi/qyLPRLFU2DkzwGFkpab3bmyYVJQNRnK
zslGtk8m1FCOso8SWFy+taiohBeSHGji/vFLZJE3Sqm0hMsLwaZWH3vKLpuxOIb0EJiD15fpIacS
s6Eas4s/1SxjLCzOap1eaUybOWeDeG236RufbEobA1ERZar2ClYGG5RrfgdfFFaP5rVqo2PKzzhc
bGJquZ3JABbF4UsA6YLtDzPE9IsQziy3YAcyFcGyburgFMf3cOvuTFboLjsn7nq3BTspBgd3Bjsr
NqDU7GXvRmNe6ey8NLkFi4JwZw80N7vVG/n6FeBxOBBck9i7gcpgLTq4TwNqQadCveBdLN5arDFX
ZUpDnOnTzzgaNTeKrj5nyaMdsywKNfVz6DJS0LlUYWOSu0m2lXgvr0N3uFP65sLu6L7G40T48yq3
1Tt4VPtCGY4D+9RRblhH2oKkt3bGWmXPN3alHnK5wa05seCwEAiSm1+ugtopKVaJ3BYHcoOMN2TJ
5uwxk1tnpNiBxXN/1jN/hKI23kFdX6HeP33Ao7l/yG34EIYEouZDyv4cXhk+58p3r+ire9Y0Yx0G
lHmzp6dIiItNWB8SPXmetXHRtmYNp3GLeTjeYHdbZGX5NlkmfKhgI3Dor0WD9yRjn17iQ4uTYxOG
XKo60/biFqO00z4oKZOnOmZt2zSz6aWWuxaRWdHjSJHd7HarokK1GiKciVXg3lPHgIhRdlshZY/M
Oprp3KAlAvtQxmBvU48X5G2yLqv+wMhag3OsxVsG/BrgczRLjLXbJgu4AKK6VBOBA1QYBzXGRZVp
UWdsVJqajU2aM6eN7BHOH0qOQNGJUnOCm4FIaNBiaA8VoWCtY0kQep0UVMDycg+TIpGDWhSiGlly
PzGiI3FXfzGlsISxMfI6KTYpUnZq0J9yKUQRFTJxHaBb+v46q9ScWEz3MkVYxyt0rBA9q5bC1iQl
Lnj9tI+cSql81cgIbnk3+oj8WmzsMmWCvQjEjEZXbjuDlNAStDQDTa2U4pqEtnVSbuuk8NZJCS5k
05ahyUGyECh0lDB9Kjsud6H94itteHSqN6sRgDqBdEmJj0uattFQ/TLUvxTgIKbtlCcJpeNgpqOy
Hgb9WCbYBHDlX0XoiIEwTz66oikFRqy45yrmtgtcxdkkASzsCPqlFrEdddhDLI16QrNpIq9xGa6T
53msyV64UtjMoWWNUurs8lcf5VNHAeVlQ1SSoqgp5VFVCqWhlEwtKZ6WWr4h4O3uKXRmbThtnL4/
s4m0vbKsrjLYoocG/Jky2c+gZdm4KrGCYZt61bKMjh9fOkcJj5aYfvyjreT7wOl9PjLQrQBV45wv
o0e7nVgJwdLYakFiHRwEFEA1/tU8je6Vg1R+pcMUCpusgkAbGrRzEmJfzFgUsUk6+15Jx0esXmsa
AMOdoYp2M/rqs6HP06FVVfD6mH9WzahNt3YI4K5Xxhvu+xsTG/2djpfnHEftcdLqdwfK79ad4K+G
bluffbqmzpEsEY/pkV6MvldCj/EXqZpmJ31sPK3tbbFUM1PdYyMCSTxCPHOJNVdxH+8dZxaHNHXF
IZZfqpYFVR2EV4W8h87yHqoYtbG3knbYk29vEJKKxodlpc9HYWTXJYh3jc+HN0H2X86gzGS6bzdH
83YKGyTEHKUFtFq2afUs3HW+8ljqOSFicC9rUQ/xxZho4Ol6FrxW1n2iuMQEDgb8ya7nrWE3+Pd6
Y1MybVYhLPHbTV+WclD+yEbcz9xtZIeeqHt7a/X6QWT5phl1i3pCmFQ0qIA3aid7pQPSgiTCFZMf
NRYDdSQ3qetyGYrJ3WNIWJq5xby0Atmh45mgu5ZigYF3zxil8b65DVLp7fYz6QY0uUkTV8uc2oXb
86nTRY6jqYYSYIGxdJqnUbffAR3jhGwkiy/R6JCotzOJZ1FxS9PUt0ETj3rWsF3WdIsesHrRGtOO
kBEN9rENia7glTeK3XoTXSoLRx3v7JwRW1jNb2lIgsn3SWTCKOq46iukycajqpAgVXCfLxm/A+6s
0Mlw5qo9txEy1RGuQO1ubob7OHoZSiLlyhBeyja6n4A8Jb16rC0uVSYGIVK3CLFkVtiD8O9GSgRI
I9AMnqE5gzYiozpQz8wgo/TTifeSUDSbkD0W/Wd/6MPFFAD7w5d2zmP/btJAweecPLAeCzLGxqNa
sCIy7LfasB71KH7WKyy0vXh0h6ghG0g5Jz3scoX7DFfxAjyMyiI3Aq/dEhOj2aNy2isqeVMAXXm/
ylx97Yb4u1zynryFT/ThmIs3mhtVpt1oiVGr8KOjIE/Aj4cDfw8BZl5QPbnzLdRxn9ykP7q0UyVz
T5oJGGRlRmIVUikS21xiZ59dmG4uGUC+BcrEiFj+ci0b921QEAYgZhyZdSHHz1s8JkeWZjtCgXTx
ueGwj5x5kfvcqPuRAmPpKBh9LfWi7BNQbJ2tlfsYBx0zlQSrjdaz35KfAHxhXHnn7EsYY0H7+G3d
eLQa4GQ90SWsEekqovrIq5qb0HZD0BdA0O26X84TSSQtVa5wX9+2pU/aPtNWDsUlB0R3TDR6Ya1x
a8dps7Fzq7zvzVM8ofjMTV2RmU7p0GElEVZdS9KtXtj0au7t2S6P2Bnfhgl830gZ6qLkujIJ/Pyh
X7tXRRB8sufYp25ifnAI19GiPOsJDACnp3I0HlFiQdOo7kguO0lRm3oO8dTJ3FZW7/qsh39Gg9CC
JTfTfBrvPDtIdtGGwsSZylZwgxZ5zGvhPDDQDyCRgGXTQRfUXb5PKZciuI6yxFySViKiMrCUrJDQ
v4saPwPw1fCyowY45Z7a7y2bI4afIfxpk+YYKBejeYU3cF5Zk3X1q4vix+XRMTvYEJXGRa4vp4Oj
6i5NCRQPNXAkDx9fBCBfz6+wZNWY7vBCyou0NjLsaaNQI83veqaOgvzxpW/SgPypsmEHrR47+QUo
nzyJ7e3HXwnN1bYYQE5aXJCcyQHgT/iLIKB2AME58bnsFYyPXDanbRbiRrPG9vjxheVKdaggjkCu
dE8fX9I8sY8mbiA5ibIwPe0aWVKY4yC6NhNnzZqb3t14opDCEAZAhbi5RsLM8nyDtK3jpUDLduYx
OFJYfKs2HreS7BMcd/cQxEO76GCJxG1q3oKXgklCM0Mq/xTNk7J0alSZQGG8R0RE30fV3B0qRTAO
r9qNtMieoiFsyH4UQK9BwbJpD5YsL8Mj/U/WqQTbuawtca50Lj1W3r/MKnncUYNRHwTJucNZsgp8
PO6TL/bCsoxFyD3ghBVgYeH52eQmGZaIWVFtOLBQwvkG5RioRJo4Gzt+GwMCO3Zd7+Jwfp6GAttq
8zq4PTYDdQCV6tRrNQMBa2QUJODAR57H6A5oD1mo76h/74DEORZNInyMZv1MbdJN5wz3AaU5lfPg
hPjXDgWjwqxrdzGjKbbsT2FjXbgtNgusQ55L0cjsxZoKhsy1LrZFkElMvtc7WDq7xvhsd861PeS4
OkTlepTikk/KB1J3cbJv4uHgNnR+OQ6kacm1pF2KJVILrdTgTCeXi06iZdBkAjLqvn3JMvFaRJ6f
Z3yO/IkCE326iXSiM8UMLrifttNQbz9OlSl03kedfNo0+QDEWA+A9i5wOLZEu/G5YiK8wzhwFErt
cC5DyuuGZyeky0Zei4vS2KW2smO/u1IA2RBa1s/KrG7GCM5tU0TWZ6F5RI9XmmQTz5kK1dJtKeSZ
x6chr96LmEsuueexIWct9klT7KsyvY0D7jqI+w+6w4ef0o4T+V95buuI4XG1T6zoJhOjRxtpeaVi
PlopvX3fhJlCkqs7Gwz2DHUTIGLhVTThj5D+z0gZz9R0sO+Vs4dm4ZRtTsTCRe7p9WPmDkRwu+bN
ny6moZ0HRz8mTUrMHuE+SUqszgqFnOFz4pikGTX0LEsFqTMk2Ne0m9wBiZzjd7qQ5JKogWbdpjXc
ILfwt1EPZ9t0MYMqvjMf1PmmGiZxilx6PslgLUURGBez7Td8QqhDTsgF6Dh9fKvElcqnkGmN7xUh
+6is9WmDYBvXkzsggst9zVKnkICpIjwbOP12oESAHOhrm+EH5c1/pONZ30wkhaaWgbMWCNy/hnlL
Dw8bUP5QjDNzKzX+AoRVQ8/yL1PTJF7cOMwSnFJfNW7y2VIoCfSzeTVQQGCnrCJa6tBSKmdMPNlL
3Ni9M3xWh9zf2nV4rbgVXLgeRREOvy5vd+ma3oo1d6No20Lw9NQRtoibRcW+rnFj+lzkVoNKTETN
w62eZ5tSzau1a+GrI/3oFV08w7oW5LmT8YDU4vsllB9QHX3IIm8UUCm4ELPh5mHDa8wBqXzU7Qyc
fBWlPnYs56GJ7+YOqS2XvXa0KiZbPVCdNR7s24QrrmV3WD2KuNyNFrNWP+8YdmKtRQKlM8ehRW2I
iX9O5WtZWfEhqvXzrPgYLEuVkoZEfcyU9goNm6l+kzyAj/08Ru4VgSTNK5mwsXe0gYXMA8V7FUG6
JohIjpavbVutBX4xivbo+HGew4xWywgq4AqTFuhM7rDAyidgwhL+QKHwMjPY80YaVAHFfgZHW+/q
mUtXo7snv6awUsM6u+or7JQEJHvq1il3vvSa6kWWeTUDK76w4KA+hobMwj0R9L7GWUYI1qTArmtP
mOthXyJgCPPSqaJZzr5tcg4Uu0ZrijOAXcfU0mOoi5f/P+X5z0x57L855Xl6fg2Ltzwqyj8Y9/Br
fhz3WN+5tqBjQQgbNIamUy37Y7LE+E7DCO+4loknSFM1JjF/SZYw7HEtly20+CE+8vO8R4CrUx3b
tfiu4xqm/p+a95iCZ1YWQC6KfPf2L38iRgVC2nXkM9QR04HQfT3vKfvcNqIwxcMj8i2ukaYijEDN
asaNnmVp17vPhQEOKm8Bb3WueCjlgntCyQtEDoXLLre4dfDQvbgT0/E0ZZeBXX2HTJbIUqRyUxJC
nUvujTHmhijKlL19J4Z83oaKv8M5DtVHw5Wepe0Rs9wZJ+2NY+FgrQK2D6IaeSZVstJi5RHL+UuM
cULun4w9RNRdBg0Dnlm+78uoZUWa6kRSNMcLuuHKVqJmzQ8+FsadYfngblWAoXFY0nyFa2EOVazE
jGgBonDb6IuLMSoZg5THicn9kSEGVRSWuoJijt+6iz4hO+FXnt/NBKa4Ver3OX000pKuLJuhIQrh
z9tecS6hi2YXm6tYatKZmvl0HLCXpMF8UvQ33e4S5giMr1r3yOjhaZjUbSHUi9o5IDjG8VDU88gK
7KGbL3qZwNbGp222cLnNcIqpvwQGQ06dddqbO8Hnn/STMovXblvG7WMHBGE5zVAqB2KLA6mUIbpr
kSRYO5IZxK0Az9SFHKVwIXNGMFIN8m+VARXz68fa2ZlVcE7d+JQ5CXl2kCGebfG2GplPHIYMegTP
ApBJcNZK9+TWjrozIu12KG3G/0haFyWF5WGOM+6PWLs4Sir2cWRf67XDSEYYVzNpUEoUKM0qOgXb
W6VcrK7Kj0TId6oqPfdd5mUqmzGQbCRKuP6uTTTliHspvbW2vki5J2MxFDCmtXsLO8nCV2FFl7Rf
6LSmMI+n2zUcVM/tFA/rENUBLYF5/YBH4Qm7QeVlghmXj/tv0dkuTRP2fAyN7pi3ConfkfBhzmzK
yWmn7AfjprMxQEODoStTHbBVRs7OTblx9qabbVyNBXcwRvFJx2ChphbxTxKUVDCiGk051smPLzXo
laAhIRxb14M2ful61uUQDTAwy7oEwFgRJtS4Z5sW87K4Aed7lifNVjQ2pMRKWIQ1i22kKw9YNPKj
22kKREEQOIRNDqVS3YOshS8OdHlRWt0XbFcbt2ZtGpI9BzVU61jKk4cyanApjJKwrH1OlSrydCV4
mamt8HP/nJghsD3kDcKXF1c8V+nDbBvnqFZvdWdT6N1zFiHYhEX+BdvjNfa/QdOxQevXcZU92CRZ
FwFSsIOooV8jjKIi4KKenIeMTNtipqN+A4z5bCjJNeOnVWL7rJvKh9zOWPXbN8OEyO8+wiqrzrVi
PjKADLHRsmHui4fGLD85VX6bEkLPemXvxM1hNqR0CMeeTlHMxV0QXEHx3EDHe8BcCZavr4qdI7hP
l3FRYwM01nGhYOFuqE2A71JS4OS/pPNk7trmohVZcmZvA9FZE7IzF26fn+0GX+nZ4IzE1oQ2YSqa
yeDB+u0d4xAT9Ak6xoRxZ98brXJp+/4QYS3STNEuTZ438+sg8Rp0nJprzuJIh/KD6QO6KwK8trNi
bFUnZMKtscvh5fEJCDaxHTdyQU/KVLRMmF3N9AzSNKdaDPGm8uGAWKwytyQGj2VW06fWRLeOkeUM
6IiyV0b6NA9GfRyK19JkfWFgU/bKGANiVWi7uspvqpbTSxAOILKvfDEHVDocrFnITFxR4vUUiSfC
GE+iuvdLePYOGoATGedDXUK5HCm5X+ljdB0Hxk1CAjYdk43dCYBgTDPCQZTrTt/rxXzF/zOuJZ0M
3yNmZ964n4uEEcYQtp+doHyPRkUi0ZbD9ZCzSg2AZ3sdkcLOfQFV3O1SFljFC124LF6Fc3JT/2GE
29bPw44l+NJFEF3YJhtu19qTnySyVK/iJKLuz1LhoqpLVqDy5Ok+fTGLfNVR4jfk6iZTq5PDInNy
9mMKtmQCHEaX0/1cMN/Ax7lTQ/85sBp1cYo1976RIJcut+989OzEnh7FKJtSnfFsQtnoOMfiQrsR
SgtmLmA+GikXv2l7gDwMOfTaus0Nj1QUct/IzmhQ6Bwi6gIOZ7JWgFllq0+0hfaYLisILWoxgBJ0
5Ad0VN7aUmz9eKsq6RNQ14AAS743mWcs+wjRL6cz3VJ69inFtJ7JiS1SmzykooZbRT8TEZx8JDPq
6KhTFp46l29hAXC0cteJDeJMTwMPd/4V5emnqaxuyxla5YgYLNWxLfu9bjESRyOK2OLDMIpLMIt7
U2ClT3NC2pzfOQ71maYFQzWmJec/RkAn9GxIUN7A2JRAibFPVeOk5tACouRYREBPAXfvysBBzEiL
DgWqvlgjvM5GDWkFLNlNM8Dd+r5CztMwOdCx+ThVYO4tKPdpiljWBFrp2QAcg0zVDsKoP2sGA098
DUSOQgvJVJluE0fQxckuNXMDbhAmvH7HkWF449OsqtTxKFKg2RZ2hdDrvzGvkKnNcOMbyrY1IJuN
WPSplJ9eevD+x/zCwhx4NyqyXkiiS0gqR2di7vSYyeKs2/sGZztGcMI6zM6pywMVmcGmtavx4M/x
586u0HjJvYo4hfgW42Eo/HvqYIFU3LuQI1ZQbhu2PtmW+95rpun3nIPUz6DCq4FmHMxktJApSqJ1
YPq2hYuzvDK6hd6CtZwsCnMwhl3I4KXHtAvVReyDcpk7m/ZSEPM0R8SfqP7FmdfEC9PRXuyxvk6M
5gHPIvW9/aZ2ECqiiC4G+Hv7aqw/uYIMJcXaVlmo68q1H8aQrd0YYbGchownU3UvyZR9YndvHIm1
LrXRijgYn/siJo406M26UhXWV3601nNFXBCbMDe3LC7i4BFOIASx+WTmzSZEAEuTMFnPchOZyu1k
X2+oF5AfggXoz/GgsO+ECTRTXjV7vtySMuCr1jPZR+Kj22AgxyaoQ1jlNCgR+Kto7EDoZ3GIZ6Sf
4u0B1NLaHMMM7nrMKkKphuVcEKVT6vhak5vmgd2zZDg4po+WQ33MnLLQYJ89st9W2HfbcgPeshMX
ckueyM05vQiJp7Bfd+TGXWUHX8qtPFN5zJzs7lN2+T/8QW78LZgfU1PrG0Ygj2Nj07w1TK8g+LZY
mbttIAUEU0oJrhQVZl3lSKOvCXhQy1JKDwBRgZZKOcKWwgQ2b9wWUIqkZGGhXehSxKAEcxlLWaOW
Aoc23wQKgoc7ERyv2PAigiCHdFIYYcq0tqRUUkjRpJDyiY+O0qKnUHWNv9pGzB20GmYFODoLdqAU
YULUmBhVxkgFoMSZ0qXLhGaTS/EmzMwjRH2WQqCXJaO3we7qqVLyEQykYKp88LoeQykLCfShomO/
O5xVXjsak3ufuL67ymPatCDqMcmObhopNrlSdlLRnxJ0KNvKKGpUxEPPsEpGgG4dBGcQJHsFDcto
6ht4tNTLvHOxfWKNrjKYQ/RC1cNDjA7G29lKWQzluAHtpW4EilmgIp3RGLDK0NJKNDVfimsuKpuO
2jaBt8/QL1Z5Gpyah2Egcd3qvCOFifdXt7hHEZJv11hQkfEs/z3Bt8pMotmGFJPrme1sLXLf2hjP
NymJLzCpRN0Kz7eN185xL7aUDSspILZwbqWgGElpMagRGWvLfW40A+ORFCBblMhcTfdhM+cLn+zV
0vcH19NrsK8OCmaPkjlISVNH23SkyDmiduaTBbGZ4oH+gbEGEH5E0QB1tLD6J8VS74TT7YKYy1N8
tGl/ch4UQaIEfZUS75u2M885U3gmHYhAJpgZBNlGSrORFGlTKddSB7DWpIBbhi0NcCyK2PTae81+
nfJGX4ADfHZQfycpAzvxWyllYUUKxBjrbsB8UxEixeMCFTlqrH5jZew3pMCsS6l5RnMOpfjcf8jQ
Vnp21SpeqVKittGqsfKR+Ee9LiugA2AjqZFX9GRZY+vaJcG4LZ2gOORgkVbI5DibCfCSOu6L1SDb
pgfuh1FDX7pFFyYG3TI7Fya9cpMbLQq9we8WDRsHI/WdbX6Kq/lUs4+6tJ2fnduODjJRXAAmVFwJ
ob4M9Z2tucOxERVexLBhRoXy3FOqUXAfg6ObPaT+RENGRzleZGILVOmXiMcDHw7tqEw+3Qo6EjC1
T/llqNUD8VzMN9ifD00Q5FvYkP1CVexPKRuExzRWE7z+dA9P657kFF7/L+xaLG+cKGoqENqvyYlR
EepfetVKN3rNoj+AYxK3I+J4yDJnmlp13VitdipAKlGtfqyYu6zKlBFsN4XZgRXYNtarp8A2tVWj
W86WT8O+G5P+MNn9K2DVbj3lMYn50b1zaMHiqOBlscrpZLOot0biODpWrFVsCuOYRGI9dgFpI/b/
hIwZrrYkdjCFqeVSnfqHzrQAASYufCJFuy3VHlCMr3EttWXnElHuA30hJwvTzcaa+hsGSk9Jmgyr
lAWx2w75Xvj9K8p+f+xz6f6euXhzl/6YszvulCC641Xq2R3WRgA6LY+qbdg5t3XH6K8uW2sR0k3D
rH0IjjoNcBz6aj/Qz7ZsCeeBnkvvZlZk3H8M1iHFe8xQGWYMlT3NJ+hEIxCyPPZEY+pkJZzpYCqY
NywtumQdUKLG6IARZwEV7+NZT+EF6SYYyjklksvohiyvqNP9TFERo0rb3Tq3mp4V51JvCTZ12pdZ
bipBvrFMdINoVenBBd/afOqjx4hc8CkgKXpGvIKRzK60s7nt5L6vriLsi6PbMyfozEujUnEWZZhF
TAeA4DjmoFs7NPWhBF2D1fgqJDoRdY3G2wWk3R/ORmmei8Q16INW74CcUr7qmY2MG9nqWWcZ2sJJ
PSmOuIvrMT7U9dqy+ewU4s2Bh83pLBsy0k3AemflVmzrNFkSnNWgOmhkw7InfGNTuD3cCWe8aQUc
hID8JN05GSGONFwrQRBtoa1t51QZN7DyrsNhnD2NHBSp+7GHpd6yq2eJEgcmsxNCmC3JYBaxLEoL
LHuLAL+t54ZasNIafc1BQbjXo2wVzcQfMjsxPFX6esdKbLO2uqK1J1xok2otEh+gJA1lyhLLzdHJ
oRyVyZTi9GHqmHacf3TMlEpg7OJ3Ox+ylWrTTGJgC0J3OnFHFytyDckq7ODixghkdEmm656QOcGD
e9vQ7nxAuUunT0lwARCdh6WFk3IlJASvx5mQiL3DVGylprQyZLEB1lyL8Dk52o2Tq8m6VY0vAzcg
rMbZrWrmL3GencxAQNWSD9unGFW18LobRhXBH5xtXqf3jUMdwkRdhPlJKf16aVWE+kXczOskDMl2
Soy6PdqsEmjR0TqSMUy3F0lQPLWho65sHZoCS680xcMiyvkgUn83s1E/522QeY7MuHU5mfERy2g6
IwFQPgXCYTJPxuwOLGNAdQ7x+NjqxspuP3KhaekxYwQpBXh86XPqLymFEkvxhYDqsIpjqgcTHBl+
Y9/ZEu4+4ajAzSy3B3W9DZS6WvSYlgJBNFxV22ipBPwOH7BqLvapzXZIkf8U9gUUcComx5LTXKIx
jDzaNA6GUkXcpqmqYvIt2ZYBbHCcofCCPEsBAIbLKGd1Fsc6k9cpthfjgPNElFLqH4fVbLNMox+R
AWLRnEt8aVrGEes1sZ7BKKwtdQ/La9qMTfLl48W13FyA3g7s8ovwxTLMczhTQkBii1LYDLWOOcXH
QQ8N8sJRzt+FU3qDCegG4xoaJCB3ULcbnOgsNoicuf26ocLxiXXRNbWGTLacvjo08ZSwxO/WlOC4
+0SYXwyEO3B4A8lfn/qHlBw4PsFqW6Xg4bRijra1ZmwDAlBWh3EoYYIEKsNco2SYF1zwV6XJoDCI
691Ysr+fQ4MBm34Y9H5au6r/ks3Z62jxa6pugprryn0iH1rRGwDTIhdej4pK0WEOKErElk1B2x8F
pQMfaagvDugbdIwWB2mVf4JpJ4nlyCGKvMgXb0kzLCirvMKrWEIzra80VzkH99YFwnbojcBxrtjL
3lTdDIMSi7EmKMxS+dCXrXszR8FdykKEFlra6/eR/8Tm0b01NUrjuPDGuA88N4IG1uk1nX5Z6O8t
v+Owww7LjQgYZSvj2PW6x8CJjQOiaNqb11lB956Tw3FO+tNgbHOJEcxDigAzm1YQXZYSjsojXOAT
NOnuxAVtBQii5UaODAO58IKJZ23rqouB6MhCU6yi2CjAjTgXo4SwrTpRux9oiduDJdf5JOqVCmY4
8b28hhqzcAV+jrDCaAVI1sAjk166PsdsmLzamhmAyyiiZdLlxyHKHqpaAamfesArbywuIEtDbeJl
UgfP7E6pBKv41Fq5f3B7AdXCQTTo5pc+iFFoGYqrylwdO314ZHSJtqbNJ60anhwbsa+FHtNwui1m
p8u4j5QSRGRUOz6fFtIqZP4xdolymzd5ZLleNg9Qe2z7pJpu72FeFPupwPlLPwzo8OSILe9WEcHK
RXUXEYKc2ZEcSMKOBkGliNYKWr3FMDadpHSiNsYhmPSDmihegyHnWi+Gc2M0zRF7/DnI3fphSDGD
mhkvfSqvXWe2cfDZ8CVb4PxzXuDEzMZunyrpKphgFOK9QzyIxm5nsWgh500FnUZ7uSEZlRHdC+zC
wlVnup9DYRL3T+ojeQhuz+w/4t6H8aN1wHp9hTOvvq7jVPmsNtFGOO0tINBLCcWWzH+zV6LRXRql
mDHumDxdDHuqK2tgGzjsnTrsc01F5QQrtx/M+W5kgXFroxwec0176HRmrVauXhFOna98rQWL6IgX
Ry93QzJYHlydfIPANCKF6ZvOwuel2sS4pWMMXjNIKTPq5oVRaCtSadTRZMVp1Iw9AIN2iZPCExaX
jtAaGUKmLySiH6ywesXiwMIZyoQ39td+3PTkD3SKtUoyDJhHeX/IUc+gJFh1YhScpmdktXBtq+PL
0OEUy2kMRbT369UQwju0iNQvkRfX/49NM//L6/jPwXuxem6fvY9WrOvunXTzO/6vtvnzf/3Ld6+K
KG/viv+zH/rjX/RPv5yPvhYdGSmeQRAVOUPMjyclJ4UYoX41Gv14Sh/P949+Q/rcRm339g4UTzDw
NCw2PzpQAfnfn/4pLaiy/OHbkPYMnHECF88v32R5aH7vxf/x6/rhKP7xz3z1zJ/fsihfRU1bR6/t
V69dFRqE1L/zAPzq13x1AHSu4LZhOqD8+I9Z8C8PgP2dAJoMyuAHwOEvPhv/EAcAHf3v+wT87gEw
3O8c0xUqd5zfOgBCpVVNVV1V++G7Px7wf7zjQCbyqyjo75wJv3scTPU7WDi2Zli/+gQ437muIWDO
Yen7+O8f70xQBSFU6um+7QBo3wlBYJXxzA9vNafWL84EIb5z5efANsXP3+bx/tE+CBgxvvU4cEl0
LVW3xa+uheZ3OldCor4/HOm/65X/HT/08y0FFkP69nEzid6b37rn/N4P/HQ5/evv/+pe8dUPyq7H
Hx77L/eaP391eny8ub/45k9v9sfj/PjPf3yBf/3QXz3WT6/qp7/cRu/1c/0aTh/fmH58mufnjFvS
sXt5xwgWvX99tf/pM/6X5/Mvf/rq2f7ibf+jX3/BafM7v12iZ3+/BvPnk+uPfjvFl8lzXT6//tXz
525lgpz95kf4/t+H6D/+e0vTH272336U/wuv4/T8/b9ipvqNI/XxOrjpfOuR+v6//a//+Tb/9guQ
Tq1vfCO+//f0P/7td44Pt4pv/fUwIvLi+//x+4/BteNbH4MTofvNV/BxjfvW3/4YvafJ777FHwur
b32IQxc/D5L3/EeuPC6m3/o44KSLIXr/zXOOC/m3P8DfqrP9xs/qL8jYGTSpPyJjf+Mj/S0axjf+
+r/bhvmHj/Nbt5SfFxp/faP5aUvxW//s67uo/InX9P25/vP/BgAA//8=</cx:binary>
              </cx:geoCache>
            </cx:geography>
          </cx:layoutPr>
        </cx:series>
      </cx:plotAreaRegion>
    </cx:plotArea>
    <cx:legend pos="r" align="min" overlay="0"/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44EAAB-B652-4FCF-B336-77D90F3991C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B1DF4C3-898C-4C0F-91A1-C25FBF63C916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Razumevanje podataka</a:t>
          </a:r>
        </a:p>
      </dgm:t>
    </dgm:pt>
    <dgm:pt modelId="{B2BDD02F-E002-4ADD-BC2A-9FA7A3F33C0B}" type="parTrans" cxnId="{9E80D11F-AA81-4F7E-A9CF-2ACEFCEF9AD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48C3195-2B75-4381-A5DF-0C85950B1820}" type="sibTrans" cxnId="{9E80D11F-AA81-4F7E-A9CF-2ACEFCEF9AD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509486-47CC-4988-93A4-51D9EC6AD367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Donošenje poslovnih odluka</a:t>
          </a:r>
        </a:p>
      </dgm:t>
    </dgm:pt>
    <dgm:pt modelId="{00208AD0-B308-475D-B62B-A6A210523CC6}" type="parTrans" cxnId="{6148ADA9-D9E6-4B18-837C-0544C7FF1B3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A2F5FD8-CD1C-4179-AE32-C80BDCBE0374}" type="sibTrans" cxnId="{6148ADA9-D9E6-4B18-837C-0544C7FF1B3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E61D3B5-4AEA-4086-97BA-CD4999DBE026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Podrška za analizu podataka</a:t>
          </a:r>
        </a:p>
      </dgm:t>
    </dgm:pt>
    <dgm:pt modelId="{7B16BD49-6F5F-4725-A4DB-D847F966B703}" type="parTrans" cxnId="{FE79B783-72D1-45CC-9E18-87FA3213A28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02E7D54-7129-40FC-9EC1-5B0F51B19734}" type="sibTrans" cxnId="{FE79B783-72D1-45CC-9E18-87FA3213A28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2F728C3-9777-4521-B8DC-2B9CC3801150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Sticanje znanja o poslovanju</a:t>
          </a:r>
        </a:p>
      </dgm:t>
    </dgm:pt>
    <dgm:pt modelId="{2E0712BA-D163-4CD6-B036-7E62ADA2665D}" type="parTrans" cxnId="{E68484C3-6A03-47A5-BA77-AFDB0B5D1ACA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CC508C-EDDA-4F20-A04B-AD41AB0637C4}" type="sibTrans" cxnId="{E68484C3-6A03-47A5-BA77-AFDB0B5D1ACA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A8CA87D-9608-4799-B471-76D4618572E0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Donošenje zaključaka</a:t>
          </a:r>
        </a:p>
      </dgm:t>
    </dgm:pt>
    <dgm:pt modelId="{46B8CA20-7F73-44B7-AED3-3F494A190206}" type="parTrans" cxnId="{D535544A-852C-4907-B9DB-2740E2C5DC7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61D5FB7-4D53-4D7B-AD4F-42A0C822EC59}" type="sibTrans" cxnId="{D535544A-852C-4907-B9DB-2740E2C5DC7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8895858-13B1-4951-9653-371F9A1E45F7}" type="pres">
      <dgm:prSet presAssocID="{2744EAAB-B652-4FCF-B336-77D90F3991C1}" presName="diagram" presStyleCnt="0">
        <dgm:presLayoutVars>
          <dgm:dir/>
          <dgm:resizeHandles val="exact"/>
        </dgm:presLayoutVars>
      </dgm:prSet>
      <dgm:spPr/>
    </dgm:pt>
    <dgm:pt modelId="{82D6D039-AA73-432B-AA8C-B3C0B9388D24}" type="pres">
      <dgm:prSet presAssocID="{2B1DF4C3-898C-4C0F-91A1-C25FBF63C916}" presName="node" presStyleLbl="node1" presStyleIdx="0" presStyleCnt="5">
        <dgm:presLayoutVars>
          <dgm:bulletEnabled val="1"/>
        </dgm:presLayoutVars>
      </dgm:prSet>
      <dgm:spPr/>
    </dgm:pt>
    <dgm:pt modelId="{55B0095D-2E64-406D-94EB-D476A61EE199}" type="pres">
      <dgm:prSet presAssocID="{D48C3195-2B75-4381-A5DF-0C85950B1820}" presName="sibTrans" presStyleCnt="0"/>
      <dgm:spPr/>
    </dgm:pt>
    <dgm:pt modelId="{35151C97-9E20-4087-930C-FD32C3A65AF7}" type="pres">
      <dgm:prSet presAssocID="{AA8CA87D-9608-4799-B471-76D4618572E0}" presName="node" presStyleLbl="node1" presStyleIdx="1" presStyleCnt="5">
        <dgm:presLayoutVars>
          <dgm:bulletEnabled val="1"/>
        </dgm:presLayoutVars>
      </dgm:prSet>
      <dgm:spPr/>
    </dgm:pt>
    <dgm:pt modelId="{FD5C1E30-4142-448F-86E7-B3FE108B5FE7}" type="pres">
      <dgm:prSet presAssocID="{961D5FB7-4D53-4D7B-AD4F-42A0C822EC59}" presName="sibTrans" presStyleCnt="0"/>
      <dgm:spPr/>
    </dgm:pt>
    <dgm:pt modelId="{E558D0CF-3350-40E4-9987-AA37972A5BEC}" type="pres">
      <dgm:prSet presAssocID="{78509486-47CC-4988-93A4-51D9EC6AD367}" presName="node" presStyleLbl="node1" presStyleIdx="2" presStyleCnt="5">
        <dgm:presLayoutVars>
          <dgm:bulletEnabled val="1"/>
        </dgm:presLayoutVars>
      </dgm:prSet>
      <dgm:spPr/>
    </dgm:pt>
    <dgm:pt modelId="{D3FCE1EE-2709-439B-BE7A-DA7511F42E5A}" type="pres">
      <dgm:prSet presAssocID="{BA2F5FD8-CD1C-4179-AE32-C80BDCBE0374}" presName="sibTrans" presStyleCnt="0"/>
      <dgm:spPr/>
    </dgm:pt>
    <dgm:pt modelId="{0F6F5F9D-8C7F-475A-87B3-EC6B2D6B8189}" type="pres">
      <dgm:prSet presAssocID="{CE61D3B5-4AEA-4086-97BA-CD4999DBE026}" presName="node" presStyleLbl="node1" presStyleIdx="3" presStyleCnt="5">
        <dgm:presLayoutVars>
          <dgm:bulletEnabled val="1"/>
        </dgm:presLayoutVars>
      </dgm:prSet>
      <dgm:spPr/>
    </dgm:pt>
    <dgm:pt modelId="{DC5E68F3-0320-4672-B416-28CDB59CC660}" type="pres">
      <dgm:prSet presAssocID="{D02E7D54-7129-40FC-9EC1-5B0F51B19734}" presName="sibTrans" presStyleCnt="0"/>
      <dgm:spPr/>
    </dgm:pt>
    <dgm:pt modelId="{2C2200BB-AD5E-459D-B389-CECC9FB32CEB}" type="pres">
      <dgm:prSet presAssocID="{82F728C3-9777-4521-B8DC-2B9CC3801150}" presName="node" presStyleLbl="node1" presStyleIdx="4" presStyleCnt="5">
        <dgm:presLayoutVars>
          <dgm:bulletEnabled val="1"/>
        </dgm:presLayoutVars>
      </dgm:prSet>
      <dgm:spPr/>
    </dgm:pt>
  </dgm:ptLst>
  <dgm:cxnLst>
    <dgm:cxn modelId="{9E80D11F-AA81-4F7E-A9CF-2ACEFCEF9AD2}" srcId="{2744EAAB-B652-4FCF-B336-77D90F3991C1}" destId="{2B1DF4C3-898C-4C0F-91A1-C25FBF63C916}" srcOrd="0" destOrd="0" parTransId="{B2BDD02F-E002-4ADD-BC2A-9FA7A3F33C0B}" sibTransId="{D48C3195-2B75-4381-A5DF-0C85950B1820}"/>
    <dgm:cxn modelId="{E0F24427-F2A5-498D-A987-A1C9EC294621}" type="presOf" srcId="{2B1DF4C3-898C-4C0F-91A1-C25FBF63C916}" destId="{82D6D039-AA73-432B-AA8C-B3C0B9388D24}" srcOrd="0" destOrd="0" presId="urn:microsoft.com/office/officeart/2005/8/layout/default"/>
    <dgm:cxn modelId="{E1A38527-39E8-4ECD-8883-60E32B0B497A}" type="presOf" srcId="{CE61D3B5-4AEA-4086-97BA-CD4999DBE026}" destId="{0F6F5F9D-8C7F-475A-87B3-EC6B2D6B8189}" srcOrd="0" destOrd="0" presId="urn:microsoft.com/office/officeart/2005/8/layout/default"/>
    <dgm:cxn modelId="{F216EF2F-BDC7-45E0-BB93-37B0C430F89A}" type="presOf" srcId="{78509486-47CC-4988-93A4-51D9EC6AD367}" destId="{E558D0CF-3350-40E4-9987-AA37972A5BEC}" srcOrd="0" destOrd="0" presId="urn:microsoft.com/office/officeart/2005/8/layout/default"/>
    <dgm:cxn modelId="{7B618A3E-B65A-49AC-AC90-BB7DAD67A832}" type="presOf" srcId="{AA8CA87D-9608-4799-B471-76D4618572E0}" destId="{35151C97-9E20-4087-930C-FD32C3A65AF7}" srcOrd="0" destOrd="0" presId="urn:microsoft.com/office/officeart/2005/8/layout/default"/>
    <dgm:cxn modelId="{A6594D65-C72A-403E-A0D0-A8D6F6967F48}" type="presOf" srcId="{82F728C3-9777-4521-B8DC-2B9CC3801150}" destId="{2C2200BB-AD5E-459D-B389-CECC9FB32CEB}" srcOrd="0" destOrd="0" presId="urn:microsoft.com/office/officeart/2005/8/layout/default"/>
    <dgm:cxn modelId="{5F2B3A49-99CB-4C35-8CE3-D6B2F73A62ED}" type="presOf" srcId="{2744EAAB-B652-4FCF-B336-77D90F3991C1}" destId="{88895858-13B1-4951-9653-371F9A1E45F7}" srcOrd="0" destOrd="0" presId="urn:microsoft.com/office/officeart/2005/8/layout/default"/>
    <dgm:cxn modelId="{D535544A-852C-4907-B9DB-2740E2C5DC7E}" srcId="{2744EAAB-B652-4FCF-B336-77D90F3991C1}" destId="{AA8CA87D-9608-4799-B471-76D4618572E0}" srcOrd="1" destOrd="0" parTransId="{46B8CA20-7F73-44B7-AED3-3F494A190206}" sibTransId="{961D5FB7-4D53-4D7B-AD4F-42A0C822EC59}"/>
    <dgm:cxn modelId="{FE79B783-72D1-45CC-9E18-87FA3213A286}" srcId="{2744EAAB-B652-4FCF-B336-77D90F3991C1}" destId="{CE61D3B5-4AEA-4086-97BA-CD4999DBE026}" srcOrd="3" destOrd="0" parTransId="{7B16BD49-6F5F-4725-A4DB-D847F966B703}" sibTransId="{D02E7D54-7129-40FC-9EC1-5B0F51B19734}"/>
    <dgm:cxn modelId="{6148ADA9-D9E6-4B18-837C-0544C7FF1B36}" srcId="{2744EAAB-B652-4FCF-B336-77D90F3991C1}" destId="{78509486-47CC-4988-93A4-51D9EC6AD367}" srcOrd="2" destOrd="0" parTransId="{00208AD0-B308-475D-B62B-A6A210523CC6}" sibTransId="{BA2F5FD8-CD1C-4179-AE32-C80BDCBE0374}"/>
    <dgm:cxn modelId="{E68484C3-6A03-47A5-BA77-AFDB0B5D1ACA}" srcId="{2744EAAB-B652-4FCF-B336-77D90F3991C1}" destId="{82F728C3-9777-4521-B8DC-2B9CC3801150}" srcOrd="4" destOrd="0" parTransId="{2E0712BA-D163-4CD6-B036-7E62ADA2665D}" sibTransId="{CDCC508C-EDDA-4F20-A04B-AD41AB0637C4}"/>
    <dgm:cxn modelId="{1C34F2E2-BD2D-4359-B76E-BB2DEDD1AB9C}" type="presParOf" srcId="{88895858-13B1-4951-9653-371F9A1E45F7}" destId="{82D6D039-AA73-432B-AA8C-B3C0B9388D24}" srcOrd="0" destOrd="0" presId="urn:microsoft.com/office/officeart/2005/8/layout/default"/>
    <dgm:cxn modelId="{661596CE-AE99-4E2F-9C90-83476BB177B6}" type="presParOf" srcId="{88895858-13B1-4951-9653-371F9A1E45F7}" destId="{55B0095D-2E64-406D-94EB-D476A61EE199}" srcOrd="1" destOrd="0" presId="urn:microsoft.com/office/officeart/2005/8/layout/default"/>
    <dgm:cxn modelId="{EEEDBE92-56A6-4F9F-8CF5-C9EC992FB90F}" type="presParOf" srcId="{88895858-13B1-4951-9653-371F9A1E45F7}" destId="{35151C97-9E20-4087-930C-FD32C3A65AF7}" srcOrd="2" destOrd="0" presId="urn:microsoft.com/office/officeart/2005/8/layout/default"/>
    <dgm:cxn modelId="{064A1F8D-EDFA-488A-B7D5-BC3E5167B682}" type="presParOf" srcId="{88895858-13B1-4951-9653-371F9A1E45F7}" destId="{FD5C1E30-4142-448F-86E7-B3FE108B5FE7}" srcOrd="3" destOrd="0" presId="urn:microsoft.com/office/officeart/2005/8/layout/default"/>
    <dgm:cxn modelId="{82796D5A-B283-48DE-A4E2-64556CBAB0C2}" type="presParOf" srcId="{88895858-13B1-4951-9653-371F9A1E45F7}" destId="{E558D0CF-3350-40E4-9987-AA37972A5BEC}" srcOrd="4" destOrd="0" presId="urn:microsoft.com/office/officeart/2005/8/layout/default"/>
    <dgm:cxn modelId="{99C4BA0E-A678-4464-BC2A-FAA714034441}" type="presParOf" srcId="{88895858-13B1-4951-9653-371F9A1E45F7}" destId="{D3FCE1EE-2709-439B-BE7A-DA7511F42E5A}" srcOrd="5" destOrd="0" presId="urn:microsoft.com/office/officeart/2005/8/layout/default"/>
    <dgm:cxn modelId="{2287AA3C-FC70-4883-AB43-57095F78F4DA}" type="presParOf" srcId="{88895858-13B1-4951-9653-371F9A1E45F7}" destId="{0F6F5F9D-8C7F-475A-87B3-EC6B2D6B8189}" srcOrd="6" destOrd="0" presId="urn:microsoft.com/office/officeart/2005/8/layout/default"/>
    <dgm:cxn modelId="{AB7509C2-D5C4-4DD0-8B55-F458036704E6}" type="presParOf" srcId="{88895858-13B1-4951-9653-371F9A1E45F7}" destId="{DC5E68F3-0320-4672-B416-28CDB59CC660}" srcOrd="7" destOrd="0" presId="urn:microsoft.com/office/officeart/2005/8/layout/default"/>
    <dgm:cxn modelId="{4C1AD702-1909-4471-AEFD-FC214BCFE95A}" type="presParOf" srcId="{88895858-13B1-4951-9653-371F9A1E45F7}" destId="{2C2200BB-AD5E-459D-B389-CECC9FB32CE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poređenje veličina kategorija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Efektivno u prikazivanju podataka o procentima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EDA8C8E-FCFA-4330-858F-B4258605CBC6}">
      <dgm:prSet/>
      <dgm:spPr/>
      <dgm:t>
        <a:bodyPr/>
        <a:lstStyle/>
        <a:p>
          <a:r>
            <a:rPr lang="pl-PL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Pogodno za analizu trendova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DD9E5A0-0E7F-40C3-9CCA-39E357B668EA}" type="parTrans" cxnId="{3EE13B0F-DB3D-4CC8-82BA-492EC1236A6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BE14DCA-92D9-4422-B40A-E149D899211F}" type="sibTrans" cxnId="{3EE13B0F-DB3D-4CC8-82BA-492EC1236A6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E475F7C-F310-490F-8F3A-7DA2E47AC8FA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Tačno pokazuje meru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69244CF-438F-42A3-9DF8-19C7A50A0405}" type="parTrans" cxnId="{FB53EF77-20FD-4205-BA03-9A37A1808CB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391BC1A-61A6-4DF3-B94E-02DADE404C63}" type="sibTrans" cxnId="{FB53EF77-20FD-4205-BA03-9A37A1808CB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5DE93F1-E7DA-44F1-9E9A-3045E8B5AEDD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Dostupan široj zajednici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A08F79C-DB62-4333-A5E0-05C2A442FA7B}" type="parTrans" cxnId="{DCC8943E-F43D-493B-B2C5-ABD89136543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5C18ACC-E619-42D7-A86E-F945D5877ABC}" type="sibTrans" cxnId="{DCC8943E-F43D-493B-B2C5-ABD89136543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B115665-5902-4543-B880-3198D41C74E5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predstavljanje odnosa između varijabli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4D1F05A-A58E-4065-9B7A-E63BB768CE65}" type="parTrans" cxnId="{33E9E345-6A76-4E9E-AF17-F2CB9C04409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B21B533-C501-4135-A600-DEE81A0F18F1}" type="sibTrans" cxnId="{33E9E345-6A76-4E9E-AF17-F2CB9C04409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6B08E060-8097-4F8E-8515-E42E80146BB1}" type="pres">
      <dgm:prSet presAssocID="{E4D1F05A-A58E-4065-9B7A-E63BB768CE65}" presName="Name13" presStyleLbl="parChTrans1D2" presStyleIdx="1" presStyleCnt="6"/>
      <dgm:spPr/>
    </dgm:pt>
    <dgm:pt modelId="{2C589EAA-AF60-4A1B-BE95-00C5B715B250}" type="pres">
      <dgm:prSet presAssocID="{5B115665-5902-4543-B880-3198D41C74E5}" presName="childText" presStyleLbl="bgAcc1" presStyleIdx="1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2" presStyleCnt="6"/>
      <dgm:spPr/>
    </dgm:pt>
    <dgm:pt modelId="{B18E92D9-1C60-40FC-9AC8-636CF863322C}" type="pres">
      <dgm:prSet presAssocID="{F54F8A28-F621-415E-91C8-BFE1F33DD094}" presName="childText" presStyleLbl="bgAcc1" presStyleIdx="2" presStyleCnt="6">
        <dgm:presLayoutVars>
          <dgm:bulletEnabled val="1"/>
        </dgm:presLayoutVars>
      </dgm:prSet>
      <dgm:spPr/>
    </dgm:pt>
    <dgm:pt modelId="{67AA458F-4ED5-466C-A4D6-A4E2A588891E}" type="pres">
      <dgm:prSet presAssocID="{DDD9E5A0-0E7F-40C3-9CCA-39E357B668EA}" presName="Name13" presStyleLbl="parChTrans1D2" presStyleIdx="3" presStyleCnt="6"/>
      <dgm:spPr/>
    </dgm:pt>
    <dgm:pt modelId="{BA396316-CD97-43A1-8396-CBD11C082025}" type="pres">
      <dgm:prSet presAssocID="{FEDA8C8E-FCFA-4330-858F-B4258605CBC6}" presName="childText" presStyleLbl="bgAcc1" presStyleIdx="3" presStyleCnt="6">
        <dgm:presLayoutVars>
          <dgm:bulletEnabled val="1"/>
        </dgm:presLayoutVars>
      </dgm:prSet>
      <dgm:spPr/>
    </dgm:pt>
    <dgm:pt modelId="{2F007312-8A8A-43AF-AD3B-4C33937744F7}" type="pres">
      <dgm:prSet presAssocID="{669244CF-438F-42A3-9DF8-19C7A50A0405}" presName="Name13" presStyleLbl="parChTrans1D2" presStyleIdx="4" presStyleCnt="6"/>
      <dgm:spPr/>
    </dgm:pt>
    <dgm:pt modelId="{624E17CC-7173-49E8-AF86-596CC827CC71}" type="pres">
      <dgm:prSet presAssocID="{1E475F7C-F310-490F-8F3A-7DA2E47AC8FA}" presName="childText" presStyleLbl="bgAcc1" presStyleIdx="4" presStyleCnt="6">
        <dgm:presLayoutVars>
          <dgm:bulletEnabled val="1"/>
        </dgm:presLayoutVars>
      </dgm:prSet>
      <dgm:spPr/>
    </dgm:pt>
    <dgm:pt modelId="{C34E9208-CD2F-4E30-94D1-F9979BAD61DC}" type="pres">
      <dgm:prSet presAssocID="{FA08F79C-DB62-4333-A5E0-05C2A442FA7B}" presName="Name13" presStyleLbl="parChTrans1D2" presStyleIdx="5" presStyleCnt="6"/>
      <dgm:spPr/>
    </dgm:pt>
    <dgm:pt modelId="{0BC9D1D8-6D7C-41AB-BB57-5305370189E1}" type="pres">
      <dgm:prSet presAssocID="{25DE93F1-E7DA-44F1-9E9A-3045E8B5AEDD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3EE13B0F-DB3D-4CC8-82BA-492EC1236A6D}" srcId="{4CCB6188-6732-4313-9230-11A5AE6B01FA}" destId="{FEDA8C8E-FCFA-4330-858F-B4258605CBC6}" srcOrd="1" destOrd="0" parTransId="{DDD9E5A0-0E7F-40C3-9CCA-39E357B668EA}" sibTransId="{7BE14DCA-92D9-4422-B40A-E149D899211F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44A6F118-5907-486A-A1D1-EE215F6E680C}" type="presOf" srcId="{FEDA8C8E-FCFA-4330-858F-B4258605CBC6}" destId="{BA396316-CD97-43A1-8396-CBD11C082025}" srcOrd="0" destOrd="0" presId="urn:microsoft.com/office/officeart/2005/8/layout/hierarchy3"/>
    <dgm:cxn modelId="{96C7C324-B5AA-4FDF-B251-8D10CFA7BBB0}" type="presOf" srcId="{25DE93F1-E7DA-44F1-9E9A-3045E8B5AEDD}" destId="{0BC9D1D8-6D7C-41AB-BB57-5305370189E1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DCC8943E-F43D-493B-B2C5-ABD89136543E}" srcId="{4CCB6188-6732-4313-9230-11A5AE6B01FA}" destId="{25DE93F1-E7DA-44F1-9E9A-3045E8B5AEDD}" srcOrd="3" destOrd="0" parTransId="{FA08F79C-DB62-4333-A5E0-05C2A442FA7B}" sibTransId="{95C18ACC-E619-42D7-A86E-F945D5877ABC}"/>
    <dgm:cxn modelId="{5060D75B-DE9A-4C8A-BF65-368F2CB74FE7}" type="presOf" srcId="{E4D1F05A-A58E-4065-9B7A-E63BB768CE65}" destId="{6B08E060-8097-4F8E-8515-E42E80146BB1}" srcOrd="0" destOrd="0" presId="urn:microsoft.com/office/officeart/2005/8/layout/hierarchy3"/>
    <dgm:cxn modelId="{33E9E345-6A76-4E9E-AF17-F2CB9C044093}" srcId="{52334C6C-F07B-405A-8708-A52E2243E85D}" destId="{5B115665-5902-4543-B880-3198D41C74E5}" srcOrd="1" destOrd="0" parTransId="{E4D1F05A-A58E-4065-9B7A-E63BB768CE65}" sibTransId="{BB21B533-C501-4135-A600-DEE81A0F18F1}"/>
    <dgm:cxn modelId="{12F19566-DF74-4B0B-9F8F-14DE94D5D0C4}" type="presOf" srcId="{DDD9E5A0-0E7F-40C3-9CCA-39E357B668EA}" destId="{67AA458F-4ED5-466C-A4D6-A4E2A588891E}" srcOrd="0" destOrd="0" presId="urn:microsoft.com/office/officeart/2005/8/layout/hierarchy3"/>
    <dgm:cxn modelId="{E1F21752-0F1A-4D4D-BB94-8AFA9973FF88}" type="presOf" srcId="{5B115665-5902-4543-B880-3198D41C74E5}" destId="{2C589EAA-AF60-4A1B-BE95-00C5B715B250}" srcOrd="0" destOrd="0" presId="urn:microsoft.com/office/officeart/2005/8/layout/hierarchy3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FB53EF77-20FD-4205-BA03-9A37A1808CB1}" srcId="{4CCB6188-6732-4313-9230-11A5AE6B01FA}" destId="{1E475F7C-F310-490F-8F3A-7DA2E47AC8FA}" srcOrd="2" destOrd="0" parTransId="{669244CF-438F-42A3-9DF8-19C7A50A0405}" sibTransId="{2391BC1A-61A6-4DF3-B94E-02DADE404C63}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813027A2-4D78-48F5-A00A-8430D6629058}" type="presOf" srcId="{FA08F79C-DB62-4333-A5E0-05C2A442FA7B}" destId="{C34E9208-CD2F-4E30-94D1-F9979BAD61DC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B7EA4BB1-F085-423B-89BC-6FB9C2D00061}" type="presOf" srcId="{1E475F7C-F310-490F-8F3A-7DA2E47AC8FA}" destId="{624E17CC-7173-49E8-AF86-596CC827CC71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4B77ADDD-E93A-4F25-AB3D-DCBBAB1D366D}" type="presOf" srcId="{669244CF-438F-42A3-9DF8-19C7A50A0405}" destId="{2F007312-8A8A-43AF-AD3B-4C33937744F7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4A094A91-5EB5-4E50-87AC-5E906DCB58C5}" type="presParOf" srcId="{24550606-3E24-439C-AAC2-7A105F571EFF}" destId="{6B08E060-8097-4F8E-8515-E42E80146BB1}" srcOrd="2" destOrd="0" presId="urn:microsoft.com/office/officeart/2005/8/layout/hierarchy3"/>
    <dgm:cxn modelId="{F48E5AD1-C033-4512-8F0E-C959982578BD}" type="presParOf" srcId="{24550606-3E24-439C-AAC2-7A105F571EFF}" destId="{2C589EAA-AF60-4A1B-BE95-00C5B715B250}" srcOrd="3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BA12930A-E522-49BE-9C32-29ACE53CC7AE}" type="presParOf" srcId="{D6981D6E-27D9-4B52-A537-A2CC752D9141}" destId="{67AA458F-4ED5-466C-A4D6-A4E2A588891E}" srcOrd="2" destOrd="0" presId="urn:microsoft.com/office/officeart/2005/8/layout/hierarchy3"/>
    <dgm:cxn modelId="{375D7961-AC69-4CDF-9D09-87BDDBA8EA03}" type="presParOf" srcId="{D6981D6E-27D9-4B52-A537-A2CC752D9141}" destId="{BA396316-CD97-43A1-8396-CBD11C082025}" srcOrd="3" destOrd="0" presId="urn:microsoft.com/office/officeart/2005/8/layout/hierarchy3"/>
    <dgm:cxn modelId="{44631DD8-18E6-4BC1-AEF8-521B5A1A8A0E}" type="presParOf" srcId="{D6981D6E-27D9-4B52-A537-A2CC752D9141}" destId="{2F007312-8A8A-43AF-AD3B-4C33937744F7}" srcOrd="4" destOrd="0" presId="urn:microsoft.com/office/officeart/2005/8/layout/hierarchy3"/>
    <dgm:cxn modelId="{1328C65A-55EB-42CC-A445-A96937677443}" type="presParOf" srcId="{D6981D6E-27D9-4B52-A537-A2CC752D9141}" destId="{624E17CC-7173-49E8-AF86-596CC827CC71}" srcOrd="5" destOrd="0" presId="urn:microsoft.com/office/officeart/2005/8/layout/hierarchy3"/>
    <dgm:cxn modelId="{8B618897-CF04-4891-8372-C5B584B03054}" type="presParOf" srcId="{D6981D6E-27D9-4B52-A537-A2CC752D9141}" destId="{C34E9208-CD2F-4E30-94D1-F9979BAD61DC}" srcOrd="6" destOrd="0" presId="urn:microsoft.com/office/officeart/2005/8/layout/hierarchy3"/>
    <dgm:cxn modelId="{A3DA3941-5A73-4A67-BAEB-40B064B35C5F}" type="presParOf" srcId="{D6981D6E-27D9-4B52-A537-A2CC752D9141}" destId="{0BC9D1D8-6D7C-41AB-BB57-5305370189E1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Dostupan široj zajednici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Efektivno u prikazivanju podataka o procentima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C74412C-ABB6-46DF-8B5B-D7F6B8672B8B}">
      <dgm:prSet/>
      <dgm:spPr/>
      <dgm:t>
        <a:bodyPr/>
        <a:lstStyle/>
        <a:p>
          <a:r>
            <a:rPr lang="pl-PL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Pogodno za analizu trendova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546DEE4-7BD6-4354-9349-127755896260}" type="parTrans" cxnId="{5AFA8E17-898E-49F6-88DB-4FE409BBD21A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C02511E-F7A5-4BB4-803F-2CD3AAD1E2A2}" type="sibTrans" cxnId="{5AFA8E17-898E-49F6-88DB-4FE409BBD21A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58AF1C9-591A-4E02-870D-2FA5179EA67D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Tačno pokazuje meru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DB65C03-04F7-4795-B004-39D198FE986F}" type="parTrans" cxnId="{014FA0D0-0245-4426-925E-48CD7525081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0EC0B2C-7521-4146-8E2F-A505513A6C56}" type="sibTrans" cxnId="{014FA0D0-0245-4426-925E-48CD7525081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4ADCA9F-AC2C-4327-8ADE-B83E550E79E7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predstavljanje odnosa između varijabli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48F8A28-045B-40FD-954E-DDA9F11ADCFE}" type="parTrans" cxnId="{67D6857F-B119-4EB2-B2CD-86EA43915B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D113D99-89A8-4D6B-8998-B838183BA675}" type="sibTrans" cxnId="{67D6857F-B119-4EB2-B2CD-86EA43915B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D3F8F25-D382-4FDD-9AB7-1682EFE69EB1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poređenje veličina kategorija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5B03F99-5043-4BF8-9B84-3E82D41AC64D}" type="parTrans" cxnId="{EFD00711-5024-4FB7-B642-54A47F74137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E989CBF-89FB-4C96-B98C-E43DF1213024}" type="sibTrans" cxnId="{EFD00711-5024-4FB7-B642-54A47F74137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0CECB7A3-FC04-42F4-81DA-E11E1A84F96B}" type="pres">
      <dgm:prSet presAssocID="{E5B03F99-5043-4BF8-9B84-3E82D41AC64D}" presName="Name13" presStyleLbl="parChTrans1D2" presStyleIdx="1" presStyleCnt="6"/>
      <dgm:spPr/>
    </dgm:pt>
    <dgm:pt modelId="{4E55CD6B-D858-4651-9638-4BA507740D00}" type="pres">
      <dgm:prSet presAssocID="{1D3F8F25-D382-4FDD-9AB7-1682EFE69EB1}" presName="childText" presStyleLbl="bgAcc1" presStyleIdx="1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2" presStyleCnt="6"/>
      <dgm:spPr/>
    </dgm:pt>
    <dgm:pt modelId="{B18E92D9-1C60-40FC-9AC8-636CF863322C}" type="pres">
      <dgm:prSet presAssocID="{F54F8A28-F621-415E-91C8-BFE1F33DD094}" presName="childText" presStyleLbl="bgAcc1" presStyleIdx="2" presStyleCnt="6">
        <dgm:presLayoutVars>
          <dgm:bulletEnabled val="1"/>
        </dgm:presLayoutVars>
      </dgm:prSet>
      <dgm:spPr/>
    </dgm:pt>
    <dgm:pt modelId="{E145FEDF-FD0C-405B-8162-4CCD6D6AE04F}" type="pres">
      <dgm:prSet presAssocID="{1546DEE4-7BD6-4354-9349-127755896260}" presName="Name13" presStyleLbl="parChTrans1D2" presStyleIdx="3" presStyleCnt="6"/>
      <dgm:spPr/>
    </dgm:pt>
    <dgm:pt modelId="{55D6E63D-339A-4D75-AEA1-9183ADE2A01D}" type="pres">
      <dgm:prSet presAssocID="{EC74412C-ABB6-46DF-8B5B-D7F6B8672B8B}" presName="childText" presStyleLbl="bgAcc1" presStyleIdx="3" presStyleCnt="6">
        <dgm:presLayoutVars>
          <dgm:bulletEnabled val="1"/>
        </dgm:presLayoutVars>
      </dgm:prSet>
      <dgm:spPr/>
    </dgm:pt>
    <dgm:pt modelId="{65F716D0-1765-4F60-98E9-AE0C704A8170}" type="pres">
      <dgm:prSet presAssocID="{0DB65C03-04F7-4795-B004-39D198FE986F}" presName="Name13" presStyleLbl="parChTrans1D2" presStyleIdx="4" presStyleCnt="6"/>
      <dgm:spPr/>
    </dgm:pt>
    <dgm:pt modelId="{CEAF1B56-0954-4712-A6CF-D608E18B7471}" type="pres">
      <dgm:prSet presAssocID="{558AF1C9-591A-4E02-870D-2FA5179EA67D}" presName="childText" presStyleLbl="bgAcc1" presStyleIdx="4" presStyleCnt="6">
        <dgm:presLayoutVars>
          <dgm:bulletEnabled val="1"/>
        </dgm:presLayoutVars>
      </dgm:prSet>
      <dgm:spPr/>
    </dgm:pt>
    <dgm:pt modelId="{835B8656-95AF-4618-B0CF-7485BF82072A}" type="pres">
      <dgm:prSet presAssocID="{648F8A28-045B-40FD-954E-DDA9F11ADCFE}" presName="Name13" presStyleLbl="parChTrans1D2" presStyleIdx="5" presStyleCnt="6"/>
      <dgm:spPr/>
    </dgm:pt>
    <dgm:pt modelId="{4292F47D-BF2F-40F5-AE8C-D9C3963A8A98}" type="pres">
      <dgm:prSet presAssocID="{14ADCA9F-AC2C-4327-8ADE-B83E550E79E7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638D3007-84D5-48BF-96D8-8C10777B39E3}" type="presOf" srcId="{1546DEE4-7BD6-4354-9349-127755896260}" destId="{E145FEDF-FD0C-405B-8162-4CCD6D6AE04F}" srcOrd="0" destOrd="0" presId="urn:microsoft.com/office/officeart/2005/8/layout/hierarchy3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EFD00711-5024-4FB7-B642-54A47F741379}" srcId="{52334C6C-F07B-405A-8708-A52E2243E85D}" destId="{1D3F8F25-D382-4FDD-9AB7-1682EFE69EB1}" srcOrd="1" destOrd="0" parTransId="{E5B03F99-5043-4BF8-9B84-3E82D41AC64D}" sibTransId="{3E989CBF-89FB-4C96-B98C-E43DF1213024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5AFA8E17-898E-49F6-88DB-4FE409BBD21A}" srcId="{4CCB6188-6732-4313-9230-11A5AE6B01FA}" destId="{EC74412C-ABB6-46DF-8B5B-D7F6B8672B8B}" srcOrd="1" destOrd="0" parTransId="{1546DEE4-7BD6-4354-9349-127755896260}" sibTransId="{7C02511E-F7A5-4BB4-803F-2CD3AAD1E2A2}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FD3D7868-DBF0-4731-BE3D-19A5806D8BE7}" type="presOf" srcId="{648F8A28-045B-40FD-954E-DDA9F11ADCFE}" destId="{835B8656-95AF-4618-B0CF-7485BF82072A}" srcOrd="0" destOrd="0" presId="urn:microsoft.com/office/officeart/2005/8/layout/hierarchy3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DB7C9D58-5FED-4714-8B70-9717B30E0360}" type="presOf" srcId="{14ADCA9F-AC2C-4327-8ADE-B83E550E79E7}" destId="{4292F47D-BF2F-40F5-AE8C-D9C3963A8A98}" srcOrd="0" destOrd="0" presId="urn:microsoft.com/office/officeart/2005/8/layout/hierarchy3"/>
    <dgm:cxn modelId="{67D6857F-B119-4EB2-B2CD-86EA43915B7D}" srcId="{4CCB6188-6732-4313-9230-11A5AE6B01FA}" destId="{14ADCA9F-AC2C-4327-8ADE-B83E550E79E7}" srcOrd="3" destOrd="0" parTransId="{648F8A28-045B-40FD-954E-DDA9F11ADCFE}" sibTransId="{0D113D99-89A8-4D6B-8998-B838183BA675}"/>
    <dgm:cxn modelId="{7BBD7984-EA92-41A0-A564-9616FAB0C7A9}" type="presOf" srcId="{0DB65C03-04F7-4795-B004-39D198FE986F}" destId="{65F716D0-1765-4F60-98E9-AE0C704A8170}" srcOrd="0" destOrd="0" presId="urn:microsoft.com/office/officeart/2005/8/layout/hierarchy3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50A81298-86F1-4A6B-B85E-D1E1124EDDB0}" type="presOf" srcId="{1D3F8F25-D382-4FDD-9AB7-1682EFE69EB1}" destId="{4E55CD6B-D858-4651-9638-4BA507740D00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5D271EB0-8A6A-4C54-88B8-73C3FD90227F}" type="presOf" srcId="{558AF1C9-591A-4E02-870D-2FA5179EA67D}" destId="{CEAF1B56-0954-4712-A6CF-D608E18B7471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014FA0D0-0245-4426-925E-48CD7525081C}" srcId="{4CCB6188-6732-4313-9230-11A5AE6B01FA}" destId="{558AF1C9-591A-4E02-870D-2FA5179EA67D}" srcOrd="2" destOrd="0" parTransId="{0DB65C03-04F7-4795-B004-39D198FE986F}" sibTransId="{30EC0B2C-7521-4146-8E2F-A505513A6C56}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8163AEDB-44C7-4F98-A7BB-873B678FB37F}" type="presOf" srcId="{EC74412C-ABB6-46DF-8B5B-D7F6B8672B8B}" destId="{55D6E63D-339A-4D75-AEA1-9183ADE2A01D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F125A4E4-088E-4340-BBAE-7C1082851450}" type="presOf" srcId="{E5B03F99-5043-4BF8-9B84-3E82D41AC64D}" destId="{0CECB7A3-FC04-42F4-81DA-E11E1A84F96B}" srcOrd="0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3CF9D1FE-64F5-46A9-9ACD-41D6939A6A72}" type="presParOf" srcId="{24550606-3E24-439C-AAC2-7A105F571EFF}" destId="{0CECB7A3-FC04-42F4-81DA-E11E1A84F96B}" srcOrd="2" destOrd="0" presId="urn:microsoft.com/office/officeart/2005/8/layout/hierarchy3"/>
    <dgm:cxn modelId="{29FE8A2A-F783-418B-AFEA-C02514FAAC56}" type="presParOf" srcId="{24550606-3E24-439C-AAC2-7A105F571EFF}" destId="{4E55CD6B-D858-4651-9638-4BA507740D00}" srcOrd="3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FB3FEBA0-6E42-4F5D-A4E9-6E6530B209CF}" type="presParOf" srcId="{D6981D6E-27D9-4B52-A537-A2CC752D9141}" destId="{E145FEDF-FD0C-405B-8162-4CCD6D6AE04F}" srcOrd="2" destOrd="0" presId="urn:microsoft.com/office/officeart/2005/8/layout/hierarchy3"/>
    <dgm:cxn modelId="{CFDB0E0B-C001-4D3A-88AD-427169A4844F}" type="presParOf" srcId="{D6981D6E-27D9-4B52-A537-A2CC752D9141}" destId="{55D6E63D-339A-4D75-AEA1-9183ADE2A01D}" srcOrd="3" destOrd="0" presId="urn:microsoft.com/office/officeart/2005/8/layout/hierarchy3"/>
    <dgm:cxn modelId="{7050ECE3-EDAF-4CF4-A9D4-7DE7D4EC3049}" type="presParOf" srcId="{D6981D6E-27D9-4B52-A537-A2CC752D9141}" destId="{65F716D0-1765-4F60-98E9-AE0C704A8170}" srcOrd="4" destOrd="0" presId="urn:microsoft.com/office/officeart/2005/8/layout/hierarchy3"/>
    <dgm:cxn modelId="{E55C162A-9170-4053-8CD9-8BD370061F15}" type="presParOf" srcId="{D6981D6E-27D9-4B52-A537-A2CC752D9141}" destId="{CEAF1B56-0954-4712-A6CF-D608E18B7471}" srcOrd="5" destOrd="0" presId="urn:microsoft.com/office/officeart/2005/8/layout/hierarchy3"/>
    <dgm:cxn modelId="{454DD042-BAED-4892-BB75-8D9B279FF324}" type="presParOf" srcId="{D6981D6E-27D9-4B52-A537-A2CC752D9141}" destId="{835B8656-95AF-4618-B0CF-7485BF82072A}" srcOrd="6" destOrd="0" presId="urn:microsoft.com/office/officeart/2005/8/layout/hierarchy3"/>
    <dgm:cxn modelId="{902D2010-FA1B-42FF-8B83-C8DBFB75482A}" type="presParOf" srcId="{D6981D6E-27D9-4B52-A537-A2CC752D9141}" destId="{4292F47D-BF2F-40F5-AE8C-D9C3963A8A98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Efektivno u prikazivanju podataka o procentima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pl-PL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Pogodno za analizu trendova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76CA41D-0D62-4EDC-89BB-C9ABEB457716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Tačno pokazuje meru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CCAA7C-1079-413F-B108-C4D35BF75FA8}" type="parTrans" cxnId="{CBF2423C-92AA-4525-8DFD-762BA1660F7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5CFA0A9-E8AD-4DF7-9320-1ED1EC9E88F7}" type="sibTrans" cxnId="{CBF2423C-92AA-4525-8DFD-762BA1660F7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6E6798A-5653-4D7A-9349-B8EE32978BEA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predstavljanje odnosa između varijabli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19C8223-4D1D-48BC-A957-863B38A1DEE4}" type="parTrans" cxnId="{00512A6A-F552-41A3-A4C0-5534E53DDF9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01874EE-A687-4C87-9EA6-EA98594C2F31}" type="sibTrans" cxnId="{00512A6A-F552-41A3-A4C0-5534E53DDF9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29847DF-7828-4CDF-BBEC-43FF301FD7D1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Dostupan široj zajednici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408DB90-8B05-47AB-AF68-572852EA7B14}" type="parTrans" cxnId="{932F1F7C-4A3F-4FA6-A0EB-F4BCC09D5BA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56E8904-DBBE-40B9-B7C0-ACC66770A89F}" type="sibTrans" cxnId="{932F1F7C-4A3F-4FA6-A0EB-F4BCC09D5BA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59A1BE-C3B4-4F4B-A592-F47D4FFBC3DC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poređenje veličina kategorija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70C78CF-5933-41C0-875E-26E92C9A7336}" type="parTrans" cxnId="{1C41AF6D-9552-4B57-BE84-7FC92B61A58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C8436C1-B900-495A-A568-2246C499BE87}" type="sibTrans" cxnId="{1C41AF6D-9552-4B57-BE84-7FC92B61A58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0937762D-6734-4B35-9323-E1E85F7BB3CB}" type="pres">
      <dgm:prSet presAssocID="{8408DB90-8B05-47AB-AF68-572852EA7B14}" presName="Name13" presStyleLbl="parChTrans1D2" presStyleIdx="1" presStyleCnt="6"/>
      <dgm:spPr/>
    </dgm:pt>
    <dgm:pt modelId="{39FAC814-2908-4A55-9F8C-0F730D84CEF2}" type="pres">
      <dgm:prSet presAssocID="{F29847DF-7828-4CDF-BBEC-43FF301FD7D1}" presName="childText" presStyleLbl="bgAcc1" presStyleIdx="1" presStyleCnt="6">
        <dgm:presLayoutVars>
          <dgm:bulletEnabled val="1"/>
        </dgm:presLayoutVars>
      </dgm:prSet>
      <dgm:spPr/>
    </dgm:pt>
    <dgm:pt modelId="{66D3BEFB-B8A5-402C-BB7C-63FA9D419FBA}" type="pres">
      <dgm:prSet presAssocID="{870C78CF-5933-41C0-875E-26E92C9A7336}" presName="Name13" presStyleLbl="parChTrans1D2" presStyleIdx="2" presStyleCnt="6"/>
      <dgm:spPr/>
    </dgm:pt>
    <dgm:pt modelId="{58B853AE-B466-416C-892E-6F570D50F260}" type="pres">
      <dgm:prSet presAssocID="{CD59A1BE-C3B4-4F4B-A592-F47D4FFBC3DC}" presName="childText" presStyleLbl="bgAcc1" presStyleIdx="2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3" presStyleCnt="6"/>
      <dgm:spPr/>
    </dgm:pt>
    <dgm:pt modelId="{B18E92D9-1C60-40FC-9AC8-636CF863322C}" type="pres">
      <dgm:prSet presAssocID="{F54F8A28-F621-415E-91C8-BFE1F33DD094}" presName="childText" presStyleLbl="bgAcc1" presStyleIdx="3" presStyleCnt="6">
        <dgm:presLayoutVars>
          <dgm:bulletEnabled val="1"/>
        </dgm:presLayoutVars>
      </dgm:prSet>
      <dgm:spPr/>
    </dgm:pt>
    <dgm:pt modelId="{8A0DFF3E-7E46-4630-BF1F-B53DB76DC47C}" type="pres">
      <dgm:prSet presAssocID="{E1CCAA7C-1079-413F-B108-C4D35BF75FA8}" presName="Name13" presStyleLbl="parChTrans1D2" presStyleIdx="4" presStyleCnt="6"/>
      <dgm:spPr/>
    </dgm:pt>
    <dgm:pt modelId="{A67B48F1-DF1F-481C-A467-86BF1BF0FB23}" type="pres">
      <dgm:prSet presAssocID="{176CA41D-0D62-4EDC-89BB-C9ABEB457716}" presName="childText" presStyleLbl="bgAcc1" presStyleIdx="4" presStyleCnt="6">
        <dgm:presLayoutVars>
          <dgm:bulletEnabled val="1"/>
        </dgm:presLayoutVars>
      </dgm:prSet>
      <dgm:spPr/>
    </dgm:pt>
    <dgm:pt modelId="{850E2620-7EE0-4751-AD48-C2DF9EB0B9A6}" type="pres">
      <dgm:prSet presAssocID="{119C8223-4D1D-48BC-A957-863B38A1DEE4}" presName="Name13" presStyleLbl="parChTrans1D2" presStyleIdx="5" presStyleCnt="6"/>
      <dgm:spPr/>
    </dgm:pt>
    <dgm:pt modelId="{CEF4196F-0E75-4C44-857C-DA10C3DF3BEC}" type="pres">
      <dgm:prSet presAssocID="{86E6798A-5653-4D7A-9349-B8EE32978BEA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CBF2423C-92AA-4525-8DFD-762BA1660F7B}" srcId="{4CCB6188-6732-4313-9230-11A5AE6B01FA}" destId="{176CA41D-0D62-4EDC-89BB-C9ABEB457716}" srcOrd="1" destOrd="0" parTransId="{E1CCAA7C-1079-413F-B108-C4D35BF75FA8}" sibTransId="{35CFA0A9-E8AD-4DF7-9320-1ED1EC9E88F7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F37B023E-185F-48AF-A821-B3B49695EF7A}" type="presOf" srcId="{E1CCAA7C-1079-413F-B108-C4D35BF75FA8}" destId="{8A0DFF3E-7E46-4630-BF1F-B53DB76DC47C}" srcOrd="0" destOrd="0" presId="urn:microsoft.com/office/officeart/2005/8/layout/hierarchy3"/>
    <dgm:cxn modelId="{E27B2E5C-2751-446D-9CDB-900EFDEC6E25}" type="presOf" srcId="{176CA41D-0D62-4EDC-89BB-C9ABEB457716}" destId="{A67B48F1-DF1F-481C-A467-86BF1BF0FB23}" srcOrd="0" destOrd="0" presId="urn:microsoft.com/office/officeart/2005/8/layout/hierarchy3"/>
    <dgm:cxn modelId="{00512A6A-F552-41A3-A4C0-5534E53DDF9D}" srcId="{4CCB6188-6732-4313-9230-11A5AE6B01FA}" destId="{86E6798A-5653-4D7A-9349-B8EE32978BEA}" srcOrd="2" destOrd="0" parTransId="{119C8223-4D1D-48BC-A957-863B38A1DEE4}" sibTransId="{B01874EE-A687-4C87-9EA6-EA98594C2F31}"/>
    <dgm:cxn modelId="{1C41AF6D-9552-4B57-BE84-7FC92B61A586}" srcId="{52334C6C-F07B-405A-8708-A52E2243E85D}" destId="{CD59A1BE-C3B4-4F4B-A592-F47D4FFBC3DC}" srcOrd="2" destOrd="0" parTransId="{870C78CF-5933-41C0-875E-26E92C9A7336}" sibTransId="{0C8436C1-B900-495A-A568-2246C499BE87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932F1F7C-4A3F-4FA6-A0EB-F4BCC09D5BAC}" srcId="{52334C6C-F07B-405A-8708-A52E2243E85D}" destId="{F29847DF-7828-4CDF-BBEC-43FF301FD7D1}" srcOrd="1" destOrd="0" parTransId="{8408DB90-8B05-47AB-AF68-572852EA7B14}" sibTransId="{856E8904-DBBE-40B9-B7C0-ACC66770A89F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52358897-2E0C-445A-8AB0-5AC282E759B3}" type="presOf" srcId="{119C8223-4D1D-48BC-A957-863B38A1DEE4}" destId="{850E2620-7EE0-4751-AD48-C2DF9EB0B9A6}" srcOrd="0" destOrd="0" presId="urn:microsoft.com/office/officeart/2005/8/layout/hierarchy3"/>
    <dgm:cxn modelId="{8489D0A7-578F-4135-A576-5C1CDDC89F62}" type="presOf" srcId="{870C78CF-5933-41C0-875E-26E92C9A7336}" destId="{66D3BEFB-B8A5-402C-BB7C-63FA9D419FBA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FDE593C6-21F5-4292-9D22-DCC52191610E}" type="presOf" srcId="{CD59A1BE-C3B4-4F4B-A592-F47D4FFBC3DC}" destId="{58B853AE-B466-416C-892E-6F570D50F260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51D6BDD9-DB1A-45B1-BC51-6F252261E2C9}" type="presOf" srcId="{F29847DF-7828-4CDF-BBEC-43FF301FD7D1}" destId="{39FAC814-2908-4A55-9F8C-0F730D84CEF2}" srcOrd="0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7856BEEC-E49A-40BC-8A99-199394503046}" type="presOf" srcId="{8408DB90-8B05-47AB-AF68-572852EA7B14}" destId="{0937762D-6734-4B35-9323-E1E85F7BB3CB}" srcOrd="0" destOrd="0" presId="urn:microsoft.com/office/officeart/2005/8/layout/hierarchy3"/>
    <dgm:cxn modelId="{D7071DFB-4D7B-46DE-9E82-332A0BDF9ACF}" type="presOf" srcId="{86E6798A-5653-4D7A-9349-B8EE32978BEA}" destId="{CEF4196F-0E75-4C44-857C-DA10C3DF3BEC}" srcOrd="0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F1A2FC48-F66B-456E-BF0F-A7F46BBA3F16}" type="presParOf" srcId="{24550606-3E24-439C-AAC2-7A105F571EFF}" destId="{0937762D-6734-4B35-9323-E1E85F7BB3CB}" srcOrd="2" destOrd="0" presId="urn:microsoft.com/office/officeart/2005/8/layout/hierarchy3"/>
    <dgm:cxn modelId="{93D5BF7F-5B65-4509-B733-6925289856E5}" type="presParOf" srcId="{24550606-3E24-439C-AAC2-7A105F571EFF}" destId="{39FAC814-2908-4A55-9F8C-0F730D84CEF2}" srcOrd="3" destOrd="0" presId="urn:microsoft.com/office/officeart/2005/8/layout/hierarchy3"/>
    <dgm:cxn modelId="{2A15A61A-F2DD-48E6-9E90-5609F11873BD}" type="presParOf" srcId="{24550606-3E24-439C-AAC2-7A105F571EFF}" destId="{66D3BEFB-B8A5-402C-BB7C-63FA9D419FBA}" srcOrd="4" destOrd="0" presId="urn:microsoft.com/office/officeart/2005/8/layout/hierarchy3"/>
    <dgm:cxn modelId="{CA2AF507-F454-4216-B41B-0674B8EAA640}" type="presParOf" srcId="{24550606-3E24-439C-AAC2-7A105F571EFF}" destId="{58B853AE-B466-416C-892E-6F570D50F260}" srcOrd="5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78795232-D14B-46AD-8417-BE8B927B5FDA}" type="presParOf" srcId="{D6981D6E-27D9-4B52-A537-A2CC752D9141}" destId="{8A0DFF3E-7E46-4630-BF1F-B53DB76DC47C}" srcOrd="2" destOrd="0" presId="urn:microsoft.com/office/officeart/2005/8/layout/hierarchy3"/>
    <dgm:cxn modelId="{F56AA330-28FF-4B67-A202-186E966C4B0C}" type="presParOf" srcId="{D6981D6E-27D9-4B52-A537-A2CC752D9141}" destId="{A67B48F1-DF1F-481C-A467-86BF1BF0FB23}" srcOrd="3" destOrd="0" presId="urn:microsoft.com/office/officeart/2005/8/layout/hierarchy3"/>
    <dgm:cxn modelId="{2081FDCF-08E8-49A1-A75E-625F090B79E2}" type="presParOf" srcId="{D6981D6E-27D9-4B52-A537-A2CC752D9141}" destId="{850E2620-7EE0-4751-AD48-C2DF9EB0B9A6}" srcOrd="4" destOrd="0" presId="urn:microsoft.com/office/officeart/2005/8/layout/hierarchy3"/>
    <dgm:cxn modelId="{05DBD321-21F7-4827-9FEC-10C87B12FE76}" type="presParOf" srcId="{D6981D6E-27D9-4B52-A537-A2CC752D9141}" destId="{CEF4196F-0E75-4C44-857C-DA10C3DF3BEC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pl-PL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Pogodno za analizu trendova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792DE4F-0705-4750-BF17-FF62571CE66B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Tačno pokazuje meru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0690366-8F27-43FD-876A-CA7D97384FA7}" type="parTrans" cxnId="{760AEA55-B28F-4DD4-B4EC-ACCD5662BCC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D57F4C8-8E35-4C4E-8520-B9495C637344}" type="sibTrans" cxnId="{760AEA55-B28F-4DD4-B4EC-ACCD5662BCC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97225C7-19D5-4CF8-9E8A-36B31130CE75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predstavljanje odnosa između varijabli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37A1C4B-7276-4AC4-8F4B-A197CC58B000}" type="parTrans" cxnId="{FAACCE41-E4D5-41F8-A974-FBA48649299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F39800-87C3-4C46-9C73-C5F5C20936D5}" type="sibTrans" cxnId="{FAACCE41-E4D5-41F8-A974-FBA48649299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1E4D46F-ACC7-4F1E-B14B-42AF142F5967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Efektivno u prikazivanju podataka o procentima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9BB845E-19BF-4F4C-B9C2-27971893AF90}" type="parTrans" cxnId="{DF02E8D2-71C7-4675-AB9B-683DBD69062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26049E0-C416-484E-B8E9-70CC39B0FCE6}" type="sibTrans" cxnId="{DF02E8D2-71C7-4675-AB9B-683DBD69062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CAB86B1-3C4D-42A9-93C2-1D5381430E68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Dostupan široj zajednici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1CD94BC-D7F4-49E8-837B-C6123444C197}" type="parTrans" cxnId="{BA9AEE34-18B2-4893-BE06-D8DAB1A69C60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F230642-8DD0-460D-A9C0-53AC5C504A0B}" type="sibTrans" cxnId="{BA9AEE34-18B2-4893-BE06-D8DAB1A69C60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932A48E-885E-42E2-9A05-77CF3CCCE7FE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poređenje veličina kategorija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7454862-D512-43BE-B064-7DFBA6C3B3D9}" type="parTrans" cxnId="{FA6313C5-D4D9-4C48-AF6E-7DB9B55B8E6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1259FA0-53C9-4665-9AB4-27E9000B302D}" type="sibTrans" cxnId="{FA6313C5-D4D9-4C48-AF6E-7DB9B55B8E6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D9EED0BD-3812-4D00-BA59-9D7D8D7206AB}" type="pres">
      <dgm:prSet presAssocID="{60690366-8F27-43FD-876A-CA7D97384FA7}" presName="Name13" presStyleLbl="parChTrans1D2" presStyleIdx="1" presStyleCnt="6"/>
      <dgm:spPr/>
    </dgm:pt>
    <dgm:pt modelId="{A9C603A3-F070-46AB-8EBF-E0B9D57D234E}" type="pres">
      <dgm:prSet presAssocID="{1792DE4F-0705-4750-BF17-FF62571CE66B}" presName="childText" presStyleLbl="bgAcc1" presStyleIdx="1" presStyleCnt="6">
        <dgm:presLayoutVars>
          <dgm:bulletEnabled val="1"/>
        </dgm:presLayoutVars>
      </dgm:prSet>
      <dgm:spPr/>
    </dgm:pt>
    <dgm:pt modelId="{8B146E6C-B263-425A-B9AE-2EF8EB83849B}" type="pres">
      <dgm:prSet presAssocID="{537A1C4B-7276-4AC4-8F4B-A197CC58B000}" presName="Name13" presStyleLbl="parChTrans1D2" presStyleIdx="2" presStyleCnt="6"/>
      <dgm:spPr/>
    </dgm:pt>
    <dgm:pt modelId="{8723266C-A108-4776-8622-0164E0036D91}" type="pres">
      <dgm:prSet presAssocID="{B97225C7-19D5-4CF8-9E8A-36B31130CE75}" presName="childText" presStyleLbl="bgAcc1" presStyleIdx="2" presStyleCnt="6">
        <dgm:presLayoutVars>
          <dgm:bulletEnabled val="1"/>
        </dgm:presLayoutVars>
      </dgm:prSet>
      <dgm:spPr/>
    </dgm:pt>
    <dgm:pt modelId="{8AC9094E-E55C-4B24-B23B-AC458C4AA308}" type="pres">
      <dgm:prSet presAssocID="{29BB845E-19BF-4F4C-B9C2-27971893AF90}" presName="Name13" presStyleLbl="parChTrans1D2" presStyleIdx="3" presStyleCnt="6"/>
      <dgm:spPr/>
    </dgm:pt>
    <dgm:pt modelId="{D6683123-517F-4E06-819B-9772D269C65C}" type="pres">
      <dgm:prSet presAssocID="{91E4D46F-ACC7-4F1E-B14B-42AF142F5967}" presName="childText" presStyleLbl="bgAcc1" presStyleIdx="3" presStyleCnt="6">
        <dgm:presLayoutVars>
          <dgm:bulletEnabled val="1"/>
        </dgm:presLayoutVars>
      </dgm:prSet>
      <dgm:spPr/>
    </dgm:pt>
    <dgm:pt modelId="{361538D8-E62D-4E74-BFA9-3863215A21A5}" type="pres">
      <dgm:prSet presAssocID="{41CD94BC-D7F4-49E8-837B-C6123444C197}" presName="Name13" presStyleLbl="parChTrans1D2" presStyleIdx="4" presStyleCnt="6"/>
      <dgm:spPr/>
    </dgm:pt>
    <dgm:pt modelId="{603F8DCA-92FA-4C8B-ABCE-58399AB0E39D}" type="pres">
      <dgm:prSet presAssocID="{1CAB86B1-3C4D-42A9-93C2-1D5381430E68}" presName="childText" presStyleLbl="bgAcc1" presStyleIdx="4" presStyleCnt="6">
        <dgm:presLayoutVars>
          <dgm:bulletEnabled val="1"/>
        </dgm:presLayoutVars>
      </dgm:prSet>
      <dgm:spPr/>
    </dgm:pt>
    <dgm:pt modelId="{BF158219-876F-4FCC-BDB7-4116AE92315B}" type="pres">
      <dgm:prSet presAssocID="{67454862-D512-43BE-B064-7DFBA6C3B3D9}" presName="Name13" presStyleLbl="parChTrans1D2" presStyleIdx="5" presStyleCnt="6"/>
      <dgm:spPr/>
    </dgm:pt>
    <dgm:pt modelId="{B72E1564-2727-4D54-AFBF-DBE72294BC91}" type="pres">
      <dgm:prSet presAssocID="{F932A48E-885E-42E2-9A05-77CF3CCCE7FE}" presName="childText" presStyleLbl="bgAcc1" presStyleIdx="5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</dgm:ptLst>
  <dgm:cxnLst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D3060B0F-1E63-47B0-9878-EFB8B4D5A484}" type="presOf" srcId="{91E4D46F-ACC7-4F1E-B14B-42AF142F5967}" destId="{D6683123-517F-4E06-819B-9772D269C65C}" srcOrd="0" destOrd="0" presId="urn:microsoft.com/office/officeart/2005/8/layout/hierarchy3"/>
    <dgm:cxn modelId="{CD7DD512-E232-4162-8BB1-A3D5A0811D19}" type="presOf" srcId="{29BB845E-19BF-4F4C-B9C2-27971893AF90}" destId="{8AC9094E-E55C-4B24-B23B-AC458C4AA308}" srcOrd="0" destOrd="0" presId="urn:microsoft.com/office/officeart/2005/8/layout/hierarchy3"/>
    <dgm:cxn modelId="{86C3CF24-288A-46DD-B724-3B5E9EBC2701}" type="presOf" srcId="{537A1C4B-7276-4AC4-8F4B-A197CC58B000}" destId="{8B146E6C-B263-425A-B9AE-2EF8EB83849B}" srcOrd="0" destOrd="0" presId="urn:microsoft.com/office/officeart/2005/8/layout/hierarchy3"/>
    <dgm:cxn modelId="{637F6225-749F-46F3-8FCA-85830F839D62}" type="presOf" srcId="{1792DE4F-0705-4750-BF17-FF62571CE66B}" destId="{A9C603A3-F070-46AB-8EBF-E0B9D57D234E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BA9AEE34-18B2-4893-BE06-D8DAB1A69C60}" srcId="{52334C6C-F07B-405A-8708-A52E2243E85D}" destId="{1CAB86B1-3C4D-42A9-93C2-1D5381430E68}" srcOrd="4" destOrd="0" parTransId="{41CD94BC-D7F4-49E8-837B-C6123444C197}" sibTransId="{3F230642-8DD0-460D-A9C0-53AC5C504A0B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122D1F5B-4621-49E8-8BC5-E61794B0426E}" type="presOf" srcId="{60690366-8F27-43FD-876A-CA7D97384FA7}" destId="{D9EED0BD-3812-4D00-BA59-9D7D8D7206AB}" srcOrd="0" destOrd="0" presId="urn:microsoft.com/office/officeart/2005/8/layout/hierarchy3"/>
    <dgm:cxn modelId="{FAACCE41-E4D5-41F8-A974-FBA486492996}" srcId="{52334C6C-F07B-405A-8708-A52E2243E85D}" destId="{B97225C7-19D5-4CF8-9E8A-36B31130CE75}" srcOrd="2" destOrd="0" parTransId="{537A1C4B-7276-4AC4-8F4B-A197CC58B000}" sibTransId="{EFF39800-87C3-4C46-9C73-C5F5C20936D5}"/>
    <dgm:cxn modelId="{CC87554C-E072-45AD-9CC5-E31308A50453}" type="presOf" srcId="{67454862-D512-43BE-B064-7DFBA6C3B3D9}" destId="{BF158219-876F-4FCC-BDB7-4116AE92315B}" srcOrd="0" destOrd="0" presId="urn:microsoft.com/office/officeart/2005/8/layout/hierarchy3"/>
    <dgm:cxn modelId="{DBCFD853-69F2-498B-B9D0-E3B0A43198CD}" type="presOf" srcId="{B97225C7-19D5-4CF8-9E8A-36B31130CE75}" destId="{8723266C-A108-4776-8622-0164E0036D91}" srcOrd="0" destOrd="0" presId="urn:microsoft.com/office/officeart/2005/8/layout/hierarchy3"/>
    <dgm:cxn modelId="{7631AB55-705E-405C-9243-176F3F239C32}" type="presOf" srcId="{1CAB86B1-3C4D-42A9-93C2-1D5381430E68}" destId="{603F8DCA-92FA-4C8B-ABCE-58399AB0E39D}" srcOrd="0" destOrd="0" presId="urn:microsoft.com/office/officeart/2005/8/layout/hierarchy3"/>
    <dgm:cxn modelId="{760AEA55-B28F-4DD4-B4EC-ACCD5662BCC6}" srcId="{52334C6C-F07B-405A-8708-A52E2243E85D}" destId="{1792DE4F-0705-4750-BF17-FF62571CE66B}" srcOrd="1" destOrd="0" parTransId="{60690366-8F27-43FD-876A-CA7D97384FA7}" sibTransId="{8D57F4C8-8E35-4C4E-8520-B9495C637344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FD3DDBB5-FE98-4434-928D-38FF6F589577}" type="presOf" srcId="{41CD94BC-D7F4-49E8-837B-C6123444C197}" destId="{361538D8-E62D-4E74-BFA9-3863215A21A5}" srcOrd="0" destOrd="0" presId="urn:microsoft.com/office/officeart/2005/8/layout/hierarchy3"/>
    <dgm:cxn modelId="{FA6313C5-D4D9-4C48-AF6E-7DB9B55B8E6D}" srcId="{52334C6C-F07B-405A-8708-A52E2243E85D}" destId="{F932A48E-885E-42E2-9A05-77CF3CCCE7FE}" srcOrd="5" destOrd="0" parTransId="{67454862-D512-43BE-B064-7DFBA6C3B3D9}" sibTransId="{A1259FA0-53C9-4665-9AB4-27E9000B302D}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DF02E8D2-71C7-4675-AB9B-683DBD690629}" srcId="{52334C6C-F07B-405A-8708-A52E2243E85D}" destId="{91E4D46F-ACC7-4F1E-B14B-42AF142F5967}" srcOrd="3" destOrd="0" parTransId="{29BB845E-19BF-4F4C-B9C2-27971893AF90}" sibTransId="{926049E0-C416-484E-B8E9-70CC39B0FCE6}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4595B7F9-1C8A-4DE4-BE01-F0DBD8E5FDFF}" type="presOf" srcId="{F932A48E-885E-42E2-9A05-77CF3CCCE7FE}" destId="{B72E1564-2727-4D54-AFBF-DBE72294BC91}" srcOrd="0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2FB56C95-37DF-4B68-B2CC-FF91104A8646}" type="presParOf" srcId="{24550606-3E24-439C-AAC2-7A105F571EFF}" destId="{D9EED0BD-3812-4D00-BA59-9D7D8D7206AB}" srcOrd="2" destOrd="0" presId="urn:microsoft.com/office/officeart/2005/8/layout/hierarchy3"/>
    <dgm:cxn modelId="{2910D9DC-BB01-47F7-B45C-2FBD180B539C}" type="presParOf" srcId="{24550606-3E24-439C-AAC2-7A105F571EFF}" destId="{A9C603A3-F070-46AB-8EBF-E0B9D57D234E}" srcOrd="3" destOrd="0" presId="urn:microsoft.com/office/officeart/2005/8/layout/hierarchy3"/>
    <dgm:cxn modelId="{3DDB4D12-4B10-4D35-B8ED-D2A1A6279A8A}" type="presParOf" srcId="{24550606-3E24-439C-AAC2-7A105F571EFF}" destId="{8B146E6C-B263-425A-B9AE-2EF8EB83849B}" srcOrd="4" destOrd="0" presId="urn:microsoft.com/office/officeart/2005/8/layout/hierarchy3"/>
    <dgm:cxn modelId="{1035370A-3F02-4B51-8C2E-C2AA7D958795}" type="presParOf" srcId="{24550606-3E24-439C-AAC2-7A105F571EFF}" destId="{8723266C-A108-4776-8622-0164E0036D91}" srcOrd="5" destOrd="0" presId="urn:microsoft.com/office/officeart/2005/8/layout/hierarchy3"/>
    <dgm:cxn modelId="{F8790815-0153-4820-BDFD-78E9159BDC2C}" type="presParOf" srcId="{24550606-3E24-439C-AAC2-7A105F571EFF}" destId="{8AC9094E-E55C-4B24-B23B-AC458C4AA308}" srcOrd="6" destOrd="0" presId="urn:microsoft.com/office/officeart/2005/8/layout/hierarchy3"/>
    <dgm:cxn modelId="{47525077-9D9A-4319-9224-8A56B534E9E2}" type="presParOf" srcId="{24550606-3E24-439C-AAC2-7A105F571EFF}" destId="{D6683123-517F-4E06-819B-9772D269C65C}" srcOrd="7" destOrd="0" presId="urn:microsoft.com/office/officeart/2005/8/layout/hierarchy3"/>
    <dgm:cxn modelId="{3FB5AB54-C2BA-43FF-8D20-CA94B8160179}" type="presParOf" srcId="{24550606-3E24-439C-AAC2-7A105F571EFF}" destId="{361538D8-E62D-4E74-BFA9-3863215A21A5}" srcOrd="8" destOrd="0" presId="urn:microsoft.com/office/officeart/2005/8/layout/hierarchy3"/>
    <dgm:cxn modelId="{412939EA-F52C-47E2-9DB6-0515BC83FD47}" type="presParOf" srcId="{24550606-3E24-439C-AAC2-7A105F571EFF}" destId="{603F8DCA-92FA-4C8B-ABCE-58399AB0E39D}" srcOrd="9" destOrd="0" presId="urn:microsoft.com/office/officeart/2005/8/layout/hierarchy3"/>
    <dgm:cxn modelId="{BB563A0A-8EBF-4ED4-8368-A62EFD8FA310}" type="presParOf" srcId="{24550606-3E24-439C-AAC2-7A105F571EFF}" destId="{BF158219-876F-4FCC-BDB7-4116AE92315B}" srcOrd="10" destOrd="0" presId="urn:microsoft.com/office/officeart/2005/8/layout/hierarchy3"/>
    <dgm:cxn modelId="{1551984F-9DA1-40F0-B8C6-2D9213214EF0}" type="presParOf" srcId="{24550606-3E24-439C-AAC2-7A105F571EFF}" destId="{B72E1564-2727-4D54-AFBF-DBE72294BC91}" srcOrd="11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E645764-3CBD-4764-9A15-D57C70C35128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05B39D6-2BD8-4901-8E78-2366700B6BE3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Kontrolna tabla</a:t>
          </a:r>
        </a:p>
      </dgm:t>
    </dgm:pt>
    <dgm:pt modelId="{6728A50D-DFB1-4E14-96AE-22D6CDD7EED9}" type="parTrans" cxnId="{6CB24C22-9050-4143-8BF3-A70B813DFDB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A1C3A11-36C1-4300-836F-5C3BD8115449}" type="sibTrans" cxnId="{6CB24C22-9050-4143-8BF3-A70B813DFDB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6803643-C01A-422E-93FF-CC33BCB86F54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u realnom vremenu</a:t>
          </a:r>
        </a:p>
      </dgm:t>
    </dgm:pt>
    <dgm:pt modelId="{56757B60-4552-4747-A820-CC1B2B3298E6}" type="parTrans" cxnId="{0C1ADB3C-178C-48B1-A508-71F41AADCF9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D9F9C47-2E55-4415-AEF7-7DCA657ABA64}" type="sibTrans" cxnId="{0C1ADB3C-178C-48B1-A508-71F41AADCF9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E38B059-3B61-4A53-A111-E77C11343D2C}">
      <dgm:prSet phldrT="[Tekst]"/>
      <dgm:spPr/>
      <dgm:t>
        <a:bodyPr/>
        <a:lstStyle/>
        <a:p>
          <a:r>
            <a:rPr lang="bs-Latn-B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Mogućnost proširenja analize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F9949DB-2588-481D-9C86-5AAA6EF0AD72}" type="parTrans" cxnId="{A081311E-9F07-443C-8652-5D89ECF57A4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BB25C39-F7D2-425A-A598-B362F52EA077}" type="sibTrans" cxnId="{A081311E-9F07-443C-8652-5D89ECF57A4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0B246EB-B3D0-495A-AB68-9718E8E84A7A}">
      <dgm:prSet phldrT="[Tekst]"/>
      <dgm:spPr/>
      <dgm:t>
        <a:bodyPr/>
        <a:lstStyle/>
        <a:p>
          <a:r>
            <a:rPr lang="bs-Latn-B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Kaskadno- od opšteg do detalja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6DEDDF7-E333-4DA1-A3E1-C047E6EE8CDD}" type="parTrans" cxnId="{C90AAD2D-680F-4C16-98D3-7F501579FE8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0C57250-2D77-4253-ACF4-EC456CC61B7F}" type="sibTrans" cxnId="{C90AAD2D-680F-4C16-98D3-7F501579FE8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8BF1A94-3D46-4E56-A5FC-36B1D321D722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Mnogo grafikona, tabela, mapa</a:t>
          </a:r>
        </a:p>
      </dgm:t>
    </dgm:pt>
    <dgm:pt modelId="{F36A0519-BA9A-4FB2-A6F6-B439B3FA735A}" type="parTrans" cxnId="{9EC7A9EA-C344-4797-A0A8-6AAA992B979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DBC2BA8-80C4-4B31-8A57-9D51F9E6F248}" type="sibTrans" cxnId="{9EC7A9EA-C344-4797-A0A8-6AAA992B979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7D3B6D0-C97D-4B1D-8FE6-AF307555CD96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Fleksibilnost </a:t>
          </a:r>
        </a:p>
      </dgm:t>
    </dgm:pt>
    <dgm:pt modelId="{8374FF82-5C03-4E50-A1A2-9CA494019314}" type="parTrans" cxnId="{4D070BDC-9197-4874-A19C-465B46DC3DD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B71C8A1-3335-47E5-8803-8B4C87DD8422}" type="sibTrans" cxnId="{4D070BDC-9197-4874-A19C-465B46DC3DD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69F864A-05D6-4EBE-B072-4E8963118EF0}">
      <dgm:prSet phldrT="[Tekst]"/>
      <dgm:spPr/>
      <dgm:t>
        <a:bodyPr/>
        <a:lstStyle/>
        <a:p>
          <a:r>
            <a:rPr lang="bs-Latn-B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Puno praćenje indikatora/mera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ED7161E-5BBA-48CE-9C81-3F58EE902C6B}" type="parTrans" cxnId="{31570534-01A2-4F60-BAC7-EF13BD53A27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6BA5F72-AF58-4E17-A5E5-04FE28DC5127}" type="sibTrans" cxnId="{31570534-01A2-4F60-BAC7-EF13BD53A27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95B867-62A0-48B8-9836-BD43F83274CA}" type="pres">
      <dgm:prSet presAssocID="{DE645764-3CBD-4764-9A15-D57C70C3512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A66AA4E7-AB3E-4B70-A26C-3972790AF752}" type="pres">
      <dgm:prSet presAssocID="{E05B39D6-2BD8-4901-8E78-2366700B6BE3}" presName="singleCycle" presStyleCnt="0"/>
      <dgm:spPr/>
    </dgm:pt>
    <dgm:pt modelId="{358F83C4-D816-4666-9BDC-528E02421F38}" type="pres">
      <dgm:prSet presAssocID="{E05B39D6-2BD8-4901-8E78-2366700B6BE3}" presName="singleCenter" presStyleLbl="node1" presStyleIdx="0" presStyleCnt="7">
        <dgm:presLayoutVars>
          <dgm:chMax val="7"/>
          <dgm:chPref val="7"/>
        </dgm:presLayoutVars>
      </dgm:prSet>
      <dgm:spPr/>
    </dgm:pt>
    <dgm:pt modelId="{A718FF57-B8CA-40EB-9826-BF77F3A09F77}" type="pres">
      <dgm:prSet presAssocID="{56757B60-4552-4747-A820-CC1B2B3298E6}" presName="Name56" presStyleLbl="parChTrans1D2" presStyleIdx="0" presStyleCnt="6"/>
      <dgm:spPr/>
    </dgm:pt>
    <dgm:pt modelId="{24A20398-5105-4556-8367-59FE0F8C97EA}" type="pres">
      <dgm:prSet presAssocID="{E6803643-C01A-422E-93FF-CC33BCB86F54}" presName="text0" presStyleLbl="node1" presStyleIdx="1" presStyleCnt="7">
        <dgm:presLayoutVars>
          <dgm:bulletEnabled val="1"/>
        </dgm:presLayoutVars>
      </dgm:prSet>
      <dgm:spPr/>
    </dgm:pt>
    <dgm:pt modelId="{E5012EF3-A1DC-4F48-BFB7-E9BC1C0843CE}" type="pres">
      <dgm:prSet presAssocID="{8F9949DB-2588-481D-9C86-5AAA6EF0AD72}" presName="Name56" presStyleLbl="parChTrans1D2" presStyleIdx="1" presStyleCnt="6"/>
      <dgm:spPr/>
    </dgm:pt>
    <dgm:pt modelId="{3AE3B38F-0109-4E07-874D-9E33FC7500FE}" type="pres">
      <dgm:prSet presAssocID="{9E38B059-3B61-4A53-A111-E77C11343D2C}" presName="text0" presStyleLbl="node1" presStyleIdx="2" presStyleCnt="7">
        <dgm:presLayoutVars>
          <dgm:bulletEnabled val="1"/>
        </dgm:presLayoutVars>
      </dgm:prSet>
      <dgm:spPr/>
    </dgm:pt>
    <dgm:pt modelId="{91772C13-7A2D-4653-8ECD-0F1E86BBC210}" type="pres">
      <dgm:prSet presAssocID="{66DEDDF7-E333-4DA1-A3E1-C047E6EE8CDD}" presName="Name56" presStyleLbl="parChTrans1D2" presStyleIdx="2" presStyleCnt="6"/>
      <dgm:spPr/>
    </dgm:pt>
    <dgm:pt modelId="{155E49A9-DBDF-43BE-8EBC-B430345B844E}" type="pres">
      <dgm:prSet presAssocID="{70B246EB-B3D0-495A-AB68-9718E8E84A7A}" presName="text0" presStyleLbl="node1" presStyleIdx="3" presStyleCnt="7">
        <dgm:presLayoutVars>
          <dgm:bulletEnabled val="1"/>
        </dgm:presLayoutVars>
      </dgm:prSet>
      <dgm:spPr/>
    </dgm:pt>
    <dgm:pt modelId="{FB3FF3D1-2C9E-4323-AE83-9583DE94908F}" type="pres">
      <dgm:prSet presAssocID="{F36A0519-BA9A-4FB2-A6F6-B439B3FA735A}" presName="Name56" presStyleLbl="parChTrans1D2" presStyleIdx="3" presStyleCnt="6"/>
      <dgm:spPr/>
    </dgm:pt>
    <dgm:pt modelId="{6B704AF8-BC44-4DD3-9493-4CA549116EC5}" type="pres">
      <dgm:prSet presAssocID="{B8BF1A94-3D46-4E56-A5FC-36B1D321D722}" presName="text0" presStyleLbl="node1" presStyleIdx="4" presStyleCnt="7">
        <dgm:presLayoutVars>
          <dgm:bulletEnabled val="1"/>
        </dgm:presLayoutVars>
      </dgm:prSet>
      <dgm:spPr/>
    </dgm:pt>
    <dgm:pt modelId="{CF24A2EE-9824-4F95-9837-189E6FA3DC49}" type="pres">
      <dgm:prSet presAssocID="{8374FF82-5C03-4E50-A1A2-9CA494019314}" presName="Name56" presStyleLbl="parChTrans1D2" presStyleIdx="4" presStyleCnt="6"/>
      <dgm:spPr/>
    </dgm:pt>
    <dgm:pt modelId="{38AF8F75-9F47-42AB-A319-0C38EFB5CF01}" type="pres">
      <dgm:prSet presAssocID="{17D3B6D0-C97D-4B1D-8FE6-AF307555CD96}" presName="text0" presStyleLbl="node1" presStyleIdx="5" presStyleCnt="7">
        <dgm:presLayoutVars>
          <dgm:bulletEnabled val="1"/>
        </dgm:presLayoutVars>
      </dgm:prSet>
      <dgm:spPr/>
    </dgm:pt>
    <dgm:pt modelId="{3ACB50DD-5483-4866-8857-1451A95C9DEE}" type="pres">
      <dgm:prSet presAssocID="{EED7161E-5BBA-48CE-9C81-3F58EE902C6B}" presName="Name56" presStyleLbl="parChTrans1D2" presStyleIdx="5" presStyleCnt="6"/>
      <dgm:spPr/>
    </dgm:pt>
    <dgm:pt modelId="{3CD51A93-4483-4989-A558-E1BB2E3DC6A1}" type="pres">
      <dgm:prSet presAssocID="{269F864A-05D6-4EBE-B072-4E8963118EF0}" presName="text0" presStyleLbl="node1" presStyleIdx="6" presStyleCnt="7">
        <dgm:presLayoutVars>
          <dgm:bulletEnabled val="1"/>
        </dgm:presLayoutVars>
      </dgm:prSet>
      <dgm:spPr/>
    </dgm:pt>
  </dgm:ptLst>
  <dgm:cxnLst>
    <dgm:cxn modelId="{A081311E-9F07-443C-8652-5D89ECF57A4F}" srcId="{E05B39D6-2BD8-4901-8E78-2366700B6BE3}" destId="{9E38B059-3B61-4A53-A111-E77C11343D2C}" srcOrd="1" destOrd="0" parTransId="{8F9949DB-2588-481D-9C86-5AAA6EF0AD72}" sibTransId="{CBB25C39-F7D2-425A-A598-B362F52EA077}"/>
    <dgm:cxn modelId="{6CB24C22-9050-4143-8BF3-A70B813DFDBE}" srcId="{DE645764-3CBD-4764-9A15-D57C70C35128}" destId="{E05B39D6-2BD8-4901-8E78-2366700B6BE3}" srcOrd="0" destOrd="0" parTransId="{6728A50D-DFB1-4E14-96AE-22D6CDD7EED9}" sibTransId="{BA1C3A11-36C1-4300-836F-5C3BD8115449}"/>
    <dgm:cxn modelId="{0DEFAE26-A69C-4EE8-9E41-83B37DF2EE0E}" type="presOf" srcId="{E6803643-C01A-422E-93FF-CC33BCB86F54}" destId="{24A20398-5105-4556-8367-59FE0F8C97EA}" srcOrd="0" destOrd="0" presId="urn:microsoft.com/office/officeart/2008/layout/RadialCluster"/>
    <dgm:cxn modelId="{92BC4529-3F43-4438-A760-CC138749333F}" type="presOf" srcId="{269F864A-05D6-4EBE-B072-4E8963118EF0}" destId="{3CD51A93-4483-4989-A558-E1BB2E3DC6A1}" srcOrd="0" destOrd="0" presId="urn:microsoft.com/office/officeart/2008/layout/RadialCluster"/>
    <dgm:cxn modelId="{C90AAD2D-680F-4C16-98D3-7F501579FE85}" srcId="{E05B39D6-2BD8-4901-8E78-2366700B6BE3}" destId="{70B246EB-B3D0-495A-AB68-9718E8E84A7A}" srcOrd="2" destOrd="0" parTransId="{66DEDDF7-E333-4DA1-A3E1-C047E6EE8CDD}" sibTransId="{80C57250-2D77-4253-ACF4-EC456CC61B7F}"/>
    <dgm:cxn modelId="{31570534-01A2-4F60-BAC7-EF13BD53A27C}" srcId="{E05B39D6-2BD8-4901-8E78-2366700B6BE3}" destId="{269F864A-05D6-4EBE-B072-4E8963118EF0}" srcOrd="5" destOrd="0" parTransId="{EED7161E-5BBA-48CE-9C81-3F58EE902C6B}" sibTransId="{B6BA5F72-AF58-4E17-A5E5-04FE28DC5127}"/>
    <dgm:cxn modelId="{2F3B6C39-2778-4063-ACEA-839AF5624BDE}" type="presOf" srcId="{9E38B059-3B61-4A53-A111-E77C11343D2C}" destId="{3AE3B38F-0109-4E07-874D-9E33FC7500FE}" srcOrd="0" destOrd="0" presId="urn:microsoft.com/office/officeart/2008/layout/RadialCluster"/>
    <dgm:cxn modelId="{0C1ADB3C-178C-48B1-A508-71F41AADCF93}" srcId="{E05B39D6-2BD8-4901-8E78-2366700B6BE3}" destId="{E6803643-C01A-422E-93FF-CC33BCB86F54}" srcOrd="0" destOrd="0" parTransId="{56757B60-4552-4747-A820-CC1B2B3298E6}" sibTransId="{0D9F9C47-2E55-4415-AEF7-7DCA657ABA64}"/>
    <dgm:cxn modelId="{253E803F-DABC-42EC-878B-9DBB75F96852}" type="presOf" srcId="{F36A0519-BA9A-4FB2-A6F6-B439B3FA735A}" destId="{FB3FF3D1-2C9E-4323-AE83-9583DE94908F}" srcOrd="0" destOrd="0" presId="urn:microsoft.com/office/officeart/2008/layout/RadialCluster"/>
    <dgm:cxn modelId="{37B5275F-8F49-4177-80EA-5A636B60A31A}" type="presOf" srcId="{B8BF1A94-3D46-4E56-A5FC-36B1D321D722}" destId="{6B704AF8-BC44-4DD3-9493-4CA549116EC5}" srcOrd="0" destOrd="0" presId="urn:microsoft.com/office/officeart/2008/layout/RadialCluster"/>
    <dgm:cxn modelId="{9EAA3657-AE01-4226-AADE-5C37A7332042}" type="presOf" srcId="{56757B60-4552-4747-A820-CC1B2B3298E6}" destId="{A718FF57-B8CA-40EB-9826-BF77F3A09F77}" srcOrd="0" destOrd="0" presId="urn:microsoft.com/office/officeart/2008/layout/RadialCluster"/>
    <dgm:cxn modelId="{C820CF7B-3F2E-4E3A-8319-C18947977F9E}" type="presOf" srcId="{66DEDDF7-E333-4DA1-A3E1-C047E6EE8CDD}" destId="{91772C13-7A2D-4653-8ECD-0F1E86BBC210}" srcOrd="0" destOrd="0" presId="urn:microsoft.com/office/officeart/2008/layout/RadialCluster"/>
    <dgm:cxn modelId="{4FDF0393-3AFD-4320-A405-5643431BA56C}" type="presOf" srcId="{EED7161E-5BBA-48CE-9C81-3F58EE902C6B}" destId="{3ACB50DD-5483-4866-8857-1451A95C9DEE}" srcOrd="0" destOrd="0" presId="urn:microsoft.com/office/officeart/2008/layout/RadialCluster"/>
    <dgm:cxn modelId="{26C78FA1-C1FA-4233-B6EB-C6510EB01AA3}" type="presOf" srcId="{8374FF82-5C03-4E50-A1A2-9CA494019314}" destId="{CF24A2EE-9824-4F95-9837-189E6FA3DC49}" srcOrd="0" destOrd="0" presId="urn:microsoft.com/office/officeart/2008/layout/RadialCluster"/>
    <dgm:cxn modelId="{D84CA9BD-8EE7-4DD8-B532-40E6F647E3B9}" type="presOf" srcId="{70B246EB-B3D0-495A-AB68-9718E8E84A7A}" destId="{155E49A9-DBDF-43BE-8EBC-B430345B844E}" srcOrd="0" destOrd="0" presId="urn:microsoft.com/office/officeart/2008/layout/RadialCluster"/>
    <dgm:cxn modelId="{4D070BDC-9197-4874-A19C-465B46DC3DDE}" srcId="{E05B39D6-2BD8-4901-8E78-2366700B6BE3}" destId="{17D3B6D0-C97D-4B1D-8FE6-AF307555CD96}" srcOrd="4" destOrd="0" parTransId="{8374FF82-5C03-4E50-A1A2-9CA494019314}" sibTransId="{BB71C8A1-3335-47E5-8803-8B4C87DD8422}"/>
    <dgm:cxn modelId="{001961DD-7BA4-4C98-82BD-DBEEDC6174C4}" type="presOf" srcId="{DE645764-3CBD-4764-9A15-D57C70C35128}" destId="{6F95B867-62A0-48B8-9836-BD43F83274CA}" srcOrd="0" destOrd="0" presId="urn:microsoft.com/office/officeart/2008/layout/RadialCluster"/>
    <dgm:cxn modelId="{7EA3D8DE-FC87-43C3-A593-DAB8A18E5BA7}" type="presOf" srcId="{8F9949DB-2588-481D-9C86-5AAA6EF0AD72}" destId="{E5012EF3-A1DC-4F48-BFB7-E9BC1C0843CE}" srcOrd="0" destOrd="0" presId="urn:microsoft.com/office/officeart/2008/layout/RadialCluster"/>
    <dgm:cxn modelId="{9EC7A9EA-C344-4797-A0A8-6AAA992B9797}" srcId="{E05B39D6-2BD8-4901-8E78-2366700B6BE3}" destId="{B8BF1A94-3D46-4E56-A5FC-36B1D321D722}" srcOrd="3" destOrd="0" parTransId="{F36A0519-BA9A-4FB2-A6F6-B439B3FA735A}" sibTransId="{2DBC2BA8-80C4-4B31-8A57-9D51F9E6F248}"/>
    <dgm:cxn modelId="{C4DEE0EA-0062-4994-AEA0-EED7949534F5}" type="presOf" srcId="{E05B39D6-2BD8-4901-8E78-2366700B6BE3}" destId="{358F83C4-D816-4666-9BDC-528E02421F38}" srcOrd="0" destOrd="0" presId="urn:microsoft.com/office/officeart/2008/layout/RadialCluster"/>
    <dgm:cxn modelId="{6EE7CCFC-1BDF-4AB7-85FB-D552C25DE3E0}" type="presOf" srcId="{17D3B6D0-C97D-4B1D-8FE6-AF307555CD96}" destId="{38AF8F75-9F47-42AB-A319-0C38EFB5CF01}" srcOrd="0" destOrd="0" presId="urn:microsoft.com/office/officeart/2008/layout/RadialCluster"/>
    <dgm:cxn modelId="{3C5339AE-BCC8-4B72-A169-241FB82F8A1E}" type="presParOf" srcId="{6F95B867-62A0-48B8-9836-BD43F83274CA}" destId="{A66AA4E7-AB3E-4B70-A26C-3972790AF752}" srcOrd="0" destOrd="0" presId="urn:microsoft.com/office/officeart/2008/layout/RadialCluster"/>
    <dgm:cxn modelId="{AF145977-0C42-4B8F-A2DE-95AE1B36FD5D}" type="presParOf" srcId="{A66AA4E7-AB3E-4B70-A26C-3972790AF752}" destId="{358F83C4-D816-4666-9BDC-528E02421F38}" srcOrd="0" destOrd="0" presId="urn:microsoft.com/office/officeart/2008/layout/RadialCluster"/>
    <dgm:cxn modelId="{904FFC1F-BC6E-4192-9455-539FA73004F8}" type="presParOf" srcId="{A66AA4E7-AB3E-4B70-A26C-3972790AF752}" destId="{A718FF57-B8CA-40EB-9826-BF77F3A09F77}" srcOrd="1" destOrd="0" presId="urn:microsoft.com/office/officeart/2008/layout/RadialCluster"/>
    <dgm:cxn modelId="{27DA03CD-B29B-442A-9331-62BEEE12C4C6}" type="presParOf" srcId="{A66AA4E7-AB3E-4B70-A26C-3972790AF752}" destId="{24A20398-5105-4556-8367-59FE0F8C97EA}" srcOrd="2" destOrd="0" presId="urn:microsoft.com/office/officeart/2008/layout/RadialCluster"/>
    <dgm:cxn modelId="{95E6EBAB-067F-4DBF-9FB5-F0A41793B360}" type="presParOf" srcId="{A66AA4E7-AB3E-4B70-A26C-3972790AF752}" destId="{E5012EF3-A1DC-4F48-BFB7-E9BC1C0843CE}" srcOrd="3" destOrd="0" presId="urn:microsoft.com/office/officeart/2008/layout/RadialCluster"/>
    <dgm:cxn modelId="{B9F0B34E-8122-4D38-8835-9A87431C5348}" type="presParOf" srcId="{A66AA4E7-AB3E-4B70-A26C-3972790AF752}" destId="{3AE3B38F-0109-4E07-874D-9E33FC7500FE}" srcOrd="4" destOrd="0" presId="urn:microsoft.com/office/officeart/2008/layout/RadialCluster"/>
    <dgm:cxn modelId="{5B7CBB1A-4299-485D-9D00-BC9C92C98317}" type="presParOf" srcId="{A66AA4E7-AB3E-4B70-A26C-3972790AF752}" destId="{91772C13-7A2D-4653-8ECD-0F1E86BBC210}" srcOrd="5" destOrd="0" presId="urn:microsoft.com/office/officeart/2008/layout/RadialCluster"/>
    <dgm:cxn modelId="{35A8DC09-75A5-4639-A498-499A2F42523B}" type="presParOf" srcId="{A66AA4E7-AB3E-4B70-A26C-3972790AF752}" destId="{155E49A9-DBDF-43BE-8EBC-B430345B844E}" srcOrd="6" destOrd="0" presId="urn:microsoft.com/office/officeart/2008/layout/RadialCluster"/>
    <dgm:cxn modelId="{4208147E-C229-4254-B72E-263E6E8C7A59}" type="presParOf" srcId="{A66AA4E7-AB3E-4B70-A26C-3972790AF752}" destId="{FB3FF3D1-2C9E-4323-AE83-9583DE94908F}" srcOrd="7" destOrd="0" presId="urn:microsoft.com/office/officeart/2008/layout/RadialCluster"/>
    <dgm:cxn modelId="{2F8F1199-3ECC-415F-B7B7-74469F3B991A}" type="presParOf" srcId="{A66AA4E7-AB3E-4B70-A26C-3972790AF752}" destId="{6B704AF8-BC44-4DD3-9493-4CA549116EC5}" srcOrd="8" destOrd="0" presId="urn:microsoft.com/office/officeart/2008/layout/RadialCluster"/>
    <dgm:cxn modelId="{96952299-C402-42AA-9BFE-9CE28EB298CD}" type="presParOf" srcId="{A66AA4E7-AB3E-4B70-A26C-3972790AF752}" destId="{CF24A2EE-9824-4F95-9837-189E6FA3DC49}" srcOrd="9" destOrd="0" presId="urn:microsoft.com/office/officeart/2008/layout/RadialCluster"/>
    <dgm:cxn modelId="{0E39E66C-804B-4492-BB09-96AD8669C18D}" type="presParOf" srcId="{A66AA4E7-AB3E-4B70-A26C-3972790AF752}" destId="{38AF8F75-9F47-42AB-A319-0C38EFB5CF01}" srcOrd="10" destOrd="0" presId="urn:microsoft.com/office/officeart/2008/layout/RadialCluster"/>
    <dgm:cxn modelId="{FE4C1178-5A0D-4F34-8426-2C6C0FE093F3}" type="presParOf" srcId="{A66AA4E7-AB3E-4B70-A26C-3972790AF752}" destId="{3ACB50DD-5483-4866-8857-1451A95C9DEE}" srcOrd="11" destOrd="0" presId="urn:microsoft.com/office/officeart/2008/layout/RadialCluster"/>
    <dgm:cxn modelId="{06CC3294-1934-4EFB-81FA-56F16D5BA9B6}" type="presParOf" srcId="{A66AA4E7-AB3E-4B70-A26C-3972790AF752}" destId="{3CD51A93-4483-4989-A558-E1BB2E3DC6A1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136CF86-B5B7-4796-881B-9ED2844F6527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F8CB21B-1291-4E20-8B8F-F458FD1D9D76}">
      <dgm:prSet phldrT="[Tekst]" custT="1"/>
      <dgm:spPr/>
      <dgm:t>
        <a:bodyPr/>
        <a:lstStyle/>
        <a:p>
          <a:r>
            <a:rPr lang="bs-Latn-BA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Definišite svoju publiku i ciljeve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F5FE608-F26A-4271-BDD8-B63B0682BA94}" type="parTrans" cxnId="{463CA5C4-5E78-4C13-A915-4E20130671BE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379C051-4D91-4B79-9703-77A95DC845A5}" type="sibTrans" cxnId="{463CA5C4-5E78-4C13-A915-4E20130671BE}">
      <dgm:prSet custT="1"/>
      <dgm:spPr/>
      <dgm:t>
        <a:bodyPr/>
        <a:lstStyle/>
        <a:p>
          <a:endParaRPr lang="pl-PL" sz="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980EFF9-D93C-44B8-92D1-A16A8B837F74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koga?</a:t>
          </a:r>
        </a:p>
      </dgm:t>
    </dgm:pt>
    <dgm:pt modelId="{88FE6E8B-18ED-4F37-80E6-D00AC1A5055A}" type="parTrans" cxnId="{6DCDF6B7-7827-4226-BBC4-95211A2ECF70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F1CA352-6A38-4CCF-BC01-6EAF8EAC985E}" type="sibTrans" cxnId="{6DCDF6B7-7827-4226-BBC4-95211A2ECF70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368EDF9-782B-42CA-8B01-21146A9D6C1E}">
      <dgm:prSet phldrT="[Tekst]" custT="1"/>
      <dgm:spPr/>
      <dgm:t>
        <a:bodyPr/>
        <a:lstStyle/>
        <a:p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Odaberite svoje podatke</a:t>
          </a:r>
        </a:p>
      </dgm:t>
    </dgm:pt>
    <dgm:pt modelId="{3A5A0D79-9274-4526-A513-878DD4EE35F0}" type="parTrans" cxnId="{880ED09E-4B9A-49FA-92EB-3B1B90EF17BA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D271B3C-355C-4EF0-91F5-2C9E2FF782B5}" type="sibTrans" cxnId="{880ED09E-4B9A-49FA-92EB-3B1B90EF17BA}">
      <dgm:prSet custT="1"/>
      <dgm:spPr/>
      <dgm:t>
        <a:bodyPr/>
        <a:lstStyle/>
        <a:p>
          <a:endParaRPr lang="pl-PL" sz="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5E1EDE5-1234-4850-A8D2-1171AC00B65D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Šta je važno?</a:t>
          </a:r>
        </a:p>
      </dgm:t>
    </dgm:pt>
    <dgm:pt modelId="{ECA6CC06-B18F-4D48-B535-BE521E1D77BF}" type="parTrans" cxnId="{902D0829-665F-4F8A-B9C9-911537F9D962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1BEC518-AFFD-4302-B9D3-E1431097CE89}" type="sibTrans" cxnId="{902D0829-665F-4F8A-B9C9-911537F9D962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C06B4E0-9AC0-4A9D-B77E-A9A9FEB171F2}">
      <dgm:prSet phldrT="[Tekst]" custT="1"/>
      <dgm:spPr/>
      <dgm:t>
        <a:bodyPr/>
        <a:lstStyle/>
        <a:p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Izaberite vizuelizacije</a:t>
          </a:r>
        </a:p>
      </dgm:t>
    </dgm:pt>
    <dgm:pt modelId="{74DD0199-9B76-47F0-8C86-4DD989BF5632}" type="parTrans" cxnId="{DBE0C582-09E5-49FA-B65C-AF99BA692F10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473D329-E08D-482F-9D07-CCDD98C67B9A}" type="sibTrans" cxnId="{DBE0C582-09E5-49FA-B65C-AF99BA692F10}">
      <dgm:prSet custT="1"/>
      <dgm:spPr/>
      <dgm:t>
        <a:bodyPr/>
        <a:lstStyle/>
        <a:p>
          <a:endParaRPr lang="pl-PL" sz="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DB80903-CB9B-4817-AE69-5DF331278092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Kako vizuelizovati?</a:t>
          </a:r>
        </a:p>
      </dgm:t>
    </dgm:pt>
    <dgm:pt modelId="{19DB9387-CBAB-4289-90D7-BDD419798E37}" type="parTrans" cxnId="{278A8B5E-12E2-4A3C-AA9C-FF822CE9053A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AE4D878-4AAC-433B-99BF-4C52B620FC37}" type="sibTrans" cxnId="{278A8B5E-12E2-4A3C-AA9C-FF822CE9053A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B7F1150-D4CE-4AA2-81E0-1946E0F01E7E}">
      <dgm:prSet phldrT="[Tekst]" custT="1"/>
      <dgm:spPr/>
      <dgm:t>
        <a:bodyPr/>
        <a:lstStyle/>
        <a:p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Koristite šablon</a:t>
          </a:r>
        </a:p>
      </dgm:t>
    </dgm:pt>
    <dgm:pt modelId="{D48E5FDC-68E5-4180-8E08-F57DCE3B003D}" type="parTrans" cxnId="{28DCE095-2218-4EA4-ADB4-2A0986CE3573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E5D609D-49B1-451C-ABDB-2F805B25B353}" type="sibTrans" cxnId="{28DCE095-2218-4EA4-ADB4-2A0986CE3573}">
      <dgm:prSet custT="1"/>
      <dgm:spPr/>
      <dgm:t>
        <a:bodyPr/>
        <a:lstStyle/>
        <a:p>
          <a:endParaRPr lang="pl-PL" sz="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92857F4-D723-442E-ACED-8F940E6BBAEC}">
      <dgm:prSet phldrT="[Tekst]" custT="1"/>
      <dgm:spPr/>
      <dgm:t>
        <a:bodyPr/>
        <a:lstStyle/>
        <a:p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Neka bude jednostavno</a:t>
          </a:r>
        </a:p>
      </dgm:t>
    </dgm:pt>
    <dgm:pt modelId="{A96E5A2B-61E5-4ED5-BBBB-CD784240FB66}" type="parTrans" cxnId="{D881A3FC-DD78-4DBF-AE5D-E102D215CEFE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91BD246-E735-4878-8F1D-4D735D07FB93}" type="sibTrans" cxnId="{D881A3FC-DD78-4DBF-AE5D-E102D215CEFE}">
      <dgm:prSet custT="1"/>
      <dgm:spPr/>
      <dgm:t>
        <a:bodyPr/>
        <a:lstStyle/>
        <a:p>
          <a:endParaRPr lang="pl-PL" sz="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23D3CF4-4D6C-4E1E-8EC6-A40E93ACC50F}">
      <dgm:prSet phldrT="[Tekst]" custT="1"/>
      <dgm:spPr/>
      <dgm:t>
        <a:bodyPr/>
        <a:lstStyle/>
        <a:p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Ponovite i poboljšajte</a:t>
          </a:r>
        </a:p>
      </dgm:t>
    </dgm:pt>
    <dgm:pt modelId="{D4C2BFDD-4346-4765-A9D6-990C1828E520}" type="parTrans" cxnId="{F89C7738-DC1D-4271-8E88-3579530F5BF5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FA5518A-9D7D-491C-8ED0-962C8F4E9771}" type="sibTrans" cxnId="{F89C7738-DC1D-4271-8E88-3579530F5BF5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B79DF6-58B8-40E3-94CD-919CD25E5D26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bs-Latn-BA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 li neko ima ideju kako to bollje uraditi</a:t>
          </a: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</dgm:t>
    </dgm:pt>
    <dgm:pt modelId="{F6305B8E-2693-40FB-9D7E-396CA2CADDE8}" type="parTrans" cxnId="{C18FE155-4CB9-4D1B-802D-CBF09ABCC7D3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9FB8F11-460B-4BE7-A866-C04795741770}" type="sibTrans" cxnId="{C18FE155-4CB9-4D1B-802D-CBF09ABCC7D3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C970A9B-278E-40AE-880B-97177FD77F47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Manje znači više</a:t>
          </a:r>
        </a:p>
      </dgm:t>
    </dgm:pt>
    <dgm:pt modelId="{1B77B8D6-DE46-4D38-8894-CA3662575292}" type="parTrans" cxnId="{CC62591D-BBAB-4A17-A5C0-FD697CD561B7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83F9A0B-0A70-4472-8476-F9E1E92C6640}" type="sibTrans" cxnId="{CC62591D-BBAB-4A17-A5C0-FD697CD561B7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95EC17D-5D67-4BB4-A8B8-38D559A66DAB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bs-Latn-BA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Mogu li da koristim šablon</a:t>
          </a:r>
          <a:r>
            <a: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</dgm:t>
    </dgm:pt>
    <dgm:pt modelId="{1D69B4E6-D23B-49B2-B4FB-60F533449E94}" type="parTrans" cxnId="{18C3F942-1E84-4AEC-B75E-26C87BF62965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889DB47-5FC4-4045-8C5D-DD764E9E5F4F}" type="sibTrans" cxnId="{18C3F942-1E84-4AEC-B75E-26C87BF62965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3FECF27-E7A3-4A09-80AF-75ABE6A87AC2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šta?</a:t>
          </a:r>
        </a:p>
      </dgm:t>
    </dgm:pt>
    <dgm:pt modelId="{C3041C52-437C-4408-8494-F3D04E398329}" type="parTrans" cxnId="{8D81094C-096F-442B-AAB2-B216DD01A961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A97A04A-BA68-4539-B365-4E66AA1FFFDA}" type="sibTrans" cxnId="{8D81094C-096F-442B-AAB2-B216DD01A961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85FFC57-97CB-4C61-942C-9AE7F99EA579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 da li je tačno?</a:t>
          </a:r>
        </a:p>
      </dgm:t>
    </dgm:pt>
    <dgm:pt modelId="{44D730AD-52CF-49D1-9417-B919CA33BD01}" type="parTrans" cxnId="{8514728A-7705-4830-8FCB-C752258952F6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017EBBB-2759-41EF-8D99-190349A337D3}" type="sibTrans" cxnId="{8514728A-7705-4830-8FCB-C752258952F6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D6DEF3E-0607-489D-9C3D-563CBB30026C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 li je čitljivo??</a:t>
          </a:r>
        </a:p>
      </dgm:t>
    </dgm:pt>
    <dgm:pt modelId="{9AD2B670-CAB3-4840-BC5B-22CE4F34C86F}" type="parTrans" cxnId="{7F70F7EA-59D1-44DD-A67A-6104A962B23A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82279CE-24E4-49A7-9F37-192B0AA31535}" type="sibTrans" cxnId="{7F70F7EA-59D1-44DD-A67A-6104A962B23A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7EADDF1-C3F7-4763-8EBD-8AE57665DC12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bs-Latn-BA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 li je neko ovo radio ranije</a:t>
          </a:r>
          <a:r>
            <a:rPr lang="pl-PL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</dgm:t>
    </dgm:pt>
    <dgm:pt modelId="{81038458-950E-4DFB-BD50-784DFFE03529}" type="parTrans" cxnId="{F3F589A5-FD93-476F-9DD5-9B0BF5CD27B9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54AA339-0A50-4A95-B24D-48EF1093D418}" type="sibTrans" cxnId="{F3F589A5-FD93-476F-9DD5-9B0BF5CD27B9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4F42282-F8B2-498F-A644-B76CD99DAF5A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bs-Latn-BA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Zar nema previše boja</a:t>
          </a:r>
          <a:r>
            <a: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3E78065-34A2-49A8-9E8B-794A2AA7B06E}" type="parTrans" cxnId="{35713814-2E22-496D-A2FB-34CFC35895A5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B613561-65E0-4736-BE81-49FC31090F01}" type="sibTrans" cxnId="{35713814-2E22-496D-A2FB-34CFC35895A5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42EA916-78D3-44F8-8B49-BF350E7EF153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bs-Latn-BA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Zar nema previše informacija?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7DDBB87-1A4C-4331-838E-884ADFF0C65D}" type="parTrans" cxnId="{BCBFB259-776D-4C42-B9F4-04AAA290935E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AF8F1F4-5830-401C-81F0-46A1ADF611AE}" type="sibTrans" cxnId="{BCBFB259-776D-4C42-B9F4-04AAA290935E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2A4497B-35F7-4ED2-A650-22C410ED891B}">
      <dgm:prSet phldrT="[Tekst]" custT="1"/>
      <dgm:spPr/>
      <dgm:t>
        <a:bodyPr/>
        <a:lstStyle/>
        <a:p>
          <a:pPr>
            <a:buClr>
              <a:srgbClr val="4472C4"/>
            </a:buClr>
          </a:pPr>
          <a:r>
            <a:rPr lang="bs-Latn-BA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 li svi razumeju kontrolnu tablu</a:t>
          </a:r>
          <a:r>
            <a: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  <a:endParaRPr lang="pl-PL" sz="1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7044174-8223-458A-B430-3EBC04F59E0E}" type="parTrans" cxnId="{EB33B604-25E8-492A-8CA3-9544AB1F4FAE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7C79CF-C992-4010-BE58-EAC67CAA93D1}" type="sibTrans" cxnId="{EB33B604-25E8-492A-8CA3-9544AB1F4FAE}">
      <dgm:prSet/>
      <dgm:spPr/>
      <dgm:t>
        <a:bodyPr/>
        <a:lstStyle/>
        <a:p>
          <a:endParaRPr lang="pl-PL" sz="1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D5D68A0-5F58-45E3-B171-22D3CCB9BCB5}" type="pres">
      <dgm:prSet presAssocID="{5136CF86-B5B7-4796-881B-9ED2844F6527}" presName="linearFlow" presStyleCnt="0">
        <dgm:presLayoutVars>
          <dgm:dir/>
          <dgm:animLvl val="lvl"/>
          <dgm:resizeHandles val="exact"/>
        </dgm:presLayoutVars>
      </dgm:prSet>
      <dgm:spPr/>
    </dgm:pt>
    <dgm:pt modelId="{54421719-A7B6-4934-8957-3661B6482645}" type="pres">
      <dgm:prSet presAssocID="{EF8CB21B-1291-4E20-8B8F-F458FD1D9D76}" presName="composite" presStyleCnt="0"/>
      <dgm:spPr/>
    </dgm:pt>
    <dgm:pt modelId="{3F65C3A0-602C-4B11-85A6-CA1FE3433D69}" type="pres">
      <dgm:prSet presAssocID="{EF8CB21B-1291-4E20-8B8F-F458FD1D9D76}" presName="par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E3BAB8F-9C2C-463A-B83E-2836771D12CD}" type="pres">
      <dgm:prSet presAssocID="{EF8CB21B-1291-4E20-8B8F-F458FD1D9D76}" presName="parSh" presStyleLbl="node1" presStyleIdx="0" presStyleCnt="6"/>
      <dgm:spPr/>
    </dgm:pt>
    <dgm:pt modelId="{7B438098-5710-42B8-AD5F-5CB38040B131}" type="pres">
      <dgm:prSet presAssocID="{EF8CB21B-1291-4E20-8B8F-F458FD1D9D76}" presName="desTx" presStyleLbl="fgAcc1" presStyleIdx="0" presStyleCnt="6">
        <dgm:presLayoutVars>
          <dgm:bulletEnabled val="1"/>
        </dgm:presLayoutVars>
      </dgm:prSet>
      <dgm:spPr/>
    </dgm:pt>
    <dgm:pt modelId="{63A42D0C-8001-49F7-878A-6B8E5DE8C6FC}" type="pres">
      <dgm:prSet presAssocID="{F379C051-4D91-4B79-9703-77A95DC845A5}" presName="sibTrans" presStyleLbl="sibTrans2D1" presStyleIdx="0" presStyleCnt="5"/>
      <dgm:spPr/>
    </dgm:pt>
    <dgm:pt modelId="{A8E2650F-C278-44ED-9370-DFC6CB788ABB}" type="pres">
      <dgm:prSet presAssocID="{F379C051-4D91-4B79-9703-77A95DC845A5}" presName="connTx" presStyleLbl="sibTrans2D1" presStyleIdx="0" presStyleCnt="5"/>
      <dgm:spPr/>
    </dgm:pt>
    <dgm:pt modelId="{1D211ABC-874F-494E-934B-6AB5B5ABE89F}" type="pres">
      <dgm:prSet presAssocID="{8368EDF9-782B-42CA-8B01-21146A9D6C1E}" presName="composite" presStyleCnt="0"/>
      <dgm:spPr/>
    </dgm:pt>
    <dgm:pt modelId="{20C128A0-8B42-4DFD-BCFB-4A3A043A1402}" type="pres">
      <dgm:prSet presAssocID="{8368EDF9-782B-42CA-8B01-21146A9D6C1E}" presName="par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61E070F4-FACA-4AA9-B469-A487D2AFC425}" type="pres">
      <dgm:prSet presAssocID="{8368EDF9-782B-42CA-8B01-21146A9D6C1E}" presName="parSh" presStyleLbl="node1" presStyleIdx="1" presStyleCnt="6"/>
      <dgm:spPr/>
    </dgm:pt>
    <dgm:pt modelId="{360DF727-F875-4C70-A4B1-05A2637F1E91}" type="pres">
      <dgm:prSet presAssocID="{8368EDF9-782B-42CA-8B01-21146A9D6C1E}" presName="desTx" presStyleLbl="fgAcc1" presStyleIdx="1" presStyleCnt="6">
        <dgm:presLayoutVars>
          <dgm:bulletEnabled val="1"/>
        </dgm:presLayoutVars>
      </dgm:prSet>
      <dgm:spPr/>
    </dgm:pt>
    <dgm:pt modelId="{71830AE6-E0BD-4597-B7B3-5581AFD5D807}" type="pres">
      <dgm:prSet presAssocID="{0D271B3C-355C-4EF0-91F5-2C9E2FF782B5}" presName="sibTrans" presStyleLbl="sibTrans2D1" presStyleIdx="1" presStyleCnt="5"/>
      <dgm:spPr/>
    </dgm:pt>
    <dgm:pt modelId="{00D83594-6027-4A35-A8BE-C4FBD3047766}" type="pres">
      <dgm:prSet presAssocID="{0D271B3C-355C-4EF0-91F5-2C9E2FF782B5}" presName="connTx" presStyleLbl="sibTrans2D1" presStyleIdx="1" presStyleCnt="5"/>
      <dgm:spPr/>
    </dgm:pt>
    <dgm:pt modelId="{F7FE01EB-1AEC-4F99-8A64-A2086569C9FF}" type="pres">
      <dgm:prSet presAssocID="{BC06B4E0-9AC0-4A9D-B77E-A9A9FEB171F2}" presName="composite" presStyleCnt="0"/>
      <dgm:spPr/>
    </dgm:pt>
    <dgm:pt modelId="{66FD7BDF-4804-4E46-A586-9C611A765E7F}" type="pres">
      <dgm:prSet presAssocID="{BC06B4E0-9AC0-4A9D-B77E-A9A9FEB171F2}" presName="parTx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C31B7D9-3567-40B3-A1B8-211F3914F767}" type="pres">
      <dgm:prSet presAssocID="{BC06B4E0-9AC0-4A9D-B77E-A9A9FEB171F2}" presName="parSh" presStyleLbl="node1" presStyleIdx="2" presStyleCnt="6"/>
      <dgm:spPr/>
    </dgm:pt>
    <dgm:pt modelId="{97AC39E8-8F98-4E28-A758-0DDF1833D47A}" type="pres">
      <dgm:prSet presAssocID="{BC06B4E0-9AC0-4A9D-B77E-A9A9FEB171F2}" presName="desTx" presStyleLbl="fgAcc1" presStyleIdx="2" presStyleCnt="6">
        <dgm:presLayoutVars>
          <dgm:bulletEnabled val="1"/>
        </dgm:presLayoutVars>
      </dgm:prSet>
      <dgm:spPr/>
    </dgm:pt>
    <dgm:pt modelId="{FC20D41B-7CCB-4D21-A6AD-FE34836EA88D}" type="pres">
      <dgm:prSet presAssocID="{4473D329-E08D-482F-9D07-CCDD98C67B9A}" presName="sibTrans" presStyleLbl="sibTrans2D1" presStyleIdx="2" presStyleCnt="5"/>
      <dgm:spPr/>
    </dgm:pt>
    <dgm:pt modelId="{A379E0E5-F31C-482D-BBAB-F879188DF350}" type="pres">
      <dgm:prSet presAssocID="{4473D329-E08D-482F-9D07-CCDD98C67B9A}" presName="connTx" presStyleLbl="sibTrans2D1" presStyleIdx="2" presStyleCnt="5"/>
      <dgm:spPr/>
    </dgm:pt>
    <dgm:pt modelId="{B0854B71-CF56-40EC-B486-FE67F61A7D90}" type="pres">
      <dgm:prSet presAssocID="{DB7F1150-D4CE-4AA2-81E0-1946E0F01E7E}" presName="composite" presStyleCnt="0"/>
      <dgm:spPr/>
    </dgm:pt>
    <dgm:pt modelId="{1FFA1309-0BA3-4AD3-B64A-CC406AF90C28}" type="pres">
      <dgm:prSet presAssocID="{DB7F1150-D4CE-4AA2-81E0-1946E0F01E7E}" presName="parTx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AB4739F8-9B70-41E9-B12D-FC1AAF3552E0}" type="pres">
      <dgm:prSet presAssocID="{DB7F1150-D4CE-4AA2-81E0-1946E0F01E7E}" presName="parSh" presStyleLbl="node1" presStyleIdx="3" presStyleCnt="6"/>
      <dgm:spPr/>
    </dgm:pt>
    <dgm:pt modelId="{DC89BC98-C04A-4A85-AB1F-E764CCB112F0}" type="pres">
      <dgm:prSet presAssocID="{DB7F1150-D4CE-4AA2-81E0-1946E0F01E7E}" presName="desTx" presStyleLbl="fgAcc1" presStyleIdx="3" presStyleCnt="6">
        <dgm:presLayoutVars>
          <dgm:bulletEnabled val="1"/>
        </dgm:presLayoutVars>
      </dgm:prSet>
      <dgm:spPr/>
    </dgm:pt>
    <dgm:pt modelId="{64B4CC99-4E25-4D58-B74B-6274205EA8F0}" type="pres">
      <dgm:prSet presAssocID="{BE5D609D-49B1-451C-ABDB-2F805B25B353}" presName="sibTrans" presStyleLbl="sibTrans2D1" presStyleIdx="3" presStyleCnt="5"/>
      <dgm:spPr/>
    </dgm:pt>
    <dgm:pt modelId="{FCA8C0C8-F490-4E8D-A0A1-F007F79E6B58}" type="pres">
      <dgm:prSet presAssocID="{BE5D609D-49B1-451C-ABDB-2F805B25B353}" presName="connTx" presStyleLbl="sibTrans2D1" presStyleIdx="3" presStyleCnt="5"/>
      <dgm:spPr/>
    </dgm:pt>
    <dgm:pt modelId="{D8957CAA-0D2F-4C5B-AA17-5B1BC00BBAE9}" type="pres">
      <dgm:prSet presAssocID="{692857F4-D723-442E-ACED-8F940E6BBAEC}" presName="composite" presStyleCnt="0"/>
      <dgm:spPr/>
    </dgm:pt>
    <dgm:pt modelId="{F6F94338-2BB8-42BC-8A4B-414B31BF2549}" type="pres">
      <dgm:prSet presAssocID="{692857F4-D723-442E-ACED-8F940E6BBAEC}" presName="parTx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F9157D11-D3A2-4172-8D32-81330F67E4A6}" type="pres">
      <dgm:prSet presAssocID="{692857F4-D723-442E-ACED-8F940E6BBAEC}" presName="parSh" presStyleLbl="node1" presStyleIdx="4" presStyleCnt="6"/>
      <dgm:spPr/>
    </dgm:pt>
    <dgm:pt modelId="{7D831D0A-B5FE-4AA8-91DF-8D94FE80D0B0}" type="pres">
      <dgm:prSet presAssocID="{692857F4-D723-442E-ACED-8F940E6BBAEC}" presName="desTx" presStyleLbl="fgAcc1" presStyleIdx="4" presStyleCnt="6">
        <dgm:presLayoutVars>
          <dgm:bulletEnabled val="1"/>
        </dgm:presLayoutVars>
      </dgm:prSet>
      <dgm:spPr/>
    </dgm:pt>
    <dgm:pt modelId="{62A99CCC-74FE-4F8A-ABD0-7595187600CB}" type="pres">
      <dgm:prSet presAssocID="{791BD246-E735-4878-8F1D-4D735D07FB93}" presName="sibTrans" presStyleLbl="sibTrans2D1" presStyleIdx="4" presStyleCnt="5"/>
      <dgm:spPr/>
    </dgm:pt>
    <dgm:pt modelId="{7C484518-5F8C-44BE-85DD-3B8515E65263}" type="pres">
      <dgm:prSet presAssocID="{791BD246-E735-4878-8F1D-4D735D07FB93}" presName="connTx" presStyleLbl="sibTrans2D1" presStyleIdx="4" presStyleCnt="5"/>
      <dgm:spPr/>
    </dgm:pt>
    <dgm:pt modelId="{A28852A1-03EE-4734-9BE9-5382E25D74F0}" type="pres">
      <dgm:prSet presAssocID="{F23D3CF4-4D6C-4E1E-8EC6-A40E93ACC50F}" presName="composite" presStyleCnt="0"/>
      <dgm:spPr/>
    </dgm:pt>
    <dgm:pt modelId="{64C4FAA2-0DAB-4B19-A070-F5FC4734FAE7}" type="pres">
      <dgm:prSet presAssocID="{F23D3CF4-4D6C-4E1E-8EC6-A40E93ACC50F}" presName="parTx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DFA76B2D-8918-484C-8478-521721DE21F3}" type="pres">
      <dgm:prSet presAssocID="{F23D3CF4-4D6C-4E1E-8EC6-A40E93ACC50F}" presName="parSh" presStyleLbl="node1" presStyleIdx="5" presStyleCnt="6"/>
      <dgm:spPr/>
    </dgm:pt>
    <dgm:pt modelId="{A69F4DD6-5BB5-49A4-91EE-ABA367E7C4A8}" type="pres">
      <dgm:prSet presAssocID="{F23D3CF4-4D6C-4E1E-8EC6-A40E93ACC50F}" presName="desTx" presStyleLbl="fgAcc1" presStyleIdx="5" presStyleCnt="6">
        <dgm:presLayoutVars>
          <dgm:bulletEnabled val="1"/>
        </dgm:presLayoutVars>
      </dgm:prSet>
      <dgm:spPr/>
    </dgm:pt>
  </dgm:ptLst>
  <dgm:cxnLst>
    <dgm:cxn modelId="{EB33B604-25E8-492A-8CA3-9544AB1F4FAE}" srcId="{F23D3CF4-4D6C-4E1E-8EC6-A40E93ACC50F}" destId="{B2A4497B-35F7-4ED2-A650-22C410ED891B}" srcOrd="1" destOrd="0" parTransId="{37044174-8223-458A-B430-3EBC04F59E0E}" sibTransId="{6F7C79CF-C992-4010-BE58-EAC67CAA93D1}"/>
    <dgm:cxn modelId="{80D3D004-F7C6-432A-8DEF-C0690FFF4D56}" type="presOf" srcId="{BE5D609D-49B1-451C-ABDB-2F805B25B353}" destId="{FCA8C0C8-F490-4E8D-A0A1-F007F79E6B58}" srcOrd="1" destOrd="0" presId="urn:microsoft.com/office/officeart/2005/8/layout/process3"/>
    <dgm:cxn modelId="{35713814-2E22-496D-A2FB-34CFC35895A5}" srcId="{692857F4-D723-442E-ACED-8F940E6BBAEC}" destId="{84F42282-F8B2-498F-A644-B76CD99DAF5A}" srcOrd="1" destOrd="0" parTransId="{43E78065-34A2-49A8-9E8B-794A2AA7B06E}" sibTransId="{8B613561-65E0-4736-BE81-49FC31090F01}"/>
    <dgm:cxn modelId="{142BF415-0ABF-4D6E-9375-E11B4E33B6CE}" type="presOf" srcId="{8368EDF9-782B-42CA-8B01-21146A9D6C1E}" destId="{20C128A0-8B42-4DFD-BCFB-4A3A043A1402}" srcOrd="0" destOrd="0" presId="urn:microsoft.com/office/officeart/2005/8/layout/process3"/>
    <dgm:cxn modelId="{CC62591D-BBAB-4A17-A5C0-FD697CD561B7}" srcId="{692857F4-D723-442E-ACED-8F940E6BBAEC}" destId="{2C970A9B-278E-40AE-880B-97177FD77F47}" srcOrd="0" destOrd="0" parTransId="{1B77B8D6-DE46-4D38-8894-CA3662575292}" sibTransId="{583F9A0B-0A70-4472-8476-F9E1E92C6640}"/>
    <dgm:cxn modelId="{01EEF41E-4DED-4C85-92C3-F02D0317EC45}" type="presOf" srcId="{F23D3CF4-4D6C-4E1E-8EC6-A40E93ACC50F}" destId="{DFA76B2D-8918-484C-8478-521721DE21F3}" srcOrd="1" destOrd="0" presId="urn:microsoft.com/office/officeart/2005/8/layout/process3"/>
    <dgm:cxn modelId="{991D2927-C09D-4A99-B3E1-3943CAADDC66}" type="presOf" srcId="{DB7F1150-D4CE-4AA2-81E0-1946E0F01E7E}" destId="{1FFA1309-0BA3-4AD3-B64A-CC406AF90C28}" srcOrd="0" destOrd="0" presId="urn:microsoft.com/office/officeart/2005/8/layout/process3"/>
    <dgm:cxn modelId="{902D0829-665F-4F8A-B9C9-911537F9D962}" srcId="{8368EDF9-782B-42CA-8B01-21146A9D6C1E}" destId="{05E1EDE5-1234-4850-A8D2-1171AC00B65D}" srcOrd="0" destOrd="0" parTransId="{ECA6CC06-B18F-4D48-B535-BE521E1D77BF}" sibTransId="{D1BEC518-AFFD-4302-B9D3-E1431097CE89}"/>
    <dgm:cxn modelId="{CC8A0D29-268C-4181-89C8-82CB5B2687F1}" type="presOf" srcId="{B2A4497B-35F7-4ED2-A650-22C410ED891B}" destId="{A69F4DD6-5BB5-49A4-91EE-ABA367E7C4A8}" srcOrd="0" destOrd="1" presId="urn:microsoft.com/office/officeart/2005/8/layout/process3"/>
    <dgm:cxn modelId="{7EA3ED31-784F-486E-A646-98F50CE46332}" type="presOf" srcId="{43FECF27-E7A3-4A09-80AF-75ABE6A87AC2}" destId="{7B438098-5710-42B8-AD5F-5CB38040B131}" srcOrd="0" destOrd="1" presId="urn:microsoft.com/office/officeart/2005/8/layout/process3"/>
    <dgm:cxn modelId="{F89C7738-DC1D-4271-8E88-3579530F5BF5}" srcId="{5136CF86-B5B7-4796-881B-9ED2844F6527}" destId="{F23D3CF4-4D6C-4E1E-8EC6-A40E93ACC50F}" srcOrd="5" destOrd="0" parTransId="{D4C2BFDD-4346-4765-A9D6-990C1828E520}" sibTransId="{4FA5518A-9D7D-491C-8ED0-962C8F4E9771}"/>
    <dgm:cxn modelId="{565D343C-6E3E-49DA-9E22-841650EA8763}" type="presOf" srcId="{BC06B4E0-9AC0-4A9D-B77E-A9A9FEB171F2}" destId="{66FD7BDF-4804-4E46-A586-9C611A765E7F}" srcOrd="0" destOrd="0" presId="urn:microsoft.com/office/officeart/2005/8/layout/process3"/>
    <dgm:cxn modelId="{2BDCDC3E-0140-44F6-AE98-96EBCE586D38}" type="presOf" srcId="{791BD246-E735-4878-8F1D-4D735D07FB93}" destId="{62A99CCC-74FE-4F8A-ABD0-7595187600CB}" srcOrd="0" destOrd="0" presId="urn:microsoft.com/office/officeart/2005/8/layout/process3"/>
    <dgm:cxn modelId="{76B3293F-3F51-4A06-8574-2EDCD7CBD239}" type="presOf" srcId="{5136CF86-B5B7-4796-881B-9ED2844F6527}" destId="{8D5D68A0-5F58-45E3-B171-22D3CCB9BCB5}" srcOrd="0" destOrd="0" presId="urn:microsoft.com/office/officeart/2005/8/layout/process3"/>
    <dgm:cxn modelId="{278A8B5E-12E2-4A3C-AA9C-FF822CE9053A}" srcId="{BC06B4E0-9AC0-4A9D-B77E-A9A9FEB171F2}" destId="{DDB80903-CB9B-4817-AE69-5DF331278092}" srcOrd="0" destOrd="0" parTransId="{19DB9387-CBAB-4289-90D7-BDD419798E37}" sibTransId="{0AE4D878-4AAC-433B-99BF-4C52B620FC37}"/>
    <dgm:cxn modelId="{34F06660-B217-4809-B8F8-A4ADE68DB964}" type="presOf" srcId="{791BD246-E735-4878-8F1D-4D735D07FB93}" destId="{7C484518-5F8C-44BE-85DD-3B8515E65263}" srcOrd="1" destOrd="0" presId="urn:microsoft.com/office/officeart/2005/8/layout/process3"/>
    <dgm:cxn modelId="{EA12AF42-9AC9-4375-970B-722FF0951F0D}" type="presOf" srcId="{4473D329-E08D-482F-9D07-CCDD98C67B9A}" destId="{A379E0E5-F31C-482D-BBAB-F879188DF350}" srcOrd="1" destOrd="0" presId="urn:microsoft.com/office/officeart/2005/8/layout/process3"/>
    <dgm:cxn modelId="{18C3F942-1E84-4AEC-B75E-26C87BF62965}" srcId="{DB7F1150-D4CE-4AA2-81E0-1946E0F01E7E}" destId="{795EC17D-5D67-4BB4-A8B8-38D559A66DAB}" srcOrd="0" destOrd="0" parTransId="{1D69B4E6-D23B-49B2-B4FB-60F533449E94}" sibTransId="{5889DB47-5FC4-4045-8C5D-DD764E9E5F4F}"/>
    <dgm:cxn modelId="{E0685746-3F8F-48DF-A2F4-3EA0590F5648}" type="presOf" srcId="{4473D329-E08D-482F-9D07-CCDD98C67B9A}" destId="{FC20D41B-7CCB-4D21-A6AD-FE34836EA88D}" srcOrd="0" destOrd="0" presId="urn:microsoft.com/office/officeart/2005/8/layout/process3"/>
    <dgm:cxn modelId="{E80C746A-3F17-4235-B827-0C5E2AC77408}" type="presOf" srcId="{87EADDF1-C3F7-4763-8EBD-8AE57665DC12}" destId="{DC89BC98-C04A-4A85-AB1F-E764CCB112F0}" srcOrd="0" destOrd="1" presId="urn:microsoft.com/office/officeart/2005/8/layout/process3"/>
    <dgm:cxn modelId="{8D81094C-096F-442B-AAB2-B216DD01A961}" srcId="{EF8CB21B-1291-4E20-8B8F-F458FD1D9D76}" destId="{43FECF27-E7A3-4A09-80AF-75ABE6A87AC2}" srcOrd="1" destOrd="0" parTransId="{C3041C52-437C-4408-8494-F3D04E398329}" sibTransId="{7A97A04A-BA68-4539-B365-4E66AA1FFFDA}"/>
    <dgm:cxn modelId="{D6F7266D-99B6-49F7-AF67-C4F2FC909F37}" type="presOf" srcId="{EF8CB21B-1291-4E20-8B8F-F458FD1D9D76}" destId="{3F65C3A0-602C-4B11-85A6-CA1FE3433D69}" srcOrd="0" destOrd="0" presId="urn:microsoft.com/office/officeart/2005/8/layout/process3"/>
    <dgm:cxn modelId="{F9E6F34E-8997-4D96-B84D-63C0A0874B32}" type="presOf" srcId="{BE5D609D-49B1-451C-ABDB-2F805B25B353}" destId="{64B4CC99-4E25-4D58-B74B-6274205EA8F0}" srcOrd="0" destOrd="0" presId="urn:microsoft.com/office/officeart/2005/8/layout/process3"/>
    <dgm:cxn modelId="{BB779D6F-8F84-4B88-A0A9-1C8089A55C54}" type="presOf" srcId="{8368EDF9-782B-42CA-8B01-21146A9D6C1E}" destId="{61E070F4-FACA-4AA9-B469-A487D2AFC425}" srcOrd="1" destOrd="0" presId="urn:microsoft.com/office/officeart/2005/8/layout/process3"/>
    <dgm:cxn modelId="{FD6DBF72-B12B-409A-A991-F868A15EF40C}" type="presOf" srcId="{E42EA916-78D3-44F8-8B49-BF350E7EF153}" destId="{7D831D0A-B5FE-4AA8-91DF-8D94FE80D0B0}" srcOrd="0" destOrd="2" presId="urn:microsoft.com/office/officeart/2005/8/layout/process3"/>
    <dgm:cxn modelId="{C18FE155-4CB9-4D1B-802D-CBF09ABCC7D3}" srcId="{F23D3CF4-4D6C-4E1E-8EC6-A40E93ACC50F}" destId="{04B79DF6-58B8-40E3-94CD-919CD25E5D26}" srcOrd="0" destOrd="0" parTransId="{F6305B8E-2693-40FB-9D7E-396CA2CADDE8}" sibTransId="{59FB8F11-460B-4BE7-A866-C04795741770}"/>
    <dgm:cxn modelId="{BCBFB259-776D-4C42-B9F4-04AAA290935E}" srcId="{692857F4-D723-442E-ACED-8F940E6BBAEC}" destId="{E42EA916-78D3-44F8-8B49-BF350E7EF153}" srcOrd="2" destOrd="0" parTransId="{C7DDBB87-1A4C-4331-838E-884ADFF0C65D}" sibTransId="{DAF8F1F4-5830-401C-81F0-46A1ADF611AE}"/>
    <dgm:cxn modelId="{BDB5487D-5D5D-47F5-A7B3-9E806F365B5F}" type="presOf" srcId="{DDB80903-CB9B-4817-AE69-5DF331278092}" destId="{97AC39E8-8F98-4E28-A758-0DDF1833D47A}" srcOrd="0" destOrd="0" presId="urn:microsoft.com/office/officeart/2005/8/layout/process3"/>
    <dgm:cxn modelId="{67F2CD7D-87A3-4084-93D3-3FAB66025FE0}" type="presOf" srcId="{04B79DF6-58B8-40E3-94CD-919CD25E5D26}" destId="{A69F4DD6-5BB5-49A4-91EE-ABA367E7C4A8}" srcOrd="0" destOrd="0" presId="urn:microsoft.com/office/officeart/2005/8/layout/process3"/>
    <dgm:cxn modelId="{82F8427F-4731-49D9-A73F-3FD971E3130B}" type="presOf" srcId="{692857F4-D723-442E-ACED-8F940E6BBAEC}" destId="{F9157D11-D3A2-4172-8D32-81330F67E4A6}" srcOrd="1" destOrd="0" presId="urn:microsoft.com/office/officeart/2005/8/layout/process3"/>
    <dgm:cxn modelId="{DBE0C582-09E5-49FA-B65C-AF99BA692F10}" srcId="{5136CF86-B5B7-4796-881B-9ED2844F6527}" destId="{BC06B4E0-9AC0-4A9D-B77E-A9A9FEB171F2}" srcOrd="2" destOrd="0" parTransId="{74DD0199-9B76-47F0-8C86-4DD989BF5632}" sibTransId="{4473D329-E08D-482F-9D07-CCDD98C67B9A}"/>
    <dgm:cxn modelId="{C2DB6086-BAB7-4697-B8F4-A50266DF6268}" type="presOf" srcId="{F23D3CF4-4D6C-4E1E-8EC6-A40E93ACC50F}" destId="{64C4FAA2-0DAB-4B19-A070-F5FC4734FAE7}" srcOrd="0" destOrd="0" presId="urn:microsoft.com/office/officeart/2005/8/layout/process3"/>
    <dgm:cxn modelId="{8514728A-7705-4830-8FCB-C752258952F6}" srcId="{8368EDF9-782B-42CA-8B01-21146A9D6C1E}" destId="{B85FFC57-97CB-4C61-942C-9AE7F99EA579}" srcOrd="1" destOrd="0" parTransId="{44D730AD-52CF-49D1-9417-B919CA33BD01}" sibTransId="{A017EBBB-2759-41EF-8D99-190349A337D3}"/>
    <dgm:cxn modelId="{BE3B4D90-BBAF-4D35-8B16-4E4B45030E77}" type="presOf" srcId="{B85FFC57-97CB-4C61-942C-9AE7F99EA579}" destId="{360DF727-F875-4C70-A4B1-05A2637F1E91}" srcOrd="0" destOrd="1" presId="urn:microsoft.com/office/officeart/2005/8/layout/process3"/>
    <dgm:cxn modelId="{80325991-3E33-4A55-B010-15E0ADF38247}" type="presOf" srcId="{2C970A9B-278E-40AE-880B-97177FD77F47}" destId="{7D831D0A-B5FE-4AA8-91DF-8D94FE80D0B0}" srcOrd="0" destOrd="0" presId="urn:microsoft.com/office/officeart/2005/8/layout/process3"/>
    <dgm:cxn modelId="{DA785694-BDC7-471B-8B06-6E052EE99B89}" type="presOf" srcId="{0D271B3C-355C-4EF0-91F5-2C9E2FF782B5}" destId="{71830AE6-E0BD-4597-B7B3-5581AFD5D807}" srcOrd="0" destOrd="0" presId="urn:microsoft.com/office/officeart/2005/8/layout/process3"/>
    <dgm:cxn modelId="{28DCE095-2218-4EA4-ADB4-2A0986CE3573}" srcId="{5136CF86-B5B7-4796-881B-9ED2844F6527}" destId="{DB7F1150-D4CE-4AA2-81E0-1946E0F01E7E}" srcOrd="3" destOrd="0" parTransId="{D48E5FDC-68E5-4180-8E08-F57DCE3B003D}" sibTransId="{BE5D609D-49B1-451C-ABDB-2F805B25B353}"/>
    <dgm:cxn modelId="{880ED09E-4B9A-49FA-92EB-3B1B90EF17BA}" srcId="{5136CF86-B5B7-4796-881B-9ED2844F6527}" destId="{8368EDF9-782B-42CA-8B01-21146A9D6C1E}" srcOrd="1" destOrd="0" parTransId="{3A5A0D79-9274-4526-A513-878DD4EE35F0}" sibTransId="{0D271B3C-355C-4EF0-91F5-2C9E2FF782B5}"/>
    <dgm:cxn modelId="{F3F589A5-FD93-476F-9DD5-9B0BF5CD27B9}" srcId="{DB7F1150-D4CE-4AA2-81E0-1946E0F01E7E}" destId="{87EADDF1-C3F7-4763-8EBD-8AE57665DC12}" srcOrd="1" destOrd="0" parTransId="{81038458-950E-4DFB-BD50-784DFFE03529}" sibTransId="{054AA339-0A50-4A95-B24D-48EF1093D418}"/>
    <dgm:cxn modelId="{3B55F8A5-6271-4389-93F9-1A8F79E57791}" type="presOf" srcId="{3980EFF9-D93C-44B8-92D1-A16A8B837F74}" destId="{7B438098-5710-42B8-AD5F-5CB38040B131}" srcOrd="0" destOrd="0" presId="urn:microsoft.com/office/officeart/2005/8/layout/process3"/>
    <dgm:cxn modelId="{16506DA6-204D-4ECA-872D-5288308B7A9D}" type="presOf" srcId="{6D6DEF3E-0607-489D-9C3D-563CBB30026C}" destId="{97AC39E8-8F98-4E28-A758-0DDF1833D47A}" srcOrd="0" destOrd="1" presId="urn:microsoft.com/office/officeart/2005/8/layout/process3"/>
    <dgm:cxn modelId="{968807B3-EF06-4F9E-B42F-16E9F91BA4D1}" type="presOf" srcId="{05E1EDE5-1234-4850-A8D2-1171AC00B65D}" destId="{360DF727-F875-4C70-A4B1-05A2637F1E91}" srcOrd="0" destOrd="0" presId="urn:microsoft.com/office/officeart/2005/8/layout/process3"/>
    <dgm:cxn modelId="{6DCDF6B7-7827-4226-BBC4-95211A2ECF70}" srcId="{EF8CB21B-1291-4E20-8B8F-F458FD1D9D76}" destId="{3980EFF9-D93C-44B8-92D1-A16A8B837F74}" srcOrd="0" destOrd="0" parTransId="{88FE6E8B-18ED-4F37-80E6-D00AC1A5055A}" sibTransId="{4F1CA352-6A38-4CCF-BC01-6EAF8EAC985E}"/>
    <dgm:cxn modelId="{A55B68BC-A5A7-4664-970E-A3C491B37F18}" type="presOf" srcId="{EF8CB21B-1291-4E20-8B8F-F458FD1D9D76}" destId="{5E3BAB8F-9C2C-463A-B83E-2836771D12CD}" srcOrd="1" destOrd="0" presId="urn:microsoft.com/office/officeart/2005/8/layout/process3"/>
    <dgm:cxn modelId="{5C6B14BE-B6C4-43D9-8722-C1744DCE7CA8}" type="presOf" srcId="{F379C051-4D91-4B79-9703-77A95DC845A5}" destId="{A8E2650F-C278-44ED-9370-DFC6CB788ABB}" srcOrd="1" destOrd="0" presId="urn:microsoft.com/office/officeart/2005/8/layout/process3"/>
    <dgm:cxn modelId="{2336A9BF-D116-4451-9240-AA1233A524EC}" type="presOf" srcId="{795EC17D-5D67-4BB4-A8B8-38D559A66DAB}" destId="{DC89BC98-C04A-4A85-AB1F-E764CCB112F0}" srcOrd="0" destOrd="0" presId="urn:microsoft.com/office/officeart/2005/8/layout/process3"/>
    <dgm:cxn modelId="{463CA5C4-5E78-4C13-A915-4E20130671BE}" srcId="{5136CF86-B5B7-4796-881B-9ED2844F6527}" destId="{EF8CB21B-1291-4E20-8B8F-F458FD1D9D76}" srcOrd="0" destOrd="0" parTransId="{FF5FE608-F26A-4271-BDD8-B63B0682BA94}" sibTransId="{F379C051-4D91-4B79-9703-77A95DC845A5}"/>
    <dgm:cxn modelId="{4C9CE3CE-FB73-4A0B-966A-184D43142124}" type="presOf" srcId="{692857F4-D723-442E-ACED-8F940E6BBAEC}" destId="{F6F94338-2BB8-42BC-8A4B-414B31BF2549}" srcOrd="0" destOrd="0" presId="urn:microsoft.com/office/officeart/2005/8/layout/process3"/>
    <dgm:cxn modelId="{C38B1DE8-34AB-4FCA-B1CF-453BFAB9032C}" type="presOf" srcId="{DB7F1150-D4CE-4AA2-81E0-1946E0F01E7E}" destId="{AB4739F8-9B70-41E9-B12D-FC1AAF3552E0}" srcOrd="1" destOrd="0" presId="urn:microsoft.com/office/officeart/2005/8/layout/process3"/>
    <dgm:cxn modelId="{7F70F7EA-59D1-44DD-A67A-6104A962B23A}" srcId="{BC06B4E0-9AC0-4A9D-B77E-A9A9FEB171F2}" destId="{6D6DEF3E-0607-489D-9C3D-563CBB30026C}" srcOrd="1" destOrd="0" parTransId="{9AD2B670-CAB3-4840-BC5B-22CE4F34C86F}" sibTransId="{F82279CE-24E4-49A7-9F37-192B0AA31535}"/>
    <dgm:cxn modelId="{A0E601EB-374E-4101-B581-713190C0C869}" type="presOf" srcId="{84F42282-F8B2-498F-A644-B76CD99DAF5A}" destId="{7D831D0A-B5FE-4AA8-91DF-8D94FE80D0B0}" srcOrd="0" destOrd="1" presId="urn:microsoft.com/office/officeart/2005/8/layout/process3"/>
    <dgm:cxn modelId="{778A15F5-BC20-455A-A5BF-61112CAA81BA}" type="presOf" srcId="{F379C051-4D91-4B79-9703-77A95DC845A5}" destId="{63A42D0C-8001-49F7-878A-6B8E5DE8C6FC}" srcOrd="0" destOrd="0" presId="urn:microsoft.com/office/officeart/2005/8/layout/process3"/>
    <dgm:cxn modelId="{85F2BBFB-A09D-436A-B77B-8462C21CE06D}" type="presOf" srcId="{0D271B3C-355C-4EF0-91F5-2C9E2FF782B5}" destId="{00D83594-6027-4A35-A8BE-C4FBD3047766}" srcOrd="1" destOrd="0" presId="urn:microsoft.com/office/officeart/2005/8/layout/process3"/>
    <dgm:cxn modelId="{8B5621FC-C524-4A46-8E34-09321E2CBEC3}" type="presOf" srcId="{BC06B4E0-9AC0-4A9D-B77E-A9A9FEB171F2}" destId="{BC31B7D9-3567-40B3-A1B8-211F3914F767}" srcOrd="1" destOrd="0" presId="urn:microsoft.com/office/officeart/2005/8/layout/process3"/>
    <dgm:cxn modelId="{D881A3FC-DD78-4DBF-AE5D-E102D215CEFE}" srcId="{5136CF86-B5B7-4796-881B-9ED2844F6527}" destId="{692857F4-D723-442E-ACED-8F940E6BBAEC}" srcOrd="4" destOrd="0" parTransId="{A96E5A2B-61E5-4ED5-BBBB-CD784240FB66}" sibTransId="{791BD246-E735-4878-8F1D-4D735D07FB93}"/>
    <dgm:cxn modelId="{BE059F54-A21C-4055-B093-5005779CE9B8}" type="presParOf" srcId="{8D5D68A0-5F58-45E3-B171-22D3CCB9BCB5}" destId="{54421719-A7B6-4934-8957-3661B6482645}" srcOrd="0" destOrd="0" presId="urn:microsoft.com/office/officeart/2005/8/layout/process3"/>
    <dgm:cxn modelId="{CA7E6975-0341-4E25-B0FF-41CD1534977B}" type="presParOf" srcId="{54421719-A7B6-4934-8957-3661B6482645}" destId="{3F65C3A0-602C-4B11-85A6-CA1FE3433D69}" srcOrd="0" destOrd="0" presId="urn:microsoft.com/office/officeart/2005/8/layout/process3"/>
    <dgm:cxn modelId="{F3DAE3D7-91B5-41F9-A6ED-7196334F9DAE}" type="presParOf" srcId="{54421719-A7B6-4934-8957-3661B6482645}" destId="{5E3BAB8F-9C2C-463A-B83E-2836771D12CD}" srcOrd="1" destOrd="0" presId="urn:microsoft.com/office/officeart/2005/8/layout/process3"/>
    <dgm:cxn modelId="{A1D9C82A-893B-4EFF-8E48-EA2863D1DF23}" type="presParOf" srcId="{54421719-A7B6-4934-8957-3661B6482645}" destId="{7B438098-5710-42B8-AD5F-5CB38040B131}" srcOrd="2" destOrd="0" presId="urn:microsoft.com/office/officeart/2005/8/layout/process3"/>
    <dgm:cxn modelId="{A3995AD0-1F26-4E1A-B36C-15B48F2CE0B0}" type="presParOf" srcId="{8D5D68A0-5F58-45E3-B171-22D3CCB9BCB5}" destId="{63A42D0C-8001-49F7-878A-6B8E5DE8C6FC}" srcOrd="1" destOrd="0" presId="urn:microsoft.com/office/officeart/2005/8/layout/process3"/>
    <dgm:cxn modelId="{DE9E1507-B902-454C-9ECF-A0032880E35D}" type="presParOf" srcId="{63A42D0C-8001-49F7-878A-6B8E5DE8C6FC}" destId="{A8E2650F-C278-44ED-9370-DFC6CB788ABB}" srcOrd="0" destOrd="0" presId="urn:microsoft.com/office/officeart/2005/8/layout/process3"/>
    <dgm:cxn modelId="{4184B233-615B-46FF-BFCD-31293007406D}" type="presParOf" srcId="{8D5D68A0-5F58-45E3-B171-22D3CCB9BCB5}" destId="{1D211ABC-874F-494E-934B-6AB5B5ABE89F}" srcOrd="2" destOrd="0" presId="urn:microsoft.com/office/officeart/2005/8/layout/process3"/>
    <dgm:cxn modelId="{7D3F6B8E-384C-4EAF-947A-166DB6D6555A}" type="presParOf" srcId="{1D211ABC-874F-494E-934B-6AB5B5ABE89F}" destId="{20C128A0-8B42-4DFD-BCFB-4A3A043A1402}" srcOrd="0" destOrd="0" presId="urn:microsoft.com/office/officeart/2005/8/layout/process3"/>
    <dgm:cxn modelId="{6B3676AE-FD70-4286-B4AE-F262C8BD3B89}" type="presParOf" srcId="{1D211ABC-874F-494E-934B-6AB5B5ABE89F}" destId="{61E070F4-FACA-4AA9-B469-A487D2AFC425}" srcOrd="1" destOrd="0" presId="urn:microsoft.com/office/officeart/2005/8/layout/process3"/>
    <dgm:cxn modelId="{0955C4F3-A78A-49DD-860E-5CD2C565C1BD}" type="presParOf" srcId="{1D211ABC-874F-494E-934B-6AB5B5ABE89F}" destId="{360DF727-F875-4C70-A4B1-05A2637F1E91}" srcOrd="2" destOrd="0" presId="urn:microsoft.com/office/officeart/2005/8/layout/process3"/>
    <dgm:cxn modelId="{FF688D2E-8D33-4052-95BE-FF80966F5406}" type="presParOf" srcId="{8D5D68A0-5F58-45E3-B171-22D3CCB9BCB5}" destId="{71830AE6-E0BD-4597-B7B3-5581AFD5D807}" srcOrd="3" destOrd="0" presId="urn:microsoft.com/office/officeart/2005/8/layout/process3"/>
    <dgm:cxn modelId="{0D8A3927-D7B1-4CCE-B824-A22C836FD08D}" type="presParOf" srcId="{71830AE6-E0BD-4597-B7B3-5581AFD5D807}" destId="{00D83594-6027-4A35-A8BE-C4FBD3047766}" srcOrd="0" destOrd="0" presId="urn:microsoft.com/office/officeart/2005/8/layout/process3"/>
    <dgm:cxn modelId="{DF250B23-93D8-4CD4-B265-62F3553678FC}" type="presParOf" srcId="{8D5D68A0-5F58-45E3-B171-22D3CCB9BCB5}" destId="{F7FE01EB-1AEC-4F99-8A64-A2086569C9FF}" srcOrd="4" destOrd="0" presId="urn:microsoft.com/office/officeart/2005/8/layout/process3"/>
    <dgm:cxn modelId="{06E8FE37-5B05-47C9-B141-D4F228C34655}" type="presParOf" srcId="{F7FE01EB-1AEC-4F99-8A64-A2086569C9FF}" destId="{66FD7BDF-4804-4E46-A586-9C611A765E7F}" srcOrd="0" destOrd="0" presId="urn:microsoft.com/office/officeart/2005/8/layout/process3"/>
    <dgm:cxn modelId="{518BCDDA-CC88-47DB-AED5-EAD5ECE1E4AB}" type="presParOf" srcId="{F7FE01EB-1AEC-4F99-8A64-A2086569C9FF}" destId="{BC31B7D9-3567-40B3-A1B8-211F3914F767}" srcOrd="1" destOrd="0" presId="urn:microsoft.com/office/officeart/2005/8/layout/process3"/>
    <dgm:cxn modelId="{1B0F2E86-28C9-42FF-B47C-F4866C4C9719}" type="presParOf" srcId="{F7FE01EB-1AEC-4F99-8A64-A2086569C9FF}" destId="{97AC39E8-8F98-4E28-A758-0DDF1833D47A}" srcOrd="2" destOrd="0" presId="urn:microsoft.com/office/officeart/2005/8/layout/process3"/>
    <dgm:cxn modelId="{F13AB974-0C76-4688-9B71-6413B9910D32}" type="presParOf" srcId="{8D5D68A0-5F58-45E3-B171-22D3CCB9BCB5}" destId="{FC20D41B-7CCB-4D21-A6AD-FE34836EA88D}" srcOrd="5" destOrd="0" presId="urn:microsoft.com/office/officeart/2005/8/layout/process3"/>
    <dgm:cxn modelId="{D21C3B41-E644-4B62-B2EC-0934F0E7A800}" type="presParOf" srcId="{FC20D41B-7CCB-4D21-A6AD-FE34836EA88D}" destId="{A379E0E5-F31C-482D-BBAB-F879188DF350}" srcOrd="0" destOrd="0" presId="urn:microsoft.com/office/officeart/2005/8/layout/process3"/>
    <dgm:cxn modelId="{68871F0F-87AB-47F2-8634-33A9292D3F40}" type="presParOf" srcId="{8D5D68A0-5F58-45E3-B171-22D3CCB9BCB5}" destId="{B0854B71-CF56-40EC-B486-FE67F61A7D90}" srcOrd="6" destOrd="0" presId="urn:microsoft.com/office/officeart/2005/8/layout/process3"/>
    <dgm:cxn modelId="{4BD8B4DF-B6EB-4E36-8949-C777DD8B95BF}" type="presParOf" srcId="{B0854B71-CF56-40EC-B486-FE67F61A7D90}" destId="{1FFA1309-0BA3-4AD3-B64A-CC406AF90C28}" srcOrd="0" destOrd="0" presId="urn:microsoft.com/office/officeart/2005/8/layout/process3"/>
    <dgm:cxn modelId="{8D3777C0-71F1-465A-86F6-7FA327C5D06A}" type="presParOf" srcId="{B0854B71-CF56-40EC-B486-FE67F61A7D90}" destId="{AB4739F8-9B70-41E9-B12D-FC1AAF3552E0}" srcOrd="1" destOrd="0" presId="urn:microsoft.com/office/officeart/2005/8/layout/process3"/>
    <dgm:cxn modelId="{28BFE825-222A-44C5-AF17-225B8F0F01B0}" type="presParOf" srcId="{B0854B71-CF56-40EC-B486-FE67F61A7D90}" destId="{DC89BC98-C04A-4A85-AB1F-E764CCB112F0}" srcOrd="2" destOrd="0" presId="urn:microsoft.com/office/officeart/2005/8/layout/process3"/>
    <dgm:cxn modelId="{3B45039D-1D77-4D4B-B9F3-F4756C41A798}" type="presParOf" srcId="{8D5D68A0-5F58-45E3-B171-22D3CCB9BCB5}" destId="{64B4CC99-4E25-4D58-B74B-6274205EA8F0}" srcOrd="7" destOrd="0" presId="urn:microsoft.com/office/officeart/2005/8/layout/process3"/>
    <dgm:cxn modelId="{4C19F959-5CE0-4CCE-B6D2-0997953C4E35}" type="presParOf" srcId="{64B4CC99-4E25-4D58-B74B-6274205EA8F0}" destId="{FCA8C0C8-F490-4E8D-A0A1-F007F79E6B58}" srcOrd="0" destOrd="0" presId="urn:microsoft.com/office/officeart/2005/8/layout/process3"/>
    <dgm:cxn modelId="{FA22946D-6BFF-48EE-A817-969A4D1A2F6C}" type="presParOf" srcId="{8D5D68A0-5F58-45E3-B171-22D3CCB9BCB5}" destId="{D8957CAA-0D2F-4C5B-AA17-5B1BC00BBAE9}" srcOrd="8" destOrd="0" presId="urn:microsoft.com/office/officeart/2005/8/layout/process3"/>
    <dgm:cxn modelId="{4F47BBD0-C5D4-4143-8CDB-B5B2B89CF908}" type="presParOf" srcId="{D8957CAA-0D2F-4C5B-AA17-5B1BC00BBAE9}" destId="{F6F94338-2BB8-42BC-8A4B-414B31BF2549}" srcOrd="0" destOrd="0" presId="urn:microsoft.com/office/officeart/2005/8/layout/process3"/>
    <dgm:cxn modelId="{05D7D2BE-2A08-498E-AF7D-41B1DD4BD318}" type="presParOf" srcId="{D8957CAA-0D2F-4C5B-AA17-5B1BC00BBAE9}" destId="{F9157D11-D3A2-4172-8D32-81330F67E4A6}" srcOrd="1" destOrd="0" presId="urn:microsoft.com/office/officeart/2005/8/layout/process3"/>
    <dgm:cxn modelId="{A3F1F112-7E44-4765-89F7-F5158C6AD5CD}" type="presParOf" srcId="{D8957CAA-0D2F-4C5B-AA17-5B1BC00BBAE9}" destId="{7D831D0A-B5FE-4AA8-91DF-8D94FE80D0B0}" srcOrd="2" destOrd="0" presId="urn:microsoft.com/office/officeart/2005/8/layout/process3"/>
    <dgm:cxn modelId="{BA5131CF-B060-4A3E-999E-1DB43138D782}" type="presParOf" srcId="{8D5D68A0-5F58-45E3-B171-22D3CCB9BCB5}" destId="{62A99CCC-74FE-4F8A-ABD0-7595187600CB}" srcOrd="9" destOrd="0" presId="urn:microsoft.com/office/officeart/2005/8/layout/process3"/>
    <dgm:cxn modelId="{68DBFD88-CBE5-40B7-BFCF-EDE98032CB81}" type="presParOf" srcId="{62A99CCC-74FE-4F8A-ABD0-7595187600CB}" destId="{7C484518-5F8C-44BE-85DD-3B8515E65263}" srcOrd="0" destOrd="0" presId="urn:microsoft.com/office/officeart/2005/8/layout/process3"/>
    <dgm:cxn modelId="{EE75C8C1-61FB-4651-992D-28C2727F434E}" type="presParOf" srcId="{8D5D68A0-5F58-45E3-B171-22D3CCB9BCB5}" destId="{A28852A1-03EE-4734-9BE9-5382E25D74F0}" srcOrd="10" destOrd="0" presId="urn:microsoft.com/office/officeart/2005/8/layout/process3"/>
    <dgm:cxn modelId="{F9A800F2-2B06-4C75-BAC6-F6660FB0D18E}" type="presParOf" srcId="{A28852A1-03EE-4734-9BE9-5382E25D74F0}" destId="{64C4FAA2-0DAB-4B19-A070-F5FC4734FAE7}" srcOrd="0" destOrd="0" presId="urn:microsoft.com/office/officeart/2005/8/layout/process3"/>
    <dgm:cxn modelId="{C0059711-8B5D-41D0-B778-73E8950BFCAE}" type="presParOf" srcId="{A28852A1-03EE-4734-9BE9-5382E25D74F0}" destId="{DFA76B2D-8918-484C-8478-521721DE21F3}" srcOrd="1" destOrd="0" presId="urn:microsoft.com/office/officeart/2005/8/layout/process3"/>
    <dgm:cxn modelId="{70F65CCF-F4AC-49FB-B9D4-93E907C99788}" type="presParOf" srcId="{A28852A1-03EE-4734-9BE9-5382E25D74F0}" destId="{A69F4DD6-5BB5-49A4-91EE-ABA367E7C4A8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5685D15-F9D5-4E49-ADFC-C30C88214DCF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A1A11FD-4BAE-47A7-B717-0B813F69D86C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Metrički podaci o korisnicima</a:t>
          </a:r>
        </a:p>
      </dgm:t>
    </dgm:pt>
    <dgm:pt modelId="{4E38A792-931B-4798-899A-024980B78D17}" type="parTrans" cxnId="{CF7BE8DA-3DAE-4A66-8942-8ECFA4025EF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602F392-C03D-468A-836E-0BECCC6A6C68}" type="sibTrans" cxnId="{CF7BE8DA-3DAE-4A66-8942-8ECFA4025EF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94F2A7E-5A45-4A0C-9130-EABD50AD0B2D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Finansijske informacije</a:t>
          </a:r>
        </a:p>
      </dgm:t>
    </dgm:pt>
    <dgm:pt modelId="{6E1D6EF2-15D2-459B-8C28-043D6155E2B7}" type="parTrans" cxnId="{108ED027-E1EE-4906-8280-79D57740146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2DF28EB-58D2-4EFD-81B8-BCE0E155B7CB}" type="sibTrans" cxnId="{108ED027-E1EE-4906-8280-79D57740146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50E988F-FDDC-4498-B3FF-F3F02E392FA0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Informacije o prodaji</a:t>
          </a:r>
        </a:p>
      </dgm:t>
    </dgm:pt>
    <dgm:pt modelId="{E6BBC3A6-C4D0-47EC-A78C-3436484D1890}" type="parTrans" cxnId="{13A7979E-9B98-4375-9B00-57ADEFA71EA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0B824EB-D298-46C6-9710-4FF58E282F32}" type="sibTrans" cxnId="{13A7979E-9B98-4375-9B00-57ADEFA71EA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49DD39A-0D33-4922-B5C7-8E4B6266ECC1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Veb analitika</a:t>
          </a:r>
        </a:p>
      </dgm:t>
    </dgm:pt>
    <dgm:pt modelId="{74AE3DE0-4912-41F6-B78A-AE248A0D7182}" type="parTrans" cxnId="{EE99E0D9-1784-44F0-AC5C-D40ECBD4062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6477B98-AAAE-4736-AC27-FAA4FDBE5B0F}" type="sibTrans" cxnId="{EE99E0D9-1784-44F0-AC5C-D40ECBD4062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F6D81A-5B73-47AC-97D9-951743122D02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Informacjie o proizvodnji</a:t>
          </a:r>
        </a:p>
      </dgm:t>
    </dgm:pt>
    <dgm:pt modelId="{9DC55BE9-0389-4A6E-9F67-34408867B7B7}" type="parTrans" cxnId="{A65206EE-BC13-4B9A-B5CA-29A292DFE92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05B6FE6-BEA4-4949-AC8C-222855FD39FB}" type="sibTrans" cxnId="{A65206EE-BC13-4B9A-B5CA-29A292DFE92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72C05D-DC0D-4D08-8E96-C657B559AC9D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iz ljudskih resursa</a:t>
          </a:r>
        </a:p>
      </dgm:t>
    </dgm:pt>
    <dgm:pt modelId="{1C39BCB2-B951-4B10-9BF5-4220D5DFFB91}" type="parTrans" cxnId="{86766824-EDDC-4409-9A67-9C171B75C8D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438ACB4-85D0-452A-AB35-A0D6D134B632}" type="sibTrans" cxnId="{86766824-EDDC-4409-9A67-9C171B75C8D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84EDB55-F984-453F-8F45-3156FF39965E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Marketinški učinak</a:t>
          </a:r>
        </a:p>
      </dgm:t>
    </dgm:pt>
    <dgm:pt modelId="{4580E702-ED90-4BC8-9323-C69CBF745F7F}" type="parTrans" cxnId="{0A6CDB59-C4E5-4B60-A59A-E84197EA794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3723FE-730C-4087-B00F-95592ED28D4C}" type="sibTrans" cxnId="{0A6CDB59-C4E5-4B60-A59A-E84197EA794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A22DB8B-4789-4F76-95A9-39290493A213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Informacjie o logistici</a:t>
          </a:r>
        </a:p>
      </dgm:t>
    </dgm:pt>
    <dgm:pt modelId="{35854669-0E40-4801-A7D2-145636F728DF}" type="parTrans" cxnId="{CC24F216-8BCC-4EC7-B187-65446DEBE4A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36C3A9F-B856-4A32-9D7B-A69C15E8875F}" type="sibTrans" cxnId="{CC24F216-8BCC-4EC7-B187-65446DEBE4AE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5B9DA1B-A009-4E9D-A25D-3F1C86E4BD8D}">
      <dgm:prSet phldrT="[Teks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b="0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Kontrolna tabla</a:t>
          </a:r>
        </a:p>
      </dgm:t>
    </dgm:pt>
    <dgm:pt modelId="{B4772AA6-FF5A-43B5-9A9B-EA14F7A2D2FC}" type="parTrans" cxnId="{CDF11B66-03D2-4B19-B9DF-3C489317052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854201E-33D6-4770-ACFB-4D0761EAE604}" type="sibTrans" cxnId="{CDF11B66-03D2-4B19-B9DF-3C489317052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BFB80AE-24FF-4734-9702-408ADD1F30EC}" type="pres">
      <dgm:prSet presAssocID="{C5685D15-F9D5-4E49-ADFC-C30C88214DCF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27823A0-63A1-47AE-A376-A23A4B056BFB}" type="pres">
      <dgm:prSet presAssocID="{D5B9DA1B-A009-4E9D-A25D-3F1C86E4BD8D}" presName="centerShape" presStyleLbl="node0" presStyleIdx="0" presStyleCnt="1"/>
      <dgm:spPr/>
    </dgm:pt>
    <dgm:pt modelId="{8CC41FD3-98A3-4843-8507-B00B8CC1ACEF}" type="pres">
      <dgm:prSet presAssocID="{4E38A792-931B-4798-899A-024980B78D17}" presName="parTrans" presStyleLbl="sibTrans2D1" presStyleIdx="0" presStyleCnt="8"/>
      <dgm:spPr/>
    </dgm:pt>
    <dgm:pt modelId="{1E136BCB-4671-4F9C-8601-BF45B2211858}" type="pres">
      <dgm:prSet presAssocID="{4E38A792-931B-4798-899A-024980B78D17}" presName="connectorText" presStyleLbl="sibTrans2D1" presStyleIdx="0" presStyleCnt="8"/>
      <dgm:spPr/>
    </dgm:pt>
    <dgm:pt modelId="{CDD844DE-486E-4475-9332-4F4C2AB73FD3}" type="pres">
      <dgm:prSet presAssocID="{9A1A11FD-4BAE-47A7-B717-0B813F69D86C}" presName="node" presStyleLbl="node1" presStyleIdx="0" presStyleCnt="8">
        <dgm:presLayoutVars>
          <dgm:bulletEnabled val="1"/>
        </dgm:presLayoutVars>
      </dgm:prSet>
      <dgm:spPr/>
    </dgm:pt>
    <dgm:pt modelId="{026B96CB-BBE9-499F-A886-0A42532972DD}" type="pres">
      <dgm:prSet presAssocID="{6E1D6EF2-15D2-459B-8C28-043D6155E2B7}" presName="parTrans" presStyleLbl="sibTrans2D1" presStyleIdx="1" presStyleCnt="8"/>
      <dgm:spPr/>
    </dgm:pt>
    <dgm:pt modelId="{8366581B-93BE-4E1C-86A8-1BA11A0670F7}" type="pres">
      <dgm:prSet presAssocID="{6E1D6EF2-15D2-459B-8C28-043D6155E2B7}" presName="connectorText" presStyleLbl="sibTrans2D1" presStyleIdx="1" presStyleCnt="8"/>
      <dgm:spPr/>
    </dgm:pt>
    <dgm:pt modelId="{89D9700C-E8D2-4360-9282-2AA0034D17C8}" type="pres">
      <dgm:prSet presAssocID="{594F2A7E-5A45-4A0C-9130-EABD50AD0B2D}" presName="node" presStyleLbl="node1" presStyleIdx="1" presStyleCnt="8">
        <dgm:presLayoutVars>
          <dgm:bulletEnabled val="1"/>
        </dgm:presLayoutVars>
      </dgm:prSet>
      <dgm:spPr/>
    </dgm:pt>
    <dgm:pt modelId="{225D8F97-3250-4DFE-B407-0F426DF196ED}" type="pres">
      <dgm:prSet presAssocID="{E6BBC3A6-C4D0-47EC-A78C-3436484D1890}" presName="parTrans" presStyleLbl="sibTrans2D1" presStyleIdx="2" presStyleCnt="8"/>
      <dgm:spPr/>
    </dgm:pt>
    <dgm:pt modelId="{A5DC52C6-3D47-4537-9172-2AEC8865D562}" type="pres">
      <dgm:prSet presAssocID="{E6BBC3A6-C4D0-47EC-A78C-3436484D1890}" presName="connectorText" presStyleLbl="sibTrans2D1" presStyleIdx="2" presStyleCnt="8"/>
      <dgm:spPr/>
    </dgm:pt>
    <dgm:pt modelId="{A9AFE207-6BDD-4C50-9F5A-74CDF5AEA1E4}" type="pres">
      <dgm:prSet presAssocID="{450E988F-FDDC-4498-B3FF-F3F02E392FA0}" presName="node" presStyleLbl="node1" presStyleIdx="2" presStyleCnt="8">
        <dgm:presLayoutVars>
          <dgm:bulletEnabled val="1"/>
        </dgm:presLayoutVars>
      </dgm:prSet>
      <dgm:spPr/>
    </dgm:pt>
    <dgm:pt modelId="{911F6DC7-4A09-4024-AD56-11B937D94FA3}" type="pres">
      <dgm:prSet presAssocID="{74AE3DE0-4912-41F6-B78A-AE248A0D7182}" presName="parTrans" presStyleLbl="sibTrans2D1" presStyleIdx="3" presStyleCnt="8"/>
      <dgm:spPr/>
    </dgm:pt>
    <dgm:pt modelId="{5FD1748D-DCDA-4801-BC9D-8CDDC0DD02E5}" type="pres">
      <dgm:prSet presAssocID="{74AE3DE0-4912-41F6-B78A-AE248A0D7182}" presName="connectorText" presStyleLbl="sibTrans2D1" presStyleIdx="3" presStyleCnt="8"/>
      <dgm:spPr/>
    </dgm:pt>
    <dgm:pt modelId="{E587FEE1-E05F-4D5A-A0F6-BD41F77C7D24}" type="pres">
      <dgm:prSet presAssocID="{449DD39A-0D33-4922-B5C7-8E4B6266ECC1}" presName="node" presStyleLbl="node1" presStyleIdx="3" presStyleCnt="8">
        <dgm:presLayoutVars>
          <dgm:bulletEnabled val="1"/>
        </dgm:presLayoutVars>
      </dgm:prSet>
      <dgm:spPr/>
    </dgm:pt>
    <dgm:pt modelId="{1EC8516C-7A82-4A59-900C-598B0C879A8D}" type="pres">
      <dgm:prSet presAssocID="{9DC55BE9-0389-4A6E-9F67-34408867B7B7}" presName="parTrans" presStyleLbl="sibTrans2D1" presStyleIdx="4" presStyleCnt="8"/>
      <dgm:spPr/>
    </dgm:pt>
    <dgm:pt modelId="{60396B0F-87B7-46EB-95A9-6A8DF4606A12}" type="pres">
      <dgm:prSet presAssocID="{9DC55BE9-0389-4A6E-9F67-34408867B7B7}" presName="connectorText" presStyleLbl="sibTrans2D1" presStyleIdx="4" presStyleCnt="8"/>
      <dgm:spPr/>
    </dgm:pt>
    <dgm:pt modelId="{6724F947-A572-42E6-8243-362153D2CCB4}" type="pres">
      <dgm:prSet presAssocID="{BDF6D81A-5B73-47AC-97D9-951743122D02}" presName="node" presStyleLbl="node1" presStyleIdx="4" presStyleCnt="8">
        <dgm:presLayoutVars>
          <dgm:bulletEnabled val="1"/>
        </dgm:presLayoutVars>
      </dgm:prSet>
      <dgm:spPr/>
    </dgm:pt>
    <dgm:pt modelId="{649CB7E4-618F-4857-ACEE-A8228A27EA63}" type="pres">
      <dgm:prSet presAssocID="{1C39BCB2-B951-4B10-9BF5-4220D5DFFB91}" presName="parTrans" presStyleLbl="sibTrans2D1" presStyleIdx="5" presStyleCnt="8"/>
      <dgm:spPr/>
    </dgm:pt>
    <dgm:pt modelId="{D42B0DCE-5AD5-49A9-A69E-F3AB34C45826}" type="pres">
      <dgm:prSet presAssocID="{1C39BCB2-B951-4B10-9BF5-4220D5DFFB91}" presName="connectorText" presStyleLbl="sibTrans2D1" presStyleIdx="5" presStyleCnt="8"/>
      <dgm:spPr/>
    </dgm:pt>
    <dgm:pt modelId="{2E48ABF5-7546-4AE6-86F7-0D97CBE1F869}" type="pres">
      <dgm:prSet presAssocID="{0472C05D-DC0D-4D08-8E96-C657B559AC9D}" presName="node" presStyleLbl="node1" presStyleIdx="5" presStyleCnt="8">
        <dgm:presLayoutVars>
          <dgm:bulletEnabled val="1"/>
        </dgm:presLayoutVars>
      </dgm:prSet>
      <dgm:spPr/>
    </dgm:pt>
    <dgm:pt modelId="{60F5E54E-462A-4047-87FE-B05603905B92}" type="pres">
      <dgm:prSet presAssocID="{4580E702-ED90-4BC8-9323-C69CBF745F7F}" presName="parTrans" presStyleLbl="sibTrans2D1" presStyleIdx="6" presStyleCnt="8"/>
      <dgm:spPr/>
    </dgm:pt>
    <dgm:pt modelId="{4FA6D909-A158-4EA6-978E-6E0E6F848A91}" type="pres">
      <dgm:prSet presAssocID="{4580E702-ED90-4BC8-9323-C69CBF745F7F}" presName="connectorText" presStyleLbl="sibTrans2D1" presStyleIdx="6" presStyleCnt="8"/>
      <dgm:spPr/>
    </dgm:pt>
    <dgm:pt modelId="{9A654545-DB72-48A3-B30F-1E9201F77562}" type="pres">
      <dgm:prSet presAssocID="{884EDB55-F984-453F-8F45-3156FF39965E}" presName="node" presStyleLbl="node1" presStyleIdx="6" presStyleCnt="8">
        <dgm:presLayoutVars>
          <dgm:bulletEnabled val="1"/>
        </dgm:presLayoutVars>
      </dgm:prSet>
      <dgm:spPr/>
    </dgm:pt>
    <dgm:pt modelId="{2C28E73B-F0A5-48FC-8749-BE31941341F1}" type="pres">
      <dgm:prSet presAssocID="{35854669-0E40-4801-A7D2-145636F728DF}" presName="parTrans" presStyleLbl="sibTrans2D1" presStyleIdx="7" presStyleCnt="8"/>
      <dgm:spPr/>
    </dgm:pt>
    <dgm:pt modelId="{737F2ADB-151A-47F7-B00F-D15304717B90}" type="pres">
      <dgm:prSet presAssocID="{35854669-0E40-4801-A7D2-145636F728DF}" presName="connectorText" presStyleLbl="sibTrans2D1" presStyleIdx="7" presStyleCnt="8"/>
      <dgm:spPr/>
    </dgm:pt>
    <dgm:pt modelId="{E0A0236D-4AB6-4587-B3D8-9035A3C81DC3}" type="pres">
      <dgm:prSet presAssocID="{3A22DB8B-4789-4F76-95A9-39290493A213}" presName="node" presStyleLbl="node1" presStyleIdx="7" presStyleCnt="8">
        <dgm:presLayoutVars>
          <dgm:bulletEnabled val="1"/>
        </dgm:presLayoutVars>
      </dgm:prSet>
      <dgm:spPr/>
    </dgm:pt>
  </dgm:ptLst>
  <dgm:cxnLst>
    <dgm:cxn modelId="{447FFA03-4088-4693-B4CA-81168EE53730}" type="presOf" srcId="{6E1D6EF2-15D2-459B-8C28-043D6155E2B7}" destId="{8366581B-93BE-4E1C-86A8-1BA11A0670F7}" srcOrd="1" destOrd="0" presId="urn:microsoft.com/office/officeart/2005/8/layout/radial5"/>
    <dgm:cxn modelId="{CD742606-AAE1-4EEC-8E37-2A2B50A685C9}" type="presOf" srcId="{6E1D6EF2-15D2-459B-8C28-043D6155E2B7}" destId="{026B96CB-BBE9-499F-A886-0A42532972DD}" srcOrd="0" destOrd="0" presId="urn:microsoft.com/office/officeart/2005/8/layout/radial5"/>
    <dgm:cxn modelId="{CC24F216-8BCC-4EC7-B187-65446DEBE4AE}" srcId="{D5B9DA1B-A009-4E9D-A25D-3F1C86E4BD8D}" destId="{3A22DB8B-4789-4F76-95A9-39290493A213}" srcOrd="7" destOrd="0" parTransId="{35854669-0E40-4801-A7D2-145636F728DF}" sibTransId="{036C3A9F-B856-4A32-9D7B-A69C15E8875F}"/>
    <dgm:cxn modelId="{86766824-EDDC-4409-9A67-9C171B75C8DE}" srcId="{D5B9DA1B-A009-4E9D-A25D-3F1C86E4BD8D}" destId="{0472C05D-DC0D-4D08-8E96-C657B559AC9D}" srcOrd="5" destOrd="0" parTransId="{1C39BCB2-B951-4B10-9BF5-4220D5DFFB91}" sibTransId="{B438ACB4-85D0-452A-AB35-A0D6D134B632}"/>
    <dgm:cxn modelId="{108ED027-E1EE-4906-8280-79D577401468}" srcId="{D5B9DA1B-A009-4E9D-A25D-3F1C86E4BD8D}" destId="{594F2A7E-5A45-4A0C-9130-EABD50AD0B2D}" srcOrd="1" destOrd="0" parTransId="{6E1D6EF2-15D2-459B-8C28-043D6155E2B7}" sibTransId="{02DF28EB-58D2-4EFD-81B8-BCE0E155B7CB}"/>
    <dgm:cxn modelId="{57DDB731-22E5-4AD9-9EC7-D0CCFCE2429E}" type="presOf" srcId="{1C39BCB2-B951-4B10-9BF5-4220D5DFFB91}" destId="{649CB7E4-618F-4857-ACEE-A8228A27EA63}" srcOrd="0" destOrd="0" presId="urn:microsoft.com/office/officeart/2005/8/layout/radial5"/>
    <dgm:cxn modelId="{95DE3B36-6486-4970-B3EA-70557DB7A9D6}" type="presOf" srcId="{BDF6D81A-5B73-47AC-97D9-951743122D02}" destId="{6724F947-A572-42E6-8243-362153D2CCB4}" srcOrd="0" destOrd="0" presId="urn:microsoft.com/office/officeart/2005/8/layout/radial5"/>
    <dgm:cxn modelId="{FAEB3C36-5839-402C-A519-2D17106C76E4}" type="presOf" srcId="{449DD39A-0D33-4922-B5C7-8E4B6266ECC1}" destId="{E587FEE1-E05F-4D5A-A0F6-BD41F77C7D24}" srcOrd="0" destOrd="0" presId="urn:microsoft.com/office/officeart/2005/8/layout/radial5"/>
    <dgm:cxn modelId="{DB50AE3E-BB37-49E0-AAFB-32CE7C1DD732}" type="presOf" srcId="{4580E702-ED90-4BC8-9323-C69CBF745F7F}" destId="{4FA6D909-A158-4EA6-978E-6E0E6F848A91}" srcOrd="1" destOrd="0" presId="urn:microsoft.com/office/officeart/2005/8/layout/radial5"/>
    <dgm:cxn modelId="{4506835C-4131-4775-8167-D4CF242DC982}" type="presOf" srcId="{450E988F-FDDC-4498-B3FF-F3F02E392FA0}" destId="{A9AFE207-6BDD-4C50-9F5A-74CDF5AEA1E4}" srcOrd="0" destOrd="0" presId="urn:microsoft.com/office/officeart/2005/8/layout/radial5"/>
    <dgm:cxn modelId="{EA321941-557B-41DA-9E62-C59EBC7672AA}" type="presOf" srcId="{1C39BCB2-B951-4B10-9BF5-4220D5DFFB91}" destId="{D42B0DCE-5AD5-49A9-A69E-F3AB34C45826}" srcOrd="1" destOrd="0" presId="urn:microsoft.com/office/officeart/2005/8/layout/radial5"/>
    <dgm:cxn modelId="{56EEB545-6219-4285-9092-54BE6DFE6A87}" type="presOf" srcId="{4580E702-ED90-4BC8-9323-C69CBF745F7F}" destId="{60F5E54E-462A-4047-87FE-B05603905B92}" srcOrd="0" destOrd="0" presId="urn:microsoft.com/office/officeart/2005/8/layout/radial5"/>
    <dgm:cxn modelId="{CDF11B66-03D2-4B19-B9DF-3C4893170522}" srcId="{C5685D15-F9D5-4E49-ADFC-C30C88214DCF}" destId="{D5B9DA1B-A009-4E9D-A25D-3F1C86E4BD8D}" srcOrd="0" destOrd="0" parTransId="{B4772AA6-FF5A-43B5-9A9B-EA14F7A2D2FC}" sibTransId="{4854201E-33D6-4770-ACFB-4D0761EAE604}"/>
    <dgm:cxn modelId="{20C42447-D04F-4C28-8EAD-666D8EE9B01A}" type="presOf" srcId="{35854669-0E40-4801-A7D2-145636F728DF}" destId="{2C28E73B-F0A5-48FC-8749-BE31941341F1}" srcOrd="0" destOrd="0" presId="urn:microsoft.com/office/officeart/2005/8/layout/radial5"/>
    <dgm:cxn modelId="{60FA3367-C82D-4A5D-AEF3-6A56B65043F7}" type="presOf" srcId="{C5685D15-F9D5-4E49-ADFC-C30C88214DCF}" destId="{3BFB80AE-24FF-4734-9702-408ADD1F30EC}" srcOrd="0" destOrd="0" presId="urn:microsoft.com/office/officeart/2005/8/layout/radial5"/>
    <dgm:cxn modelId="{911C0558-1FFC-4B01-BCC6-FF0CEA7BBC13}" type="presOf" srcId="{35854669-0E40-4801-A7D2-145636F728DF}" destId="{737F2ADB-151A-47F7-B00F-D15304717B90}" srcOrd="1" destOrd="0" presId="urn:microsoft.com/office/officeart/2005/8/layout/radial5"/>
    <dgm:cxn modelId="{EB9F0459-6D8E-4F87-9D6A-75002A2D4B1C}" type="presOf" srcId="{D5B9DA1B-A009-4E9D-A25D-3F1C86E4BD8D}" destId="{D27823A0-63A1-47AE-A376-A23A4B056BFB}" srcOrd="0" destOrd="0" presId="urn:microsoft.com/office/officeart/2005/8/layout/radial5"/>
    <dgm:cxn modelId="{0A6CDB59-C4E5-4B60-A59A-E84197EA7945}" srcId="{D5B9DA1B-A009-4E9D-A25D-3F1C86E4BD8D}" destId="{884EDB55-F984-453F-8F45-3156FF39965E}" srcOrd="6" destOrd="0" parTransId="{4580E702-ED90-4BC8-9323-C69CBF745F7F}" sibTransId="{6F3723FE-730C-4087-B00F-95592ED28D4C}"/>
    <dgm:cxn modelId="{E5251391-C619-4D85-B723-A210F6DBAA0F}" type="presOf" srcId="{594F2A7E-5A45-4A0C-9130-EABD50AD0B2D}" destId="{89D9700C-E8D2-4360-9282-2AA0034D17C8}" srcOrd="0" destOrd="0" presId="urn:microsoft.com/office/officeart/2005/8/layout/radial5"/>
    <dgm:cxn modelId="{799D6B91-612A-4BCE-BE09-5408B3BF8FB4}" type="presOf" srcId="{74AE3DE0-4912-41F6-B78A-AE248A0D7182}" destId="{5FD1748D-DCDA-4801-BC9D-8CDDC0DD02E5}" srcOrd="1" destOrd="0" presId="urn:microsoft.com/office/officeart/2005/8/layout/radial5"/>
    <dgm:cxn modelId="{1B887695-509C-43FF-9E31-DAD8AB1D1F15}" type="presOf" srcId="{4E38A792-931B-4798-899A-024980B78D17}" destId="{1E136BCB-4671-4F9C-8601-BF45B2211858}" srcOrd="1" destOrd="0" presId="urn:microsoft.com/office/officeart/2005/8/layout/radial5"/>
    <dgm:cxn modelId="{13A7979E-9B98-4375-9B00-57ADEFA71EA6}" srcId="{D5B9DA1B-A009-4E9D-A25D-3F1C86E4BD8D}" destId="{450E988F-FDDC-4498-B3FF-F3F02E392FA0}" srcOrd="2" destOrd="0" parTransId="{E6BBC3A6-C4D0-47EC-A78C-3436484D1890}" sibTransId="{80B824EB-D298-46C6-9710-4FF58E282F32}"/>
    <dgm:cxn modelId="{92F1A6A8-8313-47D4-B8DA-EA8AC3C18729}" type="presOf" srcId="{9DC55BE9-0389-4A6E-9F67-34408867B7B7}" destId="{60396B0F-87B7-46EB-95A9-6A8DF4606A12}" srcOrd="1" destOrd="0" presId="urn:microsoft.com/office/officeart/2005/8/layout/radial5"/>
    <dgm:cxn modelId="{A9B971B1-0D97-4208-9523-936B9F5B378C}" type="presOf" srcId="{74AE3DE0-4912-41F6-B78A-AE248A0D7182}" destId="{911F6DC7-4A09-4024-AD56-11B937D94FA3}" srcOrd="0" destOrd="0" presId="urn:microsoft.com/office/officeart/2005/8/layout/radial5"/>
    <dgm:cxn modelId="{2A1299B9-9F25-400B-8AC8-2AEC673785FF}" type="presOf" srcId="{884EDB55-F984-453F-8F45-3156FF39965E}" destId="{9A654545-DB72-48A3-B30F-1E9201F77562}" srcOrd="0" destOrd="0" presId="urn:microsoft.com/office/officeart/2005/8/layout/radial5"/>
    <dgm:cxn modelId="{6FD3F7CB-0BE9-420A-B3F8-8CE70C146901}" type="presOf" srcId="{0472C05D-DC0D-4D08-8E96-C657B559AC9D}" destId="{2E48ABF5-7546-4AE6-86F7-0D97CBE1F869}" srcOrd="0" destOrd="0" presId="urn:microsoft.com/office/officeart/2005/8/layout/radial5"/>
    <dgm:cxn modelId="{AB5A06D8-4DFE-45B0-8DB8-AD102BBB37C7}" type="presOf" srcId="{E6BBC3A6-C4D0-47EC-A78C-3436484D1890}" destId="{A5DC52C6-3D47-4537-9172-2AEC8865D562}" srcOrd="1" destOrd="0" presId="urn:microsoft.com/office/officeart/2005/8/layout/radial5"/>
    <dgm:cxn modelId="{B8E5AAD8-9EDC-4AEB-B8CD-1AD2ADFD7633}" type="presOf" srcId="{4E38A792-931B-4798-899A-024980B78D17}" destId="{8CC41FD3-98A3-4843-8507-B00B8CC1ACEF}" srcOrd="0" destOrd="0" presId="urn:microsoft.com/office/officeart/2005/8/layout/radial5"/>
    <dgm:cxn modelId="{EE99E0D9-1784-44F0-AC5C-D40ECBD4062F}" srcId="{D5B9DA1B-A009-4E9D-A25D-3F1C86E4BD8D}" destId="{449DD39A-0D33-4922-B5C7-8E4B6266ECC1}" srcOrd="3" destOrd="0" parTransId="{74AE3DE0-4912-41F6-B78A-AE248A0D7182}" sibTransId="{96477B98-AAAE-4736-AC27-FAA4FDBE5B0F}"/>
    <dgm:cxn modelId="{CF7BE8DA-3DAE-4A66-8942-8ECFA4025EFF}" srcId="{D5B9DA1B-A009-4E9D-A25D-3F1C86E4BD8D}" destId="{9A1A11FD-4BAE-47A7-B717-0B813F69D86C}" srcOrd="0" destOrd="0" parTransId="{4E38A792-931B-4798-899A-024980B78D17}" sibTransId="{D602F392-C03D-468A-836E-0BECCC6A6C68}"/>
    <dgm:cxn modelId="{6233E2DB-3AFA-46F0-93C2-8CAB56832722}" type="presOf" srcId="{3A22DB8B-4789-4F76-95A9-39290493A213}" destId="{E0A0236D-4AB6-4587-B3D8-9035A3C81DC3}" srcOrd="0" destOrd="0" presId="urn:microsoft.com/office/officeart/2005/8/layout/radial5"/>
    <dgm:cxn modelId="{8A1320E1-8B8F-4150-9FCE-2526BEDEA827}" type="presOf" srcId="{E6BBC3A6-C4D0-47EC-A78C-3436484D1890}" destId="{225D8F97-3250-4DFE-B407-0F426DF196ED}" srcOrd="0" destOrd="0" presId="urn:microsoft.com/office/officeart/2005/8/layout/radial5"/>
    <dgm:cxn modelId="{8B90A2E9-82BF-44AB-B8F7-339183BDDB10}" type="presOf" srcId="{9A1A11FD-4BAE-47A7-B717-0B813F69D86C}" destId="{CDD844DE-486E-4475-9332-4F4C2AB73FD3}" srcOrd="0" destOrd="0" presId="urn:microsoft.com/office/officeart/2005/8/layout/radial5"/>
    <dgm:cxn modelId="{A65206EE-BC13-4B9A-B5CA-29A292DFE923}" srcId="{D5B9DA1B-A009-4E9D-A25D-3F1C86E4BD8D}" destId="{BDF6D81A-5B73-47AC-97D9-951743122D02}" srcOrd="4" destOrd="0" parTransId="{9DC55BE9-0389-4A6E-9F67-34408867B7B7}" sibTransId="{305B6FE6-BEA4-4949-AC8C-222855FD39FB}"/>
    <dgm:cxn modelId="{870FA0FF-D441-41CA-AABA-AF004D5E1DC6}" type="presOf" srcId="{9DC55BE9-0389-4A6E-9F67-34408867B7B7}" destId="{1EC8516C-7A82-4A59-900C-598B0C879A8D}" srcOrd="0" destOrd="0" presId="urn:microsoft.com/office/officeart/2005/8/layout/radial5"/>
    <dgm:cxn modelId="{2D618761-7CBF-4A82-BC5D-97DB471046D4}" type="presParOf" srcId="{3BFB80AE-24FF-4734-9702-408ADD1F30EC}" destId="{D27823A0-63A1-47AE-A376-A23A4B056BFB}" srcOrd="0" destOrd="0" presId="urn:microsoft.com/office/officeart/2005/8/layout/radial5"/>
    <dgm:cxn modelId="{961903CE-F65D-46BE-9086-A184F119394C}" type="presParOf" srcId="{3BFB80AE-24FF-4734-9702-408ADD1F30EC}" destId="{8CC41FD3-98A3-4843-8507-B00B8CC1ACEF}" srcOrd="1" destOrd="0" presId="urn:microsoft.com/office/officeart/2005/8/layout/radial5"/>
    <dgm:cxn modelId="{48057245-F6A4-447F-81A3-799EFCE9658F}" type="presParOf" srcId="{8CC41FD3-98A3-4843-8507-B00B8CC1ACEF}" destId="{1E136BCB-4671-4F9C-8601-BF45B2211858}" srcOrd="0" destOrd="0" presId="urn:microsoft.com/office/officeart/2005/8/layout/radial5"/>
    <dgm:cxn modelId="{620F23FD-BCA7-4105-911D-7ED12869B862}" type="presParOf" srcId="{3BFB80AE-24FF-4734-9702-408ADD1F30EC}" destId="{CDD844DE-486E-4475-9332-4F4C2AB73FD3}" srcOrd="2" destOrd="0" presId="urn:microsoft.com/office/officeart/2005/8/layout/radial5"/>
    <dgm:cxn modelId="{B47F1625-21AA-4BDA-A482-4A10939ED6C0}" type="presParOf" srcId="{3BFB80AE-24FF-4734-9702-408ADD1F30EC}" destId="{026B96CB-BBE9-499F-A886-0A42532972DD}" srcOrd="3" destOrd="0" presId="urn:microsoft.com/office/officeart/2005/8/layout/radial5"/>
    <dgm:cxn modelId="{5A127FFA-343F-448B-8DF6-EBCC339ED0E4}" type="presParOf" srcId="{026B96CB-BBE9-499F-A886-0A42532972DD}" destId="{8366581B-93BE-4E1C-86A8-1BA11A0670F7}" srcOrd="0" destOrd="0" presId="urn:microsoft.com/office/officeart/2005/8/layout/radial5"/>
    <dgm:cxn modelId="{D53B79AA-1955-41BB-9AD7-0D9BED1BB80A}" type="presParOf" srcId="{3BFB80AE-24FF-4734-9702-408ADD1F30EC}" destId="{89D9700C-E8D2-4360-9282-2AA0034D17C8}" srcOrd="4" destOrd="0" presId="urn:microsoft.com/office/officeart/2005/8/layout/radial5"/>
    <dgm:cxn modelId="{78F962F8-77BF-4ADD-A6FF-62137D2A05D1}" type="presParOf" srcId="{3BFB80AE-24FF-4734-9702-408ADD1F30EC}" destId="{225D8F97-3250-4DFE-B407-0F426DF196ED}" srcOrd="5" destOrd="0" presId="urn:microsoft.com/office/officeart/2005/8/layout/radial5"/>
    <dgm:cxn modelId="{FBD5DE98-68B3-47D3-814B-E4CCA75D0F6D}" type="presParOf" srcId="{225D8F97-3250-4DFE-B407-0F426DF196ED}" destId="{A5DC52C6-3D47-4537-9172-2AEC8865D562}" srcOrd="0" destOrd="0" presId="urn:microsoft.com/office/officeart/2005/8/layout/radial5"/>
    <dgm:cxn modelId="{7C2E925F-EF49-4B3F-BC3D-68F02894C0B7}" type="presParOf" srcId="{3BFB80AE-24FF-4734-9702-408ADD1F30EC}" destId="{A9AFE207-6BDD-4C50-9F5A-74CDF5AEA1E4}" srcOrd="6" destOrd="0" presId="urn:microsoft.com/office/officeart/2005/8/layout/radial5"/>
    <dgm:cxn modelId="{2B38C1E2-5F8D-4BB3-AC96-68D133C24647}" type="presParOf" srcId="{3BFB80AE-24FF-4734-9702-408ADD1F30EC}" destId="{911F6DC7-4A09-4024-AD56-11B937D94FA3}" srcOrd="7" destOrd="0" presId="urn:microsoft.com/office/officeart/2005/8/layout/radial5"/>
    <dgm:cxn modelId="{9C7C333C-5116-4BA4-99AF-D230844EFDF6}" type="presParOf" srcId="{911F6DC7-4A09-4024-AD56-11B937D94FA3}" destId="{5FD1748D-DCDA-4801-BC9D-8CDDC0DD02E5}" srcOrd="0" destOrd="0" presId="urn:microsoft.com/office/officeart/2005/8/layout/radial5"/>
    <dgm:cxn modelId="{1709E0C4-BFDE-4671-B529-8AFF6DC8D9B8}" type="presParOf" srcId="{3BFB80AE-24FF-4734-9702-408ADD1F30EC}" destId="{E587FEE1-E05F-4D5A-A0F6-BD41F77C7D24}" srcOrd="8" destOrd="0" presId="urn:microsoft.com/office/officeart/2005/8/layout/radial5"/>
    <dgm:cxn modelId="{BF0A8AC2-5A3D-4F57-B4DF-AC457B23808C}" type="presParOf" srcId="{3BFB80AE-24FF-4734-9702-408ADD1F30EC}" destId="{1EC8516C-7A82-4A59-900C-598B0C879A8D}" srcOrd="9" destOrd="0" presId="urn:microsoft.com/office/officeart/2005/8/layout/radial5"/>
    <dgm:cxn modelId="{60249B7F-43BB-420F-8D8F-582D01CEEF96}" type="presParOf" srcId="{1EC8516C-7A82-4A59-900C-598B0C879A8D}" destId="{60396B0F-87B7-46EB-95A9-6A8DF4606A12}" srcOrd="0" destOrd="0" presId="urn:microsoft.com/office/officeart/2005/8/layout/radial5"/>
    <dgm:cxn modelId="{4355AC7C-16C6-41D6-AEFE-5655BAD03AC2}" type="presParOf" srcId="{3BFB80AE-24FF-4734-9702-408ADD1F30EC}" destId="{6724F947-A572-42E6-8243-362153D2CCB4}" srcOrd="10" destOrd="0" presId="urn:microsoft.com/office/officeart/2005/8/layout/radial5"/>
    <dgm:cxn modelId="{E79D84BC-12B8-4E82-9A7B-5A602E4B73B4}" type="presParOf" srcId="{3BFB80AE-24FF-4734-9702-408ADD1F30EC}" destId="{649CB7E4-618F-4857-ACEE-A8228A27EA63}" srcOrd="11" destOrd="0" presId="urn:microsoft.com/office/officeart/2005/8/layout/radial5"/>
    <dgm:cxn modelId="{02BFE6DB-4CEB-426B-9440-DF6C9D57A856}" type="presParOf" srcId="{649CB7E4-618F-4857-ACEE-A8228A27EA63}" destId="{D42B0DCE-5AD5-49A9-A69E-F3AB34C45826}" srcOrd="0" destOrd="0" presId="urn:microsoft.com/office/officeart/2005/8/layout/radial5"/>
    <dgm:cxn modelId="{A46D6C7B-E37E-4C03-89DC-8F9263D4EFD4}" type="presParOf" srcId="{3BFB80AE-24FF-4734-9702-408ADD1F30EC}" destId="{2E48ABF5-7546-4AE6-86F7-0D97CBE1F869}" srcOrd="12" destOrd="0" presId="urn:microsoft.com/office/officeart/2005/8/layout/radial5"/>
    <dgm:cxn modelId="{65535D47-4750-4FFC-9979-65E0082E382D}" type="presParOf" srcId="{3BFB80AE-24FF-4734-9702-408ADD1F30EC}" destId="{60F5E54E-462A-4047-87FE-B05603905B92}" srcOrd="13" destOrd="0" presId="urn:microsoft.com/office/officeart/2005/8/layout/radial5"/>
    <dgm:cxn modelId="{FADCD32A-A46E-4171-8166-A32F6FA444DF}" type="presParOf" srcId="{60F5E54E-462A-4047-87FE-B05603905B92}" destId="{4FA6D909-A158-4EA6-978E-6E0E6F848A91}" srcOrd="0" destOrd="0" presId="urn:microsoft.com/office/officeart/2005/8/layout/radial5"/>
    <dgm:cxn modelId="{782D6727-F8D7-4475-A25B-2B10FBC59BBE}" type="presParOf" srcId="{3BFB80AE-24FF-4734-9702-408ADD1F30EC}" destId="{9A654545-DB72-48A3-B30F-1E9201F77562}" srcOrd="14" destOrd="0" presId="urn:microsoft.com/office/officeart/2005/8/layout/radial5"/>
    <dgm:cxn modelId="{334E082E-7D05-43E8-B84F-205CCBA277C7}" type="presParOf" srcId="{3BFB80AE-24FF-4734-9702-408ADD1F30EC}" destId="{2C28E73B-F0A5-48FC-8749-BE31941341F1}" srcOrd="15" destOrd="0" presId="urn:microsoft.com/office/officeart/2005/8/layout/radial5"/>
    <dgm:cxn modelId="{5AE85D71-8B32-4FA5-AD24-DC264C8C1CD7}" type="presParOf" srcId="{2C28E73B-F0A5-48FC-8749-BE31941341F1}" destId="{737F2ADB-151A-47F7-B00F-D15304717B90}" srcOrd="0" destOrd="0" presId="urn:microsoft.com/office/officeart/2005/8/layout/radial5"/>
    <dgm:cxn modelId="{EE44D445-DB30-4CB3-AD32-2B31E4A6DA4D}" type="presParOf" srcId="{3BFB80AE-24FF-4734-9702-408ADD1F30EC}" destId="{E0A0236D-4AB6-4587-B3D8-9035A3C81DC3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44EAAB-B652-4FCF-B336-77D90F3991C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B1DF4C3-898C-4C0F-91A1-C25FBF63C916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MS Excel</a:t>
          </a:r>
        </a:p>
      </dgm:t>
    </dgm:pt>
    <dgm:pt modelId="{B2BDD02F-E002-4ADD-BC2A-9FA7A3F33C0B}" type="parTrans" cxnId="{9E80D11F-AA81-4F7E-A9CF-2ACEFCEF9AD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48C3195-2B75-4381-A5DF-0C85950B1820}" type="sibTrans" cxnId="{9E80D11F-AA81-4F7E-A9CF-2ACEFCEF9AD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EB99241-BA83-4CF4-8606-57092420E658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Power BI</a:t>
          </a:r>
        </a:p>
      </dgm:t>
    </dgm:pt>
    <dgm:pt modelId="{FAFA841A-091D-4768-8B50-FAED4CAFCB73}" type="parTrans" cxnId="{9B6BABB5-03B2-46DB-9C68-EDD2AF52D50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191F29C-AA96-464C-881F-EB88F91280DA}" type="sibTrans" cxnId="{9B6BABB5-03B2-46DB-9C68-EDD2AF52D50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509486-47CC-4988-93A4-51D9EC6AD367}">
      <dgm:prSet phldrT="[Tekst]"/>
      <dgm:spPr/>
      <dgm:t>
        <a:bodyPr/>
        <a:lstStyle/>
        <a:p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Qlik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0208AD0-B308-475D-B62B-A6A210523CC6}" type="parTrans" cxnId="{6148ADA9-D9E6-4B18-837C-0544C7FF1B3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A2F5FD8-CD1C-4179-AE32-C80BDCBE0374}" type="sibTrans" cxnId="{6148ADA9-D9E6-4B18-837C-0544C7FF1B3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E61D3B5-4AEA-4086-97BA-CD4999DBE026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Tableau</a:t>
          </a:r>
        </a:p>
      </dgm:t>
    </dgm:pt>
    <dgm:pt modelId="{7B16BD49-6F5F-4725-A4DB-D847F966B703}" type="parTrans" cxnId="{FE79B783-72D1-45CC-9E18-87FA3213A28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02E7D54-7129-40FC-9EC1-5B0F51B19734}" type="sibTrans" cxnId="{FE79B783-72D1-45CC-9E18-87FA3213A286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2F728C3-9777-4521-B8DC-2B9CC3801150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Google Data Studio</a:t>
          </a:r>
        </a:p>
      </dgm:t>
    </dgm:pt>
    <dgm:pt modelId="{2E0712BA-D163-4CD6-B036-7E62ADA2665D}" type="parTrans" cxnId="{E68484C3-6A03-47A5-BA77-AFDB0B5D1ACA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DCC508C-EDDA-4F20-A04B-AD41AB0637C4}" type="sibTrans" cxnId="{E68484C3-6A03-47A5-BA77-AFDB0B5D1ACA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8895858-13B1-4951-9653-371F9A1E45F7}" type="pres">
      <dgm:prSet presAssocID="{2744EAAB-B652-4FCF-B336-77D90F3991C1}" presName="diagram" presStyleCnt="0">
        <dgm:presLayoutVars>
          <dgm:dir/>
          <dgm:resizeHandles val="exact"/>
        </dgm:presLayoutVars>
      </dgm:prSet>
      <dgm:spPr/>
    </dgm:pt>
    <dgm:pt modelId="{82D6D039-AA73-432B-AA8C-B3C0B9388D24}" type="pres">
      <dgm:prSet presAssocID="{2B1DF4C3-898C-4C0F-91A1-C25FBF63C916}" presName="node" presStyleLbl="node1" presStyleIdx="0" presStyleCnt="5">
        <dgm:presLayoutVars>
          <dgm:bulletEnabled val="1"/>
        </dgm:presLayoutVars>
      </dgm:prSet>
      <dgm:spPr/>
    </dgm:pt>
    <dgm:pt modelId="{55B0095D-2E64-406D-94EB-D476A61EE199}" type="pres">
      <dgm:prSet presAssocID="{D48C3195-2B75-4381-A5DF-0C85950B1820}" presName="sibTrans" presStyleCnt="0"/>
      <dgm:spPr/>
    </dgm:pt>
    <dgm:pt modelId="{62749486-20FA-4695-816F-2B049383D7A4}" type="pres">
      <dgm:prSet presAssocID="{7EB99241-BA83-4CF4-8606-57092420E658}" presName="node" presStyleLbl="node1" presStyleIdx="1" presStyleCnt="5">
        <dgm:presLayoutVars>
          <dgm:bulletEnabled val="1"/>
        </dgm:presLayoutVars>
      </dgm:prSet>
      <dgm:spPr/>
    </dgm:pt>
    <dgm:pt modelId="{BE61C265-765D-4FEB-A034-885C0E6AA5D9}" type="pres">
      <dgm:prSet presAssocID="{6191F29C-AA96-464C-881F-EB88F91280DA}" presName="sibTrans" presStyleCnt="0"/>
      <dgm:spPr/>
    </dgm:pt>
    <dgm:pt modelId="{E558D0CF-3350-40E4-9987-AA37972A5BEC}" type="pres">
      <dgm:prSet presAssocID="{78509486-47CC-4988-93A4-51D9EC6AD367}" presName="node" presStyleLbl="node1" presStyleIdx="2" presStyleCnt="5">
        <dgm:presLayoutVars>
          <dgm:bulletEnabled val="1"/>
        </dgm:presLayoutVars>
      </dgm:prSet>
      <dgm:spPr/>
    </dgm:pt>
    <dgm:pt modelId="{D3FCE1EE-2709-439B-BE7A-DA7511F42E5A}" type="pres">
      <dgm:prSet presAssocID="{BA2F5FD8-CD1C-4179-AE32-C80BDCBE0374}" presName="sibTrans" presStyleCnt="0"/>
      <dgm:spPr/>
    </dgm:pt>
    <dgm:pt modelId="{0F6F5F9D-8C7F-475A-87B3-EC6B2D6B8189}" type="pres">
      <dgm:prSet presAssocID="{CE61D3B5-4AEA-4086-97BA-CD4999DBE026}" presName="node" presStyleLbl="node1" presStyleIdx="3" presStyleCnt="5">
        <dgm:presLayoutVars>
          <dgm:bulletEnabled val="1"/>
        </dgm:presLayoutVars>
      </dgm:prSet>
      <dgm:spPr/>
    </dgm:pt>
    <dgm:pt modelId="{DC5E68F3-0320-4672-B416-28CDB59CC660}" type="pres">
      <dgm:prSet presAssocID="{D02E7D54-7129-40FC-9EC1-5B0F51B19734}" presName="sibTrans" presStyleCnt="0"/>
      <dgm:spPr/>
    </dgm:pt>
    <dgm:pt modelId="{2C2200BB-AD5E-459D-B389-CECC9FB32CEB}" type="pres">
      <dgm:prSet presAssocID="{82F728C3-9777-4521-B8DC-2B9CC3801150}" presName="node" presStyleLbl="node1" presStyleIdx="4" presStyleCnt="5">
        <dgm:presLayoutVars>
          <dgm:bulletEnabled val="1"/>
        </dgm:presLayoutVars>
      </dgm:prSet>
      <dgm:spPr/>
    </dgm:pt>
  </dgm:ptLst>
  <dgm:cxnLst>
    <dgm:cxn modelId="{9E80D11F-AA81-4F7E-A9CF-2ACEFCEF9AD2}" srcId="{2744EAAB-B652-4FCF-B336-77D90F3991C1}" destId="{2B1DF4C3-898C-4C0F-91A1-C25FBF63C916}" srcOrd="0" destOrd="0" parTransId="{B2BDD02F-E002-4ADD-BC2A-9FA7A3F33C0B}" sibTransId="{D48C3195-2B75-4381-A5DF-0C85950B1820}"/>
    <dgm:cxn modelId="{E0F24427-F2A5-498D-A987-A1C9EC294621}" type="presOf" srcId="{2B1DF4C3-898C-4C0F-91A1-C25FBF63C916}" destId="{82D6D039-AA73-432B-AA8C-B3C0B9388D24}" srcOrd="0" destOrd="0" presId="urn:microsoft.com/office/officeart/2005/8/layout/default"/>
    <dgm:cxn modelId="{E1A38527-39E8-4ECD-8883-60E32B0B497A}" type="presOf" srcId="{CE61D3B5-4AEA-4086-97BA-CD4999DBE026}" destId="{0F6F5F9D-8C7F-475A-87B3-EC6B2D6B8189}" srcOrd="0" destOrd="0" presId="urn:microsoft.com/office/officeart/2005/8/layout/default"/>
    <dgm:cxn modelId="{F216EF2F-BDC7-45E0-BB93-37B0C430F89A}" type="presOf" srcId="{78509486-47CC-4988-93A4-51D9EC6AD367}" destId="{E558D0CF-3350-40E4-9987-AA37972A5BEC}" srcOrd="0" destOrd="0" presId="urn:microsoft.com/office/officeart/2005/8/layout/default"/>
    <dgm:cxn modelId="{A6594D65-C72A-403E-A0D0-A8D6F6967F48}" type="presOf" srcId="{82F728C3-9777-4521-B8DC-2B9CC3801150}" destId="{2C2200BB-AD5E-459D-B389-CECC9FB32CEB}" srcOrd="0" destOrd="0" presId="urn:microsoft.com/office/officeart/2005/8/layout/default"/>
    <dgm:cxn modelId="{5F2B3A49-99CB-4C35-8CE3-D6B2F73A62ED}" type="presOf" srcId="{2744EAAB-B652-4FCF-B336-77D90F3991C1}" destId="{88895858-13B1-4951-9653-371F9A1E45F7}" srcOrd="0" destOrd="0" presId="urn:microsoft.com/office/officeart/2005/8/layout/default"/>
    <dgm:cxn modelId="{C303F257-DD6C-446D-82C5-AEE42D02CA24}" type="presOf" srcId="{7EB99241-BA83-4CF4-8606-57092420E658}" destId="{62749486-20FA-4695-816F-2B049383D7A4}" srcOrd="0" destOrd="0" presId="urn:microsoft.com/office/officeart/2005/8/layout/default"/>
    <dgm:cxn modelId="{FE79B783-72D1-45CC-9E18-87FA3213A286}" srcId="{2744EAAB-B652-4FCF-B336-77D90F3991C1}" destId="{CE61D3B5-4AEA-4086-97BA-CD4999DBE026}" srcOrd="3" destOrd="0" parTransId="{7B16BD49-6F5F-4725-A4DB-D847F966B703}" sibTransId="{D02E7D54-7129-40FC-9EC1-5B0F51B19734}"/>
    <dgm:cxn modelId="{6148ADA9-D9E6-4B18-837C-0544C7FF1B36}" srcId="{2744EAAB-B652-4FCF-B336-77D90F3991C1}" destId="{78509486-47CC-4988-93A4-51D9EC6AD367}" srcOrd="2" destOrd="0" parTransId="{00208AD0-B308-475D-B62B-A6A210523CC6}" sibTransId="{BA2F5FD8-CD1C-4179-AE32-C80BDCBE0374}"/>
    <dgm:cxn modelId="{9B6BABB5-03B2-46DB-9C68-EDD2AF52D50F}" srcId="{2744EAAB-B652-4FCF-B336-77D90F3991C1}" destId="{7EB99241-BA83-4CF4-8606-57092420E658}" srcOrd="1" destOrd="0" parTransId="{FAFA841A-091D-4768-8B50-FAED4CAFCB73}" sibTransId="{6191F29C-AA96-464C-881F-EB88F91280DA}"/>
    <dgm:cxn modelId="{E68484C3-6A03-47A5-BA77-AFDB0B5D1ACA}" srcId="{2744EAAB-B652-4FCF-B336-77D90F3991C1}" destId="{82F728C3-9777-4521-B8DC-2B9CC3801150}" srcOrd="4" destOrd="0" parTransId="{2E0712BA-D163-4CD6-B036-7E62ADA2665D}" sibTransId="{CDCC508C-EDDA-4F20-A04B-AD41AB0637C4}"/>
    <dgm:cxn modelId="{1C34F2E2-BD2D-4359-B76E-BB2DEDD1AB9C}" type="presParOf" srcId="{88895858-13B1-4951-9653-371F9A1E45F7}" destId="{82D6D039-AA73-432B-AA8C-B3C0B9388D24}" srcOrd="0" destOrd="0" presId="urn:microsoft.com/office/officeart/2005/8/layout/default"/>
    <dgm:cxn modelId="{661596CE-AE99-4E2F-9C90-83476BB177B6}" type="presParOf" srcId="{88895858-13B1-4951-9653-371F9A1E45F7}" destId="{55B0095D-2E64-406D-94EB-D476A61EE199}" srcOrd="1" destOrd="0" presId="urn:microsoft.com/office/officeart/2005/8/layout/default"/>
    <dgm:cxn modelId="{7AA6D82F-2FB7-463D-93B3-77E9A22BF39D}" type="presParOf" srcId="{88895858-13B1-4951-9653-371F9A1E45F7}" destId="{62749486-20FA-4695-816F-2B049383D7A4}" srcOrd="2" destOrd="0" presId="urn:microsoft.com/office/officeart/2005/8/layout/default"/>
    <dgm:cxn modelId="{74A06D67-0D63-4190-B5E3-07B2C4D48347}" type="presParOf" srcId="{88895858-13B1-4951-9653-371F9A1E45F7}" destId="{BE61C265-765D-4FEB-A034-885C0E6AA5D9}" srcOrd="3" destOrd="0" presId="urn:microsoft.com/office/officeart/2005/8/layout/default"/>
    <dgm:cxn modelId="{82796D5A-B283-48DE-A4E2-64556CBAB0C2}" type="presParOf" srcId="{88895858-13B1-4951-9653-371F9A1E45F7}" destId="{E558D0CF-3350-40E4-9987-AA37972A5BEC}" srcOrd="4" destOrd="0" presId="urn:microsoft.com/office/officeart/2005/8/layout/default"/>
    <dgm:cxn modelId="{99C4BA0E-A678-4464-BC2A-FAA714034441}" type="presParOf" srcId="{88895858-13B1-4951-9653-371F9A1E45F7}" destId="{D3FCE1EE-2709-439B-BE7A-DA7511F42E5A}" srcOrd="5" destOrd="0" presId="urn:microsoft.com/office/officeart/2005/8/layout/default"/>
    <dgm:cxn modelId="{2287AA3C-FC70-4883-AB43-57095F78F4DA}" type="presParOf" srcId="{88895858-13B1-4951-9653-371F9A1E45F7}" destId="{0F6F5F9D-8C7F-475A-87B3-EC6B2D6B8189}" srcOrd="6" destOrd="0" presId="urn:microsoft.com/office/officeart/2005/8/layout/default"/>
    <dgm:cxn modelId="{AB7509C2-D5C4-4DD0-8B55-F458036704E6}" type="presParOf" srcId="{88895858-13B1-4951-9653-371F9A1E45F7}" destId="{DC5E68F3-0320-4672-B416-28CDB59CC660}" srcOrd="7" destOrd="0" presId="urn:microsoft.com/office/officeart/2005/8/layout/default"/>
    <dgm:cxn modelId="{4C1AD702-1909-4471-AEFD-FC214BCFE95A}" type="presParOf" srcId="{88895858-13B1-4951-9653-371F9A1E45F7}" destId="{2C2200BB-AD5E-459D-B389-CECC9FB32CE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E86FFC-B983-49E2-B64E-487DAB99B77B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BA092FE-DE77-48B3-827D-12259BACF0E6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Kolona / bar dijagram</a:t>
          </a:r>
        </a:p>
      </dgm:t>
    </dgm:pt>
    <dgm:pt modelId="{8D34FA46-1FD8-4370-A88E-5E78FC2828F8}" type="parTrans" cxnId="{68791623-81E5-4AB4-A1C0-796FA7F55C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2D2A2F4-AF18-4A37-AA05-5FE6C4C9A3A4}" type="sibTrans" cxnId="{68791623-81E5-4AB4-A1C0-796FA7F55C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C8B4C2D-F9CB-46D6-837B-041B6CDC8300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tokom vremena</a:t>
          </a:r>
        </a:p>
      </dgm:t>
    </dgm:pt>
    <dgm:pt modelId="{EDB10529-F996-42B2-8BFD-CCE4148EE12A}" type="parTrans" cxnId="{6747E7E6-754C-461E-B355-BF785B49AC1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4CDD51-0327-47EC-B119-001C4810E871}" type="sibTrans" cxnId="{6747E7E6-754C-461E-B355-BF785B49AC1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71A10F-9950-43FE-92C2-9C0A79A22AA8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 kategoriji</a:t>
          </a:r>
        </a:p>
      </dgm:t>
    </dgm:pt>
    <dgm:pt modelId="{9F7B7E4E-499D-4086-BFAF-C7DE18F5B6DD}" type="parTrans" cxnId="{4E69C398-0E9D-4212-8C94-13AC7D5387C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844CF58-7395-4962-8598-39E2408697A8}" type="sibTrans" cxnId="{4E69C398-0E9D-4212-8C94-13AC7D5387C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B36AFD5-65B1-463F-836A-682CE3B6ABFF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Linijski grafikon</a:t>
          </a:r>
        </a:p>
      </dgm:t>
    </dgm:pt>
    <dgm:pt modelId="{8649F5AF-77C9-403B-A134-C7E0F49D85AE}" type="parTrans" cxnId="{F6AB05A1-9EF7-4828-AC47-BC3BB7B9AE5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C088BD5-9F0D-4592-8D11-967932AD984E}" type="sibTrans" cxnId="{F6AB05A1-9EF7-4828-AC47-BC3BB7B9AE5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83F0A29-116F-4E18-8D29-C1C17F17AF6F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tokom vremena</a:t>
          </a:r>
        </a:p>
      </dgm:t>
    </dgm:pt>
    <dgm:pt modelId="{96725290-5A7D-45ED-B34D-39330F4135DC}" type="parTrans" cxnId="{ED49DD5C-CAD5-4219-9394-06E97FBD36D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ECCDE0E-8763-4D88-A8FC-88DF9D45D13B}" type="sibTrans" cxnId="{ED49DD5C-CAD5-4219-9394-06E97FBD36D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BD6E6B4-9098-40A8-A3F9-14B40F772611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Odstupanja </a:t>
          </a:r>
        </a:p>
      </dgm:t>
    </dgm:pt>
    <dgm:pt modelId="{C5B819E4-4567-40D8-B5A3-6BCE6D5A8BED}" type="parTrans" cxnId="{1519B3F5-242D-41E5-BA66-FAD3FD74264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EECA138-FC8B-4513-8736-9B35FC8381BD}" type="sibTrans" cxnId="{1519B3F5-242D-41E5-BA66-FAD3FD74264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E23AFD6-4C73-49FD-AE68-031E4EFC72B4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Berzanski grafikon</a:t>
          </a:r>
        </a:p>
      </dgm:t>
    </dgm:pt>
    <dgm:pt modelId="{EEC832A8-DA85-4D48-B375-58CA8DBBCE5E}" type="parTrans" cxnId="{A91852B4-D1CC-4CB5-8A1B-FEECE04CA0F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BE5EE81-9D35-4B7A-8E12-7FFD1F96AA87}" type="sibTrans" cxnId="{A91852B4-D1CC-4CB5-8A1B-FEECE04CA0F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76C5461-5561-467E-8793-BEAA5E3219E4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Trendovi</a:t>
          </a:r>
        </a:p>
      </dgm:t>
    </dgm:pt>
    <dgm:pt modelId="{F899739D-C1E6-4EF8-B01D-9FB6029445E2}" type="parTrans" cxnId="{FEE74BF4-2747-44B5-A1AF-AF7CA35465C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32E9FC0-D40B-4B29-B07A-E87CF20E6691}" type="sibTrans" cxnId="{FEE74BF4-2747-44B5-A1AF-AF7CA35465C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5E17BF9-B4E9-455A-862F-FD832F7717A6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tokom vremena</a:t>
          </a:r>
        </a:p>
      </dgm:t>
    </dgm:pt>
    <dgm:pt modelId="{CD95065D-F440-4127-8258-270D313151BD}" type="parTrans" cxnId="{9A24B919-B6BF-4655-8402-1EBAFCA8E2D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D217317-F342-4AA5-A3F6-8E2068F0D56D}" type="sibTrans" cxnId="{9A24B919-B6BF-4655-8402-1EBAFCA8E2D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135A845-B1C4-482F-977C-C6B995B7D505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Kružni grafikon</a:t>
          </a:r>
        </a:p>
      </dgm:t>
    </dgm:pt>
    <dgm:pt modelId="{E6BE0F8C-61AB-4168-B03F-6C16CCA9E017}" type="parTrans" cxnId="{00D7528B-B7DF-42DC-9580-70E211E909A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C0C8F22-A111-4FC0-8EA2-DF62D765BEB8}" type="sibTrans" cxnId="{00D7528B-B7DF-42DC-9580-70E211E909A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CC427EC-E7FD-48C7-8AEF-CACC2B676AE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 kategoriji</a:t>
          </a:r>
        </a:p>
      </dgm:t>
    </dgm:pt>
    <dgm:pt modelId="{E4343A91-B435-46BD-95C2-436715B5112F}" type="parTrans" cxnId="{80A563D9-19B4-41CE-BE79-08C83F1F913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4FEC417-5674-4BF0-9599-F635FFFB669D}" type="sibTrans" cxnId="{80A563D9-19B4-41CE-BE79-08C83F1F913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2C56383-6C77-4BF4-BB27-D96D23569A40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Učešće </a:t>
          </a:r>
        </a:p>
      </dgm:t>
    </dgm:pt>
    <dgm:pt modelId="{AA0D28D3-4C6E-44BE-944F-59D3ED230B0C}" type="parTrans" cxnId="{CD75C492-01C3-4C83-A79E-44CF9C27BCA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36675E0-A20D-4BEC-B67C-183A26C8BE46}" type="sibTrans" cxnId="{CD75C492-01C3-4C83-A79E-44CF9C27BCA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3BB8B06-C504-4CA4-A744-5B14AE9DE2D2}" type="pres">
      <dgm:prSet presAssocID="{CEE86FFC-B983-49E2-B64E-487DAB99B77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422D7B7-CCE0-4E6F-A2B9-20B9BE88179D}" type="pres">
      <dgm:prSet presAssocID="{8BA092FE-DE77-48B3-827D-12259BACF0E6}" presName="root" presStyleCnt="0"/>
      <dgm:spPr/>
    </dgm:pt>
    <dgm:pt modelId="{8A272AC6-842E-4D7C-8E11-6CB3E74D44C0}" type="pres">
      <dgm:prSet presAssocID="{8BA092FE-DE77-48B3-827D-12259BACF0E6}" presName="rootComposite" presStyleCnt="0"/>
      <dgm:spPr/>
    </dgm:pt>
    <dgm:pt modelId="{DA5CFB60-F867-439B-936C-C26D308CD046}" type="pres">
      <dgm:prSet presAssocID="{8BA092FE-DE77-48B3-827D-12259BACF0E6}" presName="rootText" presStyleLbl="node1" presStyleIdx="0" presStyleCnt="4"/>
      <dgm:spPr/>
    </dgm:pt>
    <dgm:pt modelId="{E3881586-398B-4683-B4A1-B410B2881798}" type="pres">
      <dgm:prSet presAssocID="{8BA092FE-DE77-48B3-827D-12259BACF0E6}" presName="rootConnector" presStyleLbl="node1" presStyleIdx="0" presStyleCnt="4"/>
      <dgm:spPr/>
    </dgm:pt>
    <dgm:pt modelId="{BFA77FF3-52F4-428C-9CAF-E38A87201F97}" type="pres">
      <dgm:prSet presAssocID="{8BA092FE-DE77-48B3-827D-12259BACF0E6}" presName="childShape" presStyleCnt="0"/>
      <dgm:spPr/>
    </dgm:pt>
    <dgm:pt modelId="{1E372CA9-3836-4022-94AA-56E90B7377FC}" type="pres">
      <dgm:prSet presAssocID="{EDB10529-F996-42B2-8BFD-CCE4148EE12A}" presName="Name13" presStyleLbl="parChTrans1D2" presStyleIdx="0" presStyleCnt="8"/>
      <dgm:spPr/>
    </dgm:pt>
    <dgm:pt modelId="{5D72D01F-60DD-4AFE-A009-9FD99C2301F9}" type="pres">
      <dgm:prSet presAssocID="{FC8B4C2D-F9CB-46D6-837B-041B6CDC8300}" presName="childText" presStyleLbl="bgAcc1" presStyleIdx="0" presStyleCnt="8">
        <dgm:presLayoutVars>
          <dgm:bulletEnabled val="1"/>
        </dgm:presLayoutVars>
      </dgm:prSet>
      <dgm:spPr/>
    </dgm:pt>
    <dgm:pt modelId="{E5A054D3-3018-4200-BB1A-A064512C6C62}" type="pres">
      <dgm:prSet presAssocID="{9F7B7E4E-499D-4086-BFAF-C7DE18F5B6DD}" presName="Name13" presStyleLbl="parChTrans1D2" presStyleIdx="1" presStyleCnt="8"/>
      <dgm:spPr/>
    </dgm:pt>
    <dgm:pt modelId="{73021133-54C2-47E4-9DA1-212588253142}" type="pres">
      <dgm:prSet presAssocID="{6F71A10F-9950-43FE-92C2-9C0A79A22AA8}" presName="childText" presStyleLbl="bgAcc1" presStyleIdx="1" presStyleCnt="8">
        <dgm:presLayoutVars>
          <dgm:bulletEnabled val="1"/>
        </dgm:presLayoutVars>
      </dgm:prSet>
      <dgm:spPr/>
    </dgm:pt>
    <dgm:pt modelId="{1E57AEB8-67EE-41DB-ABC3-E1CEABE01584}" type="pres">
      <dgm:prSet presAssocID="{1135A845-B1C4-482F-977C-C6B995B7D505}" presName="root" presStyleCnt="0"/>
      <dgm:spPr/>
    </dgm:pt>
    <dgm:pt modelId="{B9064FDE-3A2A-44B6-8E2D-36FC1CD380C7}" type="pres">
      <dgm:prSet presAssocID="{1135A845-B1C4-482F-977C-C6B995B7D505}" presName="rootComposite" presStyleCnt="0"/>
      <dgm:spPr/>
    </dgm:pt>
    <dgm:pt modelId="{5E6E05DC-5852-425F-9B02-7D262E3F453B}" type="pres">
      <dgm:prSet presAssocID="{1135A845-B1C4-482F-977C-C6B995B7D505}" presName="rootText" presStyleLbl="node1" presStyleIdx="1" presStyleCnt="4"/>
      <dgm:spPr/>
    </dgm:pt>
    <dgm:pt modelId="{AA1721A4-F2F6-4F0E-80CF-027FD1A1588A}" type="pres">
      <dgm:prSet presAssocID="{1135A845-B1C4-482F-977C-C6B995B7D505}" presName="rootConnector" presStyleLbl="node1" presStyleIdx="1" presStyleCnt="4"/>
      <dgm:spPr/>
    </dgm:pt>
    <dgm:pt modelId="{2D6675FD-1A32-4C6F-AE43-E21FC3D9C1CF}" type="pres">
      <dgm:prSet presAssocID="{1135A845-B1C4-482F-977C-C6B995B7D505}" presName="childShape" presStyleCnt="0"/>
      <dgm:spPr/>
    </dgm:pt>
    <dgm:pt modelId="{2668D2F1-58E9-4777-A3BE-75616C802311}" type="pres">
      <dgm:prSet presAssocID="{AA0D28D3-4C6E-44BE-944F-59D3ED230B0C}" presName="Name13" presStyleLbl="parChTrans1D2" presStyleIdx="2" presStyleCnt="8"/>
      <dgm:spPr/>
    </dgm:pt>
    <dgm:pt modelId="{399B7CF6-FB95-4ADC-80AF-CD2CD8E96C6A}" type="pres">
      <dgm:prSet presAssocID="{B2C56383-6C77-4BF4-BB27-D96D23569A40}" presName="childText" presStyleLbl="bgAcc1" presStyleIdx="2" presStyleCnt="8">
        <dgm:presLayoutVars>
          <dgm:bulletEnabled val="1"/>
        </dgm:presLayoutVars>
      </dgm:prSet>
      <dgm:spPr/>
    </dgm:pt>
    <dgm:pt modelId="{9D137D90-62AA-40C5-B947-357E5688D22B}" type="pres">
      <dgm:prSet presAssocID="{E4343A91-B435-46BD-95C2-436715B5112F}" presName="Name13" presStyleLbl="parChTrans1D2" presStyleIdx="3" presStyleCnt="8"/>
      <dgm:spPr/>
    </dgm:pt>
    <dgm:pt modelId="{7F8AD5BE-361A-4D9B-86DF-5F56618A4E29}" type="pres">
      <dgm:prSet presAssocID="{7CC427EC-E7FD-48C7-8AEF-CACC2B676AEA}" presName="childText" presStyleLbl="bgAcc1" presStyleIdx="3" presStyleCnt="8">
        <dgm:presLayoutVars>
          <dgm:bulletEnabled val="1"/>
        </dgm:presLayoutVars>
      </dgm:prSet>
      <dgm:spPr/>
    </dgm:pt>
    <dgm:pt modelId="{C171724F-9204-4EA7-8AAF-CEFCE592CCAC}" type="pres">
      <dgm:prSet presAssocID="{FB36AFD5-65B1-463F-836A-682CE3B6ABFF}" presName="root" presStyleCnt="0"/>
      <dgm:spPr/>
    </dgm:pt>
    <dgm:pt modelId="{8E628980-E191-492E-B281-AE416457A9C8}" type="pres">
      <dgm:prSet presAssocID="{FB36AFD5-65B1-463F-836A-682CE3B6ABFF}" presName="rootComposite" presStyleCnt="0"/>
      <dgm:spPr/>
    </dgm:pt>
    <dgm:pt modelId="{0D0AED5F-EC08-4FC2-AF6A-E95BFD758561}" type="pres">
      <dgm:prSet presAssocID="{FB36AFD5-65B1-463F-836A-682CE3B6ABFF}" presName="rootText" presStyleLbl="node1" presStyleIdx="2" presStyleCnt="4"/>
      <dgm:spPr/>
    </dgm:pt>
    <dgm:pt modelId="{0DBFADA3-A560-4F49-90EB-2D5CCC47FCF9}" type="pres">
      <dgm:prSet presAssocID="{FB36AFD5-65B1-463F-836A-682CE3B6ABFF}" presName="rootConnector" presStyleLbl="node1" presStyleIdx="2" presStyleCnt="4"/>
      <dgm:spPr/>
    </dgm:pt>
    <dgm:pt modelId="{5BD97596-EEC2-4E96-88ED-08F2457F4FC9}" type="pres">
      <dgm:prSet presAssocID="{FB36AFD5-65B1-463F-836A-682CE3B6ABFF}" presName="childShape" presStyleCnt="0"/>
      <dgm:spPr/>
    </dgm:pt>
    <dgm:pt modelId="{1DD92CED-FB23-463C-9F2D-A702C103517C}" type="pres">
      <dgm:prSet presAssocID="{CD95065D-F440-4127-8258-270D313151BD}" presName="Name13" presStyleLbl="parChTrans1D2" presStyleIdx="4" presStyleCnt="8"/>
      <dgm:spPr/>
    </dgm:pt>
    <dgm:pt modelId="{3506EB73-61CF-4F94-8486-C3FF1C62BD5E}" type="pres">
      <dgm:prSet presAssocID="{55E17BF9-B4E9-455A-862F-FD832F7717A6}" presName="childText" presStyleLbl="bgAcc1" presStyleIdx="4" presStyleCnt="8">
        <dgm:presLayoutVars>
          <dgm:bulletEnabled val="1"/>
        </dgm:presLayoutVars>
      </dgm:prSet>
      <dgm:spPr/>
    </dgm:pt>
    <dgm:pt modelId="{29143984-B0E2-45AC-AD2A-5A364407CA8A}" type="pres">
      <dgm:prSet presAssocID="{F899739D-C1E6-4EF8-B01D-9FB6029445E2}" presName="Name13" presStyleLbl="parChTrans1D2" presStyleIdx="5" presStyleCnt="8"/>
      <dgm:spPr/>
    </dgm:pt>
    <dgm:pt modelId="{B50B495F-DF63-456B-8097-0845442D10B3}" type="pres">
      <dgm:prSet presAssocID="{076C5461-5561-467E-8793-BEAA5E3219E4}" presName="childText" presStyleLbl="bgAcc1" presStyleIdx="5" presStyleCnt="8">
        <dgm:presLayoutVars>
          <dgm:bulletEnabled val="1"/>
        </dgm:presLayoutVars>
      </dgm:prSet>
      <dgm:spPr/>
    </dgm:pt>
    <dgm:pt modelId="{1AFCBE68-665E-4D84-B9E0-19A81FC14E83}" type="pres">
      <dgm:prSet presAssocID="{EE23AFD6-4C73-49FD-AE68-031E4EFC72B4}" presName="root" presStyleCnt="0"/>
      <dgm:spPr/>
    </dgm:pt>
    <dgm:pt modelId="{6F6ED72F-F5D1-4477-92E0-5C30778257D2}" type="pres">
      <dgm:prSet presAssocID="{EE23AFD6-4C73-49FD-AE68-031E4EFC72B4}" presName="rootComposite" presStyleCnt="0"/>
      <dgm:spPr/>
    </dgm:pt>
    <dgm:pt modelId="{F3790CD4-C939-4F46-9710-E1A844E974EB}" type="pres">
      <dgm:prSet presAssocID="{EE23AFD6-4C73-49FD-AE68-031E4EFC72B4}" presName="rootText" presStyleLbl="node1" presStyleIdx="3" presStyleCnt="4"/>
      <dgm:spPr/>
    </dgm:pt>
    <dgm:pt modelId="{D655D2EB-5403-471E-8C3F-D8B0C86ED7D0}" type="pres">
      <dgm:prSet presAssocID="{EE23AFD6-4C73-49FD-AE68-031E4EFC72B4}" presName="rootConnector" presStyleLbl="node1" presStyleIdx="3" presStyleCnt="4"/>
      <dgm:spPr/>
    </dgm:pt>
    <dgm:pt modelId="{C3903B2D-34F2-444A-8E14-D50DF2FB3C9D}" type="pres">
      <dgm:prSet presAssocID="{EE23AFD6-4C73-49FD-AE68-031E4EFC72B4}" presName="childShape" presStyleCnt="0"/>
      <dgm:spPr/>
    </dgm:pt>
    <dgm:pt modelId="{1BA2E27D-1DB5-4754-81BA-833B78B6E9A4}" type="pres">
      <dgm:prSet presAssocID="{96725290-5A7D-45ED-B34D-39330F4135DC}" presName="Name13" presStyleLbl="parChTrans1D2" presStyleIdx="6" presStyleCnt="8"/>
      <dgm:spPr/>
    </dgm:pt>
    <dgm:pt modelId="{6F1CC9D5-5F7F-481D-948E-67242726AEB1}" type="pres">
      <dgm:prSet presAssocID="{283F0A29-116F-4E18-8D29-C1C17F17AF6F}" presName="childText" presStyleLbl="bgAcc1" presStyleIdx="6" presStyleCnt="8">
        <dgm:presLayoutVars>
          <dgm:bulletEnabled val="1"/>
        </dgm:presLayoutVars>
      </dgm:prSet>
      <dgm:spPr/>
    </dgm:pt>
    <dgm:pt modelId="{F316625D-3C43-4CE6-9CBA-F46DCA0C5DFD}" type="pres">
      <dgm:prSet presAssocID="{C5B819E4-4567-40D8-B5A3-6BCE6D5A8BED}" presName="Name13" presStyleLbl="parChTrans1D2" presStyleIdx="7" presStyleCnt="8"/>
      <dgm:spPr/>
    </dgm:pt>
    <dgm:pt modelId="{C45431F7-EBA8-4B39-9149-AAC4279481E3}" type="pres">
      <dgm:prSet presAssocID="{DBD6E6B4-9098-40A8-A3F9-14B40F772611}" presName="childText" presStyleLbl="bgAcc1" presStyleIdx="7" presStyleCnt="8">
        <dgm:presLayoutVars>
          <dgm:bulletEnabled val="1"/>
        </dgm:presLayoutVars>
      </dgm:prSet>
      <dgm:spPr/>
    </dgm:pt>
  </dgm:ptLst>
  <dgm:cxnLst>
    <dgm:cxn modelId="{5E4A870F-9F47-46B7-98A4-FDB6C28BE4C6}" type="presOf" srcId="{6F71A10F-9950-43FE-92C2-9C0A79A22AA8}" destId="{73021133-54C2-47E4-9DA1-212588253142}" srcOrd="0" destOrd="0" presId="urn:microsoft.com/office/officeart/2005/8/layout/hierarchy3"/>
    <dgm:cxn modelId="{9A24B919-B6BF-4655-8402-1EBAFCA8E2D9}" srcId="{FB36AFD5-65B1-463F-836A-682CE3B6ABFF}" destId="{55E17BF9-B4E9-455A-862F-FD832F7717A6}" srcOrd="0" destOrd="0" parTransId="{CD95065D-F440-4127-8258-270D313151BD}" sibTransId="{9D217317-F342-4AA5-A3F6-8E2068F0D56D}"/>
    <dgm:cxn modelId="{37A4011A-8C72-4F5B-B5CC-737CEB887C0E}" type="presOf" srcId="{1135A845-B1C4-482F-977C-C6B995B7D505}" destId="{AA1721A4-F2F6-4F0E-80CF-027FD1A1588A}" srcOrd="1" destOrd="0" presId="urn:microsoft.com/office/officeart/2005/8/layout/hierarchy3"/>
    <dgm:cxn modelId="{68791623-81E5-4AB4-A1C0-796FA7F55CE2}" srcId="{CEE86FFC-B983-49E2-B64E-487DAB99B77B}" destId="{8BA092FE-DE77-48B3-827D-12259BACF0E6}" srcOrd="0" destOrd="0" parTransId="{8D34FA46-1FD8-4370-A88E-5E78FC2828F8}" sibTransId="{F2D2A2F4-AF18-4A37-AA05-5FE6C4C9A3A4}"/>
    <dgm:cxn modelId="{48792423-DF43-43E5-8DB3-75B3C138A760}" type="presOf" srcId="{9F7B7E4E-499D-4086-BFAF-C7DE18F5B6DD}" destId="{E5A054D3-3018-4200-BB1A-A064512C6C62}" srcOrd="0" destOrd="0" presId="urn:microsoft.com/office/officeart/2005/8/layout/hierarchy3"/>
    <dgm:cxn modelId="{834ECB24-4603-4C84-B895-0C87AFFB6C30}" type="presOf" srcId="{8BA092FE-DE77-48B3-827D-12259BACF0E6}" destId="{DA5CFB60-F867-439B-936C-C26D308CD046}" srcOrd="0" destOrd="0" presId="urn:microsoft.com/office/officeart/2005/8/layout/hierarchy3"/>
    <dgm:cxn modelId="{1141AA27-E6B2-4504-AFA6-2D58EEDC7E86}" type="presOf" srcId="{AA0D28D3-4C6E-44BE-944F-59D3ED230B0C}" destId="{2668D2F1-58E9-4777-A3BE-75616C802311}" srcOrd="0" destOrd="0" presId="urn:microsoft.com/office/officeart/2005/8/layout/hierarchy3"/>
    <dgm:cxn modelId="{2F6BD530-5D49-4A4F-B276-26AF23F467F3}" type="presOf" srcId="{EE23AFD6-4C73-49FD-AE68-031E4EFC72B4}" destId="{D655D2EB-5403-471E-8C3F-D8B0C86ED7D0}" srcOrd="1" destOrd="0" presId="urn:microsoft.com/office/officeart/2005/8/layout/hierarchy3"/>
    <dgm:cxn modelId="{D8E6DD32-8485-44FD-ADCE-DA95D288144E}" type="presOf" srcId="{283F0A29-116F-4E18-8D29-C1C17F17AF6F}" destId="{6F1CC9D5-5F7F-481D-948E-67242726AEB1}" srcOrd="0" destOrd="0" presId="urn:microsoft.com/office/officeart/2005/8/layout/hierarchy3"/>
    <dgm:cxn modelId="{4E24513B-EEB8-4A12-B94B-AC30F1A46A4C}" type="presOf" srcId="{FB36AFD5-65B1-463F-836A-682CE3B6ABFF}" destId="{0D0AED5F-EC08-4FC2-AF6A-E95BFD758561}" srcOrd="0" destOrd="0" presId="urn:microsoft.com/office/officeart/2005/8/layout/hierarchy3"/>
    <dgm:cxn modelId="{ED49DD5C-CAD5-4219-9394-06E97FBD36D3}" srcId="{EE23AFD6-4C73-49FD-AE68-031E4EFC72B4}" destId="{283F0A29-116F-4E18-8D29-C1C17F17AF6F}" srcOrd="0" destOrd="0" parTransId="{96725290-5A7D-45ED-B34D-39330F4135DC}" sibTransId="{3ECCDE0E-8763-4D88-A8FC-88DF9D45D13B}"/>
    <dgm:cxn modelId="{A734B763-FA70-4E86-81AA-ABCF04EDD6D4}" type="presOf" srcId="{C5B819E4-4567-40D8-B5A3-6BCE6D5A8BED}" destId="{F316625D-3C43-4CE6-9CBA-F46DCA0C5DFD}" srcOrd="0" destOrd="0" presId="urn:microsoft.com/office/officeart/2005/8/layout/hierarchy3"/>
    <dgm:cxn modelId="{E771F447-2534-4F21-AABA-BD38E5382BA5}" type="presOf" srcId="{EE23AFD6-4C73-49FD-AE68-031E4EFC72B4}" destId="{F3790CD4-C939-4F46-9710-E1A844E974EB}" srcOrd="0" destOrd="0" presId="urn:microsoft.com/office/officeart/2005/8/layout/hierarchy3"/>
    <dgm:cxn modelId="{B9F1A748-630E-43C9-BC5E-58F68389CE9C}" type="presOf" srcId="{CD95065D-F440-4127-8258-270D313151BD}" destId="{1DD92CED-FB23-463C-9F2D-A702C103517C}" srcOrd="0" destOrd="0" presId="urn:microsoft.com/office/officeart/2005/8/layout/hierarchy3"/>
    <dgm:cxn modelId="{0B936977-2C53-4CFA-B7B8-D6D114376764}" type="presOf" srcId="{55E17BF9-B4E9-455A-862F-FD832F7717A6}" destId="{3506EB73-61CF-4F94-8486-C3FF1C62BD5E}" srcOrd="0" destOrd="0" presId="urn:microsoft.com/office/officeart/2005/8/layout/hierarchy3"/>
    <dgm:cxn modelId="{9C104E57-8C41-4317-9311-C77FDAC29ADB}" type="presOf" srcId="{DBD6E6B4-9098-40A8-A3F9-14B40F772611}" destId="{C45431F7-EBA8-4B39-9149-AAC4279481E3}" srcOrd="0" destOrd="0" presId="urn:microsoft.com/office/officeart/2005/8/layout/hierarchy3"/>
    <dgm:cxn modelId="{9DA6AD79-F2CF-4436-95CC-43AD4624C75F}" type="presOf" srcId="{8BA092FE-DE77-48B3-827D-12259BACF0E6}" destId="{E3881586-398B-4683-B4A1-B410B2881798}" srcOrd="1" destOrd="0" presId="urn:microsoft.com/office/officeart/2005/8/layout/hierarchy3"/>
    <dgm:cxn modelId="{00D7528B-B7DF-42DC-9580-70E211E909A4}" srcId="{CEE86FFC-B983-49E2-B64E-487DAB99B77B}" destId="{1135A845-B1C4-482F-977C-C6B995B7D505}" srcOrd="1" destOrd="0" parTransId="{E6BE0F8C-61AB-4168-B03F-6C16CCA9E017}" sibTransId="{AC0C8F22-A111-4FC0-8EA2-DF62D765BEB8}"/>
    <dgm:cxn modelId="{CD75C492-01C3-4C83-A79E-44CF9C27BCA5}" srcId="{1135A845-B1C4-482F-977C-C6B995B7D505}" destId="{B2C56383-6C77-4BF4-BB27-D96D23569A40}" srcOrd="0" destOrd="0" parTransId="{AA0D28D3-4C6E-44BE-944F-59D3ED230B0C}" sibTransId="{136675E0-A20D-4BEC-B67C-183A26C8BE46}"/>
    <dgm:cxn modelId="{4E69C398-0E9D-4212-8C94-13AC7D5387CC}" srcId="{8BA092FE-DE77-48B3-827D-12259BACF0E6}" destId="{6F71A10F-9950-43FE-92C2-9C0A79A22AA8}" srcOrd="1" destOrd="0" parTransId="{9F7B7E4E-499D-4086-BFAF-C7DE18F5B6DD}" sibTransId="{3844CF58-7395-4962-8598-39E2408697A8}"/>
    <dgm:cxn modelId="{F6AB05A1-9EF7-4828-AC47-BC3BB7B9AE59}" srcId="{CEE86FFC-B983-49E2-B64E-487DAB99B77B}" destId="{FB36AFD5-65B1-463F-836A-682CE3B6ABFF}" srcOrd="2" destOrd="0" parTransId="{8649F5AF-77C9-403B-A134-C7E0F49D85AE}" sibTransId="{5C088BD5-9F0D-4592-8D11-967932AD984E}"/>
    <dgm:cxn modelId="{559396AC-B74F-4312-8B8F-C85C88ABD1BA}" type="presOf" srcId="{CEE86FFC-B983-49E2-B64E-487DAB99B77B}" destId="{D3BB8B06-C504-4CA4-A744-5B14AE9DE2D2}" srcOrd="0" destOrd="0" presId="urn:microsoft.com/office/officeart/2005/8/layout/hierarchy3"/>
    <dgm:cxn modelId="{815CF0AC-0218-41C5-8E43-20C76C9F3D4B}" type="presOf" srcId="{B2C56383-6C77-4BF4-BB27-D96D23569A40}" destId="{399B7CF6-FB95-4ADC-80AF-CD2CD8E96C6A}" srcOrd="0" destOrd="0" presId="urn:microsoft.com/office/officeart/2005/8/layout/hierarchy3"/>
    <dgm:cxn modelId="{A91852B4-D1CC-4CB5-8A1B-FEECE04CA0FF}" srcId="{CEE86FFC-B983-49E2-B64E-487DAB99B77B}" destId="{EE23AFD6-4C73-49FD-AE68-031E4EFC72B4}" srcOrd="3" destOrd="0" parTransId="{EEC832A8-DA85-4D48-B375-58CA8DBBCE5E}" sibTransId="{5BE5EE81-9D35-4B7A-8E12-7FFD1F96AA87}"/>
    <dgm:cxn modelId="{21CE57B9-6222-4747-8137-B41ADEBF8222}" type="presOf" srcId="{E4343A91-B435-46BD-95C2-436715B5112F}" destId="{9D137D90-62AA-40C5-B947-357E5688D22B}" srcOrd="0" destOrd="0" presId="urn:microsoft.com/office/officeart/2005/8/layout/hierarchy3"/>
    <dgm:cxn modelId="{2584A3CF-DAD1-42CD-9F2C-84E6F339DA56}" type="presOf" srcId="{7CC427EC-E7FD-48C7-8AEF-CACC2B676AEA}" destId="{7F8AD5BE-361A-4D9B-86DF-5F56618A4E29}" srcOrd="0" destOrd="0" presId="urn:microsoft.com/office/officeart/2005/8/layout/hierarchy3"/>
    <dgm:cxn modelId="{80A563D9-19B4-41CE-BE79-08C83F1F9135}" srcId="{1135A845-B1C4-482F-977C-C6B995B7D505}" destId="{7CC427EC-E7FD-48C7-8AEF-CACC2B676AEA}" srcOrd="1" destOrd="0" parTransId="{E4343A91-B435-46BD-95C2-436715B5112F}" sibTransId="{14FEC417-5674-4BF0-9599-F635FFFB669D}"/>
    <dgm:cxn modelId="{B1B62CDA-8248-47A7-922F-C104FC121E7C}" type="presOf" srcId="{FC8B4C2D-F9CB-46D6-837B-041B6CDC8300}" destId="{5D72D01F-60DD-4AFE-A009-9FD99C2301F9}" srcOrd="0" destOrd="0" presId="urn:microsoft.com/office/officeart/2005/8/layout/hierarchy3"/>
    <dgm:cxn modelId="{57E6D7E1-7EC1-4168-98C8-D8AE4F92F488}" type="presOf" srcId="{F899739D-C1E6-4EF8-B01D-9FB6029445E2}" destId="{29143984-B0E2-45AC-AD2A-5A364407CA8A}" srcOrd="0" destOrd="0" presId="urn:microsoft.com/office/officeart/2005/8/layout/hierarchy3"/>
    <dgm:cxn modelId="{6747E7E6-754C-461E-B355-BF785B49AC12}" srcId="{8BA092FE-DE77-48B3-827D-12259BACF0E6}" destId="{FC8B4C2D-F9CB-46D6-837B-041B6CDC8300}" srcOrd="0" destOrd="0" parTransId="{EDB10529-F996-42B2-8BFD-CCE4148EE12A}" sibTransId="{AE4CDD51-0327-47EC-B119-001C4810E871}"/>
    <dgm:cxn modelId="{19EF0CE7-714B-4A63-A11F-F341671EA5C9}" type="presOf" srcId="{FB36AFD5-65B1-463F-836A-682CE3B6ABFF}" destId="{0DBFADA3-A560-4F49-90EB-2D5CCC47FCF9}" srcOrd="1" destOrd="0" presId="urn:microsoft.com/office/officeart/2005/8/layout/hierarchy3"/>
    <dgm:cxn modelId="{512E50E8-1859-4063-AC40-0014BAFCA2E1}" type="presOf" srcId="{EDB10529-F996-42B2-8BFD-CCE4148EE12A}" destId="{1E372CA9-3836-4022-94AA-56E90B7377FC}" srcOrd="0" destOrd="0" presId="urn:microsoft.com/office/officeart/2005/8/layout/hierarchy3"/>
    <dgm:cxn modelId="{E930F2E9-CCB4-4FC5-9EFF-64BAB4015993}" type="presOf" srcId="{96725290-5A7D-45ED-B34D-39330F4135DC}" destId="{1BA2E27D-1DB5-4754-81BA-833B78B6E9A4}" srcOrd="0" destOrd="0" presId="urn:microsoft.com/office/officeart/2005/8/layout/hierarchy3"/>
    <dgm:cxn modelId="{9BDC2CF0-0840-4B4B-A43A-4E211123FEAA}" type="presOf" srcId="{1135A845-B1C4-482F-977C-C6B995B7D505}" destId="{5E6E05DC-5852-425F-9B02-7D262E3F453B}" srcOrd="0" destOrd="0" presId="urn:microsoft.com/office/officeart/2005/8/layout/hierarchy3"/>
    <dgm:cxn modelId="{FEE74BF4-2747-44B5-A1AF-AF7CA35465C1}" srcId="{FB36AFD5-65B1-463F-836A-682CE3B6ABFF}" destId="{076C5461-5561-467E-8793-BEAA5E3219E4}" srcOrd="1" destOrd="0" parTransId="{F899739D-C1E6-4EF8-B01D-9FB6029445E2}" sibTransId="{632E9FC0-D40B-4B29-B07A-E87CF20E6691}"/>
    <dgm:cxn modelId="{1519B3F5-242D-41E5-BA66-FAD3FD742643}" srcId="{EE23AFD6-4C73-49FD-AE68-031E4EFC72B4}" destId="{DBD6E6B4-9098-40A8-A3F9-14B40F772611}" srcOrd="1" destOrd="0" parTransId="{C5B819E4-4567-40D8-B5A3-6BCE6D5A8BED}" sibTransId="{BEECA138-FC8B-4513-8736-9B35FC8381BD}"/>
    <dgm:cxn modelId="{FB3631FE-523A-4708-887F-D6218556B268}" type="presOf" srcId="{076C5461-5561-467E-8793-BEAA5E3219E4}" destId="{B50B495F-DF63-456B-8097-0845442D10B3}" srcOrd="0" destOrd="0" presId="urn:microsoft.com/office/officeart/2005/8/layout/hierarchy3"/>
    <dgm:cxn modelId="{83470AF1-7EE7-4ADE-81DB-9B899F118FC1}" type="presParOf" srcId="{D3BB8B06-C504-4CA4-A744-5B14AE9DE2D2}" destId="{8422D7B7-CCE0-4E6F-A2B9-20B9BE88179D}" srcOrd="0" destOrd="0" presId="urn:microsoft.com/office/officeart/2005/8/layout/hierarchy3"/>
    <dgm:cxn modelId="{2BE15C4F-D9BF-4FDA-B283-DCD7AB6AB3C3}" type="presParOf" srcId="{8422D7B7-CCE0-4E6F-A2B9-20B9BE88179D}" destId="{8A272AC6-842E-4D7C-8E11-6CB3E74D44C0}" srcOrd="0" destOrd="0" presId="urn:microsoft.com/office/officeart/2005/8/layout/hierarchy3"/>
    <dgm:cxn modelId="{47823607-F211-4BF6-9BB3-E3434527CEBC}" type="presParOf" srcId="{8A272AC6-842E-4D7C-8E11-6CB3E74D44C0}" destId="{DA5CFB60-F867-439B-936C-C26D308CD046}" srcOrd="0" destOrd="0" presId="urn:microsoft.com/office/officeart/2005/8/layout/hierarchy3"/>
    <dgm:cxn modelId="{584DC181-C284-44C1-9FE6-98C1860B2BF1}" type="presParOf" srcId="{8A272AC6-842E-4D7C-8E11-6CB3E74D44C0}" destId="{E3881586-398B-4683-B4A1-B410B2881798}" srcOrd="1" destOrd="0" presId="urn:microsoft.com/office/officeart/2005/8/layout/hierarchy3"/>
    <dgm:cxn modelId="{E46C81A8-9EBC-41EA-BF39-7258C9AFEEAF}" type="presParOf" srcId="{8422D7B7-CCE0-4E6F-A2B9-20B9BE88179D}" destId="{BFA77FF3-52F4-428C-9CAF-E38A87201F97}" srcOrd="1" destOrd="0" presId="urn:microsoft.com/office/officeart/2005/8/layout/hierarchy3"/>
    <dgm:cxn modelId="{0949F375-CD37-49C2-B367-61743E2832F9}" type="presParOf" srcId="{BFA77FF3-52F4-428C-9CAF-E38A87201F97}" destId="{1E372CA9-3836-4022-94AA-56E90B7377FC}" srcOrd="0" destOrd="0" presId="urn:microsoft.com/office/officeart/2005/8/layout/hierarchy3"/>
    <dgm:cxn modelId="{BC2C0F14-ADB9-4E66-936F-50C484A6EC82}" type="presParOf" srcId="{BFA77FF3-52F4-428C-9CAF-E38A87201F97}" destId="{5D72D01F-60DD-4AFE-A009-9FD99C2301F9}" srcOrd="1" destOrd="0" presId="urn:microsoft.com/office/officeart/2005/8/layout/hierarchy3"/>
    <dgm:cxn modelId="{4EE01552-BC93-4327-9D9B-3EE0B0419958}" type="presParOf" srcId="{BFA77FF3-52F4-428C-9CAF-E38A87201F97}" destId="{E5A054D3-3018-4200-BB1A-A064512C6C62}" srcOrd="2" destOrd="0" presId="urn:microsoft.com/office/officeart/2005/8/layout/hierarchy3"/>
    <dgm:cxn modelId="{AEB48724-8EE4-4B33-B200-5F7408C0ED51}" type="presParOf" srcId="{BFA77FF3-52F4-428C-9CAF-E38A87201F97}" destId="{73021133-54C2-47E4-9DA1-212588253142}" srcOrd="3" destOrd="0" presId="urn:microsoft.com/office/officeart/2005/8/layout/hierarchy3"/>
    <dgm:cxn modelId="{5C11E19F-39C1-4DAC-8375-585D77E2093F}" type="presParOf" srcId="{D3BB8B06-C504-4CA4-A744-5B14AE9DE2D2}" destId="{1E57AEB8-67EE-41DB-ABC3-E1CEABE01584}" srcOrd="1" destOrd="0" presId="urn:microsoft.com/office/officeart/2005/8/layout/hierarchy3"/>
    <dgm:cxn modelId="{2DC248BA-11DF-4D8C-A8EE-34DC31EE1F56}" type="presParOf" srcId="{1E57AEB8-67EE-41DB-ABC3-E1CEABE01584}" destId="{B9064FDE-3A2A-44B6-8E2D-36FC1CD380C7}" srcOrd="0" destOrd="0" presId="urn:microsoft.com/office/officeart/2005/8/layout/hierarchy3"/>
    <dgm:cxn modelId="{E4103637-1A67-49F0-8EE2-493EC5DAF2F4}" type="presParOf" srcId="{B9064FDE-3A2A-44B6-8E2D-36FC1CD380C7}" destId="{5E6E05DC-5852-425F-9B02-7D262E3F453B}" srcOrd="0" destOrd="0" presId="urn:microsoft.com/office/officeart/2005/8/layout/hierarchy3"/>
    <dgm:cxn modelId="{E6E224AC-5D5D-4D47-BDE8-2127E29E2CDA}" type="presParOf" srcId="{B9064FDE-3A2A-44B6-8E2D-36FC1CD380C7}" destId="{AA1721A4-F2F6-4F0E-80CF-027FD1A1588A}" srcOrd="1" destOrd="0" presId="urn:microsoft.com/office/officeart/2005/8/layout/hierarchy3"/>
    <dgm:cxn modelId="{862D9FB5-BD68-4CAF-B3E2-6F01203D384A}" type="presParOf" srcId="{1E57AEB8-67EE-41DB-ABC3-E1CEABE01584}" destId="{2D6675FD-1A32-4C6F-AE43-E21FC3D9C1CF}" srcOrd="1" destOrd="0" presId="urn:microsoft.com/office/officeart/2005/8/layout/hierarchy3"/>
    <dgm:cxn modelId="{8C17E452-364E-44A7-BFB7-800888E88191}" type="presParOf" srcId="{2D6675FD-1A32-4C6F-AE43-E21FC3D9C1CF}" destId="{2668D2F1-58E9-4777-A3BE-75616C802311}" srcOrd="0" destOrd="0" presId="urn:microsoft.com/office/officeart/2005/8/layout/hierarchy3"/>
    <dgm:cxn modelId="{5B4842BC-A875-48E8-A643-F04D8A5D8F46}" type="presParOf" srcId="{2D6675FD-1A32-4C6F-AE43-E21FC3D9C1CF}" destId="{399B7CF6-FB95-4ADC-80AF-CD2CD8E96C6A}" srcOrd="1" destOrd="0" presId="urn:microsoft.com/office/officeart/2005/8/layout/hierarchy3"/>
    <dgm:cxn modelId="{36A798FD-E095-40AF-BBD2-ABACC8D63BA5}" type="presParOf" srcId="{2D6675FD-1A32-4C6F-AE43-E21FC3D9C1CF}" destId="{9D137D90-62AA-40C5-B947-357E5688D22B}" srcOrd="2" destOrd="0" presId="urn:microsoft.com/office/officeart/2005/8/layout/hierarchy3"/>
    <dgm:cxn modelId="{F56F21C8-A8C3-4DAD-8B7C-A8DE2BCF28B9}" type="presParOf" srcId="{2D6675FD-1A32-4C6F-AE43-E21FC3D9C1CF}" destId="{7F8AD5BE-361A-4D9B-86DF-5F56618A4E29}" srcOrd="3" destOrd="0" presId="urn:microsoft.com/office/officeart/2005/8/layout/hierarchy3"/>
    <dgm:cxn modelId="{97D7C4FB-DD0D-4418-82F2-C8CE15A894DF}" type="presParOf" srcId="{D3BB8B06-C504-4CA4-A744-5B14AE9DE2D2}" destId="{C171724F-9204-4EA7-8AAF-CEFCE592CCAC}" srcOrd="2" destOrd="0" presId="urn:microsoft.com/office/officeart/2005/8/layout/hierarchy3"/>
    <dgm:cxn modelId="{4825F892-7447-4542-A3DC-686E0DDFAD9D}" type="presParOf" srcId="{C171724F-9204-4EA7-8AAF-CEFCE592CCAC}" destId="{8E628980-E191-492E-B281-AE416457A9C8}" srcOrd="0" destOrd="0" presId="urn:microsoft.com/office/officeart/2005/8/layout/hierarchy3"/>
    <dgm:cxn modelId="{164C569E-63DA-4BA6-96FC-302F9306D39F}" type="presParOf" srcId="{8E628980-E191-492E-B281-AE416457A9C8}" destId="{0D0AED5F-EC08-4FC2-AF6A-E95BFD758561}" srcOrd="0" destOrd="0" presId="urn:microsoft.com/office/officeart/2005/8/layout/hierarchy3"/>
    <dgm:cxn modelId="{70322335-4679-4879-8303-A1CC68639E2F}" type="presParOf" srcId="{8E628980-E191-492E-B281-AE416457A9C8}" destId="{0DBFADA3-A560-4F49-90EB-2D5CCC47FCF9}" srcOrd="1" destOrd="0" presId="urn:microsoft.com/office/officeart/2005/8/layout/hierarchy3"/>
    <dgm:cxn modelId="{0777D8E3-BAD9-4642-9E55-66B67F65F7D8}" type="presParOf" srcId="{C171724F-9204-4EA7-8AAF-CEFCE592CCAC}" destId="{5BD97596-EEC2-4E96-88ED-08F2457F4FC9}" srcOrd="1" destOrd="0" presId="urn:microsoft.com/office/officeart/2005/8/layout/hierarchy3"/>
    <dgm:cxn modelId="{90F5C22F-7145-426A-A7F5-9F8A78B0FDED}" type="presParOf" srcId="{5BD97596-EEC2-4E96-88ED-08F2457F4FC9}" destId="{1DD92CED-FB23-463C-9F2D-A702C103517C}" srcOrd="0" destOrd="0" presId="urn:microsoft.com/office/officeart/2005/8/layout/hierarchy3"/>
    <dgm:cxn modelId="{104533E1-E3B3-49BE-8E1A-2DD651D255B7}" type="presParOf" srcId="{5BD97596-EEC2-4E96-88ED-08F2457F4FC9}" destId="{3506EB73-61CF-4F94-8486-C3FF1C62BD5E}" srcOrd="1" destOrd="0" presId="urn:microsoft.com/office/officeart/2005/8/layout/hierarchy3"/>
    <dgm:cxn modelId="{AF9F043A-7B84-4085-A2EC-DD62F7212B77}" type="presParOf" srcId="{5BD97596-EEC2-4E96-88ED-08F2457F4FC9}" destId="{29143984-B0E2-45AC-AD2A-5A364407CA8A}" srcOrd="2" destOrd="0" presId="urn:microsoft.com/office/officeart/2005/8/layout/hierarchy3"/>
    <dgm:cxn modelId="{B4F3FAC3-31A9-4330-BEE5-A1BBDB828A9D}" type="presParOf" srcId="{5BD97596-EEC2-4E96-88ED-08F2457F4FC9}" destId="{B50B495F-DF63-456B-8097-0845442D10B3}" srcOrd="3" destOrd="0" presId="urn:microsoft.com/office/officeart/2005/8/layout/hierarchy3"/>
    <dgm:cxn modelId="{6FB75EBF-B1BA-427E-B971-278FFD5F3D5E}" type="presParOf" srcId="{D3BB8B06-C504-4CA4-A744-5B14AE9DE2D2}" destId="{1AFCBE68-665E-4D84-B9E0-19A81FC14E83}" srcOrd="3" destOrd="0" presId="urn:microsoft.com/office/officeart/2005/8/layout/hierarchy3"/>
    <dgm:cxn modelId="{B79B852F-45B1-4944-9173-86C4B975D205}" type="presParOf" srcId="{1AFCBE68-665E-4D84-B9E0-19A81FC14E83}" destId="{6F6ED72F-F5D1-4477-92E0-5C30778257D2}" srcOrd="0" destOrd="0" presId="urn:microsoft.com/office/officeart/2005/8/layout/hierarchy3"/>
    <dgm:cxn modelId="{D3A138E7-DCEC-40BD-ADA5-331B01304454}" type="presParOf" srcId="{6F6ED72F-F5D1-4477-92E0-5C30778257D2}" destId="{F3790CD4-C939-4F46-9710-E1A844E974EB}" srcOrd="0" destOrd="0" presId="urn:microsoft.com/office/officeart/2005/8/layout/hierarchy3"/>
    <dgm:cxn modelId="{B9FF693C-858B-433D-80AC-CAD42E3E64C2}" type="presParOf" srcId="{6F6ED72F-F5D1-4477-92E0-5C30778257D2}" destId="{D655D2EB-5403-471E-8C3F-D8B0C86ED7D0}" srcOrd="1" destOrd="0" presId="urn:microsoft.com/office/officeart/2005/8/layout/hierarchy3"/>
    <dgm:cxn modelId="{C0E0C25C-ED5D-449D-8D56-857B15470F29}" type="presParOf" srcId="{1AFCBE68-665E-4D84-B9E0-19A81FC14E83}" destId="{C3903B2D-34F2-444A-8E14-D50DF2FB3C9D}" srcOrd="1" destOrd="0" presId="urn:microsoft.com/office/officeart/2005/8/layout/hierarchy3"/>
    <dgm:cxn modelId="{CDD9F9CD-211D-4287-97C8-F63E1B263FE9}" type="presParOf" srcId="{C3903B2D-34F2-444A-8E14-D50DF2FB3C9D}" destId="{1BA2E27D-1DB5-4754-81BA-833B78B6E9A4}" srcOrd="0" destOrd="0" presId="urn:microsoft.com/office/officeart/2005/8/layout/hierarchy3"/>
    <dgm:cxn modelId="{F2CA312B-6EFA-40BC-8A47-BE457DC91E94}" type="presParOf" srcId="{C3903B2D-34F2-444A-8E14-D50DF2FB3C9D}" destId="{6F1CC9D5-5F7F-481D-948E-67242726AEB1}" srcOrd="1" destOrd="0" presId="urn:microsoft.com/office/officeart/2005/8/layout/hierarchy3"/>
    <dgm:cxn modelId="{A2184572-57B1-4B4D-9678-721B4FA9B7EB}" type="presParOf" srcId="{C3903B2D-34F2-444A-8E14-D50DF2FB3C9D}" destId="{F316625D-3C43-4CE6-9CBA-F46DCA0C5DFD}" srcOrd="2" destOrd="0" presId="urn:microsoft.com/office/officeart/2005/8/layout/hierarchy3"/>
    <dgm:cxn modelId="{9F48C2F7-4658-43C3-AB9F-3069D7BF84F9}" type="presParOf" srcId="{C3903B2D-34F2-444A-8E14-D50DF2FB3C9D}" destId="{C45431F7-EBA8-4B39-9149-AAC4279481E3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Tačno pokazuje meru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38E69F5-C73A-406B-BCEF-A1D70B7CC751}">
      <dgm:prSet phldrT="[Tekst]"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Dostupan široj zajednici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1172C62-E159-46B3-B384-869AB45B4ABB}" type="parTrans" cxnId="{C3FBDBFA-4ED4-4762-8C94-AB9E909B934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147E5E6-4F4A-4BBA-8BF5-5FD070590D47}" type="sibTrans" cxnId="{C3FBDBFA-4ED4-4762-8C94-AB9E909B934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Pogodno za analizu trendova</a:t>
          </a: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B58A868-37BA-4D42-A914-D6C430FB7A67}">
      <dgm:prSet phldrT="[Tekst]"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predstavljanje odnosa između varijabli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D1D3D99-8590-4B7E-8FF3-45CE9D9C37C6}" type="parTrans" cxnId="{D6958270-787E-4576-95F2-6607F6A444A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6D68A22-DDD6-4598-B282-49B604F3CD92}" type="sibTrans" cxnId="{D6958270-787E-4576-95F2-6607F6A444A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28AE28B-67F7-4DA1-91F0-4B993ACEF866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poređenje veličina kategorija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EEE2660-6695-4D9C-AB75-B8AF93A8FA15}" type="parTrans" cxnId="{09A59812-6EC7-4AE0-9FED-49566C70CC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B22FFF5-83CA-4842-910A-AD37DD1A8DA1}" type="sibTrans" cxnId="{09A59812-6EC7-4AE0-9FED-49566C70CC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B4E77FD-B7A7-44DE-A88F-FE570218653F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Ef</a:t>
          </a:r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ektivno u prikazivanju podataka o procentima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EE9E261-16AA-4A1E-8AA2-25B260DAF312}" type="parTrans" cxnId="{4C2B23CB-D654-4B4C-9384-00F1FD0D135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D3A1097-1B99-44F1-A356-C8F6700965EB}" type="sibTrans" cxnId="{4C2B23CB-D654-4B4C-9384-00F1FD0D135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614E1198-03ED-4E24-9A7F-EF51B3D95107}" type="pres">
      <dgm:prSet presAssocID="{FEEE2660-6695-4D9C-AB75-B8AF93A8FA15}" presName="Name13" presStyleLbl="parChTrans1D2" presStyleIdx="1" presStyleCnt="6"/>
      <dgm:spPr/>
    </dgm:pt>
    <dgm:pt modelId="{07AFF93A-BDD3-41B1-A790-D7799C525F4A}" type="pres">
      <dgm:prSet presAssocID="{428AE28B-67F7-4DA1-91F0-4B993ACEF866}" presName="childText" presStyleLbl="bgAcc1" presStyleIdx="1" presStyleCnt="6">
        <dgm:presLayoutVars>
          <dgm:bulletEnabled val="1"/>
        </dgm:presLayoutVars>
      </dgm:prSet>
      <dgm:spPr/>
    </dgm:pt>
    <dgm:pt modelId="{16517FBC-D775-4D3A-B4B5-184368782E23}" type="pres">
      <dgm:prSet presAssocID="{0EE9E261-16AA-4A1E-8AA2-25B260DAF312}" presName="Name13" presStyleLbl="parChTrans1D2" presStyleIdx="2" presStyleCnt="6"/>
      <dgm:spPr/>
    </dgm:pt>
    <dgm:pt modelId="{7B477067-8CBE-4211-9690-726987286D4C}" type="pres">
      <dgm:prSet presAssocID="{CB4E77FD-B7A7-44DE-A88F-FE570218653F}" presName="childText" presStyleLbl="bgAcc1" presStyleIdx="2" presStyleCnt="6">
        <dgm:presLayoutVars>
          <dgm:bulletEnabled val="1"/>
        </dgm:presLayoutVars>
      </dgm:prSet>
      <dgm:spPr/>
    </dgm:pt>
    <dgm:pt modelId="{80F623E0-DE7A-446E-8ADE-425C71121AFB}" type="pres">
      <dgm:prSet presAssocID="{B1172C62-E159-46B3-B384-869AB45B4ABB}" presName="Name13" presStyleLbl="parChTrans1D2" presStyleIdx="3" presStyleCnt="6"/>
      <dgm:spPr/>
    </dgm:pt>
    <dgm:pt modelId="{B204D240-6136-4C68-8E70-9BD9E1DB8CEC}" type="pres">
      <dgm:prSet presAssocID="{C38E69F5-C73A-406B-BCEF-A1D70B7CC751}" presName="childText" presStyleLbl="bgAcc1" presStyleIdx="3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4" presStyleCnt="6"/>
      <dgm:spPr/>
    </dgm:pt>
    <dgm:pt modelId="{B18E92D9-1C60-40FC-9AC8-636CF863322C}" type="pres">
      <dgm:prSet presAssocID="{F54F8A28-F621-415E-91C8-BFE1F33DD094}" presName="childText" presStyleLbl="bgAcc1" presStyleIdx="4" presStyleCnt="6">
        <dgm:presLayoutVars>
          <dgm:bulletEnabled val="1"/>
        </dgm:presLayoutVars>
      </dgm:prSet>
      <dgm:spPr/>
    </dgm:pt>
    <dgm:pt modelId="{AFD1891F-615F-40FB-A161-F8F0A7C871C1}" type="pres">
      <dgm:prSet presAssocID="{FD1D3D99-8590-4B7E-8FF3-45CE9D9C37C6}" presName="Name13" presStyleLbl="parChTrans1D2" presStyleIdx="5" presStyleCnt="6"/>
      <dgm:spPr/>
    </dgm:pt>
    <dgm:pt modelId="{0BB20CD3-6F71-4A49-B67A-CCC8864D76DE}" type="pres">
      <dgm:prSet presAssocID="{FB58A868-37BA-4D42-A914-D6C430FB7A67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A645BE03-7021-423C-8096-FAFF2B3D9EEA}" type="presOf" srcId="{FD1D3D99-8590-4B7E-8FF3-45CE9D9C37C6}" destId="{AFD1891F-615F-40FB-A161-F8F0A7C871C1}" srcOrd="0" destOrd="0" presId="urn:microsoft.com/office/officeart/2005/8/layout/hierarchy3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FD35820E-4BD3-4DD8-8731-0E352A7D3345}" type="presOf" srcId="{B1172C62-E159-46B3-B384-869AB45B4ABB}" destId="{80F623E0-DE7A-446E-8ADE-425C71121AFB}" srcOrd="0" destOrd="0" presId="urn:microsoft.com/office/officeart/2005/8/layout/hierarchy3"/>
    <dgm:cxn modelId="{09A59812-6EC7-4AE0-9FED-49566C70CCE2}" srcId="{52334C6C-F07B-405A-8708-A52E2243E85D}" destId="{428AE28B-67F7-4DA1-91F0-4B993ACEF866}" srcOrd="1" destOrd="0" parTransId="{FEEE2660-6695-4D9C-AB75-B8AF93A8FA15}" sibTransId="{0B22FFF5-83CA-4842-910A-AD37DD1A8DA1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69B62822-0775-4137-8D38-7C2F69E28C62}" type="presOf" srcId="{CB4E77FD-B7A7-44DE-A88F-FE570218653F}" destId="{7B477067-8CBE-4211-9690-726987286D4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72229166-E9BD-47DF-AA51-016204740134}" type="presOf" srcId="{FB58A868-37BA-4D42-A914-D6C430FB7A67}" destId="{0BB20CD3-6F71-4A49-B67A-CCC8864D76DE}" srcOrd="0" destOrd="0" presId="urn:microsoft.com/office/officeart/2005/8/layout/hierarchy3"/>
    <dgm:cxn modelId="{D6958270-787E-4576-95F2-6607F6A444A8}" srcId="{4CCB6188-6732-4313-9230-11A5AE6B01FA}" destId="{FB58A868-37BA-4D42-A914-D6C430FB7A67}" srcOrd="1" destOrd="0" parTransId="{FD1D3D99-8590-4B7E-8FF3-45CE9D9C37C6}" sibTransId="{46D68A22-DDD6-4598-B282-49B604F3CD92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E75DE257-C450-4236-B317-07B65EEA76E9}" type="presOf" srcId="{FEEE2660-6695-4D9C-AB75-B8AF93A8FA15}" destId="{614E1198-03ED-4E24-9A7F-EF51B3D95107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DCB9A579-1EF5-4BBE-B80C-98A1B1107193}" type="presOf" srcId="{0EE9E261-16AA-4A1E-8AA2-25B260DAF312}" destId="{16517FBC-D775-4D3A-B4B5-184368782E23}" srcOrd="0" destOrd="0" presId="urn:microsoft.com/office/officeart/2005/8/layout/hierarchy3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B5C037A0-120F-436C-A89A-B0DE072064BD}" type="presOf" srcId="{428AE28B-67F7-4DA1-91F0-4B993ACEF866}" destId="{07AFF93A-BDD3-41B1-A790-D7799C525F4A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4C2B23CB-D654-4B4C-9384-00F1FD0D1351}" srcId="{52334C6C-F07B-405A-8708-A52E2243E85D}" destId="{CB4E77FD-B7A7-44DE-A88F-FE570218653F}" srcOrd="2" destOrd="0" parTransId="{0EE9E261-16AA-4A1E-8AA2-25B260DAF312}" sibTransId="{9D3A1097-1B99-44F1-A356-C8F6700965EB}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997963EF-6097-4006-A342-0F0430658C31}" type="presOf" srcId="{C38E69F5-C73A-406B-BCEF-A1D70B7CC751}" destId="{B204D240-6136-4C68-8E70-9BD9E1DB8CEC}" srcOrd="0" destOrd="0" presId="urn:microsoft.com/office/officeart/2005/8/layout/hierarchy3"/>
    <dgm:cxn modelId="{C3FBDBFA-4ED4-4762-8C94-AB9E909B934C}" srcId="{52334C6C-F07B-405A-8708-A52E2243E85D}" destId="{C38E69F5-C73A-406B-BCEF-A1D70B7CC751}" srcOrd="3" destOrd="0" parTransId="{B1172C62-E159-46B3-B384-869AB45B4ABB}" sibTransId="{2147E5E6-4F4A-4BBA-8BF5-5FD070590D47}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D3471451-6C7C-41FE-949B-39DA255879D6}" type="presParOf" srcId="{24550606-3E24-439C-AAC2-7A105F571EFF}" destId="{614E1198-03ED-4E24-9A7F-EF51B3D95107}" srcOrd="2" destOrd="0" presId="urn:microsoft.com/office/officeart/2005/8/layout/hierarchy3"/>
    <dgm:cxn modelId="{39AC1A92-419D-4F81-B8A0-9E49DF85F977}" type="presParOf" srcId="{24550606-3E24-439C-AAC2-7A105F571EFF}" destId="{07AFF93A-BDD3-41B1-A790-D7799C525F4A}" srcOrd="3" destOrd="0" presId="urn:microsoft.com/office/officeart/2005/8/layout/hierarchy3"/>
    <dgm:cxn modelId="{BA50CDA0-C563-4A20-9112-F4095E1D94F4}" type="presParOf" srcId="{24550606-3E24-439C-AAC2-7A105F571EFF}" destId="{16517FBC-D775-4D3A-B4B5-184368782E23}" srcOrd="4" destOrd="0" presId="urn:microsoft.com/office/officeart/2005/8/layout/hierarchy3"/>
    <dgm:cxn modelId="{A71D67CF-C4E2-4336-BA90-67F79148EB78}" type="presParOf" srcId="{24550606-3E24-439C-AAC2-7A105F571EFF}" destId="{7B477067-8CBE-4211-9690-726987286D4C}" srcOrd="5" destOrd="0" presId="urn:microsoft.com/office/officeart/2005/8/layout/hierarchy3"/>
    <dgm:cxn modelId="{CDCBBC41-D0B6-4FBC-922B-6F6FC535D15A}" type="presParOf" srcId="{24550606-3E24-439C-AAC2-7A105F571EFF}" destId="{80F623E0-DE7A-446E-8ADE-425C71121AFB}" srcOrd="6" destOrd="0" presId="urn:microsoft.com/office/officeart/2005/8/layout/hierarchy3"/>
    <dgm:cxn modelId="{ABB15C85-6472-4F8C-A3E7-4E139E14DFF5}" type="presParOf" srcId="{24550606-3E24-439C-AAC2-7A105F571EFF}" destId="{B204D240-6136-4C68-8E70-9BD9E1DB8CEC}" srcOrd="7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AC5EA7D2-4264-4A55-9818-5CA903BAB0C7}" type="presParOf" srcId="{D6981D6E-27D9-4B52-A537-A2CC752D9141}" destId="{AFD1891F-615F-40FB-A161-F8F0A7C871C1}" srcOrd="2" destOrd="0" presId="urn:microsoft.com/office/officeart/2005/8/layout/hierarchy3"/>
    <dgm:cxn modelId="{78CBAF6B-3028-4970-8031-36A50495F02F}" type="presParOf" srcId="{D6981D6E-27D9-4B52-A537-A2CC752D9141}" destId="{0BB20CD3-6F71-4A49-B67A-CCC8864D76D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Tačno pokazuje meru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38E69F5-C73A-406B-BCEF-A1D70B7CC751}">
      <dgm:prSet phldrT="[Tekst]"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Dostupan široj zajednici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1172C62-E159-46B3-B384-869AB45B4ABB}" type="parTrans" cxnId="{C3FBDBFA-4ED4-4762-8C94-AB9E909B934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147E5E6-4F4A-4BBA-8BF5-5FD070590D47}" type="sibTrans" cxnId="{C3FBDBFA-4ED4-4762-8C94-AB9E909B934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pl-PL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Pogodno za analizu trendova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B58A868-37BA-4D42-A914-D6C430FB7A67}">
      <dgm:prSet phldrT="[Tekst]"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predstavljanje odnosa između varijabli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D1D3D99-8590-4B7E-8FF3-45CE9D9C37C6}" type="parTrans" cxnId="{D6958270-787E-4576-95F2-6607F6A444A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6D68A22-DDD6-4598-B282-49B604F3CD92}" type="sibTrans" cxnId="{D6958270-787E-4576-95F2-6607F6A444A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28AE28B-67F7-4DA1-91F0-4B993ACEF866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poređenje veličina kategorija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EEE2660-6695-4D9C-AB75-B8AF93A8FA15}" type="parTrans" cxnId="{09A59812-6EC7-4AE0-9FED-49566C70CC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B22FFF5-83CA-4842-910A-AD37DD1A8DA1}" type="sibTrans" cxnId="{09A59812-6EC7-4AE0-9FED-49566C70CC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B4E77FD-B7A7-44DE-A88F-FE570218653F}">
      <dgm:prSet/>
      <dgm:spPr/>
      <dgm:t>
        <a:bodyPr/>
        <a:lstStyle/>
        <a:p>
          <a:r>
            <a:rPr lang="en-US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Ef</a:t>
          </a:r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ektivno u prikazivanju podataka o procentima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EE9E261-16AA-4A1E-8AA2-25B260DAF312}" type="parTrans" cxnId="{4C2B23CB-D654-4B4C-9384-00F1FD0D135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D3A1097-1B99-44F1-A356-C8F6700965EB}" type="sibTrans" cxnId="{4C2B23CB-D654-4B4C-9384-00F1FD0D135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614E1198-03ED-4E24-9A7F-EF51B3D95107}" type="pres">
      <dgm:prSet presAssocID="{FEEE2660-6695-4D9C-AB75-B8AF93A8FA15}" presName="Name13" presStyleLbl="parChTrans1D2" presStyleIdx="1" presStyleCnt="6"/>
      <dgm:spPr/>
    </dgm:pt>
    <dgm:pt modelId="{07AFF93A-BDD3-41B1-A790-D7799C525F4A}" type="pres">
      <dgm:prSet presAssocID="{428AE28B-67F7-4DA1-91F0-4B993ACEF866}" presName="childText" presStyleLbl="bgAcc1" presStyleIdx="1" presStyleCnt="6">
        <dgm:presLayoutVars>
          <dgm:bulletEnabled val="1"/>
        </dgm:presLayoutVars>
      </dgm:prSet>
      <dgm:spPr/>
    </dgm:pt>
    <dgm:pt modelId="{16517FBC-D775-4D3A-B4B5-184368782E23}" type="pres">
      <dgm:prSet presAssocID="{0EE9E261-16AA-4A1E-8AA2-25B260DAF312}" presName="Name13" presStyleLbl="parChTrans1D2" presStyleIdx="2" presStyleCnt="6"/>
      <dgm:spPr/>
    </dgm:pt>
    <dgm:pt modelId="{7B477067-8CBE-4211-9690-726987286D4C}" type="pres">
      <dgm:prSet presAssocID="{CB4E77FD-B7A7-44DE-A88F-FE570218653F}" presName="childText" presStyleLbl="bgAcc1" presStyleIdx="2" presStyleCnt="6">
        <dgm:presLayoutVars>
          <dgm:bulletEnabled val="1"/>
        </dgm:presLayoutVars>
      </dgm:prSet>
      <dgm:spPr/>
    </dgm:pt>
    <dgm:pt modelId="{80F623E0-DE7A-446E-8ADE-425C71121AFB}" type="pres">
      <dgm:prSet presAssocID="{B1172C62-E159-46B3-B384-869AB45B4ABB}" presName="Name13" presStyleLbl="parChTrans1D2" presStyleIdx="3" presStyleCnt="6"/>
      <dgm:spPr/>
    </dgm:pt>
    <dgm:pt modelId="{B204D240-6136-4C68-8E70-9BD9E1DB8CEC}" type="pres">
      <dgm:prSet presAssocID="{C38E69F5-C73A-406B-BCEF-A1D70B7CC751}" presName="childText" presStyleLbl="bgAcc1" presStyleIdx="3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4" presStyleCnt="6"/>
      <dgm:spPr/>
    </dgm:pt>
    <dgm:pt modelId="{B18E92D9-1C60-40FC-9AC8-636CF863322C}" type="pres">
      <dgm:prSet presAssocID="{F54F8A28-F621-415E-91C8-BFE1F33DD094}" presName="childText" presStyleLbl="bgAcc1" presStyleIdx="4" presStyleCnt="6">
        <dgm:presLayoutVars>
          <dgm:bulletEnabled val="1"/>
        </dgm:presLayoutVars>
      </dgm:prSet>
      <dgm:spPr/>
    </dgm:pt>
    <dgm:pt modelId="{AFD1891F-615F-40FB-A161-F8F0A7C871C1}" type="pres">
      <dgm:prSet presAssocID="{FD1D3D99-8590-4B7E-8FF3-45CE9D9C37C6}" presName="Name13" presStyleLbl="parChTrans1D2" presStyleIdx="5" presStyleCnt="6"/>
      <dgm:spPr/>
    </dgm:pt>
    <dgm:pt modelId="{0BB20CD3-6F71-4A49-B67A-CCC8864D76DE}" type="pres">
      <dgm:prSet presAssocID="{FB58A868-37BA-4D42-A914-D6C430FB7A67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A645BE03-7021-423C-8096-FAFF2B3D9EEA}" type="presOf" srcId="{FD1D3D99-8590-4B7E-8FF3-45CE9D9C37C6}" destId="{AFD1891F-615F-40FB-A161-F8F0A7C871C1}" srcOrd="0" destOrd="0" presId="urn:microsoft.com/office/officeart/2005/8/layout/hierarchy3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FD35820E-4BD3-4DD8-8731-0E352A7D3345}" type="presOf" srcId="{B1172C62-E159-46B3-B384-869AB45B4ABB}" destId="{80F623E0-DE7A-446E-8ADE-425C71121AFB}" srcOrd="0" destOrd="0" presId="urn:microsoft.com/office/officeart/2005/8/layout/hierarchy3"/>
    <dgm:cxn modelId="{09A59812-6EC7-4AE0-9FED-49566C70CCE2}" srcId="{52334C6C-F07B-405A-8708-A52E2243E85D}" destId="{428AE28B-67F7-4DA1-91F0-4B993ACEF866}" srcOrd="1" destOrd="0" parTransId="{FEEE2660-6695-4D9C-AB75-B8AF93A8FA15}" sibTransId="{0B22FFF5-83CA-4842-910A-AD37DD1A8DA1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69B62822-0775-4137-8D38-7C2F69E28C62}" type="presOf" srcId="{CB4E77FD-B7A7-44DE-A88F-FE570218653F}" destId="{7B477067-8CBE-4211-9690-726987286D4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72229166-E9BD-47DF-AA51-016204740134}" type="presOf" srcId="{FB58A868-37BA-4D42-A914-D6C430FB7A67}" destId="{0BB20CD3-6F71-4A49-B67A-CCC8864D76DE}" srcOrd="0" destOrd="0" presId="urn:microsoft.com/office/officeart/2005/8/layout/hierarchy3"/>
    <dgm:cxn modelId="{D6958270-787E-4576-95F2-6607F6A444A8}" srcId="{4CCB6188-6732-4313-9230-11A5AE6B01FA}" destId="{FB58A868-37BA-4D42-A914-D6C430FB7A67}" srcOrd="1" destOrd="0" parTransId="{FD1D3D99-8590-4B7E-8FF3-45CE9D9C37C6}" sibTransId="{46D68A22-DDD6-4598-B282-49B604F3CD92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E75DE257-C450-4236-B317-07B65EEA76E9}" type="presOf" srcId="{FEEE2660-6695-4D9C-AB75-B8AF93A8FA15}" destId="{614E1198-03ED-4E24-9A7F-EF51B3D95107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DCB9A579-1EF5-4BBE-B80C-98A1B1107193}" type="presOf" srcId="{0EE9E261-16AA-4A1E-8AA2-25B260DAF312}" destId="{16517FBC-D775-4D3A-B4B5-184368782E23}" srcOrd="0" destOrd="0" presId="urn:microsoft.com/office/officeart/2005/8/layout/hierarchy3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B5C037A0-120F-436C-A89A-B0DE072064BD}" type="presOf" srcId="{428AE28B-67F7-4DA1-91F0-4B993ACEF866}" destId="{07AFF93A-BDD3-41B1-A790-D7799C525F4A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4C2B23CB-D654-4B4C-9384-00F1FD0D1351}" srcId="{52334C6C-F07B-405A-8708-A52E2243E85D}" destId="{CB4E77FD-B7A7-44DE-A88F-FE570218653F}" srcOrd="2" destOrd="0" parTransId="{0EE9E261-16AA-4A1E-8AA2-25B260DAF312}" sibTransId="{9D3A1097-1B99-44F1-A356-C8F6700965EB}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997963EF-6097-4006-A342-0F0430658C31}" type="presOf" srcId="{C38E69F5-C73A-406B-BCEF-A1D70B7CC751}" destId="{B204D240-6136-4C68-8E70-9BD9E1DB8CEC}" srcOrd="0" destOrd="0" presId="urn:microsoft.com/office/officeart/2005/8/layout/hierarchy3"/>
    <dgm:cxn modelId="{C3FBDBFA-4ED4-4762-8C94-AB9E909B934C}" srcId="{52334C6C-F07B-405A-8708-A52E2243E85D}" destId="{C38E69F5-C73A-406B-BCEF-A1D70B7CC751}" srcOrd="3" destOrd="0" parTransId="{B1172C62-E159-46B3-B384-869AB45B4ABB}" sibTransId="{2147E5E6-4F4A-4BBA-8BF5-5FD070590D47}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D3471451-6C7C-41FE-949B-39DA255879D6}" type="presParOf" srcId="{24550606-3E24-439C-AAC2-7A105F571EFF}" destId="{614E1198-03ED-4E24-9A7F-EF51B3D95107}" srcOrd="2" destOrd="0" presId="urn:microsoft.com/office/officeart/2005/8/layout/hierarchy3"/>
    <dgm:cxn modelId="{39AC1A92-419D-4F81-B8A0-9E49DF85F977}" type="presParOf" srcId="{24550606-3E24-439C-AAC2-7A105F571EFF}" destId="{07AFF93A-BDD3-41B1-A790-D7799C525F4A}" srcOrd="3" destOrd="0" presId="urn:microsoft.com/office/officeart/2005/8/layout/hierarchy3"/>
    <dgm:cxn modelId="{BA50CDA0-C563-4A20-9112-F4095E1D94F4}" type="presParOf" srcId="{24550606-3E24-439C-AAC2-7A105F571EFF}" destId="{16517FBC-D775-4D3A-B4B5-184368782E23}" srcOrd="4" destOrd="0" presId="urn:microsoft.com/office/officeart/2005/8/layout/hierarchy3"/>
    <dgm:cxn modelId="{A71D67CF-C4E2-4336-BA90-67F79148EB78}" type="presParOf" srcId="{24550606-3E24-439C-AAC2-7A105F571EFF}" destId="{7B477067-8CBE-4211-9690-726987286D4C}" srcOrd="5" destOrd="0" presId="urn:microsoft.com/office/officeart/2005/8/layout/hierarchy3"/>
    <dgm:cxn modelId="{CDCBBC41-D0B6-4FBC-922B-6F6FC535D15A}" type="presParOf" srcId="{24550606-3E24-439C-AAC2-7A105F571EFF}" destId="{80F623E0-DE7A-446E-8ADE-425C71121AFB}" srcOrd="6" destOrd="0" presId="urn:microsoft.com/office/officeart/2005/8/layout/hierarchy3"/>
    <dgm:cxn modelId="{ABB15C85-6472-4F8C-A3E7-4E139E14DFF5}" type="presParOf" srcId="{24550606-3E24-439C-AAC2-7A105F571EFF}" destId="{B204D240-6136-4C68-8E70-9BD9E1DB8CEC}" srcOrd="7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AC5EA7D2-4264-4A55-9818-5CA903BAB0C7}" type="presParOf" srcId="{D6981D6E-27D9-4B52-A537-A2CC752D9141}" destId="{AFD1891F-615F-40FB-A161-F8F0A7C871C1}" srcOrd="2" destOrd="0" presId="urn:microsoft.com/office/officeart/2005/8/layout/hierarchy3"/>
    <dgm:cxn modelId="{78CBAF6B-3028-4970-8031-36A50495F02F}" type="presParOf" srcId="{D6981D6E-27D9-4B52-A537-A2CC752D9141}" destId="{0BB20CD3-6F71-4A49-B67A-CCC8864D76D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poređenje veličina kategorija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pl-PL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Pogodno za analizu trendova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614D15B-5737-466D-B4F3-96120B774E9B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Efektivno u prikazivanju podataka o procentima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476D3B2-D42F-4CEA-AE09-790DB5C9A752}" type="parTrans" cxnId="{18CAE050-3CD3-4E4A-B50D-826D4D68A010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6167CC8-6704-4F12-A9F3-0B4C1F8F9160}" type="sibTrans" cxnId="{18CAE050-3CD3-4E4A-B50D-826D4D68A010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0F380F3-647F-481A-9FEC-1C49A95E74DB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Dostupan široj zajednici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EF38E28-4DFD-42CD-A56F-2176BF8F0E8D}" type="parTrans" cxnId="{820D5194-DD24-4A4B-A15F-9550D79AD59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7ADBD41-724A-4E21-BCD9-B02ABA73F1D4}" type="sibTrans" cxnId="{820D5194-DD24-4A4B-A15F-9550D79AD59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308C996-047C-48B3-A35E-E8363ADA6C59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Tačno pokazuje meru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1F3AF96-FB11-496A-86B4-945A07519121}" type="parTrans" cxnId="{07E6541B-736E-4FFD-8650-064611302F2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2471C3B-0125-43CF-8317-52F5D8A675EA}" type="sibTrans" cxnId="{07E6541B-736E-4FFD-8650-064611302F2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0A2A4F4-0DB7-4DFC-B373-B20FD6FB91A4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predstavljanje odnosa između varijabli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D580CFC-5967-47FB-8C6C-961B168EC0F0}" type="parTrans" cxnId="{B5657116-8B7F-483A-B196-EED0B415D11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7786211-AD15-4BCA-BD2A-78D61DF0FA75}" type="sibTrans" cxnId="{B5657116-8B7F-483A-B196-EED0B415D11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F462288B-2EB2-4067-B73B-1F914914FF71}" type="pres">
      <dgm:prSet presAssocID="{F476D3B2-D42F-4CEA-AE09-790DB5C9A752}" presName="Name13" presStyleLbl="parChTrans1D2" presStyleIdx="1" presStyleCnt="6"/>
      <dgm:spPr/>
    </dgm:pt>
    <dgm:pt modelId="{87EE8216-8555-4F2A-948B-14E958652647}" type="pres">
      <dgm:prSet presAssocID="{0614D15B-5737-466D-B4F3-96120B774E9B}" presName="childText" presStyleLbl="bgAcc1" presStyleIdx="1" presStyleCnt="6">
        <dgm:presLayoutVars>
          <dgm:bulletEnabled val="1"/>
        </dgm:presLayoutVars>
      </dgm:prSet>
      <dgm:spPr/>
    </dgm:pt>
    <dgm:pt modelId="{C2186E4A-922F-47D2-BAF2-E3E352CC081D}" type="pres">
      <dgm:prSet presAssocID="{EEF38E28-4DFD-42CD-A56F-2176BF8F0E8D}" presName="Name13" presStyleLbl="parChTrans1D2" presStyleIdx="2" presStyleCnt="6"/>
      <dgm:spPr/>
    </dgm:pt>
    <dgm:pt modelId="{BC8D52FB-DD29-44AF-A562-F8AD1D59F89E}" type="pres">
      <dgm:prSet presAssocID="{90F380F3-647F-481A-9FEC-1C49A95E74DB}" presName="childText" presStyleLbl="bgAcc1" presStyleIdx="2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3" presStyleCnt="6"/>
      <dgm:spPr/>
    </dgm:pt>
    <dgm:pt modelId="{B18E92D9-1C60-40FC-9AC8-636CF863322C}" type="pres">
      <dgm:prSet presAssocID="{F54F8A28-F621-415E-91C8-BFE1F33DD094}" presName="childText" presStyleLbl="bgAcc1" presStyleIdx="3" presStyleCnt="6">
        <dgm:presLayoutVars>
          <dgm:bulletEnabled val="1"/>
        </dgm:presLayoutVars>
      </dgm:prSet>
      <dgm:spPr/>
    </dgm:pt>
    <dgm:pt modelId="{A0EC4035-CE13-4F33-AA67-BD760BDFD512}" type="pres">
      <dgm:prSet presAssocID="{51F3AF96-FB11-496A-86B4-945A07519121}" presName="Name13" presStyleLbl="parChTrans1D2" presStyleIdx="4" presStyleCnt="6"/>
      <dgm:spPr/>
    </dgm:pt>
    <dgm:pt modelId="{773ED950-05F1-4DFC-A1E1-180C85A27C9A}" type="pres">
      <dgm:prSet presAssocID="{C308C996-047C-48B3-A35E-E8363ADA6C59}" presName="childText" presStyleLbl="bgAcc1" presStyleIdx="4" presStyleCnt="6">
        <dgm:presLayoutVars>
          <dgm:bulletEnabled val="1"/>
        </dgm:presLayoutVars>
      </dgm:prSet>
      <dgm:spPr/>
    </dgm:pt>
    <dgm:pt modelId="{D6CEEA7A-808A-496A-A95D-E3E350A663F8}" type="pres">
      <dgm:prSet presAssocID="{7D580CFC-5967-47FB-8C6C-961B168EC0F0}" presName="Name13" presStyleLbl="parChTrans1D2" presStyleIdx="5" presStyleCnt="6"/>
      <dgm:spPr/>
    </dgm:pt>
    <dgm:pt modelId="{2726CBFA-9571-41E2-A9B2-B458B15E5D9B}" type="pres">
      <dgm:prSet presAssocID="{60A2A4F4-0DB7-4DFC-B373-B20FD6FB91A4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B5657116-8B7F-483A-B196-EED0B415D11D}" srcId="{4CCB6188-6732-4313-9230-11A5AE6B01FA}" destId="{60A2A4F4-0DB7-4DFC-B373-B20FD6FB91A4}" srcOrd="2" destOrd="0" parTransId="{7D580CFC-5967-47FB-8C6C-961B168EC0F0}" sibTransId="{87786211-AD15-4BCA-BD2A-78D61DF0FA75}"/>
    <dgm:cxn modelId="{07E6541B-736E-4FFD-8650-064611302F2B}" srcId="{4CCB6188-6732-4313-9230-11A5AE6B01FA}" destId="{C308C996-047C-48B3-A35E-E8363ADA6C59}" srcOrd="1" destOrd="0" parTransId="{51F3AF96-FB11-496A-86B4-945A07519121}" sibTransId="{E2471C3B-0125-43CF-8317-52F5D8A675EA}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AC96B832-719A-4AFA-B1C8-4CC1E159F09E}" type="presOf" srcId="{51F3AF96-FB11-496A-86B4-945A07519121}" destId="{A0EC4035-CE13-4F33-AA67-BD760BDFD512}" srcOrd="0" destOrd="0" presId="urn:microsoft.com/office/officeart/2005/8/layout/hierarchy3"/>
    <dgm:cxn modelId="{EF673834-1526-45C7-9170-F824942D15B3}" type="presOf" srcId="{F476D3B2-D42F-4CEA-AE09-790DB5C9A752}" destId="{F462288B-2EB2-4067-B73B-1F914914FF71}" srcOrd="0" destOrd="0" presId="urn:microsoft.com/office/officeart/2005/8/layout/hierarchy3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1AB65064-C682-407B-8A8D-22E2F896C980}" type="presOf" srcId="{EEF38E28-4DFD-42CD-A56F-2176BF8F0E8D}" destId="{C2186E4A-922F-47D2-BAF2-E3E352CC081D}" srcOrd="0" destOrd="0" presId="urn:microsoft.com/office/officeart/2005/8/layout/hierarchy3"/>
    <dgm:cxn modelId="{6EBAE766-7C94-4812-9877-7177033EF0FD}" type="presOf" srcId="{C308C996-047C-48B3-A35E-E8363ADA6C59}" destId="{773ED950-05F1-4DFC-A1E1-180C85A27C9A}" srcOrd="0" destOrd="0" presId="urn:microsoft.com/office/officeart/2005/8/layout/hierarchy3"/>
    <dgm:cxn modelId="{D0D5AF6B-FC89-448C-AE5D-02E8608351CB}" type="presOf" srcId="{7D580CFC-5967-47FB-8C6C-961B168EC0F0}" destId="{D6CEEA7A-808A-496A-A95D-E3E350A663F8}" srcOrd="0" destOrd="0" presId="urn:microsoft.com/office/officeart/2005/8/layout/hierarchy3"/>
    <dgm:cxn modelId="{18CAE050-3CD3-4E4A-B50D-826D4D68A010}" srcId="{52334C6C-F07B-405A-8708-A52E2243E85D}" destId="{0614D15B-5737-466D-B4F3-96120B774E9B}" srcOrd="1" destOrd="0" parTransId="{F476D3B2-D42F-4CEA-AE09-790DB5C9A752}" sibTransId="{B6167CC8-6704-4F12-A9F3-0B4C1F8F9160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820D5194-DD24-4A4B-A15F-9550D79AD59B}" srcId="{52334C6C-F07B-405A-8708-A52E2243E85D}" destId="{90F380F3-647F-481A-9FEC-1C49A95E74DB}" srcOrd="2" destOrd="0" parTransId="{EEF38E28-4DFD-42CD-A56F-2176BF8F0E8D}" sibTransId="{D7ADBD41-724A-4E21-BCD9-B02ABA73F1D4}"/>
    <dgm:cxn modelId="{25870CAD-6C7A-4C73-9ACA-49366BCA17B1}" type="presOf" srcId="{0614D15B-5737-466D-B4F3-96120B774E9B}" destId="{87EE8216-8555-4F2A-948B-14E958652647}" srcOrd="0" destOrd="0" presId="urn:microsoft.com/office/officeart/2005/8/layout/hierarchy3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1E53CEE1-B863-444C-8941-8169B24B0EB4}" type="presOf" srcId="{90F380F3-647F-481A-9FEC-1C49A95E74DB}" destId="{BC8D52FB-DD29-44AF-A562-F8AD1D59F89E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A5B4EEF1-9BD9-4BD7-AD38-221644960A86}" type="presOf" srcId="{60A2A4F4-0DB7-4DFC-B373-B20FD6FB91A4}" destId="{2726CBFA-9571-41E2-A9B2-B458B15E5D9B}" srcOrd="0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B12B9A8B-DC14-433F-9692-3E1C2B2B44BD}" type="presParOf" srcId="{24550606-3E24-439C-AAC2-7A105F571EFF}" destId="{F462288B-2EB2-4067-B73B-1F914914FF71}" srcOrd="2" destOrd="0" presId="urn:microsoft.com/office/officeart/2005/8/layout/hierarchy3"/>
    <dgm:cxn modelId="{B62AEA29-12FB-47FC-AB2A-81AD24ED1CF2}" type="presParOf" srcId="{24550606-3E24-439C-AAC2-7A105F571EFF}" destId="{87EE8216-8555-4F2A-948B-14E958652647}" srcOrd="3" destOrd="0" presId="urn:microsoft.com/office/officeart/2005/8/layout/hierarchy3"/>
    <dgm:cxn modelId="{9B42DBC2-0E09-4375-A4BF-135FF40BB4FE}" type="presParOf" srcId="{24550606-3E24-439C-AAC2-7A105F571EFF}" destId="{C2186E4A-922F-47D2-BAF2-E3E352CC081D}" srcOrd="4" destOrd="0" presId="urn:microsoft.com/office/officeart/2005/8/layout/hierarchy3"/>
    <dgm:cxn modelId="{48DFBDBC-52CE-47CD-8709-C9F93D1F2EFA}" type="presParOf" srcId="{24550606-3E24-439C-AAC2-7A105F571EFF}" destId="{BC8D52FB-DD29-44AF-A562-F8AD1D59F89E}" srcOrd="5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4C861328-C373-4923-A805-FA13028348B6}" type="presParOf" srcId="{D6981D6E-27D9-4B52-A537-A2CC752D9141}" destId="{A0EC4035-CE13-4F33-AA67-BD760BDFD512}" srcOrd="2" destOrd="0" presId="urn:microsoft.com/office/officeart/2005/8/layout/hierarchy3"/>
    <dgm:cxn modelId="{F95E971B-F881-4C86-82B0-BBDF619CFEDC}" type="presParOf" srcId="{D6981D6E-27D9-4B52-A537-A2CC752D9141}" destId="{773ED950-05F1-4DFC-A1E1-180C85A27C9A}" srcOrd="3" destOrd="0" presId="urn:microsoft.com/office/officeart/2005/8/layout/hierarchy3"/>
    <dgm:cxn modelId="{29668E51-235C-4767-BDA8-0A4864D14E22}" type="presParOf" srcId="{D6981D6E-27D9-4B52-A537-A2CC752D9141}" destId="{D6CEEA7A-808A-496A-A95D-E3E350A663F8}" srcOrd="4" destOrd="0" presId="urn:microsoft.com/office/officeart/2005/8/layout/hierarchy3"/>
    <dgm:cxn modelId="{83CEDC01-CA68-44CB-A22E-3DB583266132}" type="presParOf" srcId="{D6981D6E-27D9-4B52-A537-A2CC752D9141}" destId="{2726CBFA-9571-41E2-A9B2-B458B15E5D9B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pl-PL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Pogodno za analizu trendova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poređenje veličina kategorija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3678ED6-E871-4E55-BAB2-27CEFC73A0CF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Efektivno u prikazivanju podataka o procentima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E921AAA-F02D-41AD-809E-2993D8313A56}" type="parTrans" cxnId="{A62C5E2C-0EE7-45B5-9742-592744D607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3C9C92B-B4EF-456A-8ACE-39B6F1AFE7A4}" type="sibTrans" cxnId="{A62C5E2C-0EE7-45B5-9742-592744D607E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2B717FE-B001-49D0-9186-276F55935C98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Tačno pokazuje meru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A73036C-3292-4D94-8472-2B8E5D0578E8}" type="parTrans" cxnId="{6E09A09B-2B74-48CD-8295-F8A89206989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AF7A5AE-81F7-4B20-BF57-0A877E8A6D46}" type="sibTrans" cxnId="{6E09A09B-2B74-48CD-8295-F8A89206989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7F7E83A-1566-4B81-A597-BECBBB31E79B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predstavljanje odnosa između varijabli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C08C236-E124-43FC-852F-DBDC6F441115}" type="parTrans" cxnId="{50C6CF69-0027-4978-8816-9B4E54029F4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6FF7A4B-7F7F-4EDC-8731-604ACC732DF4}" type="sibTrans" cxnId="{50C6CF69-0027-4978-8816-9B4E54029F4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D2C950-2A1E-4BE0-B434-D36349A3A98C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Dostupan široj zajednici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4BB7B4E-1895-4F28-8017-3A587E33BC57}" type="parTrans" cxnId="{BAD48A08-9C1A-4456-AE56-88FB6C9E9E0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1B40D56-9784-419E-BBA3-CDD80F513EA6}" type="sibTrans" cxnId="{BAD48A08-9C1A-4456-AE56-88FB6C9E9E0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90BB0C18-A370-443A-BCB1-EB0DDC36EF8C}" type="pres">
      <dgm:prSet presAssocID="{3A73036C-3292-4D94-8472-2B8E5D0578E8}" presName="Name13" presStyleLbl="parChTrans1D2" presStyleIdx="1" presStyleCnt="6"/>
      <dgm:spPr/>
    </dgm:pt>
    <dgm:pt modelId="{A26D66F8-4EAE-451C-BB8F-090ED50BCB23}" type="pres">
      <dgm:prSet presAssocID="{C2B717FE-B001-49D0-9186-276F55935C98}" presName="childText" presStyleLbl="bgAcc1" presStyleIdx="1" presStyleCnt="6">
        <dgm:presLayoutVars>
          <dgm:bulletEnabled val="1"/>
        </dgm:presLayoutVars>
      </dgm:prSet>
      <dgm:spPr/>
    </dgm:pt>
    <dgm:pt modelId="{2778428F-101D-435E-B2D8-59DFF43F0714}" type="pres">
      <dgm:prSet presAssocID="{5C08C236-E124-43FC-852F-DBDC6F441115}" presName="Name13" presStyleLbl="parChTrans1D2" presStyleIdx="2" presStyleCnt="6"/>
      <dgm:spPr/>
    </dgm:pt>
    <dgm:pt modelId="{2C343163-523C-44D9-9399-B48A97C62674}" type="pres">
      <dgm:prSet presAssocID="{37F7E83A-1566-4B81-A597-BECBBB31E79B}" presName="childText" presStyleLbl="bgAcc1" presStyleIdx="2" presStyleCnt="6">
        <dgm:presLayoutVars>
          <dgm:bulletEnabled val="1"/>
        </dgm:presLayoutVars>
      </dgm:prSet>
      <dgm:spPr/>
    </dgm:pt>
    <dgm:pt modelId="{51D6A654-8B8A-4AE9-B28D-79542879A6ED}" type="pres">
      <dgm:prSet presAssocID="{64BB7B4E-1895-4F28-8017-3A587E33BC57}" presName="Name13" presStyleLbl="parChTrans1D2" presStyleIdx="3" presStyleCnt="6"/>
      <dgm:spPr/>
    </dgm:pt>
    <dgm:pt modelId="{EC1E1B1A-346A-4F08-82B2-027CD9E6F718}" type="pres">
      <dgm:prSet presAssocID="{78D2C950-2A1E-4BE0-B434-D36349A3A98C}" presName="childText" presStyleLbl="bgAcc1" presStyleIdx="3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4" presStyleCnt="6"/>
      <dgm:spPr/>
    </dgm:pt>
    <dgm:pt modelId="{B18E92D9-1C60-40FC-9AC8-636CF863322C}" type="pres">
      <dgm:prSet presAssocID="{F54F8A28-F621-415E-91C8-BFE1F33DD094}" presName="childText" presStyleLbl="bgAcc1" presStyleIdx="4" presStyleCnt="6">
        <dgm:presLayoutVars>
          <dgm:bulletEnabled val="1"/>
        </dgm:presLayoutVars>
      </dgm:prSet>
      <dgm:spPr/>
    </dgm:pt>
    <dgm:pt modelId="{807ABD12-3AA0-4D7D-9DEB-D6377FB97992}" type="pres">
      <dgm:prSet presAssocID="{3E921AAA-F02D-41AD-809E-2993D8313A56}" presName="Name13" presStyleLbl="parChTrans1D2" presStyleIdx="5" presStyleCnt="6"/>
      <dgm:spPr/>
    </dgm:pt>
    <dgm:pt modelId="{EC38529E-A3E7-4DD8-9C5C-0EBA38F77684}" type="pres">
      <dgm:prSet presAssocID="{63678ED6-E871-4E55-BAB2-27CEFC73A0CF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BAD48A08-9C1A-4456-AE56-88FB6C9E9E07}" srcId="{52334C6C-F07B-405A-8708-A52E2243E85D}" destId="{78D2C950-2A1E-4BE0-B434-D36349A3A98C}" srcOrd="3" destOrd="0" parTransId="{64BB7B4E-1895-4F28-8017-3A587E33BC57}" sibTransId="{01B40D56-9784-419E-BBA3-CDD80F513EA6}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A62C5E2C-0EE7-45B5-9742-592744D607E2}" srcId="{4CCB6188-6732-4313-9230-11A5AE6B01FA}" destId="{63678ED6-E871-4E55-BAB2-27CEFC73A0CF}" srcOrd="1" destOrd="0" parTransId="{3E921AAA-F02D-41AD-809E-2993D8313A56}" sibTransId="{E3C9C92B-B4EF-456A-8ACE-39B6F1AFE7A4}"/>
    <dgm:cxn modelId="{710AA53C-31FC-4CC2-845A-D7F71EC5C2D1}" type="presOf" srcId="{3A73036C-3292-4D94-8472-2B8E5D0578E8}" destId="{90BB0C18-A370-443A-BCB1-EB0DDC36EF8C}" srcOrd="0" destOrd="0" presId="urn:microsoft.com/office/officeart/2005/8/layout/hierarchy3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EDF1A562-A03E-47E0-AB60-A0781F36E57D}" type="presOf" srcId="{5C08C236-E124-43FC-852F-DBDC6F441115}" destId="{2778428F-101D-435E-B2D8-59DFF43F0714}" srcOrd="0" destOrd="0" presId="urn:microsoft.com/office/officeart/2005/8/layout/hierarchy3"/>
    <dgm:cxn modelId="{A1280B45-3779-405B-83CC-848638BDD974}" type="presOf" srcId="{78D2C950-2A1E-4BE0-B434-D36349A3A98C}" destId="{EC1E1B1A-346A-4F08-82B2-027CD9E6F718}" srcOrd="0" destOrd="0" presId="urn:microsoft.com/office/officeart/2005/8/layout/hierarchy3"/>
    <dgm:cxn modelId="{50C6CF69-0027-4978-8816-9B4E54029F47}" srcId="{52334C6C-F07B-405A-8708-A52E2243E85D}" destId="{37F7E83A-1566-4B81-A597-BECBBB31E79B}" srcOrd="2" destOrd="0" parTransId="{5C08C236-E124-43FC-852F-DBDC6F441115}" sibTransId="{66FF7A4B-7F7F-4EDC-8731-604ACC732DF4}"/>
    <dgm:cxn modelId="{DB2D0551-82D0-4D21-B343-D49520CEE6F1}" type="presOf" srcId="{3E921AAA-F02D-41AD-809E-2993D8313A56}" destId="{807ABD12-3AA0-4D7D-9DEB-D6377FB97992}" srcOrd="0" destOrd="0" presId="urn:microsoft.com/office/officeart/2005/8/layout/hierarchy3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6E09A09B-2B74-48CD-8295-F8A89206989F}" srcId="{52334C6C-F07B-405A-8708-A52E2243E85D}" destId="{C2B717FE-B001-49D0-9186-276F55935C98}" srcOrd="1" destOrd="0" parTransId="{3A73036C-3292-4D94-8472-2B8E5D0578E8}" sibTransId="{2AF7A5AE-81F7-4B20-BF57-0A877E8A6D46}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ACCC55B6-79E9-4A0C-9148-EA89799E2B0C}" type="presOf" srcId="{C2B717FE-B001-49D0-9186-276F55935C98}" destId="{A26D66F8-4EAE-451C-BB8F-090ED50BCB23}" srcOrd="0" destOrd="0" presId="urn:microsoft.com/office/officeart/2005/8/layout/hierarchy3"/>
    <dgm:cxn modelId="{F2A7DCBE-2C2A-45B5-96A6-FAF8D5E4B8F1}" type="presOf" srcId="{64BB7B4E-1895-4F28-8017-3A587E33BC57}" destId="{51D6A654-8B8A-4AE9-B28D-79542879A6ED}" srcOrd="0" destOrd="0" presId="urn:microsoft.com/office/officeart/2005/8/layout/hierarchy3"/>
    <dgm:cxn modelId="{14FC07CA-B4FF-4E9D-A7B9-0E51202FEF42}" type="presOf" srcId="{37F7E83A-1566-4B81-A597-BECBBB31E79B}" destId="{2C343163-523C-44D9-9399-B48A97C62674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FF3D0EDA-4A21-4C83-BF12-367AE6F8E0ED}" type="presOf" srcId="{63678ED6-E871-4E55-BAB2-27CEFC73A0CF}" destId="{EC38529E-A3E7-4DD8-9C5C-0EBA38F77684}" srcOrd="0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FE3518D9-DC26-4DC9-9F3E-08C7ABB13615}" type="presParOf" srcId="{24550606-3E24-439C-AAC2-7A105F571EFF}" destId="{90BB0C18-A370-443A-BCB1-EB0DDC36EF8C}" srcOrd="2" destOrd="0" presId="urn:microsoft.com/office/officeart/2005/8/layout/hierarchy3"/>
    <dgm:cxn modelId="{4B3B3887-C7FC-44E8-A579-E647370ED347}" type="presParOf" srcId="{24550606-3E24-439C-AAC2-7A105F571EFF}" destId="{A26D66F8-4EAE-451C-BB8F-090ED50BCB23}" srcOrd="3" destOrd="0" presId="urn:microsoft.com/office/officeart/2005/8/layout/hierarchy3"/>
    <dgm:cxn modelId="{1AA12BDC-4FAA-4E4A-841E-BEA0C915AD16}" type="presParOf" srcId="{24550606-3E24-439C-AAC2-7A105F571EFF}" destId="{2778428F-101D-435E-B2D8-59DFF43F0714}" srcOrd="4" destOrd="0" presId="urn:microsoft.com/office/officeart/2005/8/layout/hierarchy3"/>
    <dgm:cxn modelId="{B999FA35-363B-437F-96AD-ABA95392AB44}" type="presParOf" srcId="{24550606-3E24-439C-AAC2-7A105F571EFF}" destId="{2C343163-523C-44D9-9399-B48A97C62674}" srcOrd="5" destOrd="0" presId="urn:microsoft.com/office/officeart/2005/8/layout/hierarchy3"/>
    <dgm:cxn modelId="{0DF8F860-F14F-44EA-8800-7EE219B24BE0}" type="presParOf" srcId="{24550606-3E24-439C-AAC2-7A105F571EFF}" destId="{51D6A654-8B8A-4AE9-B28D-79542879A6ED}" srcOrd="6" destOrd="0" presId="urn:microsoft.com/office/officeart/2005/8/layout/hierarchy3"/>
    <dgm:cxn modelId="{7963701B-DAD6-4FCD-9170-6B0E9476A0CC}" type="presParOf" srcId="{24550606-3E24-439C-AAC2-7A105F571EFF}" destId="{EC1E1B1A-346A-4F08-82B2-027CD9E6F718}" srcOrd="7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95E4F99D-20CF-4D70-9064-71524F836FB5}" type="presParOf" srcId="{D6981D6E-27D9-4B52-A537-A2CC752D9141}" destId="{807ABD12-3AA0-4D7D-9DEB-D6377FB97992}" srcOrd="2" destOrd="0" presId="urn:microsoft.com/office/officeart/2005/8/layout/hierarchy3"/>
    <dgm:cxn modelId="{0D41EE59-C5F7-43B9-A38C-A30E17AE85E0}" type="presParOf" srcId="{D6981D6E-27D9-4B52-A537-A2CC752D9141}" destId="{EC38529E-A3E7-4DD8-9C5C-0EBA38F7768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3F3AA9A-597A-446E-8387-366E16C07E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2334C6C-F07B-405A-8708-A52E2243E85D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</a:p>
      </dgm:t>
    </dgm:pt>
    <dgm:pt modelId="{6B7D2302-F2C5-4168-A461-8C532AC8D4F6}" type="par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1C831E5-DFEC-4B9E-8933-5A0FB45146D8}" type="sibTrans" cxnId="{E010510C-4685-4055-9554-E4B2E117F4F8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1FA45C7-454A-4993-A0D5-B93184EF77DC}">
      <dgm:prSet phldrT="[Tekst]"/>
      <dgm:spPr/>
      <dgm:t>
        <a:bodyPr/>
        <a:lstStyle/>
        <a:p>
          <a:r>
            <a:rPr lang="pl-PL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Pogodno za analizu trendova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A2E21F-B8F5-4AD9-A623-8C2C4977049F}" type="par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F9B7A8-6B1D-4D90-9330-8603425D73BD}" type="sibTrans" cxnId="{D3692E2B-A8FE-4871-A46D-A402B703E9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B6188-6732-4313-9230-11A5AE6B01F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gm:t>
    </dgm:pt>
    <dgm:pt modelId="{96165E20-6D05-46CD-B5E2-CE3CBA2D47FA}" type="par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2EB0B1-BD1C-45FA-8903-D12507607808}" type="sibTrans" cxnId="{108E1C78-DE75-41E1-94B2-16E9966ECA1B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F8A28-F621-415E-91C8-BFE1F33DD094}">
      <dgm:prSet phldrT="[Tekst]"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poređenje veličina kategorija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65FB5A6-1BBC-4C93-9CAD-7E61F79ABBF8}" type="par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6647-D6EF-4E79-8057-B9D25EEB0711}" type="sibTrans" cxnId="{A081A8E2-2E04-499C-A6D0-A20605D736F4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2B717FE-B001-49D0-9186-276F55935C98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Tačno pokazuje meru vremena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A73036C-3292-4D94-8472-2B8E5D0578E8}" type="parTrans" cxnId="{6E09A09B-2B74-48CD-8295-F8A89206989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AF7A5AE-81F7-4B20-BF57-0A877E8A6D46}" type="sibTrans" cxnId="{6E09A09B-2B74-48CD-8295-F8A89206989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7F7E83A-1566-4B81-A597-BECBBB31E79B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predstavljanje odnosa između varijabli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C08C236-E124-43FC-852F-DBDC6F441115}" type="parTrans" cxnId="{50C6CF69-0027-4978-8816-9B4E54029F4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6FF7A4B-7F7F-4EDC-8731-604ACC732DF4}" type="sibTrans" cxnId="{50C6CF69-0027-4978-8816-9B4E54029F4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D2C950-2A1E-4BE0-B434-D36349A3A98C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Dostupan široj zajednici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4BB7B4E-1895-4F28-8017-3A587E33BC57}" type="parTrans" cxnId="{BAD48A08-9C1A-4456-AE56-88FB6C9E9E0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1B40D56-9784-419E-BBA3-CDD80F513EA6}" type="sibTrans" cxnId="{BAD48A08-9C1A-4456-AE56-88FB6C9E9E07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73AB41-705C-4BFF-BD14-303766D077B4}">
      <dgm:prSet/>
      <dgm:spPr/>
      <dgm:t>
        <a:bodyPr/>
        <a:lstStyle/>
        <a:p>
          <a:r>
            <a:rPr lang="bs-Latn-BA" b="1" i="0" u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Efektivno u prikazivanju podataka o procentima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C2F30C2-864F-45FC-8050-89F884A01856}" type="parTrans" cxnId="{570C8C80-C554-40D4-8E96-8C9FA3FB52B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16CC91C-3166-4BBA-9AE1-BD0EFA31B1C0}" type="sibTrans" cxnId="{570C8C80-C554-40D4-8E96-8C9FA3FB52B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21374F-9BAC-4DB3-910E-B42185DF091C}" type="pres">
      <dgm:prSet presAssocID="{73F3AA9A-597A-446E-8387-366E16C07E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A5E37EF-DB35-4D96-AC93-ADCEFFD73913}" type="pres">
      <dgm:prSet presAssocID="{52334C6C-F07B-405A-8708-A52E2243E85D}" presName="root" presStyleCnt="0"/>
      <dgm:spPr/>
    </dgm:pt>
    <dgm:pt modelId="{34FE224A-ED92-439B-B813-24B2BAE83524}" type="pres">
      <dgm:prSet presAssocID="{52334C6C-F07B-405A-8708-A52E2243E85D}" presName="rootComposite" presStyleCnt="0"/>
      <dgm:spPr/>
    </dgm:pt>
    <dgm:pt modelId="{395B91D3-9D5D-483B-A4E5-B4E92516F743}" type="pres">
      <dgm:prSet presAssocID="{52334C6C-F07B-405A-8708-A52E2243E85D}" presName="rootText" presStyleLbl="node1" presStyleIdx="0" presStyleCnt="2"/>
      <dgm:spPr/>
    </dgm:pt>
    <dgm:pt modelId="{78707618-B881-4AF3-822A-106FE3675DE6}" type="pres">
      <dgm:prSet presAssocID="{52334C6C-F07B-405A-8708-A52E2243E85D}" presName="rootConnector" presStyleLbl="node1" presStyleIdx="0" presStyleCnt="2"/>
      <dgm:spPr/>
    </dgm:pt>
    <dgm:pt modelId="{24550606-3E24-439C-AAC2-7A105F571EFF}" type="pres">
      <dgm:prSet presAssocID="{52334C6C-F07B-405A-8708-A52E2243E85D}" presName="childShape" presStyleCnt="0"/>
      <dgm:spPr/>
    </dgm:pt>
    <dgm:pt modelId="{A6DA6C8D-EE80-4BE5-9418-1AC7B413B3AD}" type="pres">
      <dgm:prSet presAssocID="{AEA2E21F-B8F5-4AD9-A623-8C2C4977049F}" presName="Name13" presStyleLbl="parChTrans1D2" presStyleIdx="0" presStyleCnt="6"/>
      <dgm:spPr/>
    </dgm:pt>
    <dgm:pt modelId="{F2311E48-7493-4C99-B508-05A317D488AD}" type="pres">
      <dgm:prSet presAssocID="{E1FA45C7-454A-4993-A0D5-B93184EF77DC}" presName="childText" presStyleLbl="bgAcc1" presStyleIdx="0" presStyleCnt="6">
        <dgm:presLayoutVars>
          <dgm:bulletEnabled val="1"/>
        </dgm:presLayoutVars>
      </dgm:prSet>
      <dgm:spPr/>
    </dgm:pt>
    <dgm:pt modelId="{90BB0C18-A370-443A-BCB1-EB0DDC36EF8C}" type="pres">
      <dgm:prSet presAssocID="{3A73036C-3292-4D94-8472-2B8E5D0578E8}" presName="Name13" presStyleLbl="parChTrans1D2" presStyleIdx="1" presStyleCnt="6"/>
      <dgm:spPr/>
    </dgm:pt>
    <dgm:pt modelId="{A26D66F8-4EAE-451C-BB8F-090ED50BCB23}" type="pres">
      <dgm:prSet presAssocID="{C2B717FE-B001-49D0-9186-276F55935C98}" presName="childText" presStyleLbl="bgAcc1" presStyleIdx="1" presStyleCnt="6">
        <dgm:presLayoutVars>
          <dgm:bulletEnabled val="1"/>
        </dgm:presLayoutVars>
      </dgm:prSet>
      <dgm:spPr/>
    </dgm:pt>
    <dgm:pt modelId="{2778428F-101D-435E-B2D8-59DFF43F0714}" type="pres">
      <dgm:prSet presAssocID="{5C08C236-E124-43FC-852F-DBDC6F441115}" presName="Name13" presStyleLbl="parChTrans1D2" presStyleIdx="2" presStyleCnt="6"/>
      <dgm:spPr/>
    </dgm:pt>
    <dgm:pt modelId="{2C343163-523C-44D9-9399-B48A97C62674}" type="pres">
      <dgm:prSet presAssocID="{37F7E83A-1566-4B81-A597-BECBBB31E79B}" presName="childText" presStyleLbl="bgAcc1" presStyleIdx="2" presStyleCnt="6">
        <dgm:presLayoutVars>
          <dgm:bulletEnabled val="1"/>
        </dgm:presLayoutVars>
      </dgm:prSet>
      <dgm:spPr/>
    </dgm:pt>
    <dgm:pt modelId="{51D6A654-8B8A-4AE9-B28D-79542879A6ED}" type="pres">
      <dgm:prSet presAssocID="{64BB7B4E-1895-4F28-8017-3A587E33BC57}" presName="Name13" presStyleLbl="parChTrans1D2" presStyleIdx="3" presStyleCnt="6"/>
      <dgm:spPr/>
    </dgm:pt>
    <dgm:pt modelId="{EC1E1B1A-346A-4F08-82B2-027CD9E6F718}" type="pres">
      <dgm:prSet presAssocID="{78D2C950-2A1E-4BE0-B434-D36349A3A98C}" presName="childText" presStyleLbl="bgAcc1" presStyleIdx="3" presStyleCnt="6">
        <dgm:presLayoutVars>
          <dgm:bulletEnabled val="1"/>
        </dgm:presLayoutVars>
      </dgm:prSet>
      <dgm:spPr/>
    </dgm:pt>
    <dgm:pt modelId="{0BA6CA64-DEBC-4352-99C8-AEA0821A6779}" type="pres">
      <dgm:prSet presAssocID="{4CCB6188-6732-4313-9230-11A5AE6B01FA}" presName="root" presStyleCnt="0"/>
      <dgm:spPr/>
    </dgm:pt>
    <dgm:pt modelId="{14341BE1-1DF6-4F90-A9DB-83F92B0F6C25}" type="pres">
      <dgm:prSet presAssocID="{4CCB6188-6732-4313-9230-11A5AE6B01FA}" presName="rootComposite" presStyleCnt="0"/>
      <dgm:spPr/>
    </dgm:pt>
    <dgm:pt modelId="{711AF815-6A78-40D9-9A60-3120A6DF5813}" type="pres">
      <dgm:prSet presAssocID="{4CCB6188-6732-4313-9230-11A5AE6B01FA}" presName="rootText" presStyleLbl="node1" presStyleIdx="1" presStyleCnt="2"/>
      <dgm:spPr/>
    </dgm:pt>
    <dgm:pt modelId="{56D23790-80D0-49E0-B6EA-E061A9D2A6D6}" type="pres">
      <dgm:prSet presAssocID="{4CCB6188-6732-4313-9230-11A5AE6B01FA}" presName="rootConnector" presStyleLbl="node1" presStyleIdx="1" presStyleCnt="2"/>
      <dgm:spPr/>
    </dgm:pt>
    <dgm:pt modelId="{D6981D6E-27D9-4B52-A537-A2CC752D9141}" type="pres">
      <dgm:prSet presAssocID="{4CCB6188-6732-4313-9230-11A5AE6B01FA}" presName="childShape" presStyleCnt="0"/>
      <dgm:spPr/>
    </dgm:pt>
    <dgm:pt modelId="{965F44DB-625E-4B0E-87E0-14B2507F9DD9}" type="pres">
      <dgm:prSet presAssocID="{A65FB5A6-1BBC-4C93-9CAD-7E61F79ABBF8}" presName="Name13" presStyleLbl="parChTrans1D2" presStyleIdx="4" presStyleCnt="6"/>
      <dgm:spPr/>
    </dgm:pt>
    <dgm:pt modelId="{B18E92D9-1C60-40FC-9AC8-636CF863322C}" type="pres">
      <dgm:prSet presAssocID="{F54F8A28-F621-415E-91C8-BFE1F33DD094}" presName="childText" presStyleLbl="bgAcc1" presStyleIdx="4" presStyleCnt="6">
        <dgm:presLayoutVars>
          <dgm:bulletEnabled val="1"/>
        </dgm:presLayoutVars>
      </dgm:prSet>
      <dgm:spPr/>
    </dgm:pt>
    <dgm:pt modelId="{BD4832F3-B63A-4011-8CE8-C43CB2A1C100}" type="pres">
      <dgm:prSet presAssocID="{5C2F30C2-864F-45FC-8050-89F884A01856}" presName="Name13" presStyleLbl="parChTrans1D2" presStyleIdx="5" presStyleCnt="6"/>
      <dgm:spPr/>
    </dgm:pt>
    <dgm:pt modelId="{64D40104-C214-402C-80A0-425D42783DB9}" type="pres">
      <dgm:prSet presAssocID="{8A73AB41-705C-4BFF-BD14-303766D077B4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BAD48A08-9C1A-4456-AE56-88FB6C9E9E07}" srcId="{52334C6C-F07B-405A-8708-A52E2243E85D}" destId="{78D2C950-2A1E-4BE0-B434-D36349A3A98C}" srcOrd="3" destOrd="0" parTransId="{64BB7B4E-1895-4F28-8017-3A587E33BC57}" sibTransId="{01B40D56-9784-419E-BBA3-CDD80F513EA6}"/>
    <dgm:cxn modelId="{E010510C-4685-4055-9554-E4B2E117F4F8}" srcId="{73F3AA9A-597A-446E-8387-366E16C07E60}" destId="{52334C6C-F07B-405A-8708-A52E2243E85D}" srcOrd="0" destOrd="0" parTransId="{6B7D2302-F2C5-4168-A461-8C532AC8D4F6}" sibTransId="{31C831E5-DFEC-4B9E-8933-5A0FB45146D8}"/>
    <dgm:cxn modelId="{2E331B14-3879-46C3-903B-3972880FCCEA}" type="presOf" srcId="{F54F8A28-F621-415E-91C8-BFE1F33DD094}" destId="{B18E92D9-1C60-40FC-9AC8-636CF863322C}" srcOrd="0" destOrd="0" presId="urn:microsoft.com/office/officeart/2005/8/layout/hierarchy3"/>
    <dgm:cxn modelId="{D3692E2B-A8FE-4871-A46D-A402B703E97D}" srcId="{52334C6C-F07B-405A-8708-A52E2243E85D}" destId="{E1FA45C7-454A-4993-A0D5-B93184EF77DC}" srcOrd="0" destOrd="0" parTransId="{AEA2E21F-B8F5-4AD9-A623-8C2C4977049F}" sibTransId="{65F9B7A8-6B1D-4D90-9330-8603425D73BD}"/>
    <dgm:cxn modelId="{710AA53C-31FC-4CC2-845A-D7F71EC5C2D1}" type="presOf" srcId="{3A73036C-3292-4D94-8472-2B8E5D0578E8}" destId="{90BB0C18-A370-443A-BCB1-EB0DDC36EF8C}" srcOrd="0" destOrd="0" presId="urn:microsoft.com/office/officeart/2005/8/layout/hierarchy3"/>
    <dgm:cxn modelId="{3B01353D-6D24-42A6-BF91-9684A081A449}" type="presOf" srcId="{E1FA45C7-454A-4993-A0D5-B93184EF77DC}" destId="{F2311E48-7493-4C99-B508-05A317D488AD}" srcOrd="0" destOrd="0" presId="urn:microsoft.com/office/officeart/2005/8/layout/hierarchy3"/>
    <dgm:cxn modelId="{EDF1A562-A03E-47E0-AB60-A0781F36E57D}" type="presOf" srcId="{5C08C236-E124-43FC-852F-DBDC6F441115}" destId="{2778428F-101D-435E-B2D8-59DFF43F0714}" srcOrd="0" destOrd="0" presId="urn:microsoft.com/office/officeart/2005/8/layout/hierarchy3"/>
    <dgm:cxn modelId="{A1280B45-3779-405B-83CC-848638BDD974}" type="presOf" srcId="{78D2C950-2A1E-4BE0-B434-D36349A3A98C}" destId="{EC1E1B1A-346A-4F08-82B2-027CD9E6F718}" srcOrd="0" destOrd="0" presId="urn:microsoft.com/office/officeart/2005/8/layout/hierarchy3"/>
    <dgm:cxn modelId="{50C6CF69-0027-4978-8816-9B4E54029F47}" srcId="{52334C6C-F07B-405A-8708-A52E2243E85D}" destId="{37F7E83A-1566-4B81-A597-BECBBB31E79B}" srcOrd="2" destOrd="0" parTransId="{5C08C236-E124-43FC-852F-DBDC6F441115}" sibTransId="{66FF7A4B-7F7F-4EDC-8731-604ACC732DF4}"/>
    <dgm:cxn modelId="{B9DC3E76-10E4-4A28-8620-100EFA4FCF1B}" type="presOf" srcId="{AEA2E21F-B8F5-4AD9-A623-8C2C4977049F}" destId="{A6DA6C8D-EE80-4BE5-9418-1AC7B413B3AD}" srcOrd="0" destOrd="0" presId="urn:microsoft.com/office/officeart/2005/8/layout/hierarchy3"/>
    <dgm:cxn modelId="{108E1C78-DE75-41E1-94B2-16E9966ECA1B}" srcId="{73F3AA9A-597A-446E-8387-366E16C07E60}" destId="{4CCB6188-6732-4313-9230-11A5AE6B01FA}" srcOrd="1" destOrd="0" parTransId="{96165E20-6D05-46CD-B5E2-CE3CBA2D47FA}" sibTransId="{042EB0B1-BD1C-45FA-8903-D12507607808}"/>
    <dgm:cxn modelId="{570C8C80-C554-40D4-8E96-8C9FA3FB52BD}" srcId="{4CCB6188-6732-4313-9230-11A5AE6B01FA}" destId="{8A73AB41-705C-4BFF-BD14-303766D077B4}" srcOrd="1" destOrd="0" parTransId="{5C2F30C2-864F-45FC-8050-89F884A01856}" sibTransId="{116CC91C-3166-4BBA-9AE1-BD0EFA31B1C0}"/>
    <dgm:cxn modelId="{63999188-562C-41F5-9D4B-F0D7731B71F4}" type="presOf" srcId="{52334C6C-F07B-405A-8708-A52E2243E85D}" destId="{395B91D3-9D5D-483B-A4E5-B4E92516F743}" srcOrd="0" destOrd="0" presId="urn:microsoft.com/office/officeart/2005/8/layout/hierarchy3"/>
    <dgm:cxn modelId="{D59B358F-A10B-4A45-8E19-25594A4BE3A0}" type="presOf" srcId="{73F3AA9A-597A-446E-8387-366E16C07E60}" destId="{EF21374F-9BAC-4DB3-910E-B42185DF091C}" srcOrd="0" destOrd="0" presId="urn:microsoft.com/office/officeart/2005/8/layout/hierarchy3"/>
    <dgm:cxn modelId="{5C159C91-63C6-485B-9443-150D6030A648}" type="presOf" srcId="{4CCB6188-6732-4313-9230-11A5AE6B01FA}" destId="{711AF815-6A78-40D9-9A60-3120A6DF5813}" srcOrd="0" destOrd="0" presId="urn:microsoft.com/office/officeart/2005/8/layout/hierarchy3"/>
    <dgm:cxn modelId="{6E09A09B-2B74-48CD-8295-F8A89206989F}" srcId="{52334C6C-F07B-405A-8708-A52E2243E85D}" destId="{C2B717FE-B001-49D0-9186-276F55935C98}" srcOrd="1" destOrd="0" parTransId="{3A73036C-3292-4D94-8472-2B8E5D0578E8}" sibTransId="{2AF7A5AE-81F7-4B20-BF57-0A877E8A6D46}"/>
    <dgm:cxn modelId="{74ADB8AE-12F6-434B-BEC1-43089AA17842}" type="presOf" srcId="{A65FB5A6-1BBC-4C93-9CAD-7E61F79ABBF8}" destId="{965F44DB-625E-4B0E-87E0-14B2507F9DD9}" srcOrd="0" destOrd="0" presId="urn:microsoft.com/office/officeart/2005/8/layout/hierarchy3"/>
    <dgm:cxn modelId="{ACCC55B6-79E9-4A0C-9148-EA89799E2B0C}" type="presOf" srcId="{C2B717FE-B001-49D0-9186-276F55935C98}" destId="{A26D66F8-4EAE-451C-BB8F-090ED50BCB23}" srcOrd="0" destOrd="0" presId="urn:microsoft.com/office/officeart/2005/8/layout/hierarchy3"/>
    <dgm:cxn modelId="{F2A7DCBE-2C2A-45B5-96A6-FAF8D5E4B8F1}" type="presOf" srcId="{64BB7B4E-1895-4F28-8017-3A587E33BC57}" destId="{51D6A654-8B8A-4AE9-B28D-79542879A6ED}" srcOrd="0" destOrd="0" presId="urn:microsoft.com/office/officeart/2005/8/layout/hierarchy3"/>
    <dgm:cxn modelId="{14FC07CA-B4FF-4E9D-A7B9-0E51202FEF42}" type="presOf" srcId="{37F7E83A-1566-4B81-A597-BECBBB31E79B}" destId="{2C343163-523C-44D9-9399-B48A97C62674}" srcOrd="0" destOrd="0" presId="urn:microsoft.com/office/officeart/2005/8/layout/hierarchy3"/>
    <dgm:cxn modelId="{F415F0CB-F4B6-48E2-BF2C-5074481AD48E}" type="presOf" srcId="{4CCB6188-6732-4313-9230-11A5AE6B01FA}" destId="{56D23790-80D0-49E0-B6EA-E061A9D2A6D6}" srcOrd="1" destOrd="0" presId="urn:microsoft.com/office/officeart/2005/8/layout/hierarchy3"/>
    <dgm:cxn modelId="{C53F1ADA-1D07-4A5E-81ED-F1A45F542C4F}" type="presOf" srcId="{52334C6C-F07B-405A-8708-A52E2243E85D}" destId="{78707618-B881-4AF3-822A-106FE3675DE6}" srcOrd="1" destOrd="0" presId="urn:microsoft.com/office/officeart/2005/8/layout/hierarchy3"/>
    <dgm:cxn modelId="{4AD0BDDB-7224-4A44-9FA8-93BB0CE4FE3F}" type="presOf" srcId="{5C2F30C2-864F-45FC-8050-89F884A01856}" destId="{BD4832F3-B63A-4011-8CE8-C43CB2A1C100}" srcOrd="0" destOrd="0" presId="urn:microsoft.com/office/officeart/2005/8/layout/hierarchy3"/>
    <dgm:cxn modelId="{A081A8E2-2E04-499C-A6D0-A20605D736F4}" srcId="{4CCB6188-6732-4313-9230-11A5AE6B01FA}" destId="{F54F8A28-F621-415E-91C8-BFE1F33DD094}" srcOrd="0" destOrd="0" parTransId="{A65FB5A6-1BBC-4C93-9CAD-7E61F79ABBF8}" sibTransId="{BDC76647-D6EF-4E79-8057-B9D25EEB0711}"/>
    <dgm:cxn modelId="{F8F102FF-A60A-4B78-835D-93E3F2592ECD}" type="presOf" srcId="{8A73AB41-705C-4BFF-BD14-303766D077B4}" destId="{64D40104-C214-402C-80A0-425D42783DB9}" srcOrd="0" destOrd="0" presId="urn:microsoft.com/office/officeart/2005/8/layout/hierarchy3"/>
    <dgm:cxn modelId="{987B59D4-2056-4D2D-8656-5DAA60E0F031}" type="presParOf" srcId="{EF21374F-9BAC-4DB3-910E-B42185DF091C}" destId="{EA5E37EF-DB35-4D96-AC93-ADCEFFD73913}" srcOrd="0" destOrd="0" presId="urn:microsoft.com/office/officeart/2005/8/layout/hierarchy3"/>
    <dgm:cxn modelId="{404200BF-40BB-4440-9D81-7DC48389DF47}" type="presParOf" srcId="{EA5E37EF-DB35-4D96-AC93-ADCEFFD73913}" destId="{34FE224A-ED92-439B-B813-24B2BAE83524}" srcOrd="0" destOrd="0" presId="urn:microsoft.com/office/officeart/2005/8/layout/hierarchy3"/>
    <dgm:cxn modelId="{A01B5A75-AA9E-4289-9D49-C8E89E5E0478}" type="presParOf" srcId="{34FE224A-ED92-439B-B813-24B2BAE83524}" destId="{395B91D3-9D5D-483B-A4E5-B4E92516F743}" srcOrd="0" destOrd="0" presId="urn:microsoft.com/office/officeart/2005/8/layout/hierarchy3"/>
    <dgm:cxn modelId="{1E4AB8DE-5FEA-4D98-8BA8-E03E0E890186}" type="presParOf" srcId="{34FE224A-ED92-439B-B813-24B2BAE83524}" destId="{78707618-B881-4AF3-822A-106FE3675DE6}" srcOrd="1" destOrd="0" presId="urn:microsoft.com/office/officeart/2005/8/layout/hierarchy3"/>
    <dgm:cxn modelId="{62837914-4985-4F74-8458-279EB76C4375}" type="presParOf" srcId="{EA5E37EF-DB35-4D96-AC93-ADCEFFD73913}" destId="{24550606-3E24-439C-AAC2-7A105F571EFF}" srcOrd="1" destOrd="0" presId="urn:microsoft.com/office/officeart/2005/8/layout/hierarchy3"/>
    <dgm:cxn modelId="{0A85866B-1DAB-479D-B47C-4FECDF0CD54B}" type="presParOf" srcId="{24550606-3E24-439C-AAC2-7A105F571EFF}" destId="{A6DA6C8D-EE80-4BE5-9418-1AC7B413B3AD}" srcOrd="0" destOrd="0" presId="urn:microsoft.com/office/officeart/2005/8/layout/hierarchy3"/>
    <dgm:cxn modelId="{19CC8C4D-5678-485F-A030-2C6254345BF0}" type="presParOf" srcId="{24550606-3E24-439C-AAC2-7A105F571EFF}" destId="{F2311E48-7493-4C99-B508-05A317D488AD}" srcOrd="1" destOrd="0" presId="urn:microsoft.com/office/officeart/2005/8/layout/hierarchy3"/>
    <dgm:cxn modelId="{FE3518D9-DC26-4DC9-9F3E-08C7ABB13615}" type="presParOf" srcId="{24550606-3E24-439C-AAC2-7A105F571EFF}" destId="{90BB0C18-A370-443A-BCB1-EB0DDC36EF8C}" srcOrd="2" destOrd="0" presId="urn:microsoft.com/office/officeart/2005/8/layout/hierarchy3"/>
    <dgm:cxn modelId="{4B3B3887-C7FC-44E8-A579-E647370ED347}" type="presParOf" srcId="{24550606-3E24-439C-AAC2-7A105F571EFF}" destId="{A26D66F8-4EAE-451C-BB8F-090ED50BCB23}" srcOrd="3" destOrd="0" presId="urn:microsoft.com/office/officeart/2005/8/layout/hierarchy3"/>
    <dgm:cxn modelId="{1AA12BDC-4FAA-4E4A-841E-BEA0C915AD16}" type="presParOf" srcId="{24550606-3E24-439C-AAC2-7A105F571EFF}" destId="{2778428F-101D-435E-B2D8-59DFF43F0714}" srcOrd="4" destOrd="0" presId="urn:microsoft.com/office/officeart/2005/8/layout/hierarchy3"/>
    <dgm:cxn modelId="{B999FA35-363B-437F-96AD-ABA95392AB44}" type="presParOf" srcId="{24550606-3E24-439C-AAC2-7A105F571EFF}" destId="{2C343163-523C-44D9-9399-B48A97C62674}" srcOrd="5" destOrd="0" presId="urn:microsoft.com/office/officeart/2005/8/layout/hierarchy3"/>
    <dgm:cxn modelId="{0DF8F860-F14F-44EA-8800-7EE219B24BE0}" type="presParOf" srcId="{24550606-3E24-439C-AAC2-7A105F571EFF}" destId="{51D6A654-8B8A-4AE9-B28D-79542879A6ED}" srcOrd="6" destOrd="0" presId="urn:microsoft.com/office/officeart/2005/8/layout/hierarchy3"/>
    <dgm:cxn modelId="{7963701B-DAD6-4FCD-9170-6B0E9476A0CC}" type="presParOf" srcId="{24550606-3E24-439C-AAC2-7A105F571EFF}" destId="{EC1E1B1A-346A-4F08-82B2-027CD9E6F718}" srcOrd="7" destOrd="0" presId="urn:microsoft.com/office/officeart/2005/8/layout/hierarchy3"/>
    <dgm:cxn modelId="{319DCD24-D9F8-4FCC-BC1F-764D8540B389}" type="presParOf" srcId="{EF21374F-9BAC-4DB3-910E-B42185DF091C}" destId="{0BA6CA64-DEBC-4352-99C8-AEA0821A6779}" srcOrd="1" destOrd="0" presId="urn:microsoft.com/office/officeart/2005/8/layout/hierarchy3"/>
    <dgm:cxn modelId="{5E9AAAC0-91C4-4E5E-AE2A-56866B0D5FFA}" type="presParOf" srcId="{0BA6CA64-DEBC-4352-99C8-AEA0821A6779}" destId="{14341BE1-1DF6-4F90-A9DB-83F92B0F6C25}" srcOrd="0" destOrd="0" presId="urn:microsoft.com/office/officeart/2005/8/layout/hierarchy3"/>
    <dgm:cxn modelId="{BD1D777B-2037-4DC6-AA5D-5DB46D02E88D}" type="presParOf" srcId="{14341BE1-1DF6-4F90-A9DB-83F92B0F6C25}" destId="{711AF815-6A78-40D9-9A60-3120A6DF5813}" srcOrd="0" destOrd="0" presId="urn:microsoft.com/office/officeart/2005/8/layout/hierarchy3"/>
    <dgm:cxn modelId="{82BBD7D9-9C28-4B82-8475-6531244B2BB6}" type="presParOf" srcId="{14341BE1-1DF6-4F90-A9DB-83F92B0F6C25}" destId="{56D23790-80D0-49E0-B6EA-E061A9D2A6D6}" srcOrd="1" destOrd="0" presId="urn:microsoft.com/office/officeart/2005/8/layout/hierarchy3"/>
    <dgm:cxn modelId="{F9AAD25A-6ED6-4519-83FC-634C519E8B7C}" type="presParOf" srcId="{0BA6CA64-DEBC-4352-99C8-AEA0821A6779}" destId="{D6981D6E-27D9-4B52-A537-A2CC752D9141}" srcOrd="1" destOrd="0" presId="urn:microsoft.com/office/officeart/2005/8/layout/hierarchy3"/>
    <dgm:cxn modelId="{2F9ADF8C-0AAC-40A6-87AD-4CC68EC2F286}" type="presParOf" srcId="{D6981D6E-27D9-4B52-A537-A2CC752D9141}" destId="{965F44DB-625E-4B0E-87E0-14B2507F9DD9}" srcOrd="0" destOrd="0" presId="urn:microsoft.com/office/officeart/2005/8/layout/hierarchy3"/>
    <dgm:cxn modelId="{26B2E75B-8BAC-4692-BDDC-ACADB0E3B7C1}" type="presParOf" srcId="{D6981D6E-27D9-4B52-A537-A2CC752D9141}" destId="{B18E92D9-1C60-40FC-9AC8-636CF863322C}" srcOrd="1" destOrd="0" presId="urn:microsoft.com/office/officeart/2005/8/layout/hierarchy3"/>
    <dgm:cxn modelId="{4CA097B0-2610-4505-A378-8AFF7544428C}" type="presParOf" srcId="{D6981D6E-27D9-4B52-A537-A2CC752D9141}" destId="{BD4832F3-B63A-4011-8CE8-C43CB2A1C100}" srcOrd="2" destOrd="0" presId="urn:microsoft.com/office/officeart/2005/8/layout/hierarchy3"/>
    <dgm:cxn modelId="{1A62A1FE-05A8-4E2A-894D-3F0168CB0E68}" type="presParOf" srcId="{D6981D6E-27D9-4B52-A537-A2CC752D9141}" destId="{64D40104-C214-402C-80A0-425D42783DB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EE86FFC-B983-49E2-B64E-487DAB99B77B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F71A10F-9950-43FE-92C2-9C0A79A22AA8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Radarski grafikon</a:t>
          </a:r>
        </a:p>
      </dgm:t>
    </dgm:pt>
    <dgm:pt modelId="{9F7B7E4E-499D-4086-BFAF-C7DE18F5B6DD}" type="parTrans" cxnId="{4E69C398-0E9D-4212-8C94-13AC7D5387C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844CF58-7395-4962-8598-39E2408697A8}" type="sibTrans" cxnId="{4E69C398-0E9D-4212-8C94-13AC7D5387CC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B36AFD5-65B1-463F-836A-682CE3B6ABFF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Histogram / </a:t>
          </a:r>
          <a:r>
            <a:rPr lang="pl-PL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Pareto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649F5AF-77C9-403B-A134-C7E0F49D85AE}" type="parTrans" cxnId="{F6AB05A1-9EF7-4828-AC47-BC3BB7B9AE5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C088BD5-9F0D-4592-8D11-967932AD984E}" type="sibTrans" cxnId="{F6AB05A1-9EF7-4828-AC47-BC3BB7B9AE5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83F0A29-116F-4E18-8D29-C1C17F17AF6F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Geolokacija </a:t>
          </a:r>
        </a:p>
      </dgm:t>
    </dgm:pt>
    <dgm:pt modelId="{96725290-5A7D-45ED-B34D-39330F4135DC}" type="parTrans" cxnId="{ED49DD5C-CAD5-4219-9394-06E97FBD36D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ECCDE0E-8763-4D88-A8FC-88DF9D45D13B}" type="sibTrans" cxnId="{ED49DD5C-CAD5-4219-9394-06E97FBD36D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BD6E6B4-9098-40A8-A3F9-14B40F772611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tokom vremena</a:t>
          </a:r>
        </a:p>
      </dgm:t>
    </dgm:pt>
    <dgm:pt modelId="{C5B819E4-4567-40D8-B5A3-6BCE6D5A8BED}" type="parTrans" cxnId="{1519B3F5-242D-41E5-BA66-FAD3FD74264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EECA138-FC8B-4513-8736-9B35FC8381BD}" type="sibTrans" cxnId="{1519B3F5-242D-41E5-BA66-FAD3FD742643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E23AFD6-4C73-49FD-AE68-031E4EFC72B4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Mapa </a:t>
          </a:r>
        </a:p>
      </dgm:t>
    </dgm:pt>
    <dgm:pt modelId="{EEC832A8-DA85-4D48-B375-58CA8DBBCE5E}" type="parTrans" cxnId="{A91852B4-D1CC-4CB5-8A1B-FEECE04CA0F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BE5EE81-9D35-4B7A-8E12-7FFD1F96AA87}" type="sibTrans" cxnId="{A91852B4-D1CC-4CB5-8A1B-FEECE04CA0FF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76C5461-5561-467E-8793-BEAA5E3219E4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Skala kategorije</a:t>
          </a:r>
        </a:p>
      </dgm:t>
    </dgm:pt>
    <dgm:pt modelId="{F899739D-C1E6-4EF8-B01D-9FB6029445E2}" type="parTrans" cxnId="{FEE74BF4-2747-44B5-A1AF-AF7CA35465C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32E9FC0-D40B-4B29-B07A-E87CF20E6691}" type="sibTrans" cxnId="{FEE74BF4-2747-44B5-A1AF-AF7CA35465C1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5E17BF9-B4E9-455A-862F-FD832F7717A6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Udeo u kategoriju</a:t>
          </a:r>
        </a:p>
      </dgm:t>
    </dgm:pt>
    <dgm:pt modelId="{CD95065D-F440-4127-8258-270D313151BD}" type="parTrans" cxnId="{9A24B919-B6BF-4655-8402-1EBAFCA8E2D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D217317-F342-4AA5-A3F6-8E2068F0D56D}" type="sibTrans" cxnId="{9A24B919-B6BF-4655-8402-1EBAFCA8E2D9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CC427EC-E7FD-48C7-8AEF-CACC2B676AEA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 kategoriji</a:t>
          </a:r>
        </a:p>
      </dgm:t>
    </dgm:pt>
    <dgm:pt modelId="{E4343A91-B435-46BD-95C2-436715B5112F}" type="parTrans" cxnId="{80A563D9-19B4-41CE-BE79-08C83F1F913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4FEC417-5674-4BF0-9599-F635FFFB669D}" type="sibTrans" cxnId="{80A563D9-19B4-41CE-BE79-08C83F1F913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2C56383-6C77-4BF4-BB27-D96D23569A40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Ocene karakteristika</a:t>
          </a:r>
        </a:p>
      </dgm:t>
    </dgm:pt>
    <dgm:pt modelId="{AA0D28D3-4C6E-44BE-944F-59D3ED230B0C}" type="parTrans" cxnId="{CD75C492-01C3-4C83-A79E-44CF9C27BCA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36675E0-A20D-4BEC-B67C-183A26C8BE46}" type="sibTrans" cxnId="{CD75C492-01C3-4C83-A79E-44CF9C27BCA5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92F42C8-1F61-46CE-92D5-2DD5313C4371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Multifunkcionalnost</a:t>
          </a:r>
        </a:p>
      </dgm:t>
    </dgm:pt>
    <dgm:pt modelId="{F1B5B5F3-8FD8-4E72-9B01-5437A8CAD81A}" type="parTrans" cxnId="{A52C1BDD-FE9B-4F3A-82D8-08DDC790580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0BE6E9F-899B-4C53-A3AB-D52C5EBA09C7}" type="sibTrans" cxnId="{A52C1BDD-FE9B-4F3A-82D8-08DDC7905802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01CC6C0-8147-4C90-B5B1-A2897FA14087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Kombinovani grafikon</a:t>
          </a:r>
        </a:p>
      </dgm:t>
    </dgm:pt>
    <dgm:pt modelId="{0F1E1AB4-1D97-4EF3-9905-7C04C816FFEB}" type="parTrans" cxnId="{4CC07FEA-039E-4705-8271-624FB7E2A1B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6BED274-6703-47A6-A318-0B4718A1B9D3}" type="sibTrans" cxnId="{4CC07FEA-039E-4705-8271-624FB7E2A1B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1EB1E05-BCFE-4A60-B0B6-27AC0D4BEC30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tokom vremena</a:t>
          </a:r>
        </a:p>
      </dgm:t>
    </dgm:pt>
    <dgm:pt modelId="{E4DC44A2-D029-4BDD-AD9C-4C33C4D52D51}" type="parTrans" cxnId="{55ED03BC-DC58-45CE-BC5E-FE7741BF37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F400EDC-0D91-4326-9F9C-7FE807DE9DE4}" type="sibTrans" cxnId="{55ED03BC-DC58-45CE-BC5E-FE7741BF377D}">
      <dgm:prSet/>
      <dgm:spPr/>
      <dgm:t>
        <a:bodyPr/>
        <a:lstStyle/>
        <a:p>
          <a:endParaRPr lang="pl-PL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3BB8B06-C504-4CA4-A744-5B14AE9DE2D2}" type="pres">
      <dgm:prSet presAssocID="{CEE86FFC-B983-49E2-B64E-487DAB99B77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AAA18EB-6CF1-4637-8F8D-0EA295B1D360}" type="pres">
      <dgm:prSet presAssocID="{6F71A10F-9950-43FE-92C2-9C0A79A22AA8}" presName="root" presStyleCnt="0"/>
      <dgm:spPr/>
    </dgm:pt>
    <dgm:pt modelId="{AF558F4E-5885-4D86-B088-D04168D2C142}" type="pres">
      <dgm:prSet presAssocID="{6F71A10F-9950-43FE-92C2-9C0A79A22AA8}" presName="rootComposite" presStyleCnt="0"/>
      <dgm:spPr/>
    </dgm:pt>
    <dgm:pt modelId="{E2045188-2BE8-4342-B8D7-372B70965496}" type="pres">
      <dgm:prSet presAssocID="{6F71A10F-9950-43FE-92C2-9C0A79A22AA8}" presName="rootText" presStyleLbl="node1" presStyleIdx="0" presStyleCnt="4"/>
      <dgm:spPr/>
    </dgm:pt>
    <dgm:pt modelId="{05744FC4-DE41-4036-BF80-93A576DC67A2}" type="pres">
      <dgm:prSet presAssocID="{6F71A10F-9950-43FE-92C2-9C0A79A22AA8}" presName="rootConnector" presStyleLbl="node1" presStyleIdx="0" presStyleCnt="4"/>
      <dgm:spPr/>
    </dgm:pt>
    <dgm:pt modelId="{03257B99-2C4E-455B-B619-0DF8C4D915DD}" type="pres">
      <dgm:prSet presAssocID="{6F71A10F-9950-43FE-92C2-9C0A79A22AA8}" presName="childShape" presStyleCnt="0"/>
      <dgm:spPr/>
    </dgm:pt>
    <dgm:pt modelId="{2668D2F1-58E9-4777-A3BE-75616C802311}" type="pres">
      <dgm:prSet presAssocID="{AA0D28D3-4C6E-44BE-944F-59D3ED230B0C}" presName="Name13" presStyleLbl="parChTrans1D2" presStyleIdx="0" presStyleCnt="8"/>
      <dgm:spPr/>
    </dgm:pt>
    <dgm:pt modelId="{399B7CF6-FB95-4ADC-80AF-CD2CD8E96C6A}" type="pres">
      <dgm:prSet presAssocID="{B2C56383-6C77-4BF4-BB27-D96D23569A40}" presName="childText" presStyleLbl="bgAcc1" presStyleIdx="0" presStyleCnt="8">
        <dgm:presLayoutVars>
          <dgm:bulletEnabled val="1"/>
        </dgm:presLayoutVars>
      </dgm:prSet>
      <dgm:spPr/>
    </dgm:pt>
    <dgm:pt modelId="{9D137D90-62AA-40C5-B947-357E5688D22B}" type="pres">
      <dgm:prSet presAssocID="{E4343A91-B435-46BD-95C2-436715B5112F}" presName="Name13" presStyleLbl="parChTrans1D2" presStyleIdx="1" presStyleCnt="8"/>
      <dgm:spPr/>
    </dgm:pt>
    <dgm:pt modelId="{7F8AD5BE-361A-4D9B-86DF-5F56618A4E29}" type="pres">
      <dgm:prSet presAssocID="{7CC427EC-E7FD-48C7-8AEF-CACC2B676AEA}" presName="childText" presStyleLbl="bgAcc1" presStyleIdx="1" presStyleCnt="8">
        <dgm:presLayoutVars>
          <dgm:bulletEnabled val="1"/>
        </dgm:presLayoutVars>
      </dgm:prSet>
      <dgm:spPr/>
    </dgm:pt>
    <dgm:pt modelId="{C171724F-9204-4EA7-8AAF-CEFCE592CCAC}" type="pres">
      <dgm:prSet presAssocID="{FB36AFD5-65B1-463F-836A-682CE3B6ABFF}" presName="root" presStyleCnt="0"/>
      <dgm:spPr/>
    </dgm:pt>
    <dgm:pt modelId="{8E628980-E191-492E-B281-AE416457A9C8}" type="pres">
      <dgm:prSet presAssocID="{FB36AFD5-65B1-463F-836A-682CE3B6ABFF}" presName="rootComposite" presStyleCnt="0"/>
      <dgm:spPr/>
    </dgm:pt>
    <dgm:pt modelId="{0D0AED5F-EC08-4FC2-AF6A-E95BFD758561}" type="pres">
      <dgm:prSet presAssocID="{FB36AFD5-65B1-463F-836A-682CE3B6ABFF}" presName="rootText" presStyleLbl="node1" presStyleIdx="1" presStyleCnt="4"/>
      <dgm:spPr/>
    </dgm:pt>
    <dgm:pt modelId="{0DBFADA3-A560-4F49-90EB-2D5CCC47FCF9}" type="pres">
      <dgm:prSet presAssocID="{FB36AFD5-65B1-463F-836A-682CE3B6ABFF}" presName="rootConnector" presStyleLbl="node1" presStyleIdx="1" presStyleCnt="4"/>
      <dgm:spPr/>
    </dgm:pt>
    <dgm:pt modelId="{5BD97596-EEC2-4E96-88ED-08F2457F4FC9}" type="pres">
      <dgm:prSet presAssocID="{FB36AFD5-65B1-463F-836A-682CE3B6ABFF}" presName="childShape" presStyleCnt="0"/>
      <dgm:spPr/>
    </dgm:pt>
    <dgm:pt modelId="{1DD92CED-FB23-463C-9F2D-A702C103517C}" type="pres">
      <dgm:prSet presAssocID="{CD95065D-F440-4127-8258-270D313151BD}" presName="Name13" presStyleLbl="parChTrans1D2" presStyleIdx="2" presStyleCnt="8"/>
      <dgm:spPr/>
    </dgm:pt>
    <dgm:pt modelId="{3506EB73-61CF-4F94-8486-C3FF1C62BD5E}" type="pres">
      <dgm:prSet presAssocID="{55E17BF9-B4E9-455A-862F-FD832F7717A6}" presName="childText" presStyleLbl="bgAcc1" presStyleIdx="2" presStyleCnt="8">
        <dgm:presLayoutVars>
          <dgm:bulletEnabled val="1"/>
        </dgm:presLayoutVars>
      </dgm:prSet>
      <dgm:spPr/>
    </dgm:pt>
    <dgm:pt modelId="{29143984-B0E2-45AC-AD2A-5A364407CA8A}" type="pres">
      <dgm:prSet presAssocID="{F899739D-C1E6-4EF8-B01D-9FB6029445E2}" presName="Name13" presStyleLbl="parChTrans1D2" presStyleIdx="3" presStyleCnt="8"/>
      <dgm:spPr/>
    </dgm:pt>
    <dgm:pt modelId="{B50B495F-DF63-456B-8097-0845442D10B3}" type="pres">
      <dgm:prSet presAssocID="{076C5461-5561-467E-8793-BEAA5E3219E4}" presName="childText" presStyleLbl="bgAcc1" presStyleIdx="3" presStyleCnt="8">
        <dgm:presLayoutVars>
          <dgm:bulletEnabled val="1"/>
        </dgm:presLayoutVars>
      </dgm:prSet>
      <dgm:spPr/>
    </dgm:pt>
    <dgm:pt modelId="{1AFCBE68-665E-4D84-B9E0-19A81FC14E83}" type="pres">
      <dgm:prSet presAssocID="{EE23AFD6-4C73-49FD-AE68-031E4EFC72B4}" presName="root" presStyleCnt="0"/>
      <dgm:spPr/>
    </dgm:pt>
    <dgm:pt modelId="{6F6ED72F-F5D1-4477-92E0-5C30778257D2}" type="pres">
      <dgm:prSet presAssocID="{EE23AFD6-4C73-49FD-AE68-031E4EFC72B4}" presName="rootComposite" presStyleCnt="0"/>
      <dgm:spPr/>
    </dgm:pt>
    <dgm:pt modelId="{F3790CD4-C939-4F46-9710-E1A844E974EB}" type="pres">
      <dgm:prSet presAssocID="{EE23AFD6-4C73-49FD-AE68-031E4EFC72B4}" presName="rootText" presStyleLbl="node1" presStyleIdx="2" presStyleCnt="4"/>
      <dgm:spPr/>
    </dgm:pt>
    <dgm:pt modelId="{D655D2EB-5403-471E-8C3F-D8B0C86ED7D0}" type="pres">
      <dgm:prSet presAssocID="{EE23AFD6-4C73-49FD-AE68-031E4EFC72B4}" presName="rootConnector" presStyleLbl="node1" presStyleIdx="2" presStyleCnt="4"/>
      <dgm:spPr/>
    </dgm:pt>
    <dgm:pt modelId="{C3903B2D-34F2-444A-8E14-D50DF2FB3C9D}" type="pres">
      <dgm:prSet presAssocID="{EE23AFD6-4C73-49FD-AE68-031E4EFC72B4}" presName="childShape" presStyleCnt="0"/>
      <dgm:spPr/>
    </dgm:pt>
    <dgm:pt modelId="{1BA2E27D-1DB5-4754-81BA-833B78B6E9A4}" type="pres">
      <dgm:prSet presAssocID="{96725290-5A7D-45ED-B34D-39330F4135DC}" presName="Name13" presStyleLbl="parChTrans1D2" presStyleIdx="4" presStyleCnt="8"/>
      <dgm:spPr/>
    </dgm:pt>
    <dgm:pt modelId="{6F1CC9D5-5F7F-481D-948E-67242726AEB1}" type="pres">
      <dgm:prSet presAssocID="{283F0A29-116F-4E18-8D29-C1C17F17AF6F}" presName="childText" presStyleLbl="bgAcc1" presStyleIdx="4" presStyleCnt="8">
        <dgm:presLayoutVars>
          <dgm:bulletEnabled val="1"/>
        </dgm:presLayoutVars>
      </dgm:prSet>
      <dgm:spPr/>
    </dgm:pt>
    <dgm:pt modelId="{F316625D-3C43-4CE6-9CBA-F46DCA0C5DFD}" type="pres">
      <dgm:prSet presAssocID="{C5B819E4-4567-40D8-B5A3-6BCE6D5A8BED}" presName="Name13" presStyleLbl="parChTrans1D2" presStyleIdx="5" presStyleCnt="8"/>
      <dgm:spPr/>
    </dgm:pt>
    <dgm:pt modelId="{C45431F7-EBA8-4B39-9149-AAC4279481E3}" type="pres">
      <dgm:prSet presAssocID="{DBD6E6B4-9098-40A8-A3F9-14B40F772611}" presName="childText" presStyleLbl="bgAcc1" presStyleIdx="5" presStyleCnt="8">
        <dgm:presLayoutVars>
          <dgm:bulletEnabled val="1"/>
        </dgm:presLayoutVars>
      </dgm:prSet>
      <dgm:spPr/>
    </dgm:pt>
    <dgm:pt modelId="{8072C7AA-0454-4F8D-9A1F-A9C39E31F078}" type="pres">
      <dgm:prSet presAssocID="{601CC6C0-8147-4C90-B5B1-A2897FA14087}" presName="root" presStyleCnt="0"/>
      <dgm:spPr/>
    </dgm:pt>
    <dgm:pt modelId="{E0444AA3-2B42-4AEA-BB59-F9733C558632}" type="pres">
      <dgm:prSet presAssocID="{601CC6C0-8147-4C90-B5B1-A2897FA14087}" presName="rootComposite" presStyleCnt="0"/>
      <dgm:spPr/>
    </dgm:pt>
    <dgm:pt modelId="{2E88A6D2-E9DC-4C40-A1B7-B89B58A16BCD}" type="pres">
      <dgm:prSet presAssocID="{601CC6C0-8147-4C90-B5B1-A2897FA14087}" presName="rootText" presStyleLbl="node1" presStyleIdx="3" presStyleCnt="4"/>
      <dgm:spPr/>
    </dgm:pt>
    <dgm:pt modelId="{E30F87CA-6419-42E8-9F09-AA15B01B32E4}" type="pres">
      <dgm:prSet presAssocID="{601CC6C0-8147-4C90-B5B1-A2897FA14087}" presName="rootConnector" presStyleLbl="node1" presStyleIdx="3" presStyleCnt="4"/>
      <dgm:spPr/>
    </dgm:pt>
    <dgm:pt modelId="{EBF12437-0A16-4319-B4D0-30FF7E1CBD4A}" type="pres">
      <dgm:prSet presAssocID="{601CC6C0-8147-4C90-B5B1-A2897FA14087}" presName="childShape" presStyleCnt="0"/>
      <dgm:spPr/>
    </dgm:pt>
    <dgm:pt modelId="{F04D31CA-BFF7-4E18-8185-EE66D485D186}" type="pres">
      <dgm:prSet presAssocID="{E4DC44A2-D029-4BDD-AD9C-4C33C4D52D51}" presName="Name13" presStyleLbl="parChTrans1D2" presStyleIdx="6" presStyleCnt="8"/>
      <dgm:spPr/>
    </dgm:pt>
    <dgm:pt modelId="{C38ADACF-5831-4046-B805-52E946CF3DB3}" type="pres">
      <dgm:prSet presAssocID="{A1EB1E05-BCFE-4A60-B0B6-27AC0D4BEC30}" presName="childText" presStyleLbl="bgAcc1" presStyleIdx="6" presStyleCnt="8" custLinFactNeighborX="109" custLinFactNeighborY="-1721">
        <dgm:presLayoutVars>
          <dgm:bulletEnabled val="1"/>
        </dgm:presLayoutVars>
      </dgm:prSet>
      <dgm:spPr/>
    </dgm:pt>
    <dgm:pt modelId="{C7F3C474-3431-4F6F-8921-8D96FF5AE0FE}" type="pres">
      <dgm:prSet presAssocID="{F1B5B5F3-8FD8-4E72-9B01-5437A8CAD81A}" presName="Name13" presStyleLbl="parChTrans1D2" presStyleIdx="7" presStyleCnt="8"/>
      <dgm:spPr/>
    </dgm:pt>
    <dgm:pt modelId="{B6E1E861-E88E-44B2-A1B0-0104C3893C76}" type="pres">
      <dgm:prSet presAssocID="{F92F42C8-1F61-46CE-92D5-2DD5313C4371}" presName="childText" presStyleLbl="bgAcc1" presStyleIdx="7" presStyleCnt="8">
        <dgm:presLayoutVars>
          <dgm:bulletEnabled val="1"/>
        </dgm:presLayoutVars>
      </dgm:prSet>
      <dgm:spPr/>
    </dgm:pt>
  </dgm:ptLst>
  <dgm:cxnLst>
    <dgm:cxn modelId="{BA2E5D06-D5D4-494F-B067-61CAA2EA45EA}" type="presOf" srcId="{AA0D28D3-4C6E-44BE-944F-59D3ED230B0C}" destId="{2668D2F1-58E9-4777-A3BE-75616C802311}" srcOrd="0" destOrd="0" presId="urn:microsoft.com/office/officeart/2005/8/layout/hierarchy3"/>
    <dgm:cxn modelId="{894FE315-4F68-4765-877E-EDC33665455C}" type="presOf" srcId="{E4343A91-B435-46BD-95C2-436715B5112F}" destId="{9D137D90-62AA-40C5-B947-357E5688D22B}" srcOrd="0" destOrd="0" presId="urn:microsoft.com/office/officeart/2005/8/layout/hierarchy3"/>
    <dgm:cxn modelId="{9A24B919-B6BF-4655-8402-1EBAFCA8E2D9}" srcId="{FB36AFD5-65B1-463F-836A-682CE3B6ABFF}" destId="{55E17BF9-B4E9-455A-862F-FD832F7717A6}" srcOrd="0" destOrd="0" parTransId="{CD95065D-F440-4127-8258-270D313151BD}" sibTransId="{9D217317-F342-4AA5-A3F6-8E2068F0D56D}"/>
    <dgm:cxn modelId="{49AE4525-48A8-4E12-86BF-6B3B4A272BC8}" type="presOf" srcId="{F92F42C8-1F61-46CE-92D5-2DD5313C4371}" destId="{B6E1E861-E88E-44B2-A1B0-0104C3893C76}" srcOrd="0" destOrd="0" presId="urn:microsoft.com/office/officeart/2005/8/layout/hierarchy3"/>
    <dgm:cxn modelId="{9A7ED62B-B5FA-458A-B6FF-7616178542B8}" type="presOf" srcId="{F1B5B5F3-8FD8-4E72-9B01-5437A8CAD81A}" destId="{C7F3C474-3431-4F6F-8921-8D96FF5AE0FE}" srcOrd="0" destOrd="0" presId="urn:microsoft.com/office/officeart/2005/8/layout/hierarchy3"/>
    <dgm:cxn modelId="{2F6BD530-5D49-4A4F-B276-26AF23F467F3}" type="presOf" srcId="{EE23AFD6-4C73-49FD-AE68-031E4EFC72B4}" destId="{D655D2EB-5403-471E-8C3F-D8B0C86ED7D0}" srcOrd="1" destOrd="0" presId="urn:microsoft.com/office/officeart/2005/8/layout/hierarchy3"/>
    <dgm:cxn modelId="{D8E6DD32-8485-44FD-ADCE-DA95D288144E}" type="presOf" srcId="{283F0A29-116F-4E18-8D29-C1C17F17AF6F}" destId="{6F1CC9D5-5F7F-481D-948E-67242726AEB1}" srcOrd="0" destOrd="0" presId="urn:microsoft.com/office/officeart/2005/8/layout/hierarchy3"/>
    <dgm:cxn modelId="{9D878338-C3E6-4474-912B-6F22B30DCD37}" type="presOf" srcId="{601CC6C0-8147-4C90-B5B1-A2897FA14087}" destId="{2E88A6D2-E9DC-4C40-A1B7-B89B58A16BCD}" srcOrd="0" destOrd="0" presId="urn:microsoft.com/office/officeart/2005/8/layout/hierarchy3"/>
    <dgm:cxn modelId="{4E24513B-EEB8-4A12-B94B-AC30F1A46A4C}" type="presOf" srcId="{FB36AFD5-65B1-463F-836A-682CE3B6ABFF}" destId="{0D0AED5F-EC08-4FC2-AF6A-E95BFD758561}" srcOrd="0" destOrd="0" presId="urn:microsoft.com/office/officeart/2005/8/layout/hierarchy3"/>
    <dgm:cxn modelId="{ED49DD5C-CAD5-4219-9394-06E97FBD36D3}" srcId="{EE23AFD6-4C73-49FD-AE68-031E4EFC72B4}" destId="{283F0A29-116F-4E18-8D29-C1C17F17AF6F}" srcOrd="0" destOrd="0" parTransId="{96725290-5A7D-45ED-B34D-39330F4135DC}" sibTransId="{3ECCDE0E-8763-4D88-A8FC-88DF9D45D13B}"/>
    <dgm:cxn modelId="{A734B763-FA70-4E86-81AA-ABCF04EDD6D4}" type="presOf" srcId="{C5B819E4-4567-40D8-B5A3-6BCE6D5A8BED}" destId="{F316625D-3C43-4CE6-9CBA-F46DCA0C5DFD}" srcOrd="0" destOrd="0" presId="urn:microsoft.com/office/officeart/2005/8/layout/hierarchy3"/>
    <dgm:cxn modelId="{E771F447-2534-4F21-AABA-BD38E5382BA5}" type="presOf" srcId="{EE23AFD6-4C73-49FD-AE68-031E4EFC72B4}" destId="{F3790CD4-C939-4F46-9710-E1A844E974EB}" srcOrd="0" destOrd="0" presId="urn:microsoft.com/office/officeart/2005/8/layout/hierarchy3"/>
    <dgm:cxn modelId="{B9F1A748-630E-43C9-BC5E-58F68389CE9C}" type="presOf" srcId="{CD95065D-F440-4127-8258-270D313151BD}" destId="{1DD92CED-FB23-463C-9F2D-A702C103517C}" srcOrd="0" destOrd="0" presId="urn:microsoft.com/office/officeart/2005/8/layout/hierarchy3"/>
    <dgm:cxn modelId="{0B936977-2C53-4CFA-B7B8-D6D114376764}" type="presOf" srcId="{55E17BF9-B4E9-455A-862F-FD832F7717A6}" destId="{3506EB73-61CF-4F94-8486-C3FF1C62BD5E}" srcOrd="0" destOrd="0" presId="urn:microsoft.com/office/officeart/2005/8/layout/hierarchy3"/>
    <dgm:cxn modelId="{9C104E57-8C41-4317-9311-C77FDAC29ADB}" type="presOf" srcId="{DBD6E6B4-9098-40A8-A3F9-14B40F772611}" destId="{C45431F7-EBA8-4B39-9149-AAC4279481E3}" srcOrd="0" destOrd="0" presId="urn:microsoft.com/office/officeart/2005/8/layout/hierarchy3"/>
    <dgm:cxn modelId="{3182217C-61BF-4927-B54C-E445568E00CE}" type="presOf" srcId="{7CC427EC-E7FD-48C7-8AEF-CACC2B676AEA}" destId="{7F8AD5BE-361A-4D9B-86DF-5F56618A4E29}" srcOrd="0" destOrd="0" presId="urn:microsoft.com/office/officeart/2005/8/layout/hierarchy3"/>
    <dgm:cxn modelId="{B84F0D83-B471-401A-9883-FC8A8D313EB8}" type="presOf" srcId="{6F71A10F-9950-43FE-92C2-9C0A79A22AA8}" destId="{E2045188-2BE8-4342-B8D7-372B70965496}" srcOrd="0" destOrd="0" presId="urn:microsoft.com/office/officeart/2005/8/layout/hierarchy3"/>
    <dgm:cxn modelId="{D5D7FA85-BF4C-417C-8DE0-C07DC4EDC602}" type="presOf" srcId="{B2C56383-6C77-4BF4-BB27-D96D23569A40}" destId="{399B7CF6-FB95-4ADC-80AF-CD2CD8E96C6A}" srcOrd="0" destOrd="0" presId="urn:microsoft.com/office/officeart/2005/8/layout/hierarchy3"/>
    <dgm:cxn modelId="{CD75C492-01C3-4C83-A79E-44CF9C27BCA5}" srcId="{6F71A10F-9950-43FE-92C2-9C0A79A22AA8}" destId="{B2C56383-6C77-4BF4-BB27-D96D23569A40}" srcOrd="0" destOrd="0" parTransId="{AA0D28D3-4C6E-44BE-944F-59D3ED230B0C}" sibTransId="{136675E0-A20D-4BEC-B67C-183A26C8BE46}"/>
    <dgm:cxn modelId="{4E69C398-0E9D-4212-8C94-13AC7D5387CC}" srcId="{CEE86FFC-B983-49E2-B64E-487DAB99B77B}" destId="{6F71A10F-9950-43FE-92C2-9C0A79A22AA8}" srcOrd="0" destOrd="0" parTransId="{9F7B7E4E-499D-4086-BFAF-C7DE18F5B6DD}" sibTransId="{3844CF58-7395-4962-8598-39E2408697A8}"/>
    <dgm:cxn modelId="{F6AB05A1-9EF7-4828-AC47-BC3BB7B9AE59}" srcId="{CEE86FFC-B983-49E2-B64E-487DAB99B77B}" destId="{FB36AFD5-65B1-463F-836A-682CE3B6ABFF}" srcOrd="1" destOrd="0" parTransId="{8649F5AF-77C9-403B-A134-C7E0F49D85AE}" sibTransId="{5C088BD5-9F0D-4592-8D11-967932AD984E}"/>
    <dgm:cxn modelId="{7C8579A3-401A-42EE-B531-45BA754DFE19}" type="presOf" srcId="{6F71A10F-9950-43FE-92C2-9C0A79A22AA8}" destId="{05744FC4-DE41-4036-BF80-93A576DC67A2}" srcOrd="1" destOrd="0" presId="urn:microsoft.com/office/officeart/2005/8/layout/hierarchy3"/>
    <dgm:cxn modelId="{559396AC-B74F-4312-8B8F-C85C88ABD1BA}" type="presOf" srcId="{CEE86FFC-B983-49E2-B64E-487DAB99B77B}" destId="{D3BB8B06-C504-4CA4-A744-5B14AE9DE2D2}" srcOrd="0" destOrd="0" presId="urn:microsoft.com/office/officeart/2005/8/layout/hierarchy3"/>
    <dgm:cxn modelId="{A91852B4-D1CC-4CB5-8A1B-FEECE04CA0FF}" srcId="{CEE86FFC-B983-49E2-B64E-487DAB99B77B}" destId="{EE23AFD6-4C73-49FD-AE68-031E4EFC72B4}" srcOrd="2" destOrd="0" parTransId="{EEC832A8-DA85-4D48-B375-58CA8DBBCE5E}" sibTransId="{5BE5EE81-9D35-4B7A-8E12-7FFD1F96AA87}"/>
    <dgm:cxn modelId="{55ED03BC-DC58-45CE-BC5E-FE7741BF377D}" srcId="{601CC6C0-8147-4C90-B5B1-A2897FA14087}" destId="{A1EB1E05-BCFE-4A60-B0B6-27AC0D4BEC30}" srcOrd="0" destOrd="0" parTransId="{E4DC44A2-D029-4BDD-AD9C-4C33C4D52D51}" sibTransId="{FF400EDC-0D91-4326-9F9C-7FE807DE9DE4}"/>
    <dgm:cxn modelId="{5F9692CD-B33A-4B6C-913D-F985A22252E6}" type="presOf" srcId="{A1EB1E05-BCFE-4A60-B0B6-27AC0D4BEC30}" destId="{C38ADACF-5831-4046-B805-52E946CF3DB3}" srcOrd="0" destOrd="0" presId="urn:microsoft.com/office/officeart/2005/8/layout/hierarchy3"/>
    <dgm:cxn modelId="{BC2121D5-55A4-43CB-BF41-B9D703C9B9B3}" type="presOf" srcId="{601CC6C0-8147-4C90-B5B1-A2897FA14087}" destId="{E30F87CA-6419-42E8-9F09-AA15B01B32E4}" srcOrd="1" destOrd="0" presId="urn:microsoft.com/office/officeart/2005/8/layout/hierarchy3"/>
    <dgm:cxn modelId="{80A563D9-19B4-41CE-BE79-08C83F1F9135}" srcId="{6F71A10F-9950-43FE-92C2-9C0A79A22AA8}" destId="{7CC427EC-E7FD-48C7-8AEF-CACC2B676AEA}" srcOrd="1" destOrd="0" parTransId="{E4343A91-B435-46BD-95C2-436715B5112F}" sibTransId="{14FEC417-5674-4BF0-9599-F635FFFB669D}"/>
    <dgm:cxn modelId="{A52C1BDD-FE9B-4F3A-82D8-08DDC7905802}" srcId="{601CC6C0-8147-4C90-B5B1-A2897FA14087}" destId="{F92F42C8-1F61-46CE-92D5-2DD5313C4371}" srcOrd="1" destOrd="0" parTransId="{F1B5B5F3-8FD8-4E72-9B01-5437A8CAD81A}" sibTransId="{B0BE6E9F-899B-4C53-A3AB-D52C5EBA09C7}"/>
    <dgm:cxn modelId="{57E6D7E1-7EC1-4168-98C8-D8AE4F92F488}" type="presOf" srcId="{F899739D-C1E6-4EF8-B01D-9FB6029445E2}" destId="{29143984-B0E2-45AC-AD2A-5A364407CA8A}" srcOrd="0" destOrd="0" presId="urn:microsoft.com/office/officeart/2005/8/layout/hierarchy3"/>
    <dgm:cxn modelId="{E8CDEDE1-B705-4A5F-B5F8-5ECC08932136}" type="presOf" srcId="{E4DC44A2-D029-4BDD-AD9C-4C33C4D52D51}" destId="{F04D31CA-BFF7-4E18-8185-EE66D485D186}" srcOrd="0" destOrd="0" presId="urn:microsoft.com/office/officeart/2005/8/layout/hierarchy3"/>
    <dgm:cxn modelId="{19EF0CE7-714B-4A63-A11F-F341671EA5C9}" type="presOf" srcId="{FB36AFD5-65B1-463F-836A-682CE3B6ABFF}" destId="{0DBFADA3-A560-4F49-90EB-2D5CCC47FCF9}" srcOrd="1" destOrd="0" presId="urn:microsoft.com/office/officeart/2005/8/layout/hierarchy3"/>
    <dgm:cxn modelId="{E930F2E9-CCB4-4FC5-9EFF-64BAB4015993}" type="presOf" srcId="{96725290-5A7D-45ED-B34D-39330F4135DC}" destId="{1BA2E27D-1DB5-4754-81BA-833B78B6E9A4}" srcOrd="0" destOrd="0" presId="urn:microsoft.com/office/officeart/2005/8/layout/hierarchy3"/>
    <dgm:cxn modelId="{4CC07FEA-039E-4705-8271-624FB7E2A1BD}" srcId="{CEE86FFC-B983-49E2-B64E-487DAB99B77B}" destId="{601CC6C0-8147-4C90-B5B1-A2897FA14087}" srcOrd="3" destOrd="0" parTransId="{0F1E1AB4-1D97-4EF3-9905-7C04C816FFEB}" sibTransId="{16BED274-6703-47A6-A318-0B4718A1B9D3}"/>
    <dgm:cxn modelId="{FEE74BF4-2747-44B5-A1AF-AF7CA35465C1}" srcId="{FB36AFD5-65B1-463F-836A-682CE3B6ABFF}" destId="{076C5461-5561-467E-8793-BEAA5E3219E4}" srcOrd="1" destOrd="0" parTransId="{F899739D-C1E6-4EF8-B01D-9FB6029445E2}" sibTransId="{632E9FC0-D40B-4B29-B07A-E87CF20E6691}"/>
    <dgm:cxn modelId="{1519B3F5-242D-41E5-BA66-FAD3FD742643}" srcId="{EE23AFD6-4C73-49FD-AE68-031E4EFC72B4}" destId="{DBD6E6B4-9098-40A8-A3F9-14B40F772611}" srcOrd="1" destOrd="0" parTransId="{C5B819E4-4567-40D8-B5A3-6BCE6D5A8BED}" sibTransId="{BEECA138-FC8B-4513-8736-9B35FC8381BD}"/>
    <dgm:cxn modelId="{FB3631FE-523A-4708-887F-D6218556B268}" type="presOf" srcId="{076C5461-5561-467E-8793-BEAA5E3219E4}" destId="{B50B495F-DF63-456B-8097-0845442D10B3}" srcOrd="0" destOrd="0" presId="urn:microsoft.com/office/officeart/2005/8/layout/hierarchy3"/>
    <dgm:cxn modelId="{97297AB8-BAA0-456E-857E-E4B31BC9BBF6}" type="presParOf" srcId="{D3BB8B06-C504-4CA4-A744-5B14AE9DE2D2}" destId="{8AAA18EB-6CF1-4637-8F8D-0EA295B1D360}" srcOrd="0" destOrd="0" presId="urn:microsoft.com/office/officeart/2005/8/layout/hierarchy3"/>
    <dgm:cxn modelId="{40008672-3710-494B-89C5-F422DA767593}" type="presParOf" srcId="{8AAA18EB-6CF1-4637-8F8D-0EA295B1D360}" destId="{AF558F4E-5885-4D86-B088-D04168D2C142}" srcOrd="0" destOrd="0" presId="urn:microsoft.com/office/officeart/2005/8/layout/hierarchy3"/>
    <dgm:cxn modelId="{42F5BE7E-C870-452D-9CF8-B2BEF840A3D7}" type="presParOf" srcId="{AF558F4E-5885-4D86-B088-D04168D2C142}" destId="{E2045188-2BE8-4342-B8D7-372B70965496}" srcOrd="0" destOrd="0" presId="urn:microsoft.com/office/officeart/2005/8/layout/hierarchy3"/>
    <dgm:cxn modelId="{4BDD87E9-18EC-4265-9827-3DB79D63AF64}" type="presParOf" srcId="{AF558F4E-5885-4D86-B088-D04168D2C142}" destId="{05744FC4-DE41-4036-BF80-93A576DC67A2}" srcOrd="1" destOrd="0" presId="urn:microsoft.com/office/officeart/2005/8/layout/hierarchy3"/>
    <dgm:cxn modelId="{5AAE1C8A-99CC-47FC-B351-E152BA2B1204}" type="presParOf" srcId="{8AAA18EB-6CF1-4637-8F8D-0EA295B1D360}" destId="{03257B99-2C4E-455B-B619-0DF8C4D915DD}" srcOrd="1" destOrd="0" presId="urn:microsoft.com/office/officeart/2005/8/layout/hierarchy3"/>
    <dgm:cxn modelId="{6A411109-1B73-4F3D-9730-E13DE5599CA7}" type="presParOf" srcId="{03257B99-2C4E-455B-B619-0DF8C4D915DD}" destId="{2668D2F1-58E9-4777-A3BE-75616C802311}" srcOrd="0" destOrd="0" presId="urn:microsoft.com/office/officeart/2005/8/layout/hierarchy3"/>
    <dgm:cxn modelId="{A6C361AE-4FEB-47F0-9E9F-22DA516BCE7D}" type="presParOf" srcId="{03257B99-2C4E-455B-B619-0DF8C4D915DD}" destId="{399B7CF6-FB95-4ADC-80AF-CD2CD8E96C6A}" srcOrd="1" destOrd="0" presId="urn:microsoft.com/office/officeart/2005/8/layout/hierarchy3"/>
    <dgm:cxn modelId="{7CAD37F5-716E-4E66-92F4-BD85BDC8C4FB}" type="presParOf" srcId="{03257B99-2C4E-455B-B619-0DF8C4D915DD}" destId="{9D137D90-62AA-40C5-B947-357E5688D22B}" srcOrd="2" destOrd="0" presId="urn:microsoft.com/office/officeart/2005/8/layout/hierarchy3"/>
    <dgm:cxn modelId="{1E7040A4-7750-4486-BEFC-A8AA311975A0}" type="presParOf" srcId="{03257B99-2C4E-455B-B619-0DF8C4D915DD}" destId="{7F8AD5BE-361A-4D9B-86DF-5F56618A4E29}" srcOrd="3" destOrd="0" presId="urn:microsoft.com/office/officeart/2005/8/layout/hierarchy3"/>
    <dgm:cxn modelId="{97D7C4FB-DD0D-4418-82F2-C8CE15A894DF}" type="presParOf" srcId="{D3BB8B06-C504-4CA4-A744-5B14AE9DE2D2}" destId="{C171724F-9204-4EA7-8AAF-CEFCE592CCAC}" srcOrd="1" destOrd="0" presId="urn:microsoft.com/office/officeart/2005/8/layout/hierarchy3"/>
    <dgm:cxn modelId="{4825F892-7447-4542-A3DC-686E0DDFAD9D}" type="presParOf" srcId="{C171724F-9204-4EA7-8AAF-CEFCE592CCAC}" destId="{8E628980-E191-492E-B281-AE416457A9C8}" srcOrd="0" destOrd="0" presId="urn:microsoft.com/office/officeart/2005/8/layout/hierarchy3"/>
    <dgm:cxn modelId="{164C569E-63DA-4BA6-96FC-302F9306D39F}" type="presParOf" srcId="{8E628980-E191-492E-B281-AE416457A9C8}" destId="{0D0AED5F-EC08-4FC2-AF6A-E95BFD758561}" srcOrd="0" destOrd="0" presId="urn:microsoft.com/office/officeart/2005/8/layout/hierarchy3"/>
    <dgm:cxn modelId="{70322335-4679-4879-8303-A1CC68639E2F}" type="presParOf" srcId="{8E628980-E191-492E-B281-AE416457A9C8}" destId="{0DBFADA3-A560-4F49-90EB-2D5CCC47FCF9}" srcOrd="1" destOrd="0" presId="urn:microsoft.com/office/officeart/2005/8/layout/hierarchy3"/>
    <dgm:cxn modelId="{0777D8E3-BAD9-4642-9E55-66B67F65F7D8}" type="presParOf" srcId="{C171724F-9204-4EA7-8AAF-CEFCE592CCAC}" destId="{5BD97596-EEC2-4E96-88ED-08F2457F4FC9}" srcOrd="1" destOrd="0" presId="urn:microsoft.com/office/officeart/2005/8/layout/hierarchy3"/>
    <dgm:cxn modelId="{90F5C22F-7145-426A-A7F5-9F8A78B0FDED}" type="presParOf" srcId="{5BD97596-EEC2-4E96-88ED-08F2457F4FC9}" destId="{1DD92CED-FB23-463C-9F2D-A702C103517C}" srcOrd="0" destOrd="0" presId="urn:microsoft.com/office/officeart/2005/8/layout/hierarchy3"/>
    <dgm:cxn modelId="{104533E1-E3B3-49BE-8E1A-2DD651D255B7}" type="presParOf" srcId="{5BD97596-EEC2-4E96-88ED-08F2457F4FC9}" destId="{3506EB73-61CF-4F94-8486-C3FF1C62BD5E}" srcOrd="1" destOrd="0" presId="urn:microsoft.com/office/officeart/2005/8/layout/hierarchy3"/>
    <dgm:cxn modelId="{AF9F043A-7B84-4085-A2EC-DD62F7212B77}" type="presParOf" srcId="{5BD97596-EEC2-4E96-88ED-08F2457F4FC9}" destId="{29143984-B0E2-45AC-AD2A-5A364407CA8A}" srcOrd="2" destOrd="0" presId="urn:microsoft.com/office/officeart/2005/8/layout/hierarchy3"/>
    <dgm:cxn modelId="{B4F3FAC3-31A9-4330-BEE5-A1BBDB828A9D}" type="presParOf" srcId="{5BD97596-EEC2-4E96-88ED-08F2457F4FC9}" destId="{B50B495F-DF63-456B-8097-0845442D10B3}" srcOrd="3" destOrd="0" presId="urn:microsoft.com/office/officeart/2005/8/layout/hierarchy3"/>
    <dgm:cxn modelId="{6FB75EBF-B1BA-427E-B971-278FFD5F3D5E}" type="presParOf" srcId="{D3BB8B06-C504-4CA4-A744-5B14AE9DE2D2}" destId="{1AFCBE68-665E-4D84-B9E0-19A81FC14E83}" srcOrd="2" destOrd="0" presId="urn:microsoft.com/office/officeart/2005/8/layout/hierarchy3"/>
    <dgm:cxn modelId="{B79B852F-45B1-4944-9173-86C4B975D205}" type="presParOf" srcId="{1AFCBE68-665E-4D84-B9E0-19A81FC14E83}" destId="{6F6ED72F-F5D1-4477-92E0-5C30778257D2}" srcOrd="0" destOrd="0" presId="urn:microsoft.com/office/officeart/2005/8/layout/hierarchy3"/>
    <dgm:cxn modelId="{D3A138E7-DCEC-40BD-ADA5-331B01304454}" type="presParOf" srcId="{6F6ED72F-F5D1-4477-92E0-5C30778257D2}" destId="{F3790CD4-C939-4F46-9710-E1A844E974EB}" srcOrd="0" destOrd="0" presId="urn:microsoft.com/office/officeart/2005/8/layout/hierarchy3"/>
    <dgm:cxn modelId="{B9FF693C-858B-433D-80AC-CAD42E3E64C2}" type="presParOf" srcId="{6F6ED72F-F5D1-4477-92E0-5C30778257D2}" destId="{D655D2EB-5403-471E-8C3F-D8B0C86ED7D0}" srcOrd="1" destOrd="0" presId="urn:microsoft.com/office/officeart/2005/8/layout/hierarchy3"/>
    <dgm:cxn modelId="{C0E0C25C-ED5D-449D-8D56-857B15470F29}" type="presParOf" srcId="{1AFCBE68-665E-4D84-B9E0-19A81FC14E83}" destId="{C3903B2D-34F2-444A-8E14-D50DF2FB3C9D}" srcOrd="1" destOrd="0" presId="urn:microsoft.com/office/officeart/2005/8/layout/hierarchy3"/>
    <dgm:cxn modelId="{CDD9F9CD-211D-4287-97C8-F63E1B263FE9}" type="presParOf" srcId="{C3903B2D-34F2-444A-8E14-D50DF2FB3C9D}" destId="{1BA2E27D-1DB5-4754-81BA-833B78B6E9A4}" srcOrd="0" destOrd="0" presId="urn:microsoft.com/office/officeart/2005/8/layout/hierarchy3"/>
    <dgm:cxn modelId="{F2CA312B-6EFA-40BC-8A47-BE457DC91E94}" type="presParOf" srcId="{C3903B2D-34F2-444A-8E14-D50DF2FB3C9D}" destId="{6F1CC9D5-5F7F-481D-948E-67242726AEB1}" srcOrd="1" destOrd="0" presId="urn:microsoft.com/office/officeart/2005/8/layout/hierarchy3"/>
    <dgm:cxn modelId="{A2184572-57B1-4B4D-9678-721B4FA9B7EB}" type="presParOf" srcId="{C3903B2D-34F2-444A-8E14-D50DF2FB3C9D}" destId="{F316625D-3C43-4CE6-9CBA-F46DCA0C5DFD}" srcOrd="2" destOrd="0" presId="urn:microsoft.com/office/officeart/2005/8/layout/hierarchy3"/>
    <dgm:cxn modelId="{9F48C2F7-4658-43C3-AB9F-3069D7BF84F9}" type="presParOf" srcId="{C3903B2D-34F2-444A-8E14-D50DF2FB3C9D}" destId="{C45431F7-EBA8-4B39-9149-AAC4279481E3}" srcOrd="3" destOrd="0" presId="urn:microsoft.com/office/officeart/2005/8/layout/hierarchy3"/>
    <dgm:cxn modelId="{4E9C8C7C-AE29-4255-88BE-20E4BDE654BC}" type="presParOf" srcId="{D3BB8B06-C504-4CA4-A744-5B14AE9DE2D2}" destId="{8072C7AA-0454-4F8D-9A1F-A9C39E31F078}" srcOrd="3" destOrd="0" presId="urn:microsoft.com/office/officeart/2005/8/layout/hierarchy3"/>
    <dgm:cxn modelId="{B3EBD78B-F925-4DA1-86DD-12A5DA5A88EC}" type="presParOf" srcId="{8072C7AA-0454-4F8D-9A1F-A9C39E31F078}" destId="{E0444AA3-2B42-4AEA-BB59-F9733C558632}" srcOrd="0" destOrd="0" presId="urn:microsoft.com/office/officeart/2005/8/layout/hierarchy3"/>
    <dgm:cxn modelId="{4259AF72-8942-43EE-987B-A5C51592F387}" type="presParOf" srcId="{E0444AA3-2B42-4AEA-BB59-F9733C558632}" destId="{2E88A6D2-E9DC-4C40-A1B7-B89B58A16BCD}" srcOrd="0" destOrd="0" presId="urn:microsoft.com/office/officeart/2005/8/layout/hierarchy3"/>
    <dgm:cxn modelId="{76849075-7B55-4CB8-9233-8118B27A2A18}" type="presParOf" srcId="{E0444AA3-2B42-4AEA-BB59-F9733C558632}" destId="{E30F87CA-6419-42E8-9F09-AA15B01B32E4}" srcOrd="1" destOrd="0" presId="urn:microsoft.com/office/officeart/2005/8/layout/hierarchy3"/>
    <dgm:cxn modelId="{6CD21E8E-86B0-4BC6-ACDF-D072DD858110}" type="presParOf" srcId="{8072C7AA-0454-4F8D-9A1F-A9C39E31F078}" destId="{EBF12437-0A16-4319-B4D0-30FF7E1CBD4A}" srcOrd="1" destOrd="0" presId="urn:microsoft.com/office/officeart/2005/8/layout/hierarchy3"/>
    <dgm:cxn modelId="{D3928154-B74C-46A9-A4C1-9DD916A8DB9F}" type="presParOf" srcId="{EBF12437-0A16-4319-B4D0-30FF7E1CBD4A}" destId="{F04D31CA-BFF7-4E18-8185-EE66D485D186}" srcOrd="0" destOrd="0" presId="urn:microsoft.com/office/officeart/2005/8/layout/hierarchy3"/>
    <dgm:cxn modelId="{8D99D5AD-7E3B-4A08-9D53-2B79666F20EC}" type="presParOf" srcId="{EBF12437-0A16-4319-B4D0-30FF7E1CBD4A}" destId="{C38ADACF-5831-4046-B805-52E946CF3DB3}" srcOrd="1" destOrd="0" presId="urn:microsoft.com/office/officeart/2005/8/layout/hierarchy3"/>
    <dgm:cxn modelId="{15B70194-F014-46EB-9E0B-700C549332B3}" type="presParOf" srcId="{EBF12437-0A16-4319-B4D0-30FF7E1CBD4A}" destId="{C7F3C474-3431-4F6F-8921-8D96FF5AE0FE}" srcOrd="2" destOrd="0" presId="urn:microsoft.com/office/officeart/2005/8/layout/hierarchy3"/>
    <dgm:cxn modelId="{EF05223E-B341-4346-951D-5CBDEBCC8A92}" type="presParOf" srcId="{EBF12437-0A16-4319-B4D0-30FF7E1CBD4A}" destId="{B6E1E861-E88E-44B2-A1B0-0104C3893C7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6D039-AA73-432B-AA8C-B3C0B9388D24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Razumevanje podataka</a:t>
          </a:r>
        </a:p>
      </dsp:txBody>
      <dsp:txXfrm>
        <a:off x="0" y="39687"/>
        <a:ext cx="3286125" cy="1971675"/>
      </dsp:txXfrm>
    </dsp:sp>
    <dsp:sp modelId="{35151C97-9E20-4087-930C-FD32C3A65AF7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Donošenje zaključaka</a:t>
          </a:r>
        </a:p>
      </dsp:txBody>
      <dsp:txXfrm>
        <a:off x="3614737" y="39687"/>
        <a:ext cx="3286125" cy="1971675"/>
      </dsp:txXfrm>
    </dsp:sp>
    <dsp:sp modelId="{E558D0CF-3350-40E4-9987-AA37972A5BEC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Donošenje poslovnih odluka</a:t>
          </a:r>
        </a:p>
      </dsp:txBody>
      <dsp:txXfrm>
        <a:off x="7229475" y="39687"/>
        <a:ext cx="3286125" cy="1971675"/>
      </dsp:txXfrm>
    </dsp:sp>
    <dsp:sp modelId="{0F6F5F9D-8C7F-475A-87B3-EC6B2D6B8189}">
      <dsp:nvSpPr>
        <dsp:cNvPr id="0" name=""/>
        <dsp:cNvSpPr/>
      </dsp:nvSpPr>
      <dsp:spPr>
        <a:xfrm>
          <a:off x="1807368" y="233997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Podrška za analizu podataka</a:t>
          </a:r>
        </a:p>
      </dsp:txBody>
      <dsp:txXfrm>
        <a:off x="1807368" y="2339975"/>
        <a:ext cx="3286125" cy="1971675"/>
      </dsp:txXfrm>
    </dsp:sp>
    <dsp:sp modelId="{2C2200BB-AD5E-459D-B389-CECC9FB32CEB}">
      <dsp:nvSpPr>
        <dsp:cNvPr id="0" name=""/>
        <dsp:cNvSpPr/>
      </dsp:nvSpPr>
      <dsp:spPr>
        <a:xfrm>
          <a:off x="5422106" y="233997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Sticanje znanja o poslovanju</a:t>
          </a:r>
        </a:p>
      </dsp:txBody>
      <dsp:txXfrm>
        <a:off x="5422106" y="2339975"/>
        <a:ext cx="3286125" cy="197167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</a:p>
      </dsp:txBody>
      <dsp:txXfrm>
        <a:off x="23808" y="49124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poređenje veličina kategorija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046497"/>
        <a:ext cx="1229897" cy="751158"/>
      </dsp:txXfrm>
    </dsp:sp>
    <dsp:sp modelId="{6B08E060-8097-4F8E-8515-E42E80146BB1}">
      <dsp:nvSpPr>
        <dsp:cNvPr id="0" name=""/>
        <dsp:cNvSpPr/>
      </dsp:nvSpPr>
      <dsp:spPr>
        <a:xfrm>
          <a:off x="160018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589EAA-AF60-4A1B-BE95-00C5B715B250}">
      <dsp:nvSpPr>
        <dsp:cNvPr id="0" name=""/>
        <dsp:cNvSpPr/>
      </dsp:nvSpPr>
      <dsp:spPr>
        <a:xfrm>
          <a:off x="319597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predstavljanje odnosa između varijabli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043870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49124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Efektivno u prikazivanju podataka o procentima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046497"/>
        <a:ext cx="1229897" cy="751158"/>
      </dsp:txXfrm>
    </dsp:sp>
    <dsp:sp modelId="{67AA458F-4ED5-466C-A4D6-A4E2A588891E}">
      <dsp:nvSpPr>
        <dsp:cNvPr id="0" name=""/>
        <dsp:cNvSpPr/>
      </dsp:nvSpPr>
      <dsp:spPr>
        <a:xfrm>
          <a:off x="2154764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396316-CD97-43A1-8396-CBD11C082025}">
      <dsp:nvSpPr>
        <dsp:cNvPr id="0" name=""/>
        <dsp:cNvSpPr/>
      </dsp:nvSpPr>
      <dsp:spPr>
        <a:xfrm>
          <a:off x="2314344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Pogodno za analizu trendova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043870"/>
        <a:ext cx="1229897" cy="751158"/>
      </dsp:txXfrm>
    </dsp:sp>
    <dsp:sp modelId="{2F007312-8A8A-43AF-AD3B-4C33937744F7}">
      <dsp:nvSpPr>
        <dsp:cNvPr id="0" name=""/>
        <dsp:cNvSpPr/>
      </dsp:nvSpPr>
      <dsp:spPr>
        <a:xfrm>
          <a:off x="2154764" y="823652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4E17CC-7173-49E8-AF86-596CC827CC71}">
      <dsp:nvSpPr>
        <dsp:cNvPr id="0" name=""/>
        <dsp:cNvSpPr/>
      </dsp:nvSpPr>
      <dsp:spPr>
        <a:xfrm>
          <a:off x="2314344" y="301787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Tačno pokazuje meru vremena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3041243"/>
        <a:ext cx="1229897" cy="751158"/>
      </dsp:txXfrm>
    </dsp:sp>
    <dsp:sp modelId="{C34E9208-CD2F-4E30-94D1-F9979BAD61DC}">
      <dsp:nvSpPr>
        <dsp:cNvPr id="0" name=""/>
        <dsp:cNvSpPr/>
      </dsp:nvSpPr>
      <dsp:spPr>
        <a:xfrm>
          <a:off x="2154764" y="823652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C9D1D8-6D7C-41AB-BB57-5305370189E1}">
      <dsp:nvSpPr>
        <dsp:cNvPr id="0" name=""/>
        <dsp:cNvSpPr/>
      </dsp:nvSpPr>
      <dsp:spPr>
        <a:xfrm>
          <a:off x="2314344" y="401524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Dostupan široj zajednici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4038616"/>
        <a:ext cx="1229897" cy="75115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</a:p>
      </dsp:txBody>
      <dsp:txXfrm>
        <a:off x="23808" y="49124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Dostupan široj zajednici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046497"/>
        <a:ext cx="1229897" cy="751158"/>
      </dsp:txXfrm>
    </dsp:sp>
    <dsp:sp modelId="{0CECB7A3-FC04-42F4-81DA-E11E1A84F96B}">
      <dsp:nvSpPr>
        <dsp:cNvPr id="0" name=""/>
        <dsp:cNvSpPr/>
      </dsp:nvSpPr>
      <dsp:spPr>
        <a:xfrm>
          <a:off x="160018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55CD6B-D858-4651-9638-4BA507740D00}">
      <dsp:nvSpPr>
        <dsp:cNvPr id="0" name=""/>
        <dsp:cNvSpPr/>
      </dsp:nvSpPr>
      <dsp:spPr>
        <a:xfrm>
          <a:off x="319597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poređenje veličina kategorija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043870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49124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Efektivno u prikazivanju podataka o procentima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046497"/>
        <a:ext cx="1229897" cy="751158"/>
      </dsp:txXfrm>
    </dsp:sp>
    <dsp:sp modelId="{E145FEDF-FD0C-405B-8162-4CCD6D6AE04F}">
      <dsp:nvSpPr>
        <dsp:cNvPr id="0" name=""/>
        <dsp:cNvSpPr/>
      </dsp:nvSpPr>
      <dsp:spPr>
        <a:xfrm>
          <a:off x="2154764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D6E63D-339A-4D75-AEA1-9183ADE2A01D}">
      <dsp:nvSpPr>
        <dsp:cNvPr id="0" name=""/>
        <dsp:cNvSpPr/>
      </dsp:nvSpPr>
      <dsp:spPr>
        <a:xfrm>
          <a:off x="2314344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Pogodno za analizu trendova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043870"/>
        <a:ext cx="1229897" cy="751158"/>
      </dsp:txXfrm>
    </dsp:sp>
    <dsp:sp modelId="{65F716D0-1765-4F60-98E9-AE0C704A8170}">
      <dsp:nvSpPr>
        <dsp:cNvPr id="0" name=""/>
        <dsp:cNvSpPr/>
      </dsp:nvSpPr>
      <dsp:spPr>
        <a:xfrm>
          <a:off x="2154764" y="823652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AF1B56-0954-4712-A6CF-D608E18B7471}">
      <dsp:nvSpPr>
        <dsp:cNvPr id="0" name=""/>
        <dsp:cNvSpPr/>
      </dsp:nvSpPr>
      <dsp:spPr>
        <a:xfrm>
          <a:off x="2314344" y="301787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Tačno pokazuje meru vremena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3041243"/>
        <a:ext cx="1229897" cy="751158"/>
      </dsp:txXfrm>
    </dsp:sp>
    <dsp:sp modelId="{835B8656-95AF-4618-B0CF-7485BF82072A}">
      <dsp:nvSpPr>
        <dsp:cNvPr id="0" name=""/>
        <dsp:cNvSpPr/>
      </dsp:nvSpPr>
      <dsp:spPr>
        <a:xfrm>
          <a:off x="2154764" y="823652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92F47D-BF2F-40F5-AE8C-D9C3963A8A98}">
      <dsp:nvSpPr>
        <dsp:cNvPr id="0" name=""/>
        <dsp:cNvSpPr/>
      </dsp:nvSpPr>
      <dsp:spPr>
        <a:xfrm>
          <a:off x="2314344" y="401524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predstavljanje odnosa između varijabli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4038616"/>
        <a:ext cx="1229897" cy="75115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52444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</a:p>
      </dsp:txBody>
      <dsp:txXfrm>
        <a:off x="23808" y="547810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1322339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52181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Efektivno u prikazivanju podataka o procentima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545183"/>
        <a:ext cx="1229897" cy="751158"/>
      </dsp:txXfrm>
    </dsp:sp>
    <dsp:sp modelId="{0937762D-6734-4B35-9323-E1E85F7BB3CB}">
      <dsp:nvSpPr>
        <dsp:cNvPr id="0" name=""/>
        <dsp:cNvSpPr/>
      </dsp:nvSpPr>
      <dsp:spPr>
        <a:xfrm>
          <a:off x="160018" y="1322339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FAC814-2908-4A55-9F8C-0F730D84CEF2}">
      <dsp:nvSpPr>
        <dsp:cNvPr id="0" name=""/>
        <dsp:cNvSpPr/>
      </dsp:nvSpPr>
      <dsp:spPr>
        <a:xfrm>
          <a:off x="319597" y="251918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Dostupan široj zajednici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542556"/>
        <a:ext cx="1229897" cy="751158"/>
      </dsp:txXfrm>
    </dsp:sp>
    <dsp:sp modelId="{66D3BEFB-B8A5-402C-BB7C-63FA9D419FBA}">
      <dsp:nvSpPr>
        <dsp:cNvPr id="0" name=""/>
        <dsp:cNvSpPr/>
      </dsp:nvSpPr>
      <dsp:spPr>
        <a:xfrm>
          <a:off x="160018" y="1322339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853AE-B466-416C-892E-6F570D50F260}">
      <dsp:nvSpPr>
        <dsp:cNvPr id="0" name=""/>
        <dsp:cNvSpPr/>
      </dsp:nvSpPr>
      <dsp:spPr>
        <a:xfrm>
          <a:off x="319597" y="3516559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poređenje veličina kategorija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3539929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52444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547810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1322339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52181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Pogodno za analizu trendova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545183"/>
        <a:ext cx="1229897" cy="751158"/>
      </dsp:txXfrm>
    </dsp:sp>
    <dsp:sp modelId="{8A0DFF3E-7E46-4630-BF1F-B53DB76DC47C}">
      <dsp:nvSpPr>
        <dsp:cNvPr id="0" name=""/>
        <dsp:cNvSpPr/>
      </dsp:nvSpPr>
      <dsp:spPr>
        <a:xfrm>
          <a:off x="2154764" y="1322339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7B48F1-DF1F-481C-A467-86BF1BF0FB23}">
      <dsp:nvSpPr>
        <dsp:cNvPr id="0" name=""/>
        <dsp:cNvSpPr/>
      </dsp:nvSpPr>
      <dsp:spPr>
        <a:xfrm>
          <a:off x="2314344" y="251918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Tačno pokazuje meru vremena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542556"/>
        <a:ext cx="1229897" cy="751158"/>
      </dsp:txXfrm>
    </dsp:sp>
    <dsp:sp modelId="{850E2620-7EE0-4751-AD48-C2DF9EB0B9A6}">
      <dsp:nvSpPr>
        <dsp:cNvPr id="0" name=""/>
        <dsp:cNvSpPr/>
      </dsp:nvSpPr>
      <dsp:spPr>
        <a:xfrm>
          <a:off x="2154764" y="1322339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F4196F-0E75-4C44-857C-DA10C3DF3BEC}">
      <dsp:nvSpPr>
        <dsp:cNvPr id="0" name=""/>
        <dsp:cNvSpPr/>
      </dsp:nvSpPr>
      <dsp:spPr>
        <a:xfrm>
          <a:off x="2314344" y="3516559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predstavljanje odnosa između varijabli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3539929"/>
        <a:ext cx="1229897" cy="75115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272688" y="3414"/>
          <a:ext cx="1353796" cy="67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</a:p>
      </dsp:txBody>
      <dsp:txXfrm>
        <a:off x="292514" y="23240"/>
        <a:ext cx="1314144" cy="637246"/>
      </dsp:txXfrm>
    </dsp:sp>
    <dsp:sp modelId="{A6DA6C8D-EE80-4BE5-9418-1AC7B413B3AD}">
      <dsp:nvSpPr>
        <dsp:cNvPr id="0" name=""/>
        <dsp:cNvSpPr/>
      </dsp:nvSpPr>
      <dsp:spPr>
        <a:xfrm>
          <a:off x="408068" y="680312"/>
          <a:ext cx="135379" cy="5076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7673"/>
              </a:lnTo>
              <a:lnTo>
                <a:pt x="135379" y="5076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543447" y="849537"/>
          <a:ext cx="1083037" cy="676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Pogodno za analizu trendova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3273" y="869363"/>
        <a:ext cx="1043385" cy="637246"/>
      </dsp:txXfrm>
    </dsp:sp>
    <dsp:sp modelId="{D9EED0BD-3812-4D00-BA59-9D7D8D7206AB}">
      <dsp:nvSpPr>
        <dsp:cNvPr id="0" name=""/>
        <dsp:cNvSpPr/>
      </dsp:nvSpPr>
      <dsp:spPr>
        <a:xfrm>
          <a:off x="408068" y="680312"/>
          <a:ext cx="135379" cy="1353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3796"/>
              </a:lnTo>
              <a:lnTo>
                <a:pt x="135379" y="1353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603A3-F070-46AB-8EBF-E0B9D57D234E}">
      <dsp:nvSpPr>
        <dsp:cNvPr id="0" name=""/>
        <dsp:cNvSpPr/>
      </dsp:nvSpPr>
      <dsp:spPr>
        <a:xfrm>
          <a:off x="543447" y="1695660"/>
          <a:ext cx="1083037" cy="676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0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Tačno pokazuje meru vremena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3273" y="1715486"/>
        <a:ext cx="1043385" cy="637246"/>
      </dsp:txXfrm>
    </dsp:sp>
    <dsp:sp modelId="{8B146E6C-B263-425A-B9AE-2EF8EB83849B}">
      <dsp:nvSpPr>
        <dsp:cNvPr id="0" name=""/>
        <dsp:cNvSpPr/>
      </dsp:nvSpPr>
      <dsp:spPr>
        <a:xfrm>
          <a:off x="408068" y="680312"/>
          <a:ext cx="135379" cy="21999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9920"/>
              </a:lnTo>
              <a:lnTo>
                <a:pt x="135379" y="21999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23266C-A108-4776-8622-0164E0036D91}">
      <dsp:nvSpPr>
        <dsp:cNvPr id="0" name=""/>
        <dsp:cNvSpPr/>
      </dsp:nvSpPr>
      <dsp:spPr>
        <a:xfrm>
          <a:off x="543447" y="2541783"/>
          <a:ext cx="1083037" cy="676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0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predstavljanje odnosa između varijabli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3273" y="2561609"/>
        <a:ext cx="1043385" cy="637246"/>
      </dsp:txXfrm>
    </dsp:sp>
    <dsp:sp modelId="{8AC9094E-E55C-4B24-B23B-AC458C4AA308}">
      <dsp:nvSpPr>
        <dsp:cNvPr id="0" name=""/>
        <dsp:cNvSpPr/>
      </dsp:nvSpPr>
      <dsp:spPr>
        <a:xfrm>
          <a:off x="408068" y="680312"/>
          <a:ext cx="135379" cy="3046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6043"/>
              </a:lnTo>
              <a:lnTo>
                <a:pt x="135379" y="30460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683123-517F-4E06-819B-9772D269C65C}">
      <dsp:nvSpPr>
        <dsp:cNvPr id="0" name=""/>
        <dsp:cNvSpPr/>
      </dsp:nvSpPr>
      <dsp:spPr>
        <a:xfrm>
          <a:off x="543447" y="3387906"/>
          <a:ext cx="1083037" cy="676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0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Efektivno u prikazivanju podataka o procentima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3273" y="3407732"/>
        <a:ext cx="1043385" cy="637246"/>
      </dsp:txXfrm>
    </dsp:sp>
    <dsp:sp modelId="{361538D8-E62D-4E74-BFA9-3863215A21A5}">
      <dsp:nvSpPr>
        <dsp:cNvPr id="0" name=""/>
        <dsp:cNvSpPr/>
      </dsp:nvSpPr>
      <dsp:spPr>
        <a:xfrm>
          <a:off x="408068" y="680312"/>
          <a:ext cx="135379" cy="3892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92166"/>
              </a:lnTo>
              <a:lnTo>
                <a:pt x="135379" y="38921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3F8DCA-92FA-4C8B-ABCE-58399AB0E39D}">
      <dsp:nvSpPr>
        <dsp:cNvPr id="0" name=""/>
        <dsp:cNvSpPr/>
      </dsp:nvSpPr>
      <dsp:spPr>
        <a:xfrm>
          <a:off x="543447" y="4234029"/>
          <a:ext cx="1083037" cy="676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0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Dostupan široj zajednici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3273" y="4253855"/>
        <a:ext cx="1043385" cy="637246"/>
      </dsp:txXfrm>
    </dsp:sp>
    <dsp:sp modelId="{BF158219-876F-4FCC-BDB7-4116AE92315B}">
      <dsp:nvSpPr>
        <dsp:cNvPr id="0" name=""/>
        <dsp:cNvSpPr/>
      </dsp:nvSpPr>
      <dsp:spPr>
        <a:xfrm>
          <a:off x="408068" y="680312"/>
          <a:ext cx="135379" cy="47382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8289"/>
              </a:lnTo>
              <a:lnTo>
                <a:pt x="135379" y="47382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2E1564-2727-4D54-AFBF-DBE72294BC91}">
      <dsp:nvSpPr>
        <dsp:cNvPr id="0" name=""/>
        <dsp:cNvSpPr/>
      </dsp:nvSpPr>
      <dsp:spPr>
        <a:xfrm>
          <a:off x="543447" y="5080153"/>
          <a:ext cx="1083037" cy="676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0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poređenje veličina kategorija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63273" y="5099979"/>
        <a:ext cx="1043385" cy="637246"/>
      </dsp:txXfrm>
    </dsp:sp>
    <dsp:sp modelId="{711AF815-6A78-40D9-9A60-3120A6DF5813}">
      <dsp:nvSpPr>
        <dsp:cNvPr id="0" name=""/>
        <dsp:cNvSpPr/>
      </dsp:nvSpPr>
      <dsp:spPr>
        <a:xfrm>
          <a:off x="1964934" y="3414"/>
          <a:ext cx="1353796" cy="67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295" tIns="49530" rIns="74295" bIns="4953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1984760" y="23240"/>
        <a:ext cx="1314144" cy="63724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8F83C4-D816-4666-9BDC-528E02421F38}">
      <dsp:nvSpPr>
        <dsp:cNvPr id="0" name=""/>
        <dsp:cNvSpPr/>
      </dsp:nvSpPr>
      <dsp:spPr>
        <a:xfrm>
          <a:off x="4728720" y="1981106"/>
          <a:ext cx="1698091" cy="16980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Kontrolna tabla</a:t>
          </a:r>
        </a:p>
      </dsp:txBody>
      <dsp:txXfrm>
        <a:off x="4811614" y="2064000"/>
        <a:ext cx="1532303" cy="1532303"/>
      </dsp:txXfrm>
    </dsp:sp>
    <dsp:sp modelId="{A718FF57-B8CA-40EB-9826-BF77F3A09F77}">
      <dsp:nvSpPr>
        <dsp:cNvPr id="0" name=""/>
        <dsp:cNvSpPr/>
      </dsp:nvSpPr>
      <dsp:spPr>
        <a:xfrm rot="16200000">
          <a:off x="5156316" y="1559656"/>
          <a:ext cx="84289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4289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A20398-5105-4556-8367-59FE0F8C97EA}">
      <dsp:nvSpPr>
        <dsp:cNvPr id="0" name=""/>
        <dsp:cNvSpPr/>
      </dsp:nvSpPr>
      <dsp:spPr>
        <a:xfrm>
          <a:off x="5008905" y="486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u realnom vremenu</a:t>
          </a:r>
        </a:p>
      </dsp:txBody>
      <dsp:txXfrm>
        <a:off x="5064444" y="56025"/>
        <a:ext cx="1026643" cy="1026643"/>
      </dsp:txXfrm>
    </dsp:sp>
    <dsp:sp modelId="{E5012EF3-A1DC-4F48-BFB7-E9BC1C0843CE}">
      <dsp:nvSpPr>
        <dsp:cNvPr id="0" name=""/>
        <dsp:cNvSpPr/>
      </dsp:nvSpPr>
      <dsp:spPr>
        <a:xfrm rot="19800000">
          <a:off x="6385041" y="2184068"/>
          <a:ext cx="6235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35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E3B38F-0109-4E07-874D-9E33FC7500FE}">
      <dsp:nvSpPr>
        <dsp:cNvPr id="0" name=""/>
        <dsp:cNvSpPr/>
      </dsp:nvSpPr>
      <dsp:spPr>
        <a:xfrm>
          <a:off x="6966820" y="1130888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Mogućnost proširenja analize</a:t>
          </a:r>
          <a:endParaRPr lang="pl-PL" sz="15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022359" y="1186427"/>
        <a:ext cx="1026643" cy="1026643"/>
      </dsp:txXfrm>
    </dsp:sp>
    <dsp:sp modelId="{91772C13-7A2D-4653-8ECD-0F1E86BBC210}">
      <dsp:nvSpPr>
        <dsp:cNvPr id="0" name=""/>
        <dsp:cNvSpPr/>
      </dsp:nvSpPr>
      <dsp:spPr>
        <a:xfrm rot="1800000">
          <a:off x="6385041" y="3476235"/>
          <a:ext cx="6235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35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5E49A9-DBDF-43BE-8EBC-B430345B844E}">
      <dsp:nvSpPr>
        <dsp:cNvPr id="0" name=""/>
        <dsp:cNvSpPr/>
      </dsp:nvSpPr>
      <dsp:spPr>
        <a:xfrm>
          <a:off x="6966820" y="3391693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Kaskadno- od opšteg do detalja</a:t>
          </a:r>
          <a:endParaRPr lang="pl-PL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022359" y="3447232"/>
        <a:ext cx="1026643" cy="1026643"/>
      </dsp:txXfrm>
    </dsp:sp>
    <dsp:sp modelId="{FB3FF3D1-2C9E-4323-AE83-9583DE94908F}">
      <dsp:nvSpPr>
        <dsp:cNvPr id="0" name=""/>
        <dsp:cNvSpPr/>
      </dsp:nvSpPr>
      <dsp:spPr>
        <a:xfrm rot="5400000">
          <a:off x="5156316" y="4100647"/>
          <a:ext cx="84289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4289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704AF8-BC44-4DD3-9493-4CA549116EC5}">
      <dsp:nvSpPr>
        <dsp:cNvPr id="0" name=""/>
        <dsp:cNvSpPr/>
      </dsp:nvSpPr>
      <dsp:spPr>
        <a:xfrm>
          <a:off x="5008905" y="4522096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Mnogo grafikona, tabela, mapa</a:t>
          </a:r>
        </a:p>
      </dsp:txBody>
      <dsp:txXfrm>
        <a:off x="5064444" y="4577635"/>
        <a:ext cx="1026643" cy="1026643"/>
      </dsp:txXfrm>
    </dsp:sp>
    <dsp:sp modelId="{CF24A2EE-9824-4F95-9837-189E6FA3DC49}">
      <dsp:nvSpPr>
        <dsp:cNvPr id="0" name=""/>
        <dsp:cNvSpPr/>
      </dsp:nvSpPr>
      <dsp:spPr>
        <a:xfrm rot="9000000">
          <a:off x="4146942" y="3476235"/>
          <a:ext cx="6235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35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AF8F75-9F47-42AB-A319-0C38EFB5CF01}">
      <dsp:nvSpPr>
        <dsp:cNvPr id="0" name=""/>
        <dsp:cNvSpPr/>
      </dsp:nvSpPr>
      <dsp:spPr>
        <a:xfrm>
          <a:off x="3050990" y="3391693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Fleksibilnost </a:t>
          </a:r>
        </a:p>
      </dsp:txBody>
      <dsp:txXfrm>
        <a:off x="3106529" y="3447232"/>
        <a:ext cx="1026643" cy="1026643"/>
      </dsp:txXfrm>
    </dsp:sp>
    <dsp:sp modelId="{3ACB50DD-5483-4866-8857-1451A95C9DEE}">
      <dsp:nvSpPr>
        <dsp:cNvPr id="0" name=""/>
        <dsp:cNvSpPr/>
      </dsp:nvSpPr>
      <dsp:spPr>
        <a:xfrm rot="12600000">
          <a:off x="4146942" y="2184068"/>
          <a:ext cx="6235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35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D51A93-4483-4989-A558-E1BB2E3DC6A1}">
      <dsp:nvSpPr>
        <dsp:cNvPr id="0" name=""/>
        <dsp:cNvSpPr/>
      </dsp:nvSpPr>
      <dsp:spPr>
        <a:xfrm>
          <a:off x="3050990" y="1130888"/>
          <a:ext cx="1137721" cy="11377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Puno praćenje indikatora/mera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06529" y="1186427"/>
        <a:ext cx="1026643" cy="102664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3BAB8F-9C2C-463A-B83E-2836771D12CD}">
      <dsp:nvSpPr>
        <dsp:cNvPr id="0" name=""/>
        <dsp:cNvSpPr/>
      </dsp:nvSpPr>
      <dsp:spPr>
        <a:xfrm>
          <a:off x="2687" y="18238"/>
          <a:ext cx="1140273" cy="250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Definišite svoju publiku i ciljeve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687" y="18238"/>
        <a:ext cx="1140273" cy="456109"/>
      </dsp:txXfrm>
    </dsp:sp>
    <dsp:sp modelId="{7B438098-5710-42B8-AD5F-5CB38040B131}">
      <dsp:nvSpPr>
        <dsp:cNvPr id="0" name=""/>
        <dsp:cNvSpPr/>
      </dsp:nvSpPr>
      <dsp:spPr>
        <a:xfrm>
          <a:off x="236237" y="474347"/>
          <a:ext cx="1140273" cy="334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koga?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 šta?</a:t>
          </a:r>
        </a:p>
      </dsp:txBody>
      <dsp:txXfrm>
        <a:off x="269634" y="507744"/>
        <a:ext cx="1073479" cy="3274006"/>
      </dsp:txXfrm>
    </dsp:sp>
    <dsp:sp modelId="{63A42D0C-8001-49F7-878A-6B8E5DE8C6FC}">
      <dsp:nvSpPr>
        <dsp:cNvPr id="0" name=""/>
        <dsp:cNvSpPr/>
      </dsp:nvSpPr>
      <dsp:spPr>
        <a:xfrm>
          <a:off x="1315822" y="104345"/>
          <a:ext cx="366466" cy="2838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315822" y="161124"/>
        <a:ext cx="281298" cy="170337"/>
      </dsp:txXfrm>
    </dsp:sp>
    <dsp:sp modelId="{61E070F4-FACA-4AA9-B469-A487D2AFC425}">
      <dsp:nvSpPr>
        <dsp:cNvPr id="0" name=""/>
        <dsp:cNvSpPr/>
      </dsp:nvSpPr>
      <dsp:spPr>
        <a:xfrm>
          <a:off x="1834406" y="18238"/>
          <a:ext cx="1140273" cy="250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Odaberite svoje podatke</a:t>
          </a:r>
        </a:p>
      </dsp:txBody>
      <dsp:txXfrm>
        <a:off x="1834406" y="18238"/>
        <a:ext cx="1140273" cy="456109"/>
      </dsp:txXfrm>
    </dsp:sp>
    <dsp:sp modelId="{360DF727-F875-4C70-A4B1-05A2637F1E91}">
      <dsp:nvSpPr>
        <dsp:cNvPr id="0" name=""/>
        <dsp:cNvSpPr/>
      </dsp:nvSpPr>
      <dsp:spPr>
        <a:xfrm>
          <a:off x="2067956" y="474347"/>
          <a:ext cx="1140273" cy="334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Šta je važno?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 da li je tačno?</a:t>
          </a:r>
        </a:p>
      </dsp:txBody>
      <dsp:txXfrm>
        <a:off x="2101353" y="507744"/>
        <a:ext cx="1073479" cy="3274006"/>
      </dsp:txXfrm>
    </dsp:sp>
    <dsp:sp modelId="{71830AE6-E0BD-4597-B7B3-5581AFD5D807}">
      <dsp:nvSpPr>
        <dsp:cNvPr id="0" name=""/>
        <dsp:cNvSpPr/>
      </dsp:nvSpPr>
      <dsp:spPr>
        <a:xfrm>
          <a:off x="3147541" y="104345"/>
          <a:ext cx="366466" cy="2838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47541" y="161124"/>
        <a:ext cx="281298" cy="170337"/>
      </dsp:txXfrm>
    </dsp:sp>
    <dsp:sp modelId="{BC31B7D9-3567-40B3-A1B8-211F3914F767}">
      <dsp:nvSpPr>
        <dsp:cNvPr id="0" name=""/>
        <dsp:cNvSpPr/>
      </dsp:nvSpPr>
      <dsp:spPr>
        <a:xfrm>
          <a:off x="3666125" y="18238"/>
          <a:ext cx="1140273" cy="250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Izaberite vizuelizacije</a:t>
          </a:r>
        </a:p>
      </dsp:txBody>
      <dsp:txXfrm>
        <a:off x="3666125" y="18238"/>
        <a:ext cx="1140273" cy="456109"/>
      </dsp:txXfrm>
    </dsp:sp>
    <dsp:sp modelId="{97AC39E8-8F98-4E28-A758-0DDF1833D47A}">
      <dsp:nvSpPr>
        <dsp:cNvPr id="0" name=""/>
        <dsp:cNvSpPr/>
      </dsp:nvSpPr>
      <dsp:spPr>
        <a:xfrm>
          <a:off x="3899675" y="474347"/>
          <a:ext cx="1140273" cy="334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Kako vizuelizovati?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 li je čitljivo??</a:t>
          </a:r>
        </a:p>
      </dsp:txBody>
      <dsp:txXfrm>
        <a:off x="3933072" y="507744"/>
        <a:ext cx="1073479" cy="3274006"/>
      </dsp:txXfrm>
    </dsp:sp>
    <dsp:sp modelId="{FC20D41B-7CCB-4D21-A6AD-FE34836EA88D}">
      <dsp:nvSpPr>
        <dsp:cNvPr id="0" name=""/>
        <dsp:cNvSpPr/>
      </dsp:nvSpPr>
      <dsp:spPr>
        <a:xfrm>
          <a:off x="4979261" y="104345"/>
          <a:ext cx="366466" cy="2838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979261" y="161124"/>
        <a:ext cx="281298" cy="170337"/>
      </dsp:txXfrm>
    </dsp:sp>
    <dsp:sp modelId="{AB4739F8-9B70-41E9-B12D-FC1AAF3552E0}">
      <dsp:nvSpPr>
        <dsp:cNvPr id="0" name=""/>
        <dsp:cNvSpPr/>
      </dsp:nvSpPr>
      <dsp:spPr>
        <a:xfrm>
          <a:off x="5497845" y="18238"/>
          <a:ext cx="1140273" cy="250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Koristite šablon</a:t>
          </a:r>
        </a:p>
      </dsp:txBody>
      <dsp:txXfrm>
        <a:off x="5497845" y="18238"/>
        <a:ext cx="1140273" cy="456109"/>
      </dsp:txXfrm>
    </dsp:sp>
    <dsp:sp modelId="{DC89BC98-C04A-4A85-AB1F-E764CCB112F0}">
      <dsp:nvSpPr>
        <dsp:cNvPr id="0" name=""/>
        <dsp:cNvSpPr/>
      </dsp:nvSpPr>
      <dsp:spPr>
        <a:xfrm>
          <a:off x="5731395" y="474347"/>
          <a:ext cx="1140273" cy="334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bs-Latn-BA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Mogu li da koristim šablon</a:t>
          </a:r>
          <a:r>
            <a:rPr lang="en-US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bs-Latn-BA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 li je neko ovo radio ranije</a:t>
          </a: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</dsp:txBody>
      <dsp:txXfrm>
        <a:off x="5764792" y="507744"/>
        <a:ext cx="1073479" cy="3274006"/>
      </dsp:txXfrm>
    </dsp:sp>
    <dsp:sp modelId="{64B4CC99-4E25-4D58-B74B-6274205EA8F0}">
      <dsp:nvSpPr>
        <dsp:cNvPr id="0" name=""/>
        <dsp:cNvSpPr/>
      </dsp:nvSpPr>
      <dsp:spPr>
        <a:xfrm>
          <a:off x="6810980" y="104345"/>
          <a:ext cx="366466" cy="2838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810980" y="161124"/>
        <a:ext cx="281298" cy="170337"/>
      </dsp:txXfrm>
    </dsp:sp>
    <dsp:sp modelId="{F9157D11-D3A2-4172-8D32-81330F67E4A6}">
      <dsp:nvSpPr>
        <dsp:cNvPr id="0" name=""/>
        <dsp:cNvSpPr/>
      </dsp:nvSpPr>
      <dsp:spPr>
        <a:xfrm>
          <a:off x="7329564" y="18238"/>
          <a:ext cx="1140273" cy="250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Neka bude jednostavno</a:t>
          </a:r>
        </a:p>
      </dsp:txBody>
      <dsp:txXfrm>
        <a:off x="7329564" y="18238"/>
        <a:ext cx="1140273" cy="456109"/>
      </dsp:txXfrm>
    </dsp:sp>
    <dsp:sp modelId="{7D831D0A-B5FE-4AA8-91DF-8D94FE80D0B0}">
      <dsp:nvSpPr>
        <dsp:cNvPr id="0" name=""/>
        <dsp:cNvSpPr/>
      </dsp:nvSpPr>
      <dsp:spPr>
        <a:xfrm>
          <a:off x="7563114" y="474347"/>
          <a:ext cx="1140273" cy="334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Manje znači više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bs-Latn-BA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Zar nema previše boja</a:t>
          </a:r>
          <a:r>
            <a:rPr lang="en-US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bs-Latn-BA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Zar nema previše informacija?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596511" y="507744"/>
        <a:ext cx="1073479" cy="3274006"/>
      </dsp:txXfrm>
    </dsp:sp>
    <dsp:sp modelId="{62A99CCC-74FE-4F8A-ABD0-7595187600CB}">
      <dsp:nvSpPr>
        <dsp:cNvPr id="0" name=""/>
        <dsp:cNvSpPr/>
      </dsp:nvSpPr>
      <dsp:spPr>
        <a:xfrm>
          <a:off x="8642699" y="104345"/>
          <a:ext cx="366466" cy="2838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8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642699" y="161124"/>
        <a:ext cx="281298" cy="170337"/>
      </dsp:txXfrm>
    </dsp:sp>
    <dsp:sp modelId="{DFA76B2D-8918-484C-8478-521721DE21F3}">
      <dsp:nvSpPr>
        <dsp:cNvPr id="0" name=""/>
        <dsp:cNvSpPr/>
      </dsp:nvSpPr>
      <dsp:spPr>
        <a:xfrm>
          <a:off x="9161283" y="18238"/>
          <a:ext cx="1140273" cy="250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Ponovite i poboljšajte</a:t>
          </a:r>
        </a:p>
      </dsp:txBody>
      <dsp:txXfrm>
        <a:off x="9161283" y="18238"/>
        <a:ext cx="1140273" cy="456109"/>
      </dsp:txXfrm>
    </dsp:sp>
    <dsp:sp modelId="{A69F4DD6-5BB5-49A4-91EE-ABA367E7C4A8}">
      <dsp:nvSpPr>
        <dsp:cNvPr id="0" name=""/>
        <dsp:cNvSpPr/>
      </dsp:nvSpPr>
      <dsp:spPr>
        <a:xfrm>
          <a:off x="9394834" y="474347"/>
          <a:ext cx="1140273" cy="334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bs-Latn-BA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 li neko ima ideju kako to bollje uraditi</a:t>
          </a:r>
          <a:r>
            <a:rPr lang="pl-PL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4472C4"/>
            </a:buClr>
            <a:buChar char="•"/>
          </a:pPr>
          <a:r>
            <a:rPr lang="bs-Latn-BA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 li svi razumeju kontrolnu tablu</a:t>
          </a:r>
          <a:r>
            <a:rPr lang="en-US" sz="10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  <a:endParaRPr lang="pl-PL" sz="1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9428231" y="507744"/>
        <a:ext cx="1073479" cy="327400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7823A0-63A1-47AE-A376-A23A4B056BFB}">
      <dsp:nvSpPr>
        <dsp:cNvPr id="0" name=""/>
        <dsp:cNvSpPr/>
      </dsp:nvSpPr>
      <dsp:spPr>
        <a:xfrm>
          <a:off x="3424159" y="1982881"/>
          <a:ext cx="1336890" cy="13368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600" b="0" i="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Kontrolna tabla</a:t>
          </a:r>
        </a:p>
      </dsp:txBody>
      <dsp:txXfrm>
        <a:off x="3619942" y="2178664"/>
        <a:ext cx="945324" cy="945324"/>
      </dsp:txXfrm>
    </dsp:sp>
    <dsp:sp modelId="{8CC41FD3-98A3-4843-8507-B00B8CC1ACEF}">
      <dsp:nvSpPr>
        <dsp:cNvPr id="0" name=""/>
        <dsp:cNvSpPr/>
      </dsp:nvSpPr>
      <dsp:spPr>
        <a:xfrm rot="16200000">
          <a:off x="3887322" y="1379904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948907" y="1532397"/>
        <a:ext cx="287395" cy="272726"/>
      </dsp:txXfrm>
    </dsp:sp>
    <dsp:sp modelId="{CDD844DE-486E-4475-9332-4F4C2AB73FD3}">
      <dsp:nvSpPr>
        <dsp:cNvPr id="0" name=""/>
        <dsp:cNvSpPr/>
      </dsp:nvSpPr>
      <dsp:spPr>
        <a:xfrm>
          <a:off x="3491004" y="5028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Metrički podaci o korisnicima</a:t>
          </a:r>
        </a:p>
      </dsp:txBody>
      <dsp:txXfrm>
        <a:off x="3667209" y="181233"/>
        <a:ext cx="850791" cy="850791"/>
      </dsp:txXfrm>
    </dsp:sp>
    <dsp:sp modelId="{026B96CB-BBE9-499F-A886-0A42532972DD}">
      <dsp:nvSpPr>
        <dsp:cNvPr id="0" name=""/>
        <dsp:cNvSpPr/>
      </dsp:nvSpPr>
      <dsp:spPr>
        <a:xfrm rot="18900000">
          <a:off x="4625648" y="1685729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643686" y="1820184"/>
        <a:ext cx="287395" cy="272726"/>
      </dsp:txXfrm>
    </dsp:sp>
    <dsp:sp modelId="{89D9700C-E8D2-4360-9282-2AA0034D17C8}">
      <dsp:nvSpPr>
        <dsp:cNvPr id="0" name=""/>
        <dsp:cNvSpPr/>
      </dsp:nvSpPr>
      <dsp:spPr>
        <a:xfrm>
          <a:off x="4936823" y="603906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Finansijske informacije</a:t>
          </a:r>
        </a:p>
      </dsp:txBody>
      <dsp:txXfrm>
        <a:off x="5113028" y="780111"/>
        <a:ext cx="850791" cy="850791"/>
      </dsp:txXfrm>
    </dsp:sp>
    <dsp:sp modelId="{225D8F97-3250-4DFE-B407-0F426DF196ED}">
      <dsp:nvSpPr>
        <dsp:cNvPr id="0" name=""/>
        <dsp:cNvSpPr/>
      </dsp:nvSpPr>
      <dsp:spPr>
        <a:xfrm>
          <a:off x="4931473" y="2424055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931473" y="2514963"/>
        <a:ext cx="287395" cy="272726"/>
      </dsp:txXfrm>
    </dsp:sp>
    <dsp:sp modelId="{A9AFE207-6BDD-4C50-9F5A-74CDF5AEA1E4}">
      <dsp:nvSpPr>
        <dsp:cNvPr id="0" name=""/>
        <dsp:cNvSpPr/>
      </dsp:nvSpPr>
      <dsp:spPr>
        <a:xfrm>
          <a:off x="5535701" y="2049726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Informacije o prodaji</a:t>
          </a:r>
        </a:p>
      </dsp:txBody>
      <dsp:txXfrm>
        <a:off x="5711906" y="2225931"/>
        <a:ext cx="850791" cy="850791"/>
      </dsp:txXfrm>
    </dsp:sp>
    <dsp:sp modelId="{911F6DC7-4A09-4024-AD56-11B937D94FA3}">
      <dsp:nvSpPr>
        <dsp:cNvPr id="0" name=""/>
        <dsp:cNvSpPr/>
      </dsp:nvSpPr>
      <dsp:spPr>
        <a:xfrm rot="2700000">
          <a:off x="4625648" y="3162381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643686" y="3209742"/>
        <a:ext cx="287395" cy="272726"/>
      </dsp:txXfrm>
    </dsp:sp>
    <dsp:sp modelId="{E587FEE1-E05F-4D5A-A0F6-BD41F77C7D24}">
      <dsp:nvSpPr>
        <dsp:cNvPr id="0" name=""/>
        <dsp:cNvSpPr/>
      </dsp:nvSpPr>
      <dsp:spPr>
        <a:xfrm>
          <a:off x="4936823" y="3495545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Veb analitika</a:t>
          </a:r>
        </a:p>
      </dsp:txBody>
      <dsp:txXfrm>
        <a:off x="5113028" y="3671750"/>
        <a:ext cx="850791" cy="850791"/>
      </dsp:txXfrm>
    </dsp:sp>
    <dsp:sp modelId="{1EC8516C-7A82-4A59-900C-598B0C879A8D}">
      <dsp:nvSpPr>
        <dsp:cNvPr id="0" name=""/>
        <dsp:cNvSpPr/>
      </dsp:nvSpPr>
      <dsp:spPr>
        <a:xfrm rot="5400000">
          <a:off x="3887322" y="3468206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948907" y="3497530"/>
        <a:ext cx="287395" cy="272726"/>
      </dsp:txXfrm>
    </dsp:sp>
    <dsp:sp modelId="{6724F947-A572-42E6-8243-362153D2CCB4}">
      <dsp:nvSpPr>
        <dsp:cNvPr id="0" name=""/>
        <dsp:cNvSpPr/>
      </dsp:nvSpPr>
      <dsp:spPr>
        <a:xfrm>
          <a:off x="3491004" y="4094423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Informacjie o proizvodnji</a:t>
          </a:r>
        </a:p>
      </dsp:txBody>
      <dsp:txXfrm>
        <a:off x="3667209" y="4270628"/>
        <a:ext cx="850791" cy="850791"/>
      </dsp:txXfrm>
    </dsp:sp>
    <dsp:sp modelId="{649CB7E4-618F-4857-ACEE-A8228A27EA63}">
      <dsp:nvSpPr>
        <dsp:cNvPr id="0" name=""/>
        <dsp:cNvSpPr/>
      </dsp:nvSpPr>
      <dsp:spPr>
        <a:xfrm rot="8100000">
          <a:off x="3148996" y="3162381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10800000">
        <a:off x="3254127" y="3209742"/>
        <a:ext cx="287395" cy="272726"/>
      </dsp:txXfrm>
    </dsp:sp>
    <dsp:sp modelId="{2E48ABF5-7546-4AE6-86F7-0D97CBE1F869}">
      <dsp:nvSpPr>
        <dsp:cNvPr id="0" name=""/>
        <dsp:cNvSpPr/>
      </dsp:nvSpPr>
      <dsp:spPr>
        <a:xfrm>
          <a:off x="2045184" y="3495545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iz ljudskih resursa</a:t>
          </a:r>
        </a:p>
      </dsp:txBody>
      <dsp:txXfrm>
        <a:off x="2221389" y="3671750"/>
        <a:ext cx="850791" cy="850791"/>
      </dsp:txXfrm>
    </dsp:sp>
    <dsp:sp modelId="{60F5E54E-462A-4047-87FE-B05603905B92}">
      <dsp:nvSpPr>
        <dsp:cNvPr id="0" name=""/>
        <dsp:cNvSpPr/>
      </dsp:nvSpPr>
      <dsp:spPr>
        <a:xfrm rot="10800000">
          <a:off x="2843171" y="2424055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10800000">
        <a:off x="2966340" y="2514963"/>
        <a:ext cx="287395" cy="272726"/>
      </dsp:txXfrm>
    </dsp:sp>
    <dsp:sp modelId="{9A654545-DB72-48A3-B30F-1E9201F77562}">
      <dsp:nvSpPr>
        <dsp:cNvPr id="0" name=""/>
        <dsp:cNvSpPr/>
      </dsp:nvSpPr>
      <dsp:spPr>
        <a:xfrm>
          <a:off x="1446306" y="2049726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Marketinški učinak</a:t>
          </a:r>
        </a:p>
      </dsp:txBody>
      <dsp:txXfrm>
        <a:off x="1622511" y="2225931"/>
        <a:ext cx="850791" cy="850791"/>
      </dsp:txXfrm>
    </dsp:sp>
    <dsp:sp modelId="{2C28E73B-F0A5-48FC-8749-BE31941341F1}">
      <dsp:nvSpPr>
        <dsp:cNvPr id="0" name=""/>
        <dsp:cNvSpPr/>
      </dsp:nvSpPr>
      <dsp:spPr>
        <a:xfrm rot="13500000">
          <a:off x="3148996" y="1685729"/>
          <a:ext cx="410564" cy="4545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200" kern="12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10800000">
        <a:off x="3254127" y="1820184"/>
        <a:ext cx="287395" cy="272726"/>
      </dsp:txXfrm>
    </dsp:sp>
    <dsp:sp modelId="{E0A0236D-4AB6-4587-B3D8-9035A3C81DC3}">
      <dsp:nvSpPr>
        <dsp:cNvPr id="0" name=""/>
        <dsp:cNvSpPr/>
      </dsp:nvSpPr>
      <dsp:spPr>
        <a:xfrm>
          <a:off x="2045184" y="603906"/>
          <a:ext cx="1203201" cy="12032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b="0" i="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Informacjie o logistici</a:t>
          </a:r>
        </a:p>
      </dsp:txBody>
      <dsp:txXfrm>
        <a:off x="2221389" y="780111"/>
        <a:ext cx="850791" cy="8507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6D039-AA73-432B-AA8C-B3C0B9388D24}">
      <dsp:nvSpPr>
        <dsp:cNvPr id="0" name=""/>
        <dsp:cNvSpPr/>
      </dsp:nvSpPr>
      <dsp:spPr>
        <a:xfrm>
          <a:off x="3979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MS Excel</a:t>
          </a:r>
        </a:p>
      </dsp:txBody>
      <dsp:txXfrm>
        <a:off x="3979" y="433829"/>
        <a:ext cx="2154880" cy="1292928"/>
      </dsp:txXfrm>
    </dsp:sp>
    <dsp:sp modelId="{62749486-20FA-4695-816F-2B049383D7A4}">
      <dsp:nvSpPr>
        <dsp:cNvPr id="0" name=""/>
        <dsp:cNvSpPr/>
      </dsp:nvSpPr>
      <dsp:spPr>
        <a:xfrm>
          <a:off x="2374348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Power BI</a:t>
          </a:r>
        </a:p>
      </dsp:txBody>
      <dsp:txXfrm>
        <a:off x="2374348" y="433829"/>
        <a:ext cx="2154880" cy="1292928"/>
      </dsp:txXfrm>
    </dsp:sp>
    <dsp:sp modelId="{E558D0CF-3350-40E4-9987-AA37972A5BEC}">
      <dsp:nvSpPr>
        <dsp:cNvPr id="0" name=""/>
        <dsp:cNvSpPr/>
      </dsp:nvSpPr>
      <dsp:spPr>
        <a:xfrm>
          <a:off x="4744716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Qlik</a:t>
          </a:r>
          <a:endParaRPr lang="pl-PL" sz="29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744716" y="433829"/>
        <a:ext cx="2154880" cy="1292928"/>
      </dsp:txXfrm>
    </dsp:sp>
    <dsp:sp modelId="{0F6F5F9D-8C7F-475A-87B3-EC6B2D6B8189}">
      <dsp:nvSpPr>
        <dsp:cNvPr id="0" name=""/>
        <dsp:cNvSpPr/>
      </dsp:nvSpPr>
      <dsp:spPr>
        <a:xfrm>
          <a:off x="7115084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Tableau</a:t>
          </a:r>
        </a:p>
      </dsp:txBody>
      <dsp:txXfrm>
        <a:off x="7115084" y="433829"/>
        <a:ext cx="2154880" cy="1292928"/>
      </dsp:txXfrm>
    </dsp:sp>
    <dsp:sp modelId="{2C2200BB-AD5E-459D-B389-CECC9FB32CEB}">
      <dsp:nvSpPr>
        <dsp:cNvPr id="0" name=""/>
        <dsp:cNvSpPr/>
      </dsp:nvSpPr>
      <dsp:spPr>
        <a:xfrm>
          <a:off x="9485452" y="433829"/>
          <a:ext cx="2154880" cy="1292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Google Data Studio</a:t>
          </a:r>
        </a:p>
      </dsp:txBody>
      <dsp:txXfrm>
        <a:off x="9485452" y="433829"/>
        <a:ext cx="2154880" cy="12929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5CFB60-F867-439B-936C-C26D308CD046}">
      <dsp:nvSpPr>
        <dsp:cNvPr id="0" name=""/>
        <dsp:cNvSpPr/>
      </dsp:nvSpPr>
      <dsp:spPr>
        <a:xfrm>
          <a:off x="1925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Kolona / bar dijagram</a:t>
          </a:r>
        </a:p>
      </dsp:txBody>
      <dsp:txXfrm>
        <a:off x="34333" y="271702"/>
        <a:ext cx="2148183" cy="1041683"/>
      </dsp:txXfrm>
    </dsp:sp>
    <dsp:sp modelId="{1E372CA9-3836-4022-94AA-56E90B7377FC}">
      <dsp:nvSpPr>
        <dsp:cNvPr id="0" name=""/>
        <dsp:cNvSpPr/>
      </dsp:nvSpPr>
      <dsp:spPr>
        <a:xfrm>
          <a:off x="223225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72D01F-60DD-4AFE-A009-9FD99C2301F9}">
      <dsp:nvSpPr>
        <dsp:cNvPr id="0" name=""/>
        <dsp:cNvSpPr/>
      </dsp:nvSpPr>
      <dsp:spPr>
        <a:xfrm>
          <a:off x="444525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tokom vremena</a:t>
          </a:r>
        </a:p>
      </dsp:txBody>
      <dsp:txXfrm>
        <a:off x="476933" y="1654827"/>
        <a:ext cx="1705583" cy="1041683"/>
      </dsp:txXfrm>
    </dsp:sp>
    <dsp:sp modelId="{E5A054D3-3018-4200-BB1A-A064512C6C62}">
      <dsp:nvSpPr>
        <dsp:cNvPr id="0" name=""/>
        <dsp:cNvSpPr/>
      </dsp:nvSpPr>
      <dsp:spPr>
        <a:xfrm>
          <a:off x="223225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021133-54C2-47E4-9DA1-212588253142}">
      <dsp:nvSpPr>
        <dsp:cNvPr id="0" name=""/>
        <dsp:cNvSpPr/>
      </dsp:nvSpPr>
      <dsp:spPr>
        <a:xfrm>
          <a:off x="444525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 kategoriji</a:t>
          </a:r>
        </a:p>
      </dsp:txBody>
      <dsp:txXfrm>
        <a:off x="476933" y="3037951"/>
        <a:ext cx="1705583" cy="1041683"/>
      </dsp:txXfrm>
    </dsp:sp>
    <dsp:sp modelId="{5E6E05DC-5852-425F-9B02-7D262E3F453B}">
      <dsp:nvSpPr>
        <dsp:cNvPr id="0" name=""/>
        <dsp:cNvSpPr/>
      </dsp:nvSpPr>
      <dsp:spPr>
        <a:xfrm>
          <a:off x="2768175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Kružni grafikon</a:t>
          </a:r>
        </a:p>
      </dsp:txBody>
      <dsp:txXfrm>
        <a:off x="2800583" y="271702"/>
        <a:ext cx="2148183" cy="1041683"/>
      </dsp:txXfrm>
    </dsp:sp>
    <dsp:sp modelId="{2668D2F1-58E9-4777-A3BE-75616C802311}">
      <dsp:nvSpPr>
        <dsp:cNvPr id="0" name=""/>
        <dsp:cNvSpPr/>
      </dsp:nvSpPr>
      <dsp:spPr>
        <a:xfrm>
          <a:off x="2989475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9B7CF6-FB95-4ADC-80AF-CD2CD8E96C6A}">
      <dsp:nvSpPr>
        <dsp:cNvPr id="0" name=""/>
        <dsp:cNvSpPr/>
      </dsp:nvSpPr>
      <dsp:spPr>
        <a:xfrm>
          <a:off x="3210775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Učešće </a:t>
          </a:r>
        </a:p>
      </dsp:txBody>
      <dsp:txXfrm>
        <a:off x="3243183" y="1654827"/>
        <a:ext cx="1705583" cy="1041683"/>
      </dsp:txXfrm>
    </dsp:sp>
    <dsp:sp modelId="{9D137D90-62AA-40C5-B947-357E5688D22B}">
      <dsp:nvSpPr>
        <dsp:cNvPr id="0" name=""/>
        <dsp:cNvSpPr/>
      </dsp:nvSpPr>
      <dsp:spPr>
        <a:xfrm>
          <a:off x="2989475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8AD5BE-361A-4D9B-86DF-5F56618A4E29}">
      <dsp:nvSpPr>
        <dsp:cNvPr id="0" name=""/>
        <dsp:cNvSpPr/>
      </dsp:nvSpPr>
      <dsp:spPr>
        <a:xfrm>
          <a:off x="3210775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 kategoriji</a:t>
          </a:r>
        </a:p>
      </dsp:txBody>
      <dsp:txXfrm>
        <a:off x="3243183" y="3037951"/>
        <a:ext cx="1705583" cy="1041683"/>
      </dsp:txXfrm>
    </dsp:sp>
    <dsp:sp modelId="{0D0AED5F-EC08-4FC2-AF6A-E95BFD758561}">
      <dsp:nvSpPr>
        <dsp:cNvPr id="0" name=""/>
        <dsp:cNvSpPr/>
      </dsp:nvSpPr>
      <dsp:spPr>
        <a:xfrm>
          <a:off x="5534424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Linijski grafikon</a:t>
          </a:r>
        </a:p>
      </dsp:txBody>
      <dsp:txXfrm>
        <a:off x="5566832" y="271702"/>
        <a:ext cx="2148183" cy="1041683"/>
      </dsp:txXfrm>
    </dsp:sp>
    <dsp:sp modelId="{1DD92CED-FB23-463C-9F2D-A702C103517C}">
      <dsp:nvSpPr>
        <dsp:cNvPr id="0" name=""/>
        <dsp:cNvSpPr/>
      </dsp:nvSpPr>
      <dsp:spPr>
        <a:xfrm>
          <a:off x="5755724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06EB73-61CF-4F94-8486-C3FF1C62BD5E}">
      <dsp:nvSpPr>
        <dsp:cNvPr id="0" name=""/>
        <dsp:cNvSpPr/>
      </dsp:nvSpPr>
      <dsp:spPr>
        <a:xfrm>
          <a:off x="5977024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tokom vremena</a:t>
          </a:r>
        </a:p>
      </dsp:txBody>
      <dsp:txXfrm>
        <a:off x="6009432" y="1654827"/>
        <a:ext cx="1705583" cy="1041683"/>
      </dsp:txXfrm>
    </dsp:sp>
    <dsp:sp modelId="{29143984-B0E2-45AC-AD2A-5A364407CA8A}">
      <dsp:nvSpPr>
        <dsp:cNvPr id="0" name=""/>
        <dsp:cNvSpPr/>
      </dsp:nvSpPr>
      <dsp:spPr>
        <a:xfrm>
          <a:off x="5755724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B495F-DF63-456B-8097-0845442D10B3}">
      <dsp:nvSpPr>
        <dsp:cNvPr id="0" name=""/>
        <dsp:cNvSpPr/>
      </dsp:nvSpPr>
      <dsp:spPr>
        <a:xfrm>
          <a:off x="5977024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Trendovi</a:t>
          </a:r>
        </a:p>
      </dsp:txBody>
      <dsp:txXfrm>
        <a:off x="6009432" y="3037951"/>
        <a:ext cx="1705583" cy="1041683"/>
      </dsp:txXfrm>
    </dsp:sp>
    <dsp:sp modelId="{F3790CD4-C939-4F46-9710-E1A844E974EB}">
      <dsp:nvSpPr>
        <dsp:cNvPr id="0" name=""/>
        <dsp:cNvSpPr/>
      </dsp:nvSpPr>
      <dsp:spPr>
        <a:xfrm>
          <a:off x="8300674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Berzanski grafikon</a:t>
          </a:r>
        </a:p>
      </dsp:txBody>
      <dsp:txXfrm>
        <a:off x="8333082" y="271702"/>
        <a:ext cx="2148183" cy="1041683"/>
      </dsp:txXfrm>
    </dsp:sp>
    <dsp:sp modelId="{1BA2E27D-1DB5-4754-81BA-833B78B6E9A4}">
      <dsp:nvSpPr>
        <dsp:cNvPr id="0" name=""/>
        <dsp:cNvSpPr/>
      </dsp:nvSpPr>
      <dsp:spPr>
        <a:xfrm>
          <a:off x="8521974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CC9D5-5F7F-481D-948E-67242726AEB1}">
      <dsp:nvSpPr>
        <dsp:cNvPr id="0" name=""/>
        <dsp:cNvSpPr/>
      </dsp:nvSpPr>
      <dsp:spPr>
        <a:xfrm>
          <a:off x="8743274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tokom vremena</a:t>
          </a:r>
        </a:p>
      </dsp:txBody>
      <dsp:txXfrm>
        <a:off x="8775682" y="1654827"/>
        <a:ext cx="1705583" cy="1041683"/>
      </dsp:txXfrm>
    </dsp:sp>
    <dsp:sp modelId="{F316625D-3C43-4CE6-9CBA-F46DCA0C5DFD}">
      <dsp:nvSpPr>
        <dsp:cNvPr id="0" name=""/>
        <dsp:cNvSpPr/>
      </dsp:nvSpPr>
      <dsp:spPr>
        <a:xfrm>
          <a:off x="8521974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5431F7-EBA8-4B39-9149-AAC4279481E3}">
      <dsp:nvSpPr>
        <dsp:cNvPr id="0" name=""/>
        <dsp:cNvSpPr/>
      </dsp:nvSpPr>
      <dsp:spPr>
        <a:xfrm>
          <a:off x="8743274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Odstupanja </a:t>
          </a:r>
        </a:p>
      </dsp:txBody>
      <dsp:txXfrm>
        <a:off x="8775682" y="3037951"/>
        <a:ext cx="1705583" cy="10416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19009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</a:p>
      </dsp:txBody>
      <dsp:txXfrm>
        <a:off x="23808" y="213460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987988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18746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Tačno pokazuje meru vremena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210833"/>
        <a:ext cx="1229897" cy="751158"/>
      </dsp:txXfrm>
    </dsp:sp>
    <dsp:sp modelId="{614E1198-03ED-4E24-9A7F-EF51B3D95107}">
      <dsp:nvSpPr>
        <dsp:cNvPr id="0" name=""/>
        <dsp:cNvSpPr/>
      </dsp:nvSpPr>
      <dsp:spPr>
        <a:xfrm>
          <a:off x="160018" y="987988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AFF93A-BDD3-41B1-A790-D7799C525F4A}">
      <dsp:nvSpPr>
        <dsp:cNvPr id="0" name=""/>
        <dsp:cNvSpPr/>
      </dsp:nvSpPr>
      <dsp:spPr>
        <a:xfrm>
          <a:off x="319597" y="218483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poređenje veličina kategorija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208206"/>
        <a:ext cx="1229897" cy="751158"/>
      </dsp:txXfrm>
    </dsp:sp>
    <dsp:sp modelId="{16517FBC-D775-4D3A-B4B5-184368782E23}">
      <dsp:nvSpPr>
        <dsp:cNvPr id="0" name=""/>
        <dsp:cNvSpPr/>
      </dsp:nvSpPr>
      <dsp:spPr>
        <a:xfrm>
          <a:off x="160018" y="987988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477067-8CBE-4211-9690-726987286D4C}">
      <dsp:nvSpPr>
        <dsp:cNvPr id="0" name=""/>
        <dsp:cNvSpPr/>
      </dsp:nvSpPr>
      <dsp:spPr>
        <a:xfrm>
          <a:off x="319597" y="3182209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Ef</a:t>
          </a: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ektivno u prikazivanju podataka o procentima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3205579"/>
        <a:ext cx="1229897" cy="751158"/>
      </dsp:txXfrm>
    </dsp:sp>
    <dsp:sp modelId="{80F623E0-DE7A-446E-8ADE-425C71121AFB}">
      <dsp:nvSpPr>
        <dsp:cNvPr id="0" name=""/>
        <dsp:cNvSpPr/>
      </dsp:nvSpPr>
      <dsp:spPr>
        <a:xfrm>
          <a:off x="160018" y="987988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4D240-6136-4C68-8E70-9BD9E1DB8CEC}">
      <dsp:nvSpPr>
        <dsp:cNvPr id="0" name=""/>
        <dsp:cNvSpPr/>
      </dsp:nvSpPr>
      <dsp:spPr>
        <a:xfrm>
          <a:off x="319597" y="4179582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Dostupan široj zajednici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4202952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19009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213460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987988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18746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Pogodno za analizu trendova</a:t>
          </a:r>
        </a:p>
      </dsp:txBody>
      <dsp:txXfrm>
        <a:off x="2337714" y="1210833"/>
        <a:ext cx="1229897" cy="751158"/>
      </dsp:txXfrm>
    </dsp:sp>
    <dsp:sp modelId="{AFD1891F-615F-40FB-A161-F8F0A7C871C1}">
      <dsp:nvSpPr>
        <dsp:cNvPr id="0" name=""/>
        <dsp:cNvSpPr/>
      </dsp:nvSpPr>
      <dsp:spPr>
        <a:xfrm>
          <a:off x="2154764" y="987988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B20CD3-6F71-4A49-B67A-CCC8864D76DE}">
      <dsp:nvSpPr>
        <dsp:cNvPr id="0" name=""/>
        <dsp:cNvSpPr/>
      </dsp:nvSpPr>
      <dsp:spPr>
        <a:xfrm>
          <a:off x="2314344" y="218483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predstavljanje odnosa između varijabli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208206"/>
        <a:ext cx="1229897" cy="7511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</a:p>
      </dsp:txBody>
      <dsp:txXfrm>
        <a:off x="23808" y="49124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Tačno pokazuje meru vremena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046497"/>
        <a:ext cx="1229897" cy="751158"/>
      </dsp:txXfrm>
    </dsp:sp>
    <dsp:sp modelId="{614E1198-03ED-4E24-9A7F-EF51B3D95107}">
      <dsp:nvSpPr>
        <dsp:cNvPr id="0" name=""/>
        <dsp:cNvSpPr/>
      </dsp:nvSpPr>
      <dsp:spPr>
        <a:xfrm>
          <a:off x="160018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AFF93A-BDD3-41B1-A790-D7799C525F4A}">
      <dsp:nvSpPr>
        <dsp:cNvPr id="0" name=""/>
        <dsp:cNvSpPr/>
      </dsp:nvSpPr>
      <dsp:spPr>
        <a:xfrm>
          <a:off x="319597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poređenje veličina kategorija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043870"/>
        <a:ext cx="1229897" cy="751158"/>
      </dsp:txXfrm>
    </dsp:sp>
    <dsp:sp modelId="{16517FBC-D775-4D3A-B4B5-184368782E23}">
      <dsp:nvSpPr>
        <dsp:cNvPr id="0" name=""/>
        <dsp:cNvSpPr/>
      </dsp:nvSpPr>
      <dsp:spPr>
        <a:xfrm>
          <a:off x="160018" y="823652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477067-8CBE-4211-9690-726987286D4C}">
      <dsp:nvSpPr>
        <dsp:cNvPr id="0" name=""/>
        <dsp:cNvSpPr/>
      </dsp:nvSpPr>
      <dsp:spPr>
        <a:xfrm>
          <a:off x="319597" y="301787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Ef</a:t>
          </a: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ektivno u prikazivanju podataka o procentima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3041243"/>
        <a:ext cx="1229897" cy="751158"/>
      </dsp:txXfrm>
    </dsp:sp>
    <dsp:sp modelId="{80F623E0-DE7A-446E-8ADE-425C71121AFB}">
      <dsp:nvSpPr>
        <dsp:cNvPr id="0" name=""/>
        <dsp:cNvSpPr/>
      </dsp:nvSpPr>
      <dsp:spPr>
        <a:xfrm>
          <a:off x="160018" y="823652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4D240-6136-4C68-8E70-9BD9E1DB8CEC}">
      <dsp:nvSpPr>
        <dsp:cNvPr id="0" name=""/>
        <dsp:cNvSpPr/>
      </dsp:nvSpPr>
      <dsp:spPr>
        <a:xfrm>
          <a:off x="319597" y="401524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Dostupan široj zajednici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4038616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49124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Pogodno za analizu trendova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046497"/>
        <a:ext cx="1229897" cy="751158"/>
      </dsp:txXfrm>
    </dsp:sp>
    <dsp:sp modelId="{AFD1891F-615F-40FB-A161-F8F0A7C871C1}">
      <dsp:nvSpPr>
        <dsp:cNvPr id="0" name=""/>
        <dsp:cNvSpPr/>
      </dsp:nvSpPr>
      <dsp:spPr>
        <a:xfrm>
          <a:off x="2154764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B20CD3-6F71-4A49-B67A-CCC8864D76DE}">
      <dsp:nvSpPr>
        <dsp:cNvPr id="0" name=""/>
        <dsp:cNvSpPr/>
      </dsp:nvSpPr>
      <dsp:spPr>
        <a:xfrm>
          <a:off x="2314344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predstavljanje odnosa između varijabli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043870"/>
        <a:ext cx="1229897" cy="7511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52444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</a:p>
      </dsp:txBody>
      <dsp:txXfrm>
        <a:off x="23808" y="547810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1322339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52181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poređenje veličina kategorija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545183"/>
        <a:ext cx="1229897" cy="751158"/>
      </dsp:txXfrm>
    </dsp:sp>
    <dsp:sp modelId="{F462288B-2EB2-4067-B73B-1F914914FF71}">
      <dsp:nvSpPr>
        <dsp:cNvPr id="0" name=""/>
        <dsp:cNvSpPr/>
      </dsp:nvSpPr>
      <dsp:spPr>
        <a:xfrm>
          <a:off x="160018" y="1322339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EE8216-8555-4F2A-948B-14E958652647}">
      <dsp:nvSpPr>
        <dsp:cNvPr id="0" name=""/>
        <dsp:cNvSpPr/>
      </dsp:nvSpPr>
      <dsp:spPr>
        <a:xfrm>
          <a:off x="319597" y="251918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Efektivno u prikazivanju podataka o procentima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542556"/>
        <a:ext cx="1229897" cy="751158"/>
      </dsp:txXfrm>
    </dsp:sp>
    <dsp:sp modelId="{C2186E4A-922F-47D2-BAF2-E3E352CC081D}">
      <dsp:nvSpPr>
        <dsp:cNvPr id="0" name=""/>
        <dsp:cNvSpPr/>
      </dsp:nvSpPr>
      <dsp:spPr>
        <a:xfrm>
          <a:off x="160018" y="1322339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8D52FB-DD29-44AF-A562-F8AD1D59F89E}">
      <dsp:nvSpPr>
        <dsp:cNvPr id="0" name=""/>
        <dsp:cNvSpPr/>
      </dsp:nvSpPr>
      <dsp:spPr>
        <a:xfrm>
          <a:off x="319597" y="3516559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Dostupan široj zajednici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3539929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524440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547810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1322339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52181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Pogodno za analizu trendova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545183"/>
        <a:ext cx="1229897" cy="751158"/>
      </dsp:txXfrm>
    </dsp:sp>
    <dsp:sp modelId="{A0EC4035-CE13-4F33-AA67-BD760BDFD512}">
      <dsp:nvSpPr>
        <dsp:cNvPr id="0" name=""/>
        <dsp:cNvSpPr/>
      </dsp:nvSpPr>
      <dsp:spPr>
        <a:xfrm>
          <a:off x="2154764" y="1322339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3ED950-05F1-4DFC-A1E1-180C85A27C9A}">
      <dsp:nvSpPr>
        <dsp:cNvPr id="0" name=""/>
        <dsp:cNvSpPr/>
      </dsp:nvSpPr>
      <dsp:spPr>
        <a:xfrm>
          <a:off x="2314344" y="251918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Tačno pokazuje meru vremena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542556"/>
        <a:ext cx="1229897" cy="751158"/>
      </dsp:txXfrm>
    </dsp:sp>
    <dsp:sp modelId="{D6CEEA7A-808A-496A-A95D-E3E350A663F8}">
      <dsp:nvSpPr>
        <dsp:cNvPr id="0" name=""/>
        <dsp:cNvSpPr/>
      </dsp:nvSpPr>
      <dsp:spPr>
        <a:xfrm>
          <a:off x="2154764" y="1322339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26CBFA-9571-41E2-A9B2-B458B15E5D9B}">
      <dsp:nvSpPr>
        <dsp:cNvPr id="0" name=""/>
        <dsp:cNvSpPr/>
      </dsp:nvSpPr>
      <dsp:spPr>
        <a:xfrm>
          <a:off x="2314344" y="3516559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predstavljanje odnosa između varijabli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3539929"/>
        <a:ext cx="1229897" cy="7511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</a:p>
      </dsp:txBody>
      <dsp:txXfrm>
        <a:off x="23808" y="49124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Pogodno za analizu trendova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046497"/>
        <a:ext cx="1229897" cy="751158"/>
      </dsp:txXfrm>
    </dsp:sp>
    <dsp:sp modelId="{90BB0C18-A370-443A-BCB1-EB0DDC36EF8C}">
      <dsp:nvSpPr>
        <dsp:cNvPr id="0" name=""/>
        <dsp:cNvSpPr/>
      </dsp:nvSpPr>
      <dsp:spPr>
        <a:xfrm>
          <a:off x="160018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6D66F8-4EAE-451C-BB8F-090ED50BCB23}">
      <dsp:nvSpPr>
        <dsp:cNvPr id="0" name=""/>
        <dsp:cNvSpPr/>
      </dsp:nvSpPr>
      <dsp:spPr>
        <a:xfrm>
          <a:off x="319597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Tačno pokazuje meru vremena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043870"/>
        <a:ext cx="1229897" cy="751158"/>
      </dsp:txXfrm>
    </dsp:sp>
    <dsp:sp modelId="{2778428F-101D-435E-B2D8-59DFF43F0714}">
      <dsp:nvSpPr>
        <dsp:cNvPr id="0" name=""/>
        <dsp:cNvSpPr/>
      </dsp:nvSpPr>
      <dsp:spPr>
        <a:xfrm>
          <a:off x="160018" y="823652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343163-523C-44D9-9399-B48A97C62674}">
      <dsp:nvSpPr>
        <dsp:cNvPr id="0" name=""/>
        <dsp:cNvSpPr/>
      </dsp:nvSpPr>
      <dsp:spPr>
        <a:xfrm>
          <a:off x="319597" y="301787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predstavljanje odnosa između varijabli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3041243"/>
        <a:ext cx="1229897" cy="751158"/>
      </dsp:txXfrm>
    </dsp:sp>
    <dsp:sp modelId="{51D6A654-8B8A-4AE9-B28D-79542879A6ED}">
      <dsp:nvSpPr>
        <dsp:cNvPr id="0" name=""/>
        <dsp:cNvSpPr/>
      </dsp:nvSpPr>
      <dsp:spPr>
        <a:xfrm>
          <a:off x="160018" y="823652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1E1B1A-346A-4F08-82B2-027CD9E6F718}">
      <dsp:nvSpPr>
        <dsp:cNvPr id="0" name=""/>
        <dsp:cNvSpPr/>
      </dsp:nvSpPr>
      <dsp:spPr>
        <a:xfrm>
          <a:off x="319597" y="401524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Dostupan široj zajednici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4038616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49124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poređenje veličina kategorija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046497"/>
        <a:ext cx="1229897" cy="751158"/>
      </dsp:txXfrm>
    </dsp:sp>
    <dsp:sp modelId="{807ABD12-3AA0-4D7D-9DEB-D6377FB97992}">
      <dsp:nvSpPr>
        <dsp:cNvPr id="0" name=""/>
        <dsp:cNvSpPr/>
      </dsp:nvSpPr>
      <dsp:spPr>
        <a:xfrm>
          <a:off x="2154764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38529E-A3E7-4DD8-9C5C-0EBA38F77684}">
      <dsp:nvSpPr>
        <dsp:cNvPr id="0" name=""/>
        <dsp:cNvSpPr/>
      </dsp:nvSpPr>
      <dsp:spPr>
        <a:xfrm>
          <a:off x="2314344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Efektivno u prikazivanju podataka o procentima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043870"/>
        <a:ext cx="1229897" cy="75115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91D3-9D5D-483B-A4E5-B4E92516F743}">
      <dsp:nvSpPr>
        <dsp:cNvPr id="0" name=""/>
        <dsp:cNvSpPr/>
      </dsp:nvSpPr>
      <dsp:spPr>
        <a:xfrm>
          <a:off x="438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</a:t>
          </a:r>
        </a:p>
      </dsp:txBody>
      <dsp:txXfrm>
        <a:off x="23808" y="49124"/>
        <a:ext cx="1549056" cy="751158"/>
      </dsp:txXfrm>
    </dsp:sp>
    <dsp:sp modelId="{A6DA6C8D-EE80-4BE5-9418-1AC7B413B3AD}">
      <dsp:nvSpPr>
        <dsp:cNvPr id="0" name=""/>
        <dsp:cNvSpPr/>
      </dsp:nvSpPr>
      <dsp:spPr>
        <a:xfrm>
          <a:off x="160018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11E48-7493-4C99-B508-05A317D488AD}">
      <dsp:nvSpPr>
        <dsp:cNvPr id="0" name=""/>
        <dsp:cNvSpPr/>
      </dsp:nvSpPr>
      <dsp:spPr>
        <a:xfrm>
          <a:off x="319597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Pogodno za analizu trendova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1046497"/>
        <a:ext cx="1229897" cy="751158"/>
      </dsp:txXfrm>
    </dsp:sp>
    <dsp:sp modelId="{90BB0C18-A370-443A-BCB1-EB0DDC36EF8C}">
      <dsp:nvSpPr>
        <dsp:cNvPr id="0" name=""/>
        <dsp:cNvSpPr/>
      </dsp:nvSpPr>
      <dsp:spPr>
        <a:xfrm>
          <a:off x="160018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6D66F8-4EAE-451C-BB8F-090ED50BCB23}">
      <dsp:nvSpPr>
        <dsp:cNvPr id="0" name=""/>
        <dsp:cNvSpPr/>
      </dsp:nvSpPr>
      <dsp:spPr>
        <a:xfrm>
          <a:off x="319597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Tačno pokazuje meru vremena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2043870"/>
        <a:ext cx="1229897" cy="751158"/>
      </dsp:txXfrm>
    </dsp:sp>
    <dsp:sp modelId="{2778428F-101D-435E-B2D8-59DFF43F0714}">
      <dsp:nvSpPr>
        <dsp:cNvPr id="0" name=""/>
        <dsp:cNvSpPr/>
      </dsp:nvSpPr>
      <dsp:spPr>
        <a:xfrm>
          <a:off x="160018" y="823652"/>
          <a:ext cx="159579" cy="2593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170"/>
              </a:lnTo>
              <a:lnTo>
                <a:pt x="159579" y="25931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343163-523C-44D9-9399-B48A97C62674}">
      <dsp:nvSpPr>
        <dsp:cNvPr id="0" name=""/>
        <dsp:cNvSpPr/>
      </dsp:nvSpPr>
      <dsp:spPr>
        <a:xfrm>
          <a:off x="319597" y="3017873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Dobro za predstavljanje odnosa između varijabli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3041243"/>
        <a:ext cx="1229897" cy="751158"/>
      </dsp:txXfrm>
    </dsp:sp>
    <dsp:sp modelId="{51D6A654-8B8A-4AE9-B28D-79542879A6ED}">
      <dsp:nvSpPr>
        <dsp:cNvPr id="0" name=""/>
        <dsp:cNvSpPr/>
      </dsp:nvSpPr>
      <dsp:spPr>
        <a:xfrm>
          <a:off x="160018" y="823652"/>
          <a:ext cx="159579" cy="359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0543"/>
              </a:lnTo>
              <a:lnTo>
                <a:pt x="159579" y="35905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1E1B1A-346A-4F08-82B2-027CD9E6F718}">
      <dsp:nvSpPr>
        <dsp:cNvPr id="0" name=""/>
        <dsp:cNvSpPr/>
      </dsp:nvSpPr>
      <dsp:spPr>
        <a:xfrm>
          <a:off x="319597" y="4015246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Dostupan široj zajednici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42967" y="4038616"/>
        <a:ext cx="1229897" cy="751158"/>
      </dsp:txXfrm>
    </dsp:sp>
    <dsp:sp modelId="{711AF815-6A78-40D9-9A60-3120A6DF5813}">
      <dsp:nvSpPr>
        <dsp:cNvPr id="0" name=""/>
        <dsp:cNvSpPr/>
      </dsp:nvSpPr>
      <dsp:spPr>
        <a:xfrm>
          <a:off x="1995184" y="25754"/>
          <a:ext cx="1595796" cy="797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Ne</a:t>
          </a:r>
        </a:p>
      </dsp:txBody>
      <dsp:txXfrm>
        <a:off x="2018554" y="49124"/>
        <a:ext cx="1549056" cy="751158"/>
      </dsp:txXfrm>
    </dsp:sp>
    <dsp:sp modelId="{965F44DB-625E-4B0E-87E0-14B2507F9DD9}">
      <dsp:nvSpPr>
        <dsp:cNvPr id="0" name=""/>
        <dsp:cNvSpPr/>
      </dsp:nvSpPr>
      <dsp:spPr>
        <a:xfrm>
          <a:off x="2154764" y="823652"/>
          <a:ext cx="159579" cy="598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423"/>
              </a:lnTo>
              <a:lnTo>
                <a:pt x="159579" y="598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E92D9-1C60-40FC-9AC8-636CF863322C}">
      <dsp:nvSpPr>
        <dsp:cNvPr id="0" name=""/>
        <dsp:cNvSpPr/>
      </dsp:nvSpPr>
      <dsp:spPr>
        <a:xfrm>
          <a:off x="2314344" y="1023127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Savršeno za poređenje veličina kategorija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1046497"/>
        <a:ext cx="1229897" cy="751158"/>
      </dsp:txXfrm>
    </dsp:sp>
    <dsp:sp modelId="{BD4832F3-B63A-4011-8CE8-C43CB2A1C100}">
      <dsp:nvSpPr>
        <dsp:cNvPr id="0" name=""/>
        <dsp:cNvSpPr/>
      </dsp:nvSpPr>
      <dsp:spPr>
        <a:xfrm>
          <a:off x="2154764" y="823652"/>
          <a:ext cx="159579" cy="1595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5796"/>
              </a:lnTo>
              <a:lnTo>
                <a:pt x="159579" y="1595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D40104-C214-402C-80A0-425D42783DB9}">
      <dsp:nvSpPr>
        <dsp:cNvPr id="0" name=""/>
        <dsp:cNvSpPr/>
      </dsp:nvSpPr>
      <dsp:spPr>
        <a:xfrm>
          <a:off x="2314344" y="2020500"/>
          <a:ext cx="1276637" cy="7978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200" b="1" i="0" u="none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Efektivno u prikazivanju podataka o procentima</a:t>
          </a:r>
          <a:endParaRPr lang="pl-PL" sz="1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7714" y="2043870"/>
        <a:ext cx="1229897" cy="75115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045188-2BE8-4342-B8D7-372B70965496}">
      <dsp:nvSpPr>
        <dsp:cNvPr id="0" name=""/>
        <dsp:cNvSpPr/>
      </dsp:nvSpPr>
      <dsp:spPr>
        <a:xfrm>
          <a:off x="1925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Radarski grafikon</a:t>
          </a:r>
        </a:p>
      </dsp:txBody>
      <dsp:txXfrm>
        <a:off x="34333" y="271702"/>
        <a:ext cx="2148183" cy="1041683"/>
      </dsp:txXfrm>
    </dsp:sp>
    <dsp:sp modelId="{2668D2F1-58E9-4777-A3BE-75616C802311}">
      <dsp:nvSpPr>
        <dsp:cNvPr id="0" name=""/>
        <dsp:cNvSpPr/>
      </dsp:nvSpPr>
      <dsp:spPr>
        <a:xfrm>
          <a:off x="223225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9B7CF6-FB95-4ADC-80AF-CD2CD8E96C6A}">
      <dsp:nvSpPr>
        <dsp:cNvPr id="0" name=""/>
        <dsp:cNvSpPr/>
      </dsp:nvSpPr>
      <dsp:spPr>
        <a:xfrm>
          <a:off x="444525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Ocene karakteristika</a:t>
          </a:r>
        </a:p>
      </dsp:txBody>
      <dsp:txXfrm>
        <a:off x="476933" y="1654827"/>
        <a:ext cx="1705583" cy="1041683"/>
      </dsp:txXfrm>
    </dsp:sp>
    <dsp:sp modelId="{9D137D90-62AA-40C5-B947-357E5688D22B}">
      <dsp:nvSpPr>
        <dsp:cNvPr id="0" name=""/>
        <dsp:cNvSpPr/>
      </dsp:nvSpPr>
      <dsp:spPr>
        <a:xfrm>
          <a:off x="223225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8AD5BE-361A-4D9B-86DF-5F56618A4E29}">
      <dsp:nvSpPr>
        <dsp:cNvPr id="0" name=""/>
        <dsp:cNvSpPr/>
      </dsp:nvSpPr>
      <dsp:spPr>
        <a:xfrm>
          <a:off x="444525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 kategoriji</a:t>
          </a:r>
        </a:p>
      </dsp:txBody>
      <dsp:txXfrm>
        <a:off x="476933" y="3037951"/>
        <a:ext cx="1705583" cy="1041683"/>
      </dsp:txXfrm>
    </dsp:sp>
    <dsp:sp modelId="{0D0AED5F-EC08-4FC2-AF6A-E95BFD758561}">
      <dsp:nvSpPr>
        <dsp:cNvPr id="0" name=""/>
        <dsp:cNvSpPr/>
      </dsp:nvSpPr>
      <dsp:spPr>
        <a:xfrm>
          <a:off x="2768175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Histogram / </a:t>
          </a:r>
          <a:r>
            <a:rPr lang="pl-PL" sz="2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Pareto</a:t>
          </a:r>
          <a:endParaRPr lang="pl-PL" sz="2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800583" y="271702"/>
        <a:ext cx="2148183" cy="1041683"/>
      </dsp:txXfrm>
    </dsp:sp>
    <dsp:sp modelId="{1DD92CED-FB23-463C-9F2D-A702C103517C}">
      <dsp:nvSpPr>
        <dsp:cNvPr id="0" name=""/>
        <dsp:cNvSpPr/>
      </dsp:nvSpPr>
      <dsp:spPr>
        <a:xfrm>
          <a:off x="2989475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06EB73-61CF-4F94-8486-C3FF1C62BD5E}">
      <dsp:nvSpPr>
        <dsp:cNvPr id="0" name=""/>
        <dsp:cNvSpPr/>
      </dsp:nvSpPr>
      <dsp:spPr>
        <a:xfrm>
          <a:off x="3210775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Udeo u kategoriju</a:t>
          </a:r>
        </a:p>
      </dsp:txBody>
      <dsp:txXfrm>
        <a:off x="3243183" y="1654827"/>
        <a:ext cx="1705583" cy="1041683"/>
      </dsp:txXfrm>
    </dsp:sp>
    <dsp:sp modelId="{29143984-B0E2-45AC-AD2A-5A364407CA8A}">
      <dsp:nvSpPr>
        <dsp:cNvPr id="0" name=""/>
        <dsp:cNvSpPr/>
      </dsp:nvSpPr>
      <dsp:spPr>
        <a:xfrm>
          <a:off x="2989475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B495F-DF63-456B-8097-0845442D10B3}">
      <dsp:nvSpPr>
        <dsp:cNvPr id="0" name=""/>
        <dsp:cNvSpPr/>
      </dsp:nvSpPr>
      <dsp:spPr>
        <a:xfrm>
          <a:off x="3210775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Skala kategorije</a:t>
          </a:r>
        </a:p>
      </dsp:txBody>
      <dsp:txXfrm>
        <a:off x="3243183" y="3037951"/>
        <a:ext cx="1705583" cy="1041683"/>
      </dsp:txXfrm>
    </dsp:sp>
    <dsp:sp modelId="{F3790CD4-C939-4F46-9710-E1A844E974EB}">
      <dsp:nvSpPr>
        <dsp:cNvPr id="0" name=""/>
        <dsp:cNvSpPr/>
      </dsp:nvSpPr>
      <dsp:spPr>
        <a:xfrm>
          <a:off x="5534424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Mapa </a:t>
          </a:r>
        </a:p>
      </dsp:txBody>
      <dsp:txXfrm>
        <a:off x="5566832" y="271702"/>
        <a:ext cx="2148183" cy="1041683"/>
      </dsp:txXfrm>
    </dsp:sp>
    <dsp:sp modelId="{1BA2E27D-1DB5-4754-81BA-833B78B6E9A4}">
      <dsp:nvSpPr>
        <dsp:cNvPr id="0" name=""/>
        <dsp:cNvSpPr/>
      </dsp:nvSpPr>
      <dsp:spPr>
        <a:xfrm>
          <a:off x="5755724" y="1345794"/>
          <a:ext cx="221299" cy="829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874"/>
              </a:lnTo>
              <a:lnTo>
                <a:pt x="221299" y="8298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CC9D5-5F7F-481D-948E-67242726AEB1}">
      <dsp:nvSpPr>
        <dsp:cNvPr id="0" name=""/>
        <dsp:cNvSpPr/>
      </dsp:nvSpPr>
      <dsp:spPr>
        <a:xfrm>
          <a:off x="5977024" y="1622419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Geolokacija </a:t>
          </a:r>
        </a:p>
      </dsp:txBody>
      <dsp:txXfrm>
        <a:off x="6009432" y="1654827"/>
        <a:ext cx="1705583" cy="1041683"/>
      </dsp:txXfrm>
    </dsp:sp>
    <dsp:sp modelId="{F316625D-3C43-4CE6-9CBA-F46DCA0C5DFD}">
      <dsp:nvSpPr>
        <dsp:cNvPr id="0" name=""/>
        <dsp:cNvSpPr/>
      </dsp:nvSpPr>
      <dsp:spPr>
        <a:xfrm>
          <a:off x="5755724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5431F7-EBA8-4B39-9149-AAC4279481E3}">
      <dsp:nvSpPr>
        <dsp:cNvPr id="0" name=""/>
        <dsp:cNvSpPr/>
      </dsp:nvSpPr>
      <dsp:spPr>
        <a:xfrm>
          <a:off x="5977024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tokom vremena</a:t>
          </a:r>
        </a:p>
      </dsp:txBody>
      <dsp:txXfrm>
        <a:off x="6009432" y="3037951"/>
        <a:ext cx="1705583" cy="1041683"/>
      </dsp:txXfrm>
    </dsp:sp>
    <dsp:sp modelId="{2E88A6D2-E9DC-4C40-A1B7-B89B58A16BCD}">
      <dsp:nvSpPr>
        <dsp:cNvPr id="0" name=""/>
        <dsp:cNvSpPr/>
      </dsp:nvSpPr>
      <dsp:spPr>
        <a:xfrm>
          <a:off x="8300674" y="239294"/>
          <a:ext cx="2212999" cy="1106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Kombinovani grafikon</a:t>
          </a:r>
        </a:p>
      </dsp:txBody>
      <dsp:txXfrm>
        <a:off x="8333082" y="271702"/>
        <a:ext cx="2148183" cy="1041683"/>
      </dsp:txXfrm>
    </dsp:sp>
    <dsp:sp modelId="{F04D31CA-BFF7-4E18-8185-EE66D485D186}">
      <dsp:nvSpPr>
        <dsp:cNvPr id="0" name=""/>
        <dsp:cNvSpPr/>
      </dsp:nvSpPr>
      <dsp:spPr>
        <a:xfrm>
          <a:off x="8521974" y="1345794"/>
          <a:ext cx="223225" cy="810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0832"/>
              </a:lnTo>
              <a:lnTo>
                <a:pt x="223225" y="8108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8ADACF-5831-4046-B805-52E946CF3DB3}">
      <dsp:nvSpPr>
        <dsp:cNvPr id="0" name=""/>
        <dsp:cNvSpPr/>
      </dsp:nvSpPr>
      <dsp:spPr>
        <a:xfrm>
          <a:off x="8745200" y="1603376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Podaci tokom vremena</a:t>
          </a:r>
        </a:p>
      </dsp:txBody>
      <dsp:txXfrm>
        <a:off x="8777608" y="1635784"/>
        <a:ext cx="1705583" cy="1041683"/>
      </dsp:txXfrm>
    </dsp:sp>
    <dsp:sp modelId="{C7F3C474-3431-4F6F-8921-8D96FF5AE0FE}">
      <dsp:nvSpPr>
        <dsp:cNvPr id="0" name=""/>
        <dsp:cNvSpPr/>
      </dsp:nvSpPr>
      <dsp:spPr>
        <a:xfrm>
          <a:off x="8521974" y="1345794"/>
          <a:ext cx="221299" cy="221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999"/>
              </a:lnTo>
              <a:lnTo>
                <a:pt x="221299" y="2212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E1E861-E88E-44B2-A1B0-0104C3893C76}">
      <dsp:nvSpPr>
        <dsp:cNvPr id="0" name=""/>
        <dsp:cNvSpPr/>
      </dsp:nvSpPr>
      <dsp:spPr>
        <a:xfrm>
          <a:off x="8743274" y="3005543"/>
          <a:ext cx="1770399" cy="11064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Multifunkcionalnost</a:t>
          </a:r>
        </a:p>
      </dsp:txBody>
      <dsp:txXfrm>
        <a:off x="8775682" y="3037951"/>
        <a:ext cx="1705583" cy="1041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1C1691-7007-6042-E801-5B8CE27717B8}"/>
              </a:ext>
            </a:extLst>
          </p:cNvPr>
          <p:cNvSpPr txBox="1"/>
          <p:nvPr userDrawn="1"/>
        </p:nvSpPr>
        <p:spPr>
          <a:xfrm>
            <a:off x="8353958" y="6200486"/>
            <a:ext cx="3146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9DA0EBF-D94A-FBF2-9C36-0E4C90374A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8608" y="6146734"/>
            <a:ext cx="624225" cy="666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7.xml"/><Relationship Id="rId7" Type="http://schemas.openxmlformats.org/officeDocument/2006/relationships/chart" Target="../charts/chart4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8.xml"/><Relationship Id="rId7" Type="http://schemas.openxmlformats.org/officeDocument/2006/relationships/chart" Target="../charts/chart5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10.xml"/><Relationship Id="rId7" Type="http://schemas.openxmlformats.org/officeDocument/2006/relationships/chart" Target="../charts/chart6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50.png"/><Relationship Id="rId7" Type="http://schemas.openxmlformats.org/officeDocument/2006/relationships/diagramColors" Target="../diagrams/colors11.xml"/><Relationship Id="rId2" Type="http://schemas.microsoft.com/office/2014/relationships/chartEx" Target="../charts/chartEx1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Relationship Id="rId9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diagramLayout" Target="../diagrams/layout12.xml"/><Relationship Id="rId7" Type="http://schemas.microsoft.com/office/2014/relationships/chartEx" Target="../charts/chartEx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Relationship Id="rId9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13.xml"/><Relationship Id="rId7" Type="http://schemas.openxmlformats.org/officeDocument/2006/relationships/chart" Target="../charts/chart7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1697" y="546867"/>
            <a:ext cx="7306347" cy="1752566"/>
          </a:xfrm>
        </p:spPr>
        <p:txBody>
          <a:bodyPr>
            <a:normAutofit fontScale="90000"/>
          </a:bodyPr>
          <a:lstStyle/>
          <a:p>
            <a:r>
              <a:rPr lang="bs-Latn-BA" b="1" dirty="0"/>
              <a:t>Napredno korišćenje tabele za analizu logističkih podataka</a:t>
            </a:r>
            <a:endParaRPr lang="pl-PL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Metode vizuelizacije podataka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  <a:endParaRPr lang="pl-PL" sz="2800" dirty="0">
              <a:highlight>
                <a:srgbClr val="FFFF00"/>
              </a:highligh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635C8610-9955-3F24-CC75-AA4B4E5992ED}"/>
              </a:ext>
            </a:extLst>
          </p:cNvPr>
          <p:cNvGrpSpPr/>
          <p:nvPr/>
        </p:nvGrpSpPr>
        <p:grpSpPr>
          <a:xfrm>
            <a:off x="8148320" y="6146734"/>
            <a:ext cx="3854513" cy="666573"/>
            <a:chOff x="8148320" y="6146734"/>
            <a:chExt cx="3854513" cy="666573"/>
          </a:xfrm>
        </p:grpSpPr>
        <p:sp>
          <p:nvSpPr>
            <p:cNvPr id="12" name="TextBox 3">
              <a:extLst>
                <a:ext uri="{FF2B5EF4-FFF2-40B4-BE49-F238E27FC236}">
                  <a16:creationId xmlns:a16="http://schemas.microsoft.com/office/drawing/2014/main" id="{9B380981-FB5A-5749-87A6-BE4EBEA9737A}"/>
                </a:ext>
              </a:extLst>
            </p:cNvPr>
            <p:cNvSpPr txBox="1"/>
            <p:nvPr userDrawn="1"/>
          </p:nvSpPr>
          <p:spPr>
            <a:xfrm>
              <a:off x="8148320" y="6227340"/>
              <a:ext cx="34222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" dirty="0" err="1"/>
                <a:t>Sufinansirano</a:t>
              </a:r>
              <a:r>
                <a:rPr lang="en-US" sz="800" dirty="0"/>
                <a:t> od </a:t>
              </a:r>
              <a:r>
                <a:rPr lang="en-US" sz="800" dirty="0" err="1"/>
                <a:t>strane</a:t>
              </a:r>
              <a:r>
                <a:rPr lang="en-US" sz="800" dirty="0"/>
                <a:t> </a:t>
              </a:r>
              <a:r>
                <a:rPr lang="en-US" sz="800" dirty="0" err="1"/>
                <a:t>Evropske</a:t>
              </a:r>
              <a:r>
                <a:rPr lang="en-US" sz="800" dirty="0"/>
                <a:t> </a:t>
              </a:r>
              <a:r>
                <a:rPr lang="en-US" sz="800" dirty="0" err="1"/>
                <a:t>unije</a:t>
              </a:r>
              <a:r>
                <a:rPr lang="en-US" sz="800" dirty="0"/>
                <a:t>. </a:t>
              </a:r>
              <a:r>
                <a:rPr lang="en-US" sz="800" dirty="0" err="1"/>
                <a:t>Stavovi</a:t>
              </a:r>
              <a:r>
                <a:rPr lang="en-US" sz="800" dirty="0"/>
                <a:t> </a:t>
              </a:r>
              <a:r>
                <a:rPr lang="en-US" sz="800" dirty="0" err="1"/>
                <a:t>i</a:t>
              </a:r>
              <a:r>
                <a:rPr lang="en-US" sz="800" dirty="0"/>
                <a:t> </a:t>
              </a:r>
              <a:r>
                <a:rPr lang="en-US" sz="800" dirty="0" err="1"/>
                <a:t>mišljenja</a:t>
              </a:r>
              <a:r>
                <a:rPr lang="en-US" sz="800" dirty="0"/>
                <a:t> </a:t>
              </a:r>
              <a:r>
                <a:rPr lang="en-US" sz="800" dirty="0" err="1"/>
                <a:t>izneti</a:t>
              </a:r>
              <a:r>
                <a:rPr lang="en-US" sz="800" dirty="0"/>
                <a:t> u </a:t>
              </a:r>
              <a:r>
                <a:rPr lang="en-US" sz="800" dirty="0" err="1"/>
                <a:t>ovoj</a:t>
              </a:r>
              <a:r>
                <a:rPr lang="en-US" sz="800" dirty="0"/>
                <a:t> </a:t>
              </a:r>
              <a:r>
                <a:rPr lang="en-US" sz="800" dirty="0" err="1"/>
                <a:t>publikaciji</a:t>
              </a:r>
              <a:r>
                <a:rPr lang="en-US" sz="800" dirty="0"/>
                <a:t> </a:t>
              </a:r>
              <a:r>
                <a:rPr lang="en-US" sz="800" dirty="0" err="1"/>
                <a:t>isključiva</a:t>
              </a:r>
              <a:r>
                <a:rPr lang="en-US" sz="800" dirty="0"/>
                <a:t> </a:t>
              </a:r>
              <a:r>
                <a:rPr lang="en-US" sz="800" dirty="0" err="1"/>
                <a:t>su</a:t>
              </a:r>
              <a:r>
                <a:rPr lang="en-US" sz="800" dirty="0"/>
                <a:t> </a:t>
              </a:r>
              <a:r>
                <a:rPr lang="en-US" sz="800" dirty="0" err="1"/>
                <a:t>odgovornost</a:t>
              </a:r>
              <a:r>
                <a:rPr lang="en-US" sz="800" dirty="0"/>
                <a:t> </a:t>
              </a:r>
              <a:r>
                <a:rPr lang="en-US" sz="800" dirty="0" err="1"/>
                <a:t>autora</a:t>
              </a:r>
              <a:r>
                <a:rPr lang="en-US" sz="800" dirty="0"/>
                <a:t> </a:t>
              </a:r>
              <a:r>
                <a:rPr lang="en-US" sz="800" dirty="0" err="1"/>
                <a:t>i</a:t>
              </a:r>
              <a:r>
                <a:rPr lang="en-US" sz="800" dirty="0"/>
                <a:t> ne </a:t>
              </a:r>
              <a:r>
                <a:rPr lang="en-US" sz="800" dirty="0" err="1"/>
                <a:t>odražavaju</a:t>
              </a:r>
              <a:r>
                <a:rPr lang="en-US" sz="800" dirty="0"/>
                <a:t> </a:t>
              </a:r>
              <a:r>
                <a:rPr lang="en-US" sz="800" dirty="0" err="1"/>
                <a:t>nužno</a:t>
              </a:r>
              <a:r>
                <a:rPr lang="en-US" sz="800" dirty="0"/>
                <a:t> </a:t>
              </a:r>
              <a:r>
                <a:rPr lang="en-US" sz="800" dirty="0" err="1"/>
                <a:t>stavove</a:t>
              </a:r>
              <a:r>
                <a:rPr lang="en-US" sz="800" dirty="0"/>
                <a:t> </a:t>
              </a:r>
              <a:r>
                <a:rPr lang="en-US" sz="800" dirty="0" err="1"/>
                <a:t>Evropske</a:t>
              </a:r>
              <a:r>
                <a:rPr lang="en-US" sz="800" dirty="0"/>
                <a:t> </a:t>
              </a:r>
              <a:r>
                <a:rPr lang="en-US" sz="800" dirty="0" err="1"/>
                <a:t>unije</a:t>
              </a:r>
              <a:r>
                <a:rPr lang="en-US" sz="800" dirty="0"/>
                <a:t> </a:t>
              </a:r>
              <a:r>
                <a:rPr lang="en-US" sz="800" dirty="0" err="1"/>
                <a:t>ili</a:t>
              </a:r>
              <a:r>
                <a:rPr lang="en-US" sz="800" dirty="0"/>
                <a:t> </a:t>
              </a:r>
              <a:r>
                <a:rPr lang="en-US" sz="800" dirty="0" err="1"/>
                <a:t>Nacionalne</a:t>
              </a:r>
              <a:r>
                <a:rPr lang="en-US" sz="800" dirty="0"/>
                <a:t> </a:t>
              </a:r>
              <a:r>
                <a:rPr lang="en-US" sz="800" dirty="0" err="1"/>
                <a:t>agencije</a:t>
              </a:r>
              <a:r>
                <a:rPr lang="en-US" sz="800" dirty="0"/>
                <a:t>. </a:t>
              </a:r>
              <a:r>
                <a:rPr lang="en-US" sz="800" dirty="0" err="1"/>
                <a:t>Evropska</a:t>
              </a:r>
              <a:r>
                <a:rPr lang="en-US" sz="800" dirty="0"/>
                <a:t> </a:t>
              </a:r>
              <a:r>
                <a:rPr lang="en-US" sz="800" dirty="0" err="1"/>
                <a:t>unija</a:t>
              </a:r>
              <a:r>
                <a:rPr lang="en-US" sz="800" dirty="0"/>
                <a:t> </a:t>
              </a:r>
              <a:r>
                <a:rPr lang="en-US" sz="800" dirty="0" err="1"/>
                <a:t>niti</a:t>
              </a:r>
              <a:r>
                <a:rPr lang="en-US" sz="800" dirty="0"/>
                <a:t> </a:t>
              </a:r>
              <a:r>
                <a:rPr lang="en-US" sz="800" dirty="0" err="1"/>
                <a:t>telo</a:t>
              </a:r>
              <a:r>
                <a:rPr lang="en-US" sz="800" dirty="0"/>
                <a:t> </a:t>
              </a:r>
              <a:r>
                <a:rPr lang="en-US" sz="800" dirty="0" err="1"/>
                <a:t>koje</a:t>
              </a:r>
              <a:r>
                <a:rPr lang="en-US" sz="800" dirty="0"/>
                <a:t> </a:t>
              </a:r>
              <a:r>
                <a:rPr lang="en-US" sz="800" dirty="0" err="1"/>
                <a:t>dodeljuje</a:t>
              </a:r>
              <a:r>
                <a:rPr lang="en-US" sz="800" dirty="0"/>
                <a:t> </a:t>
              </a:r>
              <a:r>
                <a:rPr lang="en-US" sz="800" dirty="0" err="1"/>
                <a:t>sredstva</a:t>
              </a:r>
              <a:r>
                <a:rPr lang="en-US" sz="800" dirty="0"/>
                <a:t> ne </a:t>
              </a:r>
              <a:r>
                <a:rPr lang="en-US" sz="800" dirty="0" err="1"/>
                <a:t>mogu</a:t>
              </a:r>
              <a:r>
                <a:rPr lang="en-US" sz="800" dirty="0"/>
                <a:t> se </a:t>
              </a:r>
              <a:r>
                <a:rPr lang="en-US" sz="800" dirty="0" err="1"/>
                <a:t>smatrati</a:t>
              </a:r>
              <a:r>
                <a:rPr lang="en-US" sz="800" dirty="0"/>
                <a:t> </a:t>
              </a:r>
              <a:r>
                <a:rPr lang="en-US" sz="800" dirty="0" err="1"/>
                <a:t>odgovornim</a:t>
              </a:r>
              <a:r>
                <a:rPr lang="en-US" sz="800" dirty="0"/>
                <a:t> za </a:t>
              </a:r>
              <a:r>
                <a:rPr lang="en-US" sz="800" dirty="0" err="1"/>
                <a:t>njih</a:t>
              </a:r>
              <a:r>
                <a:rPr lang="en-US" sz="800" dirty="0"/>
                <a:t>.</a:t>
              </a:r>
            </a:p>
          </p:txBody>
        </p:sp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E008D45B-BC08-50EA-2768-0F628BE903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8608" y="6146734"/>
              <a:ext cx="624225" cy="666573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Naslagani stubičasti grafikon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954" y="6448532"/>
            <a:ext cx="4580467" cy="3344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E076AA29-377C-4F4D-949D-066C9BD5A4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1354762"/>
              </p:ext>
            </p:extLst>
          </p:nvPr>
        </p:nvGraphicFramePr>
        <p:xfrm>
          <a:off x="1295400" y="1481668"/>
          <a:ext cx="7093592" cy="4661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68DF6B40-4144-CF59-BD76-A6E56CA3EF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50489"/>
              </p:ext>
            </p:extLst>
          </p:nvPr>
        </p:nvGraphicFramePr>
        <p:xfrm>
          <a:off x="8388992" y="1009550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12FD8806-7742-A331-3B18-313469A18881}"/>
              </a:ext>
            </a:extLst>
          </p:cNvPr>
          <p:cNvSpPr txBox="1"/>
          <p:nvPr/>
        </p:nvSpPr>
        <p:spPr>
          <a:xfrm>
            <a:off x="985422" y="6090777"/>
            <a:ext cx="7208668" cy="382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učiniti u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Excel: Insert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Stacked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column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chart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C13F145-2435-8601-B426-01B95F0C03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369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Kružni grafikon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621" y="6482621"/>
            <a:ext cx="4580467" cy="29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7F9F3C5-0F01-584E-47B4-EB9A05D878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5358508"/>
              </p:ext>
            </p:extLst>
          </p:nvPr>
        </p:nvGraphicFramePr>
        <p:xfrm>
          <a:off x="1608665" y="1300163"/>
          <a:ext cx="7449609" cy="4673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A1A6B40-4257-F0B1-432E-42358ADEC3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4950910"/>
              </p:ext>
            </p:extLst>
          </p:nvPr>
        </p:nvGraphicFramePr>
        <p:xfrm>
          <a:off x="8388992" y="1009550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9B37A106-31E4-B0B9-CB53-0081C1FC2FCA}"/>
              </a:ext>
            </a:extLst>
          </p:cNvPr>
          <p:cNvSpPr txBox="1"/>
          <p:nvPr/>
        </p:nvSpPr>
        <p:spPr>
          <a:xfrm>
            <a:off x="1083075" y="5974099"/>
            <a:ext cx="7208668" cy="382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uraditi u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Excel: Insert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Pie chart (2D)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CAE1174-6B04-A4BF-BB48-9044E21CA9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774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Linijski grafikon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803" y="6492874"/>
            <a:ext cx="4580467" cy="309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94410BB-30C3-5C89-BD6B-B1ABC73B87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3392080"/>
              </p:ext>
            </p:extLst>
          </p:nvPr>
        </p:nvGraphicFramePr>
        <p:xfrm>
          <a:off x="8388992" y="1009550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EA582117-80C3-4533-3DD2-03934FD3FCC3}"/>
              </a:ext>
            </a:extLst>
          </p:cNvPr>
          <p:cNvSpPr txBox="1"/>
          <p:nvPr/>
        </p:nvSpPr>
        <p:spPr>
          <a:xfrm>
            <a:off x="880481" y="5846543"/>
            <a:ext cx="7208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uraditi u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Excel: Insert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Line chart-&gt; + -&gt; Trend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line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options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-&gt;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display the equation on a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chart</a:t>
            </a:r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36614921-A55C-48AA-8741-18E792EFB6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1573709"/>
              </p:ext>
            </p:extLst>
          </p:nvPr>
        </p:nvGraphicFramePr>
        <p:xfrm>
          <a:off x="337486" y="1553593"/>
          <a:ext cx="7817246" cy="4048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1028E27E-F6CC-FB58-7CE3-6B80EB52A3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050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Berzanski grafikon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453" y="6492874"/>
            <a:ext cx="4580467" cy="284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513CF97-C540-F8FA-485F-68A49A9191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5513417"/>
              </p:ext>
            </p:extLst>
          </p:nvPr>
        </p:nvGraphicFramePr>
        <p:xfrm>
          <a:off x="8388992" y="1009550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8F97867A-97EC-9CB7-1BBD-7B8952001F20}"/>
              </a:ext>
            </a:extLst>
          </p:cNvPr>
          <p:cNvSpPr txBox="1"/>
          <p:nvPr/>
        </p:nvSpPr>
        <p:spPr>
          <a:xfrm>
            <a:off x="995695" y="5846543"/>
            <a:ext cx="7208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uraditi u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Excel: Insert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recommended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charts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-&gt;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charts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-&gt; Stock chart</a:t>
            </a:r>
          </a:p>
        </p:txBody>
      </p:sp>
      <p:graphicFrame>
        <p:nvGraphicFramePr>
          <p:cNvPr id="11" name="Wykres 10">
            <a:extLst>
              <a:ext uri="{FF2B5EF4-FFF2-40B4-BE49-F238E27FC236}">
                <a16:creationId xmlns:a16="http://schemas.microsoft.com/office/drawing/2014/main" id="{41932962-6D02-436E-868A-02022489E5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158592"/>
              </p:ext>
            </p:extLst>
          </p:nvPr>
        </p:nvGraphicFramePr>
        <p:xfrm>
          <a:off x="741609" y="1566551"/>
          <a:ext cx="7208668" cy="4195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3" name="Obraz 2">
            <a:extLst>
              <a:ext uri="{FF2B5EF4-FFF2-40B4-BE49-F238E27FC236}">
                <a16:creationId xmlns:a16="http://schemas.microsoft.com/office/drawing/2014/main" id="{11CC6C22-7CEB-0B02-BB77-9E023619AC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050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Grafikoni</a:t>
            </a:r>
          </a:p>
        </p:txBody>
      </p:sp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89CD86DD-961B-9521-B0F5-A59CCF69D1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650948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9176" y="6492874"/>
            <a:ext cx="4580467" cy="3320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707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Radarski grafikon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274" y="6489839"/>
            <a:ext cx="4580467" cy="2919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A552EED-B145-E22F-D78B-EDE55DBAEE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1726867"/>
              </p:ext>
            </p:extLst>
          </p:nvPr>
        </p:nvGraphicFramePr>
        <p:xfrm>
          <a:off x="8388992" y="1009550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pole tekstowe 12">
            <a:extLst>
              <a:ext uri="{FF2B5EF4-FFF2-40B4-BE49-F238E27FC236}">
                <a16:creationId xmlns:a16="http://schemas.microsoft.com/office/drawing/2014/main" id="{844673B6-726E-F959-27C5-B3B3C2F91A34}"/>
              </a:ext>
            </a:extLst>
          </p:cNvPr>
          <p:cNvSpPr txBox="1"/>
          <p:nvPr/>
        </p:nvSpPr>
        <p:spPr>
          <a:xfrm>
            <a:off x="898042" y="5825199"/>
            <a:ext cx="7208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uraditi u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Excel: Insert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recommended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charts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-&gt;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charts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Radar chart</a:t>
            </a:r>
          </a:p>
        </p:txBody>
      </p: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B9FBA4D9-6D10-4582-969A-1EB748D763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309715"/>
              </p:ext>
            </p:extLst>
          </p:nvPr>
        </p:nvGraphicFramePr>
        <p:xfrm>
          <a:off x="648274" y="1216242"/>
          <a:ext cx="7661225" cy="4590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2308487D-855C-CA5E-AB00-2182438BE1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399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Histogram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621" y="6418716"/>
            <a:ext cx="4580467" cy="3176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3" name="Wykres 2">
                <a:extLst>
                  <a:ext uri="{FF2B5EF4-FFF2-40B4-BE49-F238E27FC236}">
                    <a16:creationId xmlns:a16="http://schemas.microsoft.com/office/drawing/2014/main" id="{1F4A652C-FD8B-7B80-D5B6-4B2AE64C307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690960655"/>
                  </p:ext>
                </p:extLst>
              </p:nvPr>
            </p:nvGraphicFramePr>
            <p:xfrm>
              <a:off x="1608666" y="1714500"/>
              <a:ext cx="6612546" cy="41148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3" name="Wykres 2">
                <a:extLst>
                  <a:ext uri="{FF2B5EF4-FFF2-40B4-BE49-F238E27FC236}">
                    <a16:creationId xmlns:a16="http://schemas.microsoft.com/office/drawing/2014/main" id="{1F4A652C-FD8B-7B80-D5B6-4B2AE64C307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08666" y="1714500"/>
                <a:ext cx="6612546" cy="41148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4569DDE-17D8-CE5F-CB1A-AA02DC4C86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9062243"/>
              </p:ext>
            </p:extLst>
          </p:nvPr>
        </p:nvGraphicFramePr>
        <p:xfrm>
          <a:off x="8388992" y="923397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E6742182-8F63-8C6C-F9D4-8F4CA57CFC4A}"/>
              </a:ext>
            </a:extLst>
          </p:cNvPr>
          <p:cNvSpPr txBox="1"/>
          <p:nvPr/>
        </p:nvSpPr>
        <p:spPr>
          <a:xfrm>
            <a:off x="906921" y="5846543"/>
            <a:ext cx="7208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uraditi u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Excel: Insert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recommended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charts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-&gt;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charts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Histogram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DFA3A47-C0C0-A557-9604-D03970B419D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404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Pareto grafikon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456072"/>
            <a:ext cx="1944280" cy="3249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D2DB569-945E-6292-5AA5-5A25AB923B4F}"/>
              </a:ext>
            </a:extLst>
          </p:cNvPr>
          <p:cNvSpPr txBox="1"/>
          <p:nvPr/>
        </p:nvSpPr>
        <p:spPr>
          <a:xfrm>
            <a:off x="2471093" y="6196267"/>
            <a:ext cx="5465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uraditi u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Excel: Insert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recommended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charts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-&gt;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charts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Histogram -&gt; Pareto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7" name="Wykres 6">
                <a:extLst>
                  <a:ext uri="{FF2B5EF4-FFF2-40B4-BE49-F238E27FC236}">
                    <a16:creationId xmlns:a16="http://schemas.microsoft.com/office/drawing/2014/main" id="{A475DE16-CB3B-4CB9-93DC-88C27D711AD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123477155"/>
                  </p:ext>
                </p:extLst>
              </p:nvPr>
            </p:nvGraphicFramePr>
            <p:xfrm>
              <a:off x="1486288" y="1239457"/>
              <a:ext cx="9219423" cy="485950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7" name="Wykres 6">
                <a:extLst>
                  <a:ext uri="{FF2B5EF4-FFF2-40B4-BE49-F238E27FC236}">
                    <a16:creationId xmlns:a16="http://schemas.microsoft.com/office/drawing/2014/main" id="{A475DE16-CB3B-4CB9-93DC-88C27D711AD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86288" y="1239457"/>
                <a:ext cx="9219423" cy="4859502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Obraz 2">
            <a:extLst>
              <a:ext uri="{FF2B5EF4-FFF2-40B4-BE49-F238E27FC236}">
                <a16:creationId xmlns:a16="http://schemas.microsoft.com/office/drawing/2014/main" id="{0234BDBF-BB60-C5D3-493B-B22F88D65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422" y="5918835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2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Mapa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733118A-10ED-3EFB-60D7-B99AE0CB00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2281395"/>
              </p:ext>
            </p:extLst>
          </p:nvPr>
        </p:nvGraphicFramePr>
        <p:xfrm>
          <a:off x="8388992" y="923397"/>
          <a:ext cx="3591420" cy="483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7B382A5A-615C-E9E7-C8EE-8531F1D11E62}"/>
              </a:ext>
            </a:extLst>
          </p:cNvPr>
          <p:cNvSpPr txBox="1">
            <a:spLocks/>
          </p:cNvSpPr>
          <p:nvPr/>
        </p:nvSpPr>
        <p:spPr>
          <a:xfrm>
            <a:off x="729297" y="6492874"/>
            <a:ext cx="4580467" cy="274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B0B26B82-3E82-46DE-DAEE-4BC1B8EA48C1}"/>
              </a:ext>
            </a:extLst>
          </p:cNvPr>
          <p:cNvSpPr/>
          <p:nvPr/>
        </p:nvSpPr>
        <p:spPr>
          <a:xfrm>
            <a:off x="6481232" y="5184559"/>
            <a:ext cx="1197952" cy="322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AE0D693-B604-52DC-B304-C1583BEEA15E}"/>
              </a:ext>
            </a:extLst>
          </p:cNvPr>
          <p:cNvSpPr txBox="1"/>
          <p:nvPr/>
        </p:nvSpPr>
        <p:spPr>
          <a:xfrm>
            <a:off x="942316" y="5762296"/>
            <a:ext cx="7208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uraditi u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Excel: Insert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recommended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charts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-&gt;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charts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Map</a:t>
            </a:r>
          </a:p>
        </p:txBody>
      </p: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8" name="Wykres 7">
                <a:extLst>
                  <a:ext uri="{FF2B5EF4-FFF2-40B4-BE49-F238E27FC236}">
                    <a16:creationId xmlns:a16="http://schemas.microsoft.com/office/drawing/2014/main" id="{F8B1AEDD-4FD0-4C2A-A0EC-E2587394475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468284974"/>
                  </p:ext>
                </p:extLst>
              </p:nvPr>
            </p:nvGraphicFramePr>
            <p:xfrm>
              <a:off x="772004" y="1546000"/>
              <a:ext cx="7208667" cy="396142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7"/>
              </a:graphicData>
            </a:graphic>
          </p:graphicFrame>
        </mc:Choice>
        <mc:Fallback xmlns="">
          <p:pic>
            <p:nvPicPr>
              <p:cNvPr id="8" name="Wykres 7">
                <a:extLst>
                  <a:ext uri="{FF2B5EF4-FFF2-40B4-BE49-F238E27FC236}">
                    <a16:creationId xmlns:a16="http://schemas.microsoft.com/office/drawing/2014/main" id="{F8B1AEDD-4FD0-4C2A-A0EC-E258739447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72004" y="1546000"/>
                <a:ext cx="7208667" cy="3961421"/>
              </a:xfrm>
              <a:prstGeom prst="rect">
                <a:avLst/>
              </a:prstGeom>
            </p:spPr>
          </p:pic>
        </mc:Fallback>
      </mc:AlternateContent>
      <p:sp>
        <p:nvSpPr>
          <p:cNvPr id="9" name="Prostokąt 8">
            <a:extLst>
              <a:ext uri="{FF2B5EF4-FFF2-40B4-BE49-F238E27FC236}">
                <a16:creationId xmlns:a16="http://schemas.microsoft.com/office/drawing/2014/main" id="{FF2340B2-E48E-2C8F-C50F-67FE2335AA04}"/>
              </a:ext>
            </a:extLst>
          </p:cNvPr>
          <p:cNvSpPr/>
          <p:nvPr/>
        </p:nvSpPr>
        <p:spPr>
          <a:xfrm>
            <a:off x="6356412" y="5069150"/>
            <a:ext cx="1197952" cy="5026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36535F5-34A7-48D7-383A-77E2B798B7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438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pl-PL" dirty="0"/>
              <a:t>Kombinovani grafikon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737" y="6492874"/>
            <a:ext cx="4580467" cy="309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CD0437B-55A6-95E4-6A86-46F2002556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1844728"/>
              </p:ext>
            </p:extLst>
          </p:nvPr>
        </p:nvGraphicFramePr>
        <p:xfrm>
          <a:off x="8388992" y="365127"/>
          <a:ext cx="3591420" cy="5760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pole tekstowe 7">
            <a:extLst>
              <a:ext uri="{FF2B5EF4-FFF2-40B4-BE49-F238E27FC236}">
                <a16:creationId xmlns:a16="http://schemas.microsoft.com/office/drawing/2014/main" id="{2C94791C-E11B-FC8F-8A88-B86C72E88ED5}"/>
              </a:ext>
            </a:extLst>
          </p:cNvPr>
          <p:cNvSpPr txBox="1"/>
          <p:nvPr/>
        </p:nvSpPr>
        <p:spPr>
          <a:xfrm>
            <a:off x="800796" y="5785744"/>
            <a:ext cx="7660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uraditi u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MS Excel: Insert 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</a:t>
            </a:r>
            <a:r>
              <a:rPr lang="pl-PL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recommended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charts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-&gt; </a:t>
            </a:r>
            <a:r>
              <a:rPr lang="pl-PL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charts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Histogram -&gt; Combo chart-&gt;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 the chart type and select the secondary axis</a:t>
            </a:r>
            <a:endParaRPr lang="pl-PL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id="{37B73AE7-7903-46D0-9BA3-E4B7010532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2603481"/>
              </p:ext>
            </p:extLst>
          </p:nvPr>
        </p:nvGraphicFramePr>
        <p:xfrm>
          <a:off x="523783" y="1750844"/>
          <a:ext cx="7865209" cy="3904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DCDC1D7D-E779-CFCF-13BB-E984392C33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8195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bs-Latn-BA" sz="2000" dirty="0"/>
              <a:t>potrebe za korišćenjem vizuelizacije podataka i njene prednosti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bs-Latn-BA" sz="2000" dirty="0"/>
              <a:t>vrste vizuelizacije podataka – kada i koje vizuelizacije koristiti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bs-Latn-BA" sz="2000" dirty="0"/>
              <a:t>poređenje grafikona u odnosu na njihova svojstva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bs-Latn-BA" sz="2000" dirty="0"/>
              <a:t>opisivanje kontrolnih tabli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bs-Latn-BA" sz="2000" dirty="0"/>
              <a:t>opisivanje koncepta izgradnje kontrolne table</a:t>
            </a:r>
            <a:r>
              <a:rPr lang="pl-PL" sz="2000" dirty="0"/>
              <a:t>.</a:t>
            </a:r>
            <a:endParaRPr lang="en-US" sz="2000" dirty="0"/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Kontrolna tabla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powerbi.microsoft.com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B706D3E-6E95-D930-D58C-9A065C2EFB36}"/>
              </a:ext>
            </a:extLst>
          </p:cNvPr>
          <p:cNvSpPr txBox="1"/>
          <p:nvPr/>
        </p:nvSpPr>
        <p:spPr>
          <a:xfrm>
            <a:off x="1402671" y="2076748"/>
            <a:ext cx="1001401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bs-Latn-BA" sz="2400" kern="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Kontrolne table</a:t>
            </a:r>
            <a:r>
              <a:rPr lang="en-US" sz="2400" kern="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bs-Latn-BA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 skup mnogih grafikona, mapa i tablea koje omogućavaju praćenje i analizu podataka, KPI-a i operativnih i finansijskih rezultata</a:t>
            </a:r>
            <a:r>
              <a:rPr lang="pl-PL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285750" indent="-28575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bs-Latn-BA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Kontrolne table mogu prikazati u realnom vremenu i mogu biti potpuno fleksibilne i kaskadne</a:t>
            </a:r>
            <a:r>
              <a:rPr lang="pl-PL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285750" indent="-28575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bs-Latn-BA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Interaktivnost kontrolnih tabli omogućava produbljivanje analize i prelazak sa opšteg na specifično</a:t>
            </a:r>
            <a:r>
              <a:rPr lang="pl-PL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285750" indent="-28575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bs-Latn-BA" sz="2400" kern="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Svrha</a:t>
            </a:r>
            <a:r>
              <a:rPr lang="en-US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bs-Latn-BA" sz="24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kontrolne table je da podrži upravljanje poslovanjem, tj. p</a:t>
            </a:r>
            <a:r>
              <a:rPr lang="bs-Latn-BA" sz="2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odaci moraju pružiti informacije potrebne za donošenje poslovnih odluka. </a:t>
            </a:r>
            <a:endParaRPr lang="pl-PL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2699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Kontrolna tabla</a:t>
            </a:r>
          </a:p>
        </p:txBody>
      </p:sp>
      <p:graphicFrame>
        <p:nvGraphicFramePr>
          <p:cNvPr id="3" name="Symbol zastępczy zawartości 2">
            <a:extLst>
              <a:ext uri="{FF2B5EF4-FFF2-40B4-BE49-F238E27FC236}">
                <a16:creationId xmlns:a16="http://schemas.microsoft.com/office/drawing/2014/main" id="{53AC9012-62BA-39C1-3AAF-4653A69ECE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9544941"/>
              </p:ext>
            </p:extLst>
          </p:nvPr>
        </p:nvGraphicFramePr>
        <p:xfrm>
          <a:off x="1036468" y="681037"/>
          <a:ext cx="11155532" cy="5660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powerbi.microsoft.com, 2023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Kontrolna tabla – korak po korak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https://www.tableau.com 2023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3F37407-EF4E-F64F-BD60-EC30E7F1AB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5716738"/>
              </p:ext>
            </p:extLst>
          </p:nvPr>
        </p:nvGraphicFramePr>
        <p:xfrm>
          <a:off x="967665" y="1768424"/>
          <a:ext cx="10537795" cy="3833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94597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Kontorlna tabla - primena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https://www.tableau.com 2023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22ABA01-010A-4826-B78F-329463BD30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6342803"/>
              </p:ext>
            </p:extLst>
          </p:nvPr>
        </p:nvGraphicFramePr>
        <p:xfrm>
          <a:off x="3639845" y="800033"/>
          <a:ext cx="8185210" cy="5302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6B706D3E-6E95-D930-D58C-9A065C2EFB36}"/>
              </a:ext>
            </a:extLst>
          </p:cNvPr>
          <p:cNvSpPr txBox="1"/>
          <p:nvPr/>
        </p:nvSpPr>
        <p:spPr>
          <a:xfrm>
            <a:off x="366945" y="2076748"/>
            <a:ext cx="398311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bs-Latn-BA" sz="18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Praktično ne postoji oblast u kojoj se kontrolne table ne mogu koristiti za unapređenje procesa i donošenje ispravnih poslovnih odluka. Vizuelizacija podataka putem kontrolnih tabli povećava svest zaposlenih o poslovanju u gotovo svakom mogućem procesu</a:t>
            </a:r>
            <a:r>
              <a:rPr lang="en-US" sz="1800" kern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0018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Kontrolne table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slideteam.net, 2023</a:t>
            </a:r>
          </a:p>
        </p:txBody>
      </p:sp>
      <p:pic>
        <p:nvPicPr>
          <p:cNvPr id="2" name="Obraz 1" descr="Project Management Dashboard Template">
            <a:extLst>
              <a:ext uri="{FF2B5EF4-FFF2-40B4-BE49-F238E27FC236}">
                <a16:creationId xmlns:a16="http://schemas.microsoft.com/office/drawing/2014/main" id="{CA1052FD-2496-0888-71E6-CABB3DB6C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65232"/>
            <a:ext cx="5760720" cy="3239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Sales performance dashboard sales comparison sales by product category Slide01">
            <a:extLst>
              <a:ext uri="{FF2B5EF4-FFF2-40B4-BE49-F238E27FC236}">
                <a16:creationId xmlns:a16="http://schemas.microsoft.com/office/drawing/2014/main" id="{4E0C2BCB-F411-2CB1-2497-1FE0C2EA60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43" y="2622425"/>
            <a:ext cx="5484979" cy="3087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1C34AC6A-0358-CE85-A00C-9AFFA1D06ED1}"/>
              </a:ext>
            </a:extLst>
          </p:cNvPr>
          <p:cNvSpPr txBox="1">
            <a:spLocks/>
          </p:cNvSpPr>
          <p:nvPr/>
        </p:nvSpPr>
        <p:spPr>
          <a:xfrm>
            <a:off x="6096000" y="475580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slideteam.net, 2023</a:t>
            </a:r>
          </a:p>
        </p:txBody>
      </p:sp>
    </p:spTree>
    <p:extLst>
      <p:ext uri="{BB962C8B-B14F-4D97-AF65-F5344CB8AC3E}">
        <p14:creationId xmlns:p14="http://schemas.microsoft.com/office/powerpoint/2010/main" val="425140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Rezime 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550" y="2371196"/>
            <a:ext cx="10947400" cy="275801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bs-Latn-BA" sz="2000" dirty="0">
                <a:solidFill>
                  <a:srgbClr val="4472C4"/>
                </a:solidFill>
              </a:rPr>
              <a:t>Vizuelizacija podataka</a:t>
            </a:r>
            <a:r>
              <a:rPr lang="en-US" sz="2000" dirty="0">
                <a:solidFill>
                  <a:srgbClr val="4472C4"/>
                </a:solidFill>
              </a:rPr>
              <a:t> </a:t>
            </a:r>
            <a:r>
              <a:rPr lang="bs-Latn-BA" sz="2000" dirty="0"/>
              <a:t>je znanje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bs-Latn-BA" sz="2000" dirty="0"/>
              <a:t>Vizuelizacija podataka i kontrolne table grade menadžersku svest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bs-Latn-BA" sz="2000" dirty="0">
                <a:solidFill>
                  <a:srgbClr val="4472C4"/>
                </a:solidFill>
              </a:rPr>
              <a:t>Analiza podataka</a:t>
            </a:r>
            <a:r>
              <a:rPr lang="en-US" sz="2000" dirty="0">
                <a:solidFill>
                  <a:srgbClr val="4472C4"/>
                </a:solidFill>
              </a:rPr>
              <a:t> </a:t>
            </a:r>
            <a:r>
              <a:rPr lang="bs-Latn-BA" sz="2000" dirty="0"/>
              <a:t>podržava poslovno odlučivanje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bs-Latn-BA" sz="2000" dirty="0"/>
              <a:t>Postoji mnogo odblik</a:t>
            </a:r>
            <a:r>
              <a:rPr lang="en-US" sz="2000" dirty="0"/>
              <a:t>a</a:t>
            </a:r>
            <a:r>
              <a:rPr lang="bs-Latn-BA" sz="2000" dirty="0"/>
              <a:t> grafikona, morate znati koji ćete koristiti za koje podatke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bs-Latn-BA" sz="2000" dirty="0"/>
              <a:t>Koristeći analize možete izgraditi konkurentsku prednost</a:t>
            </a:r>
            <a:r>
              <a:rPr lang="pl-PL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48653"/>
            <a:ext cx="9144000" cy="456069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sz="4000" dirty="0"/>
              <a:t>Aut</a:t>
            </a:r>
            <a:r>
              <a:rPr lang="en-US" sz="4000" dirty="0" err="1"/>
              <a:t>ori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2400" b="0" dirty="0">
                <a:solidFill>
                  <a:schemeClr val="tx1"/>
                </a:solidFill>
              </a:rPr>
              <a:t>Katarzyna Grzybowska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Ragin-Skorecka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Siemieniak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Piotr Cyplik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Michał Adamczak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Jędrzej Jankowski-Guzy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Adrianna Toboła-Walaszczyk</a:t>
            </a:r>
            <a:br>
              <a:rPr lang="pl-PL" sz="24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F</a:t>
            </a:r>
            <a:r>
              <a:rPr lang="en-US" sz="4000" dirty="0" err="1"/>
              <a:t>inalna</a:t>
            </a:r>
            <a:r>
              <a:rPr lang="en-US" sz="4000" dirty="0"/>
              <a:t> </a:t>
            </a:r>
            <a:r>
              <a:rPr lang="en-US" sz="4000" dirty="0" err="1"/>
              <a:t>verzija</a:t>
            </a:r>
            <a:r>
              <a:rPr lang="pl-PL" sz="4000" dirty="0"/>
              <a:t>: </a:t>
            </a:r>
            <a:r>
              <a:rPr lang="en-US" sz="4000" dirty="0" err="1"/>
              <a:t>jun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902805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6" name="Tytuł 2">
            <a:extLst>
              <a:ext uri="{FF2B5EF4-FFF2-40B4-BE49-F238E27FC236}">
                <a16:creationId xmlns:a16="http://schemas.microsoft.com/office/drawing/2014/main" id="{9C834BD3-AFA8-EB2C-99CF-E8B8DECEF3DF}"/>
              </a:ext>
            </a:extLst>
          </p:cNvPr>
          <p:cNvSpPr txBox="1">
            <a:spLocks/>
          </p:cNvSpPr>
          <p:nvPr/>
        </p:nvSpPr>
        <p:spPr>
          <a:xfrm>
            <a:off x="1676400" y="12747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Hvala na pažnji</a:t>
            </a:r>
          </a:p>
        </p:txBody>
      </p:sp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Vizuelizacija podataka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45581" y="5956106"/>
            <a:ext cx="10515600" cy="657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Graudina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Grundspenkis</a:t>
            </a:r>
            <a:r>
              <a:rPr lang="pl-PL" sz="1200" dirty="0">
                <a:solidFill>
                  <a:srgbClr val="7F7F7F"/>
                </a:solidFill>
              </a:rPr>
              <a:t> (2005)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200" dirty="0" err="1">
                <a:solidFill>
                  <a:srgbClr val="7F7F7F"/>
                </a:solidFill>
              </a:rPr>
              <a:t>Hansoti</a:t>
            </a:r>
            <a:r>
              <a:rPr lang="pl-PL" sz="1200" dirty="0">
                <a:solidFill>
                  <a:srgbClr val="7F7F7F"/>
                </a:solidFill>
              </a:rPr>
              <a:t> (2010)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8E7A572-E24C-847D-D1A7-6FD1219E0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668" y="1751349"/>
            <a:ext cx="10515600" cy="3935076"/>
          </a:xfrm>
        </p:spPr>
        <p:txBody>
          <a:bodyPr/>
          <a:lstStyle/>
          <a:p>
            <a:pPr algn="just"/>
            <a:r>
              <a:rPr lang="bs-Latn-BA" sz="2200" kern="0" dirty="0">
                <a:solidFill>
                  <a:srgbClr val="4472C4"/>
                </a:solidFill>
              </a:rPr>
              <a:t>Grafikoni i kontrolnen table </a:t>
            </a:r>
            <a:r>
              <a:rPr lang="bs-Latn-BA" sz="2200" kern="0" dirty="0"/>
              <a:t>su jasni i efikasno olakšavaju razumevanje podataka</a:t>
            </a:r>
            <a:r>
              <a:rPr lang="pl-PL" sz="2200" kern="0" dirty="0"/>
              <a:t>;</a:t>
            </a:r>
          </a:p>
          <a:p>
            <a:pPr algn="just"/>
            <a:r>
              <a:rPr lang="bs-Latn-BA" sz="2200" kern="0" dirty="0">
                <a:solidFill>
                  <a:srgbClr val="4472C4"/>
                </a:solidFill>
              </a:rPr>
              <a:t>Metode vizuelizacije </a:t>
            </a:r>
            <a:r>
              <a:rPr lang="bs-Latn-BA" sz="2200" kern="0" dirty="0"/>
              <a:t>pomažu u analizi podataka i pretvaraju ih u informacije i znanje o poslovanju</a:t>
            </a:r>
            <a:r>
              <a:rPr lang="pl-PL" sz="2200" kern="0" dirty="0">
                <a:effectLst/>
              </a:rPr>
              <a:t>;</a:t>
            </a:r>
          </a:p>
          <a:p>
            <a:pPr algn="just"/>
            <a:r>
              <a:rPr lang="en-US" sz="2200" dirty="0">
                <a:effectLst/>
              </a:rPr>
              <a:t>A</a:t>
            </a:r>
            <a:r>
              <a:rPr lang="bs-Latn-BA" sz="2200" dirty="0">
                <a:effectLst/>
              </a:rPr>
              <a:t>sve vrste vizuelizacije podataka omogućavaju bolje razumevanje</a:t>
            </a:r>
            <a:r>
              <a:rPr lang="pl-PL" sz="2200" dirty="0">
                <a:effectLst/>
              </a:rPr>
              <a:t>;</a:t>
            </a:r>
            <a:endParaRPr lang="pl-PL" sz="2200" dirty="0"/>
          </a:p>
          <a:p>
            <a:pPr algn="just"/>
            <a:r>
              <a:rPr lang="en-US" sz="2200" dirty="0">
                <a:effectLst/>
              </a:rPr>
              <a:t>Vi</a:t>
            </a:r>
            <a:r>
              <a:rPr lang="bs-Latn-BA" sz="2200" dirty="0">
                <a:effectLst/>
              </a:rPr>
              <a:t>zuelizacije omogućavaju da se obrati pažnja na najvažnije stvari, odstupanja i trendove</a:t>
            </a:r>
            <a:r>
              <a:rPr lang="pl-PL" sz="2200" dirty="0"/>
              <a:t>;</a:t>
            </a:r>
          </a:p>
          <a:p>
            <a:pPr algn="just"/>
            <a:r>
              <a:rPr lang="pl-PL" sz="2200" dirty="0">
                <a:effectLst/>
              </a:rPr>
              <a:t>P</a:t>
            </a:r>
            <a:r>
              <a:rPr lang="bs-Latn-BA" sz="2200" dirty="0">
                <a:effectLst/>
              </a:rPr>
              <a:t>redstavljanje podataka na grafikonima, mapama i kontrolnim tablama pretvara podatke u informacije, što može rezultirati približavanjem znanja potrebnim za donošenje poslovnih odluka</a:t>
            </a:r>
            <a:r>
              <a:rPr lang="pl-PL" sz="2200" dirty="0">
                <a:effectLst/>
              </a:rPr>
              <a:t>.</a:t>
            </a:r>
          </a:p>
          <a:p>
            <a:pPr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0164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Vizuelizacija podataka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05077" y="6380692"/>
            <a:ext cx="4580467" cy="339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C605AFF3-901E-289E-AB2E-72AF2C5EA2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418932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9657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Vizuelizacija podataka - alati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Tezel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Koskela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Tzortzopoulos</a:t>
            </a:r>
            <a:r>
              <a:rPr lang="pl-PL" sz="1200" dirty="0">
                <a:solidFill>
                  <a:srgbClr val="7F7F7F"/>
                </a:solidFill>
              </a:rPr>
              <a:t> (2009). The </a:t>
            </a:r>
            <a:r>
              <a:rPr lang="pl-PL" sz="1200" dirty="0" err="1">
                <a:solidFill>
                  <a:srgbClr val="7F7F7F"/>
                </a:solidFill>
              </a:rPr>
              <a:t>functions</a:t>
            </a:r>
            <a:r>
              <a:rPr lang="pl-PL" sz="1200" dirty="0">
                <a:solidFill>
                  <a:srgbClr val="7F7F7F"/>
                </a:solidFill>
              </a:rPr>
              <a:t> of </a:t>
            </a:r>
            <a:r>
              <a:rPr lang="pl-PL" sz="1200" dirty="0" err="1">
                <a:solidFill>
                  <a:srgbClr val="7F7F7F"/>
                </a:solidFill>
              </a:rPr>
              <a:t>visual</a:t>
            </a:r>
            <a:r>
              <a:rPr lang="pl-PL" sz="1200" dirty="0">
                <a:solidFill>
                  <a:srgbClr val="7F7F7F"/>
                </a:solidFill>
              </a:rPr>
              <a:t> management. 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C605AFF3-901E-289E-AB2E-72AF2C5EA2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4919076"/>
              </p:ext>
            </p:extLst>
          </p:nvPr>
        </p:nvGraphicFramePr>
        <p:xfrm>
          <a:off x="228600" y="1868487"/>
          <a:ext cx="11644313" cy="2160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455C2B13-1D53-5A8C-B135-21E1B6F8908B}"/>
              </a:ext>
            </a:extLst>
          </p:cNvPr>
          <p:cNvSpPr txBox="1"/>
          <p:nvPr/>
        </p:nvSpPr>
        <p:spPr>
          <a:xfrm>
            <a:off x="319087" y="3897746"/>
            <a:ext cx="11553826" cy="1282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bs-Latn-BA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Same metode vizuelizacije podataka razvijaju se sa razvojem tehnologije</a:t>
            </a:r>
            <a:r>
              <a:rPr lang="en-U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bs-Latn-BA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uglavnom</a:t>
            </a:r>
            <a:r>
              <a:rPr lang="en-U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BI </a:t>
            </a:r>
            <a:r>
              <a:rPr lang="bs-Latn-B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alati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285750" indent="-285750" algn="just">
              <a:lnSpc>
                <a:spcPct val="150000"/>
              </a:lnSpc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bs-Latn-BA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Razvoj </a:t>
            </a:r>
            <a:r>
              <a:rPr lang="en-U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</a:t>
            </a:r>
            <a:r>
              <a:rPr lang="bs-Latn-BA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bio taj koji je popularizovao kontrolne table, koje omogućavaju korisnicima da analiziraju i prate podatke u realnom vremenu.</a:t>
            </a:r>
            <a:r>
              <a:rPr lang="en-U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l-PL" sz="18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108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Grafikoni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632" y="6380692"/>
            <a:ext cx="5804600" cy="348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 err="1">
                <a:solidFill>
                  <a:srgbClr val="7F7F7F"/>
                </a:solidFill>
              </a:rPr>
              <a:t>Source:Hansoti</a:t>
            </a:r>
            <a:r>
              <a:rPr lang="pl-PL" sz="1200" dirty="0">
                <a:solidFill>
                  <a:srgbClr val="7F7F7F"/>
                </a:solidFill>
              </a:rPr>
              <a:t>, 2010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9272ECC-E248-14AE-EC24-47F44B0FB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2470"/>
            <a:ext cx="7835283" cy="493040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bs-Latn-BA" dirty="0"/>
              <a:t>Postoji mnogo tipova grafikona</a:t>
            </a:r>
            <a:r>
              <a:rPr lang="en-US" dirty="0"/>
              <a:t>, </a:t>
            </a:r>
            <a:r>
              <a:rPr lang="bs-Latn-BA" dirty="0"/>
              <a:t>uključujući</a:t>
            </a:r>
            <a:r>
              <a:rPr lang="pl-PL" dirty="0"/>
              <a:t>:</a:t>
            </a:r>
          </a:p>
          <a:p>
            <a:pPr lvl="1" algn="just"/>
            <a:r>
              <a:rPr lang="bs-Latn-BA" dirty="0"/>
              <a:t>stubičasti grafikoni</a:t>
            </a:r>
            <a:r>
              <a:rPr lang="pl-PL" dirty="0"/>
              <a:t>;</a:t>
            </a:r>
          </a:p>
          <a:p>
            <a:pPr lvl="1" algn="just"/>
            <a:r>
              <a:rPr lang="bs-Latn-BA" dirty="0"/>
              <a:t>trakasti grafikoni</a:t>
            </a:r>
            <a:r>
              <a:rPr lang="pl-PL" dirty="0"/>
              <a:t>;</a:t>
            </a:r>
          </a:p>
          <a:p>
            <a:pPr lvl="1" algn="just"/>
            <a:r>
              <a:rPr lang="bs-Latn-BA" dirty="0"/>
              <a:t>l</a:t>
            </a:r>
            <a:r>
              <a:rPr lang="en-US" dirty="0"/>
              <a:t>in</a:t>
            </a:r>
            <a:r>
              <a:rPr lang="bs-Latn-BA" dirty="0"/>
              <a:t>ijski grafikoni</a:t>
            </a:r>
            <a:r>
              <a:rPr lang="pl-PL" dirty="0"/>
              <a:t>;</a:t>
            </a:r>
          </a:p>
          <a:p>
            <a:pPr lvl="1" algn="just"/>
            <a:r>
              <a:rPr lang="bs-Latn-BA" dirty="0"/>
              <a:t>kružni grafikon</a:t>
            </a:r>
            <a:r>
              <a:rPr lang="pl-PL" dirty="0"/>
              <a:t>;</a:t>
            </a:r>
          </a:p>
          <a:p>
            <a:pPr lvl="1" algn="just"/>
            <a:r>
              <a:rPr lang="bs-Latn-BA" dirty="0"/>
              <a:t>dijagram područja</a:t>
            </a:r>
            <a:r>
              <a:rPr lang="pl-PL" dirty="0"/>
              <a:t>;</a:t>
            </a:r>
          </a:p>
          <a:p>
            <a:pPr lvl="1" algn="just"/>
            <a:r>
              <a:rPr lang="bs-Latn-BA" dirty="0"/>
              <a:t>grafikoni akcija</a:t>
            </a:r>
            <a:r>
              <a:rPr lang="pl-PL" dirty="0"/>
              <a:t>;</a:t>
            </a:r>
          </a:p>
          <a:p>
            <a:pPr lvl="1" algn="just"/>
            <a:r>
              <a:rPr lang="bs-Latn-BA" dirty="0"/>
              <a:t>trodimenzionalni grafikoni</a:t>
            </a:r>
            <a:r>
              <a:rPr lang="pl-PL" dirty="0"/>
              <a:t>;</a:t>
            </a:r>
          </a:p>
          <a:p>
            <a:pPr lvl="1" algn="just"/>
            <a:r>
              <a:rPr lang="bs-Latn-BA" dirty="0"/>
              <a:t>r</a:t>
            </a:r>
            <a:r>
              <a:rPr lang="en-US" dirty="0" err="1"/>
              <a:t>adar</a:t>
            </a:r>
            <a:r>
              <a:rPr lang="bs-Latn-BA" dirty="0"/>
              <a:t>ski grafikon</a:t>
            </a:r>
            <a:r>
              <a:rPr lang="pl-PL" dirty="0"/>
              <a:t>;</a:t>
            </a:r>
          </a:p>
          <a:p>
            <a:pPr lvl="1" algn="just"/>
            <a:r>
              <a:rPr lang="bs-Latn-BA" dirty="0"/>
              <a:t>prstenasti grafikon</a:t>
            </a:r>
            <a:r>
              <a:rPr lang="pl-PL" dirty="0"/>
              <a:t>;</a:t>
            </a:r>
          </a:p>
          <a:p>
            <a:pPr lvl="1" algn="just"/>
            <a:r>
              <a:rPr lang="bs-Latn-BA" dirty="0"/>
              <a:t>tačkasti grafikon</a:t>
            </a:r>
            <a:r>
              <a:rPr lang="pl-PL" dirty="0"/>
              <a:t>;</a:t>
            </a:r>
          </a:p>
          <a:p>
            <a:pPr lvl="1" algn="just"/>
            <a:r>
              <a:rPr lang="bs-Latn-BA" dirty="0"/>
              <a:t>levkasti grafikoni</a:t>
            </a:r>
            <a:r>
              <a:rPr lang="pl-PL" dirty="0"/>
              <a:t>;</a:t>
            </a:r>
          </a:p>
          <a:p>
            <a:pPr lvl="1" algn="just"/>
            <a:r>
              <a:rPr lang="bs-Latn-BA" dirty="0"/>
              <a:t>razbacani grafikoni</a:t>
            </a:r>
            <a:r>
              <a:rPr lang="pl-PL" dirty="0"/>
              <a:t>;</a:t>
            </a:r>
          </a:p>
          <a:p>
            <a:pPr lvl="1" algn="just"/>
            <a:r>
              <a:rPr lang="pl-PL" dirty="0"/>
              <a:t>his</a:t>
            </a:r>
            <a:r>
              <a:rPr lang="en-US" dirty="0" err="1"/>
              <a:t>togram</a:t>
            </a:r>
            <a:r>
              <a:rPr lang="bs-Latn-BA" dirty="0"/>
              <a:t>i</a:t>
            </a:r>
            <a:r>
              <a:rPr lang="pl-PL" dirty="0"/>
              <a:t>;</a:t>
            </a:r>
          </a:p>
          <a:p>
            <a:pPr lvl="1" algn="just"/>
            <a:r>
              <a:rPr lang="bs-Latn-BA" dirty="0"/>
              <a:t>toplotne mape</a:t>
            </a:r>
            <a:r>
              <a:rPr lang="pl-PL" dirty="0"/>
              <a:t>;</a:t>
            </a:r>
          </a:p>
          <a:p>
            <a:pPr lvl="1" algn="just"/>
            <a:r>
              <a:rPr lang="bs-Latn-BA" dirty="0"/>
              <a:t>hijerarhijske mape</a:t>
            </a:r>
            <a:r>
              <a:rPr lang="en-US" dirty="0"/>
              <a:t>.</a:t>
            </a:r>
            <a:endParaRPr lang="pl-PL" dirty="0"/>
          </a:p>
        </p:txBody>
      </p:sp>
      <p:pic>
        <p:nvPicPr>
          <p:cNvPr id="10" name="Grafika 9" descr="Wykres słupkowy kontur">
            <a:extLst>
              <a:ext uri="{FF2B5EF4-FFF2-40B4-BE49-F238E27FC236}">
                <a16:creationId xmlns:a16="http://schemas.microsoft.com/office/drawing/2014/main" id="{763B81BC-FDF4-A360-A573-3FC5E07107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18827" y="1276200"/>
            <a:ext cx="1695600" cy="1695600"/>
          </a:xfrm>
          <a:prstGeom prst="rect">
            <a:avLst/>
          </a:prstGeom>
        </p:spPr>
      </p:pic>
      <p:pic>
        <p:nvPicPr>
          <p:cNvPr id="12" name="Grafika 11" descr="Wykres kołowy z wypełnieniem pełnym">
            <a:extLst>
              <a:ext uri="{FF2B5EF4-FFF2-40B4-BE49-F238E27FC236}">
                <a16:creationId xmlns:a16="http://schemas.microsoft.com/office/drawing/2014/main" id="{A1F90724-1648-CB3B-52C5-8D27D17C8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81351" y="200100"/>
            <a:ext cx="1696932" cy="1696932"/>
          </a:xfrm>
          <a:prstGeom prst="rect">
            <a:avLst/>
          </a:prstGeom>
        </p:spPr>
      </p:pic>
      <p:pic>
        <p:nvPicPr>
          <p:cNvPr id="14" name="Grafika 13" descr="Wykres punktowy kontur">
            <a:extLst>
              <a:ext uri="{FF2B5EF4-FFF2-40B4-BE49-F238E27FC236}">
                <a16:creationId xmlns:a16="http://schemas.microsoft.com/office/drawing/2014/main" id="{D62FCC77-8FA6-563D-6AA4-4D66727073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18827" y="4259062"/>
            <a:ext cx="1695600" cy="1695600"/>
          </a:xfrm>
          <a:prstGeom prst="rect">
            <a:avLst/>
          </a:prstGeom>
        </p:spPr>
      </p:pic>
      <p:pic>
        <p:nvPicPr>
          <p:cNvPr id="16" name="Grafika 15" descr="Wykres radarowy kontur">
            <a:extLst>
              <a:ext uri="{FF2B5EF4-FFF2-40B4-BE49-F238E27FC236}">
                <a16:creationId xmlns:a16="http://schemas.microsoft.com/office/drawing/2014/main" id="{03081D86-7754-887D-AE97-B6B0829A77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82683" y="2723225"/>
            <a:ext cx="1695600" cy="16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92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Grafikoni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9272ECC-E248-14AE-EC24-47F44B0FB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bs-Latn-BA" dirty="0"/>
              <a:t>Izbor grafikona treba da bude prilagođen vrsti podataka koji se analiziraju i da bude uslovljen potrebom da se analiza vrši</a:t>
            </a:r>
            <a:r>
              <a:rPr lang="pl-PL" dirty="0"/>
              <a:t>;</a:t>
            </a:r>
          </a:p>
          <a:p>
            <a:pPr algn="just"/>
            <a:endParaRPr lang="en-US" dirty="0"/>
          </a:p>
          <a:p>
            <a:pPr algn="just"/>
            <a:r>
              <a:rPr lang="bs-Latn-BA" dirty="0"/>
              <a:t>Sve vrste vizuelizacije podataka omogućavaju bolje razumevanje</a:t>
            </a:r>
            <a:r>
              <a:rPr lang="pl-PL" dirty="0"/>
              <a:t>;</a:t>
            </a:r>
          </a:p>
          <a:p>
            <a:pPr algn="just"/>
            <a:endParaRPr lang="pl-PL" dirty="0"/>
          </a:p>
          <a:p>
            <a:pPr algn="just"/>
            <a:r>
              <a:rPr lang="bs-Latn-BA" dirty="0"/>
              <a:t>Predstavljanje podataka na grafikonima, mapama i kontrolnim tablama pretvara podatke u informacije, što može dovesti do približavanja znanju potrebnom za donošenje poslovnih odluka</a:t>
            </a:r>
            <a:r>
              <a:rPr lang="pl-PL" dirty="0"/>
              <a:t>.</a:t>
            </a:r>
            <a:endParaRPr lang="en-US" dirty="0"/>
          </a:p>
          <a:p>
            <a:pPr algn="just"/>
            <a:endParaRPr lang="pl-PL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1FCC40EF-564F-7EBF-CFE5-D5058A200FCC}"/>
              </a:ext>
            </a:extLst>
          </p:cNvPr>
          <p:cNvSpPr txBox="1">
            <a:spLocks/>
          </p:cNvSpPr>
          <p:nvPr/>
        </p:nvSpPr>
        <p:spPr>
          <a:xfrm>
            <a:off x="676632" y="6380692"/>
            <a:ext cx="5804600" cy="348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 err="1">
                <a:solidFill>
                  <a:srgbClr val="7F7F7F"/>
                </a:solidFill>
              </a:rPr>
              <a:t>Source:Hansoti</a:t>
            </a:r>
            <a:r>
              <a:rPr lang="pl-PL" sz="1200" dirty="0">
                <a:solidFill>
                  <a:srgbClr val="7F7F7F"/>
                </a:solidFill>
              </a:rPr>
              <a:t>, 2010</a:t>
            </a:r>
          </a:p>
        </p:txBody>
      </p:sp>
    </p:spTree>
    <p:extLst>
      <p:ext uri="{BB962C8B-B14F-4D97-AF65-F5344CB8AC3E}">
        <p14:creationId xmlns:p14="http://schemas.microsoft.com/office/powerpoint/2010/main" val="185659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Grafikoni</a:t>
            </a:r>
          </a:p>
        </p:txBody>
      </p:sp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89CD86DD-961B-9521-B0F5-A59CCF69D1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71037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321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Grupisani stubičasti grafikon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87" y="6418691"/>
            <a:ext cx="4580467" cy="309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elaboration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0C4C83DA-54A4-FE13-1D57-F2C1E0012E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3832738"/>
              </p:ext>
            </p:extLst>
          </p:nvPr>
        </p:nvGraphicFramePr>
        <p:xfrm>
          <a:off x="1400177" y="1285875"/>
          <a:ext cx="6879758" cy="4688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1FB8E87E-7104-7059-7A06-8310FB2913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12166"/>
              </p:ext>
            </p:extLst>
          </p:nvPr>
        </p:nvGraphicFramePr>
        <p:xfrm>
          <a:off x="8405769" y="486608"/>
          <a:ext cx="3591420" cy="5167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231EC700-B7FA-33E9-A965-C390A5768CF7}"/>
              </a:ext>
            </a:extLst>
          </p:cNvPr>
          <p:cNvSpPr txBox="1"/>
          <p:nvPr/>
        </p:nvSpPr>
        <p:spPr>
          <a:xfrm>
            <a:off x="907249" y="6036054"/>
            <a:ext cx="7208668" cy="382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 to učiniti u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Excel: Insert 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-&gt;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Clustered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column</a:t>
            </a: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chart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54E038C-E4AE-5536-A57C-AA7F8939E8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179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42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5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86103960ca44d5c9df2a8fb84c24390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f0b528dcbc4ce96b8fc80b5cec964086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86887E-698A-4D45-9125-771E050E1E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B307AB2-CEF4-4CE3-97BD-2736BED3D725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5B77C5E7-22D8-41EF-96B9-F266BA0C32EA}"/>
</file>

<file path=docProps/app.xml><?xml version="1.0" encoding="utf-8"?>
<Properties xmlns="http://schemas.openxmlformats.org/officeDocument/2006/extended-properties" xmlns:vt="http://schemas.openxmlformats.org/officeDocument/2006/docPropsVTypes">
  <TotalTime>3691</TotalTime>
  <Words>1373</Words>
  <Application>Microsoft Office PowerPoint</Application>
  <PresentationFormat>Panoramiczny</PresentationFormat>
  <Paragraphs>251</Paragraphs>
  <Slides>27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31" baseType="lpstr">
      <vt:lpstr>Arial</vt:lpstr>
      <vt:lpstr>Calibri</vt:lpstr>
      <vt:lpstr>Tahoma</vt:lpstr>
      <vt:lpstr>Motyw pakietu Office</vt:lpstr>
      <vt:lpstr>Napredno korišćenje tabele za analizu logističkih podataka</vt:lpstr>
      <vt:lpstr>Agenda</vt:lpstr>
      <vt:lpstr>Vizuelizacija podataka</vt:lpstr>
      <vt:lpstr>Vizuelizacija podataka</vt:lpstr>
      <vt:lpstr>Vizuelizacija podataka - alati</vt:lpstr>
      <vt:lpstr>Grafikoni</vt:lpstr>
      <vt:lpstr>Grafikoni</vt:lpstr>
      <vt:lpstr>Grafikoni</vt:lpstr>
      <vt:lpstr>Grupisani stubičasti grafikon</vt:lpstr>
      <vt:lpstr>Naslagani stubičasti grafikon</vt:lpstr>
      <vt:lpstr>Kružni grafikon</vt:lpstr>
      <vt:lpstr>Linijski grafikon</vt:lpstr>
      <vt:lpstr>Berzanski grafikon</vt:lpstr>
      <vt:lpstr>Grafikoni</vt:lpstr>
      <vt:lpstr>Radarski grafikon</vt:lpstr>
      <vt:lpstr>Histogram</vt:lpstr>
      <vt:lpstr>Pareto grafikon</vt:lpstr>
      <vt:lpstr>Mapa </vt:lpstr>
      <vt:lpstr>Kombinovani grafikon</vt:lpstr>
      <vt:lpstr>Kontrolna tabla</vt:lpstr>
      <vt:lpstr>Kontrolna tabla</vt:lpstr>
      <vt:lpstr>Kontrolna tabla – korak po korak</vt:lpstr>
      <vt:lpstr>Kontorlna tabla - primena</vt:lpstr>
      <vt:lpstr>Kontrolne table</vt:lpstr>
      <vt:lpstr>Rezime </vt:lpstr>
      <vt:lpstr>Autori:  Katarzyna Grzybowska Katarzyna Ragin-Skorecka Katarzyna Siemieniak Piotr Cyplik Michał Adamczak Jędrzej Jankowski-Guzy Adrianna Toboła-Walaszczyk  Finalna verzija: jun 2025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Piotr</cp:lastModifiedBy>
  <cp:revision>93</cp:revision>
  <dcterms:created xsi:type="dcterms:W3CDTF">2023-07-06T12:09:08Z</dcterms:created>
  <dcterms:modified xsi:type="dcterms:W3CDTF">2025-11-07T10:23:12Z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</Properties>
</file>