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437" r:id="rId8"/>
    <p:sldId id="435" r:id="rId9"/>
    <p:sldId id="436" r:id="rId10"/>
    <p:sldId id="258" r:id="rId11"/>
    <p:sldId id="434" r:id="rId12"/>
    <p:sldId id="274" r:id="rId13"/>
    <p:sldId id="273" r:id="rId14"/>
    <p:sldId id="275" r:id="rId15"/>
    <p:sldId id="259" r:id="rId16"/>
    <p:sldId id="271" r:id="rId17"/>
    <p:sldId id="277" r:id="rId18"/>
    <p:sldId id="268" r:id="rId19"/>
    <p:sldId id="261" r:id="rId20"/>
    <p:sldId id="269" r:id="rId21"/>
    <p:sldId id="272" r:id="rId22"/>
    <p:sldId id="276" r:id="rId23"/>
    <p:sldId id="270" r:id="rId24"/>
    <p:sldId id="262" r:id="rId25"/>
    <p:sldId id="438" r:id="rId26"/>
    <p:sldId id="266" r:id="rId27"/>
    <p:sldId id="278" r:id="rId28"/>
    <p:sldId id="335" r:id="rId29"/>
    <p:sldId id="267" r:id="rId30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7C158-D8E9-FFDD-3882-FC282FB1398E}" v="77" dt="2024-10-03T05:35:37.158"/>
    <p1510:client id="{99461DC6-1B97-C14D-F5AC-48A846C9CE91}" v="102" dt="2024-10-03T06:22:20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S::roman.gumzej@um.si::39b5f2aa-645e-44ce-a9a1-d6838aa53dea" providerId="AD" clId="Web-{4C37685E-FEE1-C346-958E-DFA0F12EAE2B}"/>
    <pc:docChg chg="addSld modSld">
      <pc:chgData name="Roman Gumzej" userId="S::roman.gumzej@um.si::39b5f2aa-645e-44ce-a9a1-d6838aa53dea" providerId="AD" clId="Web-{4C37685E-FEE1-C346-958E-DFA0F12EAE2B}" dt="2024-05-28T05:04:51.923" v="55" actId="20577"/>
      <pc:docMkLst>
        <pc:docMk/>
      </pc:docMkLst>
      <pc:sldChg chg="modSp">
        <pc:chgData name="Roman Gumzej" userId="S::roman.gumzej@um.si::39b5f2aa-645e-44ce-a9a1-d6838aa53dea" providerId="AD" clId="Web-{4C37685E-FEE1-C346-958E-DFA0F12EAE2B}" dt="2024-05-28T05:04:51.923" v="55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4C37685E-FEE1-C346-958E-DFA0F12EAE2B}" dt="2024-05-28T05:04:51.923" v="5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C37685E-FEE1-C346-958E-DFA0F12EAE2B}" dt="2024-05-28T05:01:10.835" v="4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4C37685E-FEE1-C346-958E-DFA0F12EAE2B}" dt="2024-05-28T05:01:10.835" v="45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modSp add replId">
        <pc:chgData name="Roman Gumzej" userId="S::roman.gumzej@um.si::39b5f2aa-645e-44ce-a9a1-d6838aa53dea" providerId="AD" clId="Web-{4C37685E-FEE1-C346-958E-DFA0F12EAE2B}" dt="2024-05-28T05:02:10.713" v="53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4C37685E-FEE1-C346-958E-DFA0F12EAE2B}" dt="2024-05-28T04:52:12.781" v="3" actId="20577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C37685E-FEE1-C346-958E-DFA0F12EAE2B}" dt="2024-05-28T05:02:10.713" v="53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5C02B3D6-1D90-5358-2F9B-D03B82E0FBC7}"/>
    <pc:docChg chg="addSld delSld modSld sldOrd">
      <pc:chgData name="Roman Gumzej" userId="S::roman.gumzej@um.si::39b5f2aa-645e-44ce-a9a1-d6838aa53dea" providerId="AD" clId="Web-{5C02B3D6-1D90-5358-2F9B-D03B82E0FBC7}" dt="2024-05-21T13:01:17.363" v="42" actId="1076"/>
      <pc:docMkLst>
        <pc:docMk/>
      </pc:docMkLst>
      <pc:sldChg chg="ord">
        <pc:chgData name="Roman Gumzej" userId="S::roman.gumzej@um.si::39b5f2aa-645e-44ce-a9a1-d6838aa53dea" providerId="AD" clId="Web-{5C02B3D6-1D90-5358-2F9B-D03B82E0FBC7}" dt="2024-05-21T13:00:33.643" v="36"/>
        <pc:sldMkLst>
          <pc:docMk/>
          <pc:sldMk cId="3938609928" sldId="271"/>
        </pc:sldMkLst>
      </pc:sldChg>
      <pc:sldChg chg="addSp delSp modSp">
        <pc:chgData name="Roman Gumzej" userId="S::roman.gumzej@um.si::39b5f2aa-645e-44ce-a9a1-d6838aa53dea" providerId="AD" clId="Web-{5C02B3D6-1D90-5358-2F9B-D03B82E0FBC7}" dt="2024-05-21T12:54:59.571" v="27" actId="20577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5C02B3D6-1D90-5358-2F9B-D03B82E0FBC7}" dt="2024-05-21T12:54:59.571" v="27" actId="20577"/>
          <ac:spMkLst>
            <pc:docMk/>
            <pc:sldMk cId="16559152" sldId="272"/>
            <ac:spMk id="110" creationId="{00000000-0000-0000-0000-000000000000}"/>
          </ac:spMkLst>
        </pc:spChg>
        <pc:picChg chg="add del">
          <ac:chgData name="Roman Gumzej" userId="S::roman.gumzej@um.si::39b5f2aa-645e-44ce-a9a1-d6838aa53dea" providerId="AD" clId="Web-{5C02B3D6-1D90-5358-2F9B-D03B82E0FBC7}" dt="2024-05-21T12:52:41.520" v="17"/>
          <ac:picMkLst>
            <pc:docMk/>
            <pc:sldMk cId="16559152" sldId="272"/>
            <ac:picMk id="2" creationId="{68F8DDF5-0B01-3AE1-9B9A-EACE00DD2F41}"/>
          </ac:picMkLst>
        </pc:picChg>
        <pc:picChg chg="add del mod">
          <ac:chgData name="Roman Gumzej" userId="S::roman.gumzej@um.si::39b5f2aa-645e-44ce-a9a1-d6838aa53dea" providerId="AD" clId="Web-{5C02B3D6-1D90-5358-2F9B-D03B82E0FBC7}" dt="2024-05-21T12:51:40.237" v="2"/>
          <ac:picMkLst>
            <pc:docMk/>
            <pc:sldMk cId="16559152" sldId="272"/>
            <ac:picMk id="3" creationId="{C9240486-2472-F6BB-5D89-980391028044}"/>
          </ac:picMkLst>
        </pc:picChg>
        <pc:picChg chg="add mod">
          <ac:chgData name="Roman Gumzej" userId="S::roman.gumzej@um.si::39b5f2aa-645e-44ce-a9a1-d6838aa53dea" providerId="AD" clId="Web-{5C02B3D6-1D90-5358-2F9B-D03B82E0FBC7}" dt="2024-05-21T12:53:36.006" v="24"/>
          <ac:picMkLst>
            <pc:docMk/>
            <pc:sldMk cId="16559152" sldId="272"/>
            <ac:picMk id="4" creationId="{9AB440FA-C4B0-A237-3B0E-A8DADB0FE22B}"/>
          </ac:picMkLst>
        </pc:picChg>
      </pc:sldChg>
      <pc:sldChg chg="modSp add replId">
        <pc:chgData name="Roman Gumzej" userId="S::roman.gumzej@um.si::39b5f2aa-645e-44ce-a9a1-d6838aa53dea" providerId="AD" clId="Web-{5C02B3D6-1D90-5358-2F9B-D03B82E0FBC7}" dt="2024-05-21T12:55:12.134" v="35" actId="20577"/>
        <pc:sldMkLst>
          <pc:docMk/>
          <pc:sldMk cId="4059295034" sldId="276"/>
        </pc:sldMkLst>
        <pc:spChg chg="mod">
          <ac:chgData name="Roman Gumzej" userId="S::roman.gumzej@um.si::39b5f2aa-645e-44ce-a9a1-d6838aa53dea" providerId="AD" clId="Web-{5C02B3D6-1D90-5358-2F9B-D03B82E0FBC7}" dt="2024-05-21T12:55:12.134" v="35" actId="20577"/>
          <ac:spMkLst>
            <pc:docMk/>
            <pc:sldMk cId="4059295034" sldId="276"/>
            <ac:spMk id="11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5C02B3D6-1D90-5358-2F9B-D03B82E0FBC7}" dt="2024-05-21T12:53:03.708" v="21"/>
        <pc:sldMkLst>
          <pc:docMk/>
          <pc:sldMk cId="772569358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2:55.802" v="19"/>
        <pc:sldMkLst>
          <pc:docMk/>
          <pc:sldMk cId="2720256513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3:19.130" v="23"/>
        <pc:sldMkLst>
          <pc:docMk/>
          <pc:sldMk cId="2737710230" sldId="277"/>
        </pc:sldMkLst>
      </pc:sldChg>
      <pc:sldChg chg="addSp delSp modSp add replId">
        <pc:chgData name="Roman Gumzej" userId="S::roman.gumzej@um.si::39b5f2aa-645e-44ce-a9a1-d6838aa53dea" providerId="AD" clId="Web-{5C02B3D6-1D90-5358-2F9B-D03B82E0FBC7}" dt="2024-05-21T13:01:17.363" v="42" actId="1076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5C02B3D6-1D90-5358-2F9B-D03B82E0FBC7}" dt="2024-05-21T13:00:45.690" v="39" actId="20577"/>
          <ac:spMkLst>
            <pc:docMk/>
            <pc:sldMk cId="3275584542" sldId="277"/>
            <ac:spMk id="104" creationId="{00000000-0000-0000-0000-000000000000}"/>
          </ac:spMkLst>
        </pc:spChg>
        <pc:picChg chg="add mod">
          <ac:chgData name="Roman Gumzej" userId="S::roman.gumzej@um.si::39b5f2aa-645e-44ce-a9a1-d6838aa53dea" providerId="AD" clId="Web-{5C02B3D6-1D90-5358-2F9B-D03B82E0FBC7}" dt="2024-05-21T13:01:17.363" v="42" actId="1076"/>
          <ac:picMkLst>
            <pc:docMk/>
            <pc:sldMk cId="3275584542" sldId="277"/>
            <ac:picMk id="2" creationId="{538CDFED-7562-F9F9-CB00-3ABCB148B41A}"/>
          </ac:picMkLst>
        </pc:picChg>
        <pc:picChg chg="del">
          <ac:chgData name="Roman Gumzej" userId="S::roman.gumzej@um.si::39b5f2aa-645e-44ce-a9a1-d6838aa53dea" providerId="AD" clId="Web-{5C02B3D6-1D90-5358-2F9B-D03B82E0FBC7}" dt="2024-05-21T13:00:50.534" v="40"/>
          <ac:picMkLst>
            <pc:docMk/>
            <pc:sldMk cId="3275584542" sldId="277"/>
            <ac:picMk id="8" creationId="{29D0D58A-C924-499C-8A90-F143A4256BE7}"/>
          </ac:picMkLst>
        </pc:picChg>
      </pc:sldChg>
    </pc:docChg>
  </pc:docChgLst>
  <pc:docChgLst>
    <pc:chgData name="Roman Gumzej" userId="S::roman.gumzej@um.si::39b5f2aa-645e-44ce-a9a1-d6838aa53dea" providerId="AD" clId="Web-{A38C6CF7-D7B9-F2CA-1DE0-984774D3DA4C}"/>
    <pc:docChg chg="modSld">
      <pc:chgData name="Roman Gumzej" userId="S::roman.gumzej@um.si::39b5f2aa-645e-44ce-a9a1-d6838aa53dea" providerId="AD" clId="Web-{A38C6CF7-D7B9-F2CA-1DE0-984774D3DA4C}" dt="2024-05-21T13:07:56.855" v="27" actId="20577"/>
      <pc:docMkLst>
        <pc:docMk/>
      </pc:docMkLst>
      <pc:sldChg chg="modSp">
        <pc:chgData name="Roman Gumzej" userId="S::roman.gumzej@um.si::39b5f2aa-645e-44ce-a9a1-d6838aa53dea" providerId="AD" clId="Web-{A38C6CF7-D7B9-F2CA-1DE0-984774D3DA4C}" dt="2024-05-21T13:07:25.682" v="17" actId="20577"/>
        <pc:sldMkLst>
          <pc:docMk/>
          <pc:sldMk cId="3938609928" sldId="271"/>
        </pc:sldMkLst>
        <pc:spChg chg="mod">
          <ac:chgData name="Roman Gumzej" userId="S::roman.gumzej@um.si::39b5f2aa-645e-44ce-a9a1-d6838aa53dea" providerId="AD" clId="Web-{A38C6CF7-D7B9-F2CA-1DE0-984774D3DA4C}" dt="2024-05-21T13:07:25.682" v="17" actId="20577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22.682" v="16" actId="20577"/>
          <ac:spMkLst>
            <pc:docMk/>
            <pc:sldMk cId="3938609928" sldId="271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A38C6CF7-D7B9-F2CA-1DE0-984774D3DA4C}" dt="2024-05-21T13:07:56.855" v="27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A38C6CF7-D7B9-F2CA-1DE0-984774D3DA4C}" dt="2024-05-21T13:07:34.136" v="18" actId="20577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56.855" v="27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39b5f2aa-645e-44ce-a9a1-d6838aa53dea" providerId="ADAL" clId="{4B83F294-859A-43EF-8D0A-562BC5BF1F69}"/>
    <pc:docChg chg="undo custSel addSld delSld modSld sldOrd">
      <pc:chgData name="Roman Gumzej" userId="39b5f2aa-645e-44ce-a9a1-d6838aa53dea" providerId="ADAL" clId="{4B83F294-859A-43EF-8D0A-562BC5BF1F69}" dt="2024-05-29T07:57:18.507" v="218"/>
      <pc:docMkLst>
        <pc:docMk/>
      </pc:docMkLst>
      <pc:sldChg chg="modSp mod">
        <pc:chgData name="Roman Gumzej" userId="39b5f2aa-645e-44ce-a9a1-d6838aa53dea" providerId="ADAL" clId="{4B83F294-859A-43EF-8D0A-562BC5BF1F69}" dt="2024-05-22T06:47:02.264" v="142" actId="790"/>
        <pc:sldMkLst>
          <pc:docMk/>
          <pc:sldMk cId="1283555088" sldId="258"/>
        </pc:sldMkLst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3" creationId="{00000000-0000-0000-0000-000000000000}"/>
          </ac:spMkLst>
        </pc:spChg>
      </pc:sldChg>
      <pc:sldChg chg="ord">
        <pc:chgData name="Roman Gumzej" userId="39b5f2aa-645e-44ce-a9a1-d6838aa53dea" providerId="ADAL" clId="{4B83F294-859A-43EF-8D0A-562BC5BF1F69}" dt="2024-05-22T06:49:00.384" v="146"/>
        <pc:sldMkLst>
          <pc:docMk/>
          <pc:sldMk cId="0" sldId="259"/>
        </pc:sldMkLst>
      </pc:sldChg>
      <pc:sldChg chg="delSp mod">
        <pc:chgData name="Roman Gumzej" userId="39b5f2aa-645e-44ce-a9a1-d6838aa53dea" providerId="ADAL" clId="{4B83F294-859A-43EF-8D0A-562BC5BF1F69}" dt="2024-05-22T06:43:14.025" v="181" actId="478"/>
        <pc:sldMkLst>
          <pc:docMk/>
          <pc:sldMk cId="0" sldId="261"/>
        </pc:sldMkLst>
        <pc:spChg chg="del">
          <ac:chgData name="Roman Gumzej" userId="39b5f2aa-645e-44ce-a9a1-d6838aa53dea" providerId="ADAL" clId="{4B83F294-859A-43EF-8D0A-562BC5BF1F69}" dt="2024-05-22T06:43:14.025" v="181" actId="478"/>
          <ac:spMkLst>
            <pc:docMk/>
            <pc:sldMk cId="0" sldId="261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57:18.507" v="218"/>
        <pc:sldMkLst>
          <pc:docMk/>
          <pc:sldMk cId="0" sldId="262"/>
        </pc:sldMkLst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1:20.976" v="187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5" creationId="{00000000-0000-0000-0000-000000000000}"/>
          </ac:spMkLst>
        </pc:spChg>
      </pc:sldChg>
      <pc:sldChg chg="new del">
        <pc:chgData name="Roman Gumzej" userId="39b5f2aa-645e-44ce-a9a1-d6838aa53dea" providerId="ADAL" clId="{4B83F294-859A-43EF-8D0A-562BC5BF1F69}" dt="2024-05-20T11:04:01.122" v="1" actId="680"/>
        <pc:sldMkLst>
          <pc:docMk/>
          <pc:sldMk cId="878649657" sldId="268"/>
        </pc:sldMkLst>
      </pc:sldChg>
      <pc:sldChg chg="delSp modSp add mod ord">
        <pc:chgData name="Roman Gumzej" userId="39b5f2aa-645e-44ce-a9a1-d6838aa53dea" providerId="ADAL" clId="{4B83F294-859A-43EF-8D0A-562BC5BF1F69}" dt="2024-05-29T07:44:47.151" v="202" actId="20577"/>
        <pc:sldMkLst>
          <pc:docMk/>
          <pc:sldMk cId="1734625239" sldId="268"/>
        </pc:sldMkLst>
        <pc:spChg chg="mod">
          <ac:chgData name="Roman Gumzej" userId="39b5f2aa-645e-44ce-a9a1-d6838aa53dea" providerId="ADAL" clId="{4B83F294-859A-43EF-8D0A-562BC5BF1F69}" dt="2024-05-22T06:50:23.918" v="158" actId="790"/>
          <ac:spMkLst>
            <pc:docMk/>
            <pc:sldMk cId="1734625239" sldId="268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4:47.151" v="202" actId="20577"/>
          <ac:spMkLst>
            <pc:docMk/>
            <pc:sldMk cId="1734625239" sldId="268"/>
            <ac:spMk id="105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2T06:43:06.918" v="180" actId="478"/>
          <ac:spMkLst>
            <pc:docMk/>
            <pc:sldMk cId="1734625239" sldId="268"/>
            <ac:spMk id="106" creationId="{00000000-0000-0000-0000-000000000000}"/>
          </ac:spMkLst>
        </pc:spChg>
      </pc:sldChg>
      <pc:sldChg chg="addSp delSp modSp add mod">
        <pc:chgData name="Roman Gumzej" userId="39b5f2aa-645e-44ce-a9a1-d6838aa53dea" providerId="ADAL" clId="{4B83F294-859A-43EF-8D0A-562BC5BF1F69}" dt="2024-05-22T06:43:19.710" v="182" actId="478"/>
        <pc:sldMkLst>
          <pc:docMk/>
          <pc:sldMk cId="541305173" sldId="269"/>
        </pc:sldMkLst>
        <pc:spChg chg="add del">
          <ac:chgData name="Roman Gumzej" userId="39b5f2aa-645e-44ce-a9a1-d6838aa53dea" providerId="ADAL" clId="{4B83F294-859A-43EF-8D0A-562BC5BF1F69}" dt="2024-05-20T11:06:40.382" v="51" actId="22"/>
          <ac:spMkLst>
            <pc:docMk/>
            <pc:sldMk cId="541305173" sldId="269"/>
            <ac:spMk id="6" creationId="{88A91209-D683-4488-9198-8842B3F9D34B}"/>
          </ac:spMkLst>
        </pc:spChg>
        <pc:spChg chg="mod">
          <ac:chgData name="Roman Gumzej" userId="39b5f2aa-645e-44ce-a9a1-d6838aa53dea" providerId="ADAL" clId="{4B83F294-859A-43EF-8D0A-562BC5BF1F69}" dt="2024-05-20T11:05:45.506" v="45" actId="20577"/>
          <ac:spMkLst>
            <pc:docMk/>
            <pc:sldMk cId="541305173" sldId="269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0T11:06:23.668" v="49" actId="15"/>
          <ac:spMkLst>
            <pc:docMk/>
            <pc:sldMk cId="541305173" sldId="269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19.710" v="182" actId="478"/>
          <ac:spMkLst>
            <pc:docMk/>
            <pc:sldMk cId="541305173" sldId="269"/>
            <ac:spMk id="112" creationId="{00000000-0000-0000-0000-000000000000}"/>
          </ac:spMkLst>
        </pc:spChg>
      </pc:sldChg>
      <pc:sldChg chg="delSp modSp add mod">
        <pc:chgData name="Roman Gumzej" userId="39b5f2aa-645e-44ce-a9a1-d6838aa53dea" providerId="ADAL" clId="{4B83F294-859A-43EF-8D0A-562BC5BF1F69}" dt="2024-05-29T07:49:31.317" v="211" actId="11"/>
        <pc:sldMkLst>
          <pc:docMk/>
          <pc:sldMk cId="3795078662" sldId="270"/>
        </pc:sldMkLst>
        <pc:spChg chg="mod">
          <ac:chgData name="Roman Gumzej" userId="39b5f2aa-645e-44ce-a9a1-d6838aa53dea" providerId="ADAL" clId="{4B83F294-859A-43EF-8D0A-562BC5BF1F69}" dt="2024-05-20T11:08:02.532" v="76" actId="20577"/>
          <ac:spMkLst>
            <pc:docMk/>
            <pc:sldMk cId="3795078662" sldId="270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9:31.317" v="211" actId="11"/>
          <ac:spMkLst>
            <pc:docMk/>
            <pc:sldMk cId="3795078662" sldId="270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24.978" v="183" actId="478"/>
          <ac:spMkLst>
            <pc:docMk/>
            <pc:sldMk cId="3795078662" sldId="270"/>
            <ac:spMk id="112" creationId="{00000000-0000-0000-0000-000000000000}"/>
          </ac:spMkLst>
        </pc:spChg>
      </pc:sldChg>
      <pc:sldChg chg="addSp delSp modSp add mod ord">
        <pc:chgData name="Roman Gumzej" userId="39b5f2aa-645e-44ce-a9a1-d6838aa53dea" providerId="ADAL" clId="{4B83F294-859A-43EF-8D0A-562BC5BF1F69}" dt="2024-05-29T07:42:46.542" v="188" actId="790"/>
        <pc:sldMkLst>
          <pc:docMk/>
          <pc:sldMk cId="3938609928" sldId="271"/>
        </pc:sldMkLst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4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0T11:10:59.914" v="106"/>
          <ac:spMkLst>
            <pc:docMk/>
            <pc:sldMk cId="3938609928" sldId="271"/>
            <ac:spMk id="105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56.053" v="186" actId="478"/>
          <ac:spMkLst>
            <pc:docMk/>
            <pc:sldMk cId="3938609928" sldId="271"/>
            <ac:spMk id="106" creationId="{00000000-0000-0000-0000-000000000000}"/>
          </ac:spMkLst>
        </pc:spChg>
        <pc:picChg chg="add del mod">
          <ac:chgData name="Roman Gumzej" userId="39b5f2aa-645e-44ce-a9a1-d6838aa53dea" providerId="ADAL" clId="{4B83F294-859A-43EF-8D0A-562BC5BF1F69}" dt="2024-05-20T11:10:29.420" v="105" actId="21"/>
          <ac:picMkLst>
            <pc:docMk/>
            <pc:sldMk cId="3938609928" sldId="271"/>
            <ac:picMk id="5" creationId="{AB020A7D-1179-46B1-A191-119055BCD62F}"/>
          </ac:picMkLst>
        </pc:picChg>
        <pc:picChg chg="add mod">
          <ac:chgData name="Roman Gumzej" userId="39b5f2aa-645e-44ce-a9a1-d6838aa53dea" providerId="ADAL" clId="{4B83F294-859A-43EF-8D0A-562BC5BF1F69}" dt="2024-05-20T11:11:40.491" v="112" actId="1076"/>
          <ac:picMkLst>
            <pc:docMk/>
            <pc:sldMk cId="3938609928" sldId="271"/>
            <ac:picMk id="8" creationId="{29D0D58A-C924-499C-8A90-F143A4256BE7}"/>
          </ac:picMkLst>
        </pc:picChg>
      </pc:sldChg>
      <pc:sldChg chg="delSp modSp mod">
        <pc:chgData name="Roman Gumzej" userId="39b5f2aa-645e-44ce-a9a1-d6838aa53dea" providerId="ADAL" clId="{4B83F294-859A-43EF-8D0A-562BC5BF1F69}" dt="2024-05-22T06:43:31.484" v="184" actId="478"/>
        <pc:sldMkLst>
          <pc:docMk/>
          <pc:sldMk cId="16559152" sldId="272"/>
        </pc:sldMkLst>
        <pc:spChg chg="mod">
          <ac:chgData name="Roman Gumzej" userId="39b5f2aa-645e-44ce-a9a1-d6838aa53dea" providerId="ADAL" clId="{4B83F294-859A-43EF-8D0A-562BC5BF1F69}" dt="2024-05-22T06:39:23.995" v="115" actId="20577"/>
          <ac:spMkLst>
            <pc:docMk/>
            <pc:sldMk cId="16559152" sldId="272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1.484" v="184" actId="478"/>
          <ac:spMkLst>
            <pc:docMk/>
            <pc:sldMk cId="16559152" sldId="272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719117435" sldId="273"/>
        </pc:sldMkLst>
        <pc:spChg chg="mod">
          <ac:chgData name="Roman Gumzej" userId="39b5f2aa-645e-44ce-a9a1-d6838aa53dea" providerId="ADAL" clId="{4B83F294-859A-43EF-8D0A-562BC5BF1F69}" dt="2024-05-22T06:53:17.220" v="173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88892531" sldId="275"/>
        </pc:sldMkLst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3" creationId="{00000000-0000-0000-0000-000000000000}"/>
          </ac:spMkLst>
        </pc:spChg>
      </pc:sldChg>
      <pc:sldChg chg="delSp modSp mod">
        <pc:chgData name="Roman Gumzej" userId="39b5f2aa-645e-44ce-a9a1-d6838aa53dea" providerId="ADAL" clId="{4B83F294-859A-43EF-8D0A-562BC5BF1F69}" dt="2024-05-22T06:43:35.480" v="185" actId="478"/>
        <pc:sldMkLst>
          <pc:docMk/>
          <pc:sldMk cId="4059295034" sldId="276"/>
        </pc:sldMkLst>
        <pc:spChg chg="mod">
          <ac:chgData name="Roman Gumzej" userId="39b5f2aa-645e-44ce-a9a1-d6838aa53dea" providerId="ADAL" clId="{4B83F294-859A-43EF-8D0A-562BC5BF1F69}" dt="2024-05-22T06:39:29.956" v="118" actId="20577"/>
          <ac:spMkLst>
            <pc:docMk/>
            <pc:sldMk cId="4059295034" sldId="276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5.480" v="185" actId="478"/>
          <ac:spMkLst>
            <pc:docMk/>
            <pc:sldMk cId="4059295034" sldId="276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43:41.986" v="201" actId="20577"/>
        <pc:sldMkLst>
          <pc:docMk/>
          <pc:sldMk cId="3275584542" sldId="277"/>
        </pc:sldMkLst>
        <pc:spChg chg="mod">
          <ac:chgData name="Roman Gumzej" userId="39b5f2aa-645e-44ce-a9a1-d6838aa53dea" providerId="ADAL" clId="{4B83F294-859A-43EF-8D0A-562BC5BF1F69}" dt="2024-05-29T07:43:38.292" v="200" actId="6549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3:23.817" v="199" actId="790"/>
          <ac:spMkLst>
            <pc:docMk/>
            <pc:sldMk cId="3275584542" sldId="277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3:41.986" v="201" actId="20577"/>
          <ac:spMkLst>
            <pc:docMk/>
            <pc:sldMk cId="3275584542" sldId="277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4B83F294-859A-43EF-8D0A-562BC5BF1F69}" dt="2024-05-29T07:55:14.264" v="216" actId="790"/>
        <pc:sldMkLst>
          <pc:docMk/>
          <pc:sldMk cId="4167233608" sldId="278"/>
        </pc:sldMkLst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84BEF9B4-6F52-9FF4-6D73-CDCF1A1DE293}"/>
    <pc:docChg chg="modSld">
      <pc:chgData name="Roman Gumzej" userId="S::roman.gumzej@um.si::39b5f2aa-645e-44ce-a9a1-d6838aa53dea" providerId="AD" clId="Web-{84BEF9B4-6F52-9FF4-6D73-CDCF1A1DE293}" dt="2024-05-28T07:35:11.108" v="0" actId="20577"/>
      <pc:docMkLst>
        <pc:docMk/>
      </pc:docMkLst>
      <pc:sldChg chg="modSp">
        <pc:chgData name="Roman Gumzej" userId="S::roman.gumzej@um.si::39b5f2aa-645e-44ce-a9a1-d6838aa53dea" providerId="AD" clId="Web-{84BEF9B4-6F52-9FF4-6D73-CDCF1A1DE293}" dt="2024-05-28T07:35:11.108" v="0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84BEF9B4-6F52-9FF4-6D73-CDCF1A1DE293}" dt="2024-05-28T07:35:11.108" v="0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DF04036-8016-47B8-3B40-6E51E7D77CF2}"/>
    <pc:docChg chg="addSld modSld sldOrd">
      <pc:chgData name="Roman Gumzej" userId="S::roman.gumzej@um.si::39b5f2aa-645e-44ce-a9a1-d6838aa53dea" providerId="AD" clId="Web-{0DF04036-8016-47B8-3B40-6E51E7D77CF2}" dt="2024-05-21T08:11:41.379" v="159" actId="20577"/>
      <pc:docMkLst>
        <pc:docMk/>
      </pc:docMkLst>
      <pc:sldChg chg="modSp">
        <pc:chgData name="Roman Gumzej" userId="S::roman.gumzej@um.si::39b5f2aa-645e-44ce-a9a1-d6838aa53dea" providerId="AD" clId="Web-{0DF04036-8016-47B8-3B40-6E51E7D77CF2}" dt="2024-05-21T07:47:36.496" v="36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DF04036-8016-47B8-3B40-6E51E7D77CF2}" dt="2024-05-21T07:47:36.496" v="36" actId="20577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1:36.893" v="24" actId="20577"/>
          <ac:spMkLst>
            <pc:docMk/>
            <pc:sldMk cId="1283555088" sldId="258"/>
            <ac:spMk id="10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7:54:01.960" v="62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0DF04036-8016-47B8-3B40-6E51E7D77CF2}" dt="2024-05-21T07:54:01.960" v="62" actId="20577"/>
          <ac:spMkLst>
            <pc:docMk/>
            <pc:sldMk cId="0" sldId="259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8:11:41.379" v="159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0DF04036-8016-47B8-3B40-6E51E7D77CF2}" dt="2024-05-21T08:11:30.315" v="156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1:41.379" v="159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56:39.455" v="67" actId="20577"/>
          <ac:spMkLst>
            <pc:docMk/>
            <pc:sldMk cId="0" sldId="262"/>
            <ac:spMk id="115" creationId="{00000000-0000-0000-0000-000000000000}"/>
          </ac:spMkLst>
        </pc:spChg>
      </pc:sldChg>
      <pc:sldChg chg="addSp delSp modSp add ord replId">
        <pc:chgData name="Roman Gumzej" userId="S::roman.gumzej@um.si::39b5f2aa-645e-44ce-a9a1-d6838aa53dea" providerId="AD" clId="Web-{0DF04036-8016-47B8-3B40-6E51E7D77CF2}" dt="2024-05-21T07:56:04.656" v="65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0DF04036-8016-47B8-3B40-6E51E7D77CF2}" dt="2024-05-21T07:38:56.319" v="14" actId="20577"/>
          <ac:spMkLst>
            <pc:docMk/>
            <pc:sldMk cId="16559152" sldId="272"/>
            <ac:spMk id="110" creationId="{00000000-0000-0000-0000-000000000000}"/>
          </ac:spMkLst>
        </pc:spChg>
        <pc:spChg chg="del mod">
          <ac:chgData name="Roman Gumzej" userId="S::roman.gumzej@um.si::39b5f2aa-645e-44ce-a9a1-d6838aa53dea" providerId="AD" clId="Web-{0DF04036-8016-47B8-3B40-6E51E7D77CF2}" dt="2024-05-21T07:55:15.340" v="63"/>
          <ac:spMkLst>
            <pc:docMk/>
            <pc:sldMk cId="16559152" sldId="272"/>
            <ac:spMk id="111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55:20.747" v="64" actId="1076"/>
          <ac:picMkLst>
            <pc:docMk/>
            <pc:sldMk cId="16559152" sldId="272"/>
            <ac:picMk id="2" creationId="{68F8DDF5-0B01-3AE1-9B9A-EACE00DD2F41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09:23.916" v="13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0DF04036-8016-47B8-3B40-6E51E7D77CF2}" dt="2024-05-21T07:46:02.583" v="28" actId="20577"/>
          <ac:spMkLst>
            <pc:docMk/>
            <pc:sldMk cId="3719117435" sldId="273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9:23.916" v="135" actId="20577"/>
          <ac:spMkLst>
            <pc:docMk/>
            <pc:sldMk cId="3719117435" sldId="273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9:02.502" v="40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DF04036-8016-47B8-3B40-6E51E7D77CF2}" dt="2024-05-21T07:48:23.889" v="38" actId="20577"/>
        <pc:sldMkLst>
          <pc:docMk/>
          <pc:sldMk cId="1419681172" sldId="274"/>
        </pc:sldMkLst>
        <pc:spChg chg="del mod">
          <ac:chgData name="Roman Gumzej" userId="S::roman.gumzej@um.si::39b5f2aa-645e-44ce-a9a1-d6838aa53dea" providerId="AD" clId="Web-{0DF04036-8016-47B8-3B40-6E51E7D77CF2}" dt="2024-05-21T07:47:04.134" v="33"/>
          <ac:spMkLst>
            <pc:docMk/>
            <pc:sldMk cId="1419681172" sldId="274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8:23.889" v="38" actId="20577"/>
          <ac:spMkLst>
            <pc:docMk/>
            <pc:sldMk cId="1419681172" sldId="274"/>
            <ac:spMk id="103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47:12.572" v="34" actId="1076"/>
          <ac:picMkLst>
            <pc:docMk/>
            <pc:sldMk cId="1419681172" sldId="274"/>
            <ac:picMk id="2" creationId="{C1A74A1A-03D7-806D-87E2-68BDFE2FC5CA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10:40.421" v="153"/>
        <pc:sldMkLst>
          <pc:docMk/>
          <pc:sldMk cId="388892531" sldId="275"/>
        </pc:sldMkLst>
        <pc:spChg chg="mod">
          <ac:chgData name="Roman Gumzej" userId="S::roman.gumzej@um.si::39b5f2aa-645e-44ce-a9a1-d6838aa53dea" providerId="AD" clId="Web-{0DF04036-8016-47B8-3B40-6E51E7D77CF2}" dt="2024-05-21T08:10:40.421" v="153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0:10.825" v="145" actId="20577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3:12.968" v="103" actId="20577"/>
          <ac:spMkLst>
            <pc:docMk/>
            <pc:sldMk cId="388892531" sldId="275"/>
            <ac:spMk id="10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DF5DB1D8-8E3A-F5FC-AEB3-B4C175EB3088}"/>
    <pc:docChg chg="modSld">
      <pc:chgData name="Roman Gumzej" userId="S::roman.gumzej@um.si::39b5f2aa-645e-44ce-a9a1-d6838aa53dea" providerId="AD" clId="Web-{DF5DB1D8-8E3A-F5FC-AEB3-B4C175EB3088}" dt="2024-05-28T08:02:39.072" v="25" actId="20577"/>
      <pc:docMkLst>
        <pc:docMk/>
      </pc:docMkLst>
      <pc:sldChg chg="modSp">
        <pc:chgData name="Roman Gumzej" userId="S::roman.gumzej@um.si::39b5f2aa-645e-44ce-a9a1-d6838aa53dea" providerId="AD" clId="Web-{DF5DB1D8-8E3A-F5FC-AEB3-B4C175EB3088}" dt="2024-05-28T08:00:57.196" v="3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DF5DB1D8-8E3A-F5FC-AEB3-B4C175EB3088}" dt="2024-05-28T08:00:57.196" v="3" actId="20577"/>
          <ac:spMkLst>
            <pc:docMk/>
            <pc:sldMk cId="0" sldId="262"/>
            <ac:spMk id="11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F5DB1D8-8E3A-F5FC-AEB3-B4C175EB3088}" dt="2024-05-28T08:02:39.072" v="25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DF5DB1D8-8E3A-F5FC-AEB3-B4C175EB3088}" dt="2024-05-28T08:02:39.072" v="25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66AD17A6-51A7-4AD2-8B3D-591C41BEEC27}"/>
    <pc:docChg chg="undo custSel addSld delSld modSld sldOrd">
      <pc:chgData name="Roman Gumzej" userId="39b5f2aa-645e-44ce-a9a1-d6838aa53dea" providerId="ADAL" clId="{66AD17A6-51A7-4AD2-8B3D-591C41BEEC27}" dt="2024-10-02T11:23:59.153" v="695"/>
      <pc:docMkLst>
        <pc:docMk/>
      </pc:docMkLst>
      <pc:sldChg chg="modSp mod">
        <pc:chgData name="Roman Gumzej" userId="39b5f2aa-645e-44ce-a9a1-d6838aa53dea" providerId="ADAL" clId="{66AD17A6-51A7-4AD2-8B3D-591C41BEEC27}" dt="2024-10-02T11:15:26.162" v="694" actId="404"/>
        <pc:sldMkLst>
          <pc:docMk/>
          <pc:sldMk cId="0" sldId="256"/>
        </pc:sldMkLst>
        <pc:spChg chg="mod">
          <ac:chgData name="Roman Gumzej" userId="39b5f2aa-645e-44ce-a9a1-d6838aa53dea" providerId="ADAL" clId="{66AD17A6-51A7-4AD2-8B3D-591C41BEEC27}" dt="2024-10-02T11:15:26.162" v="694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2T07:32:53.187" v="688" actId="790"/>
        <pc:sldMkLst>
          <pc:docMk/>
          <pc:sldMk cId="0" sldId="257"/>
        </pc:sldMkLst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100" creationId="{00000000-0000-0000-0000-000000000000}"/>
          </ac:spMkLst>
        </pc:sp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1283555088" sldId="258"/>
        </pc:sldMkLst>
        <pc:spChg chg="add del">
          <ac:chgData name="Roman Gumzej" userId="39b5f2aa-645e-44ce-a9a1-d6838aa53dea" providerId="ADAL" clId="{66AD17A6-51A7-4AD2-8B3D-591C41BEEC27}" dt="2024-10-01T10:52:14.506" v="448" actId="22"/>
          <ac:spMkLst>
            <pc:docMk/>
            <pc:sldMk cId="1283555088" sldId="258"/>
            <ac:spMk id="6" creationId="{22E04878-B79A-4746-A5AC-0D0ED3F21D75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33.916" v="491" actId="6549"/>
          <ac:spMkLst>
            <pc:docMk/>
            <pc:sldMk cId="1283555088" sldId="258"/>
            <ac:spMk id="103" creationId="{00000000-0000-0000-0000-000000000000}"/>
          </ac:spMkLst>
        </pc:sp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2400005373" sldId="258"/>
        </pc:sldMkLst>
      </pc:sldChg>
      <pc:sldChg chg="modSp mod">
        <pc:chgData name="Roman Gumzej" userId="39b5f2aa-645e-44ce-a9a1-d6838aa53dea" providerId="ADAL" clId="{66AD17A6-51A7-4AD2-8B3D-591C41BEEC27}" dt="2024-10-01T11:01:36.649" v="582" actId="790"/>
        <pc:sldMkLst>
          <pc:docMk/>
          <pc:sldMk cId="0" sldId="262"/>
        </pc:sldMkLst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1T10:57:33.489" v="532" actId="20577"/>
        <pc:sldMkLst>
          <pc:docMk/>
          <pc:sldMk cId="541305173" sldId="269"/>
        </pc:sldMkLst>
        <pc:spChg chg="mod">
          <ac:chgData name="Roman Gumzej" userId="39b5f2aa-645e-44ce-a9a1-d6838aa53dea" providerId="ADAL" clId="{66AD17A6-51A7-4AD2-8B3D-591C41BEEC27}" dt="2024-10-01T10:57:33.489" v="532" actId="20577"/>
          <ac:spMkLst>
            <pc:docMk/>
            <pc:sldMk cId="541305173" sldId="269"/>
            <ac:spMk id="110" creationId="{00000000-0000-0000-0000-000000000000}"/>
          </ac:spMkLst>
        </pc:spChg>
      </pc:sldChg>
      <pc:sldChg chg="ord">
        <pc:chgData name="Roman Gumzej" userId="39b5f2aa-645e-44ce-a9a1-d6838aa53dea" providerId="ADAL" clId="{66AD17A6-51A7-4AD2-8B3D-591C41BEEC27}" dt="2024-10-01T10:57:58.902" v="534"/>
        <pc:sldMkLst>
          <pc:docMk/>
          <pc:sldMk cId="3795078662" sldId="270"/>
        </pc:sldMkLst>
      </pc:sldChg>
      <pc:sldChg chg="addSp delSp modSp add del mod modClrScheme delAnim chgLayout">
        <pc:chgData name="Roman Gumzej" userId="39b5f2aa-645e-44ce-a9a1-d6838aa53dea" providerId="ADAL" clId="{66AD17A6-51A7-4AD2-8B3D-591C41BEEC27}" dt="2024-10-02T07:25:29.339" v="619" actId="47"/>
        <pc:sldMkLst>
          <pc:docMk/>
          <pc:sldMk cId="608725974" sldId="431"/>
        </pc:sldMkLst>
        <pc:spChg chg="mod">
          <ac:chgData name="Roman Gumzej" userId="39b5f2aa-645e-44ce-a9a1-d6838aa53dea" providerId="ADAL" clId="{66AD17A6-51A7-4AD2-8B3D-591C41BEEC27}" dt="2024-10-01T10:54:04.931" v="476" actId="790"/>
          <ac:spMkLst>
            <pc:docMk/>
            <pc:sldMk cId="608725974" sldId="431"/>
            <ac:spMk id="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2:53.881" v="586" actId="27636"/>
          <ac:spMkLst>
            <pc:docMk/>
            <pc:sldMk cId="608725974" sldId="431"/>
            <ac:spMk id="4" creationId="{00000000-0000-0000-0000-000000000000}"/>
          </ac:spMkLst>
        </pc:spChg>
        <pc:spChg chg="del mod">
          <ac:chgData name="Roman Gumzej" userId="39b5f2aa-645e-44ce-a9a1-d6838aa53dea" providerId="ADAL" clId="{66AD17A6-51A7-4AD2-8B3D-591C41BEEC27}" dt="2024-10-01T10:55:51.281" v="492" actId="478"/>
          <ac:spMkLst>
            <pc:docMk/>
            <pc:sldMk cId="608725974" sldId="431"/>
            <ac:spMk id="5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3:11.025" v="589" actId="21"/>
          <ac:spMkLst>
            <pc:docMk/>
            <pc:sldMk cId="608725974" sldId="431"/>
            <ac:spMk id="11" creationId="{00000000-0000-0000-0000-000000000000}"/>
          </ac:spMkLst>
        </pc:spChg>
        <pc:spChg chg="add mod">
          <ac:chgData name="Roman Gumzej" userId="39b5f2aa-645e-44ce-a9a1-d6838aa53dea" providerId="ADAL" clId="{66AD17A6-51A7-4AD2-8B3D-591C41BEEC27}" dt="2024-10-01T10:55:52.053" v="493"/>
          <ac:spMkLst>
            <pc:docMk/>
            <pc:sldMk cId="608725974" sldId="431"/>
            <ac:spMk id="12" creationId="{667817AE-03BA-411F-B3EF-6FA995622C9A}"/>
          </ac:spMkLst>
        </pc:sp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7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8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9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0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3" creationId="{00000000-0000-0000-0000-000000000000}"/>
          </ac:picMkLst>
        </pc:picChg>
      </pc:sldChg>
      <pc:sldChg chg="addSp delSp modSp add del mod modClrScheme delAnim chgLayout">
        <pc:chgData name="Roman Gumzej" userId="39b5f2aa-645e-44ce-a9a1-d6838aa53dea" providerId="ADAL" clId="{66AD17A6-51A7-4AD2-8B3D-591C41BEEC27}" dt="2024-10-02T07:27:41.446" v="650" actId="47"/>
        <pc:sldMkLst>
          <pc:docMk/>
          <pc:sldMk cId="2493273417" sldId="433"/>
        </pc:sldMkLst>
        <pc:spChg chg="mod">
          <ac:chgData name="Roman Gumzej" userId="39b5f2aa-645e-44ce-a9a1-d6838aa53dea" providerId="ADAL" clId="{66AD17A6-51A7-4AD2-8B3D-591C41BEEC27}" dt="2024-10-01T10:53:50.724" v="475" actId="790"/>
          <ac:spMkLst>
            <pc:docMk/>
            <pc:sldMk cId="2493273417" sldId="433"/>
            <ac:spMk id="2" creationId="{00000000-0000-0000-0000-000000000000}"/>
          </ac:spMkLst>
        </pc:spChg>
        <pc:spChg chg="del mod or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3" creationId="{00000000-0000-0000-0000-000000000000}"/>
          </ac:spMkLst>
        </pc:spChg>
        <pc:spChg chg="add del mod">
          <ac:chgData name="Roman Gumzej" userId="39b5f2aa-645e-44ce-a9a1-d6838aa53dea" providerId="ADAL" clId="{66AD17A6-51A7-4AD2-8B3D-591C41BEEC27}" dt="2024-10-02T07:26:36.396" v="640" actId="478"/>
          <ac:spMkLst>
            <pc:docMk/>
            <pc:sldMk cId="2493273417" sldId="433"/>
            <ac:spMk id="4" creationId="{7EB87984-E039-4340-AD2A-05F52D0594B7}"/>
          </ac:spMkLst>
        </pc:spChg>
        <pc:spChg chg="add mo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6" creationId="{4AB01EAA-43A0-4450-ABF1-B9A3675392C8}"/>
          </ac:spMkLst>
        </pc:sp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0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1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2" creationId="{00000000-0000-0000-0000-000000000000}"/>
          </ac:picMkLst>
        </pc:picChg>
      </pc:sldChg>
      <pc:sldChg chg="modSp add mod">
        <pc:chgData name="Roman Gumzej" userId="39b5f2aa-645e-44ce-a9a1-d6838aa53dea" providerId="ADAL" clId="{66AD17A6-51A7-4AD2-8B3D-591C41BEEC27}" dt="2024-10-01T10:56:54.813" v="523" actId="20577"/>
        <pc:sldMkLst>
          <pc:docMk/>
          <pc:sldMk cId="4243192384" sldId="434"/>
        </pc:sldMkLst>
        <pc:spChg chg="mod">
          <ac:chgData name="Roman Gumzej" userId="39b5f2aa-645e-44ce-a9a1-d6838aa53dea" providerId="ADAL" clId="{66AD17A6-51A7-4AD2-8B3D-591C41BEEC27}" dt="2024-10-01T10:52:56.143" v="474" actId="6549"/>
          <ac:spMkLst>
            <pc:docMk/>
            <pc:sldMk cId="4243192384" sldId="434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6:54.813" v="523" actId="20577"/>
          <ac:spMkLst>
            <pc:docMk/>
            <pc:sldMk cId="4243192384" sldId="434"/>
            <ac:spMk id="103" creationId="{00000000-0000-0000-0000-000000000000}"/>
          </ac:spMkLst>
        </pc:spChg>
      </pc:sldChg>
      <pc:sldChg chg="add modAnim">
        <pc:chgData name="Roman Gumzej" userId="39b5f2aa-645e-44ce-a9a1-d6838aa53dea" providerId="ADAL" clId="{66AD17A6-51A7-4AD2-8B3D-591C41BEEC27}" dt="2024-10-02T11:23:59.153" v="695"/>
        <pc:sldMkLst>
          <pc:docMk/>
          <pc:sldMk cId="957197095" sldId="435"/>
        </pc:sldMkLst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1925830967" sldId="435"/>
        </pc:sldMkLst>
      </pc:sldChg>
      <pc:sldChg chg="addSp modSp add del mod modAnim">
        <pc:chgData name="Roman Gumzej" userId="39b5f2aa-645e-44ce-a9a1-d6838aa53dea" providerId="ADAL" clId="{66AD17A6-51A7-4AD2-8B3D-591C41BEEC27}" dt="2024-10-02T07:29:56.392" v="660" actId="2696"/>
        <pc:sldMkLst>
          <pc:docMk/>
          <pc:sldMk cId="3769068717" sldId="435"/>
        </pc:sldMkLst>
        <pc:spChg chg="mod">
          <ac:chgData name="Roman Gumzej" userId="39b5f2aa-645e-44ce-a9a1-d6838aa53dea" providerId="ADAL" clId="{66AD17A6-51A7-4AD2-8B3D-591C41BEEC27}" dt="2024-10-02T07:29:07.861" v="651" actId="20577"/>
          <ac:spMkLst>
            <pc:docMk/>
            <pc:sldMk cId="3769068717" sldId="435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3:42.524" v="597" actId="20577"/>
          <ac:spMkLst>
            <pc:docMk/>
            <pc:sldMk cId="3769068717" sldId="435"/>
            <ac:spMk id="100" creationId="{00000000-0000-0000-0000-000000000000}"/>
          </ac:spMkLst>
        </pc:sp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4" creationId="{EADA423B-792E-4124-8555-CA1485BDA5C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5" creationId="{FD1B4F3C-6F39-415B-9B58-E57FDFE53E42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6" creationId="{DE713BB9-962F-491D-98EA-BB86A36BBD9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7" creationId="{022A35E6-DF2C-4A61-83EE-85432D11C659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8" creationId="{BA90D626-0CF3-48F0-9E56-BAC2F07C02FE}"/>
          </ac:picMkLst>
        </pc:pic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516918703" sldId="436"/>
        </pc:sldMkLst>
      </pc:sldChg>
      <pc:sldChg chg="addSp delSp modSp add del mod modClrScheme chgLayout">
        <pc:chgData name="Roman Gumzej" userId="39b5f2aa-645e-44ce-a9a1-d6838aa53dea" providerId="ADAL" clId="{66AD17A6-51A7-4AD2-8B3D-591C41BEEC27}" dt="2024-10-02T07:29:56.392" v="660" actId="2696"/>
        <pc:sldMkLst>
          <pc:docMk/>
          <pc:sldMk cId="2788680475" sldId="436"/>
        </pc:sldMkLst>
        <pc:spChg chg="add del mo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2" creationId="{A91B5BF8-319C-414A-8E6C-B3F3DAB01917}"/>
          </ac:spMkLst>
        </pc:spChg>
        <pc:spChg chg="mod or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99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7:22.105" v="647" actId="14100"/>
          <ac:spMkLst>
            <pc:docMk/>
            <pc:sldMk cId="2788680475" sldId="436"/>
            <ac:spMk id="100" creationId="{00000000-0000-0000-0000-000000000000}"/>
          </ac:spMkLst>
        </pc:sp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5" creationId="{861E3F09-3AB4-4F0F-95D8-BF3E0DA74924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6" creationId="{3E883714-9BB1-4B7B-9025-7DF3AF398C86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7" creationId="{E78AED21-2E9A-458F-B93E-FFA8281B4786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8" creationId="{182396FC-9C5B-4FAA-9E1A-946EFE96B0CC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9" creationId="{D0E48E4D-3A8A-4585-AAE0-5363CE5D3194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10" creationId="{D56D7BA7-E6DA-47CA-8E31-53C38A300F9D}"/>
          </ac:picMkLst>
        </pc:pic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3573671409" sldId="436"/>
        </pc:sldMkLst>
      </pc:sldChg>
    </pc:docChg>
  </pc:docChgLst>
  <pc:docChgLst>
    <pc:chgData name="Roman Gumzej" userId="39b5f2aa-645e-44ce-a9a1-d6838aa53dea" providerId="ADAL" clId="{B74B0C3A-F6C8-454F-9502-3676DED050AE}"/>
    <pc:docChg chg="custSel delSld modSld">
      <pc:chgData name="Roman Gumzej" userId="39b5f2aa-645e-44ce-a9a1-d6838aa53dea" providerId="ADAL" clId="{B74B0C3A-F6C8-454F-9502-3676DED050AE}" dt="2023-12-12T11:05:54.307" v="200" actId="20577"/>
      <pc:docMkLst>
        <pc:docMk/>
      </pc:docMkLst>
      <pc:sldChg chg="modSp mod">
        <pc:chgData name="Roman Gumzej" userId="39b5f2aa-645e-44ce-a9a1-d6838aa53dea" providerId="ADAL" clId="{B74B0C3A-F6C8-454F-9502-3676DED050AE}" dt="2023-12-12T10:44:23.403" v="4" actId="20577"/>
        <pc:sldMkLst>
          <pc:docMk/>
          <pc:sldMk cId="0" sldId="256"/>
        </pc:sldMkLst>
        <pc:spChg chg="mod">
          <ac:chgData name="Roman Gumzej" userId="39b5f2aa-645e-44ce-a9a1-d6838aa53dea" providerId="ADAL" clId="{B74B0C3A-F6C8-454F-9502-3676DED050AE}" dt="2023-12-12T10:44:13.39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44:23.403" v="4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45:19.893" v="16" actId="20577"/>
        <pc:sldMkLst>
          <pc:docMk/>
          <pc:sldMk cId="0" sldId="257"/>
        </pc:sldMkLst>
        <pc:spChg chg="mod">
          <ac:chgData name="Roman Gumzej" userId="39b5f2aa-645e-44ce-a9a1-d6838aa53dea" providerId="ADAL" clId="{B74B0C3A-F6C8-454F-9502-3676DED050AE}" dt="2023-12-12T10:45:19.893" v="16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6:15.886" v="45" actId="20577"/>
        <pc:sldMkLst>
          <pc:docMk/>
          <pc:sldMk cId="1283555088" sldId="258"/>
        </pc:sldMkLst>
        <pc:spChg chg="mod">
          <ac:chgData name="Roman Gumzej" userId="39b5f2aa-645e-44ce-a9a1-d6838aa53dea" providerId="ADAL" clId="{B74B0C3A-F6C8-454F-9502-3676DED050AE}" dt="2023-12-12T10:45:37.341" v="39" actId="2057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6:15.886" v="4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9:00.001" v="76" actId="20577"/>
        <pc:sldMkLst>
          <pc:docMk/>
          <pc:sldMk cId="0" sldId="259"/>
        </pc:sldMkLst>
        <pc:spChg chg="mod">
          <ac:chgData name="Roman Gumzej" userId="39b5f2aa-645e-44ce-a9a1-d6838aa53dea" providerId="ADAL" clId="{B74B0C3A-F6C8-454F-9502-3676DED050AE}" dt="2023-12-12T10:57:57.012" v="57" actId="20577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9:00.001" v="76" actId="20577"/>
          <ac:spMkLst>
            <pc:docMk/>
            <pc:sldMk cId="0" sldId="259"/>
            <ac:spMk id="105" creationId="{00000000-0000-0000-0000-000000000000}"/>
          </ac:spMkLst>
        </pc:spChg>
      </pc:sldChg>
      <pc:sldChg chg="del">
        <pc:chgData name="Roman Gumzej" userId="39b5f2aa-645e-44ce-a9a1-d6838aa53dea" providerId="ADAL" clId="{B74B0C3A-F6C8-454F-9502-3676DED050AE}" dt="2023-12-12T10:59:42.434" v="77" actId="47"/>
        <pc:sldMkLst>
          <pc:docMk/>
          <pc:sldMk cId="0" sldId="260"/>
        </pc:sldMkLst>
      </pc:sldChg>
      <pc:sldChg chg="modSp mod">
        <pc:chgData name="Roman Gumzej" userId="39b5f2aa-645e-44ce-a9a1-d6838aa53dea" providerId="ADAL" clId="{B74B0C3A-F6C8-454F-9502-3676DED050AE}" dt="2023-12-12T11:00:17.654" v="103"/>
        <pc:sldMkLst>
          <pc:docMk/>
          <pc:sldMk cId="0" sldId="261"/>
        </pc:sldMkLst>
        <pc:spChg chg="mod">
          <ac:chgData name="Roman Gumzej" userId="39b5f2aa-645e-44ce-a9a1-d6838aa53dea" providerId="ADAL" clId="{B74B0C3A-F6C8-454F-9502-3676DED050AE}" dt="2023-12-12T10:59:56.249" v="102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0:17.654" v="103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1:02.301" v="119"/>
        <pc:sldMkLst>
          <pc:docMk/>
          <pc:sldMk cId="0" sldId="262"/>
        </pc:sldMkLst>
        <pc:spChg chg="mod">
          <ac:chgData name="Roman Gumzej" userId="39b5f2aa-645e-44ce-a9a1-d6838aa53dea" providerId="ADAL" clId="{B74B0C3A-F6C8-454F-9502-3676DED050AE}" dt="2023-12-12T11:00:36.820" v="118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02.301" v="119"/>
          <ac:spMkLst>
            <pc:docMk/>
            <pc:sldMk cId="0" sldId="262"/>
            <ac:spMk id="11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5:54.307" v="200" actId="20577"/>
        <pc:sldMkLst>
          <pc:docMk/>
          <pc:sldMk cId="0" sldId="263"/>
        </pc:sldMkLst>
        <pc:spChg chg="mod">
          <ac:chgData name="Roman Gumzej" userId="39b5f2aa-645e-44ce-a9a1-d6838aa53dea" providerId="ADAL" clId="{B74B0C3A-F6C8-454F-9502-3676DED050AE}" dt="2023-12-12T11:05:54.307" v="200" actId="20577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44.062" v="145" actId="20577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2:23.542" v="166"/>
        <pc:sldMkLst>
          <pc:docMk/>
          <pc:sldMk cId="0" sldId="264"/>
        </pc:sldMkLst>
        <pc:spChg chg="mod">
          <ac:chgData name="Roman Gumzej" userId="39b5f2aa-645e-44ce-a9a1-d6838aa53dea" providerId="ADAL" clId="{B74B0C3A-F6C8-454F-9502-3676DED050AE}" dt="2023-12-12T11:02:01.986" v="164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2:23.542" v="166"/>
          <ac:spMkLst>
            <pc:docMk/>
            <pc:sldMk cId="0" sldId="264"/>
            <ac:spMk id="120" creationId="{00000000-0000-0000-0000-000000000000}"/>
          </ac:spMkLst>
        </pc:spChg>
      </pc:sldChg>
      <pc:sldChg chg="addSp delSp modSp mod">
        <pc:chgData name="Roman Gumzej" userId="39b5f2aa-645e-44ce-a9a1-d6838aa53dea" providerId="ADAL" clId="{B74B0C3A-F6C8-454F-9502-3676DED050AE}" dt="2023-12-12T11:02:57.306" v="193"/>
        <pc:sldMkLst>
          <pc:docMk/>
          <pc:sldMk cId="0" sldId="265"/>
        </pc:sldMkLst>
        <pc:spChg chg="mod">
          <ac:chgData name="Roman Gumzej" userId="39b5f2aa-645e-44ce-a9a1-d6838aa53dea" providerId="ADAL" clId="{B74B0C3A-F6C8-454F-9502-3676DED050AE}" dt="2023-12-12T11:02:39.912" v="191" actId="20577"/>
          <ac:spMkLst>
            <pc:docMk/>
            <pc:sldMk cId="0" sldId="265"/>
            <ac:spMk id="122" creationId="{00000000-0000-0000-0000-000000000000}"/>
          </ac:spMkLst>
        </pc:spChg>
        <pc:spChg chg="del mod">
          <ac:chgData name="Roman Gumzej" userId="39b5f2aa-645e-44ce-a9a1-d6838aa53dea" providerId="ADAL" clId="{B74B0C3A-F6C8-454F-9502-3676DED050AE}" dt="2023-12-12T11:02:57.306" v="193"/>
          <ac:spMkLst>
            <pc:docMk/>
            <pc:sldMk cId="0" sldId="265"/>
            <ac:spMk id="123" creationId="{00000000-0000-0000-0000-000000000000}"/>
          </ac:spMkLst>
        </pc:spChg>
        <pc:picChg chg="add mod">
          <ac:chgData name="Roman Gumzej" userId="39b5f2aa-645e-44ce-a9a1-d6838aa53dea" providerId="ADAL" clId="{B74B0C3A-F6C8-454F-9502-3676DED050AE}" dt="2023-12-12T11:02:57.306" v="193"/>
          <ac:picMkLst>
            <pc:docMk/>
            <pc:sldMk cId="0" sldId="265"/>
            <ac:picMk id="5" creationId="{BBA59196-886C-4BAC-A494-21825B541B1F}"/>
          </ac:picMkLst>
        </pc:picChg>
      </pc:sldChg>
      <pc:sldChg chg="modSp mod">
        <pc:chgData name="Roman Gumzej" userId="39b5f2aa-645e-44ce-a9a1-d6838aa53dea" providerId="ADAL" clId="{B74B0C3A-F6C8-454F-9502-3676DED050AE}" dt="2023-12-12T11:04:17.850" v="198" actId="20577"/>
        <pc:sldMkLst>
          <pc:docMk/>
          <pc:sldMk cId="0" sldId="266"/>
        </pc:sldMkLst>
        <pc:spChg chg="mod">
          <ac:chgData name="Roman Gumzej" userId="39b5f2aa-645e-44ce-a9a1-d6838aa53dea" providerId="ADAL" clId="{B74B0C3A-F6C8-454F-9502-3676DED050AE}" dt="2023-12-12T11:04:17.850" v="198" actId="20577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99461DC6-1B97-C14D-F5AC-48A846C9CE91}"/>
    <pc:docChg chg="modSld">
      <pc:chgData name="Roman Gumzej" userId="S::roman.gumzej@um.si::39b5f2aa-645e-44ce-a9a1-d6838aa53dea" providerId="AD" clId="Web-{99461DC6-1B97-C14D-F5AC-48A846C9CE91}" dt="2024-10-03T06:22:16.705" v="87" actId="20577"/>
      <pc:docMkLst>
        <pc:docMk/>
      </pc:docMkLst>
      <pc:sldChg chg="modSp">
        <pc:chgData name="Roman Gumzej" userId="S::roman.gumzej@um.si::39b5f2aa-645e-44ce-a9a1-d6838aa53dea" providerId="AD" clId="Web-{99461DC6-1B97-C14D-F5AC-48A846C9CE91}" dt="2024-10-03T06:12:33.323" v="27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99461DC6-1B97-C14D-F5AC-48A846C9CE91}" dt="2024-10-03T06:12:33.323" v="27" actId="20577"/>
          <ac:spMkLst>
            <pc:docMk/>
            <pc:sldMk cId="1283555088" sldId="258"/>
            <ac:spMk id="10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9:39.308" v="53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99461DC6-1B97-C14D-F5AC-48A846C9CE91}" dt="2024-10-03T06:19:39.308" v="53" actId="20577"/>
          <ac:spMkLst>
            <pc:docMk/>
            <pc:sldMk cId="0" sldId="259"/>
            <ac:spMk id="10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0:28.170" v="56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99461DC6-1B97-C14D-F5AC-48A846C9CE91}" dt="2024-10-03T06:20:28.170" v="56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16.705" v="87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99461DC6-1B97-C14D-F5AC-48A846C9CE91}" dt="2024-10-03T06:22:16.705" v="87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8:55.682" v="46" actId="20577"/>
        <pc:sldMkLst>
          <pc:docMk/>
          <pc:sldMk cId="1734625239" sldId="268"/>
        </pc:sldMkLst>
        <pc:spChg chg="mod">
          <ac:chgData name="Roman Gumzej" userId="S::roman.gumzej@um.si::39b5f2aa-645e-44ce-a9a1-d6838aa53dea" providerId="AD" clId="Web-{99461DC6-1B97-C14D-F5AC-48A846C9CE91}" dt="2024-10-03T06:18:55.682" v="46" actId="20577"/>
          <ac:spMkLst>
            <pc:docMk/>
            <pc:sldMk cId="1734625239" sldId="268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5:19.111" v="37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99461DC6-1B97-C14D-F5AC-48A846C9CE91}" dt="2024-10-03T06:15:19.111" v="37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4:04.764" v="30" actId="20577"/>
        <pc:sldMkLst>
          <pc:docMk/>
          <pc:sldMk cId="4243192384" sldId="434"/>
        </pc:sldMkLst>
        <pc:spChg chg="mod">
          <ac:chgData name="Roman Gumzej" userId="S::roman.gumzej@um.si::39b5f2aa-645e-44ce-a9a1-d6838aa53dea" providerId="AD" clId="Web-{99461DC6-1B97-C14D-F5AC-48A846C9CE91}" dt="2024-10-03T06:14:04.764" v="30" actId="20577"/>
          <ac:spMkLst>
            <pc:docMk/>
            <pc:sldMk cId="4243192384" sldId="434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1:31.789" v="17"/>
        <pc:sldMkLst>
          <pc:docMk/>
          <pc:sldMk cId="957197095" sldId="435"/>
        </pc:sldMkLst>
        <pc:spChg chg="mod">
          <ac:chgData name="Roman Gumzej" userId="S::roman.gumzej@um.si::39b5f2aa-645e-44ce-a9a1-d6838aa53dea" providerId="AD" clId="Web-{99461DC6-1B97-C14D-F5AC-48A846C9CE91}" dt="2024-10-03T06:10:19.067" v="10" actId="20577"/>
          <ac:spMkLst>
            <pc:docMk/>
            <pc:sldMk cId="957197095" sldId="435"/>
            <ac:spMk id="99" creationId="{00000000-0000-0000-0000-000000000000}"/>
          </ac:spMkLst>
        </pc:spChg>
        <pc:spChg chg="mod">
          <ac:chgData name="Roman Gumzej" userId="S::roman.gumzej@um.si::39b5f2aa-645e-44ce-a9a1-d6838aa53dea" providerId="AD" clId="Web-{99461DC6-1B97-C14D-F5AC-48A846C9CE91}" dt="2024-10-03T06:11:31.789" v="17"/>
          <ac:spMkLst>
            <pc:docMk/>
            <pc:sldMk cId="957197095" sldId="435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0:07.082" v="9" actId="20577"/>
        <pc:sldMkLst>
          <pc:docMk/>
          <pc:sldMk cId="777026037" sldId="437"/>
        </pc:sldMkLst>
        <pc:spChg chg="mod">
          <ac:chgData name="Roman Gumzej" userId="S::roman.gumzej@um.si::39b5f2aa-645e-44ce-a9a1-d6838aa53dea" providerId="AD" clId="Web-{99461DC6-1B97-C14D-F5AC-48A846C9CE91}" dt="2024-10-03T06:10:07.082" v="9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99461DC6-1B97-C14D-F5AC-48A846C9CE91}" dt="2024-10-03T06:10:00.723" v="7" actId="20577"/>
          <ac:spMkLst>
            <pc:docMk/>
            <pc:sldMk cId="777026037" sldId="437"/>
            <ac:spMk id="9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04.002" v="86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99461DC6-1B97-C14D-F5AC-48A846C9CE91}" dt="2024-10-03T06:22:04.002" v="86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39b5f2aa-645e-44ce-a9a1-d6838aa53dea" providerId="ADAL" clId="{F848205C-7203-45A0-AD3F-9F0C5D8169FD}"/>
    <pc:docChg chg="undo redo custSel delSld modSld">
      <pc:chgData name="Roman Gumzej" userId="39b5f2aa-645e-44ce-a9a1-d6838aa53dea" providerId="ADAL" clId="{F848205C-7203-45A0-AD3F-9F0C5D8169FD}" dt="2024-01-18T08:27:29.271" v="388" actId="20577"/>
      <pc:docMkLst>
        <pc:docMk/>
      </pc:docMkLst>
      <pc:sldChg chg="modSp mod">
        <pc:chgData name="Roman Gumzej" userId="39b5f2aa-645e-44ce-a9a1-d6838aa53dea" providerId="ADAL" clId="{F848205C-7203-45A0-AD3F-9F0C5D8169FD}" dt="2023-12-21T09:32:22.058" v="1"/>
        <pc:sldMkLst>
          <pc:docMk/>
          <pc:sldMk cId="0" sldId="256"/>
        </pc:sldMkLst>
        <pc:spChg chg="mod">
          <ac:chgData name="Roman Gumzej" userId="39b5f2aa-645e-44ce-a9a1-d6838aa53dea" providerId="ADAL" clId="{F848205C-7203-45A0-AD3F-9F0C5D8169FD}" dt="2023-12-21T09:32:16.875" v="0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3-12-21T09:32:22.058" v="1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3-12-21T09:43:48.686" v="10" actId="20577"/>
        <pc:sldMkLst>
          <pc:docMk/>
          <pc:sldMk cId="0" sldId="257"/>
        </pc:sldMkLst>
        <pc:spChg chg="mod">
          <ac:chgData name="Roman Gumzej" userId="39b5f2aa-645e-44ce-a9a1-d6838aa53dea" providerId="ADAL" clId="{F848205C-7203-45A0-AD3F-9F0C5D8169FD}" dt="2023-12-21T09:43:48.686" v="10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6:02.537" v="376" actId="20577"/>
        <pc:sldMkLst>
          <pc:docMk/>
          <pc:sldMk cId="1283555088" sldId="258"/>
        </pc:sldMkLst>
        <pc:spChg chg="mod">
          <ac:chgData name="Roman Gumzej" userId="39b5f2aa-645e-44ce-a9a1-d6838aa53dea" providerId="ADAL" clId="{F848205C-7203-45A0-AD3F-9F0C5D8169FD}" dt="2023-12-21T09:43:18.414" v="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6:02.537" v="376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48:38.858" v="292" actId="790"/>
        <pc:sldMkLst>
          <pc:docMk/>
          <pc:sldMk cId="0" sldId="259"/>
        </pc:sldMkLst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5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51:35.119" v="324" actId="790"/>
        <pc:sldMkLst>
          <pc:docMk/>
          <pc:sldMk cId="0" sldId="261"/>
        </pc:sldMkLst>
        <pc:spChg chg="mod">
          <ac:chgData name="Roman Gumzej" userId="39b5f2aa-645e-44ce-a9a1-d6838aa53dea" providerId="ADAL" clId="{F848205C-7203-45A0-AD3F-9F0C5D8169FD}" dt="2023-12-21T09:44:22.914" v="12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51:35.119" v="324" actId="790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7:29.271" v="388" actId="20577"/>
        <pc:sldMkLst>
          <pc:docMk/>
          <pc:sldMk cId="0" sldId="262"/>
        </pc:sldMkLst>
        <pc:spChg chg="mod">
          <ac:chgData name="Roman Gumzej" userId="39b5f2aa-645e-44ce-a9a1-d6838aa53dea" providerId="ADAL" clId="{F848205C-7203-45A0-AD3F-9F0C5D8169FD}" dt="2023-12-21T09:44:38.416" v="13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7:29.271" v="388" actId="20577"/>
          <ac:spMkLst>
            <pc:docMk/>
            <pc:sldMk cId="0" sldId="262"/>
            <ac:spMk id="114" creationId="{00000000-0000-0000-0000-000000000000}"/>
          </ac:spMkLst>
        </pc:spChg>
      </pc:sldChg>
      <pc:sldChg chg="del">
        <pc:chgData name="Roman Gumzej" userId="39b5f2aa-645e-44ce-a9a1-d6838aa53dea" providerId="ADAL" clId="{F848205C-7203-45A0-AD3F-9F0C5D8169FD}" dt="2023-12-21T09:44:43.315" v="14" actId="47"/>
        <pc:sldMkLst>
          <pc:docMk/>
          <pc:sldMk cId="0" sldId="263"/>
        </pc:sldMkLst>
      </pc:sldChg>
      <pc:sldChg chg="del">
        <pc:chgData name="Roman Gumzej" userId="39b5f2aa-645e-44ce-a9a1-d6838aa53dea" providerId="ADAL" clId="{F848205C-7203-45A0-AD3F-9F0C5D8169FD}" dt="2023-12-21T09:44:45.555" v="15" actId="47"/>
        <pc:sldMkLst>
          <pc:docMk/>
          <pc:sldMk cId="0" sldId="264"/>
        </pc:sldMkLst>
      </pc:sldChg>
      <pc:sldChg chg="del">
        <pc:chgData name="Roman Gumzej" userId="39b5f2aa-645e-44ce-a9a1-d6838aa53dea" providerId="ADAL" clId="{F848205C-7203-45A0-AD3F-9F0C5D8169FD}" dt="2023-12-21T09:44:46.247" v="16" actId="47"/>
        <pc:sldMkLst>
          <pc:docMk/>
          <pc:sldMk cId="0" sldId="265"/>
        </pc:sldMkLst>
      </pc:sldChg>
      <pc:sldChg chg="modSp mod">
        <pc:chgData name="Roman Gumzej" userId="39b5f2aa-645e-44ce-a9a1-d6838aa53dea" providerId="ADAL" clId="{F848205C-7203-45A0-AD3F-9F0C5D8169FD}" dt="2024-01-09T11:54:20.374" v="338" actId="790"/>
        <pc:sldMkLst>
          <pc:docMk/>
          <pc:sldMk cId="0" sldId="266"/>
        </pc:sldMkLst>
        <pc:spChg chg="mod">
          <ac:chgData name="Roman Gumzej" userId="39b5f2aa-645e-44ce-a9a1-d6838aa53dea" providerId="ADAL" clId="{F848205C-7203-45A0-AD3F-9F0C5D8169FD}" dt="2024-01-09T11:54:20.374" v="338" actId="790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C57C158-D8E9-FFDD-3882-FC282FB1398E}"/>
    <pc:docChg chg="addSld delSld modSld">
      <pc:chgData name="Roman Gumzej" userId="S::roman.gumzej@um.si::39b5f2aa-645e-44ce-a9a1-d6838aa53dea" providerId="AD" clId="Web-{0C57C158-D8E9-FFDD-3882-FC282FB1398E}" dt="2024-10-03T05:35:33.939" v="74" actId="20577"/>
      <pc:docMkLst>
        <pc:docMk/>
      </pc:docMkLst>
      <pc:sldChg chg="modSp">
        <pc:chgData name="Roman Gumzej" userId="S::roman.gumzej@um.si::39b5f2aa-645e-44ce-a9a1-d6838aa53dea" providerId="AD" clId="Web-{0C57C158-D8E9-FFDD-3882-FC282FB1398E}" dt="2024-10-03T05:29:18.528" v="28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C57C158-D8E9-FFDD-3882-FC282FB1398E}" dt="2024-10-03T05:29:18.528" v="28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C57C158-D8E9-FFDD-3882-FC282FB1398E}" dt="2024-10-03T05:27:55.368" v="26" actId="20577"/>
        <pc:sldMkLst>
          <pc:docMk/>
          <pc:sldMk cId="777026037" sldId="437"/>
        </pc:sldMkLst>
        <pc:spChg chg="add mod">
          <ac:chgData name="Roman Gumzej" userId="S::roman.gumzej@um.si::39b5f2aa-645e-44ce-a9a1-d6838aa53dea" providerId="AD" clId="Web-{0C57C158-D8E9-FFDD-3882-FC282FB1398E}" dt="2024-10-03T05:27:55.368" v="26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0C57C158-D8E9-FFDD-3882-FC282FB1398E}" dt="2024-10-03T05:24:47.298" v="3" actId="20577"/>
          <ac:spMkLst>
            <pc:docMk/>
            <pc:sldMk cId="777026037" sldId="437"/>
            <ac:spMk id="99" creationId="{00000000-0000-0000-0000-000000000000}"/>
          </ac:spMkLst>
        </pc:spChg>
        <pc:spChg chg="del mod">
          <ac:chgData name="Roman Gumzej" userId="S::roman.gumzej@um.si::39b5f2aa-645e-44ce-a9a1-d6838aa53dea" providerId="AD" clId="Web-{0C57C158-D8E9-FFDD-3882-FC282FB1398E}" dt="2024-10-03T05:25:52.567" v="12"/>
          <ac:spMkLst>
            <pc:docMk/>
            <pc:sldMk cId="777026037" sldId="437"/>
            <ac:spMk id="10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0C57C158-D8E9-FFDD-3882-FC282FB1398E}" dt="2024-10-03T05:24:57.189" v="6"/>
        <pc:sldMkLst>
          <pc:docMk/>
          <pc:sldMk cId="1867588569" sldId="438"/>
        </pc:sldMkLst>
      </pc:sldChg>
      <pc:sldChg chg="new del">
        <pc:chgData name="Roman Gumzej" userId="S::roman.gumzej@um.si::39b5f2aa-645e-44ce-a9a1-d6838aa53dea" providerId="AD" clId="Web-{0C57C158-D8E9-FFDD-3882-FC282FB1398E}" dt="2024-10-03T05:31:21.923" v="30"/>
        <pc:sldMkLst>
          <pc:docMk/>
          <pc:sldMk cId="2746636288" sldId="438"/>
        </pc:sldMkLst>
      </pc:sldChg>
      <pc:sldChg chg="modSp add replId">
        <pc:chgData name="Roman Gumzej" userId="S::roman.gumzej@um.si::39b5f2aa-645e-44ce-a9a1-d6838aa53dea" providerId="AD" clId="Web-{0C57C158-D8E9-FFDD-3882-FC282FB1398E}" dt="2024-10-03T05:35:33.939" v="74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0C57C158-D8E9-FFDD-3882-FC282FB1398E}" dt="2024-10-03T05:34:15.930" v="60" actId="20577"/>
          <ac:spMkLst>
            <pc:docMk/>
            <pc:sldMk cId="3078110176" sldId="438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C57C158-D8E9-FFDD-3882-FC282FB1398E}" dt="2024-10-03T05:35:33.939" v="74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1D0D19C0-47AD-0496-EBB7-1B10D0941828}"/>
    <pc:docChg chg="modSld">
      <pc:chgData name="Roman Gumzej" userId="S::roman.gumzej@um.si::39b5f2aa-645e-44ce-a9a1-d6838aa53dea" providerId="AD" clId="Web-{1D0D19C0-47AD-0496-EBB7-1B10D0941828}" dt="2024-05-21T05:01:57.975" v="43" actId="20577"/>
      <pc:docMkLst>
        <pc:docMk/>
      </pc:docMkLst>
      <pc:sldChg chg="modSp">
        <pc:chgData name="Roman Gumzej" userId="S::roman.gumzej@um.si::39b5f2aa-645e-44ce-a9a1-d6838aa53dea" providerId="AD" clId="Web-{1D0D19C0-47AD-0496-EBB7-1B10D0941828}" dt="2024-05-21T04:48:25.185" v="1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1D0D19C0-47AD-0496-EBB7-1B10D0941828}" dt="2024-05-21T04:48:25.185" v="1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1D0D19C0-47AD-0496-EBB7-1B10D0941828}" dt="2024-05-21T05:01:57.975" v="43" actId="20577"/>
        <pc:sldMkLst>
          <pc:docMk/>
          <pc:sldMk cId="3795078662" sldId="270"/>
        </pc:sldMkLst>
        <pc:spChg chg="mod">
          <ac:chgData name="Roman Gumzej" userId="S::roman.gumzej@um.si::39b5f2aa-645e-44ce-a9a1-d6838aa53dea" providerId="AD" clId="Web-{1D0D19C0-47AD-0496-EBB7-1B10D0941828}" dt="2024-05-21T05:01:57.975" v="43" actId="20577"/>
          <ac:spMkLst>
            <pc:docMk/>
            <pc:sldMk cId="3795078662" sldId="270"/>
            <ac:spMk id="111" creationId="{00000000-0000-0000-0000-000000000000}"/>
          </ac:spMkLst>
        </pc:spChg>
      </pc:sldChg>
      <pc:sldChg chg="addSp delSp modSp mod modClrScheme chgLayout">
        <pc:chgData name="Roman Gumzej" userId="S::roman.gumzej@um.si::39b5f2aa-645e-44ce-a9a1-d6838aa53dea" providerId="AD" clId="Web-{1D0D19C0-47AD-0496-EBB7-1B10D0941828}" dt="2024-05-21T05:00:34.692" v="41" actId="1076"/>
        <pc:sldMkLst>
          <pc:docMk/>
          <pc:sldMk cId="3938609928" sldId="271"/>
        </pc:sldMkLst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2" creationId="{0BF802D5-2042-FA9D-FA59-C46B2C8102F9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3" creationId="{7FBAC72E-B135-B581-58A5-85808149D33E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3.452" v="25"/>
          <ac:spMkLst>
            <pc:docMk/>
            <pc:sldMk cId="3938609928" sldId="271"/>
            <ac:spMk id="6" creationId="{2A57C9AA-8A48-9C3E-B0E6-3464E8D0BE2F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9" creationId="{8A7A986F-879A-200B-89FE-D7DAE66D3990}"/>
          </ac:spMkLst>
        </pc:spChg>
        <pc:spChg chg="add mod">
          <ac:chgData name="Roman Gumzej" userId="S::roman.gumzej@um.si::39b5f2aa-645e-44ce-a9a1-d6838aa53dea" providerId="AD" clId="Web-{1D0D19C0-47AD-0496-EBB7-1B10D0941828}" dt="2024-05-21T05:00:34.692" v="41" actId="1076"/>
          <ac:spMkLst>
            <pc:docMk/>
            <pc:sldMk cId="3938609928" sldId="271"/>
            <ac:spMk id="10" creationId="{15FB9986-97FE-2208-9078-E3AF295BEEA9}"/>
          </ac:spMkLst>
        </pc:spChg>
        <pc:spChg chg="mod or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104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1D0D19C0-47AD-0496-EBB7-1B10D0941828}" dt="2024-05-21T04:57:04.655" v="26"/>
          <ac:picMkLst>
            <pc:docMk/>
            <pc:sldMk cId="3938609928" sldId="271"/>
            <ac:picMk id="4" creationId="{01B20633-441A-CFCA-AFC5-3070579173DB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7:02.780" v="24"/>
          <ac:picMkLst>
            <pc:docMk/>
            <pc:sldMk cId="3938609928" sldId="271"/>
            <ac:picMk id="7" creationId="{153E7B47-30BF-BAC2-EA7D-49B970492BE8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8:30.704" v="29"/>
          <ac:picMkLst>
            <pc:docMk/>
            <pc:sldMk cId="3938609928" sldId="271"/>
            <ac:picMk id="8" creationId="{29D0D58A-C924-499C-8A90-F143A4256B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16. 10. 2025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16. 10. 2025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63553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7FAE0BC2-EC0C-AB34-7630-35EA5F317B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6038032-1B73-A17F-9169-257A4F9913FB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7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F4567E6-BB7C-DB8C-1BD9-1BAD3236E9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FEB265DC-CDFF-A875-E11D-AA2391C3958E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leau.com/learn/articles/business-intelligence/bi-business-analytics" TargetMode="External"/><Relationship Id="rId2" Type="http://schemas.openxmlformats.org/officeDocument/2006/relationships/hyperlink" Target="https://www.britannica.com/topic/just-in-time-manufacturing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STATISTICAL METHODS FOR ANALYSING LOGISTICS DATA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/>
            </a:br>
            <a:r>
              <a:rPr lang="en-US" sz="18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Introduction to Operations Research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Slides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Design for Six Sigma (DFSS)</a:t>
            </a: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>
              <a:buClr>
                <a:srgbClr val="015BA6"/>
              </a:buClr>
              <a:buNone/>
            </a:pPr>
            <a:r>
              <a:rPr lang="en-US" sz="1800" spc="-1">
                <a:solidFill>
                  <a:schemeClr val="dk1"/>
                </a:solidFill>
                <a:ea typeface="+mn-lt"/>
                <a:cs typeface="+mn-lt"/>
              </a:rPr>
              <a:t>The Design for Six Sigma (DFSS) phases are: </a:t>
            </a:r>
            <a:endParaRPr lang="en-US" sz="1800" spc="-1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>
                <a:solidFill>
                  <a:schemeClr val="dk1"/>
                </a:solidFill>
                <a:ea typeface="+mn-lt"/>
                <a:cs typeface="+mn-lt"/>
              </a:rPr>
              <a:t>Define design goals that are consistent with customer demands and the enterprise strategy;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>
                <a:solidFill>
                  <a:schemeClr val="dk1"/>
                </a:solidFill>
                <a:ea typeface="+mn-lt"/>
                <a:cs typeface="+mn-lt"/>
              </a:rPr>
              <a:t>Measure and identify characteristics that are Critical to Quality (CTQ), measure product capabilities, production process capacity, and measure risks;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>
                <a:solidFill>
                  <a:schemeClr val="dk1"/>
                </a:solidFill>
                <a:ea typeface="+mn-lt"/>
                <a:cs typeface="+mn-lt"/>
              </a:rPr>
              <a:t>Analyze to develop and design alternatives;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>
                <a:solidFill>
                  <a:schemeClr val="dk1"/>
                </a:solidFill>
                <a:ea typeface="+mn-lt"/>
                <a:cs typeface="+mn-lt"/>
              </a:rPr>
              <a:t>Design an improved alternative, best suited per analysis in the previous step;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>
                <a:solidFill>
                  <a:schemeClr val="dk1"/>
                </a:solidFill>
                <a:ea typeface="+mn-lt"/>
                <a:cs typeface="+mn-lt"/>
              </a:rPr>
              <a:t>Verify the design, set up pilot runs, implement the production process and hand it over to the process owner(s). 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(Chowdhury, 2002)</a:t>
            </a:r>
            <a:endParaRPr lang="en-US" sz="1200" b="0" strike="noStrike" spc="-1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892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Business intelligence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and analytics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Business intelligence (BI) comprises all strategies and technologies used by enterprises for the data analysis of past and current business information.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Business analytics (BA) is a process based on BI, enabling new insights into the business process and better strategic decision making for the future; it builds on Data Mining (DM), being the process of finding anomalies, patterns, and correlations in larger data sets, to predict the results.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Example: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Sales and operations planning (SOP) is a flexible tool based on BI to forecast and plan production activities; it comprises sales, production and capacity planning.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(Tableau,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 (1/2)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29D0D58A-C924-499C-8A90-F143A4256BE7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3217579" y="2278255"/>
            <a:ext cx="5756841" cy="2971943"/>
          </a:xfrm>
          <a:prstGeom prst="rect">
            <a:avLst/>
          </a:prstGeom>
        </p:spPr>
      </p:pic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Institutional knowledge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0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 (2/2)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dataset DM (2024) from Chapter 3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Institutional knowledge</a:t>
            </a:r>
            <a:endParaRPr lang="en-US" dirty="0"/>
          </a:p>
        </p:txBody>
      </p:sp>
      <p:pic>
        <p:nvPicPr>
          <p:cNvPr id="2" name="Slika 1" descr="Slika, ki vsebuje besede besedilo, posnetek zaslona, barvitost, diagram&#10;&#10;Opis je samodejno ustvarjen">
            <a:extLst>
              <a:ext uri="{FF2B5EF4-FFF2-40B4-BE49-F238E27FC236}">
                <a16:creationId xmlns:a16="http://schemas.microsoft.com/office/drawing/2014/main" id="{538CDFED-7562-F9F9-CB00-3ABCB148B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94" y="3305175"/>
            <a:ext cx="696277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4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Business analytics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20000"/>
          </a:bodyPr>
          <a:lstStyle/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Data Aggregation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prior to analysis, data must first be gathered, organized, and filtered, either through volunteered data or transactional records;</a:t>
            </a:r>
            <a:endParaRPr lang="sl-SI">
              <a:latin typeface="Tahoma"/>
              <a:ea typeface="Calibri"/>
              <a:cs typeface="Calibri"/>
            </a:endParaRP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Data Mining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data mining sorts through large datasets using databases, statistics, and machine learning to identify trends and establish relationships;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Association and Sequence Identification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the identification of predictable actions that are performed in association with other actions or sequentially;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Text Mining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explores and organizes large, unstructured text datasets for the purpose of qualitative and quantitative analysis;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Forecasting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analyses historical data from a specific period in order to make informed estimates that are predictive in determining future events or behaviors;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Predictive Analytics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predictive business analytics uses a variety of statistical techniques to create predictive models, which extract information from datasets, identify patterns and provide a predictive score for an array of organizational outcomes;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Optimization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once trends have been identified and predictions have been made, businesses can engage simulation techniques to test out best-case scenarios;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AutoNum type="arabicParenR"/>
            </a:pP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Data Visualization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provides visual representations such as charts and graphs for easy and quick data analysis.</a:t>
            </a:r>
          </a:p>
        </p:txBody>
      </p:sp>
    </p:spTree>
    <p:extLst>
      <p:ext uri="{BB962C8B-B14F-4D97-AF65-F5344CB8AC3E}">
        <p14:creationId xmlns:p14="http://schemas.microsoft.com/office/powerpoint/2010/main" val="173462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Decision support systems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Decision support systems (DSS) are interactive systems which assist decision makers in their use of the data and models for solving unstructured or partly structured problems.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Expert System (ES) is an application program or environment, which effectively supports problem solving in a specialized problem area, requiring expert knowledge and skills.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addition to statistical and simulation methods, used in BA, DSS often include models that enable decision making, based on a set of distinctive criteria, weighs, utility function and variant data.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Example: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Multicriteria decision making (MCDM) evaluates multiple (possibly) conflicting criteria in decision making over a set of candidate solutions or variants.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Example: Multicriteria Decision Making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MCDM decision model is composed of: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Criteria – the parameters of input variants, critical for our design;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Weighs – the relative importance of selected criteria;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Utility function – the function that combines the weighted parameters of variants into a fitness value;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– the data representing the variants; input data to our MCDM model.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4130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MCDM example (1/2)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4" name="Slika 3" descr="Slika, ki vsebuje besede besedilo, posnetek zaslona, številka, kvadrat&#10;&#10;Opis je samodejno ustvarjen">
            <a:extLst>
              <a:ext uri="{FF2B5EF4-FFF2-40B4-BE49-F238E27FC236}">
                <a16:creationId xmlns:a16="http://schemas.microsoft.com/office/drawing/2014/main" id="{9AB440FA-C4B0-A237-3B0E-A8DADB0F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743"/>
            <a:ext cx="12192000" cy="30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MCDM example (2/2)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posnetek zaslona, diagram, vrstica&#10;&#10;Opis je samodejno ustvarjen">
            <a:extLst>
              <a:ext uri="{FF2B5EF4-FFF2-40B4-BE49-F238E27FC236}">
                <a16:creationId xmlns:a16="http://schemas.microsoft.com/office/drawing/2014/main" id="{68F8DDF5-0B01-3AE1-9B9A-EACE00DD2F4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663576" y="1504091"/>
            <a:ext cx="6864247" cy="435096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05929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MCDM procedure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Representation of variants (V) by their characteristic parameters (P): {V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i,1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i,2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…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i,n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=1...m};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Normalization of parameters by calculating </a:t>
            </a:r>
            <a:r>
              <a:rPr lang="en-US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l-SI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 local 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grade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each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(j=1...n), with reference to the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1100" kern="100" baseline="30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parameter maximum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value from all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samples: 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if a greater value of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more beneficial;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=1 -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if a smaller value of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more beneficial;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The grades are weighted according to preferences: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x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=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*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for each j=1...n, by weighs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which need to sum-up to 1, i.e. 100%;</a:t>
            </a:r>
            <a:endParaRPr lang="sl-SI" sz="1100" kern="100" dirty="0">
              <a:effectLst/>
              <a:latin typeface="Tahoma"/>
              <a:ea typeface="Calibri" panose="020F0502020204030204" pitchFamily="34" charset="0"/>
              <a:cs typeface="Calibri"/>
            </a:endParaRPr>
          </a:p>
          <a:p>
            <a:pPr lvl="0" algn="l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weighted grades of all variants are summed up: X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=∑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each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 to obtain composite grades according to our utility function;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100" kern="100" dirty="0">
                <a:latin typeface="Tahoma" panose="020B0604030504040204" pitchFamily="34" charset="0"/>
                <a:cs typeface="Calibri" panose="020F0502020204030204" pitchFamily="34" charset="0"/>
              </a:rPr>
              <a:t>The</a:t>
            </a:r>
            <a:r>
              <a:rPr lang="en-US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best variant is chosen Y=max {X</a:t>
            </a:r>
            <a:r>
              <a:rPr lang="en-US" sz="1100" baseline="-25000" dirty="0">
                <a:effectLst/>
                <a:latin typeface="Tahoma"/>
                <a:ea typeface="Calibri" panose="020F0502020204030204" pitchFamily="34" charset="0"/>
                <a:cs typeface="Calibri"/>
              </a:rPr>
              <a:t>i</a:t>
            </a:r>
            <a:r>
              <a:rPr lang="en-US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}.</a:t>
            </a:r>
            <a:endParaRPr lang="en-US" sz="1800" b="0" strike="noStrike" spc="-1" dirty="0">
              <a:solidFill>
                <a:schemeClr val="dk1"/>
              </a:solidFill>
              <a:latin typeface="Calibri"/>
              <a:ea typeface="Tahom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507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en-GB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Operations research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Strategic logistics planning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Business analytics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Decision support systems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Knowledge based engineering</a:t>
            </a:r>
            <a:endParaRPr lang="en-GB" sz="2000" b="0" strike="noStrike" spc="-1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Knowledge based engineering</a:t>
            </a:r>
            <a:r>
              <a:rPr lang="en-GB" sz="3200" b="1" spc="-1">
                <a:solidFill>
                  <a:srgbClr val="1065AB"/>
                </a:solidFill>
                <a:latin typeface="Tahoma"/>
                <a:ea typeface="Tahoma"/>
              </a:rPr>
              <a:t> (KBE)</a:t>
            </a:r>
            <a:endParaRPr lang="en-GB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Knowledge Based Engineering (KBE) is an engineering methodology to integrate engineering knowledge systematically into the design system.</a:t>
            </a:r>
            <a:endParaRPr lang="en-GB" dirty="0">
              <a:solidFill>
                <a:schemeClr val="dk1"/>
              </a:solidFill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Lifecycle of knowledge management:</a:t>
            </a:r>
            <a:endParaRPr lang="en-GB" dirty="0">
              <a:solidFill>
                <a:schemeClr val="dk1"/>
              </a:solidFill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Identify: a non-conformance with the desired state that appears in the manufacturing process due to an ill-defined product or process is selected;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Capture: the experience with its properties is captured;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Analyze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a root cause analysis of the captured experience is made to identify an appropriate remedy strategy and its re-use to prevent recurring anomalies;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Store: insights from the analysis are archived with the experience;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Search &amp; Retrieve: the experience is searched for and retrieved;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Use: an element of the experience is used;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Reuse: concludes the cycle of knowledge management and starts a new one.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endParaRPr lang="en-GB" sz="1400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GB" sz="1200" spc="-1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>
              <a:solidFill>
                <a:srgbClr val="7F7F7F"/>
              </a:solidFill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Strategic logistics management (OR + 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buClr>
                <a:srgbClr val="015BA6"/>
              </a:buClr>
            </a:pP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Knowledge based engineering is supplemented by further (OR) disciplines, e.g.:</a:t>
            </a:r>
            <a:endParaRPr lang="en-GB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algn="just"/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Computer aided project management (PS);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Computer aided design (CAD), production (CAM) and robotics (CIM);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Computer simulation modeling and analysis (SMA);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 lvl="1" algn="just"/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Computer aided detailed production planning (MPS / MRP).</a:t>
            </a:r>
            <a:endParaRPr lang="en-GB">
              <a:solidFill>
                <a:schemeClr val="dk1"/>
              </a:solidFill>
              <a:ea typeface="Calibri"/>
              <a:cs typeface="Calibri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DFSS business improvement projects in strategic logistics planning are consistent with KBE.</a:t>
            </a:r>
            <a:endParaRPr lang="sl-SI" dirty="0">
              <a:solidFill>
                <a:schemeClr val="dk1"/>
              </a:solidFill>
              <a:ea typeface="Calibri"/>
              <a:cs typeface="Calibri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</a:pPr>
            <a:endParaRPr lang="en-GB" sz="1400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GB" sz="1200" spc="-1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>
              <a:solidFill>
                <a:srgbClr val="7F7F7F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811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Summary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Applications of OR are found in Knowledge Management Systems (KMS):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Decision support systems (DSS),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Business analytics (BA) as an upgrade to Data Mining (DM) and 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Knowledge-based Engineering (KBE) as an upgrade to Computer-aided Engineering (CAE).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References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20000"/>
          </a:bodyPr>
          <a:lstStyle/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AIMS (2021). SCOR - Supply Chain Operations Model. [available at: https://aims.education/study-online/supply-chain-operations-reference-model-scor/, access June 20, 2023]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Ciampa, D. (1992). Total Quality: A User's Guide for Implementation, Addison-Wesley.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Britannica, T. Editors of Encyclopaedia (2023). Just-in-time manufacturing, Encyclopedia Britannica. [available at: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https://www.britannica.com/topic/just-in-time-manufacturing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Chowdhury, S. (2002). Design for Six Sigma: The revolutionary process for achieving extraordinary profits, Prentice Hall,</a:t>
            </a:r>
            <a:endParaRPr lang="en-US"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Tableau (2023). Comparing Business Intelligence, Business Analytics and Data Analytics. [Available from: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https://www.tableau.com/learn/articles/business-intelligence/bi-business-analytics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Tennant, G. (2001). SIX SIGMA: SPC and TQM in Manufacturing and Services, Gower Publishing, Ltd.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Robinson, S. (2004). Simulation: The Practice of Model Development and Use, Wiley. </a:t>
            </a: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Andersson, P. &amp; Larsson, T. &amp; Ola, I. (2011). A case study of how knowledge based engineering tools support experience re-use. In Research into Design – Supporting Sustainable Product Development, Chakrabarti, A. (Edt.), Research Publishing, Indian Institute of Science, Bangalore, India.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33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Thank you for your attention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Operations Research (OR)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73A595F-3B6F-93D4-04B0-07D26862F901}"/>
              </a:ext>
            </a:extLst>
          </p:cNvPr>
          <p:cNvSpPr txBox="1"/>
          <p:nvPr/>
        </p:nvSpPr>
        <p:spPr>
          <a:xfrm>
            <a:off x="1786802" y="2021565"/>
            <a:ext cx="8386237" cy="2677656"/>
          </a:xfrm>
          <a:prstGeom prst="rect">
            <a:avLst/>
          </a:prstGeom>
          <a:solidFill>
            <a:schemeClr val="accent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Operations research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often shortened to the initialism 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OR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is a discipline that deals with the development and application of analytical methods to improve decision-making. </a:t>
            </a:r>
            <a:endParaRPr lang="sl-SI" sz="240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  <a:p>
            <a:pPr algn="just"/>
            <a:endParaRPr lang="en-US" sz="2400" dirty="0">
              <a:solidFill>
                <a:srgbClr val="FFFFFF"/>
              </a:solidFill>
              <a:latin typeface="Tahoma"/>
              <a:ea typeface="Tahoma"/>
              <a:cs typeface="Tahoma"/>
            </a:endParaRPr>
          </a:p>
          <a:p>
            <a:pPr algn="just"/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The term management science is occasionally used as a synonym.</a:t>
            </a:r>
            <a:endParaRPr lang="sl-SI" sz="240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02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Operations research</a:t>
            </a:r>
            <a:endParaRPr lang="sl-SI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Interaction between planned technical and human systems.</a:t>
            </a:r>
            <a:endParaRPr lang="sl-SI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Characteristics: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Variability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Deterministic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Stochastic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Interdependence</a:t>
            </a:r>
          </a:p>
          <a:p>
            <a:pPr marL="1257300" lvl="2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(in)</a:t>
            </a:r>
            <a:r>
              <a:rPr lang="en-GB" spc="-1" dirty="0">
                <a:solidFill>
                  <a:schemeClr val="dk1"/>
                </a:solidFill>
                <a:latin typeface="Tahoma"/>
                <a:ea typeface="Tahoma"/>
              </a:rPr>
              <a:t>dependence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among components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Complexity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Structural</a:t>
            </a: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Behavioural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EADA423B-792E-4124-8555-CA1485BD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480" y="4190265"/>
            <a:ext cx="2387600" cy="15875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D1B4F3C-6F39-415B-9B58-E57FDFE53E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5032" y="2182350"/>
            <a:ext cx="1517984" cy="200791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E713BB9-962F-491D-98EA-BB86A36BBD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6080" y="4190265"/>
            <a:ext cx="2387600" cy="15875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22A35E6-DF2C-4A61-83EE-85432D11C6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6077"/>
          <a:stretch>
            <a:fillRect/>
          </a:stretch>
        </p:blipFill>
        <p:spPr>
          <a:xfrm>
            <a:off x="4335970" y="4190265"/>
            <a:ext cx="2242510" cy="1587500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BA90D626-0CF3-48F0-9E56-BAC2F07C02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73016" y="2117196"/>
            <a:ext cx="1380664" cy="20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Use cases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5444147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1: Understanding the bottlenecks which limit the performance of a system‘s operation …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2: Analysis of influences of production schedules on operations …</a:t>
            </a: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3: Operations, which include people …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82396FC-9C5B-4FAA-9E1A-946EFE96B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105" y="1030336"/>
            <a:ext cx="2100446" cy="1535524"/>
          </a:xfrm>
          <a:prstGeom prst="rect">
            <a:avLst/>
          </a:prstGeom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0E48E4D-3A8A-4585-AAE0-5363CE5D3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106" y="2859136"/>
            <a:ext cx="2224505" cy="1485900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D56D7BA7-E6DA-47CA-8E31-53C38A300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85"/>
          <a:stretch>
            <a:fillRect/>
          </a:stretch>
        </p:blipFill>
        <p:spPr>
          <a:xfrm>
            <a:off x="7934106" y="4611737"/>
            <a:ext cx="2178483" cy="1436901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</p:spTree>
    <p:extLst>
      <p:ext uri="{BB962C8B-B14F-4D97-AF65-F5344CB8AC3E}">
        <p14:creationId xmlns:p14="http://schemas.microsoft.com/office/powerpoint/2010/main" val="5169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Operations research 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in logistics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Operations research methods are used in </a:t>
            </a:r>
            <a:r>
              <a:rPr lang="en-GB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strategic logistics planning 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to</a:t>
            </a:r>
            <a:endParaRPr lang="en-GB" dirty="0">
              <a:solidFill>
                <a:schemeClr val="dk1"/>
              </a:solidFill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enable complex what-if analysis,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manage complexity: interdependence + variability + dynamics,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involve less costs and interference with the process than by experimentation with a real system,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focus on details,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improve the understanding of a system and</a:t>
            </a:r>
            <a:endParaRPr lang="en-GB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improve communication between management and experts.</a:t>
            </a:r>
            <a:endParaRPr lang="en-GB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spc="-1" dirty="0">
                <a:solidFill>
                  <a:srgbClr val="7F7F7F"/>
                </a:solidFill>
                <a:latin typeface="Tahoma"/>
                <a:ea typeface="Tahoma"/>
              </a:rPr>
              <a:t>Source: (Robinson, 2004)</a:t>
            </a:r>
          </a:p>
        </p:txBody>
      </p:sp>
    </p:spTree>
    <p:extLst>
      <p:ext uri="{BB962C8B-B14F-4D97-AF65-F5344CB8AC3E}">
        <p14:creationId xmlns:p14="http://schemas.microsoft.com/office/powerpoint/2010/main" val="128355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Strategic logistics planning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Strategic logistics planning comprises all activities which need to be performed on the </a:t>
            </a: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strategic, tactical and operational levels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to provide for: 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Total quality management (</a:t>
            </a:r>
            <a:r>
              <a:rPr lang="en-US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TQM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 and 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Just-in-time production (</a:t>
            </a:r>
            <a:r>
              <a:rPr lang="en-US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JIT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).</a:t>
            </a: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Source: (Ciampa, 1992), (Britannica, 2023)</a:t>
            </a:r>
          </a:p>
        </p:txBody>
      </p:sp>
    </p:spTree>
    <p:extLst>
      <p:ext uri="{BB962C8B-B14F-4D97-AF65-F5344CB8AC3E}">
        <p14:creationId xmlns:p14="http://schemas.microsoft.com/office/powerpoint/2010/main" val="424319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Strategic logistics planning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isava&#10;&#10;Opis je samodejno ustvarjen">
            <a:extLst>
              <a:ext uri="{FF2B5EF4-FFF2-40B4-BE49-F238E27FC236}">
                <a16:creationId xmlns:a16="http://schemas.microsoft.com/office/drawing/2014/main" id="{C1A74A1A-03D7-806D-87E2-68BDFE2FC5C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266027" y="1527904"/>
            <a:ext cx="565934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Ciampa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1992)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968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SCOR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buClr>
                <a:srgbClr val="015BA6"/>
              </a:buClr>
            </a:pP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The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SCOR 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reference model (planning, sourcing, making, delivering, enabling, as well as handling returns) helps businesses evaluate and perfect supply chain management for reliability, consistency, and efficiency – (lean)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6-sigma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. </a:t>
            </a:r>
            <a:endParaRPr lang="en-US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Six Sigma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business improvement projects follow two distinct methodologies, each with five phases: 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Clr>
                <a:srgbClr val="015BA6"/>
              </a:buClr>
              <a:buAutoNum type="arabicPeriod"/>
            </a:pP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DMAIC (define, measure, analyze, identify and control) is used for projects aimed at </a:t>
            </a:r>
            <a:r>
              <a:rPr lang="en-US" sz="1400" b="1" spc="-1" dirty="0">
                <a:solidFill>
                  <a:schemeClr val="dk1"/>
                </a:solidFill>
                <a:ea typeface="+mn-lt"/>
                <a:cs typeface="+mn-lt"/>
              </a:rPr>
              <a:t>improving 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an existing business process; 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DMADV (define, measure, analyze, design and verify) is used for projects aimed at </a:t>
            </a:r>
            <a:r>
              <a:rPr lang="en-US" sz="1400" b="1" spc="-1" dirty="0">
                <a:solidFill>
                  <a:schemeClr val="dk1"/>
                </a:solidFill>
                <a:ea typeface="+mn-lt"/>
                <a:cs typeface="+mn-lt"/>
              </a:rPr>
              <a:t>creating 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new product or process designs. </a:t>
            </a:r>
            <a:endParaRPr lang="sl-SI" sz="14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The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DMADV 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methodology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 is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also known as Design for Six Sigma (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DFSS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</a:t>
            </a:r>
            <a:r>
              <a:rPr lang="sl-SI" sz="1800" spc="-1" dirty="0">
                <a:solidFill>
                  <a:schemeClr val="dk1"/>
                </a:solidFill>
                <a:ea typeface="+mn-lt"/>
                <a:cs typeface="+mn-lt"/>
              </a:rPr>
              <a:t>.</a:t>
            </a:r>
            <a:endParaRPr lang="en-US" sz="1800" spc="-1" dirty="0">
              <a:solidFill>
                <a:schemeClr val="dk1"/>
              </a:solidFill>
              <a:ea typeface="+mn-lt"/>
              <a:cs typeface="+mn-lt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(AIMS, 2021), 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Tennant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2001)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91174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865333-F602-4D5B-8541-4202A1D0A7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5B2E4B7-9F2B-4476-8F87-3F044BC2AE9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725F0AC8-B28C-44E2-864B-414F535202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2748</TotalTime>
  <Words>1868</Words>
  <Application>Microsoft Office PowerPoint</Application>
  <PresentationFormat>Panoramiczny</PresentationFormat>
  <Paragraphs>139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STATISTICAL METHODS FOR ANALYSING LOGISTICS DATA</vt:lpstr>
      <vt:lpstr>Agenda</vt:lpstr>
      <vt:lpstr>Operations Research (OR)</vt:lpstr>
      <vt:lpstr>Operations research</vt:lpstr>
      <vt:lpstr>Use cases</vt:lpstr>
      <vt:lpstr>Operations research in logistics</vt:lpstr>
      <vt:lpstr>Strategic logistics planning</vt:lpstr>
      <vt:lpstr>Strategic logistics planning</vt:lpstr>
      <vt:lpstr>SCOR</vt:lpstr>
      <vt:lpstr>Design for Six Sigma (DFSS)</vt:lpstr>
      <vt:lpstr>Business intelligence and analytics</vt:lpstr>
      <vt:lpstr>SOP (1/2)</vt:lpstr>
      <vt:lpstr>SOP (2/2)</vt:lpstr>
      <vt:lpstr>Business analytics</vt:lpstr>
      <vt:lpstr>Decision support systems</vt:lpstr>
      <vt:lpstr>Example: Multicriteria Decision Making</vt:lpstr>
      <vt:lpstr> MCDM example (1/2)</vt:lpstr>
      <vt:lpstr> MCDM example (2/2)</vt:lpstr>
      <vt:lpstr>MCDM procedure</vt:lpstr>
      <vt:lpstr>Knowledge based engineering (KBE)</vt:lpstr>
      <vt:lpstr>Strategic logistics management (OR + KBE)</vt:lpstr>
      <vt:lpstr>Summary</vt:lpstr>
      <vt:lpstr>References</vt:lpstr>
      <vt:lpstr>Authors:  Sanja Bojić, Kristijan Brglez , Maja Fošner, Roman Gumzej, Rebeka Kovačič Lukman, Benjamin Marcen, Marinko Maslarić, Boško Matović, Dejan Mirčetić  Final version: June 2025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296</cp:revision>
  <dcterms:created xsi:type="dcterms:W3CDTF">2023-07-06T12:09:08Z</dcterms:created>
  <dcterms:modified xsi:type="dcterms:W3CDTF">2025-10-16T10:23:37Z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