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96" r:id="rId10"/>
    <p:sldId id="281" r:id="rId11"/>
    <p:sldId id="284" r:id="rId12"/>
    <p:sldId id="297" r:id="rId13"/>
    <p:sldId id="298" r:id="rId14"/>
    <p:sldId id="308" r:id="rId15"/>
    <p:sldId id="299" r:id="rId16"/>
    <p:sldId id="286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266" r:id="rId26"/>
    <p:sldId id="290" r:id="rId27"/>
    <p:sldId id="263" r:id="rId28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89CB8378-9E76-4380-A02C-798FA6DFBD1F}"/>
    <pc:docChg chg="custSel modSld">
      <pc:chgData name="jelena franjković" userId="db421b58-4577-4f18-b93d-16e533ccff6a" providerId="ADAL" clId="{89CB8378-9E76-4380-A02C-798FA6DFBD1F}" dt="2025-10-27T06:49:29.655" v="23"/>
      <pc:docMkLst>
        <pc:docMk/>
      </pc:docMkLst>
      <pc:sldChg chg="addSp delSp">
        <pc:chgData name="jelena franjković" userId="db421b58-4577-4f18-b93d-16e533ccff6a" providerId="ADAL" clId="{89CB8378-9E76-4380-A02C-798FA6DFBD1F}" dt="2025-10-27T06:48:30.037" v="1"/>
        <pc:sldMkLst>
          <pc:docMk/>
          <pc:sldMk cId="2920479427" sldId="256"/>
        </pc:sldMkLst>
        <pc:spChg chg="add">
          <ac:chgData name="jelena franjković" userId="db421b58-4577-4f18-b93d-16e533ccff6a" providerId="ADAL" clId="{89CB8378-9E76-4380-A02C-798FA6DFBD1F}" dt="2025-10-27T06:48:30.037" v="1"/>
          <ac:spMkLst>
            <pc:docMk/>
            <pc:sldMk cId="2920479427" sldId="256"/>
            <ac:spMk id="17" creationId="{0131DE8E-E6E8-4EC0-B90A-8AC175E80496}"/>
          </ac:spMkLst>
        </pc:spChg>
        <pc:picChg chg="del">
          <ac:chgData name="jelena franjković" userId="db421b58-4577-4f18-b93d-16e533ccff6a" providerId="ADAL" clId="{89CB8378-9E76-4380-A02C-798FA6DFBD1F}" dt="2025-10-27T06:48:28.651" v="0" actId="478"/>
          <ac:picMkLst>
            <pc:docMk/>
            <pc:sldMk cId="2920479427" sldId="256"/>
            <ac:picMk id="15" creationId="{D7224C4C-24EB-12AA-C4A4-857DC41FB544}"/>
          </ac:picMkLst>
        </pc:picChg>
      </pc:sldChg>
      <pc:sldChg chg="addSp">
        <pc:chgData name="jelena franjković" userId="db421b58-4577-4f18-b93d-16e533ccff6a" providerId="ADAL" clId="{89CB8378-9E76-4380-A02C-798FA6DFBD1F}" dt="2025-10-27T06:48:42.501" v="3"/>
        <pc:sldMkLst>
          <pc:docMk/>
          <pc:sldMk cId="1952772968" sldId="262"/>
        </pc:sldMkLst>
        <pc:spChg chg="add">
          <ac:chgData name="jelena franjković" userId="db421b58-4577-4f18-b93d-16e533ccff6a" providerId="ADAL" clId="{89CB8378-9E76-4380-A02C-798FA6DFBD1F}" dt="2025-10-27T06:48:42.501" v="3"/>
          <ac:spMkLst>
            <pc:docMk/>
            <pc:sldMk cId="1952772968" sldId="262"/>
            <ac:spMk id="6" creationId="{D91694F1-0481-470F-B789-D841172F32A0}"/>
          </ac:spMkLst>
        </pc:spChg>
      </pc:sldChg>
      <pc:sldChg chg="addSp">
        <pc:chgData name="jelena franjković" userId="db421b58-4577-4f18-b93d-16e533ccff6a" providerId="ADAL" clId="{89CB8378-9E76-4380-A02C-798FA6DFBD1F}" dt="2025-10-27T06:49:29.655" v="23"/>
        <pc:sldMkLst>
          <pc:docMk/>
          <pc:sldMk cId="4020019421" sldId="263"/>
        </pc:sldMkLst>
        <pc:spChg chg="add">
          <ac:chgData name="jelena franjković" userId="db421b58-4577-4f18-b93d-16e533ccff6a" providerId="ADAL" clId="{89CB8378-9E76-4380-A02C-798FA6DFBD1F}" dt="2025-10-27T06:49:29.655" v="23"/>
          <ac:spMkLst>
            <pc:docMk/>
            <pc:sldMk cId="4020019421" sldId="263"/>
            <ac:spMk id="4" creationId="{2008EF16-C077-4D7C-A890-329726A18892}"/>
          </ac:spMkLst>
        </pc:spChg>
      </pc:sldChg>
      <pc:sldChg chg="addSp">
        <pc:chgData name="jelena franjković" userId="db421b58-4577-4f18-b93d-16e533ccff6a" providerId="ADAL" clId="{89CB8378-9E76-4380-A02C-798FA6DFBD1F}" dt="2025-10-27T06:48:40.363" v="2"/>
        <pc:sldMkLst>
          <pc:docMk/>
          <pc:sldMk cId="1254930911" sldId="264"/>
        </pc:sldMkLst>
        <pc:spChg chg="add">
          <ac:chgData name="jelena franjković" userId="db421b58-4577-4f18-b93d-16e533ccff6a" providerId="ADAL" clId="{89CB8378-9E76-4380-A02C-798FA6DFBD1F}" dt="2025-10-27T06:48:40.363" v="2"/>
          <ac:spMkLst>
            <pc:docMk/>
            <pc:sldMk cId="1254930911" sldId="264"/>
            <ac:spMk id="4" creationId="{A5E9E52A-9B35-4CBF-B623-669070732ECD}"/>
          </ac:spMkLst>
        </pc:spChg>
      </pc:sldChg>
      <pc:sldChg chg="addSp">
        <pc:chgData name="jelena franjković" userId="db421b58-4577-4f18-b93d-16e533ccff6a" providerId="ADAL" clId="{89CB8378-9E76-4380-A02C-798FA6DFBD1F}" dt="2025-10-27T06:49:27.073" v="22"/>
        <pc:sldMkLst>
          <pc:docMk/>
          <pc:sldMk cId="3298298427" sldId="266"/>
        </pc:sldMkLst>
        <pc:spChg chg="add">
          <ac:chgData name="jelena franjković" userId="db421b58-4577-4f18-b93d-16e533ccff6a" providerId="ADAL" clId="{89CB8378-9E76-4380-A02C-798FA6DFBD1F}" dt="2025-10-27T06:49:27.073" v="22"/>
          <ac:spMkLst>
            <pc:docMk/>
            <pc:sldMk cId="3298298427" sldId="266"/>
            <ac:spMk id="4" creationId="{6E599545-37D7-4380-AD22-E6FC397F50E5}"/>
          </ac:spMkLst>
        </pc:spChg>
      </pc:sldChg>
      <pc:sldChg chg="addSp">
        <pc:chgData name="jelena franjković" userId="db421b58-4577-4f18-b93d-16e533ccff6a" providerId="ADAL" clId="{89CB8378-9E76-4380-A02C-798FA6DFBD1F}" dt="2025-10-27T06:48:50.665" v="7"/>
        <pc:sldMkLst>
          <pc:docMk/>
          <pc:sldMk cId="1021420716" sldId="281"/>
        </pc:sldMkLst>
        <pc:spChg chg="add">
          <ac:chgData name="jelena franjković" userId="db421b58-4577-4f18-b93d-16e533ccff6a" providerId="ADAL" clId="{89CB8378-9E76-4380-A02C-798FA6DFBD1F}" dt="2025-10-27T06:48:50.665" v="7"/>
          <ac:spMkLst>
            <pc:docMk/>
            <pc:sldMk cId="1021420716" sldId="281"/>
            <ac:spMk id="6" creationId="{F35D8981-C5B2-440A-B54D-50C2036F17FD}"/>
          </ac:spMkLst>
        </pc:spChg>
      </pc:sldChg>
      <pc:sldChg chg="addSp">
        <pc:chgData name="jelena franjković" userId="db421b58-4577-4f18-b93d-16e533ccff6a" providerId="ADAL" clId="{89CB8378-9E76-4380-A02C-798FA6DFBD1F}" dt="2025-10-27T06:48:52.704" v="8"/>
        <pc:sldMkLst>
          <pc:docMk/>
          <pc:sldMk cId="3549849075" sldId="284"/>
        </pc:sldMkLst>
        <pc:spChg chg="add">
          <ac:chgData name="jelena franjković" userId="db421b58-4577-4f18-b93d-16e533ccff6a" providerId="ADAL" clId="{89CB8378-9E76-4380-A02C-798FA6DFBD1F}" dt="2025-10-27T06:48:52.704" v="8"/>
          <ac:spMkLst>
            <pc:docMk/>
            <pc:sldMk cId="3549849075" sldId="284"/>
            <ac:spMk id="6" creationId="{5381CE7A-2C42-40CC-B5B6-FF06ECBE65C2}"/>
          </ac:spMkLst>
        </pc:spChg>
      </pc:sldChg>
      <pc:sldChg chg="addSp">
        <pc:chgData name="jelena franjković" userId="db421b58-4577-4f18-b93d-16e533ccff6a" providerId="ADAL" clId="{89CB8378-9E76-4380-A02C-798FA6DFBD1F}" dt="2025-10-27T06:49:03.522" v="13"/>
        <pc:sldMkLst>
          <pc:docMk/>
          <pc:sldMk cId="3938375118" sldId="286"/>
        </pc:sldMkLst>
        <pc:spChg chg="add">
          <ac:chgData name="jelena franjković" userId="db421b58-4577-4f18-b93d-16e533ccff6a" providerId="ADAL" clId="{89CB8378-9E76-4380-A02C-798FA6DFBD1F}" dt="2025-10-27T06:49:03.522" v="13"/>
          <ac:spMkLst>
            <pc:docMk/>
            <pc:sldMk cId="3938375118" sldId="286"/>
            <ac:spMk id="6" creationId="{85E79EEA-B1ED-4DC1-83E4-2606F2620BDD}"/>
          </ac:spMkLst>
        </pc:spChg>
      </pc:sldChg>
      <pc:sldChg chg="addSp">
        <pc:chgData name="jelena franjković" userId="db421b58-4577-4f18-b93d-16e533ccff6a" providerId="ADAL" clId="{89CB8378-9E76-4380-A02C-798FA6DFBD1F}" dt="2025-10-27T06:48:44.273" v="4"/>
        <pc:sldMkLst>
          <pc:docMk/>
          <pc:sldMk cId="938163935" sldId="294"/>
        </pc:sldMkLst>
        <pc:spChg chg="add">
          <ac:chgData name="jelena franjković" userId="db421b58-4577-4f18-b93d-16e533ccff6a" providerId="ADAL" clId="{89CB8378-9E76-4380-A02C-798FA6DFBD1F}" dt="2025-10-27T06:48:44.273" v="4"/>
          <ac:spMkLst>
            <pc:docMk/>
            <pc:sldMk cId="938163935" sldId="294"/>
            <ac:spMk id="6" creationId="{A4F75613-AAB0-4A6C-86E6-0647CB8C15BD}"/>
          </ac:spMkLst>
        </pc:spChg>
      </pc:sldChg>
      <pc:sldChg chg="addSp">
        <pc:chgData name="jelena franjković" userId="db421b58-4577-4f18-b93d-16e533ccff6a" providerId="ADAL" clId="{89CB8378-9E76-4380-A02C-798FA6DFBD1F}" dt="2025-10-27T06:48:46.458" v="5"/>
        <pc:sldMkLst>
          <pc:docMk/>
          <pc:sldMk cId="1788943429" sldId="295"/>
        </pc:sldMkLst>
        <pc:spChg chg="add">
          <ac:chgData name="jelena franjković" userId="db421b58-4577-4f18-b93d-16e533ccff6a" providerId="ADAL" clId="{89CB8378-9E76-4380-A02C-798FA6DFBD1F}" dt="2025-10-27T06:48:46.458" v="5"/>
          <ac:spMkLst>
            <pc:docMk/>
            <pc:sldMk cId="1788943429" sldId="295"/>
            <ac:spMk id="6" creationId="{4C17013F-EA84-4200-B08C-2FF6461D29D6}"/>
          </ac:spMkLst>
        </pc:spChg>
      </pc:sldChg>
      <pc:sldChg chg="addSp">
        <pc:chgData name="jelena franjković" userId="db421b58-4577-4f18-b93d-16e533ccff6a" providerId="ADAL" clId="{89CB8378-9E76-4380-A02C-798FA6DFBD1F}" dt="2025-10-27T06:48:48.632" v="6"/>
        <pc:sldMkLst>
          <pc:docMk/>
          <pc:sldMk cId="2632262666" sldId="296"/>
        </pc:sldMkLst>
        <pc:spChg chg="add">
          <ac:chgData name="jelena franjković" userId="db421b58-4577-4f18-b93d-16e533ccff6a" providerId="ADAL" clId="{89CB8378-9E76-4380-A02C-798FA6DFBD1F}" dt="2025-10-27T06:48:48.632" v="6"/>
          <ac:spMkLst>
            <pc:docMk/>
            <pc:sldMk cId="2632262666" sldId="296"/>
            <ac:spMk id="6" creationId="{AC1741F8-EBDA-4CF0-AC62-A1FC1B2B7B7A}"/>
          </ac:spMkLst>
        </pc:spChg>
      </pc:sldChg>
      <pc:sldChg chg="addSp">
        <pc:chgData name="jelena franjković" userId="db421b58-4577-4f18-b93d-16e533ccff6a" providerId="ADAL" clId="{89CB8378-9E76-4380-A02C-798FA6DFBD1F}" dt="2025-10-27T06:48:55.425" v="9"/>
        <pc:sldMkLst>
          <pc:docMk/>
          <pc:sldMk cId="2439055558" sldId="297"/>
        </pc:sldMkLst>
        <pc:spChg chg="add">
          <ac:chgData name="jelena franjković" userId="db421b58-4577-4f18-b93d-16e533ccff6a" providerId="ADAL" clId="{89CB8378-9E76-4380-A02C-798FA6DFBD1F}" dt="2025-10-27T06:48:55.425" v="9"/>
          <ac:spMkLst>
            <pc:docMk/>
            <pc:sldMk cId="2439055558" sldId="297"/>
            <ac:spMk id="5" creationId="{4338FBEC-4BF1-4C24-A2F6-99DF97CC9623}"/>
          </ac:spMkLst>
        </pc:spChg>
      </pc:sldChg>
      <pc:sldChg chg="addSp">
        <pc:chgData name="jelena franjković" userId="db421b58-4577-4f18-b93d-16e533ccff6a" providerId="ADAL" clId="{89CB8378-9E76-4380-A02C-798FA6DFBD1F}" dt="2025-10-27T06:48:57.473" v="10"/>
        <pc:sldMkLst>
          <pc:docMk/>
          <pc:sldMk cId="906965458" sldId="298"/>
        </pc:sldMkLst>
        <pc:spChg chg="add">
          <ac:chgData name="jelena franjković" userId="db421b58-4577-4f18-b93d-16e533ccff6a" providerId="ADAL" clId="{89CB8378-9E76-4380-A02C-798FA6DFBD1F}" dt="2025-10-27T06:48:57.473" v="10"/>
          <ac:spMkLst>
            <pc:docMk/>
            <pc:sldMk cId="906965458" sldId="298"/>
            <ac:spMk id="8" creationId="{06C875A1-E14C-4ED9-A80D-6707DFD62656}"/>
          </ac:spMkLst>
        </pc:spChg>
      </pc:sldChg>
      <pc:sldChg chg="addSp">
        <pc:chgData name="jelena franjković" userId="db421b58-4577-4f18-b93d-16e533ccff6a" providerId="ADAL" clId="{89CB8378-9E76-4380-A02C-798FA6DFBD1F}" dt="2025-10-27T06:49:01.324" v="12"/>
        <pc:sldMkLst>
          <pc:docMk/>
          <pc:sldMk cId="3628622933" sldId="299"/>
        </pc:sldMkLst>
        <pc:spChg chg="add">
          <ac:chgData name="jelena franjković" userId="db421b58-4577-4f18-b93d-16e533ccff6a" providerId="ADAL" clId="{89CB8378-9E76-4380-A02C-798FA6DFBD1F}" dt="2025-10-27T06:49:01.324" v="12"/>
          <ac:spMkLst>
            <pc:docMk/>
            <pc:sldMk cId="3628622933" sldId="299"/>
            <ac:spMk id="5" creationId="{D810B644-99F5-45A5-84A8-1A33FE3CBBB4}"/>
          </ac:spMkLst>
        </pc:spChg>
      </pc:sldChg>
      <pc:sldChg chg="addSp">
        <pc:chgData name="jelena franjković" userId="db421b58-4577-4f18-b93d-16e533ccff6a" providerId="ADAL" clId="{89CB8378-9E76-4380-A02C-798FA6DFBD1F}" dt="2025-10-27T06:49:05.568" v="14"/>
        <pc:sldMkLst>
          <pc:docMk/>
          <pc:sldMk cId="2861317885" sldId="300"/>
        </pc:sldMkLst>
        <pc:spChg chg="add">
          <ac:chgData name="jelena franjković" userId="db421b58-4577-4f18-b93d-16e533ccff6a" providerId="ADAL" clId="{89CB8378-9E76-4380-A02C-798FA6DFBD1F}" dt="2025-10-27T06:49:05.568" v="14"/>
          <ac:spMkLst>
            <pc:docMk/>
            <pc:sldMk cId="2861317885" sldId="300"/>
            <ac:spMk id="5" creationId="{9B83C0B0-1683-4031-BABC-827452124672}"/>
          </ac:spMkLst>
        </pc:spChg>
      </pc:sldChg>
      <pc:sldChg chg="addSp">
        <pc:chgData name="jelena franjković" userId="db421b58-4577-4f18-b93d-16e533ccff6a" providerId="ADAL" clId="{89CB8378-9E76-4380-A02C-798FA6DFBD1F}" dt="2025-10-27T06:49:08.026" v="15"/>
        <pc:sldMkLst>
          <pc:docMk/>
          <pc:sldMk cId="1807208138" sldId="301"/>
        </pc:sldMkLst>
        <pc:spChg chg="add">
          <ac:chgData name="jelena franjković" userId="db421b58-4577-4f18-b93d-16e533ccff6a" providerId="ADAL" clId="{89CB8378-9E76-4380-A02C-798FA6DFBD1F}" dt="2025-10-27T06:49:08.026" v="15"/>
          <ac:spMkLst>
            <pc:docMk/>
            <pc:sldMk cId="1807208138" sldId="301"/>
            <ac:spMk id="6" creationId="{C992B723-C6B2-464D-A940-43941AE9010C}"/>
          </ac:spMkLst>
        </pc:spChg>
      </pc:sldChg>
      <pc:sldChg chg="addSp">
        <pc:chgData name="jelena franjković" userId="db421b58-4577-4f18-b93d-16e533ccff6a" providerId="ADAL" clId="{89CB8378-9E76-4380-A02C-798FA6DFBD1F}" dt="2025-10-27T06:49:11.882" v="16"/>
        <pc:sldMkLst>
          <pc:docMk/>
          <pc:sldMk cId="1280184724" sldId="302"/>
        </pc:sldMkLst>
        <pc:spChg chg="add">
          <ac:chgData name="jelena franjković" userId="db421b58-4577-4f18-b93d-16e533ccff6a" providerId="ADAL" clId="{89CB8378-9E76-4380-A02C-798FA6DFBD1F}" dt="2025-10-27T06:49:11.882" v="16"/>
          <ac:spMkLst>
            <pc:docMk/>
            <pc:sldMk cId="1280184724" sldId="302"/>
            <ac:spMk id="5" creationId="{8A626EC1-F183-4927-A75C-24E5521829EA}"/>
          </ac:spMkLst>
        </pc:spChg>
      </pc:sldChg>
      <pc:sldChg chg="addSp">
        <pc:chgData name="jelena franjković" userId="db421b58-4577-4f18-b93d-16e533ccff6a" providerId="ADAL" clId="{89CB8378-9E76-4380-A02C-798FA6DFBD1F}" dt="2025-10-27T06:49:13.832" v="17"/>
        <pc:sldMkLst>
          <pc:docMk/>
          <pc:sldMk cId="3184436210" sldId="303"/>
        </pc:sldMkLst>
        <pc:spChg chg="add">
          <ac:chgData name="jelena franjković" userId="db421b58-4577-4f18-b93d-16e533ccff6a" providerId="ADAL" clId="{89CB8378-9E76-4380-A02C-798FA6DFBD1F}" dt="2025-10-27T06:49:13.832" v="17"/>
          <ac:spMkLst>
            <pc:docMk/>
            <pc:sldMk cId="3184436210" sldId="303"/>
            <ac:spMk id="6" creationId="{C38A8B16-8F14-4946-B2FC-3492B8A86078}"/>
          </ac:spMkLst>
        </pc:spChg>
      </pc:sldChg>
      <pc:sldChg chg="addSp">
        <pc:chgData name="jelena franjković" userId="db421b58-4577-4f18-b93d-16e533ccff6a" providerId="ADAL" clId="{89CB8378-9E76-4380-A02C-798FA6DFBD1F}" dt="2025-10-27T06:49:16.983" v="18"/>
        <pc:sldMkLst>
          <pc:docMk/>
          <pc:sldMk cId="2071562616" sldId="304"/>
        </pc:sldMkLst>
        <pc:spChg chg="add">
          <ac:chgData name="jelena franjković" userId="db421b58-4577-4f18-b93d-16e533ccff6a" providerId="ADAL" clId="{89CB8378-9E76-4380-A02C-798FA6DFBD1F}" dt="2025-10-27T06:49:16.983" v="18"/>
          <ac:spMkLst>
            <pc:docMk/>
            <pc:sldMk cId="2071562616" sldId="304"/>
            <ac:spMk id="5" creationId="{67A642C1-58C5-48B2-B519-ED7B8A16E7F3}"/>
          </ac:spMkLst>
        </pc:spChg>
      </pc:sldChg>
      <pc:sldChg chg="addSp">
        <pc:chgData name="jelena franjković" userId="db421b58-4577-4f18-b93d-16e533ccff6a" providerId="ADAL" clId="{89CB8378-9E76-4380-A02C-798FA6DFBD1F}" dt="2025-10-27T06:49:19.185" v="19"/>
        <pc:sldMkLst>
          <pc:docMk/>
          <pc:sldMk cId="2863236846" sldId="305"/>
        </pc:sldMkLst>
        <pc:spChg chg="add">
          <ac:chgData name="jelena franjković" userId="db421b58-4577-4f18-b93d-16e533ccff6a" providerId="ADAL" clId="{89CB8378-9E76-4380-A02C-798FA6DFBD1F}" dt="2025-10-27T06:49:19.185" v="19"/>
          <ac:spMkLst>
            <pc:docMk/>
            <pc:sldMk cId="2863236846" sldId="305"/>
            <ac:spMk id="8" creationId="{5C9B86E3-F2A0-48DF-BC9D-E9354FC8DD4D}"/>
          </ac:spMkLst>
        </pc:spChg>
      </pc:sldChg>
      <pc:sldChg chg="addSp">
        <pc:chgData name="jelena franjković" userId="db421b58-4577-4f18-b93d-16e533ccff6a" providerId="ADAL" clId="{89CB8378-9E76-4380-A02C-798FA6DFBD1F}" dt="2025-10-27T06:49:21.340" v="20"/>
        <pc:sldMkLst>
          <pc:docMk/>
          <pc:sldMk cId="245855388" sldId="306"/>
        </pc:sldMkLst>
        <pc:spChg chg="add">
          <ac:chgData name="jelena franjković" userId="db421b58-4577-4f18-b93d-16e533ccff6a" providerId="ADAL" clId="{89CB8378-9E76-4380-A02C-798FA6DFBD1F}" dt="2025-10-27T06:49:21.340" v="20"/>
          <ac:spMkLst>
            <pc:docMk/>
            <pc:sldMk cId="245855388" sldId="306"/>
            <ac:spMk id="6" creationId="{1A618839-BD99-44BF-9676-BF96386A928A}"/>
          </ac:spMkLst>
        </pc:spChg>
      </pc:sldChg>
      <pc:sldChg chg="addSp">
        <pc:chgData name="jelena franjković" userId="db421b58-4577-4f18-b93d-16e533ccff6a" providerId="ADAL" clId="{89CB8378-9E76-4380-A02C-798FA6DFBD1F}" dt="2025-10-27T06:49:23.568" v="21"/>
        <pc:sldMkLst>
          <pc:docMk/>
          <pc:sldMk cId="4074030925" sldId="307"/>
        </pc:sldMkLst>
        <pc:spChg chg="add">
          <ac:chgData name="jelena franjković" userId="db421b58-4577-4f18-b93d-16e533ccff6a" providerId="ADAL" clId="{89CB8378-9E76-4380-A02C-798FA6DFBD1F}" dt="2025-10-27T06:49:23.568" v="21"/>
          <ac:spMkLst>
            <pc:docMk/>
            <pc:sldMk cId="4074030925" sldId="307"/>
            <ac:spMk id="6" creationId="{77C16009-EE0C-4FE1-9232-2807DA346CA3}"/>
          </ac:spMkLst>
        </pc:spChg>
      </pc:sldChg>
      <pc:sldChg chg="addSp">
        <pc:chgData name="jelena franjković" userId="db421b58-4577-4f18-b93d-16e533ccff6a" providerId="ADAL" clId="{89CB8378-9E76-4380-A02C-798FA6DFBD1F}" dt="2025-10-27T06:48:59.529" v="11"/>
        <pc:sldMkLst>
          <pc:docMk/>
          <pc:sldMk cId="2183018816" sldId="308"/>
        </pc:sldMkLst>
        <pc:spChg chg="add">
          <ac:chgData name="jelena franjković" userId="db421b58-4577-4f18-b93d-16e533ccff6a" providerId="ADAL" clId="{89CB8378-9E76-4380-A02C-798FA6DFBD1F}" dt="2025-10-27T06:48:59.529" v="11"/>
          <ac:spMkLst>
            <pc:docMk/>
            <pc:sldMk cId="2183018816" sldId="308"/>
            <ac:spMk id="5" creationId="{E4D7DDE8-0879-41CC-9586-C4B3396DC5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34454FD-FF1A-9B68-3B1E-0C3CCFE985B1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E29246F1-3E17-2E36-10E1-0B82CFAC5C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Analytics Skills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</a:p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Temelji poslovne analitike, uključujući R i SQL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Instalirajte R i R Studio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62737"/>
            <a:ext cx="289374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sz="1100" dirty="0"/>
              <a:t>Slika. Korisničko sučelje i R &amp; RStudio.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57952-6E5C-0F14-2D02-3014E46FB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52" b="16598"/>
          <a:stretch/>
        </p:blipFill>
        <p:spPr>
          <a:xfrm>
            <a:off x="1946272" y="2248524"/>
            <a:ext cx="8756984" cy="1723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296B1-4F88-18FE-67DA-61FF357CC652}"/>
              </a:ext>
            </a:extLst>
          </p:cNvPr>
          <p:cNvSpPr txBox="1"/>
          <p:nvPr/>
        </p:nvSpPr>
        <p:spPr>
          <a:xfrm>
            <a:off x="2336962" y="4829646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/>
              <a:t>https://www.youtube.com/watch?v=H9EBlFDGG4k</a:t>
            </a:r>
          </a:p>
        </p:txBody>
      </p:sp>
    </p:spTree>
    <p:extLst>
      <p:ext uri="{BB962C8B-B14F-4D97-AF65-F5344CB8AC3E}">
        <p14:creationId xmlns:p14="http://schemas.microsoft.com/office/powerpoint/2010/main" val="90696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Instalirajte R i R Studio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62737"/>
            <a:ext cx="23022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sz="1100" dirty="0"/>
              <a:t>Slika. Korisničko sučelje iR &amp; RStudio.</a:t>
            </a:r>
            <a:endParaRPr lang="en-GB" sz="11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756991" y="1247056"/>
            <a:ext cx="6050125" cy="44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SQL i kako je povezan s BA i R?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36280" y="6019799"/>
            <a:ext cx="27510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sz="1100" dirty="0"/>
              <a:t>Slika. Model podataka baze podataka Chinook.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SQL i kako je povezan s BA i R?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Integracija poslovne analitike (BA), SQL-a i R-a ključna je za učinkovito upravljanje i analizu podataka, posebno u velikim organizacijama gdje su podaci dobro strukturirani unutar SQL baza podataka. Dok se mala i srednja poduzeća još uvijek mogu boriti s pravilnim upravljanjem podacima, veće tvrtke prepoznale su važnost organiziranja svojih poslovnih podataka, obično korištenjem SQL baza podataka. SQL je idealan za pohranu i ažuriranje stalno promjenjivih podataka potaknutih tržišnim stvarnostima i aktivnostima tvrtke, poput prodaje i prihoda.</a:t>
            </a:r>
          </a:p>
          <a:p>
            <a:pPr algn="just"/>
            <a:r>
              <a:rPr lang="hr" sz="1800" dirty="0"/>
              <a:t>R nadopunjuje SQL pružajući moćne statističke alate prilagođene analizi podataka, što ga čini izvrsnim izborom za automatizaciju zadataka i razvoj prilagođenih analitičkih paketa. Za razliku od općih programskih jezika poput Pythona, R je posebno dizajniran za analizu podataka, što ga čini ključnim igračem u poslovnoj analizi (BA). Zajedno, SQL i R nude robustan okvir za </a:t>
            </a:r>
            <a:r>
              <a:rPr lang="hr" sz="1800" dirty="0" err="1"/>
              <a:t>analizu </a:t>
            </a:r>
            <a:r>
              <a:rPr lang="hr" sz="1800" dirty="0"/>
              <a:t>poslovnih podataka, omogućujući tvrtkama donošenje informiranih odluka na temelju točnih i ažurnih informacija.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31315" y="1588957"/>
            <a:ext cx="6367517" cy="426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Upiti SQL bazi podataka pomoću R-a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35ADF-668C-23D2-A5F6-4E7C2E6B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858" y="1416874"/>
            <a:ext cx="541999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D943-9E43-4665-996E-A22B0AA52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7"/>
          <a:stretch/>
        </p:blipFill>
        <p:spPr>
          <a:xfrm>
            <a:off x="288575" y="2308485"/>
            <a:ext cx="6309130" cy="3247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E8151-4536-524D-E930-126C51100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96"/>
          <a:stretch/>
        </p:blipFill>
        <p:spPr>
          <a:xfrm>
            <a:off x="6597705" y="2408825"/>
            <a:ext cx="5428209" cy="3147277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C64A64E-F9E4-4A2B-9049-B25EE0FAD109}"/>
              </a:ext>
            </a:extLst>
          </p:cNvPr>
          <p:cNvSpPr/>
          <p:nvPr/>
        </p:nvSpPr>
        <p:spPr>
          <a:xfrm>
            <a:off x="455993" y="2008716"/>
            <a:ext cx="4743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/>
              <a:t>Odaberite Tablicu albuma iz baze podataka</a:t>
            </a:r>
            <a:endParaRPr lang="en-GB" sz="2000" b="1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C4423B4A-8CC3-441C-90F7-1C522B6E69EB}"/>
              </a:ext>
            </a:extLst>
          </p:cNvPr>
          <p:cNvSpPr/>
          <p:nvPr/>
        </p:nvSpPr>
        <p:spPr>
          <a:xfrm>
            <a:off x="7038608" y="1700938"/>
            <a:ext cx="4315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detalja</a:t>
            </a:r>
            <a:r>
              <a:rPr lang="en-GB" sz="2000" b="1" dirty="0"/>
              <a:t> o </a:t>
            </a:r>
            <a:r>
              <a:rPr lang="en-GB" sz="2000" b="1" dirty="0" err="1"/>
              <a:t>albumu</a:t>
            </a:r>
            <a:r>
              <a:rPr lang="en-GB" sz="2000" b="1" dirty="0"/>
              <a:t> </a:t>
            </a:r>
            <a:r>
              <a:rPr lang="en-GB" sz="2000" b="1" dirty="0" err="1"/>
              <a:t>zajedno</a:t>
            </a:r>
            <a:r>
              <a:rPr lang="en-GB" sz="2000" b="1" dirty="0"/>
              <a:t> s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hr-HR" dirty="0" err="1"/>
              <a:t>genda</a:t>
            </a:r>
            <a:endParaRPr lang="hr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Što je poslovna analitika (</a:t>
            </a:r>
            <a:r>
              <a:rPr lang="en-GB" sz="2000" dirty="0"/>
              <a:t>B</a:t>
            </a:r>
            <a:r>
              <a:rPr lang="hr-HR" sz="2000" dirty="0" err="1"/>
              <a:t>usiness</a:t>
            </a:r>
            <a:r>
              <a:rPr lang="hr-HR" sz="2000" dirty="0"/>
              <a:t> </a:t>
            </a:r>
            <a:r>
              <a:rPr lang="hr-HR" sz="2000" dirty="0" err="1"/>
              <a:t>Analytics</a:t>
            </a:r>
            <a:r>
              <a:rPr lang="hr-HR" sz="2000" dirty="0"/>
              <a:t> - </a:t>
            </a:r>
            <a:r>
              <a:rPr lang="hr" sz="2000" dirty="0"/>
              <a:t>BA)?</a:t>
            </a:r>
            <a:endParaRPr lang="sr-Latn-RS" sz="2000" dirty="0"/>
          </a:p>
          <a:p>
            <a:r>
              <a:rPr lang="hr" sz="2000" dirty="0"/>
              <a:t>Koje probleme rješava i koje alate koristi?</a:t>
            </a:r>
            <a:endParaRPr lang="sr-Latn-RS" sz="2000" dirty="0"/>
          </a:p>
          <a:p>
            <a:r>
              <a:rPr lang="hr" sz="2000" dirty="0"/>
              <a:t>Što su R i SQL? Kakav je odnos BA prema R i SQL?</a:t>
            </a:r>
            <a:endParaRPr lang="sr-Latn-RS" sz="2000" dirty="0"/>
          </a:p>
          <a:p>
            <a:r>
              <a:rPr lang="hr" sz="2000" dirty="0"/>
              <a:t>Postoje li primjeri dobre prakse gdje se ovi </a:t>
            </a:r>
            <a:r>
              <a:rPr lang="hr" sz="2000" dirty="0" err="1"/>
              <a:t>softveri </a:t>
            </a:r>
            <a:r>
              <a:rPr lang="hr" sz="2000" dirty="0"/>
              <a:t>koriste za rješavanje logističkih poslovnih problema?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5F5F9-D16B-CCC7-C5D9-DD0495EE4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82"/>
          <a:stretch/>
        </p:blipFill>
        <p:spPr>
          <a:xfrm>
            <a:off x="161745" y="2160041"/>
            <a:ext cx="5934255" cy="3909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9DEBF-4F9A-826F-5A3C-00CE2C811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32" y="2160042"/>
            <a:ext cx="6063406" cy="312095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2175EC24-BFBF-4D7A-A2C7-96272145A621}"/>
              </a:ext>
            </a:extLst>
          </p:cNvPr>
          <p:cNvSpPr/>
          <p:nvPr/>
        </p:nvSpPr>
        <p:spPr>
          <a:xfrm>
            <a:off x="274541" y="1577008"/>
            <a:ext cx="6201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najprodavanijih</a:t>
            </a:r>
            <a:r>
              <a:rPr lang="en-GB" sz="2000" b="1" dirty="0"/>
              <a:t> </a:t>
            </a:r>
            <a:r>
              <a:rPr lang="en-GB" sz="2000" b="1" dirty="0" err="1"/>
              <a:t>albuma</a:t>
            </a:r>
            <a:r>
              <a:rPr lang="en-GB" sz="2000" b="1" dirty="0"/>
              <a:t> </a:t>
            </a:r>
            <a:r>
              <a:rPr lang="en-GB" sz="2000" b="1" dirty="0" err="1"/>
              <a:t>zajedno</a:t>
            </a:r>
            <a:r>
              <a:rPr lang="en-GB" sz="2000" b="1" dirty="0"/>
              <a:t> s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Renderiranje SQL baze podataka i izrada izvješća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D5760-8145-3A8E-8276-C465BA1D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69"/>
          <a:stretch/>
        </p:blipFill>
        <p:spPr>
          <a:xfrm>
            <a:off x="222651" y="2533337"/>
            <a:ext cx="5175964" cy="3686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9558B8-3F11-F72B-8260-709708A5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75" y="2273967"/>
            <a:ext cx="5890124" cy="3814011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D686E778-3EB8-49A3-9DCB-5716D8FA6759}"/>
              </a:ext>
            </a:extLst>
          </p:cNvPr>
          <p:cNvSpPr/>
          <p:nvPr/>
        </p:nvSpPr>
        <p:spPr>
          <a:xfrm>
            <a:off x="222651" y="1547654"/>
            <a:ext cx="5417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U</a:t>
            </a:r>
            <a:r>
              <a:rPr lang="en-GB" sz="2000" b="1" dirty="0"/>
              <a:t>pit za </a:t>
            </a:r>
            <a:r>
              <a:rPr lang="en-GB" sz="2000" b="1" dirty="0" err="1"/>
              <a:t>dobivanje</a:t>
            </a:r>
            <a:r>
              <a:rPr lang="en-GB" sz="2000" b="1" dirty="0"/>
              <a:t> </a:t>
            </a:r>
            <a:r>
              <a:rPr lang="en-GB" sz="2000" b="1" dirty="0" err="1"/>
              <a:t>najprodavanijih</a:t>
            </a:r>
            <a:r>
              <a:rPr lang="en-GB" sz="2000" b="1" dirty="0"/>
              <a:t> </a:t>
            </a:r>
            <a:r>
              <a:rPr lang="en-GB" sz="2000" b="1" dirty="0" err="1"/>
              <a:t>albuma</a:t>
            </a:r>
            <a:r>
              <a:rPr lang="en-GB" sz="2000" b="1" dirty="0"/>
              <a:t> s </a:t>
            </a:r>
            <a:r>
              <a:rPr lang="en-GB" sz="2000" b="1" dirty="0" err="1"/>
              <a:t>brojem</a:t>
            </a:r>
            <a:r>
              <a:rPr lang="en-GB" sz="2000" b="1" dirty="0"/>
              <a:t> </a:t>
            </a:r>
            <a:r>
              <a:rPr lang="en-GB" sz="2000" b="1" dirty="0" err="1"/>
              <a:t>prodanih</a:t>
            </a:r>
            <a:r>
              <a:rPr lang="en-GB" sz="2000" b="1" dirty="0"/>
              <a:t> </a:t>
            </a:r>
            <a:r>
              <a:rPr lang="en-GB" sz="2000" b="1" dirty="0" err="1"/>
              <a:t>jedinica</a:t>
            </a:r>
            <a:r>
              <a:rPr lang="en-GB" sz="2000" b="1" dirty="0"/>
              <a:t>, </a:t>
            </a:r>
            <a:r>
              <a:rPr lang="en-GB" sz="2000" b="1" dirty="0" err="1"/>
              <a:t>imenima</a:t>
            </a:r>
            <a:r>
              <a:rPr lang="en-GB" sz="2000" b="1" dirty="0"/>
              <a:t> </a:t>
            </a:r>
            <a:r>
              <a:rPr lang="en-GB" sz="2000" b="1" dirty="0" err="1"/>
              <a:t>izvođača</a:t>
            </a:r>
            <a:r>
              <a:rPr lang="en-GB" sz="2000" b="1" dirty="0"/>
              <a:t> i </a:t>
            </a:r>
            <a:r>
              <a:rPr lang="en-GB" sz="2000" b="1" dirty="0" err="1"/>
              <a:t>ukupnom</a:t>
            </a:r>
            <a:r>
              <a:rPr lang="en-GB" sz="2000" b="1" dirty="0"/>
              <a:t> </a:t>
            </a:r>
            <a:r>
              <a:rPr lang="en-GB" sz="2000" b="1" dirty="0" err="1"/>
              <a:t>zaradom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4346574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Poslovna analitika (BA) je pristup utemeljen na podacima koji poboljšava donošenje poslovnih odluka povezivanjem sirovih podataka s praktičnim uvidima, poboljšavajući učinkovitost tvrtke.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obuhvaća različita područja primjene poput financijske analitike, analitike opskrbnog lanca, marketinške analitike i drugih, a svako od njih doprinosi različitim aspektima poslovne strategije.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Postoje tri glavne vrste BA platformi: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pisne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, prediktivne i preskriptivne, a svaka nudi različite razine analize podataka i podrške u donošenju odluka.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Moderna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koristi napredne sustave i tehnologije, uključujući strojno učenje i umjetnu inteligenciju, za podršku donošenju odluka i optimizaciju poslovnih procesa.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Primarni ciljevi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uključuju postizanje konkurentske prednosti, poboljšanje organizacijske učinkovitosti i poboljšanje procesa donošenja odluka izvlačenjem vrijednosti iz podataka.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Bez obzira na BA platformu, uspješna implementacija ovisi o matematičkim alatima, programskoj podršci i stručnosti specifičnoj za određenu domenu.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Veza između BA, SQL i R je ključna, jer SQL upravlja pohranom i ažuriranjima podataka, dok R pruža mogućnosti statističke analize.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SQL i R zajedno nude moćnu kombinaciju za </a:t>
            </a:r>
            <a:r>
              <a:rPr lang="h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poslovnih podataka, omogućujući tvrtkama donošenje informiranih odluka na temelju točnih informacija u stvarnom vremenu.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649892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Poslovna analitika (BA) nudi sveobuhvatan pristup analizi podataka i donošenju odluka unutar tvrtki. Poticanjem okruženja vođenog podacima, BA nastoji poboljšati poslovne performanse omogućavajući donošenje informiranijih odluka. Glavni cilj BA je uspostaviti </a:t>
            </a:r>
            <a:r>
              <a:rPr lang="en-GB" sz="1800" dirty="0"/>
              <a:t>k</a:t>
            </a:r>
            <a:r>
              <a:rPr lang="hr-HR" sz="1800" dirty="0"/>
              <a:t>anal</a:t>
            </a:r>
            <a:r>
              <a:rPr lang="hr" sz="1800" dirty="0"/>
              <a:t> znanja koji učinkovito povezuje sirove podatke s poslovnim odlukama, u konačnici poboljšavajući poslovnu učinkovitost kroz bolju integraciju s operativnim sustavima.</a:t>
            </a:r>
            <a:endParaRPr lang="sr-Latn-RS" sz="1800" dirty="0"/>
          </a:p>
          <a:p>
            <a:pPr algn="just"/>
            <a:r>
              <a:rPr lang="hr" sz="1800" dirty="0"/>
              <a:t>BA je svestran, s primjenama koje obuhvaćaju više područja kao što su financijska analitika, analitika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</a:t>
            </a:r>
            <a:r>
              <a:rPr lang="hr" sz="1800" dirty="0"/>
              <a:t>lanca, analitika kriza, analitika znanja, marketinška analitika, analitika kupaca, analitika usluga, analitika ljudskih resursa, analitika talenata, analitika procesa i analitika rizika. Ove različite grane pokazuju široku korisnost BA u različitim poslovnim funkcijama.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1800" dirty="0"/>
              <a:t>Postoje tri vrste platformi poslovn</a:t>
            </a:r>
            <a:r>
              <a:rPr lang="en-GB" sz="1800" dirty="0"/>
              <a:t>e</a:t>
            </a:r>
            <a:r>
              <a:rPr lang="hr" sz="1800" dirty="0"/>
              <a:t> analitik</a:t>
            </a:r>
            <a:r>
              <a:rPr lang="en-GB" sz="1800" dirty="0"/>
              <a:t>e</a:t>
            </a:r>
            <a:r>
              <a:rPr lang="hr" sz="1800" dirty="0"/>
              <a:t>:</a:t>
            </a:r>
          </a:p>
          <a:p>
            <a:pPr marL="719138" indent="-269875"/>
            <a:r>
              <a:rPr lang="hr" sz="1800" dirty="0"/>
              <a:t>Opisne – analiziraju postojeće podatke i pružaju sažetak statistike i osnovnu vizualizaciju.</a:t>
            </a:r>
            <a:endParaRPr lang="sr-Latn-RS" sz="1800" dirty="0"/>
          </a:p>
          <a:p>
            <a:pPr marL="719138" indent="-269875"/>
            <a:r>
              <a:rPr lang="hr" sz="1800" dirty="0"/>
              <a:t>Prediktivn</a:t>
            </a:r>
            <a:r>
              <a:rPr lang="en-GB" sz="1800" dirty="0"/>
              <a:t>e</a:t>
            </a:r>
            <a:r>
              <a:rPr lang="hr-HR" sz="1800" dirty="0"/>
              <a:t> </a:t>
            </a:r>
            <a:r>
              <a:rPr lang="hr" sz="1800" dirty="0"/>
              <a:t>– koriste postojeće podatke za procjenu najvjerojatnijih budućih scenarija.</a:t>
            </a:r>
            <a:endParaRPr lang="sr-Latn-RS" sz="1800" dirty="0"/>
          </a:p>
          <a:p>
            <a:pPr marL="719138" indent="-269875"/>
            <a:r>
              <a:rPr lang="hr" sz="1800" dirty="0"/>
              <a:t>Preskriptivne – </a:t>
            </a:r>
            <a:r>
              <a:rPr lang="en-GB" sz="1800" dirty="0"/>
              <a:t>a</a:t>
            </a:r>
            <a:r>
              <a:rPr lang="hr" sz="1800" dirty="0"/>
              <a:t>utomatski obrađuju velike količine podataka, poslovna pravila, tržišne uvjete itd. Ove platforme koriste metode strojnog učenja i umjetne inteligencije. Cilj je potpuno automatizirano donošenje odluka o tome koje radnje tvrtka treba poduzeti uzimajući u obzir trenutnu situaciju kako bi postigla željene poslovne ciljeve.</a:t>
            </a:r>
          </a:p>
          <a:p>
            <a:pPr algn="just"/>
            <a:r>
              <a:rPr lang="hr" sz="1800" dirty="0"/>
              <a:t>Moderna </a:t>
            </a:r>
            <a:r>
              <a:rPr lang="en-GB" sz="1800" dirty="0"/>
              <a:t>B</a:t>
            </a:r>
            <a:r>
              <a:rPr lang="hr-HR" sz="1800" dirty="0"/>
              <a:t>A </a:t>
            </a:r>
            <a:r>
              <a:rPr lang="hr" sz="1800" dirty="0"/>
              <a:t>duboko je ukorijenjena u napretku koji podržava procese donošenja odluka. Taj napredak uključuje moćne alate za generiranje, odabir i primjenu znanja ključnog za odluke. </a:t>
            </a:r>
            <a:r>
              <a:rPr lang="en-GB" sz="1800" dirty="0"/>
              <a:t>B</a:t>
            </a:r>
            <a:r>
              <a:rPr lang="hr-HR" sz="1800" dirty="0"/>
              <a:t>A </a:t>
            </a:r>
            <a:r>
              <a:rPr lang="hr" sz="1800" dirty="0"/>
              <a:t>funkcionira i na kvalitativnom i na kvantitativnom znanju, ovisno o tome što je potrebno za određenu odluku. Ovaj dvostruki fokus omogućuje </a:t>
            </a:r>
            <a:r>
              <a:rPr lang="en-GB" sz="1800" dirty="0"/>
              <a:t>B</a:t>
            </a:r>
            <a:r>
              <a:rPr lang="hr-HR" sz="1800" dirty="0"/>
              <a:t>A </a:t>
            </a:r>
            <a:r>
              <a:rPr lang="hr" sz="1800" dirty="0"/>
              <a:t>da bude vrlo prilagodljiva različitim poslovnim izazovima.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3816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Primjena BA-e potaknuta je njezinom sposobnošću rješavanja kritičnih upravljačkih problema. Pruža nekoliko ključnih prednosti, uključujući postizanje konkurentske prednosti, podršku strateškim i taktičkim ciljevima, poboljšanje organizacijske učinkovitosti, poboljšanje ishoda odlučivanja, usavršavanje procesa odlučivanja, stvaranje vrijednog znanja i izvlačenje vrijednosti iz podataka.</a:t>
            </a:r>
            <a:endParaRPr lang="sr-Latn-RS" sz="1800" dirty="0"/>
          </a:p>
          <a:p>
            <a:endParaRPr lang="en-GB" sz="1800" dirty="0"/>
          </a:p>
          <a:p>
            <a:pPr algn="just"/>
            <a:r>
              <a:rPr lang="hr" sz="1800" dirty="0"/>
              <a:t>Bez obzira na korištenu BA platformu, postoje tri ključna stupa za svako BA rješenje: matematički alati, programski alati i logistička stručnost. Matematički alati ključni su za identificiranje i predstavljanje uvida u raznim formatima kao što su tablice i grafovi. Programski alati podržavaju te aktivnosti osiguravajući brze i točne izračune. Konačno, logistička stručnost ključna je za identificiranje ključnih čimbenika i razumijevanje ekosustava povezanog s poslovnim problemom.</a:t>
            </a:r>
          </a:p>
        </p:txBody>
      </p:sp>
    </p:spTree>
    <p:extLst>
      <p:ext uri="{BB962C8B-B14F-4D97-AF65-F5344CB8AC3E}">
        <p14:creationId xmlns:p14="http://schemas.microsoft.com/office/powerpoint/2010/main" val="178894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1800" dirty="0"/>
              <a:t>Primjena BA-e potaknuta je njezinom sposobnošću rješavanja kritičnih upravljačkih problema. Pruža nekoliko ključnih prednosti, uključujući postizanje konkurentske prednosti, podršku strateškim i taktičkim ciljevima, poboljšanje organizacijske učinkovitosti, poboljšanje ishoda odlučivanja, usavršavanje procesa odlučivanja, stvaranje vrijednog znanja i izvlačenje vrijednosti iz podataka.</a:t>
            </a:r>
          </a:p>
          <a:p>
            <a:r>
              <a:rPr lang="hr" sz="1800" dirty="0"/>
              <a:t>Bez obzira na korištenu BA platformu, postoje tri ključna stupa za svako BA rješenje: matematički alati, programski alati i logistička stručnost. Matematički alati ključni su za identificiranje i predstavljanje uvida u raznim formatima kao što su tablice i grafovi. Programski alati podržavaju te aktivnosti osiguravajući brze i točne izračune. Konačno, logistička stručnost ključna je za identificiranje ključnih čimbenika i razumijevanje ekosustava povezanog s poslovnim problemom.</a:t>
            </a:r>
          </a:p>
        </p:txBody>
      </p:sp>
    </p:spTree>
    <p:extLst>
      <p:ext uri="{BB962C8B-B14F-4D97-AF65-F5344CB8AC3E}">
        <p14:creationId xmlns:p14="http://schemas.microsoft.com/office/powerpoint/2010/main" val="263226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poslovna analitika?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38811" y="5576471"/>
            <a:ext cx="419217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Slika. 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Ključni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stupovi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BA u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kontekstu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opskrbnog lanca i logistike</a:t>
            </a:r>
            <a:r>
              <a:rPr lang="hr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4EC558-E94C-4F30-849C-62E89F97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59" y="1578734"/>
            <a:ext cx="5925882" cy="39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R?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1800" dirty="0"/>
              <a:t>R je integrirani paket softverskih alata za manipulaciju podacima, izračune i grafički prikaz. (R Core Team, 2019.). Između ostalog, ima </a:t>
            </a:r>
            <a:r>
              <a:rPr lang="en-GB" sz="1800" dirty="0"/>
              <a:t>i </a:t>
            </a:r>
            <a:r>
              <a:rPr lang="en-GB" sz="1800" dirty="0" err="1"/>
              <a:t>sljedeće</a:t>
            </a:r>
            <a:r>
              <a:rPr lang="en-GB" sz="1800" dirty="0"/>
              <a:t>:</a:t>
            </a:r>
            <a:endParaRPr lang="hr" sz="1800" dirty="0"/>
          </a:p>
          <a:p>
            <a:pPr marL="627063" lvl="0" indent="-355600"/>
            <a:r>
              <a:rPr lang="en-GB" sz="1800" dirty="0" err="1"/>
              <a:t>učinkovito</a:t>
            </a:r>
            <a:r>
              <a:rPr lang="en-GB" sz="1800" dirty="0"/>
              <a:t> </a:t>
            </a:r>
            <a:r>
              <a:rPr lang="en-GB" sz="1800" dirty="0" err="1"/>
              <a:t>rukovanje</a:t>
            </a:r>
            <a:r>
              <a:rPr lang="en-GB" sz="1800" dirty="0"/>
              <a:t> i skladištenje </a:t>
            </a:r>
            <a:r>
              <a:rPr lang="en-GB" sz="1800" dirty="0" err="1"/>
              <a:t>podataka</a:t>
            </a:r>
            <a:r>
              <a:rPr lang="en-GB" sz="1800" dirty="0"/>
              <a:t>,</a:t>
            </a:r>
          </a:p>
          <a:p>
            <a:pPr marL="627063" lvl="0" indent="-355600"/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operatora</a:t>
            </a:r>
            <a:r>
              <a:rPr lang="en-GB" sz="1800" dirty="0"/>
              <a:t> za </a:t>
            </a:r>
            <a:r>
              <a:rPr lang="en-GB" sz="1800" dirty="0" err="1"/>
              <a:t>izračune</a:t>
            </a:r>
            <a:r>
              <a:rPr lang="en-GB" sz="1800" dirty="0"/>
              <a:t> na </a:t>
            </a:r>
            <a:r>
              <a:rPr lang="en-GB" sz="1800" dirty="0" err="1"/>
              <a:t>nizovima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</a:t>
            </a:r>
            <a:r>
              <a:rPr lang="en-GB" sz="1800" dirty="0" err="1"/>
              <a:t>matricama</a:t>
            </a:r>
            <a:r>
              <a:rPr lang="en-GB" sz="1800" dirty="0"/>
              <a:t>,</a:t>
            </a:r>
          </a:p>
          <a:p>
            <a:pPr marL="627063" lvl="0" indent="-355600"/>
            <a:r>
              <a:rPr lang="en-GB" sz="1800" dirty="0" err="1"/>
              <a:t>velika</a:t>
            </a:r>
            <a:r>
              <a:rPr lang="en-GB" sz="1800" dirty="0"/>
              <a:t>, </a:t>
            </a:r>
            <a:r>
              <a:rPr lang="en-GB" sz="1800" dirty="0" err="1"/>
              <a:t>koherentna</a:t>
            </a:r>
            <a:r>
              <a:rPr lang="en-GB" sz="1800" dirty="0"/>
              <a:t>, </a:t>
            </a:r>
            <a:r>
              <a:rPr lang="en-GB" sz="1800" dirty="0" err="1"/>
              <a:t>integrirana</a:t>
            </a:r>
            <a:r>
              <a:rPr lang="en-GB" sz="1800" dirty="0"/>
              <a:t> </a:t>
            </a:r>
            <a:r>
              <a:rPr lang="en-GB" sz="1800" dirty="0" err="1"/>
              <a:t>zbirka</a:t>
            </a:r>
            <a:r>
              <a:rPr lang="en-GB" sz="1800" dirty="0"/>
              <a:t> </a:t>
            </a:r>
            <a:r>
              <a:rPr lang="en-GB" sz="1800" dirty="0" err="1"/>
              <a:t>posrednih</a:t>
            </a:r>
            <a:r>
              <a:rPr lang="en-GB" sz="1800" dirty="0"/>
              <a:t> </a:t>
            </a:r>
            <a:r>
              <a:rPr lang="en-GB" sz="1800" dirty="0" err="1"/>
              <a:t>alata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</a:t>
            </a:r>
          </a:p>
          <a:p>
            <a:pPr marL="627063" lvl="0" indent="-355600"/>
            <a:r>
              <a:rPr lang="en-GB" sz="1800" dirty="0" err="1"/>
              <a:t>grafičke</a:t>
            </a:r>
            <a:r>
              <a:rPr lang="en-GB" sz="1800" dirty="0"/>
              <a:t> </a:t>
            </a:r>
            <a:r>
              <a:rPr lang="en-GB" sz="1800" dirty="0" err="1"/>
              <a:t>mogućnosti</a:t>
            </a:r>
            <a:r>
              <a:rPr lang="en-GB" sz="1800" dirty="0"/>
              <a:t> za </a:t>
            </a:r>
            <a:r>
              <a:rPr lang="en-GB" sz="1800" dirty="0" err="1"/>
              <a:t>analizu</a:t>
            </a:r>
            <a:r>
              <a:rPr lang="en-GB" sz="1800" dirty="0"/>
              <a:t> i </a:t>
            </a:r>
            <a:r>
              <a:rPr lang="en-GB" sz="1800" dirty="0" err="1"/>
              <a:t>prikaz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bilo</a:t>
            </a:r>
            <a:r>
              <a:rPr lang="en-GB" sz="1800" dirty="0"/>
              <a:t> izravno na </a:t>
            </a:r>
            <a:r>
              <a:rPr lang="en-GB" sz="1800" dirty="0" err="1"/>
              <a:t>računalu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u </a:t>
            </a:r>
            <a:r>
              <a:rPr lang="en-GB" sz="1800" dirty="0" err="1"/>
              <a:t>tiskanoj</a:t>
            </a:r>
            <a:r>
              <a:rPr lang="en-GB" sz="1800" dirty="0"/>
              <a:t> </a:t>
            </a:r>
            <a:r>
              <a:rPr lang="en-GB" sz="1800" dirty="0" err="1"/>
              <a:t>kopiji</a:t>
            </a:r>
            <a:r>
              <a:rPr lang="en-GB" sz="1800" dirty="0"/>
              <a:t>, te dobro </a:t>
            </a:r>
            <a:r>
              <a:rPr lang="en-GB" sz="1800" dirty="0" err="1"/>
              <a:t>razvijen</a:t>
            </a:r>
            <a:r>
              <a:rPr lang="en-GB" sz="1800" dirty="0"/>
              <a:t>, </a:t>
            </a:r>
            <a:r>
              <a:rPr lang="en-GB" sz="1800" dirty="0" err="1"/>
              <a:t>jednostavan</a:t>
            </a:r>
            <a:r>
              <a:rPr lang="en-GB" sz="1800" dirty="0"/>
              <a:t> i </a:t>
            </a:r>
            <a:r>
              <a:rPr lang="en-GB" sz="1800" dirty="0" err="1"/>
              <a:t>učinkovit</a:t>
            </a:r>
            <a:r>
              <a:rPr lang="en-GB" sz="1800" dirty="0"/>
              <a:t> </a:t>
            </a:r>
            <a:r>
              <a:rPr lang="en-GB" sz="1800" dirty="0" err="1"/>
              <a:t>programski</a:t>
            </a:r>
            <a:r>
              <a:rPr lang="en-GB" sz="1800" dirty="0"/>
              <a:t> </a:t>
            </a:r>
            <a:r>
              <a:rPr lang="en-GB" sz="1800" dirty="0" err="1"/>
              <a:t>jezik</a:t>
            </a:r>
            <a:r>
              <a:rPr lang="en-GB" sz="1800" dirty="0"/>
              <a:t> (</a:t>
            </a:r>
            <a:r>
              <a:rPr lang="en-GB" sz="1800" dirty="0" err="1"/>
              <a:t>nazvan</a:t>
            </a:r>
            <a:r>
              <a:rPr lang="en-GB" sz="1800" dirty="0"/>
              <a:t> 'S')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uvjete</a:t>
            </a:r>
            <a:r>
              <a:rPr lang="en-GB" sz="1800" dirty="0"/>
              <a:t>, </a:t>
            </a:r>
            <a:r>
              <a:rPr lang="en-GB" sz="1800" dirty="0" err="1"/>
              <a:t>petlje</a:t>
            </a:r>
            <a:r>
              <a:rPr lang="en-GB" sz="1800" dirty="0"/>
              <a:t>, </a:t>
            </a:r>
            <a:r>
              <a:rPr lang="en-GB" sz="1800" dirty="0" err="1"/>
              <a:t>korisnički</a:t>
            </a:r>
            <a:r>
              <a:rPr lang="en-GB" sz="1800" dirty="0"/>
              <a:t> </a:t>
            </a:r>
            <a:r>
              <a:rPr lang="en-GB" sz="1800" dirty="0" err="1"/>
              <a:t>definirane</a:t>
            </a:r>
            <a:r>
              <a:rPr lang="en-GB" sz="1800" dirty="0"/>
              <a:t> </a:t>
            </a:r>
            <a:r>
              <a:rPr lang="en-GB" sz="1800" dirty="0" err="1"/>
              <a:t>rekurzivne</a:t>
            </a:r>
            <a:r>
              <a:rPr lang="en-GB" sz="1800" dirty="0"/>
              <a:t> </a:t>
            </a:r>
            <a:r>
              <a:rPr lang="en-GB" sz="1800" dirty="0" err="1"/>
              <a:t>funkcije</a:t>
            </a:r>
            <a:r>
              <a:rPr lang="en-GB" sz="1800" dirty="0"/>
              <a:t> i </a:t>
            </a:r>
            <a:r>
              <a:rPr lang="en-GB" sz="1800" dirty="0" err="1"/>
              <a:t>mogućnosti</a:t>
            </a:r>
            <a:r>
              <a:rPr lang="en-GB" sz="1800" dirty="0"/>
              <a:t> </a:t>
            </a:r>
            <a:r>
              <a:rPr lang="en-GB" sz="1800" dirty="0" err="1"/>
              <a:t>unosa</a:t>
            </a:r>
            <a:r>
              <a:rPr lang="en-GB" sz="1800" dirty="0"/>
              <a:t> i </a:t>
            </a:r>
            <a:r>
              <a:rPr lang="en-GB" sz="1800" dirty="0" err="1"/>
              <a:t>izlaza</a:t>
            </a:r>
            <a:r>
              <a:rPr lang="en-GB" sz="1800" dirty="0"/>
              <a:t> (</a:t>
            </a:r>
            <a:r>
              <a:rPr lang="en-GB" sz="1800" dirty="0" err="1"/>
              <a:t>većina</a:t>
            </a:r>
            <a:r>
              <a:rPr lang="en-GB" sz="1800" dirty="0"/>
              <a:t> </a:t>
            </a:r>
            <a:r>
              <a:rPr lang="en-GB" sz="1800" dirty="0" err="1"/>
              <a:t>funkcija</a:t>
            </a:r>
            <a:r>
              <a:rPr lang="en-GB" sz="1800" dirty="0"/>
              <a:t> koje pruža sustav same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napisane</a:t>
            </a:r>
            <a:r>
              <a:rPr lang="en-GB" sz="1800" dirty="0"/>
              <a:t> u S </a:t>
            </a:r>
            <a:r>
              <a:rPr lang="en-GB" sz="1800" dirty="0" err="1"/>
              <a:t>jeziku</a:t>
            </a:r>
            <a:r>
              <a:rPr lang="en-GB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Instalirajte R i R Studio</a:t>
            </a:r>
            <a:endParaRPr lang="pl-PL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026" y="1165225"/>
            <a:ext cx="7920348" cy="435133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62737"/>
            <a:ext cx="23775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" sz="1100" dirty="0"/>
              <a:t>Slika. Stranica za preuzimanje R softvera.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39055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DBA5B0-4EBA-467E-B0F1-252D14077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a92fe6ce-cc5e-4661-b3e6-d9d5535f70b5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9bddfac-6dc9-4958-8f35-4d0da3af229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1332</Words>
  <Application>Microsoft Office PowerPoint</Application>
  <PresentationFormat>Panoramiczny</PresentationFormat>
  <Paragraphs>71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Tahoma</vt:lpstr>
      <vt:lpstr>Motyw pakietu Office</vt:lpstr>
      <vt:lpstr>Statističke metode za analizu logističkih podataka</vt:lpstr>
      <vt:lpstr>Agenda</vt:lpstr>
      <vt:lpstr>Što je poslovna analitika?</vt:lpstr>
      <vt:lpstr>Što je poslovna analitika?</vt:lpstr>
      <vt:lpstr>Što je poslovna analitika?</vt:lpstr>
      <vt:lpstr>Što je poslovna analitika?</vt:lpstr>
      <vt:lpstr>Što je poslovna analitika?</vt:lpstr>
      <vt:lpstr>Što je R?</vt:lpstr>
      <vt:lpstr>Instalirajte R i R Studio</vt:lpstr>
      <vt:lpstr>Instalirajte R i R Studio</vt:lpstr>
      <vt:lpstr>Instalirajte R i R Studio</vt:lpstr>
      <vt:lpstr>SQL i kako je povezan s BA i R?</vt:lpstr>
      <vt:lpstr>SQL i kako je povezan s BA i R?</vt:lpstr>
      <vt:lpstr>Upiti SQL bazi podataka pomoću R-a</vt:lpstr>
      <vt:lpstr>Upiti SQL bazi podataka pomoću R-a</vt:lpstr>
      <vt:lpstr>Upiti SQL bazi podataka pomoću R-a</vt:lpstr>
      <vt:lpstr>Upiti SQL bazi podataka pomoću R-a</vt:lpstr>
      <vt:lpstr>Renderiranje SQL baze podataka i izrada izvješća</vt:lpstr>
      <vt:lpstr>Renderiranje SQL baze podataka i izrada izvješća</vt:lpstr>
      <vt:lpstr>Renderiranje SQL baze podataka i izrada izvješća</vt:lpstr>
      <vt:lpstr>Renderiranje SQL baze podataka i izrada izvješća</vt:lpstr>
      <vt:lpstr>Sažetak</vt:lpstr>
      <vt:lpstr>Prezentacja programu PowerPoint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31</cp:revision>
  <dcterms:created xsi:type="dcterms:W3CDTF">2023-07-06T12:09:08Z</dcterms:created>
  <dcterms:modified xsi:type="dcterms:W3CDTF">2025-11-07T15:53:49Z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