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335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E4F07-0407-4897-98F6-A2E37BE19CF7}" v="4" dt="2025-02-27T20:55:5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5-02-27T20:56:12.393" v="1551" actId="20577"/>
      <pc:docMkLst>
        <pc:docMk/>
      </pc:docMkLst>
      <pc:sldChg chg="modSp mod">
        <pc:chgData name="Dario Šebalj" userId="a71eced3-786e-4eb6-80ca-f62c4fda7d06" providerId="ADAL" clId="{7DCE4F07-0407-4897-98F6-A2E37BE19CF7}" dt="2025-02-27T18:41:40.367" v="127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DCE4F07-0407-4897-98F6-A2E37BE19CF7}" dt="2025-02-27T18:41:30.111" v="123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DCE4F07-0407-4897-98F6-A2E37BE19CF7}" dt="2025-02-27T18:41:37.118" v="1268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DCE4F07-0407-4897-98F6-A2E37BE19CF7}" dt="2025-02-27T18:41:40.367" v="12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5-02-27T18:42:02.191" v="1287"/>
        <pc:sldMkLst>
          <pc:docMk/>
          <pc:sldMk cId="1952772968" sldId="262"/>
        </pc:sldMkLst>
        <pc:spChg chg="mod">
          <ac:chgData name="Dario Šebalj" userId="a71eced3-786e-4eb6-80ca-f62c4fda7d06" providerId="ADAL" clId="{7DCE4F07-0407-4897-98F6-A2E37BE19CF7}" dt="2025-02-27T18:42:02.191" v="128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7DCE4F07-0407-4897-98F6-A2E37BE19CF7}" dt="2025-02-27T20:56:12.393" v="155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7DCE4F07-0407-4897-98F6-A2E37BE19CF7}" dt="2025-02-27T20:56:12.393" v="155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7DCE4F07-0407-4897-98F6-A2E37BE19CF7}" dt="2025-02-27T18:41:55.621" v="1286"/>
        <pc:sldMkLst>
          <pc:docMk/>
          <pc:sldMk cId="1254930911" sldId="264"/>
        </pc:sldMkLst>
        <pc:spChg chg="mod">
          <ac:chgData name="Dario Šebalj" userId="a71eced3-786e-4eb6-80ca-f62c4fda7d06" providerId="ADAL" clId="{7DCE4F07-0407-4897-98F6-A2E37BE19CF7}" dt="2025-02-27T18:41:49.846" v="128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18:41:55.621" v="128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20:56:04.929" v="1536"/>
        <pc:sldMkLst>
          <pc:docMk/>
          <pc:sldMk cId="3298298427" sldId="266"/>
        </pc:sldMkLst>
        <pc:spChg chg="mod">
          <ac:chgData name="Dario Šebalj" userId="a71eced3-786e-4eb6-80ca-f62c4fda7d06" providerId="ADAL" clId="{7DCE4F07-0407-4897-98F6-A2E37BE19CF7}" dt="2025-02-27T20:55:59.165" v="153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20:56:04.929" v="153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18:42:28.650" v="1298"/>
        <pc:sldMkLst>
          <pc:docMk/>
          <pc:sldMk cId="2749841692" sldId="267"/>
        </pc:sldMkLst>
        <pc:spChg chg="mod">
          <ac:chgData name="Dario Šebalj" userId="a71eced3-786e-4eb6-80ca-f62c4fda7d06" providerId="ADAL" clId="{7DCE4F07-0407-4897-98F6-A2E37BE19CF7}" dt="2025-02-27T18:42:28.650" v="1298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7DCE4F07-0407-4897-98F6-A2E37BE19CF7}" dt="2025-02-27T18:42:19.039" v="1297" actId="14100"/>
        <pc:sldMkLst>
          <pc:docMk/>
          <pc:sldMk cId="113690816" sldId="268"/>
        </pc:sldMkLst>
        <pc:spChg chg="mod">
          <ac:chgData name="Dario Šebalj" userId="a71eced3-786e-4eb6-80ca-f62c4fda7d06" providerId="ADAL" clId="{7DCE4F07-0407-4897-98F6-A2E37BE19CF7}" dt="2025-02-27T18:42:07.512" v="1294" actId="20577"/>
          <ac:spMkLst>
            <pc:docMk/>
            <pc:sldMk cId="113690816" sldId="268"/>
            <ac:spMk id="4" creationId="{1B53A616-BC45-7003-D00A-64BD15781752}"/>
          </ac:spMkLst>
        </pc:spChg>
        <pc:picChg chg="del">
          <ac:chgData name="Dario Šebalj" userId="a71eced3-786e-4eb6-80ca-f62c4fda7d06" providerId="ADAL" clId="{7DCE4F07-0407-4897-98F6-A2E37BE19CF7}" dt="2025-02-27T18:42:16.566" v="1295" actId="478"/>
          <ac:picMkLst>
            <pc:docMk/>
            <pc:sldMk cId="113690816" sldId="268"/>
            <ac:picMk id="2" creationId="{7904A9BC-E266-DAC2-FCD3-571E11AB0F5E}"/>
          </ac:picMkLst>
        </pc:picChg>
        <pc:picChg chg="add mod">
          <ac:chgData name="Dario Šebalj" userId="a71eced3-786e-4eb6-80ca-f62c4fda7d06" providerId="ADAL" clId="{7DCE4F07-0407-4897-98F6-A2E37BE19CF7}" dt="2025-02-27T18:42:19.039" v="1297" actId="14100"/>
          <ac:picMkLst>
            <pc:docMk/>
            <pc:sldMk cId="113690816" sldId="268"/>
            <ac:picMk id="3" creationId="{3A7C598A-6EBB-8769-9302-5253E8468566}"/>
          </ac:picMkLst>
        </pc:pic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5-02-27T19:11:50.766" v="1325" actId="207"/>
        <pc:sldMkLst>
          <pc:docMk/>
          <pc:sldMk cId="1083203809" sldId="281"/>
        </pc:sldMkLst>
        <pc:spChg chg="mod">
          <ac:chgData name="Dario Šebalj" userId="a71eced3-786e-4eb6-80ca-f62c4fda7d06" providerId="ADAL" clId="{7DCE4F07-0407-4897-98F6-A2E37BE19CF7}" dt="2025-02-27T18:43:23.274" v="1311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7DCE4F07-0407-4897-98F6-A2E37BE19CF7}" dt="2025-02-27T19:11:50.766" v="1325" actId="207"/>
          <ac:spMkLst>
            <pc:docMk/>
            <pc:sldMk cId="1083203809" sldId="281"/>
            <ac:spMk id="5" creationId="{8776168B-981D-2116-B422-531F834D90C0}"/>
          </ac:spMkLst>
        </pc:spChg>
      </pc:sldChg>
      <pc:sldChg chg="modSp add mod">
        <pc:chgData name="Dario Šebalj" userId="a71eced3-786e-4eb6-80ca-f62c4fda7d06" providerId="ADAL" clId="{7DCE4F07-0407-4897-98F6-A2E37BE19CF7}" dt="2025-02-27T19:12:16.642" v="1341" actId="207"/>
        <pc:sldMkLst>
          <pc:docMk/>
          <pc:sldMk cId="1123745348" sldId="282"/>
        </pc:sldMkLst>
        <pc:spChg chg="mod">
          <ac:chgData name="Dario Šebalj" userId="a71eced3-786e-4eb6-80ca-f62c4fda7d06" providerId="ADAL" clId="{7DCE4F07-0407-4897-98F6-A2E37BE19CF7}" dt="2025-02-27T19:12:02.512" v="1334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7DCE4F07-0407-4897-98F6-A2E37BE19CF7}" dt="2025-02-27T19:12:16.642" v="1341" actId="207"/>
          <ac:spMkLst>
            <pc:docMk/>
            <pc:sldMk cId="1123745348" sldId="282"/>
            <ac:spMk id="5" creationId="{E151D17C-0E63-B342-857A-DD2E04C61332}"/>
          </ac:spMkLst>
        </pc:spChg>
      </pc:sldChg>
      <pc:sldChg chg="modSp new mod">
        <pc:chgData name="Dario Šebalj" userId="a71eced3-786e-4eb6-80ca-f62c4fda7d06" providerId="ADAL" clId="{7DCE4F07-0407-4897-98F6-A2E37BE19CF7}" dt="2025-02-27T19:13:01.338" v="1361" actId="207"/>
        <pc:sldMkLst>
          <pc:docMk/>
          <pc:sldMk cId="43378249" sldId="283"/>
        </pc:sldMkLst>
        <pc:spChg chg="mod">
          <ac:chgData name="Dario Šebalj" userId="a71eced3-786e-4eb6-80ca-f62c4fda7d06" providerId="ADAL" clId="{7DCE4F07-0407-4897-98F6-A2E37BE19CF7}" dt="2025-02-27T19:12:34.396" v="1343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7DCE4F07-0407-4897-98F6-A2E37BE19CF7}" dt="2025-02-27T19:13:01.338" v="1361" actId="207"/>
          <ac:spMkLst>
            <pc:docMk/>
            <pc:sldMk cId="43378249" sldId="283"/>
            <ac:spMk id="3" creationId="{0A614C7C-41A0-3204-C9F4-EB1418117567}"/>
          </ac:spMkLst>
        </pc:spChg>
      </pc:sldChg>
      <pc:sldChg chg="modSp new mod">
        <pc:chgData name="Dario Šebalj" userId="a71eced3-786e-4eb6-80ca-f62c4fda7d06" providerId="ADAL" clId="{7DCE4F07-0407-4897-98F6-A2E37BE19CF7}" dt="2025-02-27T19:13:35.639" v="1392" actId="20577"/>
        <pc:sldMkLst>
          <pc:docMk/>
          <pc:sldMk cId="1491747484" sldId="284"/>
        </pc:sldMkLst>
        <pc:spChg chg="mod">
          <ac:chgData name="Dario Šebalj" userId="a71eced3-786e-4eb6-80ca-f62c4fda7d06" providerId="ADAL" clId="{7DCE4F07-0407-4897-98F6-A2E37BE19CF7}" dt="2025-02-27T19:13:08.096" v="13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7DCE4F07-0407-4897-98F6-A2E37BE19CF7}" dt="2025-02-27T19:13:35.639" v="1392" actId="20577"/>
          <ac:spMkLst>
            <pc:docMk/>
            <pc:sldMk cId="1491747484" sldId="284"/>
            <ac:spMk id="3" creationId="{D6989A2B-B3D2-D44E-C88C-50C60AC9DEE8}"/>
          </ac:spMkLst>
        </pc:spChg>
      </pc:sldChg>
      <pc:sldChg chg="modSp add mod">
        <pc:chgData name="Dario Šebalj" userId="a71eced3-786e-4eb6-80ca-f62c4fda7d06" providerId="ADAL" clId="{7DCE4F07-0407-4897-98F6-A2E37BE19CF7}" dt="2025-02-27T19:14:06.667" v="1408" actId="113"/>
        <pc:sldMkLst>
          <pc:docMk/>
          <pc:sldMk cId="2900101392" sldId="285"/>
        </pc:sldMkLst>
        <pc:spChg chg="mod">
          <ac:chgData name="Dario Šebalj" userId="a71eced3-786e-4eb6-80ca-f62c4fda7d06" providerId="ADAL" clId="{7DCE4F07-0407-4897-98F6-A2E37BE19CF7}" dt="2025-02-27T19:13:42.389" v="1393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7DCE4F07-0407-4897-98F6-A2E37BE19CF7}" dt="2025-02-27T19:14:06.667" v="1408" actId="113"/>
          <ac:spMkLst>
            <pc:docMk/>
            <pc:sldMk cId="2900101392" sldId="285"/>
            <ac:spMk id="3" creationId="{26990851-F33A-AE80-25C2-9D417121A5A8}"/>
          </ac:spMkLst>
        </pc:spChg>
      </pc:sldChg>
      <pc:sldChg chg="modSp new mod">
        <pc:chgData name="Dario Šebalj" userId="a71eced3-786e-4eb6-80ca-f62c4fda7d06" providerId="ADAL" clId="{7DCE4F07-0407-4897-98F6-A2E37BE19CF7}" dt="2025-02-27T19:15:22.608" v="1452"/>
        <pc:sldMkLst>
          <pc:docMk/>
          <pc:sldMk cId="1244386267" sldId="286"/>
        </pc:sldMkLst>
        <pc:spChg chg="mod">
          <ac:chgData name="Dario Šebalj" userId="a71eced3-786e-4eb6-80ca-f62c4fda7d06" providerId="ADAL" clId="{7DCE4F07-0407-4897-98F6-A2E37BE19CF7}" dt="2025-02-27T19:15:15.936" v="1451" actId="20577"/>
          <ac:spMkLst>
            <pc:docMk/>
            <pc:sldMk cId="1244386267" sldId="286"/>
            <ac:spMk id="2" creationId="{7AFBFB25-70BD-09A0-D06F-8E7BC7981DBD}"/>
          </ac:spMkLst>
        </pc:spChg>
        <pc:spChg chg="mod">
          <ac:chgData name="Dario Šebalj" userId="a71eced3-786e-4eb6-80ca-f62c4fda7d06" providerId="ADAL" clId="{7DCE4F07-0407-4897-98F6-A2E37BE19CF7}" dt="2025-02-27T19:15:22.608" v="1452"/>
          <ac:spMkLst>
            <pc:docMk/>
            <pc:sldMk cId="1244386267" sldId="286"/>
            <ac:spMk id="3" creationId="{090B2506-FF24-DC2E-330C-CD7463AE59BE}"/>
          </ac:spMkLst>
        </pc:spChg>
      </pc:sldChg>
      <pc:sldChg chg="modSp new mod">
        <pc:chgData name="Dario Šebalj" userId="a71eced3-786e-4eb6-80ca-f62c4fda7d06" providerId="ADAL" clId="{7DCE4F07-0407-4897-98F6-A2E37BE19CF7}" dt="2025-02-27T19:15:38.748" v="1454"/>
        <pc:sldMkLst>
          <pc:docMk/>
          <pc:sldMk cId="1357366281" sldId="287"/>
        </pc:sldMkLst>
        <pc:spChg chg="mod">
          <ac:chgData name="Dario Šebalj" userId="a71eced3-786e-4eb6-80ca-f62c4fda7d06" providerId="ADAL" clId="{7DCE4F07-0407-4897-98F6-A2E37BE19CF7}" dt="2025-02-27T19:15:29.220" v="1453"/>
          <ac:spMkLst>
            <pc:docMk/>
            <pc:sldMk cId="1357366281" sldId="287"/>
            <ac:spMk id="2" creationId="{87BE5DCE-5EDD-B994-4FD8-0EA5030A84EF}"/>
          </ac:spMkLst>
        </pc:spChg>
        <pc:spChg chg="mod">
          <ac:chgData name="Dario Šebalj" userId="a71eced3-786e-4eb6-80ca-f62c4fda7d06" providerId="ADAL" clId="{7DCE4F07-0407-4897-98F6-A2E37BE19CF7}" dt="2025-02-27T19:15:38.748" v="1454"/>
          <ac:spMkLst>
            <pc:docMk/>
            <pc:sldMk cId="1357366281" sldId="287"/>
            <ac:spMk id="3" creationId="{B609103A-55DC-3F64-4A17-664D56B8FFF8}"/>
          </ac:spMkLst>
        </pc:spChg>
      </pc:sldChg>
      <pc:sldChg chg="modSp new mod">
        <pc:chgData name="Dario Šebalj" userId="a71eced3-786e-4eb6-80ca-f62c4fda7d06" providerId="ADAL" clId="{7DCE4F07-0407-4897-98F6-A2E37BE19CF7}" dt="2025-02-27T19:16:06.312" v="1474" actId="207"/>
        <pc:sldMkLst>
          <pc:docMk/>
          <pc:sldMk cId="3379767869" sldId="288"/>
        </pc:sldMkLst>
        <pc:spChg chg="mod">
          <ac:chgData name="Dario Šebalj" userId="a71eced3-786e-4eb6-80ca-f62c4fda7d06" providerId="ADAL" clId="{7DCE4F07-0407-4897-98F6-A2E37BE19CF7}" dt="2025-02-27T19:15:42.624" v="1461" actId="20577"/>
          <ac:spMkLst>
            <pc:docMk/>
            <pc:sldMk cId="3379767869" sldId="288"/>
            <ac:spMk id="2" creationId="{DE678057-E6B0-A017-5A3F-940C03350C20}"/>
          </ac:spMkLst>
        </pc:spChg>
        <pc:spChg chg="mod">
          <ac:chgData name="Dario Šebalj" userId="a71eced3-786e-4eb6-80ca-f62c4fda7d06" providerId="ADAL" clId="{7DCE4F07-0407-4897-98F6-A2E37BE19CF7}" dt="2025-02-27T19:16:06.312" v="1474" actId="207"/>
          <ac:spMkLst>
            <pc:docMk/>
            <pc:sldMk cId="3379767869" sldId="288"/>
            <ac:spMk id="3" creationId="{BEFB85AD-1A81-7315-0F37-543D8357E24F}"/>
          </ac:spMkLst>
        </pc:spChg>
      </pc:sldChg>
      <pc:sldChg chg="modSp new mod">
        <pc:chgData name="Dario Šebalj" userId="a71eced3-786e-4eb6-80ca-f62c4fda7d06" providerId="ADAL" clId="{7DCE4F07-0407-4897-98F6-A2E37BE19CF7}" dt="2025-02-27T20:55:16.995" v="1498" actId="403"/>
        <pc:sldMkLst>
          <pc:docMk/>
          <pc:sldMk cId="998319202" sldId="289"/>
        </pc:sldMkLst>
        <pc:spChg chg="mod">
          <ac:chgData name="Dario Šebalj" userId="a71eced3-786e-4eb6-80ca-f62c4fda7d06" providerId="ADAL" clId="{7DCE4F07-0407-4897-98F6-A2E37BE19CF7}" dt="2025-02-27T20:55:02.391" v="1492" actId="20577"/>
          <ac:spMkLst>
            <pc:docMk/>
            <pc:sldMk cId="998319202" sldId="289"/>
            <ac:spMk id="2" creationId="{7FF41DAE-EACD-A6AD-3515-D9414E1D75F7}"/>
          </ac:spMkLst>
        </pc:spChg>
        <pc:spChg chg="mod">
          <ac:chgData name="Dario Šebalj" userId="a71eced3-786e-4eb6-80ca-f62c4fda7d06" providerId="ADAL" clId="{7DCE4F07-0407-4897-98F6-A2E37BE19CF7}" dt="2025-02-27T20:55:16.995" v="1498" actId="403"/>
          <ac:spMkLst>
            <pc:docMk/>
            <pc:sldMk cId="998319202" sldId="289"/>
            <ac:spMk id="3" creationId="{41526FA5-A2CB-C4BE-FA7D-6BD14D1B6204}"/>
          </ac:spMkLst>
        </pc:spChg>
      </pc:sldChg>
      <pc:sldChg chg="modSp new mod">
        <pc:chgData name="Dario Šebalj" userId="a71eced3-786e-4eb6-80ca-f62c4fda7d06" providerId="ADAL" clId="{7DCE4F07-0407-4897-98F6-A2E37BE19CF7}" dt="2025-02-27T20:55:43.341" v="1522" actId="113"/>
        <pc:sldMkLst>
          <pc:docMk/>
          <pc:sldMk cId="616146928" sldId="290"/>
        </pc:sldMkLst>
        <pc:spChg chg="mod">
          <ac:chgData name="Dario Šebalj" userId="a71eced3-786e-4eb6-80ca-f62c4fda7d06" providerId="ADAL" clId="{7DCE4F07-0407-4897-98F6-A2E37BE19CF7}" dt="2025-02-27T20:55:23.099" v="1511" actId="20577"/>
          <ac:spMkLst>
            <pc:docMk/>
            <pc:sldMk cId="616146928" sldId="290"/>
            <ac:spMk id="2" creationId="{F05EE465-3407-AFAD-849A-D2E4BF0B7BE8}"/>
          </ac:spMkLst>
        </pc:spChg>
        <pc:spChg chg="mod">
          <ac:chgData name="Dario Šebalj" userId="a71eced3-786e-4eb6-80ca-f62c4fda7d06" providerId="ADAL" clId="{7DCE4F07-0407-4897-98F6-A2E37BE19CF7}" dt="2025-02-27T20:55:43.341" v="1522" actId="113"/>
          <ac:spMkLst>
            <pc:docMk/>
            <pc:sldMk cId="616146928" sldId="290"/>
            <ac:spMk id="3" creationId="{7FDA6D77-59FB-19CA-7856-63C34378AA31}"/>
          </ac:spMkLst>
        </pc:spChg>
      </pc:sldChg>
      <pc:sldChg chg="addSp delSp modSp new mod">
        <pc:chgData name="Dario Šebalj" userId="a71eced3-786e-4eb6-80ca-f62c4fda7d06" providerId="ADAL" clId="{7DCE4F07-0407-4897-98F6-A2E37BE19CF7}" dt="2025-02-27T20:55:55.481" v="1526" actId="1076"/>
        <pc:sldMkLst>
          <pc:docMk/>
          <pc:sldMk cId="850187870" sldId="291"/>
        </pc:sldMkLst>
        <pc:picChg chg="add mod">
          <ac:chgData name="Dario Šebalj" userId="a71eced3-786e-4eb6-80ca-f62c4fda7d06" providerId="ADAL" clId="{7DCE4F07-0407-4897-98F6-A2E37BE19CF7}" dt="2025-02-27T20:55:55.481" v="1526" actId="1076"/>
          <ac:picMkLst>
            <pc:docMk/>
            <pc:sldMk cId="850187870" sldId="291"/>
            <ac:picMk id="3" creationId="{CD1400A3-9468-DC9D-2CCF-25A5920F806B}"/>
          </ac:picMkLst>
        </pc:picChg>
        <pc:picChg chg="del">
          <ac:chgData name="Dario Šebalj" userId="a71eced3-786e-4eb6-80ca-f62c4fda7d06" providerId="ADAL" clId="{7DCE4F07-0407-4897-98F6-A2E37BE19CF7}" dt="2025-02-27T20:55:51.048" v="1523" actId="478"/>
          <ac:picMkLst>
            <pc:docMk/>
            <pc:sldMk cId="850187870" sldId="291"/>
            <ac:picMk id="4" creationId="{26F74E09-0AEC-25C3-2EDD-94DFAEBDB13C}"/>
          </ac:picMkLst>
        </pc:picChg>
      </pc:sldChg>
      <pc:sldChg chg="modSp new mod">
        <pc:chgData name="Dario Šebalj" userId="a71eced3-786e-4eb6-80ca-f62c4fda7d06" providerId="ADAL" clId="{7DCE4F07-0407-4897-98F6-A2E37BE19CF7}" dt="2025-02-27T19:12:24.989" v="1342"/>
        <pc:sldMkLst>
          <pc:docMk/>
          <pc:sldMk cId="1368560578" sldId="292"/>
        </pc:sldMkLst>
        <pc:spChg chg="mod">
          <ac:chgData name="Dario Šebalj" userId="a71eced3-786e-4eb6-80ca-f62c4fda7d06" providerId="ADAL" clId="{7DCE4F07-0407-4897-98F6-A2E37BE19CF7}" dt="2025-02-27T19:12:24.989" v="1342"/>
          <ac:spMkLst>
            <pc:docMk/>
            <pc:sldMk cId="1368560578" sldId="292"/>
            <ac:spMk id="3" creationId="{40E8DD3F-BD53-AB26-D01C-34B7153D96C9}"/>
          </ac:spMkLst>
        </pc:spChg>
      </pc:sldChg>
      <pc:sldChg chg="modSp new mod">
        <pc:chgData name="Dario Šebalj" userId="a71eced3-786e-4eb6-80ca-f62c4fda7d06" providerId="ADAL" clId="{7DCE4F07-0407-4897-98F6-A2E37BE19CF7}" dt="2025-02-27T18:42:48.512" v="1302" actId="20577"/>
        <pc:sldMkLst>
          <pc:docMk/>
          <pc:sldMk cId="3507469142" sldId="293"/>
        </pc:sldMkLst>
        <pc:spChg chg="mod">
          <ac:chgData name="Dario Šebalj" userId="a71eced3-786e-4eb6-80ca-f62c4fda7d06" providerId="ADAL" clId="{7DCE4F07-0407-4897-98F6-A2E37BE19CF7}" dt="2025-02-27T18:42:48.512" v="1302" actId="20577"/>
          <ac:spMkLst>
            <pc:docMk/>
            <pc:sldMk cId="3507469142" sldId="293"/>
            <ac:spMk id="3" creationId="{F68BC3EF-F429-018F-8358-3123D1114BC6}"/>
          </ac:spMkLst>
        </pc:spChg>
      </pc:sldChg>
      <pc:sldChg chg="modSp new mod">
        <pc:chgData name="Dario Šebalj" userId="a71eced3-786e-4eb6-80ca-f62c4fda7d06" providerId="ADAL" clId="{7DCE4F07-0407-4897-98F6-A2E37BE19CF7}" dt="2025-02-27T18:43:13.845" v="1310" actId="207"/>
        <pc:sldMkLst>
          <pc:docMk/>
          <pc:sldMk cId="4259076070" sldId="294"/>
        </pc:sldMkLst>
        <pc:spChg chg="mod">
          <ac:chgData name="Dario Šebalj" userId="a71eced3-786e-4eb6-80ca-f62c4fda7d06" providerId="ADAL" clId="{7DCE4F07-0407-4897-98F6-A2E37BE19CF7}" dt="2025-02-27T18:42:56.552" v="1303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7DCE4F07-0407-4897-98F6-A2E37BE19CF7}" dt="2025-02-27T18:43:13.845" v="1310" actId="207"/>
          <ac:spMkLst>
            <pc:docMk/>
            <pc:sldMk cId="4259076070" sldId="294"/>
            <ac:spMk id="3" creationId="{601B6C61-E359-1E86-8442-D8011BEBC24C}"/>
          </ac:spMkLst>
        </pc:spChg>
      </pc:sldChg>
      <pc:sldChg chg="modSp new mod">
        <pc:chgData name="Dario Šebalj" userId="a71eced3-786e-4eb6-80ca-f62c4fda7d06" providerId="ADAL" clId="{7DCE4F07-0407-4897-98F6-A2E37BE19CF7}" dt="2025-02-27T19:14:42.882" v="1428" actId="403"/>
        <pc:sldMkLst>
          <pc:docMk/>
          <pc:sldMk cId="1787209317" sldId="295"/>
        </pc:sldMkLst>
        <pc:spChg chg="mod">
          <ac:chgData name="Dario Šebalj" userId="a71eced3-786e-4eb6-80ca-f62c4fda7d06" providerId="ADAL" clId="{7DCE4F07-0407-4897-98F6-A2E37BE19CF7}" dt="2025-02-27T19:14:13.382" v="1409"/>
          <ac:spMkLst>
            <pc:docMk/>
            <pc:sldMk cId="1787209317" sldId="295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4:42.882" v="1428" actId="403"/>
          <ac:spMkLst>
            <pc:docMk/>
            <pc:sldMk cId="1787209317" sldId="295"/>
            <ac:spMk id="3" creationId="{7B252A29-6739-F4BB-F2F4-FAEB0AE019FE}"/>
          </ac:spMkLst>
        </pc:spChg>
      </pc:sldChg>
      <pc:sldChg chg="modSp add mod">
        <pc:chgData name="Dario Šebalj" userId="a71eced3-786e-4eb6-80ca-f62c4fda7d06" providerId="ADAL" clId="{7DCE4F07-0407-4897-98F6-A2E37BE19CF7}" dt="2025-02-27T19:15:08.675" v="1443" actId="403"/>
        <pc:sldMkLst>
          <pc:docMk/>
          <pc:sldMk cId="1524796409" sldId="296"/>
        </pc:sldMkLst>
        <pc:spChg chg="mod">
          <ac:chgData name="Dario Šebalj" userId="a71eced3-786e-4eb6-80ca-f62c4fda7d06" providerId="ADAL" clId="{7DCE4F07-0407-4897-98F6-A2E37BE19CF7}" dt="2025-02-27T19:14:48.949" v="1429"/>
          <ac:spMkLst>
            <pc:docMk/>
            <pc:sldMk cId="1524796409" sldId="296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5:08.675" v="1443" actId="403"/>
          <ac:spMkLst>
            <pc:docMk/>
            <pc:sldMk cId="1524796409" sldId="296"/>
            <ac:spMk id="3" creationId="{7B252A29-6739-F4BB-F2F4-FAEB0AE019FE}"/>
          </ac:spMkLst>
        </pc:spChg>
      </pc:sldChg>
      <pc:sldChg chg="modSp new mod">
        <pc:chgData name="Dario Šebalj" userId="a71eced3-786e-4eb6-80ca-f62c4fda7d06" providerId="ADAL" clId="{7DCE4F07-0407-4897-98F6-A2E37BE19CF7}" dt="2025-02-27T20:54:40.264" v="1486" actId="27636"/>
        <pc:sldMkLst>
          <pc:docMk/>
          <pc:sldMk cId="3544479064" sldId="297"/>
        </pc:sldMkLst>
        <pc:spChg chg="mod">
          <ac:chgData name="Dario Šebalj" userId="a71eced3-786e-4eb6-80ca-f62c4fda7d06" providerId="ADAL" clId="{7DCE4F07-0407-4897-98F6-A2E37BE19CF7}" dt="2025-02-27T19:16:14.163" v="1475"/>
          <ac:spMkLst>
            <pc:docMk/>
            <pc:sldMk cId="3544479064" sldId="297"/>
            <ac:spMk id="2" creationId="{F8EE9702-F4E3-6729-5959-A4DC711C9735}"/>
          </ac:spMkLst>
        </pc:spChg>
        <pc:spChg chg="mod">
          <ac:chgData name="Dario Šebalj" userId="a71eced3-786e-4eb6-80ca-f62c4fda7d06" providerId="ADAL" clId="{7DCE4F07-0407-4897-98F6-A2E37BE19CF7}" dt="2025-02-27T20:54:40.264" v="1486" actId="27636"/>
          <ac:spMkLst>
            <pc:docMk/>
            <pc:sldMk cId="3544479064" sldId="297"/>
            <ac:spMk id="3" creationId="{4A7C88F3-CF8D-9042-2AA6-139F3761DED4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AFD57-D776-0858-1A78-B3B5AECE05F8}"/>
              </a:ext>
            </a:extLst>
          </p:cNvPr>
          <p:cNvSpPr txBox="1"/>
          <p:nvPr userDrawn="1"/>
        </p:nvSpPr>
        <p:spPr>
          <a:xfrm>
            <a:off x="8085922" y="6228532"/>
            <a:ext cx="334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705BFA93-005E-E46E-C659-4AD584F93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Informacioni  sistemi 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33697-EF98-5456-6EA6-E1F252B6E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otkazano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loženo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55%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ispunilo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zainteresovanih stran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Najkritičnija pitanja u implementaciji ERP-a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Podrška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najvišeg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menadžmenta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podrška</a:t>
            </a:r>
            <a:r>
              <a:rPr lang="en-US" sz="2000" dirty="0"/>
              <a:t>,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usmerenje</a:t>
            </a:r>
            <a:r>
              <a:rPr lang="en-US" sz="2000" dirty="0"/>
              <a:t> i </a:t>
            </a:r>
            <a:r>
              <a:rPr lang="en-US" sz="2000" dirty="0" err="1"/>
              <a:t>aktivno</a:t>
            </a:r>
            <a:r>
              <a:rPr lang="en-US" sz="2000" dirty="0"/>
              <a:t> </a:t>
            </a:r>
            <a:r>
              <a:rPr lang="en-US" sz="2000" dirty="0" err="1"/>
              <a:t>uključivanje</a:t>
            </a:r>
            <a:r>
              <a:rPr lang="en-US" sz="2000" dirty="0"/>
              <a:t> </a:t>
            </a:r>
            <a:r>
              <a:rPr lang="en-US" sz="2000" dirty="0" err="1"/>
              <a:t>najvišeg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uspešnu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ERP s</a:t>
            </a:r>
            <a:r>
              <a:rPr lang="sr-Latn-RS" sz="2000" dirty="0"/>
              <a:t>istemim</a:t>
            </a:r>
            <a:r>
              <a:rPr lang="en-US" sz="2000" dirty="0"/>
              <a:t>a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promenama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otpor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srednjih</a:t>
            </a:r>
            <a:r>
              <a:rPr lang="en-US" sz="2000" dirty="0"/>
              <a:t> </a:t>
            </a:r>
            <a:r>
              <a:rPr lang="en-US" sz="2000" dirty="0" err="1"/>
              <a:t>menadžera</a:t>
            </a:r>
            <a:r>
              <a:rPr lang="en-US" sz="2000" dirty="0"/>
              <a:t> </a:t>
            </a:r>
            <a:r>
              <a:rPr lang="en-US" sz="2000" dirty="0" err="1"/>
              <a:t>naviknutih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tradicionalne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,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izazove</a:t>
            </a:r>
            <a:r>
              <a:rPr lang="en-US" sz="2000" dirty="0"/>
              <a:t> za </a:t>
            </a:r>
            <a:r>
              <a:rPr lang="en-US" sz="2000" dirty="0" err="1"/>
              <a:t>usvajanje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ERP s</a:t>
            </a:r>
            <a:r>
              <a:rPr lang="sr-Latn-RS" sz="2000" dirty="0"/>
              <a:t>istem</a:t>
            </a:r>
            <a:r>
              <a:rPr lang="en-US" sz="2000" dirty="0"/>
              <a:t>a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Obuka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razvoj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složenost</a:t>
            </a:r>
            <a:r>
              <a:rPr lang="en-US" sz="2000" dirty="0"/>
              <a:t> ERP s</a:t>
            </a:r>
            <a:r>
              <a:rPr lang="sr-Latn-RS" sz="2000" dirty="0"/>
              <a:t>istem</a:t>
            </a:r>
            <a:r>
              <a:rPr lang="en-US" sz="2000" dirty="0"/>
              <a:t>a </a:t>
            </a:r>
            <a:r>
              <a:rPr lang="en-US" sz="2000" dirty="0" err="1"/>
              <a:t>zahteva</a:t>
            </a:r>
            <a:r>
              <a:rPr lang="en-US" sz="2000" dirty="0"/>
              <a:t> </a:t>
            </a:r>
            <a:r>
              <a:rPr lang="en-US" sz="2000" dirty="0" err="1"/>
              <a:t>opsežnu</a:t>
            </a:r>
            <a:r>
              <a:rPr lang="en-US" sz="2000" dirty="0"/>
              <a:t> i </a:t>
            </a:r>
            <a:r>
              <a:rPr lang="en-US" sz="2000" dirty="0" err="1"/>
              <a:t>stalnu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</a:t>
            </a:r>
            <a:r>
              <a:rPr lang="sr-Latn-RS" sz="2000" dirty="0"/>
              <a:t>ih</a:t>
            </a:r>
            <a:r>
              <a:rPr lang="en-US" sz="2000" dirty="0"/>
              <a:t>,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čemu</a:t>
            </a:r>
            <a:r>
              <a:rPr lang="en-US" sz="2000" dirty="0"/>
              <a:t> </a:t>
            </a:r>
            <a:r>
              <a:rPr lang="en-US" sz="2000" dirty="0" err="1"/>
              <a:t>nedovoljna</a:t>
            </a:r>
            <a:r>
              <a:rPr lang="en-US" sz="2000" dirty="0"/>
              <a:t>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kvarova</a:t>
            </a:r>
            <a:r>
              <a:rPr lang="en-US" sz="2000" dirty="0"/>
              <a:t> ERP-a i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skrivene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za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sr-Latn-RS" sz="2000" b="1" dirty="0">
                <a:solidFill>
                  <a:srgbClr val="1065AB"/>
                </a:solidFill>
              </a:rPr>
              <a:t>Efikasna </a:t>
            </a:r>
            <a:r>
              <a:rPr lang="en-US" sz="2000" b="1" dirty="0" err="1">
                <a:solidFill>
                  <a:srgbClr val="1065AB"/>
                </a:solidFill>
              </a:rPr>
              <a:t>komunikacija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jasna</a:t>
            </a:r>
            <a:r>
              <a:rPr lang="en-US" sz="2000" dirty="0"/>
              <a:t> i </a:t>
            </a:r>
            <a:r>
              <a:rPr lang="en-US" sz="2000" dirty="0" err="1"/>
              <a:t>kontinuirana</a:t>
            </a:r>
            <a:r>
              <a:rPr lang="en-US" sz="2000" dirty="0"/>
              <a:t> </a:t>
            </a:r>
            <a:r>
              <a:rPr lang="en-US" sz="2000" dirty="0" err="1"/>
              <a:t>komunikacija</a:t>
            </a:r>
            <a:r>
              <a:rPr lang="en-US" sz="2000" dirty="0"/>
              <a:t> i </a:t>
            </a:r>
            <a:r>
              <a:rPr lang="en-US" sz="2000" dirty="0" err="1"/>
              <a:t>koordinacija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od</a:t>
            </a:r>
            <a:r>
              <a:rPr lang="sr-Latn-RS" sz="2000" dirty="0"/>
              <a:t>eljenja </a:t>
            </a:r>
            <a:r>
              <a:rPr lang="en-US" sz="2000" dirty="0" err="1"/>
              <a:t>ključna</a:t>
            </a:r>
            <a:r>
              <a:rPr lang="en-US" sz="2000" dirty="0"/>
              <a:t> je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uspešnu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ERP-a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organizacijskim</a:t>
            </a:r>
            <a:r>
              <a:rPr lang="en-US" sz="2000" dirty="0"/>
              <a:t> </a:t>
            </a:r>
            <a:r>
              <a:rPr lang="en-US" sz="2000" dirty="0" err="1"/>
              <a:t>promenama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Integracija</a:t>
            </a:r>
            <a:r>
              <a:rPr lang="en-US" sz="2000" b="1" dirty="0">
                <a:solidFill>
                  <a:srgbClr val="1065AB"/>
                </a:solidFill>
              </a:rPr>
              <a:t> s</a:t>
            </a:r>
            <a:r>
              <a:rPr lang="sr-Latn-RS" sz="2000" b="1" dirty="0">
                <a:solidFill>
                  <a:srgbClr val="1065AB"/>
                </a:solidFill>
              </a:rPr>
              <a:t>istema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složeni</a:t>
            </a:r>
            <a:r>
              <a:rPr lang="en-US" sz="2000" dirty="0"/>
              <a:t> </a:t>
            </a:r>
            <a:r>
              <a:rPr lang="en-US" sz="2000" dirty="0" err="1"/>
              <a:t>zadatak</a:t>
            </a:r>
            <a:r>
              <a:rPr lang="en-US" sz="2000" dirty="0"/>
              <a:t> </a:t>
            </a:r>
            <a:r>
              <a:rPr lang="en-US" sz="2000" dirty="0" err="1"/>
              <a:t>integracije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ERP </a:t>
            </a:r>
            <a:r>
              <a:rPr lang="en-US" sz="2000" dirty="0" err="1"/>
              <a:t>modula</a:t>
            </a:r>
            <a:r>
              <a:rPr lang="en-US" sz="2000" dirty="0"/>
              <a:t> s </a:t>
            </a:r>
            <a:r>
              <a:rPr lang="en-US" sz="2000" dirty="0" err="1"/>
              <a:t>postojećim</a:t>
            </a:r>
            <a:r>
              <a:rPr lang="en-US" sz="2000" dirty="0"/>
              <a:t> </a:t>
            </a:r>
            <a:r>
              <a:rPr lang="en-US" sz="2000" dirty="0" err="1"/>
              <a:t>poslovnim</a:t>
            </a:r>
            <a:r>
              <a:rPr lang="en-US" sz="2000" dirty="0"/>
              <a:t> </a:t>
            </a:r>
            <a:r>
              <a:rPr lang="en-US" sz="2000" dirty="0" err="1"/>
              <a:t>aplikacijama</a:t>
            </a:r>
            <a:r>
              <a:rPr lang="en-US" sz="2000" dirty="0"/>
              <a:t> i </a:t>
            </a:r>
            <a:r>
              <a:rPr lang="en-US" sz="2000" dirty="0" err="1"/>
              <a:t>nasleđenim</a:t>
            </a:r>
            <a:r>
              <a:rPr lang="en-US" sz="2000" dirty="0"/>
              <a:t> s</a:t>
            </a:r>
            <a:r>
              <a:rPr lang="sr-Latn-RS" sz="2000" dirty="0"/>
              <a:t>istemim</a:t>
            </a:r>
            <a:r>
              <a:rPr lang="en-US" sz="2000" dirty="0"/>
              <a:t>a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,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bitan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i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sr-Latn-RS" sz="2000" dirty="0"/>
              <a:t>efikasnost</a:t>
            </a:r>
            <a:r>
              <a:rPr lang="en-US" sz="2000" dirty="0"/>
              <a:t>i,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i </a:t>
            </a:r>
            <a:r>
              <a:rPr lang="en-US" sz="2000" dirty="0" err="1"/>
              <a:t>složen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 i složena implementacija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trošak implementacije ERP sistema uključuje troškove vezane uz licenciranje softvera, hardverske zahteve, implementaciju, održavanje, savetovanje, formalnu i neformalnu obuku i prilagodbu  TCO (ukupni trošak vlasništva)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značajno varirati zavisno od opsega implementacije, složenosti softvera i odabranom ERP dobavljaču.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organizacije srednje veličine samo ulaganje u paketni ERP softver može doseći nekoliko miliona dolara (Leon, 2014.; Tilley, 2020.)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Osim troškova softvera, implementacija ERP sistema često zahteva značajna ulaganja u IT infrastrukturu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poslužitelji, suistemi za </a:t>
            </a:r>
            <a:r>
              <a:rPr lang="hr-HR" sz="1400" dirty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podataka, mrežnih komponenti i moguće nadogradnje postojećih komponenti koje su pri kraju svog životnog ciklusa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Skriveni troškovi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konzultantske naknade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održavanja</a:t>
            </a:r>
          </a:p>
          <a:p>
            <a:endParaRPr lang="hr-HR" sz="18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inicijalnog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 ERP.</a:t>
            </a:r>
            <a:endParaRPr lang="hr-HR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Trajna</a:t>
            </a:r>
            <a:r>
              <a:rPr lang="en-US" sz="2000" b="1" dirty="0"/>
              <a:t> </a:t>
            </a:r>
            <a:r>
              <a:rPr lang="en-US" sz="2000" b="1" dirty="0" err="1"/>
              <a:t>licenca</a:t>
            </a:r>
            <a:r>
              <a:rPr lang="en-US" sz="2000" b="1" dirty="0"/>
              <a:t> (on-premise model) </a:t>
            </a:r>
            <a:r>
              <a:rPr lang="en-US" sz="2000" dirty="0"/>
              <a:t>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kupuje</a:t>
            </a:r>
            <a:r>
              <a:rPr lang="en-US" sz="2000" dirty="0"/>
              <a:t> </a:t>
            </a:r>
            <a:r>
              <a:rPr lang="en-US" sz="2000" dirty="0" err="1"/>
              <a:t>licencu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koriš</a:t>
            </a:r>
            <a:r>
              <a:rPr lang="sr-Latn-RS" sz="2000" dirty="0"/>
              <a:t>ć</a:t>
            </a:r>
            <a:r>
              <a:rPr lang="en-US" sz="2000" dirty="0" err="1"/>
              <a:t>enje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instalira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klijentov</a:t>
            </a:r>
            <a:r>
              <a:rPr lang="en-US" sz="2000" dirty="0"/>
              <a:t> </a:t>
            </a:r>
            <a:r>
              <a:rPr lang="sr-Latn-RS" sz="2000" dirty="0"/>
              <a:t>server</a:t>
            </a:r>
            <a:r>
              <a:rPr lang="en-US" sz="2000" dirty="0"/>
              <a:t> koji je </a:t>
            </a:r>
            <a:r>
              <a:rPr lang="en-US" sz="2000" dirty="0" err="1"/>
              <a:t>odgovoran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Dobro</a:t>
            </a:r>
            <a:r>
              <a:rPr lang="en-US" sz="1600" dirty="0"/>
              <a:t> </a:t>
            </a:r>
            <a:r>
              <a:rPr lang="en-US" sz="1600" dirty="0" err="1"/>
              <a:t>defini</a:t>
            </a:r>
            <a:r>
              <a:rPr lang="sr-Latn-RS" sz="1600" dirty="0"/>
              <a:t>sa</a:t>
            </a:r>
            <a:r>
              <a:rPr lang="en-US" sz="1600" dirty="0"/>
              <a:t>n TCO</a:t>
            </a:r>
          </a:p>
          <a:p>
            <a:pPr lvl="2"/>
            <a:r>
              <a:rPr lang="en-US" sz="1600" dirty="0" err="1"/>
              <a:t>Licenca</a:t>
            </a:r>
            <a:r>
              <a:rPr lang="en-US" sz="1600" dirty="0"/>
              <a:t> se </a:t>
            </a:r>
            <a:r>
              <a:rPr lang="en-US" sz="1600" dirty="0" err="1"/>
              <a:t>plaća</a:t>
            </a:r>
            <a:r>
              <a:rPr lang="en-US" sz="1600" dirty="0"/>
              <a:t> </a:t>
            </a:r>
            <a:r>
              <a:rPr lang="en-US" sz="1600" dirty="0" err="1"/>
              <a:t>jednokratno</a:t>
            </a:r>
            <a:endParaRPr lang="en-US" sz="1600" dirty="0"/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Dodatni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hardvera</a:t>
            </a:r>
            <a:r>
              <a:rPr lang="en-US" sz="1600" dirty="0"/>
              <a:t> za male i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sr-Latn-RS" sz="1600" dirty="0"/>
              <a:t>kompanij</a:t>
            </a:r>
            <a:r>
              <a:rPr lang="en-US" sz="1600" dirty="0"/>
              <a:t>e</a:t>
            </a:r>
          </a:p>
          <a:p>
            <a:pPr lvl="2"/>
            <a:r>
              <a:rPr lang="en-US" sz="1600" dirty="0" err="1"/>
              <a:t>Upitna</a:t>
            </a:r>
            <a:r>
              <a:rPr lang="en-US" sz="1600" dirty="0"/>
              <a:t> </a:t>
            </a:r>
            <a:r>
              <a:rPr lang="en-US" sz="1600" dirty="0" err="1"/>
              <a:t>skalabilnost</a:t>
            </a:r>
            <a:r>
              <a:rPr lang="en-US" sz="1600" dirty="0"/>
              <a:t> </a:t>
            </a:r>
            <a:r>
              <a:rPr lang="en-US" sz="1600" dirty="0" err="1"/>
              <a:t>zbog</a:t>
            </a:r>
            <a:r>
              <a:rPr lang="en-US" sz="1600" dirty="0"/>
              <a:t> </a:t>
            </a:r>
            <a:r>
              <a:rPr lang="en-US" sz="1600" dirty="0" err="1"/>
              <a:t>rasta</a:t>
            </a:r>
            <a:r>
              <a:rPr lang="en-US" sz="1600" dirty="0"/>
              <a:t> </a:t>
            </a:r>
            <a:r>
              <a:rPr lang="sr-Latn-RS" sz="1600" dirty="0"/>
              <a:t>kompanij</a:t>
            </a:r>
            <a:r>
              <a:rPr lang="en-US" sz="1600" dirty="0"/>
              <a:t>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SaaS model (cloud s</a:t>
            </a:r>
            <a:r>
              <a:rPr lang="sr-Latn-RS" sz="2000" dirty="0"/>
              <a:t>istem</a:t>
            </a:r>
            <a:r>
              <a:rPr lang="en-US" sz="2000" dirty="0"/>
              <a:t>i) 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plaća</a:t>
            </a:r>
            <a:r>
              <a:rPr lang="en-US" sz="2000" dirty="0"/>
              <a:t> </a:t>
            </a:r>
            <a:r>
              <a:rPr lang="en-US" sz="2000" dirty="0" err="1"/>
              <a:t>naknadu</a:t>
            </a:r>
            <a:r>
              <a:rPr lang="en-US" sz="2000" dirty="0"/>
              <a:t> za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sr-Latn-RS" sz="2000" dirty="0"/>
              <a:t>serverim</a:t>
            </a:r>
            <a:r>
              <a:rPr lang="en-US" sz="2000" dirty="0"/>
              <a:t>a </a:t>
            </a:r>
            <a:r>
              <a:rPr lang="en-US" sz="2000" dirty="0" err="1"/>
              <a:t>dobavljača</a:t>
            </a:r>
            <a:r>
              <a:rPr lang="en-US" sz="2000" dirty="0"/>
              <a:t>, a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sr-Latn-RS" sz="2000" dirty="0"/>
              <a:t>pretraživača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mobilne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Cena</a:t>
            </a:r>
            <a:r>
              <a:rPr lang="en-US" sz="1600" dirty="0"/>
              <a:t> </a:t>
            </a:r>
            <a:r>
              <a:rPr lang="sr-Latn-RS" sz="1600" dirty="0"/>
              <a:t>za</a:t>
            </a:r>
            <a:r>
              <a:rPr lang="en-US" sz="1600" dirty="0" err="1"/>
              <a:t>visi</a:t>
            </a:r>
            <a:r>
              <a:rPr lang="en-US" sz="1600" dirty="0"/>
              <a:t> o</a:t>
            </a:r>
            <a:r>
              <a:rPr lang="sr-Latn-RS" sz="1600" dirty="0"/>
              <a:t>d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transakcija</a:t>
            </a:r>
            <a:endParaRPr lang="en-US" sz="1600" dirty="0"/>
          </a:p>
          <a:p>
            <a:pPr lvl="2"/>
            <a:r>
              <a:rPr lang="en-US" sz="1600" dirty="0" err="1"/>
              <a:t>Niži</a:t>
            </a:r>
            <a:r>
              <a:rPr lang="en-US" sz="1600" dirty="0"/>
              <a:t> </a:t>
            </a:r>
            <a:r>
              <a:rPr lang="en-US" sz="1600" dirty="0" err="1"/>
              <a:t>početni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(</a:t>
            </a:r>
            <a:r>
              <a:rPr lang="en-US" sz="1600" dirty="0" err="1"/>
              <a:t>bez</a:t>
            </a:r>
            <a:r>
              <a:rPr lang="en-US" sz="1600" dirty="0"/>
              <a:t> </a:t>
            </a:r>
            <a:r>
              <a:rPr lang="sr-Latn-RS" sz="1600" dirty="0"/>
              <a:t>server</a:t>
            </a:r>
            <a:r>
              <a:rPr lang="en-US" sz="1600" dirty="0"/>
              <a:t>a)</a:t>
            </a:r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Cena</a:t>
            </a:r>
            <a:r>
              <a:rPr lang="en-US" sz="1600" dirty="0"/>
              <a:t> </a:t>
            </a:r>
            <a:r>
              <a:rPr lang="en-US" sz="1600" dirty="0" err="1"/>
              <a:t>pretplate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premašiti</a:t>
            </a:r>
            <a:r>
              <a:rPr lang="en-US" sz="1600" dirty="0"/>
              <a:t> </a:t>
            </a:r>
            <a:r>
              <a:rPr lang="en-US" sz="1600" dirty="0" err="1"/>
              <a:t>cenu</a:t>
            </a:r>
            <a:r>
              <a:rPr lang="en-US" sz="1600" dirty="0"/>
              <a:t> </a:t>
            </a:r>
            <a:r>
              <a:rPr lang="en-US" sz="1600" dirty="0" err="1"/>
              <a:t>trajne</a:t>
            </a:r>
            <a:r>
              <a:rPr lang="en-US" sz="1600" dirty="0"/>
              <a:t> </a:t>
            </a:r>
            <a:r>
              <a:rPr lang="en-US" sz="1600" dirty="0" err="1"/>
              <a:t>licence</a:t>
            </a:r>
            <a:r>
              <a:rPr lang="en-US" sz="1600" dirty="0"/>
              <a:t>, </a:t>
            </a:r>
            <a:r>
              <a:rPr lang="en-US" sz="1600" dirty="0" err="1"/>
              <a:t>posebno</a:t>
            </a:r>
            <a:r>
              <a:rPr lang="en-US" sz="1600" dirty="0"/>
              <a:t> za </a:t>
            </a:r>
            <a:r>
              <a:rPr lang="en-US" sz="1600" dirty="0" err="1"/>
              <a:t>velika</a:t>
            </a:r>
            <a:r>
              <a:rPr lang="en-US" sz="1600" dirty="0"/>
              <a:t> p</a:t>
            </a:r>
            <a:r>
              <a:rPr lang="sr-Latn-RS" sz="1600" dirty="0"/>
              <a:t>re</a:t>
            </a:r>
            <a:r>
              <a:rPr lang="en-US" sz="1600" dirty="0" err="1"/>
              <a:t>duzeća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vlastitu</a:t>
            </a:r>
            <a:r>
              <a:rPr lang="en-US" sz="1600" dirty="0"/>
              <a:t> </a:t>
            </a:r>
            <a:r>
              <a:rPr lang="en-US" sz="1600" dirty="0" err="1"/>
              <a:t>infrastrukturu</a:t>
            </a:r>
            <a:endParaRPr lang="hr-HR" sz="30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Dvoslojni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tehnologijama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Uvidi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pokreće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Prediktivna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Sistem upravljanja skladištem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odlaska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celokupnog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tranzitu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snabdevanja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odlaganja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RFID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vidljivost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komisioniranje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dvorištem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cross-docking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kvarljivu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koristi </a:t>
            </a:r>
            <a:r>
              <a:rPr lang="hr-HR" sz="1800" dirty="0"/>
              <a:t>(SAP,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operativna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sr-Latn-RS" sz="2000" b="1" dirty="0">
                <a:solidFill>
                  <a:srgbClr val="1065AB"/>
                </a:solidFill>
              </a:rPr>
              <a:t>efikasnosti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s</a:t>
            </a:r>
            <a:r>
              <a:rPr lang="sr-Latn-RS" sz="2000" dirty="0"/>
              <a:t>istemi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sr-Latn-RS" sz="2000" dirty="0"/>
              <a:t>efikasnos</a:t>
            </a:r>
            <a:r>
              <a:rPr lang="en-US" sz="2000" dirty="0"/>
              <a:t>t i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</a:t>
            </a:r>
            <a:r>
              <a:rPr lang="en-US" sz="2000" dirty="0" err="1"/>
              <a:t>automati</a:t>
            </a:r>
            <a:r>
              <a:rPr lang="sr-Latn-RS" sz="2000" dirty="0"/>
              <a:t>zovanjem</a:t>
            </a:r>
            <a:r>
              <a:rPr lang="en-US" sz="2000" dirty="0"/>
              <a:t> i </a:t>
            </a:r>
            <a:r>
              <a:rPr lang="en-US" sz="2000" dirty="0" err="1"/>
              <a:t>pojednostavljenjem</a:t>
            </a:r>
            <a:r>
              <a:rPr lang="en-US" sz="2000" dirty="0"/>
              <a:t> </a:t>
            </a:r>
            <a:r>
              <a:rPr lang="en-US" sz="2000" dirty="0" err="1"/>
              <a:t>skladišnih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od </a:t>
            </a:r>
            <a:r>
              <a:rPr lang="en-US" sz="2000" dirty="0" err="1"/>
              <a:t>ulaznih</a:t>
            </a:r>
            <a:r>
              <a:rPr lang="en-US" sz="2000" dirty="0"/>
              <a:t> </a:t>
            </a:r>
            <a:r>
              <a:rPr lang="sr-Latn-RS" sz="2000" dirty="0"/>
              <a:t>nalog</a:t>
            </a:r>
            <a:r>
              <a:rPr lang="en-US" sz="2000" dirty="0"/>
              <a:t>a do </a:t>
            </a:r>
            <a:r>
              <a:rPr lang="en-US" sz="2000" dirty="0" err="1"/>
              <a:t>izlaznih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Smanjeni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otpad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troškovi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smanjenju</a:t>
            </a:r>
            <a:r>
              <a:rPr lang="en-US" sz="2000" dirty="0"/>
              <a:t> </a:t>
            </a:r>
            <a:r>
              <a:rPr lang="en-US" sz="2000" dirty="0" err="1"/>
              <a:t>otpada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za </a:t>
            </a:r>
            <a:r>
              <a:rPr lang="en-US" sz="2000" dirty="0" err="1"/>
              <a:t>rokovno</a:t>
            </a:r>
            <a:r>
              <a:rPr lang="en-US" sz="2000" dirty="0"/>
              <a:t> </a:t>
            </a:r>
            <a:r>
              <a:rPr lang="en-US" sz="2000" dirty="0" err="1"/>
              <a:t>ograničene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kvarljive</a:t>
            </a:r>
            <a:r>
              <a:rPr lang="en-US" sz="2000" dirty="0"/>
              <a:t> </a:t>
            </a:r>
            <a:r>
              <a:rPr lang="en-US" sz="2000" dirty="0" err="1"/>
              <a:t>zalihe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optimiz</a:t>
            </a:r>
            <a:r>
              <a:rPr lang="sr-Latn-RS" sz="2000" dirty="0"/>
              <a:t>uje</a:t>
            </a:r>
            <a:r>
              <a:rPr lang="en-US" sz="2000" dirty="0"/>
              <a:t> </a:t>
            </a:r>
            <a:r>
              <a:rPr lang="en-US" sz="2000" dirty="0" err="1"/>
              <a:t>iskoriš</a:t>
            </a:r>
            <a:r>
              <a:rPr lang="sr-Latn-RS" sz="2000" dirty="0"/>
              <a:t>ć</a:t>
            </a:r>
            <a:r>
              <a:rPr lang="en-US" sz="2000" dirty="0" err="1"/>
              <a:t>enost</a:t>
            </a:r>
            <a:r>
              <a:rPr lang="en-US" sz="2000" dirty="0"/>
              <a:t> </a:t>
            </a:r>
            <a:r>
              <a:rPr lang="en-US" sz="2000" dirty="0" err="1"/>
              <a:t>skladišnog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zaliha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uvid</a:t>
            </a:r>
            <a:r>
              <a:rPr lang="en-US" sz="2000" dirty="0"/>
              <a:t> u </a:t>
            </a:r>
            <a:r>
              <a:rPr lang="en-US" sz="2000" dirty="0" err="1"/>
              <a:t>kretanje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, </a:t>
            </a:r>
            <a:r>
              <a:rPr lang="en-US" sz="2000" dirty="0" err="1"/>
              <a:t>pomaže</a:t>
            </a:r>
            <a:r>
              <a:rPr lang="en-US" sz="2000" dirty="0"/>
              <a:t> u t</a:t>
            </a:r>
            <a:r>
              <a:rPr lang="sr-Latn-RS" sz="2000" dirty="0"/>
              <a:t>a</a:t>
            </a:r>
            <a:r>
              <a:rPr lang="en-US" sz="2000" dirty="0" err="1"/>
              <a:t>čnim</a:t>
            </a:r>
            <a:r>
              <a:rPr lang="en-US" sz="2000" dirty="0"/>
              <a:t> </a:t>
            </a:r>
            <a:r>
              <a:rPr lang="en-US" sz="2000" dirty="0" err="1"/>
              <a:t>predviđanjima</a:t>
            </a:r>
            <a:r>
              <a:rPr lang="en-US" sz="2000" dirty="0"/>
              <a:t> </a:t>
            </a:r>
            <a:r>
              <a:rPr lang="en-US" sz="2000" dirty="0" err="1"/>
              <a:t>potražnje</a:t>
            </a:r>
            <a:r>
              <a:rPr lang="en-US" sz="2000" dirty="0"/>
              <a:t> i </a:t>
            </a:r>
            <a:r>
              <a:rPr lang="en-US" sz="2000" dirty="0" err="1"/>
              <a:t>poboljšanoj</a:t>
            </a:r>
            <a:r>
              <a:rPr lang="en-US" sz="2000" dirty="0"/>
              <a:t> sled</a:t>
            </a:r>
            <a:r>
              <a:rPr lang="sr-Latn-RS" sz="2000" dirty="0"/>
              <a:t>lj</a:t>
            </a:r>
            <a:r>
              <a:rPr lang="en-US" sz="2000" dirty="0" err="1"/>
              <a:t>ivosti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radom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predviđanju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za </a:t>
            </a:r>
            <a:r>
              <a:rPr lang="en-US" sz="2000" dirty="0" err="1"/>
              <a:t>radnom</a:t>
            </a:r>
            <a:r>
              <a:rPr lang="en-US" sz="2000" dirty="0"/>
              <a:t> </a:t>
            </a:r>
            <a:r>
              <a:rPr lang="en-US" sz="2000" dirty="0" err="1"/>
              <a:t>snagom</a:t>
            </a:r>
            <a:r>
              <a:rPr lang="en-US" sz="2000" dirty="0"/>
              <a:t> i </a:t>
            </a:r>
            <a:r>
              <a:rPr lang="en-US" sz="2000" dirty="0" err="1"/>
              <a:t>optimiziranju</a:t>
            </a:r>
            <a:r>
              <a:rPr lang="en-US" sz="2000" dirty="0"/>
              <a:t> </a:t>
            </a:r>
            <a:r>
              <a:rPr lang="en-US" sz="2000" dirty="0" err="1"/>
              <a:t>dodele</a:t>
            </a:r>
            <a:r>
              <a:rPr lang="en-US" sz="2000" dirty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sr-Latn-RS" sz="2000" dirty="0"/>
              <a:t>faktora</a:t>
            </a:r>
            <a:r>
              <a:rPr lang="en-US" sz="2000" dirty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</a:t>
            </a:r>
            <a:r>
              <a:rPr lang="en-US" sz="2000" dirty="0" err="1"/>
              <a:t>poboljšava</a:t>
            </a:r>
            <a:r>
              <a:rPr lang="en-US" sz="2000" dirty="0"/>
              <a:t> moral </a:t>
            </a:r>
            <a:r>
              <a:rPr lang="en-US" sz="2000" dirty="0" err="1"/>
              <a:t>zaposleni</a:t>
            </a:r>
            <a:r>
              <a:rPr lang="sr-Latn-RS" sz="2000" dirty="0"/>
              <a:t>h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Bolji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odnosi</a:t>
            </a:r>
            <a:r>
              <a:rPr lang="en-US" sz="2000" b="1" dirty="0">
                <a:solidFill>
                  <a:srgbClr val="1065AB"/>
                </a:solidFill>
              </a:rPr>
              <a:t> s </a:t>
            </a:r>
            <a:r>
              <a:rPr lang="en-US" sz="2000" b="1" dirty="0" err="1">
                <a:solidFill>
                  <a:srgbClr val="1065AB"/>
                </a:solidFill>
              </a:rPr>
              <a:t>kupcima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dobavljačima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vodi</a:t>
            </a:r>
            <a:r>
              <a:rPr lang="en-US" sz="2000" dirty="0"/>
              <a:t> do </a:t>
            </a:r>
            <a:r>
              <a:rPr lang="en-US" sz="2000" dirty="0" err="1"/>
              <a:t>poboljšanog</a:t>
            </a:r>
            <a:r>
              <a:rPr lang="en-US" sz="2000" dirty="0"/>
              <a:t> </a:t>
            </a:r>
            <a:r>
              <a:rPr lang="en-US" sz="2000" dirty="0" err="1"/>
              <a:t>ispunjavanja</a:t>
            </a:r>
            <a:r>
              <a:rPr lang="en-US" sz="2000" dirty="0"/>
              <a:t> </a:t>
            </a:r>
            <a:r>
              <a:rPr lang="en-US" sz="2000" dirty="0" err="1"/>
              <a:t>narudžbi</a:t>
            </a:r>
            <a:r>
              <a:rPr lang="sr-Latn-RS" sz="2000" dirty="0"/>
              <a:t>na</a:t>
            </a:r>
            <a:r>
              <a:rPr lang="en-US" sz="2000" dirty="0"/>
              <a:t> i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, </a:t>
            </a:r>
            <a:r>
              <a:rPr lang="en-US" sz="2000" dirty="0" err="1"/>
              <a:t>povećavajući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i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 s </a:t>
            </a:r>
            <a:r>
              <a:rPr lang="en-US" sz="2000" dirty="0" err="1"/>
              <a:t>dobavljačima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tehnološki napredak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Automati</a:t>
            </a:r>
            <a:r>
              <a:rPr lang="sr-Latn-RS" sz="2000" b="1" dirty="0">
                <a:solidFill>
                  <a:srgbClr val="1065AB"/>
                </a:solidFill>
              </a:rPr>
              <a:t>zovan</a:t>
            </a:r>
            <a:r>
              <a:rPr lang="en-US" sz="2000" b="1" dirty="0">
                <a:solidFill>
                  <a:srgbClr val="1065AB"/>
                </a:solidFill>
              </a:rPr>
              <a:t>i </a:t>
            </a:r>
            <a:r>
              <a:rPr lang="en-US" sz="2000" b="1" dirty="0" err="1">
                <a:solidFill>
                  <a:srgbClr val="1065AB"/>
                </a:solidFill>
              </a:rPr>
              <a:t>alati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komisioniranje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glasovno</a:t>
            </a:r>
            <a:r>
              <a:rPr lang="en-US" sz="2000" dirty="0"/>
              <a:t> </a:t>
            </a:r>
            <a:r>
              <a:rPr lang="en-US" sz="2000" dirty="0" err="1"/>
              <a:t>automatiz</a:t>
            </a:r>
            <a:r>
              <a:rPr lang="sr-Latn-RS" sz="2000" dirty="0"/>
              <a:t>ovan</a:t>
            </a:r>
            <a:r>
              <a:rPr lang="en-US" sz="2000" dirty="0"/>
              <a:t>o </a:t>
            </a:r>
            <a:r>
              <a:rPr lang="en-US" sz="2000" dirty="0" err="1"/>
              <a:t>komisioniranje</a:t>
            </a:r>
            <a:r>
              <a:rPr lang="en-US" sz="2000" dirty="0"/>
              <a:t>, </a:t>
            </a:r>
            <a:r>
              <a:rPr lang="en-US" sz="2000" dirty="0" err="1"/>
              <a:t>robotsko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 i s</a:t>
            </a:r>
            <a:r>
              <a:rPr lang="sr-Latn-RS" sz="2000" dirty="0"/>
              <a:t>istem</a:t>
            </a:r>
            <a:r>
              <a:rPr lang="en-US" sz="2000" dirty="0"/>
              <a:t>i pick-to-light,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sofisticiranim</a:t>
            </a:r>
            <a:r>
              <a:rPr lang="en-US" sz="2000" dirty="0"/>
              <a:t> </a:t>
            </a:r>
            <a:r>
              <a:rPr lang="en-US" sz="2000" dirty="0" err="1"/>
              <a:t>crtičnim</a:t>
            </a:r>
            <a:r>
              <a:rPr lang="en-US" sz="2000" dirty="0"/>
              <a:t> </a:t>
            </a:r>
            <a:r>
              <a:rPr lang="en-US" sz="2000" dirty="0" err="1"/>
              <a:t>kodiranjem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Automatski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vođena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vozila</a:t>
            </a:r>
            <a:r>
              <a:rPr lang="en-US" sz="2000" b="1" dirty="0">
                <a:solidFill>
                  <a:srgbClr val="1065AB"/>
                </a:solidFill>
              </a:rPr>
              <a:t> (AGV) </a:t>
            </a:r>
            <a:r>
              <a:rPr lang="en-US" sz="2000" dirty="0"/>
              <a:t>-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skladištenja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preuzimanja</a:t>
            </a:r>
            <a:r>
              <a:rPr lang="en-US" sz="2000" dirty="0"/>
              <a:t>, </a:t>
            </a:r>
            <a:r>
              <a:rPr lang="en-US" sz="2000" dirty="0" err="1"/>
              <a:t>ključne</a:t>
            </a:r>
            <a:r>
              <a:rPr lang="en-US" sz="2000" dirty="0"/>
              <a:t> za </a:t>
            </a:r>
            <a:r>
              <a:rPr lang="en-US" sz="2000" dirty="0" err="1"/>
              <a:t>zadatke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paleta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regala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kontejnerima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automatizacija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prijema</a:t>
            </a:r>
            <a:r>
              <a:rPr lang="en-US" sz="2000" dirty="0"/>
              <a:t>,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Internet </a:t>
            </a:r>
            <a:r>
              <a:rPr lang="en-US" sz="2000" b="1" dirty="0" err="1">
                <a:solidFill>
                  <a:srgbClr val="1065AB"/>
                </a:solidFill>
              </a:rPr>
              <a:t>stvari</a:t>
            </a:r>
            <a:r>
              <a:rPr lang="en-US" sz="2000" b="1" dirty="0">
                <a:solidFill>
                  <a:srgbClr val="1065AB"/>
                </a:solidFill>
              </a:rPr>
              <a:t> (IoT) </a:t>
            </a:r>
            <a:r>
              <a:rPr lang="en-US" sz="2000" dirty="0"/>
              <a:t>- </a:t>
            </a:r>
            <a:r>
              <a:rPr lang="en-US" sz="2000" dirty="0" err="1"/>
              <a:t>integracijom</a:t>
            </a:r>
            <a:r>
              <a:rPr lang="en-US" sz="2000" dirty="0"/>
              <a:t> IoT-a, </a:t>
            </a:r>
            <a:r>
              <a:rPr lang="en-US" sz="2000" dirty="0" err="1"/>
              <a:t>razni</a:t>
            </a:r>
            <a:r>
              <a:rPr lang="en-US" sz="2000" dirty="0"/>
              <a:t> </a:t>
            </a:r>
            <a:r>
              <a:rPr lang="en-US" sz="2000" dirty="0" err="1"/>
              <a:t>automatiz</a:t>
            </a:r>
            <a:r>
              <a:rPr lang="sr-Latn-RS" sz="2000" dirty="0"/>
              <a:t>ovani</a:t>
            </a:r>
            <a:r>
              <a:rPr lang="en-US" sz="2000" dirty="0"/>
              <a:t> i </a:t>
            </a:r>
            <a:r>
              <a:rPr lang="en-US" sz="2000" dirty="0" err="1"/>
              <a:t>ručni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kontro</a:t>
            </a:r>
            <a:r>
              <a:rPr lang="sr-Latn-RS" sz="2000" dirty="0"/>
              <a:t>liš</a:t>
            </a:r>
            <a:r>
              <a:rPr lang="en-US" sz="2000" dirty="0"/>
              <a:t>u se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objedinjene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,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i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ispunjenja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Proširena</a:t>
            </a:r>
            <a:r>
              <a:rPr lang="en-US" sz="2000" b="1" dirty="0">
                <a:solidFill>
                  <a:srgbClr val="1065AB"/>
                </a:solidFill>
              </a:rPr>
              <a:t> (AR) i </a:t>
            </a:r>
            <a:r>
              <a:rPr lang="en-US" sz="2000" b="1" dirty="0" err="1">
                <a:solidFill>
                  <a:srgbClr val="1065AB"/>
                </a:solidFill>
              </a:rPr>
              <a:t>virtualna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stvarnost</a:t>
            </a:r>
            <a:r>
              <a:rPr lang="en-US" sz="2000" b="1" dirty="0">
                <a:solidFill>
                  <a:srgbClr val="1065AB"/>
                </a:solidFill>
              </a:rPr>
              <a:t> (VR) </a:t>
            </a:r>
            <a:r>
              <a:rPr lang="en-US" sz="2000" dirty="0"/>
              <a:t>- AR </a:t>
            </a:r>
            <a:r>
              <a:rPr lang="en-US" sz="2000" dirty="0" err="1"/>
              <a:t>tehnologija</a:t>
            </a:r>
            <a:r>
              <a:rPr lang="en-US" sz="2000" dirty="0"/>
              <a:t>,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pametnih</a:t>
            </a:r>
            <a:r>
              <a:rPr lang="en-US" sz="2000" dirty="0"/>
              <a:t> </a:t>
            </a:r>
            <a:r>
              <a:rPr lang="en-US" sz="2000" dirty="0" err="1"/>
              <a:t>naoča</a:t>
            </a:r>
            <a:r>
              <a:rPr lang="sr-Latn-RS" sz="2000" dirty="0"/>
              <a:t>r</a:t>
            </a:r>
            <a:r>
              <a:rPr lang="en-US" sz="2000" dirty="0"/>
              <a:t>a,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preklapanja</a:t>
            </a:r>
            <a:r>
              <a:rPr lang="en-US" sz="2000" dirty="0"/>
              <a:t> up</a:t>
            </a:r>
            <a:r>
              <a:rPr lang="sr-Latn-RS" sz="2000" dirty="0"/>
              <a:t>utstava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u </a:t>
            </a:r>
            <a:r>
              <a:rPr lang="en-US" sz="2000" dirty="0" err="1"/>
              <a:t>skladišnom</a:t>
            </a:r>
            <a:r>
              <a:rPr lang="en-US" sz="2000" dirty="0"/>
              <a:t> </a:t>
            </a:r>
            <a:r>
              <a:rPr lang="en-US" sz="2000" dirty="0" err="1"/>
              <a:t>okruženju</a:t>
            </a:r>
            <a:r>
              <a:rPr lang="en-US" sz="2000" dirty="0"/>
              <a:t>, </a:t>
            </a:r>
            <a:r>
              <a:rPr lang="en-US" sz="2000" dirty="0" err="1"/>
              <a:t>pomažući</a:t>
            </a:r>
            <a:r>
              <a:rPr lang="en-US" sz="2000" dirty="0"/>
              <a:t> u </a:t>
            </a:r>
            <a:r>
              <a:rPr lang="en-US" sz="2000" dirty="0" err="1"/>
              <a:t>zadacima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navigacije</a:t>
            </a:r>
            <a:r>
              <a:rPr lang="en-US" sz="2000" dirty="0"/>
              <a:t> </a:t>
            </a:r>
            <a:r>
              <a:rPr lang="en-US" sz="2000" dirty="0" err="1"/>
              <a:t>rutom</a:t>
            </a:r>
            <a:r>
              <a:rPr lang="en-US" sz="2000" dirty="0"/>
              <a:t> i </a:t>
            </a:r>
            <a:r>
              <a:rPr lang="en-US" sz="2000" dirty="0" err="1"/>
              <a:t>lociranja</a:t>
            </a:r>
            <a:r>
              <a:rPr lang="en-US" sz="2000" dirty="0"/>
              <a:t> </a:t>
            </a:r>
            <a:r>
              <a:rPr lang="sr-Latn-RS" sz="2000" dirty="0"/>
              <a:t>kontejnera </a:t>
            </a:r>
            <a:r>
              <a:rPr lang="en-US" sz="2000" dirty="0" err="1"/>
              <a:t>bez</a:t>
            </a:r>
            <a:r>
              <a:rPr lang="en-US" sz="2000" dirty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. VR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obuku</a:t>
            </a:r>
            <a:r>
              <a:rPr lang="en-US" sz="2000" dirty="0"/>
              <a:t> i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operatera</a:t>
            </a:r>
            <a:r>
              <a:rPr lang="en-US" sz="2000" dirty="0"/>
              <a:t> vi</a:t>
            </a:r>
            <a:r>
              <a:rPr lang="sr-Latn-RS" sz="2000" dirty="0"/>
              <a:t>ljuškar</a:t>
            </a:r>
            <a:r>
              <a:rPr lang="en-US" sz="2000" dirty="0"/>
              <a:t>a i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Sistemi za planiranje resursa preduzeća</a:t>
            </a:r>
          </a:p>
          <a:p>
            <a:r>
              <a:rPr lang="pl-PL" sz="2000" dirty="0"/>
              <a:t>Troškovi ERP sistema</a:t>
            </a:r>
          </a:p>
          <a:p>
            <a:r>
              <a:rPr lang="pl-PL" sz="2000" dirty="0"/>
              <a:t>Trendovi ERP sistema</a:t>
            </a:r>
          </a:p>
          <a:p>
            <a:r>
              <a:rPr lang="pl-PL" sz="2000" dirty="0"/>
              <a:t>Sistemi upravljanja skladištem</a:t>
            </a:r>
          </a:p>
          <a:p>
            <a:r>
              <a:rPr lang="pl-PL" sz="2000" dirty="0"/>
              <a:t>Sistemi upravljanja prevozom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Sistemi za upravljanje transportom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kretanje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usklađenost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uštedeti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pošiljaka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usmeravanja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odaberu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kamiona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jeftinije</a:t>
            </a:r>
            <a:endParaRPr lang="hr-HR" sz="32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TMS koristi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Ušteda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smanjuje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administrativne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, </a:t>
            </a:r>
            <a:r>
              <a:rPr lang="en-US" sz="2000" dirty="0" err="1"/>
              <a:t>optimizirajući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kritične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u </a:t>
            </a:r>
            <a:r>
              <a:rPr lang="en-US" sz="2000" dirty="0" err="1"/>
              <a:t>transportni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sr-Latn-RS" sz="2000" dirty="0"/>
              <a:t>efikasnos</a:t>
            </a:r>
            <a:r>
              <a:rPr lang="en-US" sz="2000" dirty="0"/>
              <a:t>t </a:t>
            </a:r>
            <a:r>
              <a:rPr lang="en-US" sz="2000" dirty="0" err="1"/>
              <a:t>rute</a:t>
            </a:r>
            <a:r>
              <a:rPr lang="en-US" sz="2000" dirty="0"/>
              <a:t> i </a:t>
            </a:r>
            <a:r>
              <a:rPr lang="en-US" sz="2000" dirty="0" err="1"/>
              <a:t>praćenje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Veće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zadovoljstvo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kupaca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vreme</a:t>
            </a:r>
            <a:r>
              <a:rPr lang="en-US" sz="2000" dirty="0"/>
              <a:t> i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bolje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 i </a:t>
            </a:r>
            <a:r>
              <a:rPr lang="en-US" sz="2000" dirty="0" err="1"/>
              <a:t>postupke</a:t>
            </a:r>
            <a:r>
              <a:rPr lang="en-US" sz="2000" dirty="0"/>
              <a:t> </a:t>
            </a:r>
            <a:r>
              <a:rPr lang="en-US" sz="2000" dirty="0" err="1"/>
              <a:t>naplate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sr-Latn-RS" sz="2000" b="1" dirty="0">
                <a:solidFill>
                  <a:srgbClr val="1065AB"/>
                </a:solidFill>
              </a:rPr>
              <a:t>efikasn</a:t>
            </a:r>
            <a:r>
              <a:rPr lang="en-US" sz="2000" b="1" dirty="0" err="1">
                <a:solidFill>
                  <a:srgbClr val="1065AB"/>
                </a:solidFill>
              </a:rPr>
              <a:t>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ukupnu</a:t>
            </a:r>
            <a:r>
              <a:rPr lang="en-US" sz="2000" dirty="0"/>
              <a:t> </a:t>
            </a:r>
            <a:r>
              <a:rPr lang="sr-Latn-RS" sz="2000" dirty="0"/>
              <a:t>efikasnos</a:t>
            </a:r>
            <a:r>
              <a:rPr lang="en-US" sz="2000" dirty="0"/>
              <a:t>t </a:t>
            </a:r>
            <a:r>
              <a:rPr lang="en-US" sz="2000" dirty="0" err="1"/>
              <a:t>transportnih</a:t>
            </a:r>
            <a:r>
              <a:rPr lang="en-US" sz="2000" dirty="0"/>
              <a:t> </a:t>
            </a:r>
            <a:r>
              <a:rPr lang="en-US" sz="2000" dirty="0" err="1"/>
              <a:t>operacija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donošenje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odluka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nudi</a:t>
            </a:r>
            <a:r>
              <a:rPr lang="en-US" sz="2000" dirty="0"/>
              <a:t> v</a:t>
            </a:r>
            <a:r>
              <a:rPr lang="sr-Latn-RS" sz="2000" dirty="0"/>
              <a:t>r</a:t>
            </a:r>
            <a:r>
              <a:rPr lang="en-US" sz="2000" dirty="0" err="1"/>
              <a:t>edne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informi</a:t>
            </a:r>
            <a:r>
              <a:rPr lang="sr-Latn-RS" sz="2000" dirty="0"/>
              <a:t>s</a:t>
            </a:r>
            <a:r>
              <a:rPr lang="en-US" sz="2000" dirty="0" err="1"/>
              <a:t>ano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u </a:t>
            </a:r>
            <a:r>
              <a:rPr lang="en-US" sz="2000" dirty="0" err="1"/>
              <a:t>upravljanju</a:t>
            </a:r>
            <a:r>
              <a:rPr lang="en-US" sz="2000" dirty="0"/>
              <a:t> </a:t>
            </a:r>
            <a:r>
              <a:rPr lang="en-US" sz="2000" dirty="0" err="1"/>
              <a:t>prevozom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3" name="Picture 2" descr="A diagram of a company enterprise&#10;&#10;Description automatically generated">
            <a:extLst>
              <a:ext uri="{FF2B5EF4-FFF2-40B4-BE49-F238E27FC236}">
                <a16:creationId xmlns:a16="http://schemas.microsoft.com/office/drawing/2014/main" id="{CD1400A3-9468-DC9D-2CCF-25A5920F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481668"/>
            <a:ext cx="8438793" cy="4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(ERP),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(WMS) i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(TMS).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računovodstvo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posvećen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performansama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Planiranje resursa preduzeća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Osnovna zamisao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integrišući različite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delov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(kao što su računovodstvo, nabavka, prodaja, proizvodnja itd.) i procese u jedinstveni sistem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početku su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bila podeljena u različite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delove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visno od funkcija koje su obavljale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deo 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delovao izolovano na način da je imao vlastiti sistem prikupljanja i analize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se organizacije posmatraju kao jedan sistem, a svi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delovi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njegovi podsistemi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 dele istu, centralizovanu bazu podataka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sustavi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3A7C598A-6EBB-8769-9302-5253E846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5" y="1359217"/>
            <a:ext cx="4333690" cy="50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 sistemi koji kombinuju i organizuju podatke iz različitih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delova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unutar organizacije kako bi stvorili jedinstveni, sveobuhvatni sistem koji služi potrebama celog preduzeća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kompleksno, modularno programsko rešenje koje integriše sve poslovne funkcije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pomaže u upravljanju poslovnim procesima i deli jedinstvenu bazu podataka za celi sistem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višefunkcionalni sistem koji automatizuje i integriše bitne poslovne operacije organizacije kako bi se maksimizirala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</a:p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mogu implementirati modul ili module ERP softvera bez potrebe za kupovinom i implementacijom kompletnog paketa jer je većina dovoljno fleksibilna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Prodaju</a:t>
            </a:r>
            <a:r>
              <a:rPr lang="en-US" sz="2000" dirty="0"/>
              <a:t> se u </a:t>
            </a:r>
            <a:r>
              <a:rPr lang="en-US" sz="2000" dirty="0" err="1"/>
              <a:t>modulima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sr-Latn-RS" sz="2000" dirty="0"/>
              <a:t>ovima</a:t>
            </a:r>
            <a:r>
              <a:rPr lang="en-US" sz="2000" dirty="0"/>
              <a:t>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programa</a:t>
            </a:r>
            <a:r>
              <a:rPr lang="en-US" sz="2000" dirty="0"/>
              <a:t> koji </a:t>
            </a:r>
            <a:r>
              <a:rPr lang="en-US" sz="2000" dirty="0" err="1"/>
              <a:t>obavljaju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s</a:t>
            </a:r>
            <a:r>
              <a:rPr lang="sr-Latn-RS" sz="2000" dirty="0"/>
              <a:t>istema</a:t>
            </a:r>
            <a:r>
              <a:rPr lang="en-US" sz="2000" dirty="0"/>
              <a:t> (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proizvodnja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en-US" sz="2000" dirty="0" err="1"/>
              <a:t>Moderni</a:t>
            </a:r>
            <a:r>
              <a:rPr lang="en-US" sz="2000" dirty="0"/>
              <a:t> ERP-</a:t>
            </a:r>
            <a:r>
              <a:rPr lang="en-US" sz="2000" dirty="0" err="1"/>
              <a:t>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fleksibilni</a:t>
            </a:r>
            <a:r>
              <a:rPr lang="en-US" sz="2000" dirty="0"/>
              <a:t> pa je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kupiti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pojedinačne</a:t>
            </a:r>
            <a:r>
              <a:rPr lang="en-US" sz="2000" dirty="0"/>
              <a:t> module</a:t>
            </a:r>
            <a:endParaRPr lang="hr-HR" sz="2000" dirty="0"/>
          </a:p>
          <a:p>
            <a:r>
              <a:rPr lang="en-US" sz="2000" dirty="0" err="1"/>
              <a:t>Ključni</a:t>
            </a:r>
            <a:r>
              <a:rPr lang="en-US" sz="2000" dirty="0"/>
              <a:t> ERP moduli: </a:t>
            </a:r>
            <a:r>
              <a:rPr lang="en-US" sz="2000" dirty="0" err="1"/>
              <a:t>finan</a:t>
            </a:r>
            <a:r>
              <a:rPr lang="sr-Latn-RS" sz="2000" dirty="0"/>
              <a:t>s</a:t>
            </a:r>
            <a:r>
              <a:rPr lang="en-US" sz="2000" dirty="0" err="1"/>
              <a:t>ije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ljudskim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r>
              <a:rPr lang="en-US" sz="2000" dirty="0"/>
              <a:t> i </a:t>
            </a:r>
            <a:r>
              <a:rPr lang="en-US" sz="2000" dirty="0" err="1"/>
              <a:t>logistika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pods</a:t>
            </a:r>
            <a:r>
              <a:rPr lang="sr-Latn-RS" sz="2000" dirty="0"/>
              <a:t>istemima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en-US" sz="2000" dirty="0" err="1"/>
              <a:t>Sastoji</a:t>
            </a:r>
            <a:r>
              <a:rPr lang="en-US" sz="2000" dirty="0"/>
              <a:t> se od </a:t>
            </a:r>
            <a:r>
              <a:rPr lang="en-US" sz="2000" dirty="0" err="1"/>
              <a:t>nekoliko</a:t>
            </a:r>
            <a:r>
              <a:rPr lang="en-US" sz="2000" dirty="0"/>
              <a:t> mil</a:t>
            </a:r>
            <a:r>
              <a:rPr lang="sr-Latn-RS" sz="2000" dirty="0"/>
              <a:t>io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linija</a:t>
            </a:r>
            <a:r>
              <a:rPr lang="en-US" sz="2000" dirty="0"/>
              <a:t> </a:t>
            </a:r>
            <a:r>
              <a:rPr lang="en-US" sz="2000" dirty="0" err="1"/>
              <a:t>programskog</a:t>
            </a:r>
            <a:r>
              <a:rPr lang="en-US" sz="2000" dirty="0"/>
              <a:t> </a:t>
            </a:r>
            <a:r>
              <a:rPr lang="en-US" sz="2000" dirty="0" err="1"/>
              <a:t>koda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sr-Latn-RS" dirty="0"/>
              <a:t>kompanij</a:t>
            </a:r>
            <a:r>
              <a:rPr lang="en-US" dirty="0"/>
              <a:t>e </a:t>
            </a:r>
            <a:r>
              <a:rPr lang="en-US" dirty="0" err="1"/>
              <a:t>biraju</a:t>
            </a:r>
            <a:r>
              <a:rPr lang="en-US" dirty="0"/>
              <a:t> 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problema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nerešenih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pitanja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ERP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pomoći</a:t>
            </a:r>
            <a:r>
              <a:rPr lang="en-US" sz="2000" dirty="0"/>
              <a:t> u </a:t>
            </a:r>
            <a:r>
              <a:rPr lang="en-US" sz="2000" dirty="0" err="1"/>
              <a:t>poslovnom</a:t>
            </a:r>
            <a:r>
              <a:rPr lang="en-US" sz="2000" dirty="0"/>
              <a:t> </a:t>
            </a:r>
            <a:r>
              <a:rPr lang="en-US" sz="2000" dirty="0" err="1"/>
              <a:t>odlučivanju</a:t>
            </a:r>
            <a:r>
              <a:rPr lang="en-US" sz="2000" dirty="0"/>
              <a:t>, </a:t>
            </a:r>
            <a:r>
              <a:rPr lang="en-US" sz="2000" dirty="0" err="1"/>
              <a:t>izv</a:t>
            </a:r>
            <a:r>
              <a:rPr lang="sr-Latn-RS" sz="2000" dirty="0"/>
              <a:t>eštavanju</a:t>
            </a:r>
            <a:r>
              <a:rPr lang="en-US" sz="2000" dirty="0"/>
              <a:t>, </a:t>
            </a:r>
            <a:r>
              <a:rPr lang="en-US" sz="2000" dirty="0" err="1"/>
              <a:t>predviđanju</a:t>
            </a:r>
            <a:r>
              <a:rPr lang="en-US" sz="2000" dirty="0"/>
              <a:t>...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Promena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poslovnog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modela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trenutni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novi </a:t>
            </a:r>
            <a:r>
              <a:rPr lang="en-US" sz="2000" dirty="0" err="1"/>
              <a:t>poslovni</a:t>
            </a:r>
            <a:r>
              <a:rPr lang="en-US" sz="2000" dirty="0"/>
              <a:t> model </a:t>
            </a:r>
            <a:r>
              <a:rPr lang="sr-Latn-RS" sz="2000" dirty="0"/>
              <a:t>kompanije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Želja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rastom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postojeći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Potreba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naprednim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funkcionalnostima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različitih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s</a:t>
            </a:r>
            <a:r>
              <a:rPr lang="sr-Latn-RS" sz="2000" b="1" dirty="0">
                <a:solidFill>
                  <a:srgbClr val="1065AB"/>
                </a:solidFill>
              </a:rPr>
              <a:t>istema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isto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Nepošt</a:t>
            </a:r>
            <a:r>
              <a:rPr lang="sr-Latn-RS" sz="2000" b="1" dirty="0">
                <a:solidFill>
                  <a:srgbClr val="1065AB"/>
                </a:solidFill>
              </a:rPr>
              <a:t>o</a:t>
            </a:r>
            <a:r>
              <a:rPr lang="en-US" sz="2000" b="1" dirty="0" err="1">
                <a:solidFill>
                  <a:srgbClr val="1065AB"/>
                </a:solidFill>
              </a:rPr>
              <a:t>vanje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zakona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propisa</a:t>
            </a:r>
            <a:r>
              <a:rPr lang="en-US" sz="2000" b="1" dirty="0">
                <a:solidFill>
                  <a:srgbClr val="1065AB"/>
                </a:solidFill>
              </a:rPr>
              <a:t>...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ERP </a:t>
            </a:r>
            <a:r>
              <a:rPr lang="en-US" sz="2000" b="1" dirty="0" err="1">
                <a:solidFill>
                  <a:srgbClr val="1065AB"/>
                </a:solidFill>
              </a:rPr>
              <a:t>softveri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imaju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višejezične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viševalutne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mogućnosti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tj</a:t>
            </a:r>
            <a:r>
              <a:rPr lang="en-US" sz="2000" b="1" dirty="0">
                <a:solidFill>
                  <a:srgbClr val="1065AB"/>
                </a:solidFill>
              </a:rPr>
              <a:t>. </a:t>
            </a:r>
            <a:r>
              <a:rPr lang="en-US" sz="2000" b="1" dirty="0" err="1">
                <a:solidFill>
                  <a:srgbClr val="1065AB"/>
                </a:solidFill>
              </a:rPr>
              <a:t>prikladni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globalno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tržište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prednosti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izvršno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nivou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operativnih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sučelje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moduli u ERP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izgledaju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funkcioni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Skalabilnost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rski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bržu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nedostaci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dugotrajna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SAP i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obučen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73FE4-638D-4F18-AA33-A32BBD806E83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2028</Words>
  <Application>Microsoft Office PowerPoint</Application>
  <PresentationFormat>Widescreen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Tahoma</vt:lpstr>
      <vt:lpstr>Motyw pakietu Office</vt:lpstr>
      <vt:lpstr>Poslovna inteligencija</vt:lpstr>
      <vt:lpstr>Sadržaj</vt:lpstr>
      <vt:lpstr>ERP</vt:lpstr>
      <vt:lpstr>ERP sustavi</vt:lpstr>
      <vt:lpstr>ERP</vt:lpstr>
      <vt:lpstr>ERP</vt:lpstr>
      <vt:lpstr>Zašto kompanije biraju ERP?</vt:lpstr>
      <vt:lpstr>ERP prednosti</vt:lpstr>
      <vt:lpstr>ERP nedostaci</vt:lpstr>
      <vt:lpstr>ERP</vt:lpstr>
      <vt:lpstr>Najkritičnija pitanja u implementaciji ERP-a</vt:lpstr>
      <vt:lpstr>Troškovi ERP sustava</vt:lpstr>
      <vt:lpstr>Troškovi ERP sustava</vt:lpstr>
      <vt:lpstr>Odabir cjenovnog modela</vt:lpstr>
      <vt:lpstr>Odabir cjenovnog modela</vt:lpstr>
      <vt:lpstr>ERP trendovi</vt:lpstr>
      <vt:lpstr>Sistem upravljanja skladištem</vt:lpstr>
      <vt:lpstr>WMS koristi (SAP, n.d.)</vt:lpstr>
      <vt:lpstr>WMS tehnološki napredak</vt:lpstr>
      <vt:lpstr>Sistemi za upravljanje transportom</vt:lpstr>
      <vt:lpstr>TMS koristi</vt:lpstr>
      <vt:lpstr>ERP vs. WMS vs. TMS</vt:lpstr>
      <vt:lpstr>Zaključak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22</cp:revision>
  <dcterms:created xsi:type="dcterms:W3CDTF">2023-07-06T12:09:08Z</dcterms:created>
  <dcterms:modified xsi:type="dcterms:W3CDTF">2025-11-07T09:37:09Z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