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Ex2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Ex3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</p:sldMasterIdLst>
  <p:sldIdLst>
    <p:sldId id="256" r:id="rId6"/>
    <p:sldId id="264" r:id="rId7"/>
    <p:sldId id="284" r:id="rId8"/>
    <p:sldId id="281" r:id="rId9"/>
    <p:sldId id="282" r:id="rId10"/>
    <p:sldId id="286" r:id="rId11"/>
    <p:sldId id="287" r:id="rId12"/>
    <p:sldId id="276" r:id="rId13"/>
    <p:sldId id="267" r:id="rId14"/>
    <p:sldId id="261" r:id="rId15"/>
    <p:sldId id="268" r:id="rId16"/>
    <p:sldId id="269" r:id="rId17"/>
    <p:sldId id="270" r:id="rId18"/>
    <p:sldId id="277" r:id="rId19"/>
    <p:sldId id="271" r:id="rId20"/>
    <p:sldId id="272" r:id="rId21"/>
    <p:sldId id="273" r:id="rId22"/>
    <p:sldId id="274" r:id="rId23"/>
    <p:sldId id="275" r:id="rId24"/>
    <p:sldId id="285" r:id="rId25"/>
    <p:sldId id="262" r:id="rId26"/>
    <p:sldId id="279" r:id="rId27"/>
    <p:sldId id="280" r:id="rId28"/>
    <p:sldId id="278" r:id="rId29"/>
    <p:sldId id="266" r:id="rId30"/>
    <p:sldId id="335" r:id="rId31"/>
    <p:sldId id="263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065AB"/>
    <a:srgbClr val="4472C4"/>
    <a:srgbClr val="7E898A"/>
    <a:srgbClr val="BA4C4C"/>
    <a:srgbClr val="B9B9B9"/>
    <a:srgbClr val="8ABD51"/>
    <a:srgbClr val="45455B"/>
    <a:srgbClr val="595959"/>
    <a:srgbClr val="6A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95" d="100"/>
          <a:sy n="95" d="100"/>
        </p:scale>
        <p:origin x="19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adato\Downloads\Zeszyt1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C:\Users\adato\Downloads\Zeszy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Podsumowanie!$W$4</c:f>
              <c:strCache>
                <c:ptCount val="1"/>
                <c:pt idx="0">
                  <c:v>Oddelek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Podsumowanie!$X$4:$AA$4</c:f>
              <c:numCache>
                <c:formatCode>General</c:formatCode>
                <c:ptCount val="4"/>
                <c:pt idx="0">
                  <c:v>177</c:v>
                </c:pt>
                <c:pt idx="1">
                  <c:v>157</c:v>
                </c:pt>
                <c:pt idx="2">
                  <c:v>160</c:v>
                </c:pt>
                <c:pt idx="3">
                  <c:v>150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0-3474-4C17-9FEF-1F06E7E1D88E}"/>
            </c:ext>
          </c:extLst>
        </c:ser>
        <c:ser>
          <c:idx val="1"/>
          <c:order val="1"/>
          <c:tx>
            <c:strRef>
              <c:f>Podsumowanie!$W$5</c:f>
              <c:strCache>
                <c:ptCount val="1"/>
                <c:pt idx="0">
                  <c:v>Oddelek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Podsumowanie!$X$5:$AA$5</c:f>
              <c:numCache>
                <c:formatCode>General</c:formatCode>
                <c:ptCount val="4"/>
                <c:pt idx="0">
                  <c:v>188</c:v>
                </c:pt>
                <c:pt idx="1">
                  <c:v>161</c:v>
                </c:pt>
                <c:pt idx="2">
                  <c:v>150</c:v>
                </c:pt>
                <c:pt idx="3">
                  <c:v>172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1-3474-4C17-9FEF-1F06E7E1D88E}"/>
            </c:ext>
          </c:extLst>
        </c:ser>
        <c:ser>
          <c:idx val="2"/>
          <c:order val="2"/>
          <c:tx>
            <c:strRef>
              <c:f>Podsumowanie!$W$6</c:f>
              <c:strCache>
                <c:ptCount val="1"/>
                <c:pt idx="0">
                  <c:v>Oddelek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Podsumowanie!$X$6:$AA$6</c:f>
              <c:numCache>
                <c:formatCode>General</c:formatCode>
                <c:ptCount val="4"/>
                <c:pt idx="0">
                  <c:v>162</c:v>
                </c:pt>
                <c:pt idx="1">
                  <c:v>198</c:v>
                </c:pt>
                <c:pt idx="2">
                  <c:v>191</c:v>
                </c:pt>
                <c:pt idx="3">
                  <c:v>175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2-3474-4C17-9FEF-1F06E7E1D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364432"/>
        <c:axId val="1833850528"/>
      </c:barChart>
      <c:catAx>
        <c:axId val="481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50528"/>
        <c:crosses val="autoZero"/>
        <c:auto val="1"/>
        <c:lblAlgn val="ctr"/>
        <c:lblOffset val="100"/>
        <c:noMultiLvlLbl val="0"/>
      </c:catAx>
      <c:valAx>
        <c:axId val="18338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1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Podsumowanie!$W$4</c:f>
              <c:strCache>
                <c:ptCount val="1"/>
                <c:pt idx="0">
                  <c:v>Oddelek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Podsumowanie!$X$4:$AA$4</c:f>
              <c:numCache>
                <c:formatCode>General</c:formatCode>
                <c:ptCount val="4"/>
                <c:pt idx="0">
                  <c:v>177</c:v>
                </c:pt>
                <c:pt idx="1">
                  <c:v>157</c:v>
                </c:pt>
                <c:pt idx="2">
                  <c:v>160</c:v>
                </c:pt>
                <c:pt idx="3">
                  <c:v>150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0-9F96-4DC8-A883-9A735FF8F191}"/>
            </c:ext>
          </c:extLst>
        </c:ser>
        <c:ser>
          <c:idx val="1"/>
          <c:order val="1"/>
          <c:tx>
            <c:strRef>
              <c:f>Podsumowanie!$W$5</c:f>
              <c:strCache>
                <c:ptCount val="1"/>
                <c:pt idx="0">
                  <c:v>Oddelek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Podsumowanie!$X$5:$AA$5</c:f>
              <c:numCache>
                <c:formatCode>General</c:formatCode>
                <c:ptCount val="4"/>
                <c:pt idx="0">
                  <c:v>188</c:v>
                </c:pt>
                <c:pt idx="1">
                  <c:v>161</c:v>
                </c:pt>
                <c:pt idx="2">
                  <c:v>150</c:v>
                </c:pt>
                <c:pt idx="3">
                  <c:v>172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1-9F96-4DC8-A883-9A735FF8F191}"/>
            </c:ext>
          </c:extLst>
        </c:ser>
        <c:ser>
          <c:idx val="2"/>
          <c:order val="2"/>
          <c:tx>
            <c:strRef>
              <c:f>Podsumowanie!$W$6</c:f>
              <c:strCache>
                <c:ptCount val="1"/>
                <c:pt idx="0">
                  <c:v>Oddelek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Podsumowanie!$X$6:$AA$6</c:f>
              <c:numCache>
                <c:formatCode>General</c:formatCode>
                <c:ptCount val="4"/>
                <c:pt idx="0">
                  <c:v>162</c:v>
                </c:pt>
                <c:pt idx="1">
                  <c:v>198</c:v>
                </c:pt>
                <c:pt idx="2">
                  <c:v>191</c:v>
                </c:pt>
                <c:pt idx="3">
                  <c:v>175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2-9F96-4DC8-A883-9A735FF8F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81364432"/>
        <c:axId val="1833850528"/>
      </c:barChart>
      <c:catAx>
        <c:axId val="481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50528"/>
        <c:crosses val="autoZero"/>
        <c:auto val="1"/>
        <c:lblAlgn val="ctr"/>
        <c:lblOffset val="100"/>
        <c:noMultiLvlLbl val="0"/>
      </c:catAx>
      <c:valAx>
        <c:axId val="18338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1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Podsumowanie!$AB$3</c:f>
              <c:strCache>
                <c:ptCount val="1"/>
                <c:pt idx="0">
                  <c:v>Suma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1-E585-409B-BD3F-888F7F65FF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3-E585-409B-BD3F-888F7F65FF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5-E585-409B-BD3F-888F7F65FF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5="http://schemas.microsoft.com/office/drawing/2012/chart" uri="{CE6537A1-D6FC-4f65-9D91-7224C49458BB}"/>
            </c:extLst>
          </c:dLbls>
          <c:cat>
            <c:strRef>
              <c:f>Podsumowanie!$W$4:$W$6</c:f>
              <c:strCache>
                <c:ptCount val="3"/>
                <c:pt idx="0">
                  <c:v>Oddelek 1</c:v>
                </c:pt>
                <c:pt idx="1">
                  <c:v>Oddelek 2</c:v>
                </c:pt>
                <c:pt idx="2">
                  <c:v>Oddelek 3</c:v>
                </c:pt>
              </c:strCache>
            </c:strRef>
          </c:cat>
          <c:val>
            <c:numRef>
              <c:f>Podsumowanie!$AB$4:$AB$6</c:f>
              <c:numCache>
                <c:formatCode>General</c:formatCode>
                <c:ptCount val="3"/>
                <c:pt idx="0">
                  <c:v>644</c:v>
                </c:pt>
                <c:pt idx="1">
                  <c:v>671</c:v>
                </c:pt>
                <c:pt idx="2">
                  <c:v>726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6-E585-409B-BD3F-888F7F65FF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90041485544618E-2"/>
          <c:y val="6.1921780526856464E-2"/>
          <c:w val="0.94243463581438958"/>
          <c:h val="0.8371063363121548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forward val="3"/>
            <c:dispRSqr val="0"/>
            <c:dispEq val="1"/>
            <c:trendlineLbl>
              <c:layout>
                <c:manualLayout>
                  <c:x val="-6.795836515833456E-2"/>
                  <c:y val="2.250187246813616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trendlineLbl>
          </c:trendline>
          <c:val>
            <c:numRef>
              <c:f>PL!$I$25:$T$25</c:f>
              <c:numCache>
                <c:formatCode>General</c:formatCode>
                <c:ptCount val="12"/>
                <c:pt idx="0">
                  <c:v>111</c:v>
                </c:pt>
                <c:pt idx="1">
                  <c:v>137</c:v>
                </c:pt>
                <c:pt idx="2">
                  <c:v>153</c:v>
                </c:pt>
                <c:pt idx="3">
                  <c:v>170</c:v>
                </c:pt>
                <c:pt idx="4">
                  <c:v>187</c:v>
                </c:pt>
                <c:pt idx="5">
                  <c:v>214</c:v>
                </c:pt>
                <c:pt idx="6">
                  <c:v>246</c:v>
                </c:pt>
                <c:pt idx="7">
                  <c:v>274</c:v>
                </c:pt>
                <c:pt idx="8">
                  <c:v>289</c:v>
                </c:pt>
                <c:pt idx="9">
                  <c:v>321</c:v>
                </c:pt>
                <c:pt idx="10">
                  <c:v>350</c:v>
                </c:pt>
                <c:pt idx="11">
                  <c:v>446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5="http://schemas.microsoft.com/office/drawing/2012/chart" uri="{02D57815-91ED-43cb-92C2-25804820EDAC}">
              <c15:filteredCategoryTitle>
                <c15:cat>
                  <c:multiLvlStrRef>
                    <c:extLst xmlns:mc="http://schemas.openxmlformats.org/markup-compatibility/2006" xmlns:c14="http://schemas.microsoft.com/office/drawing/2007/8/2/chart" xmlns:c16="http://schemas.microsoft.com/office/drawing/2014/chart">
                      <c:ext uri="{02D57815-91ED-43cb-92C2-25804820EDAC}">
                        <c15:formulaRef>
                          <c15:sqref>PL!#REF!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B84B-4E8D-BEBA-D7D473079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0106176"/>
        <c:axId val="404542064"/>
      </c:lineChart>
      <c:catAx>
        <c:axId val="19801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542064"/>
        <c:crosses val="autoZero"/>
        <c:auto val="1"/>
        <c:lblAlgn val="ctr"/>
        <c:lblOffset val="100"/>
        <c:noMultiLvlLbl val="0"/>
      </c:catAx>
      <c:valAx>
        <c:axId val="40454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8010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ENG!$W$4</c:f>
              <c:strCache>
                <c:ptCount val="1"/>
                <c:pt idx="0">
                  <c:v>Začetna cena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ENG!$W$5:$W$16</c:f>
              <c:numCache>
                <c:formatCode>General</c:formatCode>
                <c:ptCount val="12"/>
                <c:pt idx="0">
                  <c:v>113</c:v>
                </c:pt>
                <c:pt idx="1">
                  <c:v>140</c:v>
                </c:pt>
                <c:pt idx="2">
                  <c:v>155</c:v>
                </c:pt>
                <c:pt idx="3">
                  <c:v>172</c:v>
                </c:pt>
                <c:pt idx="4">
                  <c:v>188</c:v>
                </c:pt>
                <c:pt idx="5">
                  <c:v>113</c:v>
                </c:pt>
                <c:pt idx="6">
                  <c:v>140</c:v>
                </c:pt>
                <c:pt idx="7">
                  <c:v>155</c:v>
                </c:pt>
                <c:pt idx="8">
                  <c:v>172</c:v>
                </c:pt>
                <c:pt idx="9">
                  <c:v>188</c:v>
                </c:pt>
                <c:pt idx="10">
                  <c:v>155</c:v>
                </c:pt>
                <c:pt idx="11">
                  <c:v>172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0-0D20-4A6B-95FE-A55544DC525F}"/>
            </c:ext>
          </c:extLst>
        </c:ser>
        <c:ser>
          <c:idx val="1"/>
          <c:order val="1"/>
          <c:tx>
            <c:strRef>
              <c:f>ENG!$X$4</c:f>
              <c:strCache>
                <c:ptCount val="1"/>
                <c:pt idx="0">
                  <c:v>Min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ENG!$X$5:$X$16</c:f>
              <c:numCache>
                <c:formatCode>General</c:formatCode>
                <c:ptCount val="12"/>
                <c:pt idx="0">
                  <c:v>111</c:v>
                </c:pt>
                <c:pt idx="1">
                  <c:v>137</c:v>
                </c:pt>
                <c:pt idx="2">
                  <c:v>153</c:v>
                </c:pt>
                <c:pt idx="3">
                  <c:v>170</c:v>
                </c:pt>
                <c:pt idx="4">
                  <c:v>187</c:v>
                </c:pt>
                <c:pt idx="5">
                  <c:v>111</c:v>
                </c:pt>
                <c:pt idx="6">
                  <c:v>137</c:v>
                </c:pt>
                <c:pt idx="7">
                  <c:v>153</c:v>
                </c:pt>
                <c:pt idx="8">
                  <c:v>170</c:v>
                </c:pt>
                <c:pt idx="9">
                  <c:v>187</c:v>
                </c:pt>
                <c:pt idx="10">
                  <c:v>153</c:v>
                </c:pt>
                <c:pt idx="11">
                  <c:v>170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1-0D20-4A6B-95FE-A55544DC525F}"/>
            </c:ext>
          </c:extLst>
        </c:ser>
        <c:ser>
          <c:idx val="2"/>
          <c:order val="2"/>
          <c:tx>
            <c:strRef>
              <c:f>ENG!$Y$4</c:f>
              <c:strCache>
                <c:ptCount val="1"/>
                <c:pt idx="0">
                  <c:v>Max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ENG!$Y$5:$Y$16</c:f>
              <c:numCache>
                <c:formatCode>General</c:formatCode>
                <c:ptCount val="12"/>
                <c:pt idx="0">
                  <c:v>150</c:v>
                </c:pt>
                <c:pt idx="1">
                  <c:v>150</c:v>
                </c:pt>
                <c:pt idx="2">
                  <c:v>164</c:v>
                </c:pt>
                <c:pt idx="3">
                  <c:v>184</c:v>
                </c:pt>
                <c:pt idx="4">
                  <c:v>202</c:v>
                </c:pt>
                <c:pt idx="5">
                  <c:v>150</c:v>
                </c:pt>
                <c:pt idx="6">
                  <c:v>150</c:v>
                </c:pt>
                <c:pt idx="7">
                  <c:v>164</c:v>
                </c:pt>
                <c:pt idx="8">
                  <c:v>184</c:v>
                </c:pt>
                <c:pt idx="9">
                  <c:v>202</c:v>
                </c:pt>
                <c:pt idx="10">
                  <c:v>164</c:v>
                </c:pt>
                <c:pt idx="11">
                  <c:v>184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2-0D20-4A6B-95FE-A55544DC525F}"/>
            </c:ext>
          </c:extLst>
        </c:ser>
        <c:ser>
          <c:idx val="3"/>
          <c:order val="3"/>
          <c:tx>
            <c:strRef>
              <c:f>ENG!$Z$4</c:f>
              <c:strCache>
                <c:ptCount val="1"/>
                <c:pt idx="0">
                  <c:v>Cena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ENG!$Z$5:$Z$16</c:f>
              <c:numCache>
                <c:formatCode>General</c:formatCode>
                <c:ptCount val="12"/>
                <c:pt idx="0">
                  <c:v>121</c:v>
                </c:pt>
                <c:pt idx="1">
                  <c:v>145</c:v>
                </c:pt>
                <c:pt idx="2">
                  <c:v>163</c:v>
                </c:pt>
                <c:pt idx="3">
                  <c:v>177</c:v>
                </c:pt>
                <c:pt idx="4">
                  <c:v>193</c:v>
                </c:pt>
                <c:pt idx="5">
                  <c:v>121</c:v>
                </c:pt>
                <c:pt idx="6">
                  <c:v>145</c:v>
                </c:pt>
                <c:pt idx="7">
                  <c:v>163</c:v>
                </c:pt>
                <c:pt idx="8">
                  <c:v>177</c:v>
                </c:pt>
                <c:pt idx="9">
                  <c:v>193</c:v>
                </c:pt>
                <c:pt idx="10">
                  <c:v>163</c:v>
                </c:pt>
                <c:pt idx="11">
                  <c:v>177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3-0D20-4A6B-95FE-A55544DC5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89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595617984"/>
        <c:axId val="393471839"/>
      </c:stockChart>
      <c:dateAx>
        <c:axId val="5956179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3471839"/>
        <c:crosses val="autoZero"/>
        <c:auto val="1"/>
        <c:lblOffset val="100"/>
        <c:baseTimeUnit val="days"/>
      </c:dateAx>
      <c:valAx>
        <c:axId val="39347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9561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ENG!$W$33</c:f>
              <c:strCache>
                <c:ptCount val="1"/>
                <c:pt idx="0">
                  <c:v>Dobavitelj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ENG!$V$34:$V$38</c:f>
              <c:strCache>
                <c:ptCount val="5"/>
                <c:pt idx="0">
                  <c:v>Cena</c:v>
                </c:pt>
                <c:pt idx="1">
                  <c:v>Kakovost</c:v>
                </c:pt>
                <c:pt idx="2">
                  <c:v>Pravočasnost</c:v>
                </c:pt>
                <c:pt idx="3">
                  <c:v>Finančno stanje</c:v>
                </c:pt>
                <c:pt idx="4">
                  <c:v>CSR</c:v>
                </c:pt>
              </c:strCache>
            </c:strRef>
          </c:cat>
          <c:val>
            <c:numRef>
              <c:f>ENG!$W$34:$W$38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0-1E78-40BE-8224-AB5BAE899C2F}"/>
            </c:ext>
          </c:extLst>
        </c:ser>
        <c:ser>
          <c:idx val="1"/>
          <c:order val="1"/>
          <c:tx>
            <c:strRef>
              <c:f>ENG!$X$33</c:f>
              <c:strCache>
                <c:ptCount val="1"/>
                <c:pt idx="0">
                  <c:v>Dobavitelj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ENG!$V$34:$V$38</c:f>
              <c:strCache>
                <c:ptCount val="5"/>
                <c:pt idx="0">
                  <c:v>Cena</c:v>
                </c:pt>
                <c:pt idx="1">
                  <c:v>Kakovost</c:v>
                </c:pt>
                <c:pt idx="2">
                  <c:v>Pravočasnost</c:v>
                </c:pt>
                <c:pt idx="3">
                  <c:v>Finančno stanje</c:v>
                </c:pt>
                <c:pt idx="4">
                  <c:v>CSR</c:v>
                </c:pt>
              </c:strCache>
            </c:strRef>
          </c:cat>
          <c:val>
            <c:numRef>
              <c:f>ENG!$X$34:$X$38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1-1E78-40BE-8224-AB5BAE899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1140384"/>
        <c:axId val="2113836767"/>
      </c:radarChart>
      <c:catAx>
        <c:axId val="4911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3836767"/>
        <c:crosses val="autoZero"/>
        <c:auto val="1"/>
        <c:lblAlgn val="ctr"/>
        <c:lblOffset val="100"/>
        <c:noMultiLvlLbl val="0"/>
      </c:catAx>
      <c:valAx>
        <c:axId val="211383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114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ENG!$G$7</c:f>
              <c:strCache>
                <c:ptCount val="1"/>
                <c:pt idx="0">
                  <c:v>Prodaja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ENG!$H$4:$S$4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Avgust</c:v>
                </c:pt>
                <c:pt idx="8">
                  <c:v>september</c:v>
                </c:pt>
                <c:pt idx="9">
                  <c:v>Oktober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ENG!$H$7:$S$7</c:f>
              <c:numCache>
                <c:formatCode>General</c:formatCode>
                <c:ptCount val="12"/>
                <c:pt idx="0">
                  <c:v>121</c:v>
                </c:pt>
                <c:pt idx="1">
                  <c:v>145</c:v>
                </c:pt>
                <c:pt idx="2">
                  <c:v>163</c:v>
                </c:pt>
                <c:pt idx="3">
                  <c:v>177</c:v>
                </c:pt>
                <c:pt idx="4">
                  <c:v>193</c:v>
                </c:pt>
                <c:pt idx="5">
                  <c:v>216</c:v>
                </c:pt>
                <c:pt idx="6">
                  <c:v>250</c:v>
                </c:pt>
                <c:pt idx="7">
                  <c:v>275</c:v>
                </c:pt>
                <c:pt idx="8">
                  <c:v>290</c:v>
                </c:pt>
                <c:pt idx="9">
                  <c:v>330</c:v>
                </c:pt>
                <c:pt idx="10">
                  <c:v>360</c:v>
                </c:pt>
                <c:pt idx="11">
                  <c:v>450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0-6CD5-448D-9F96-F1BB11EA8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3278943"/>
        <c:axId val="5673359"/>
      </c:barChart>
      <c:lineChart>
        <c:grouping val="standard"/>
        <c:varyColors val="0"/>
        <c:ser>
          <c:idx val="1"/>
          <c:order val="1"/>
          <c:tx>
            <c:strRef>
              <c:f>ENG!$G$8</c:f>
              <c:strCache>
                <c:ptCount val="1"/>
                <c:pt idx="0">
                  <c:v>Dobičkonosnost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ENG!$H$4:$S$4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Avgust</c:v>
                </c:pt>
                <c:pt idx="8">
                  <c:v>september</c:v>
                </c:pt>
                <c:pt idx="9">
                  <c:v>Oktober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ENG!$H$8:$S$8</c:f>
              <c:numCache>
                <c:formatCode>0%</c:formatCode>
                <c:ptCount val="12"/>
                <c:pt idx="0">
                  <c:v>0.09</c:v>
                </c:pt>
                <c:pt idx="1">
                  <c:v>0.06</c:v>
                </c:pt>
                <c:pt idx="2">
                  <c:v>0.1</c:v>
                </c:pt>
                <c:pt idx="3">
                  <c:v>0.11</c:v>
                </c:pt>
                <c:pt idx="4">
                  <c:v>0.1</c:v>
                </c:pt>
                <c:pt idx="5">
                  <c:v>0.11</c:v>
                </c:pt>
                <c:pt idx="6">
                  <c:v>0.08</c:v>
                </c:pt>
                <c:pt idx="7">
                  <c:v>0.11</c:v>
                </c:pt>
                <c:pt idx="8">
                  <c:v>7.0000000000000007E-2</c:v>
                </c:pt>
                <c:pt idx="9">
                  <c:v>0.09</c:v>
                </c:pt>
                <c:pt idx="10">
                  <c:v>0.13</c:v>
                </c:pt>
                <c:pt idx="11">
                  <c:v>7.0000000000000007E-2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1-6CD5-448D-9F96-F1BB11EA8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281343"/>
        <c:axId val="5674351"/>
      </c:lineChart>
      <c:catAx>
        <c:axId val="82327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73359"/>
        <c:crosses val="autoZero"/>
        <c:auto val="1"/>
        <c:lblAlgn val="ctr"/>
        <c:lblOffset val="100"/>
        <c:noMultiLvlLbl val="0"/>
      </c:catAx>
      <c:valAx>
        <c:axId val="5673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3278943"/>
        <c:crosses val="autoZero"/>
        <c:crossBetween val="between"/>
      </c:valAx>
      <c:valAx>
        <c:axId val="5674351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3281343"/>
        <c:crosses val="max"/>
        <c:crossBetween val="between"/>
      </c:valAx>
      <c:catAx>
        <c:axId val="823281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743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Podsumowanie!$AQ$35:$AQ$84</cx:f>
        <cx:lvl ptCount="50">
          <cx:pt idx="0">Produkt 50</cx:pt>
          <cx:pt idx="1">Produkt 49</cx:pt>
          <cx:pt idx="2">Produkt 48</cx:pt>
          <cx:pt idx="3">Produkt 47</cx:pt>
          <cx:pt idx="4">Produkt 46</cx:pt>
          <cx:pt idx="5">Produkt 45</cx:pt>
          <cx:pt idx="6">Produkt 44</cx:pt>
          <cx:pt idx="7">Produkt 43</cx:pt>
          <cx:pt idx="8">Produkt 42</cx:pt>
          <cx:pt idx="9">Produkt 41</cx:pt>
          <cx:pt idx="10">Produkt 40</cx:pt>
          <cx:pt idx="11">Produkt 39</cx:pt>
          <cx:pt idx="12">Produkt 38</cx:pt>
          <cx:pt idx="13">Produkt 37</cx:pt>
          <cx:pt idx="14">Produkt 36</cx:pt>
          <cx:pt idx="15">Produkt 35</cx:pt>
          <cx:pt idx="16">Produkt 34</cx:pt>
          <cx:pt idx="17">Produkt 33</cx:pt>
          <cx:pt idx="18">Produkt 32</cx:pt>
          <cx:pt idx="19">Produkt 31</cx:pt>
          <cx:pt idx="20">Produkt 30</cx:pt>
          <cx:pt idx="21">Produkt 29</cx:pt>
          <cx:pt idx="22">Produkt 28</cx:pt>
          <cx:pt idx="23">Produkt 27</cx:pt>
          <cx:pt idx="24">Produkt 26</cx:pt>
          <cx:pt idx="25">Produkt 25</cx:pt>
          <cx:pt idx="26">Produkt 24</cx:pt>
          <cx:pt idx="27">Produkt 23</cx:pt>
          <cx:pt idx="28">Produkt 22</cx:pt>
          <cx:pt idx="29">Produkt 21</cx:pt>
          <cx:pt idx="30">Produkt 20</cx:pt>
          <cx:pt idx="31">Produkt 19</cx:pt>
          <cx:pt idx="32">Produkt 18</cx:pt>
          <cx:pt idx="33">Produkt 17</cx:pt>
          <cx:pt idx="34">Produkt 16</cx:pt>
          <cx:pt idx="35">Produkt 15</cx:pt>
          <cx:pt idx="36">Produkt 14</cx:pt>
          <cx:pt idx="37">Produkt 13</cx:pt>
          <cx:pt idx="38">Produkt 12</cx:pt>
          <cx:pt idx="39">Produkt 11</cx:pt>
          <cx:pt idx="40">Produkt 10</cx:pt>
          <cx:pt idx="41">Produkt 9</cx:pt>
          <cx:pt idx="42">Produkt 8</cx:pt>
          <cx:pt idx="43">Produkt 7</cx:pt>
          <cx:pt idx="44">Produkt 6</cx:pt>
          <cx:pt idx="45">Produkt 5</cx:pt>
          <cx:pt idx="46">Produkt 4</cx:pt>
          <cx:pt idx="47">Produkt 3</cx:pt>
          <cx:pt idx="48">Produkt 2</cx:pt>
          <cx:pt idx="49">Produkt 1</cx:pt>
        </cx:lvl>
      </cx:strDim>
      <cx:numDim type="val">
        <cx:f>Podsumowanie!$AR$35:$AR$84</cx:f>
        <cx:lvl ptCount="50" formatCode="Standardowy">
          <cx:pt idx="0">1040</cx:pt>
          <cx:pt idx="1">1020</cx:pt>
          <cx:pt idx="2">1008</cx:pt>
          <cx:pt idx="3">989</cx:pt>
          <cx:pt idx="4">974</cx:pt>
          <cx:pt idx="5">961</cx:pt>
          <cx:pt idx="6">856</cx:pt>
          <cx:pt idx="7">727</cx:pt>
          <cx:pt idx="8">590</cx:pt>
          <cx:pt idx="9">533</cx:pt>
          <cx:pt idx="10">470</cx:pt>
          <cx:pt idx="11">450</cx:pt>
          <cx:pt idx="12">450</cx:pt>
          <cx:pt idx="13">440</cx:pt>
          <cx:pt idx="14">430</cx:pt>
          <cx:pt idx="15">420</cx:pt>
          <cx:pt idx="16">410</cx:pt>
          <cx:pt idx="17">408</cx:pt>
          <cx:pt idx="18">102</cx:pt>
          <cx:pt idx="19">102</cx:pt>
          <cx:pt idx="20">102</cx:pt>
          <cx:pt idx="21">102</cx:pt>
          <cx:pt idx="22">102</cx:pt>
          <cx:pt idx="23">73</cx:pt>
          <cx:pt idx="24">72</cx:pt>
          <cx:pt idx="25">68</cx:pt>
          <cx:pt idx="26">65</cx:pt>
          <cx:pt idx="27">63</cx:pt>
          <cx:pt idx="28">61</cx:pt>
          <cx:pt idx="29">57</cx:pt>
          <cx:pt idx="30">56</cx:pt>
          <cx:pt idx="31">52</cx:pt>
          <cx:pt idx="32">47</cx:pt>
          <cx:pt idx="33">46</cx:pt>
          <cx:pt idx="34">45</cx:pt>
          <cx:pt idx="35">44</cx:pt>
          <cx:pt idx="36">41</cx:pt>
          <cx:pt idx="37">39</cx:pt>
          <cx:pt idx="38">38</cx:pt>
          <cx:pt idx="39">33</cx:pt>
          <cx:pt idx="40">28</cx:pt>
          <cx:pt idx="41">26</cx:pt>
          <cx:pt idx="42">24</cx:pt>
          <cx:pt idx="43">20</cx:pt>
          <cx:pt idx="44">17</cx:pt>
          <cx:pt idx="45">12</cx:pt>
          <cx:pt idx="46">8</cx:pt>
          <cx:pt idx="47">5</cx:pt>
          <cx:pt idx="48">4</cx:pt>
          <cx:pt idx="49">1</cx:pt>
        </cx:lvl>
      </cx:numDim>
    </cx:data>
  </cx:chartData>
  <cx:chart>
    <cx:plotArea>
      <cx:plotAreaRegion>
        <cx:series layoutId="clusteredColumn" uniqueId="{C713D5C6-C828-4261-9D4D-5785DAF33893}">
          <cx:dataId val="0"/>
          <cx:layoutPr>
            <cx:binning intervalClosed="r"/>
          </cx:layoutPr>
        </cx:series>
      </cx:plotAreaRegion>
      <cx:axis id="0">
        <cx:catScaling gapWidth="0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2000"/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2000"/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ENG!$V$56:$V$105</cx:f>
        <cx:lvl ptCount="50">
          <cx:pt idx="0">Product 50</cx:pt>
          <cx:pt idx="1">Product 49</cx:pt>
          <cx:pt idx="2">Product 48</cx:pt>
          <cx:pt idx="3">Product 47</cx:pt>
          <cx:pt idx="4">Product 46</cx:pt>
          <cx:pt idx="5">Product 45</cx:pt>
          <cx:pt idx="6">Product 44</cx:pt>
          <cx:pt idx="7">Product 43</cx:pt>
          <cx:pt idx="8">Product 42</cx:pt>
          <cx:pt idx="9">Product 41</cx:pt>
          <cx:pt idx="10">Product 40</cx:pt>
          <cx:pt idx="11">Product 39</cx:pt>
          <cx:pt idx="12">Product 38</cx:pt>
          <cx:pt idx="13">Product 37</cx:pt>
          <cx:pt idx="14">Product 36</cx:pt>
          <cx:pt idx="15">Product 35</cx:pt>
          <cx:pt idx="16">Product 34</cx:pt>
          <cx:pt idx="17">Product 33</cx:pt>
          <cx:pt idx="18">Product 32</cx:pt>
          <cx:pt idx="19">Product 31</cx:pt>
          <cx:pt idx="20">Product 30</cx:pt>
          <cx:pt idx="21">Product 29</cx:pt>
          <cx:pt idx="22">Product 28</cx:pt>
          <cx:pt idx="23">Product 27</cx:pt>
          <cx:pt idx="24">Product 26</cx:pt>
          <cx:pt idx="25">Product 25</cx:pt>
          <cx:pt idx="26">Product 24</cx:pt>
          <cx:pt idx="27">Product 23</cx:pt>
          <cx:pt idx="28">Product 22</cx:pt>
          <cx:pt idx="29">Product 21</cx:pt>
          <cx:pt idx="30">Product 20</cx:pt>
          <cx:pt idx="31">Product 19</cx:pt>
          <cx:pt idx="32">Product 18</cx:pt>
          <cx:pt idx="33">Product 17</cx:pt>
          <cx:pt idx="34">Product 16</cx:pt>
          <cx:pt idx="35">Product 15</cx:pt>
          <cx:pt idx="36">Product 14</cx:pt>
          <cx:pt idx="37">Product 13</cx:pt>
          <cx:pt idx="38">Product 12</cx:pt>
          <cx:pt idx="39">Product 11</cx:pt>
          <cx:pt idx="40">Product 10</cx:pt>
          <cx:pt idx="41">Product 9</cx:pt>
          <cx:pt idx="42">Product 8</cx:pt>
          <cx:pt idx="43">Product 7</cx:pt>
          <cx:pt idx="44">Product 6</cx:pt>
          <cx:pt idx="45">Product 5</cx:pt>
          <cx:pt idx="46">Product 4</cx:pt>
          <cx:pt idx="47">Product 3</cx:pt>
          <cx:pt idx="48">Product 2</cx:pt>
          <cx:pt idx="49">Product 1</cx:pt>
        </cx:lvl>
      </cx:strDim>
      <cx:numDim type="val">
        <cx:f>ENG!$W$56:$W$105</cx:f>
        <cx:lvl ptCount="50" formatCode="Standardowy">
          <cx:pt idx="0">1040</cx:pt>
          <cx:pt idx="1">1020</cx:pt>
          <cx:pt idx="2">1008</cx:pt>
          <cx:pt idx="3">989</cx:pt>
          <cx:pt idx="4">974</cx:pt>
          <cx:pt idx="5">961</cx:pt>
          <cx:pt idx="6">856</cx:pt>
          <cx:pt idx="7">727</cx:pt>
          <cx:pt idx="8">590</cx:pt>
          <cx:pt idx="9">533</cx:pt>
          <cx:pt idx="10">470</cx:pt>
          <cx:pt idx="11">450</cx:pt>
          <cx:pt idx="12">450</cx:pt>
          <cx:pt idx="13">440</cx:pt>
          <cx:pt idx="14">430</cx:pt>
          <cx:pt idx="15">420</cx:pt>
          <cx:pt idx="16">410</cx:pt>
          <cx:pt idx="17">408</cx:pt>
          <cx:pt idx="18">102</cx:pt>
          <cx:pt idx="19">102</cx:pt>
          <cx:pt idx="20">102</cx:pt>
          <cx:pt idx="21">102</cx:pt>
          <cx:pt idx="22">102</cx:pt>
          <cx:pt idx="23">73</cx:pt>
          <cx:pt idx="24">72</cx:pt>
          <cx:pt idx="25">68</cx:pt>
          <cx:pt idx="26">65</cx:pt>
          <cx:pt idx="27">63</cx:pt>
          <cx:pt idx="28">61</cx:pt>
          <cx:pt idx="29">57</cx:pt>
          <cx:pt idx="30">56</cx:pt>
          <cx:pt idx="31">52</cx:pt>
          <cx:pt idx="32">47</cx:pt>
          <cx:pt idx="33">46</cx:pt>
          <cx:pt idx="34">45</cx:pt>
          <cx:pt idx="35">44</cx:pt>
          <cx:pt idx="36">41</cx:pt>
          <cx:pt idx="37">39</cx:pt>
          <cx:pt idx="38">38</cx:pt>
          <cx:pt idx="39">33</cx:pt>
          <cx:pt idx="40">28</cx:pt>
          <cx:pt idx="41">26</cx:pt>
          <cx:pt idx="42">24</cx:pt>
          <cx:pt idx="43">20</cx:pt>
          <cx:pt idx="44">17</cx:pt>
          <cx:pt idx="45">12</cx:pt>
          <cx:pt idx="46">8</cx:pt>
          <cx:pt idx="47">5</cx:pt>
          <cx:pt idx="48">4</cx:pt>
          <cx:pt idx="49">1</cx:pt>
        </cx:lvl>
      </cx:numDim>
    </cx:data>
  </cx:chartData>
  <cx:chart>
    <cx:plotArea>
      <cx:plotAreaRegion>
        <cx:series layoutId="clusteredColumn" uniqueId="{E5383731-144E-4615-ADB8-79BFC19F16CB}" formatIdx="0">
          <cx:tx>
            <cx:txData>
              <cx:f>ENG!$W$55</cx:f>
              <cx:v>Dane</cx:v>
            </cx:txData>
          </cx:tx>
          <cx:dataId val="0"/>
          <cx:layoutPr>
            <cx:aggregation/>
          </cx:layoutPr>
          <cx:axisId val="1"/>
        </cx:series>
        <cx:series layoutId="paretoLine" ownerIdx="0" uniqueId="{DBFB4D7E-9B43-443B-B814-ACB828367AC6}" formatIdx="1">
          <cx:axisId val="2"/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/>
            </a:pPr>
            <a:endParaRPr lang="pl-PL" sz="12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/>
            </a:pPr>
            <a:endParaRPr lang="pl-PL" sz="18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  <cx:axis id="2">
        <cx:valScaling max="1" min="0"/>
        <cx:units unit="percentage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/>
            </a:pPr>
            <a:endParaRPr lang="pl-PL" sz="18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ENG!$AB$85:$AB$89</cx:f>
        <cx:nf>ENG!$AB$84</cx:nf>
        <cx:lvl ptCount="5" name="Województwo">
          <cx:pt idx="0">wielkopolskie</cx:pt>
          <cx:pt idx="1">małopolskie</cx:pt>
          <cx:pt idx="2">śląsk</cx:pt>
          <cx:pt idx="3">lubelskie</cx:pt>
          <cx:pt idx="4">Lubuskie</cx:pt>
        </cx:lvl>
      </cx:strDim>
      <cx:numDim type="colorVal">
        <cx:f>ENG!$AC$85:$AC$89</cx:f>
        <cx:nf>ENG!$AC$84</cx:nf>
        <cx:lvl ptCount="5" formatCode="Standardowy" name="Value">
          <cx:pt idx="0">250</cx:pt>
          <cx:pt idx="1">275</cx:pt>
          <cx:pt idx="2">300</cx:pt>
          <cx:pt idx="3">400</cx:pt>
          <cx:pt idx="4">500</cx:pt>
        </cx:lvl>
      </cx:numDim>
    </cx:data>
  </cx:chartData>
  <cx:chart>
    <cx:plotArea>
      <cx:plotAreaRegion>
        <cx:series layoutId="regionMap" uniqueId="{4EF1B206-E925-4073-A891-99EEA32EA3D3}" formatIdx="0">
          <cx:tx>
            <cx:txData>
              <cx:f>ENG!$AC$84</cx:f>
              <cx:v>Value</cx:v>
            </cx:txData>
          </cx:tx>
          <cx:dataId val="0"/>
          <cx:layoutPr>
            <cx:geography cultureLanguage="pl-PL" cultureRegion="PL" attribution="Obsługiwane przez usługę Bing">
              <cx:geoCache provider="{E9337A44-BEBE-4D9F-B70C-5C5E7DAFC167}">
                <cx:binary>1Hrbjt042t2rNHwduUlREqXB9FyQkva5jrbLXTdCuWyTlEiKos66DJCXSF4n8175yn0Y239PZ4JM
gPyFQhX2liiR/E7rW4t/fV7+8qw/PfkfFqNt/5fn5adXchjcX378sX+Wn8xT/9qoZ9/27efh9XNr
fmw/f1bPn3786J9mZcWPIcLRj8/yyQ+flld/+ys8TXxqz+3z06Baezt+8uvdp37UQ/8n1/7w0g9P
H42yueoHr54H/NMr8/T3/9q6VveN+vTqh092UMP6ZnWffnr1zZ2vfvjx++f9h3f/oGF6w/gRxkbZ
6zTOQkRxjL78kFc/6NaKXy+H6HVIEcoQ/uUqwr+9+urJwPCHtn79w+VfnNmXeT19/Og/9T0s78v/
P3zENwv66dXl5tUPz+1oh5fNFLCvP726edmHp1c/qL7lv1zh7ctybs5f1v/jt3b421+/+wJ25Ltv
vjLV99v3v7v0Hyw1q0+6+febKg5fE4IyGsXpH5kK09dhFIY0Q/Ef2OjhX53Tnxjpu2d8Z6WH/2RW
0uOHT//mYIrx6zBEKaYxxMzLD0TL18EUvs5eYonG4e+Xf4njr4Lp/K9M60+M9NX47wx0fvufK4z+
/j/0//xvffObM//f57oYQQBhiqPk2ySH09dZFoUkQmn2y89v7/zKLn//719m8+e590/s8tX47+xy
DznrP1N6Aw8b/71FCDIbzhJEaJh9EzA4fk2iMMEkDP/AIv/KPP7EIP8Y/p09zuz/b3v8E1/5GhF8
c8v/ISJ4MUYYJRRn5Pdo+CqJ4ex1hBBYJU2+tclvJfmfz+OPjfHbuG/m/P+6wv/z6v87WMqfhqfi
C8r6CgD8+dUvCwT8993QPwNrv+zW4eNPrzAKcRxnEAG/A7iX5/w6+KtMlLfatr8mx3+ko28f8emp
H+CR9DXNMhJmUJCSDEWQ9uZPXy5Er1OcpChLYsh7cRq9+sG2fpA/vYISRrM0hfqVJkmSZS+R17fj
l0voNQyIIvgW/ic0o78DXrDhKlr7++78+vkHO5qbVtmhh7nECBzG/XLjy2QprDdNSZIlJMpwCk4F
uMU9P90BrH65/78YZ1WNpV54RbRiqZ5aZjzZdlEihrw2wUOkyHq2aZNv8abLKJUB8/U8s5asJz0n
9U3f8UVXA1uXCpfDYpedm8ze9d0pGNI6DzaE+JYMMoeHwSxcHk/xfsBy3wb6oQ9Xz1Dq825Ty65W
8OCYbHlN6MBjO+aTslvpTNRwCBTJ5WBE4YOD084cJ0R3YSrjPBmDhsXrzONkRMyPUuVVT5ihc8Ta
bpVl3ZGejRt6dn5kEgXyAPMJGLL+vhq6igW27RkeUi7dJm+Qpsxvs2QiiAYGWThiLq2YmX1a2GYp
t0DMh1UFp21bPq92MmwZ+7RM0lCeEA5udB2Ly7ZMuYjrhzlTpGwUUQxFTrJOXI+NqPZdv+azj2Sx
diKHrW443Sa1G5Uo+kjSXEVbzTIpl7PDqeJw7U7O48CWZGve1RVMfd6Z3i7FRpa+9G4pbTezeQp6
JqLwUkVDnduwLwOywf42KWXxMM1HdYdtYo9VLM66mySf4E/eiTnOlzpULFPRe8C2PWtNLFg1fjaN
uRDqlh2Ntz3pZY6NT8oxRrnSSvBA0SHv07Vigzc/6yhuuFjikMs2MWyow/EszdtqnCSbyejyMR3u
8BbNu6SN6NHJPs2XAF853y5vYXXHSHbnbJzjEisimUrieW9dd1mIx+elTQSsQaxlFXizrwJzj3wC
O9P2Mavm/UACdNtqk1ejuw2HmV5Ir7MjWuL3gfcqR9t8jgOl8zGxV21FfaGGJOGq8jcEDz1bwASR
dx2rcXSpVWV2S6xmPqXrwKMkiW8D+m6lU3YRpPrgE9OzXun3XsLQiJj5TZSKrIizuQwCgUrXtbJc
ZzTm6ziWrV1pxbK0Oi3pKErcDB0ba+eZaD6uyA9MTgrn1sf3WTZ2J1PrPUFByxJCVl6htlinjbBU
qZQtM3r2GrNkwoY1FdY8Wcghs6suemJsjub4OpxkywnhyxxlPKqQ46jC16G3qJiC6SDm6XHwk+Y6
sPfRkso92eIPvU5vVbs+r+OdmFbJt2ipdm07FWL2S57KNt+S+NChqivagbRMzdVynHGhdPDR6+i0
iuvObW+knuKiahO2JR4dw75iaRPWLO7jrPRduLP1luRxYzFrkbzVaTPkeCFPtVHnLcwiNkyiZbTS
hpE69gyTSvE4mhRXhiCIvO5tOhLBgkYg1mTtkfQ222ODay7quYfhxHFv3Fyi7dreLGnXcU+tKJJJ
vMW9vWRUOy5CDF+HQrJer9d1h+bC0GZfo2U+VxI8epR1KWq3MLtlrKsCSGBd0HBN7YOIX/LGGF4C
ghGzqroRdkrzrhpHXi0jZkFct3xNMPNt1jDdm+04DfMBzfJmnRPJVb+0edylE2ubTewap/aB9bKk
COLRL2jvonnJs05KtjSNPEUxKashvF4SchuEleUyWM3OtlRDuHfXa5gJlnlZcbk0G6vXNc4ngmQ5
kkUzB55aZut6k4XiQ9qjBqJn4sPa5Cqu8LvKJiavt/Htgtr2oofkFHSw6+sw1idTyWe8xD3v0Dhw
NGjeRo3LM8J9v5g9Ftm7RW9R2erxQMflcx0vK99OQ4Yq1mG8scUSnasu5vFm2zxL6AjBWgxxgLmt
6ojPhryZO30znCUN03PfzZhRDXWiG7bnJanv+s2MDMVm2S+nYG0+Vm3v8nYZlzxa1rP0Gx/0dtSG
ZgyJVRRbjVNmEkVZk1jMu9m87cf1ceszm6eqTXjT7KIhez+sVcKyUYp8CYd92tmExwbWNzfquKLk
PlDLbehceJgrbI4BxsUciI7JFvu9bpKTXMcI/tBL189LMcxRe1SBZ33n0jsXYkjSAR8MXzEEbVvJ
lIMr70c78nbbdwRVd7SPr2SatYdsNJYF94mcF1ZHcmUaHs0qV5sLjg8u7R9NHay8pp3MUTUeq1As
pyZsnxKI8JqGjz2pBz7T1J8+kbE50kG3uy5NMG8HBOUj2hhpmjgfTWqP7uQCBynANRnDa3jKVr/l
Mc1G5uzBxulyqvvuDtwpiDgaJSmpxTXrAtFcNtM+z1u3vtl0eDfSqmVQUQ7D1ivWoxk2UzbHQQTz
2WSKJbp+6weCc00pD+mQsSCSTU4dn5qKtcvqWLYqWVBl4oJ48Rn4pbsWiasx0FUe+qhALwk/Mx+H
WLQ729RREUoAIFOUXHRDRjYHaVJiQli24LqoosAwAzcwKVRQVAEBA0TmsqmD7r1ma5+d3UrDUtVh
HqW9LxHtr3Ugb/SiEh400uRgla2YB+l4TGrMIhO9DwOldkaM4dElm+Nz56L8BRR439YHugJsgSzm
2VStmsVx1OQG9XORxPitajQL1ZjmZBb6GKvqYRqb+0VMTI50OLdJNOdAs3WMiDZkdULQ6cufTG+C
o9QGL1Dl2mWm0JMtdWrwMdvAva5QM8xMd2HNpaIfBF0OWRi0eVRtiK1T8xBn9hzNyadmeLekvWOd
VjFX2eexHxaGp6bJpek+CJ2cTXODkhkmPo6CCRxIVk4K6n7WTlnhyEwLG+iXdFoVczfNV9aP59S0
b+/81IYc2dByoruruQtOQ9w8UzU1e4FJf6z6HAcGn6eVXHzk01Int1vqPCDABpJAV9ZrasFpGpTH
MmFqCq67VnwcfP3BRQQzgKhvTHUZJwWTMxvvFSCzYbI27zvAkYHd0Sg0Bxf/bEYAmQ7424pHkxh/
bur5WkRWl1YN+znRCadmK4AKyjXU8XoBrKA2bHO54GvhVldEvT1lycSCiRQoe6tVAvk8aQ/155SK
/RovD2E72TwYGsVrvyk2K3f2UZpd1bbSJZbpcRXpxsaW3LuBRYMLd35N6LFJJsWUHD5U64IOKusA
ZkyD24UBwAvVLT8nWXXqti23a5+c/HLd0NpDbM9V3qYBhEsDcYvqaSi3ihQZGt8BnurysVkyrueM
b7K1uzSJPycNYZREV4PonuGNRtx2mb0Vfbvw1ofnntYDm6Rri2jwdygOANy0gJQhXi51shwqSfZY
vSMN2dWOPlSqQceAimg/uVCwKO0uaVu/6WL5lGKnwd3dtZtVw9rWLCzZprfJqHZprfOK2nNbueaU
tofYdzVTqlHMRGbi6zRELNt6QBvrCxpXAyqiNhsYMsTtgsW8SSbL51k0RxfQlA0dJxQdIuTnjz3q
LrGKDj4aEwY11EOtWSWLHZUFmTw8cWJ02iRDusty0uzS2dxUxl+trcGcpnpgYFQ2r+k5CIfr1IYz
k7S7ViL8MKmecDPb05ZWMVuTMS4H59ain/zHDg+PY7AVFaLT0VOkOdSJgVfRs57eojZsAJZIyWkU
9eXUVhPfViMYFU7wcSmb2mVFRUnNNjd+iuJg4zpFfS4HrXLhBdptEeJIWsBvnRqYpapjqVzvw80W
Ge5wnrXpsGv7lFtUw1MmubE2gQqJtFyKLqFPeg2O66DSsnb9wKjCu8zHmFkbQDCLZN0vAWSXuLsk
yDJRV57BtvMtxjfCx+62BUe+Xel8Z7b3BE9u15lpAijUjfe6wje668PbufHvGhMnrJbR8yaXl5iV
+0QNeEeI0EyhgHd9LZhqteApiR8iicC8cmIaLVEptZ0Zbd6vdn2am2Bk4rzG207JnmeyRXk9bN0e
KA5IL13A7VC/m7G+d24s1VpdL4B1GSDUNQp7bka7c2O9Gyx9V00Yl/FL4RAa7CCfZsAEzDbojLrw
sE5jtctCfUn0dBMSqIKRfna2exBVOEKnNa6sqseKUbMAiKtvdFJft0unYW3WsV4Okm31LeTEd33A
AuMtC4OYMiqTD468VHix3CUpvcEhNAtYwAoFDst1BKhGdRAWAC6nI2CcVMEzs8pC52DBPT0RkB5k
w9ZQwxugI2RLGFS51GF0GjGGrOZqppMMPMmkWaFl8jhMONzXVKkD9nXH5mZ+VzWm2Wcua3djluGC
zpnmLtHhcZlMx8fQxTw1huup0oy0AgIQq1takZ8XB84x1BAtNhoL7Oz97AmvA8tHTNEey49CLs+m
xSuDZt8XUey5tfUKkdZuHOHuKethGZADbjezHi1Cu9pa9UalE0CkDXwAKABlZ81JBZnB6tlCAzm9
GzDNDpJ6wqa4miDijWQyrKHnXZOJx2l6wjVEYdPV+dLot5H1e9foR4Tu5sHdO2tnnhAfcUD8fAuT
lYUmEblf1+PUpppXVbRHnZzKsWrbfK79bVTLn9MmQyxOFujPIL9rP5vCqKfVNklBSA8t5LrcIrWx
LITAjQLoRpZ28zsKPdc8rVw38cw8ZB5gMmCTOhrt0DJAGUm2PMjaTy1t7q2KwDvNsEPjBNkUZfpg
sqiMg+TOud7xtO4/qWplIx4lR2uXr9oJaPhqBdwGTo6ov521ZZX1K0DS7lnXa1JCkhtZXd0bWrNR
L5fG0j4fxz7ZdzMkYj3d1nKTe/+yfxNtoRNf1ozJrD6iLHi/4eSNTONzM4Cb+mX83Blf5Qmejmll
n5sJai6JKBA1qBMMkeghDAfC7GolX1z4cRz0Tbu44UQBcVerFFcNAYzcbvU1cchwKeIyEMkDTBKy
2Vi/hzxsuMgAlqzRdpnI1EDpwob3A552m8M59Zg3rQ1PNCvFomo2e1UoUQMDMsdJ7oaVOyAB2EBl
t6tHDMUZr5iPKblaAR9xAhCft7SjUG1QyGgvmQu0y6PZOt64GIoYepgyBwSIwODIvqMHkAMP2hF/
CpoJ3HvbbVafHbgTEGDzvlnGc1b5W+iOWWTpe1yNJ0em0yiyz2tSJ/sqWe4AGABgDKN7aOAxXyX5
jKPmcdtGvxNmuNKePjS0teVkd3X7QQTuYpx67DJRWBnLna0qdWgQVIPYoVMqwouux/Mq5htbhV0h
0+G+sVMMDW49FbDyNp9onLLYK5JP05jysRMJME4J3+icssxhAD999kiiFSruhO11QJLnuXdP05qy
1Li1JLYPWRtd01rMR2MObZwShvzD2iUQhVvyBM2DYOEW9fkyIr4GUwEJpwdAtaWaXM3EQ0bCu2ZL
1ly4XnBYec1csiR8jKY3W+/ers6b3ALNk0vcQVuxpcOxz0Y+bO4x61bCkYhMuc16PKXDsjHYgDc9
zN7U2Y0hMm9n4IXm1CV5E9K7oJ4Fx8YB66bWh8yxMAbEoIfrOSTvEihfDPdqByTPyrZRAuEGEd75
YM0XHxRtaKDgjfXd2pMolwFAGuTQR3qON0/LQI82rxsKAQRdbL7pqDu1oX7wy1QKj5uipe6tjabS
1dLtG0AN0EL7kmoAmxMZaNH0py0IP2zxyodI9AyppgcEZSa2RaIrxAc0dHcmgL4poNryIOwoGADa
rRqqCE8ACxWiEjKHdMNRgAhER9yywCV7yPp3WI6qSAK68bmPJbwsq6FP6+8b0WVQTKEieGB4mqwy
PAShhvVTBv1idbVGwZDLsQ6hjKcPBt/OtFogHOqEoayZmPAPqeuWIpyqd30/Po6dM0BwjtArtGVD
hj3W5L4ny3Y7gmTOLYbR62BOQNssu6UfRh6zWifhlVfNqaoWxathlXmzxNdO4Ap4JAQMqNfPeCaQ
TVNRzKl+gJoBjiwyvAuCBZzRJyc6jl0RZcl12I1Av72LG4KPup3yrJ55a1NTikk9Th00Hha3dxWp
w6Kq6WWcoVNs1eLLIBL3Q7uKPNNkZjGUbb726Nw3M6/qzuwyEc5lYvBjvdk7C1rWwUyQzEeHDxCE
kFbqkFcy+ehkW0EVAJIIpZCsh17shEJh4YboqNN0zKvEA1KpAtjheOpYFXvHHekoTzd95+y2sC0D
LjrQ7ZuxrcLdSrQGQGdemrZnAxRfHq1pyyWu3nRLeN0SMu2QGi7R1uByE5AcF+92aWg0AI1hZdZP
fgcZtsyCLCuDbIUWu/W7IALGqFrm5tJbc+mzDki/3rjrenE9kGbA8aXKxfu6JkyLRB8l8NfYzy3D
agvYSmRJGov2VSd2ZGwbcNPxqW6bgevbrp4m3gQrcBEEt4UIgdJRLzQxafJZPFlUNRfcStaGFdAU
2wIZfG7VPqtCaNzFAH33ahg2Q1AuJpV5tZXeiHe6HVnTpDNUr/HWQJEWOndAhraRrK66GVijrAEQ
PXgOosIbm5J9bwbP5tBdZmRLILlPEgPlUNG+ZiixN0MTfETGBbwe6cJF6m63oD0PM34cJyD820qt
rM7wzZdPKXTMudVSAdtH1pyuHRAQatZ7ASmzImhgKbWW92ulmNACUnoCG13NZZhALwmigeME1Z+H
HqhCIee7Hqj1TsnPKm5qiOZ0y4Fr3k899DaAp44ZWuw+yRaV13EQ8tABopMqGkuUuHuE7M2olpgL
FPt8retya10NhIdpjxNOD+KlXCkElhtBScE2mst2Gq6wmo64QYcpaJYbtS6fu4GEgAsIpyGFmtkP
mlWVs9zR5bQ2QLXEwwzdjVsBcnoD4BcK04t7cGMcLda+2kftoBjRw6Mah6UM+ubKRwvmQzN9Vpt9
mKrIFCQohiqZIUznDXj44MmFFFqjaMNFpJvzVCd5lVVAjw72KkzVpVUB5RukxWn4hJB4Z0BGOfeb
fdSuWQE3DbfpkjSnxNtzlXZuZ8KWq8abSxz1Dx1qQYuRss51ADovSG2/SoHfSFjPrVu9EvLXY1u/
f/zbm9bA75cx//jy5dTXPz5dfjsu9v1dLy/6/bZ/nEB6Efl+n8V3yuEvZ8f+iaz4pxe/0Ry/kVZ/
U22/CIYZnFD553Ij7MmXU1ZfiZQvA34RF8PoNY5iSqHbT0C7g1NkX6mLOAyz9EVdjCOMMAh/v8mL
IDyC5BdnKUlT0JjT9Hd5EU6iIQTH6UBXjNKYxDDqt4V/YxvQV3/9/LW8COfXQN10X8uLURqFL2dx
UBylSURSmN/X8iLFkNETOPEBQstwHSzDqfGurFN08vh+cp0BVyI8hFi2My2rsIfsrBhugB0kcodF
Dcju41CPOSHNAYQEHsSGrS2A52TZJ2NUTvrnOrmI5Varg0oHVveYE/BF5BFvzN42JF+3R4qfouCq
SqYSa4B1wKxEQPaMGoidEWiy4clJAN/jF170ybzHA+BaaAEbQDFz9NwlPatNVQDMZdP6Tm6QPJr+
3EyHHt5AFFBEgk9jB3Lp4zIQPpK1TN2d6x4sIJVHI96Ao7N0uYTZvbI7MpzI2jAK7ZvClLv01vZX
ZmZJXLOw3wX9zHHoWRLWeeYvgbuN2z2F4hbQnMagdQWPVl+ycIVJOGAVQOejK2vpe8gQLByvp+Qu
ixpGcuWeWgxYty6rcT9UKm/j/th5HlpIvxniKWrZKC8+AMb4SHzKO33o0c8NPdUNtBf+zm0Zn4GB
mIhhYQRJ7TPt94MFLOCWT5PPShKQu7GJQbe7SO+LdWyZ7c8j4AJoq14aqQkoDZsK4LbHnagQWyIe
YzBajEFQSKAphjXWXbMz5MF6EF3Dn0PRc0oOlQD1rMpJWg6qP4X0MoUTa6IHZZ4zggAZHWMK4gII
LBuQ6iaYr7vgoLYO6Fv60mMCMFrYsGSHraK8h3oRroiJDOCkqqDTBtkQwEDl9SUMb020gBGWHPot
D6irjoCzIxnsrmZadtDX1Pm0X8n9nEngttODrwRIIPoSrQm343Yk0H2j6pIm96DycW22fIqnSzYG
7IWfm4F0qqq7bAQ8jUdgcQ2TzdlG+RCwrj5gIAPq9E2WQeV5S6L4ZpLj7UauM9CxJFQBJGGrxuvF
n9N6utmEZ9IB469MsXXXDpQwYJ7PZtsYQGTWptsBxNSPE6hJtATai0agFd+CHK5E6f0hGHYkfYxq
ZlJ1nOzCvAXJAUJkhtY0nQCh1kOxQJlew3TX11vh9Nu0AacB+FUvS4GAnx6Xilez520WnJAVQDrZ
Fw6IydoXlmTcd+IQqL138ob4EVDAVozJkiMDUAxKWCOeKNklY97v1mq6DCjv0ncgz7PIGWh8F7kH
8mFr320JLbqzdQkLf05FdSWXhYfKgfNCvAIGWTJz0kB86fDJb59J+LbT8MT1ZvZzUfVN2XV4Z6b4
lHqziyOe4ABYCqBgJOnLzXcA8woQDhVJT73r9sM8v5mHj6RPmLDLflIPadqByqR3VDa7lvoHEBSY
mRCb0FE6XATLtbJPEfDtqHsz9sCCzgxABNu85lM/P9agh7hnuX2gqOUhEDJxBa6XfdDkdlv13QSc
yApdbgUu5WC/k/ZtBT2y1yvvlug0q7VsEBDJ4j5+IZitLx3WhYzDPRyfrsFFp54H1yu+pHWTggk8
oGy1U+bzBJmIohcUA8p3U1gTlsTFh8Z96CnhctJlGtl8iaYixtlRTG/naDqGIHmi8LZGHcvItUlk
uQAs2MYNmCB9jCBdCN/tQIK+VD0tUQXccOMPqkZsC04goyasUXPNFtXvK799qM2Yj/T9JpP27Hto
Y5dBPgHHntSmK+rJTmzQIiwGmlnoRYBXmYZmLKFDBWIuwRHrCZyTmKsIs95LRrJG5Mb1xw3TC+jr
5iqKkzfz4twOVyRhcbveeN8crAMOIZpS4NC2jxHoVCxck2WXxYG/tMcg4OHC0vA96tQzaAvAIgdp
KbKFHsNYvQvhUNyuFsFzJqGLiUG1WYLwf3FwXruxImEQfiIkcrglM9H2ON8gh2Oa2A0NHXj6rdmL
1Wolnz0ehv5D1Vd95H79Mnr9UkzBMqX+Mnjl5NmxKcZKGzfdd20y8EhkmErBWnS5facvBhYaqcsd
nfmwHSzVzbkZbv8svnt3qkImzOtV1UchVsGoxe6nHudW4Hw4UJi58N8pFIjIHqFqruQjmC2Mdia8
LY+2f01nRiVK+wihoIfaPHnzg7uXBhE7xBgxYaFRWwWPoR06aEcUeAckN8h/FJV4EzkWURW7j/Zg
LBlZ0giTKpkw+AdQY7xltFIyt3/Q8rbIZfAdvCFVAzWr2e/+8UyveIIz3GoKpCE2tI3RWUO6XteC
e29r/aGAEMbh2sebHB7cGkYDDOO6jNTyq7NgMUi2k+5h12qDzRmNFXiUinRmQmDS/9jt+ii1+03c
xn2MPHTwBapxsS1tC39TbYeNmf+Uha4HR5+wWl9qs83XlQfQUZrCXXJvCNhlm4M/FLc59q0lrMJ2
R33DnD+0c/C0LcMlslDs27voMKzb1aoDUTj8PJiDLlp7t1C9Q5FRXeduu2/ZoqKXXk3zYQj0Zyfk
t61HlbE9xBcr/IQJ+FUrtA4Jl/H+Ziw27ECc6HV85bX9spu9dXf6n8jyvqoOJyDiKGLOVCoTNRnS
ly41KoknXRwOl7zN45pikCap2Pe1EJ0IXwwxhdD0cT6iRVaB5RwIMbdj1w48l6H92gQBAa4S1GUt
OhTA9WeGZ3mwQWhwPBxowFN32GRqNkuXWBD1PUqHM5mtNwkBFpJmjZnBGu9O6VzKbNaQSKFg7Amx
xZpKkGhFqIYLmuGldhtyrffOu3TWZVlDK57Hu8yjxi9vhqAbhvTXmzczk66NooV3VDlGsnj/i2P0
hA0ZpNOgp2ztHXk1R/emm94r/YmhgzhoL20Hvw/vVBUN/g37ZF90ixkW5uxeJKgO28TWVnfMTFdu
erEE+XXwtOMm23pnd5gsVc2balPox/gxnZpLK05117z6QQ8c6RQuMJiWyYevJiSQrm69LPhhdNRQ
5N3qzBk+HWbAmR7w6bq8C36j3b650vQTtxvXxBcrGCJnzXkkT1FHxVnQuTLtNR9b/dx30deyhRfb
FYWxOA/Io6TO2tHcgslrly6HFitSiVGQURVLNCPbppiFjt5QdstpcqrQbgrVhYm9KMA5W4LRsrmj
JTwBNTRAt2zGvbLWr51l0jr625XPe+JMZjyiYnoySBs6X93hMJBPYv349OhY/5zoGpFiwdAw4BMQ
fgtHAA5Bjo3iunAbH/I6NlUznSLTKIz+z+8u/couoxhxTkjGe+AINqCpB2EdVggzjJFqoAfWQAQN
bzWkCDlNpQm7YbXcLw3dTTXqIByvtB2Z9lNdaphQY3Qc1vZzWscvA4qjN+Ll7XPUGTB2a26JEDPF
ljDrbWk/9NDnI749sYHCO3JjTgJ8v4I2x/6OJ9wCubxRzK5rtOeG/3lXvmr/Mlv8wGN7eeCsf/bX
HYJaAMvh4Mx+tokP+HpPpLsq+BjYmP1hzDHnxGEHQIIY6YqvXWCkEq6Lkfhh28zcd1XKJTkF0sko
P1j7E536WAZ2BuX56JpH36LPrrWCbYqiB4CZGXGBJFkXT0cZnz8iNqamBZvFq9PIK3YDLBokTSH0
pYMd1lonPhrljoON2YcWzI616b0DFEgUxolxyqFXQoOyjmI6VJi1VVi6bH1oFU0snKEp2tOlPpOV
JeN+rW1WCm/PmqCyyTdRAd7XPV5GmFgyVgoiKV4q0VWh+Wj2LNs2EtfCThf/h/S5s6lM4bsa1B34
PIeRTnf12wOr43dVZHeBLfzbTBbrHUvSMmQKXcwPZOq7ECuzbjk2zRdkVFU/mBDmW4ydw1kMYxK6
9ByERe+/8WKxFow2jzt52iT4hu3FsD2IgB6q3GvtGwlk0zza1wxEWFyP9wNjVUPbpaFdJ3t7nes1
oUJc+NJDDk3bEVptEJbc09irBhabQXMlIx4vc4vaDQCOdfsrJKMYfTnt3CbhA9zJ2ofbEWYBraBm
PLTwo7sGv4XtYUz1s1XBMtvS1qoEMC0YEY33YNEH5qLbGQ9m8xS6D0LCFYE/TaIDcKVT1H7YakzM
FkyJU0QjpHC/O0jlpsLsU96HKWxsvz3VgZ+My2MId4UL/K31Zw8ixsbzZIHM25lj6u2TaJ9yB8Sp
NmqISuxJ9Prms4tw1cEBiWOToJw4yzpnqsyQZAZXKXPtZA3PG93eQoMWjjo6xjEAvTaTBnPXO7pX
vOk96fyHfsKGtoI7qtwWAF3nHwbTOZj2GYex8/ekF4BwoZKNY1e2I4zbCyCuCvsODR5bMFd3WyBq
PqGpVrBwjqz+2roowbYp/Kuz1Pj9TKCNwcvckGQVc95i+5pt4kK0fmghlfLh3VvEiwu2YQucnOqr
bclUayN2bHKd2FYxrBe9c1gmN9/McwPvZ5GYc/diA6VWh2UrxLMdPCtMPg6RWeTB5/RLZ+tKw7gv
DRHHtl5t60Gz6ZmPUJ/gTwNKjfdJJTxoM0iyt9Vwn+vaKtr9W83excYGr/IIvKHerXxSxwC/qgMy
7q6rEehqsF9g0a+Z5Zc9JAnFjFSp4wiysxFPGo6xMH52gD/Dirmm5XB1scHKaC7VsqUTJIi6LZnF
iq4L8sUfYMsP5No4YwI5/EG56LaEAy27TuOHDMPCb1hl4AzMjX0dZfdNW5R2q4HQ1wSneRqPqnJQ
vKzu2ti3OdzLgGxFwE/7Xv8P1DDzhSldGUtTac872dXiL0Xk7ocgAK/s10k0GsmAHX4UG1ZIekNZ
yI2Z3yaIfcBE05HDytHDq0mayvWXR4bG7ITzaZyntOlfNRQFRY/aosCGQUs9ecGzx9eEwY3XLbAR
rfv3qGuOA1lAOueBYybcZ0Xdb1lE0HWp/RiYJytihalrmMsARdrA/RyBnwXudSHGGTzDyWrcfDIC
YCJan0VLU8jpWedGxRx1WWAmree9gM/Fy7pimoQm1DRB7I/Or7IH+EP4ivmrPaDRNPOR1MavDo1M
RTDEJlCuwf4YYoUcR5oZ4UdnPjbRknn0V/nPfH9fOufQhT3m3xe//htaBt3BRbWPUDd4wjqRO3M7
JXSjj6J1j5b+m4WX2w1EC2wJjad+GIC1UNOKrYuFdrLkfoBBdsjsUK2A67cMzPuZDGg51pKSnucc
rJEOVWyqXDZA09qpBWYGRUK8h3q87l4RSbx6cFv3qUvEdLW9JjNFUIHrTx33qR1LU5qJf3/d9wvY
2HTFzCGcAWzcYZjM9NVy9WNvT7k1fXSRkRCMyl7LMPv+U9GbHsxjYzqJcP9WKEfAfKgj87HuEq4q
Xx0ADMerax+GXuNRkXxxTpBT0tk817ro4Q2IIcza8duc6mxYyMlwvQ+LRJe6kUkfNI/k3skUz1rn
CfZzF3P3snulB6PbU5hb7DEJBiymDWjBaau86Wz+LRixWzAbEmNGMwKHXo8zfQmH7dANfbKYueUt
JSV4Cv0SGxQ0mo9TbM+HoAazHagTBRTahm4S8YsRPvoogG6CHO8wOe8wOawuOvQ0KihhJ5O6aYdt
jNVHDup8YuSx1g8OWVBgUVydK/PGI5zsG5XYFR+cnd4YqLfuQEee4lRggX9qazdWJtrP8h2R7dm1
QTFJna7Mwaj4t5Gygd1Jif4W1MMbUaf12MdtUwOjGXPDtm/t/II+unRvdfS9Bd9kvQTR82jLbNc6
GSfrMG5VNAL75SeQYBYM/5m8tVBtlh0esrmnzqzKxqG53odUjDyfnHS2DnJqyq4dk+gGYLJx49DK
fTx/0iVRfXIffH6l+33RXJOpgTw6JtQG8aRvQw+5g0tgs9IvND6jBTyatQh9EFmO3sXCchdssnSB
yIgaG6nozncox6f2wcldD/sVrAzQXD2Khz3HjLSvAmIVaOlxs+PHHdbXAPaJsed1CM8dm9Nlh0fc
3Ez7GJIN8PU7sgiZ2u2KbzJnDq+CdjvjNMSO/m0ijGyuVTAczn3BP6iDdmjG1lTRDl8KR2Fp6lxu
98kr3/mjsl0IypgJ/TkW/WNfqxy4TDyZ0U+/OanHYTSBcNNen+/mm1W32SD1z0z+ht7IbOeAtTJb
l2O3YLnlIh/ocZLiiCxGbKtn3sIh2RIcNzh5C7Z1AO4RjRXYydG248Z+UByVh0zgxne0CDcx/I/A
g5seQQNAWdVQGFdg6bO+9s0C8jDEJ4EBBE1C6+7xaR9I1U48azSFTIYdSHdY/YdkEdthHKBz9tfO
oYlqvfhOnHQ4bpTQRw3oz+f4I1hJx7G+NKJLftZ1R5LFDI7GxHOkFSCDYDc3wS9FYHrnBIQLSh/a
EtceONwc2hBmVl4J/PhmGQnCLixq8wa7cgQFYBsglnrLgQ9FK/vME4XPMOM0GOKmq3ePAQRHp62a
kZzvzGi4XaWuD3CoXIQlRJS6TS7gBqoZsoq7ZgvkH9eCqOOedb/Gcy9KIG54E4+R7MHFwZsDySL1
hcH4IwQqZPgbIreiEfsRk4QCPRfuqIvlPkWxv0G9cbKXHdlSQ9j5BoW3GzDNRW0JC5iZC4IjOt1A
bi3rhnHxY8e7vOiffokyn/FS2F+NxXE2dihTYxnMpe2nAXq12cdj4QywVuc3w4P1OmCE4jHDY1Aw
OncTItycTDKXgBs72MKqu7b6C5hsAto1vou+EWgrEaLeoKqLesT03WNrP0zunodDaXlnudC40Qe5
nnZjSMLg3VM9YGGZ0qaMhuvqVwa8DNnC0FdzJieRbq+d1EBN8favpxEjxkyPzD/bg8ajQwsOr4CR
UDkPISZpttZIGrxO/Fp7a2kDiFunZ+Z9MgHIFL+b2V4GAxJTs8AfETCCz/5+NRHuAPzXYHXahh+3
fd2lrgJHlnpF/gAJCMG3Dyd6bAAkO02XYZXBMFMMfhB3Yont4NTd+ZjLTFkGQ2c3gSoOQKMgKeKC
gUxHRjWetcZ8F+yp9m/COzDIs40a0G2Os/FpLTRxUf3ZAeGdmHY/y9infdf8Ouu/IXrmWKO28YlJ
XQzWF5lv+/Ito62QPQYhy8lcyGqhcEpTvfsR4gNrW87tcSYHs/FzYOhV74BNaae4M4yTru2Mgzuy
7TDxWMpRe9YASk14W+Uco9HZqHst3rsxbXYvgS5OvLNjDYBs/eOw/7M0uoCrkQP4CpbKcVGBDQVx
LJbenM62KFpVv6xU5FPAMgHmlGIWvcu9hpuPUD/3/eahbm3hAIfnZ0IZd5BQM2zIAKYu9n46+/1w
//Jjy+tvbeAdOmuuBGwzhK8I5q7GB0eDIIKQeUS+RknPvoaAk/ljn9sWg02xJ6FMW3hAocq2BkwJ
+PZx79Kx+/U6nUXhdFyNM5ufFSYZR2+palo8n0/DI8DAjk7IcghDGiOq0A/ckUVtLsUO4h+SCnrG
/CZA/gjKU2GpIxfsDJQoGSO4N+NVh/olWOe8nrfYAUQYNF0JgXFDZCliB69HSiA0YmJ9IASHOe1G
+nNoNSAk29cV71JQ1+kwPTLrYWLPrvoWM614CH+/1elsSCQc/GRpjpNLE2P9Ywz4p2xiiDwneJ/x
aD/WcsSX2GV+A8yDR5ml33fxpgNEIkrrvd5+gjGOhALRPxUID1Hq3ob3fbly1CwFJG13xUuPnbo3
zQfGRGLNK+Te/SDdNx8o0dJv6b6FT83+JUccLhoe6cJPAgpmbwzpYq0gaWBFmnjiwonZ+LwTlll7
S+NQLx/K3F8HAnXMR08HjiQnXs4Qg8DcQdj+2CkQFgTHNFots40ylF5G1feOddHtXrW8RnaqLT/V
9niYQX/UYKGj+c3p4EL5w4eEMBeQKDEdcQobDcCe3wbPOmJKP4QzUg3MN3OE6FJ7uIRBd2jMIJ/6
tlq9k7Eeo7B5FZj5PdRFt35bsBJsain6eUXf6vD0FzTtJlPBBJ3bePawencAloG8TSpKsVWm09i9
uHDiAExgGXTjSclktWUxTQ9d/xyCWOcRpDrJ86YGIwkYWIGsi5fwmUxejJBtQczxaEH2tqK+XP13
VxEMkKREFOYsrf7kIXWwYgOmkC+x/JlLnZPGSKfwGex91oUfw/y2df6LXtTPNoIGvUyWmzjbHIPI
d6idQWAFkXcAErmPAWTqKRnsl6BlWb++RMeVketGWG7PD7apkPY6AmpCsBT2dn2j9rW17hy081Lv
CLp5guBUYqCDGCz+emRPeD8VgDkLEDpvNf52j/uPEmxHAB8MYatKW8AByZ6y+ZfzLltCflyw++xL
d1z9lITtKZi6I3FhJ9/L/7VDP5k9lUDjTyJ9Qmqj8rw1lh1JbBdaNgBACN0QNyt8D7vOBSBfOxQH
F2p+Y32gEZbiB5XA50/NdjKBaYurip5b90ZyCw3XEr/oxAa59u1rsLgpYh37/NYNj2H3oPWYrA8j
tY8zeJIntpYNqdYo5y+WW/XibNdlbxSAiXnUJzNwqBD6h/81D/tPP1q5MjDZETfntpMghgnaDjAN
8VvkJqGFT2NhMA/9/d9ouQe/nUuLcgDX3Vs3K0R7pxTOHSTd4FGGDysEjtG/ITR2NORYNHMuUd/X
vTtPd46A6acWAAGg9a9Ig7iZab7Ck3FHOw0Q8RIAfJh1AWec3Y0Puve5klPWwYmfBat6DBvwDQ8m
DIcZHdb2MEapAd/NbcKLgdCi7TaH1oWpiwY/LaoARp8CQy65Giqn/jD2P38i2M8UOiNLuE3eR9Fn
Ow9SOsMUtVAG7olO/9QuDRQ3lUkKy1FtEPWQYzS+muBmRNOTaz+6K1I+YdrD4uYUyqdvQ819Q+AH
EwEHuJb7jv0UbEbaa114wbdtlRvU+nWyUl7/M/U7pvls7II3h85JY32aFBTV9mVLcUYtcGEmsx2b
W39Zu+uERcBGjQrw4u2AkZAJSwIg922ANZbJT9Z/+S1IzGErLIZaH61pM6xF8L3aBEuwwIf9EG4A
tePOY9j4Vh7b8IVaYcKBB2QCFJtHB1DSOLv2sf1EtuyKGGoKPqEb1gsdv6n3MckoXkfyz5jRLMf6
IWpE0spvzzhEm5cS+5UE5nmldbHi3TbsfzK6kN16w/QNvIQn3Gh/g23IQjGXHUxao4OkqeB+E3R1
F2wWwThhFCYaOvzUpCP+6xS8NOPf5CKRWV9HyGG9g6CoZcUaXdLtRSYHPyYjx27+REHO1uYW77xa
FAHaOibLYGTmsCNE+xMyfgllVPg1eaaePoRuVEVOUJoIVIkX3TWQDqClYLaT0Zs//nkTnsEhvIc7
oAHzIa+nPfHQXWfIau4AQ7NGoAB0B2ZtpPgylxjPIDFQAVAi8bVgnZMM6ON2pqBNWWCl2+CXcrgE
jGrU9a4kA0ntTVWBKw/NIMrNIDfc8BQO8kGsxo+9RtkcbIfdBPvvr8XKhsPOQByaUPtgtK7jkjUh
IkXgbafhWSzdv4DsEC6AFWjwafu/QRRk/ugChb1aXE0k8Tn7Zy88DrEbhLCMVlddjXbBKPXqhXC5
kRof6pgBupjm+exE9Zu2kbd289aiR/zBI2IBsGTwKd62/fm+MMCS/1h9PLtel4ENFnlCFsHAKkgJ
tvo/jFHlaLOXMXKQ/Y/rp22DlFe7rPKiX2tfkwjJpWXlIJEOXDmlZPyln6BWAT7otrehN4ueGv8C
w+FJGN0og8lkdkloude2Nq9UlhTjhlsjXwWRIB75XKxKZKYeTxDej5ZnPHW2rvhCq4YMyBtjdIQm
QJlVLFthcnmhwVZJcnV+KURfaQ5fASwPPBafXswFE7ht3ZxmA6KrT/O2/CnkABuAF7tfsNCtCMel
CJ4smpAcqQ+1B7gjYWcijjbKWYMYELMCCP/wJT3pVw4yL01/pNoFPGrnNQ0PSE6mZoBK40Uibbcg
tjjc2HE3wOlCcFzWW6i2H6de02PvL5VEcpN1T/uCBjMgpkTmxwBtTTuQ5OV37XJ4m9YRKa5XeAtP
Ub+1iZ6Q/V5AgQO0Grcn8CLZYo+FiVHCcdbU8PzEhkht2Nb7ustDh6ZlGftz4IFG7UHrGOYXDIF0
rAOQ31bFwA7BnUyG+lGCH95a9rBayykIwGWZVrUJjo3iI5SIpN5TIuFCkeyzVTZoWjKNadqvs6bF
wj3QzOv9R4FcfmCrB+Docf0wGyLWGJiBKIlbT6KPJWww90qkFV6swYXuBj5rk0gw/JIN0wlefmqZ
WYvVcXaPI3zFyXBPyAV9qhERVP6yYNhsO6dq4hklYCsNDy5znflw53b9T+2/m2FUmJiQDanzHZkG
YrtIlIrpH25/wOSzHnB7Q8UxkhnkiLFELvx1up88gqGOb9Ue/IXAlyaqkDncUwryaOqn2F+QFQMc
dI/e7sJ+BeSXOjWuWZgGHM8oeLCEQOwQM2ghsZrUdP1ce1qSzkr9FVZrVzAuyw4Mqpw+whW9aYEY
3TRGKSYj2WiuoFmMmARglEi8HBOSrMZcaP64ruTca5XWeO6uC98XyzWH2gLUovZxn0UzZgy0bW3N
pXE34RrjFUUzpf2Db919Z5n3y8Vz96MH6gzkxREP5GLVeLl12vcGknzbFfdmcEvktQyONi7K8Oym
tCLwXRwMPCR66CFx04J4W1nuAp0eQY8v1D8we7rWI5JD3yFeyA1k4N0qgtIOLIi+T/TVkPZ1WO/N
HbJCKx9ZO2QS/FYUhE8TdvMaCdARm+HkLyl9nJcGfiiih8teGR7Caz27dZtOOJ0gIHy47ke7YxAN
sIqYaSDxSu1tgiQMTIbXAMPvIgJoc+c+8OJhE89snQ6LV//YLk4xQjhl64ono3c+bI5RCemCAsE0
SDZmtuj14Kx9MW/GRWlMRYgQin4vzdZENAr/IRsz4/eQs4UHb2MLh34x23nAdsgas7y0oY4dXBdh
NBBzQpL32CK7fFpxuQntoSHUv2295SOWsqFvXowBqYRgB/3C0gcESwtGnCRc90O3//YA2BTHTQLU
ea+7SsDf0u6ba/xjEFIUCMZoeg8tXTQdnO75VzuFY2M7INcV/bPWPGURIDr72VBWqZkDPb99ZEie
ItoRB8mKWHZE62putqSD7W2Do1sRiRdO4pOucvsxXcDGISvgeJ/7VI0mIiIb/o3A6cK/WXSzO6Nk
npfUEy5/WS+7iWTPk62+5ARRyM26CHuH26UaT1ZaAL4c/rjt4b9ghJCCzoBRdlU4JNMXJQ62fO9G
RnkkhhdjfLyz0ZlEelWHO/SwNXG87qQF/25N+YGrKGILFxm4BoUB45cGjBILk2AQISZxVhShBgFQ
BMWM7euj2jC7+Kj6uG8QSo91kq2II4m4IA2jfzIgHwukder1KCbOdl5Q/DYtsCeoz71GWeDfdGww
Sk1A+fen3lkuKKiedzONcUu4ZSe7WsGoiPp9cC3cyiLi8QI4FG9DI2I26Idtn2+4quTsKQfUPC5u
4ebxjjOGLJbrCmX5R0CvXdhh34cvrnAnDcPVMghg3fXuBZ0mdzGpUWs8id4eM2P33DeIuw++t7XH
nphNsSNUJ31lvsrI/W0Q1FwJ+RC8oW9hozK6B68TMkQJMzzkQQmBeovsgNv5uqgXDW104vEdpGqe
PCMKEGTC4ItDjBkhposBCl/CGWXIAwcymYCDIsbjfW4SCVsP8eOzhS973PmSDv6GBDO8YqgKw8cU
DnlAu4dIbG0OCB02PcrcznAjyLRDvVOwpQqAGgOi44817ihRtRNgxVp/ww0xHY4Q+FPdAk2KkGR2
uwmv3+h+094kh27b6jTcLI4rJ4I/tGG/9CzEcgFiha5rHQPzrq1OyCfu+4LrPwb2RnB+EQbCHqjN
zAaKECE04GOc3EmfmdZ+WOtX42QRyH/ub2RfVqRHLPLeDI+KqiMmn+yOX9g9q/xaZwMSiDO80/E+
oYPhwf8QJCSudOiuIfpl1JR2IGB8I0zvdghU2WDPuorXb6tSuU9YZWKeZX41mXhjoPzByYcb7xyt
Rt9qIevj2MgB190ASrGl+Tq2WBbHVyR1X92l6y6zWpHS6+BXrcGPWFHCfOXKt8HnUwZjC9e6+FEq
jQlYC3lALAS74VYJda8IdD2021D20eoUQnQTDE215QbpeoDDMHuphMlF+yUVHcdlKz3sHeWMftJo
bMGKQ34Eg+pgvISn7g9L3ji3GUjybG3AG6GNK5CPNqgk64GYCNxbs/ruIEiVki7Q05RAat7tjWcL
lylQa4r3lgXwMXoTy97kZJ5/5RbYBUamZwXyRTeXFtatg7jXKn52aG5jZ8LvB+2MmIiF/hdBX6t3
nYXIt5nqfB+sIBYmLq5z0CLxGQQNAVdQ4rYqDEIB6oIj0L5dMws8dLIGqhAIBsdOLfE3YA9dJhB9
7gvSxKVc0ZldUH1PHFpX1HzjUog0xLfVeV/GOEDkQaSOgo8w09BNexJiKvhFJh3ADGbDxkvu94yI
JozvMDvtByDUquTtQXmf47TmlG5V7f0IMNmGBy4nerE6EPZ+rLwA9l0U0waNn0FnL21U+M4vOplD
+kzUXAy4sMtysHy3LB0kdDL4fAYE89B9n7yvzoX3tF7QYBf2PLK3EKKRMHl151h3eqC1C/vukRIV
R7jVw0HMl0YYYkG7tAKLZJ2Mc+nY+DgmP7XBCXWbwbQbnS7tzU9paiiNbxSirdObECGBr9TPvrnA
sXkXE6RdNEfuQzXAbQ5KoaG7QzziqXG45+10tNkfVggDw0GrUd0loANc4+NfA7QLJ+irhcDR3+O7
9DzxAwOGo9s+8aRMhhsUJ40deD2Z7REShldffWj1Zq9zstaFcguJTT/wPoX1xAJcN9V5MdG5D2ub
7hnBXSYzItJhV0VGnWGIT6IQoRoeJQa6owvpmfxCFk3G9QTeAQV/SaDN9u0v6ShEug3gC5zkT6Qq
U49e6/lyN5AMGBzAj+f5i44IHsC9QHiSmUPmbDyxDAHfCzhCO+fqP/bOpKlxplu3v0gRSjUpaWrL
vcGmLWCigKpCfZOSUt2vP8u858Z37pnfwY14Jw6gGsC2Upl7r2dtnhpcXRGVU6nXhvcWUMLV6VvD
UzO5/B1elRr4uVZbxByhD2R7IzG9mV3Er4WitIvEq8tOtd2QUk3BtqkgNm9Zd1Blvu6jI9G9NUWo
Rpzi4a8VXZtrRN924GY3WneTyT6SFtI8rbFTde5pJCnQc0Zvlkejh91OitBoT170bAGLeKz3VQ4n
VzyX2XDMOaInzdM8bpz294IGYrKuKvmj0iMSpxtnlI93c/A3Gqitxg1OCkQG48bnDmuP7oo+xdaF
sp33EniyAjT+G3TtrQd8KLiIW07mhttvZfAtC1YXcuKEIrHM/TXxGPjjpkeuNnCEV9UxczDIOS/m
tIu4nekEFUq2SaJTmr1U2FdcjqE5CprmGxJ0Vfkcm/a1A1hTUDDaCtmsIhx8JUu3ONaU3JJot7gQ
yo5xmFhKtPlgqI1nQNOIi82RpfOJJG7q9k3E8jQWv2N2s7r3V1H9Oo0nU279mTxit7m9dRa67BlH
IFOZoWw+ibPV7daebuW4Y0BlM47xiV2HudqW1lubf3OjJZRLZJbV0k5rjie8G7JuVSq2dmJNuNTO
nxf5txv2cfHhAnyqP3VKfjBYw5/K0gmN6MVuAElc1Zp7jzwddrtq3lIu6NKpufr1ozeb3V50nEpa
NfyexyYOa0vIg5jd4uD56NBQnqyUV3HYunns3KhIiMZkRtje6Dmjrx9yGn0UWf7apvMuFzRJ7pxq
2hJu9BS4l5FDkidS59VIg7AZqbVbKp7Q+Mx/Erf0X7uBk1QUq7dW06ZM65qGgDYp1dA1r30qyB4G
uMm/p7Xtvuj+w6oypDiFVYbjRGnKNx4IWMePCCaCaChooLFUoQskqSQtBFTV8E06+5csuHuCh/EK
IqeDLErlUxe1/i7Rcivj7l3QWP0qVYJ1kZOCQzuLg2VDzU2z4BuJKTaJNcbb0lzrEWrmEguUX/rF
5LJ3+EFsL6UT8iBSLgbwiYDvQ7uCwq1FR9onEmV+Tbm5rwjL5mcdzOCeNJj8bz/beeZ1rvPnmRCR
rJZja31H/U1yWO+W8bv39u34rIyzX/xxjOwh5emFifbYzL/mI6irJPikN9qmEAdKM8oh9HS/ks5j
B0gSE1NKCgVvfFdNr8Hg3AfBh0Fuxxh+Gou3m6NdjNSRnU2ejEh1+G2S8phP4Cdw3OO1NjHvWBxk
+9R8L1rrfinpn/eYH/MlCtauqxrQ2JplvoN/6+RaIlwrDF/8ody6c1xNpBEHQJQsV5V2h8Rgy4NZ
gfujLJNtXLvuqZiyZsed/1dvhLhPxourcbb4Cy9OjHUhy41gx045Jrd0Tqv8Ph1Y7+CIuPmJkY5V
Lp+Knq2Xp9ywNsxpZTUNQibFBdKXnFcs5cIvjBnhGtO7FkZ2jmhzNjOLM9eCWFnUGrcKwV8xdtMW
teer3wz1naVbBA+3hK1eirNvkw9eaI0/Rg7x2vgxLXqPXFw3hvaN2FpKmNJ6tJyV0ctLW1IrL9VI
FDOVcIVHUVlTOI6Jtb5hxx3qrbtiAT8Hj94nKv8KLAAFNsRix57uEHjdwisV6tp4TmCF/fzSxmW9
djmVbTKjp8NUfoh5QFGZfc2uOVF+zUOjw+vS5Yp2dl78pYRz43HAMrlsaajwA/FsEPIRr3XqjryH
rvxyKbs9f6Lgn27biPt72wLPSA3Alxr1saTtuVI8nRy6Z5cdo9hFeHtWXUVBIk32TVD1eJQQqwW4
/dZLZwTkgbG5VYOk5EQ5+Zb8MvrmdjphpxibKDI5UXcbL8elkybFE0GMPbwE+wjAz0WBJtQlt/5W
1O+4aA4kA4+xw50vTobrjHnv7MmCJ7LZGHEW4HIr4ejzFedUj94sjDQSCtr1GBpScIeJFHczROnp
53NHmQ7liPxpxs8HG8pDXhgdp/Xbhz9f/HkoXG8+ZtbY05a8ffjzxV4ZtFLs4RKoIDhy+Bjd9c+H
M7gNbh9BhFHWGS4kjohlX9PTxGVjHvXtYfKi5Z+Hn6/959OfP/1fX/v5074f/+c/IwefHP32WNu8
BdeSp/84DxEwi+gyxK4GdQ3P7q+BIC4+pGz4Vs1k1zgEzey/PzRLD7Y7MNv+4KtorZe4OUEe1qd/
/kCwvJqkFfxiPhrNSDbONfV8/OdhQHOajQNssEVM58es9fNRc3Ns/Xz0z6ep2xxsiDwjG8pTkv+f
Byzk+dryY4OzpZOfXJArCrPuiY7asgONjqq5P1mGQbzw9uBm9Prs28P/+lqkjOJglAO19MzjVtt7
p5+POMdThsrRX0jqGQ7nGqQKlW1t2SLUuzbT72NkIwOsmHRx1oWPjLGOqm1tNdmeAug10a5z8qc8
bdm+pi6919E5GZn9f32eTPFySn795y/8/Kufv6orrpJIyGqzmJNxpob73w96adABkqZf2ZGZnX4e
xgA9wP/43OY5oD+qKRw45Bd2U2R+9lZrnVy3IlbjewqgtXCflsH/1fR4ITl9OZbzYFSluI8S6h9G
1t4PtrdZcPg8OHafHmnbfljkgqDEINQBW/zd2HMAcdupuItHQqvaCo5LLyCUyehsxgkiyxFZcpaZ
9Qmg4247x+xWBCwotFLBPP08EPDsqAIZoA+6UacpLX0+NFhAdRX0G2Mdea19ipfuK8/jHjoaWAZW
ootqY9PE8UscOYomXD6cPBpcFKzYx1f+eBe1+ETwN6C4Ssn4mc1wajVgjDLMx2WQ5r70lkNZjWAF
GDsP0mOPFgCaNnImiZxTjhNJh9rV3rlyARgzVbuZ4sKjdawvWeTUh3R8lolvvGLg+sASjL9owRFj
WZzYYM2jgxekgL6ZsRvoL2/sJdgKYwprG8LaqTCBJDZnq96wLnFOus80zXG1JEZytDj1rpac5gJy
2m2vzFsvI32sAspm3dIX5zpW7MbK7lrfLR4CBz2MySYlmb9JBUwjMqF1q9rukpDvv31rt4sIP0Sm
e6oasghjujxXM7HBOaIzhTf4WRrEWUBTfv4i0oV0IzhsHioL2sWue7lzC2qtQ0BFZyaU5HOe2Qwq
VTT56n47ORGwS4vt5KbFfRgBt9jNl++tmaGj0qXaJiVb0Mw25L6UlXmtDDannlrKHfmf5YqUICZl
i6Ns7pd3M1jGB0kS0oNpy61u3luwacmSfWMiA6sWIr/WjXk3LI39i9fC2tSIEtbJQmvSEQ2iDHYs
oSURZA5F/pzXUwfKeWNNo/i7Mmf3ZIEKR+WB4hD1/7zu7nBNGADY06tbtvm2K4b5IyUf4zVVe437
/HH2S/9RUCFqsCbQS9DeY28hBLEoHDU82clkyQcnUPLBg7zlbGiX2/98TWW3qrTlQlLpSV90ZwJC
mv11WOjfk3uvdxmlkevPQ1cmCgQhf7RscyFz5iUXuVjnyLqlRmtOrF11U7mJ2NyVTdCep9TOt4Lp
NqvU6eNTKYz4RIm83NU2ElduvGDp3Aj75Fw0Mj6zwzbtuyGXDo3pNLidUimpWXO8cwOvuYOcae5U
zC6ibpDc6aKlqsJGe4tfEkeTVdb3qvcRSGAQ28lbSa1rVX0XRQqaFzkMCnHiKzHF8rDRejqz4U8P
dlbc9bd3IzZc+qkD8IfQPqxibyMDlDr+snPqZnGgxYnYJEHUyaI/Wxl3Qy+6s0EwfHK0eda9w4Ol
TdqEmtKMfye5pZwKkXrXRNA1jYD99h2IekCg8CEvEnPdtIJc7u3/UqXlh67jXHuFAV1VDqIoo/eu
FTLqwTDDUTvmoZ+96c3j7EQn1eNyeXE7Hyi1Q6DisAGUmfaunnS7x9yLfuGL8ehM0e7he5h+j8fY
SIxTqjKiQtq3qKQu8V2mUwFWTJtXZfeTTszT0D1iLaVOVAb+fUzy9WT2XnfKp3lZEamNNrNpDvdF
rYb7ScQPMibPzUvthOWMgsXOlb+x2BGGvhhEiKjG2+MlXxNRlA+xHbxi3gq493GsswZpvXTjOGwc
/2AOrM2w6OOBHsmjrQmaBqa8w9Ro7adxxAmssgK+aH4eQPHPhUvxI9P2JlnK5bPxm+fRIgQeZSbW
97TMnjESX1NKJrzs+Qt7pRIptL0cLDMfQmFDoigklA0N1CsC3M6Ln/0gtYhmTS2R1NLdaQU997NI
RS5F87LJQBkS61Gqztn3/sgRGOxPkyUka+i183hSWJ9PevLGk+uk+aEwvU0kIIfcliChM9eJWA0d
by4/yRfKwfTAhhgbUA6QILL0n/eXR4rHsDCRU3mEwByn5K43zh0aWv5JCgc4Rap5H5fMvNgu2GY1
PJmY7w2zp+kvlXdRyWzc/byhgpxymFlnU+imMYpneM1xCPITt69uoxpPvqWw9Ddwqtl3LFyXVghj
V/k15DAqxEueJPFFPsW1MC4xixVO9LFai0bx6e1rPnuLvWURfQgiysVCcvscbNu7728PiYvMP0kX
858reh4cXJ7Wcug1EP1U3/9ccMtIGzNDgrn2h54giNGdkUplBFuCBIQgoNTjJFZ3EWMp9i1vzhWN
MPJA5vAaZbl14QBjXRAUsBuo8BgnSu5k4aT3fdSn8KVp9s9HXe9SydXAkJT9N/EU0S11eQgDI/9l
z52AFLPs0HeldchRBcRJa62nHld1ORBSn6bhbdJxfTemwGw+VbTcRglCeia9dVjy+6kfFOoyf4dO
Kqfg6k7Xfva/u8TLdtIvohMqi8HMou3czH+DRMSh6FBqY/dEL5iWYboUFH68HO+wkW4VLPKeFtjV
ps0JRWiSbo9KKOo4ogE6ErHHFwjbHvgn5VJcsaV+y5rt4FXJt2kpCJ8mtV+G0ueGQkV3Jgfn9lG2
J6+dHQsXWLnLXcJa3PqDDiAhAs/deTjJ5nK8TJYTBlV3AN5lozO7VyJRj0ov+w6/9ygssbVMTn1N
Hzwuafxc4HSYdiOo9DGNPhy3DJ5cIUGR2gKzmNoEKZymtluYxjKJjjLS62Qmg1Y5qcmqslyWtt0O
uZ1TLGtwlQ/uQ1k3+8WvOPnBbo3OvnIrxRZ2rrdotnelfcsFTMavcurvOH/qO5ykoaV8gjoGe345
RpeKZ9pjhNZ6GM7z5Fthmjk1jgv/4jScyU0/7Y+YFgnQXWY75w6nzEM55azD7ZViMGITZGcKucBt
mAYWpOKih4ptBpZh4canZqnTda4rWmXlK9ILinDFpuFkLP3KhA3usnXexp9WVtjrSsERyCo6BYNl
7Q0Edo1evoY4O5gmFUnTWNRZ2+MvEUOfNWK5E2r88D1OWz1e1S5y4Nd9DXdrNs0q6x2F/57WoANy
m0+E3zLXfaxSGdBiGo116Xl3JlfNRqTSOs43uyEdJYoN+TkI/CfDwmo2LX8xQzt4l9nC5YmO15lR
p4jrfs0SUwmwQrs2zc45xbN9MgkfdKyRD3Y93ndO151jR9zHVdC+jsUAuoG0fDM3D4G/eCvWO/cS
95TzsK1ThYccOxaAptyte9i0clhFKXIAmVrbDisAdcbkkDit3tLmuNG0Mgm1G7wnFtqWOW/PgZuo
+4gKOmCGtakE4xu4AoAs24c2K4x3E0mfhc+wSKxL07YqLMruiDkdfLexltAMXH7cMbuwXcOa3lG5
0eZ4rISJ+aREKzG6y/OEKfTJI8t4Ztf2qu3k4Wf797Ppi0SfHw3f+vLtBvxklGxg0R7TgJighOyd
vgUNTCYF7GYxp9ACMOluqiFSa257fkYDq6zvJrBB2lT9OjPnjSUHvaXd2iG2+jJ79SoTxAMRoxkq
DqibaXiIsm64+oG9Sa2m3qPhxL3OAXxeOIUOJuMiQCc+zSS62fqnLxABcv8y6NdDE7XhmKhbsZp0
WoNgaOTnhqvV7OCJ2PiOiwlt/i3mtkdpVD7yhGvq+nSrnGD0mflBpN7J4MKJEe6czvvyasc9mdOf
xXdBsOZjb1v4klPvXZixFaK6dO9M7RJHn086G9973L+hqTIAsxlb3VTzfFsOwdix/WvgYkBQZqRr
vwN6TB4WxK6rFBKVvIgawoKiFRqe4Wny8mVnaErLmb4SFLZWhSjfktn6Fo6HgS5r7LC0KG6VDKEo
8aTbUQWZv9Cb09DFPituGPQCjpy33wkLiE2LubezXx2HiE2fKRVWVN7/BPO16orfqBn32iPPVQle
VKN0s3XpinbTZjS6irI11iDkW9NqTVyVjc2Uluk1wUckJ1WtPZl/WN7MRJrsPaCpuht1BxKg1V1Q
MpWCAjEMgubw3xnPTT7SpMuKN+1qXNpxmMxUax3XeuoWDJuy21AtNeuifzNb668ox+LcE/YOLG6D
JhtPvCIF96ym2LnK1qcZcYIWqEGcaJPkRbvplbt1hyzdYFPe9l71sOjqPXFpog8uQOEY07j2qcmT
o2QBxL6BKo1RA332aLEtbevv2DMiRmMoZ2UKNANB/NfOy7d0RkThJ4SjqOLvE+3EmybAyjP78bcz
WhM+fWLwjiH+1jKhzDxOn8IzXqqxAgav6NfM7GSklZztFolTMDr3WBbYFtT1H6d7c+Q4gZarLxWw
eY/m2yQC0X7MEVsd0cmN1DVUGFxRY7MjHgYTOoMiWFR065uMuqdFXM9JtQHxJou8RNtJDPdViXJJ
repnQ3JC1yb9l6p748BDVAcTofbsRxQbUfjgVtlnWyiSvjGTSyoWeOx0b3FyCx1q729cT/YuRpIr
MtJnJqdIfCDiUaS/81g+957cOcPyOuc0lVRX2lQWaBIKrMvKOTgeovteDsYxz5IXI8dzN/UZO5j6
09UJZH4N9jb57uUWLRKRtXWdyVxVqGEzy6VUl6ldmnYsLj5V1uCmjuiqmQ6KMJmzQ5B+1LefCy+5
1xC38QvogymxX52Fwph0pzCXv9u89I7Bre27NPRlOe77yAwKE7dyp14zdqMbbBg7RoCeomkK2zwK
x5SVIbUhCRHOpHbD6Y4GsNvYxZY9FX1mSTnXm4nhWWT0BTMc0m5UIfDoUzZ5pxhwcPAXrAhRT+1t
CM5UnQn2zuYWB+RLowjJtwmq7mzkG/pywfcwZ2ApnFuKqP3t3GhO6xN9b0mo0fvIbaAej9LAhBNT
9BQzGn60MkrfpqF/nrl1In6Rez8x0aJqb1ezbMmScxGJfOQ1KYrd8ppL764Gia049JvZVfsYf/ya
1zqrOLWVTfynaLlItNcQ3TDPihQAeo7iyDArgPbI20fiES+NuR4i7mgdFNW//up//dX/+qv/9Vf/
66/+11/9r7/6X3/1v/7q9b/+6v+3/up/56L+/z8X1c6bkhpLRthQxVeOhOnekepZ1sKmJ5bsnInR
Anr27osyvpYFQItDuw+NB0dVhWZLx0y5yoh8teqjyT5M1bt4PJnSuAQ+eIH1NdfulxORg+8qjC5j
cjMmuvnGdsTH5OaPXeWS76z0SytJlC8VltgGiQX8EJMHqIjkBfhcEHz6fgRlaN3LPP8Nf/9qRJIJ
U9nHzGwchlD5lzFiYlw8kQydqwplvAm90KnxOFu4E8UAkFXp50I366zuaRQCq2/nbtEvk9Ohc67n
A5mZO5B9gH5d95u8WuS6r8B7qTyvchGRlUM3uLUi3CXMA15nMbMRgeZHjxp7SlJedHWGcpA870Bo
YcPEOoh1PewKWoNru8tKjsDtDU66/Q2fjGUeP4rBZDQEJKh3K9kyq5B21bQiOMhUghxs0uqxPfXi
u2lTONci+ijT5LwoMgYIOH8TVwAsxd9q6nd6ECGYArZjUzOVMZdfczE9AfSQjVRb1YG0WvNTQR8/
9IyHwDh2NiXSIqLYWxUVzHXd1GuZCtR3Ba68bhgOZRS5p5trrIpS58jExBuZ1ZMaAMVeSs7Loq3W
c4z3we1wQ9KZCdLqvTQpmg5zb2AcY+TT6DOsxnDHjYUGpUnWkcr9vQLIN7Mq2wVm9kG9uMEEgce2
d4c/XoNWQxLqQ2lZ7rCAR6sBg8ZU4mErK2B7RaQInJxfiUo+/LtK62+viAIc3tGy88b8VQEhj2XL
oIkKcRI8ziZlfmjQIxUa/YBCb3/NayKDi0tnUNYUWQxK17Ih2WjxwhuB2I/Cx+EGEscLZpm8JLnM
ibHmJG6gDz9T4iLMULoWiUfNqXUujP37NbTAnEpZPBUetCGodUwFedm0nWAMJLgmiCuhgxmykrkh
okZznK9T6tIrGbnEtBqChINLfYhxceskgRqzYiAZw7/F4hPxpyjqF4VLrLKM7KQt1AIkfXgVyg5C
ZDpJaEbiZdN7UeXkYJz8TTqqPThd/GmmJCsNJjnpblObuHDavhn2lmveR7O3r9v2WViUpGkdIlCI
7zTjmggZVX+aFiw08fx3uww+69xFbdtcTD971gkUdG6oCoUSw0GRDnQ26q0RWwdtJbryLmMhuP65
NExSRIQraXiO20G2pIf8nFRMkwEwUA0ywWGa3CC4i7DXvykRUSEfnJ788jAaTC1hRFRAl5ig2gAp
29p4E6bLImv35v9+MHKSWDmksHCc17ZXPi+qV6yT4suI/jKQFNrII2LiUaVEEkj6tzU9FI4DiZUE
Jise6lM/29+pHH73A8Bh0kx67dXNlo4iVHSw6zBuSsP5oAP4GZtDxNsO0zky49IDi42Jx1RRjHVd
fRmpPhp2HRzgeS4ybpvT3APCVfbwYAzE+HqDMm38FwjklE1Y5oI4/SLC9LpYqUEOyQBn996hyZiU
NKtDycpBbdUBzaXL0pIKWQ9TgRlreA3eh9H5K6XFvO7BZzoIgZlikp/RiNdmgO/JF1S8pCsYAupH
u9xcknVT0RoawaaJfU1bp+PCbdqBGhWGiT6Zftatl7K8GdgPBRdBNBA0X+z4DqZnywvh7oAPiNyZ
MwsYiYdvrBl4C/VEj7G0n7KIRlJJad/zKawL1ydL2n4wA3fB6GKKUGBmkfwKnajJPmbI3AIHzZn7
XQWzHfaRWLudPhWMP9otc/SsfV+cer2f8B0eO6vZooJKDm4//Y5bmdFUCzzCodU68JLh6TZRsrTH
/FywMs9B1u7UKC65DojgMRtv08LmrmU+Hg3UZX3/pAk3s5zEoeO4TMcli4juKgMggmS5MgvtwFAI
RHoK87c2b2O4K5x1aTG+BC3Zwd4YXwstND624OJI8yF38O60kf/Fqkwt2F4AY2ZuXp2hAZbiyQij
Juw73jZLhGWgYQwao08I0F0QpM6fNl79MNOKlQC597oydLSmb9/vm5b+iLScJLSD6qtq+A+S4lXR
L6WhCaKVpu1aGww9HSO1x56Yoy7Pj+lAyDNHVGwzZ28bDepvT5F4HMXf0cCrVrGK8ivQt+64n3Qz
xI3V8h6fFmwTREzkwlAhN5UbxShzuyUqOdJFvw2nEwoZ3yT3iiG1W58B59g6GbWOW31Dl+7c+Kyw
Wt4Z/I4ruw2IzMXTzi3rejOWkxtaM5jLADjPBFL0e6P5UcoJWT8KDAdorGIy2cg8MARwyg+zyd+1
CzqdmgE5myozXseZRWuReDCI32B+YGacD2pR9yi+xqX8tSy7LK//Mtr8aMV8t8K1dzMqK74R5dfY
ofEnaGUxuDKl43yojOAkUsJfBXB2EJvywJDkh2rCNyKAdlYe4tLarH6x9zA3TAHHWrHJSlD7npGa
9OZ9Woou3ffupU/VUwtOhLwCkVM/M+FN20/MB9ppWyCBV+XNH8EwVZN1pbfdjcH0HsZykYSagK5w
rJyjZXlmpelW+czsgIwVvUulSZPnNtgpJ4lgyWI7G6wCbuseBlA1Bpf7+Gvx4DAlon4oxpM3o9WW
6YXJqPiSlrc6eZ8M6+AMUHKW6aR48DVXn2Pfpe1YssFC4c/QZQJMDPm1acFMKd13+vTbgF4P103u
b25vjoasDJ2sEpJimu6S+t3kDrl26Dhx31dvFmX8hkmn2zqbX9OCWdiTZmVh6jOe/jUDLzduNv3h
pzgXqXe5hYDHqTsj4X5RfYzbqd3kaTDsl4pJvQjH94WDsHmJx3evDeYVyNtceeSyGDbYRF6N1ta8
tsFlSAKkQWn3mvh4RYOnKhm/cuz62+ZtyditND1CXq+R94yUfGPT2axrqxUb7byxggqYyPG69MbV
QB0K7EIgXt1zEZ68yd2DsGtAQEnIJqAzP1bZn0aQdoaziF3GYBlq2iaCUVGLDXIkgpgdmoU91UPk
J0z7k5ZZaCQpHdG02ts3N2v+NTEzcNdVNfssZrlCFTLNoApuI9LGfaqVjVxrl5UGlixL+juFnYbJ
ZyiKF6taQnnrNPbGqyiagPQMPmdG2CYHo3kpigk1OdZeiy0TmygsIzZNGbo4Ozq2aG0XVhLTIzm/
iP4k6C/OA9kpm7nL61lN5yAuHuPS/S6XU0MmJeBNni4kRdsk8JEBYVaXIxMGE8aTscMm26dkty/K
4NyJXp+Ilt4GTSFcZArlyfedX+bCJZ5Xathk8rfhoPILXKYgC0FCI9bPic28q2aoXgHgiTZFrDEL
0wIRMUehKUlteozTC4GV6EEh6gB4lhv8aJ9OTn8J/uDLj9k2MYn7uWD0WZiMQ4a7gDynK+jKs83K
Q+3hteXFbtWVoZqABL7zp5Ti7E+Bv2VGGRmLlsRzh3QhWRhYrdxPGZNNJIJrEWB9TEaaUHOeEgQn
CpVWyJEmlaP89xn3nCx83WDJXo17w5j/Jnb7K0vcHQebx4nJIY0VkY11cCHDPpFWD5i6jbwtcYlc
Eh/0Ix3S0GHMtc2VJ6x97HIheUybqZCax2kpV0UVGTvGlfi4T+1wKoernVvqamhyjk7SHkp6nLLs
9K6Ih3uh+nSjapIL4xgdfLf5TdfubMy0rLLEAwrWhB6L4VITzKKjOqEPqIyQ/Qu/qcjFwXSYV4aZ
5sDuMbSC2WeMpPUbmk7yJLEeMMJg0y1005EpGmFdZb+TyXio6uIpc4ZfSwQ2AEr4uw4sxtazMWt6
dw938Ttrg/wAyr4pyNpZdtuHhIm6fSDlxpqQeDXJJ1OBPHwz1dlFo0qGLvJBIUmuC2KOWPNnWH3S
K51CNM0s9HKtxV1sLsZRO8YLUM5Xgq1yE4/D25xOzLBMXkzEt2tdks4QT8s8sK8A8ljyEgV07/Fz
0spcJo9ASFEg+wOfzZv8V5SzRW+Ba5m+JN6tdmaiWfXB/d3z/lRT+2K3bNWNiJElWXdtDH3scw4g
9VR9ZD6+xVK8+1OWc0nS4M/bxN4oN30c7F+1WewXleZnoPy1jjaCCPQ6J9DVd6jzjfFzsMV71fYX
J3deO8FGckjtI6g1ptA6nIigLkP6SWT6SeA04Nmz0Ii62cauYWYFszA9qTlICvOeMZdDaDky3qQ8
saZ2asCK6tJyyzWm6nXu3ebojXxA9/go5HhJFfy3jvHiL250zVzi4zFCJaJ8GDLFlD9p06eXymi+
qX+JgoFJER7scVDkb6pmdgUqUjZi24DcX0L+u9nqFjcO8RaSZfPNKYEZeCjSs0wh2MkAsUC2E1YI
PCRblxHTA532WyjDUhaySad+CxzjWszzr9hFxWnVyQkhTMX3c9TG0lfpMeFIB9B2xKzDLEIU4zMQ
WAwzRsSc2ezZxPC2MSHZ3jFfeJavTE3Bm5uGpVG+gTyq7WDynZwlg16HHOX6cSR/LLvpu5rz+6AM
FA3Z+X4AAQvTNttNjfgCaCxPVkDQpZ14z97g2M52t0lO7D2q5MVMi1fviZl2AWoEOsd5BrzI6Ci/
Hi/N1F+XQjZbny25zf2O7eVC9N9wD3ZJW1dll7G9bW7m+HlgKHc/DPa9i6dJQiuufM093kzg5Ny0
PQiVfYs633fda5E3H17SJ1i29LWO+JHKMXQC772xWW4UqGZYJP1t8GHDC2wH+8gS39HICFNLtaFg
ghFSXSxIMaw4YN2Wid5PCOhfG42HCU10WEkOV5UyNkOqP2ReUlAZp3PfF9W20r0VLj1AsrcRGQoM
33fBE4X91ggj1GzVQiDDl8xkyqDF+KfQYAbaSg8zBrgRegv8k9iNV5GuLv9kdOnD1PesrQPBlN9Q
PFHOfxiFwsajn551uvDcUURYgXCeCstdbkJXEss3NZiHUmw2G7HCNi/FS+rDwTGa0QxtjzFB1owk
AG3CbXaQcejxoIMhbAjWfcWMkkoj7911sCkOPrWEwX81GTW5ayRp6Bp71pHcc1XLZg3R0OJF6V6b
OighWlFGxDoNvZvdoYBwJhULnTwHGFoN9eIqrCVEObWDA0Vn0bFMuG+bmcFdSZIG99mMRDbUapQS
9O47/V/cnUmP5EiSZv9Ko+7MUS6qJIGuOti++r5fCHePcO5U7tuvn8dEdU9XoacxfRkMBigkUBkZ
Hh7mZkpRkU/eOyS29RUOqLalDXewYukWEIcL9py+wXgfx8NhADDDUjkUryl2KjbEyw8SsfxAigop
Rip/h4P6mD1cOVrF6Gm5PkdmziNCppcr6Cd7nbU8BLQtvyf/PQF7YbFMswGrtSyQWU/gepP1SEJo
Y5Ph34yGIB3jLgtbFuS4HONRi9F2BI+2QejA0l/EOpYXRa+d46oNj8sjT71pY4fGca79B8MmuM4C
hl87ezgTBkr19FIuXjPcnKzSZ94zTkoyju3MW9M0QB8PFYISaoWmywAhAjRNoqWcrNzfI0h4fD24
ekxW66AA4ll9HrOCEiaB+98A7aQT2Mr71v4ldfeDTsLf9bnyNmb6XXoIKbEWrTOSFHFA1pGLYbf2
e5hdCLecXmUcSgXrZ1rseIYE1LVkKj1z5LLkKI8tN4SYTYH6KTQpAebE3rXkwNZGWBi7yQ4VuAGx
F7oxoUy4d3NfWXszhK6gZ3vdduPasfM7Gb65Q3MFjXJWAPWS6tkIfmgs3tlW/sgFNoY5AXZFZXKb
yOS5kzhq6zL+zU7Jm4U2CV5ih27BNCVIFQAIfj/vpmjG0BWX1kEY9jNqMq3ys6vZYymjkvPVKnE2
8HZO24V3Wn0UHaf2RD6rV6TnXBO4FYn0OfysQiKUzaQKHDDRc9E1h245ULz8bNTdr9Ca4F/zousE
Hg3ZnZX85ZXGp1na7q6Pkx+ZELPrLUFwzEnBY8zcuXl0XPO6Uzc0OY+SvcATwVGWkANB/e+w9lop
FlppkVwRv3JI+0TGswB4dvTuSONt5AaxU71+Ie752PiiZUPswTebejdb3Y81sgtapVg5cMWzH8qb
LVvAHENSE/9RR8912yMC0JmfE3/4+DCS/MlNfALwGnOebvZ4pAfzi2jTtgi/OL7AiC8YnGV78nNe
XH+DuzyYH5ZtlyiZXmczI8jz3jrDit7XxhPlMYac5ORqH4WEukr/jNib8GJYnqjz+Xb0qWPZkr0W
MKRAiZ01DoG5S+98DpKOHGMOU9peDnjWPufgUHfpoffz94qqIB7D8zSn7+bMkWSMO+291xbX8iGA
gmFHX6nBc+i7KtS5jO+rd1mGd6b5GtoffOJOA0/BDAYQfEZwq/4JJfwNhdEmKesvBUyiwew4vLIw
i8Cv65+htV4HjwudtwjB+RbhJndD8VZVvAod1wHZ1GdQDqmTrXOwbTxkqE7FfmxJD5tbu/B3/q2L
jElKkBKZeU/h8VH3ztYL7gJamT5qKgmppLApGFyiZ2qEaNUF5yADZxznjwvrye1+QpsF0N63p9WA
wWfwzaNKkkNnRa+yBONAodrxynAjfdekrinjV3Zn7SN3fAqb9FSk5Diru87qf1nms4nuiNNkVcTp
Nkn5eEIdddTDJELuKNMqMrybrriZJq5A/3dFq//Rs/q3/W9985n/bv7fsbF+/srjYhM3rD59t/9g
YxWWKZX4L5Wsrzr5419eY3qrzAuws8a///Ov8Puzaf/6F9P/wzRNl8Sz77gWolbr3x2t8g/Xc33L
l7bjk94X2FELXbfRX/8i7T+UayrbczzPxdVq8w01uvvzl8w/TEFDA7mDktJybee/42i1hC3+ydHK
v/KEY/EA8B0huIj+k6M1mpwky6A/GYKbUz3B9ZtzdJ8LsavVb05AvHzsqnNIf4IcK0hSQt8A6kYW
NCzn0gBOqdLxnrWU8mTFlDIqwKs4xPLTD3x2P7K0WNdlfWdps2ehDdZ+BNx2WtaHnSm7pyuaX2Cj
usg9UPHM37mvYNNH9MAmVs1rZLBZT1us4dO20pk6hjQXjJQqpCy7fBPJADyF2QMoglNRy5iOUotJ
mYbrVrrWh5UPQOUzEEFO+ivuRhame0VB4ZZ3Tp5BoHN67tNY3yxWS2IIVZvqzR8TLClTn3HZH+lX
Wflr2revXdg/prlTQYti46Fq2bEJ+hlGE6HKrYEdAwLXWyzoc0oHnv+yaeXR3WMzzhW7Mmhu/ZLd
T6ME9Th07KLVdswRgfy9EdaDWUfvGNBgeWpakZ3nGPshD+tzMUYw0frK3/ak3fE26o1fwmmMJ16G
esrvApAdKEgeuqhjQzUAdt/WznsSUqPQRYM1l8ZIAbqp3FZB+ME2frJ2LblYyvEXJtN46/YTG9ED
lBJtwhAMndw4laYwWZW2XtIwuuMnCPmmxD0C0+3XjiUhY6eyVwBMFiYAF7yyRUPcoHgvpnprBiYg
TxArlEEMI3aJAAIQTj0mMzG+yCQHDqMdQBmdyXcyxKvepb8lHXMzG4hBpZjp8Lcd+zPFwH0biFLq
gLDN45+4ob1LDzQGQNrgksQOcsi6NxAWNzRY9yWrrAZrx6tWOLhcMxYwAo8BVzeri1N9Z64NN64K
3wsCrmut5GUweWkFgGLJBndl2wuhtA3xOSa0CsjtV8ONNwYYO3h4HPwpmqCtt7C7Z0pqL2TaWzXc
tCgc17jgR8jpPA+tMGHvg2LdnxgW8ShepRJ+LkAYZ+N6vLuGlD9TUDwqhpgUlaHaWKiX5Jw8jayA
bVmtCTeBZTONK7G7KWwuZQBy3SU3Ozf0LE17ehSMisBcIJiKwuRByhxWV0eYPEyz+85VR0sFRKuh
kdPCU8cmZ/GGLcDXmmD6QQXZB6Us9A4ab2tRgKwVJTda+Bx1lgO2dKunDgITJiwLYIxrLr+DYZ3o
0IpRSGqDnHpdTtXe87MjSHyxsQo+2dVnX9GBYFW2WW5Mk4QtMc2s2ca+GO4mg2LVUxcwWztBWckm
Cdwkq+HCTGmeA0GOMVJ25bAClO2C+JrpxKhXIzQgXpdUbW13sh1ix7bGO+PY1sXhxYxR/vhdNGy8
upablpqxbgp3w9SVvYupQVu//HRs170VIt2aMxvPebIsiDTVd6Kpskw2e4yu5brgN8dcM47wHdtm
KcrJNmqYf4ee850lGudK2O8axRZ6zrt+bQ3DZZyG9jiXSw00T0eTfc86I+c+hoaxCmYmEmXE3DmL
5RPvr5OHjm8aX2aEnyuIc8W6XXZmK7bc6raBvxPjiwvxK6cJ5Cat86NSGUOLXp5E6DzSMwafk9Mj
CHtaEaamJha+rwCu59+VfEqsItvPpfk6FVm7nlPkIhZw2qgzWfBiZ9ZiH3kFcR1gQ1LdVYCTBEDH
pOymVeLyQ6ttmxc+CfdmatVrKO4tHx3/nqVRjjEYUzua1TRRuLKz/ASNFAdbmBTBWlaGRrGV7kdU
WPBWoMqBFV5nysSg1vBzGYr2BgF9vLVq9ok31RKEsBMstfEygNYID22LXo9j+8NBTow8Alu86cB/
023znNnhJ7l43pEjMFeFDdZRUMtT0heO5HMZZpBOvRSqjx6aM2vCOy+gEnMtcA7qCXKk2PBpwjKb
GL/ymZOgnmLa19GuS50bbXhfHfPRtQqMUw6iOookAKMBmVCLsfZc1FG/wYBl8TiTR2W7RPUlvCTj
rj66U3GmJcFizrxjOwIhpD1xee+MZ6OqHthxuskwqOIgDg+RdI9zYj66A8o2Vtoe/JiGZmNZr3Wp
NR9tpGc6ir/wXz8MbvboR+IClXDNxY2FLMPdof3ZTkG3LwQ3ezu8L9AnCM0BZfDjp1ly21vGs9cA
pZMsDVvtyBU68b3t7NfHgor3vkhK90gfzaC5hVZttF7nFBWjTjkI/dsyNjExpxkrRSYGC28OMQkG
9IIVBPRZxEyHc8yyY219uJS3JdswXWAwGG+ZXlKkM0w3BMY09uX05PJdCZ91Mx+QIROL2m/BsmYI
aOQCoMl9thW5zi6pf4xavMahDeiut7+jCWaoiu7rHP9XwvgzB1tx7UTeb9Ky+46a9jzFPXiU6oJ2
++wx7WErdcuy4JmVLLkNSp8+WruPAvt71sVlWm5XGhxqJxKFcyuioE/GZ13MX46joPP0Y3ADbKW5
HZ0Mh1Y1WlsvDc5tQKKwH1rQdwaTq1yu8mUz0svQn/NcvkAElDXbVE5Dy8fA3VtH03OTRvQXCkIn
/TqEeb4jVXMfTwzM2q5B8P7Lk9zIpKV5je2jrYq3soEyphr1LCUuzbA33MMQ8rhyeGDgxWWVI8/9
DVVBDHWk5UUT0l6PEW1Sf84orXJksuCqkJSDC1UtoQQFbH0xVi7b4FlXxayKpZ8dvpE0b18l0Fjs
0zvPwNvkWfTbAn4kGFeIzbAsvSqFrq/++CBsnocdJuq9qO6bjDIE1F/kO3dxQ/dm8hxUohErLGKX
j82Xm/o/bZ7Zuxq0BW8Zb5UKzj+I6mKNFEGzUbbyXKh2eBHv+rq+N13YFZZ7cnLryiSRl91U3Q3v
jFVaksPq5VOt08+hRi05RZF5juzxXhH0gKJH1om40FPYmyX3eXFThMZXzFaKVTwZk76JJ/I5Wb+T
Nj9HQAAwi0rAR2P40YNVaOQj5Of3McqusLk2wrpjznsruvoKgyOAtBQtMwqFbFHrlwoMulUUX5FW
t6WLISkR3kbYxntSdWcksPCMVHH2Eu/bC6Jbix3jyFikS0bzKOeRxSBUN4ruA7GAM0Kl+STQGzAb
4UrvjnZPN88WO79iRRKBFpRO0dz4s7On+nDY1Klf+LRk51rWPz7Io5tkThZL6cXQ2V1mUk0x78lX
HBWukb+YYfdhVs41TiaFqNUebiHGHq0hecjpKXgJp2TR30bOeIM9u0JjWY/BY6+hTfRNcSiH4SbI
7PZGxWzqpYa+NqWHKRRpnMG4JByP7aF21MUs+03teCfTj94ClEOoSsrfOiOjE+F3zzDMmbp7l/xJ
wshuaYDje0OqS8Yu2kUO+P3BTrcps3jQdT6ZnTlPj30gvhJJKVUUTBfTASjgxGmWB3KXLy+KbG7Y
N0pZn5I46yx9sGpjX1nOLUiUx8ZLIgijzKe14obiBXz8I+oWN5wXVLR4iTKuH9KI36sRj3AD4ZNF
+GHrOlW6k6Njb8dBoAlfJiv0p0CHUaIDGLgNpk+wJNcoL55dpdN9GiZfBuN9Lh0sl/pQKdbjKFdp
Be6tcu69IXuLC54JJq6QzpndO4Ziw4PtMKRw3XraaArcTWJAPAght0VCP9YcPaNf/TakflMp0/US
1IDZgT5evo8COBW0e5TrHpuQ2lyDo/JhkVZsvHIUgtENn+mf4WGwvonhnUkbPYW59aBzdIBlPZ5B
8TwIR3rnuBzv3a5KrtHIOlfnNs+afq0j51952swnJsictqPnbg3QqewwUpLTht8Ltezp0XBb2Tk0
BgZp/b4zc29LfnLfpUzPqy6ujoYNYdQncXOfpCMPfG9iLx3vDjZYJt46yebzMNj+pg6hpo8dd5xe
PyEjIQwm7IJKK2Z12sofUosGNiLPiVXeawPshEOkph7p7i2A9A6jnXDozF0z+LihAwYNZCrh2AwF
IBG2d7kD2V7xIHTPwRqyn8zuNZ1aO0dZE0zHGQg5c7xn3MhPJsPcpjlF3CXhVPdnAXbgPC18KeED
40loxybqBzz2TsTjCzDyd9fsPzt8BpfRdPNLNjbHiQW0lYK/tLZIVuVelp0b6vl11ZU/3rhHdzUT
r8sfSTo9jUHKDYHWOVxyKAqDofObAJE9rFv5E5l2czIRJfemaABeWQcLJlvAKbISflyy6wqvUcz1
RtXhS88N1Z698CY3wqsl4n7veMYh9cGel8T7EJ6Qt5EhyrdmZkZcj+BxvYgt7JmN6K0r6jVpPmgW
10CKQ6MaeWWxVl1TuyQ/4Ykn5TKFK5rz0NU4TEdWYcPZfnc60ooFYNU4hMg8chd9KNrwCqfiJZ0z
nvKjC9BTYCTvO55TLB9u3Dbvz7ELIyMwbYQgY5IvSIf0bp71xyQOdOx55FVWvLM4FGNmBL40AdwJ
kp+NJvGqjyIAib6MsyBq3yYZC66D3+ztrr1mUlyGEmHggGS40/61JrGTIlYRmBxvEyXvBmj8bQNF
wx22Y4cXy/Veo95EstuilhDKQ3ObkDIlsnWs288pmfEqxjxVLQPoZj4mLi0KF6xLBTBncoNz0vr0
j1B/rETvfVbSp1HtPIyk5jz1Jfj77wK4TvBHoKA3qZswqOZHFueWCbPQuJst+S7N/KUOCWIVRkvo
WLyGy40PaM+fpDgYHGNyntSXbgWtWw1uuaVWtbvUXBtFF+wnxbJpqpPy6LodIw8Njm6IH51QeDtp
DumhLhmFCRqwvIOf5tF7SbLgkcs2woTBO1gGNxKf45h54YyYalfaKtmBBNgvxH5RBdOVr5o7/osE
+sGTMTozPrduZQASu4TDYQX4l9wAZFrhvJUzvYoUHMDU9c4lZVxqWfUXE3SuIDYdd+btEe5X+RLP
kdgBzY83rLDGKRRYTkjOsBxNAwzUWWNCoa+SOPgMxvLe1PNXxOG7grJDQRW99UbmgvciRV14bvki
8bRR5RrpRfvhLUf2zEiGvKnrUQ6HlrGbR1r8uYHAoK1ataICcc6dQ2IRBe6uMO3nuvC/IYMfJuiY
ZI3w5PGYeU6CdaWhlJphiD/RS7ne89jJF6Nh9A5TCG5Qs4kCyLo2T81NCbCM+z0jXEM07BUvOVme
Txy4FMCIVnCN2oDEJNilW0Dy06Uopq/BrOZV4wCkZAh88ES0DxIDJ60T/g6nlo79IemMhENR/GIT
+q3yCKSAXThnTMYgRScVHlprVxvT4xiBZ8iqdLEkynxvOvW7kdGgUQCD69DESkUuiY95vh35W62G
RL66jsTXHBikYXKDnnxaNqtaRLdyBEPd9fVtm4HB0iGNrHbKjgXz9eNMlXIRwSlyrWtUu/ZJl9aj
EeSYgiduLwVTOw1IgZAmDqjWZhFdMdlR6StHI0YU8ey62GrVkh8hukGVQQ+Pt+OBdHmzASoHr7us
gLNieJXyTtjMxry0v7SJt4uJYppz+WtwrG3kRTdsYNNHnADg3oRmBIuN7pSY0DrOtp52szJ6vhUe
BENM/dIvAeHiNP7preyTDwgGmAAP8Wj8EmFIXWos5XZfEfsjNwsT8ODVcPHzeFL8ZI2n0CTGmE1E
VBmw+LBytzWnotBcRzsTQ06Zck8Kh7NNFPHAPemhJz/HG/OOp9eNNeWMFPrhlSnIYx7KJ28JHRAw
eV7AY2JF2+Rzlt3RFqBBdZY8RzBh4MIY8DKDEx/xrmmuzmBCgSsQqKIQhrPcveUcvcRJMfQpIp2Z
H20iRBTCNAgcyBOT14uniWVkjHrdtD+2HcNE130pfXXNC99my59Q1rqfnfbYKfVFFQPFZ95qJxrW
wx0tCrIuyzZ2/nuYqneHioxepf9uBYlJkNS0OWuwp8zleGd1J9Poy10ZAWkIJ+5/vBP3MEttz3yY
x/CeW3BEIgyZyZ6I+I1LMs0vl6F89cyn8GOOrY8wTHdFhPYlz3FcD+bDpIwfe0HGVDXBZkRCDzMj
yWPmi92Q0gUzTaIQg/zqja6+xKxAZIo5CdYssLBOGD+29JoJeV9irzIwpjIhbih89zIJ42vvm3Lb
WnSecq6jVKKAqFPW7TOPpgyECWyWXvQBMtg5lCFh7gDEN7eeF4NG0DbR2SucYVzg5U+wSrubMmKg
3HsmwPByI4h5TnF9CSPI7LjIVo0akd0G5p2IhgfR1Ldd1tDH4yUghl6Z7AUIuzJhI5kvjAgWQ2r1
mLfzywDoKlXteDJteS+HL9I/t6RoONg62rqpz5JJfc1jbsVB2AWQb8mYAwU8xnKcST+VT32m76Fp
nScmzWbdwlaop5tEz1w0HYF0vMU4j42RnyUffMOdXiGmUuaUHrysope3hu3cWUH9HEHqH1r6lYOw
PgUYNuX2sC4kJlQ93kVx9zsam+e8ZhjfdMFVayZUNWpEOJs/NiPi+3psD52q3lWJNo0MmL0fQ8GA
rUwZHaf62U2IbC7lJJdvveIDeJ4IOPXpa53Ew65y+xbNQuFvInuJrXAVPhl9xdEyhJiPIr2TavrV
NZ55kjK1dxljRhr2UI2h2rjEx7lSY4BM3pPeXScq5L2kvR8rqL4mUx5MTqzKBOvr/iY78GnG9dKR
B8Ablngsl/CxFEA9Fn6qGW+dqT7Z9dLVcoMHGLMHk7u2S7oOjoJ6Cab015iaQBDRbm2kY9+poXxX
U383REm2ipGOeWHzkHf+yXTAHNY89bnQgyEjrpUgWt3lHW3ajqTDuu41gZOeFlx1yJsalwyps03X
tN6OvswubbpLE8jsSHIiX68pDe/aqH/KZuuW+ByKONWcXDO6qmaGmKVuPYOHr62afFvN8YPv8hLO
8Yar46n2Ae6V00RblMBKMrz0nnyDW2iR7cA0mdMh6j5HRVfXmtVXb3nP3GzDlWsNV5oIGFtrqPp1
894KEhWU+HwE+wTaR3NhXwHRDOtIiOI4Law2RQpnDNm+HBm9BgZ+mKC4SSY9MoMt5bZWhNYMKyDn
zwmT5qLio5iV+0ZFpxEbxXnsDGtTui7oF3861C6CibIkCF2I5uqDtCmsi219RDivp3n43eDpm4Px
1s+sn47eBjPhqqY9NX8bLe++yhHfXq+4OLYIXIz8VXe8+XsB/ItJFrnP72QOKba4euz8rlg5XvHB
VWA60Zl+j5XzHvQE1cVAoeC0z8702I721oPFtLIGlB91n9/aiqmCxnIe2QdpE3MAJ5oqCzDJNJJd
DW4ID8uVnHni0AfclY6ib1WOq3GBRTaYWNVCuaDrs3Yn3NN51N6ZNgVgHIUjUeLz0M7MrSjsVQnW
bPb1T0Ymc21RxVIFH3lDHGftr2PpqxNFI/k/ROeD3d2lXEv4xPdn5n73YwdbkIHFdzOji3eGRzeK
392isDa59K+BNZ0cSLVj2DhbIJILIB+lt/vnQ6UjAhUCN1qS9qUVffEnhuRI0/ugrn7aBOfQnL6G
gD/WTmw/qfnoDNRxesVzDl2CQbxUF6kLN5bztkoeMkN94cNUsKbGr1K2L37Q/Zjxr3Goul3S9+ZK
++I5TiH7GS3hUIYZNmKKQrAf4sXqi5Y9+22JRzYHvk1hwRdneLSF5b13M+vUhdPViMxb2UhIiEV0
DS1xB4AXxcpQfhmGHe3auPjFcAqzzJIIjHTGbQPGjeuwZSdJ5NJ/SO+F5I1X+aSI2zAbjwSwQjCr
xkcX9Neyiy7SNGi4cD033lzlfIjJ+I6A3pL/itl2o68wSJXDwcvvDO3LU4GWSQLz2TGiwTdUGb/C
bD7Elj+sJzE8YdGu51NnnMVkHq2Qq89cLWrqEumAisf9bJBC9GY2wFRrXCljjvVwaFP6LnnzDIn7
YjXxR+nCT9diyXMOxnaUtGcc9zohLPUL0EmRjgDLiJU0ZuuM48XwS41zvKzXaNAqB5lnN9lXlEEm
FqONIbidUlLRJJTpd1+Rz8gWYjmIbMiY1vrezTWPg+7SVz1UskVyjnWSSpPsnBxNqKAxt1pGydDz
nI4E46wGypSUC5C6hHn1JfoFzwMxlM7iT8l4ZG0uQ5g0fAkd+3dGk5WB5atTEaaIWIHaaJiUZut8
pRX2zsZkQJSGN7BoUy83TwjTdqTYEDGIW7B17BixkbiOlS3Of/4DPA4/mnoCSZQGwyYLs+4yUF13
XfrIOOQVtn5G/4a3OiAnnnrmcybwQzjSIWodTAupxqR0nGheV7VOjhOC5J7NxI2ZOFwbiTSerKCM
93buvIGABjHZRuXaEliWaQGQjB9h8qZGdDez32Z7dKUjFCQ0yq3d2PiXqKP4sSvI63FxRXFK3QS1
uItp0wbekhAczWQrbHsF/ljt0pRuuTt6146Nx81cliRVeHDsS+uX15jmhRDctjWyYFOI8CYi8WPV
4Y+hG7mVWkfbAfrtylWsiKCykHizc0mxmyIqq1qbJgKlaUDpLmc9XsoJ4aIYFEBvNo8yz4UGhP3T
0M5DiArzyXar70lV6bUvaDjPXWTvWBQwHBZ8qoecBPtZF4CYMDUiM4YGN1ln+uig841SbFlHy73i
ZKWppFfhUI9QqpXkHdeKS8ne6tLTr95lT7RmUrSmp/AhI03HSH/6tCXPc9CdYlaXNlnCeai95kPI
o18m+TW2GkD4eYBGekSE6t5LIkjcT02NYci+UbYOHob60PICWIk8FMGSauKkh9u7HjAfWkwx6qr0
HiKuaQ0bHqeyYbIfTu41KzPnnKbqTMoBW64RsimLNVaPQX6yxGghsJnvY9zgjgDziIQAfnGh2P1p
DxCMwk1DQnllt/4beWo31ujSGvoLjSE+Kkc/J3RxGJrhV5gSk/uKZYd05ZiyRLY4+TSZtBYXx53Z
ONZsECylyHCeZT4eanS3q9aJHpQ9fBuFjjaNyTjRj1vvIk+6Se4GQzwl2iA/IUkmjvXWUy5HNpTA
TVRJEl12timRMiPoFcFqOlNhTmvVER8mOT9ks7MDgfbSyzI/MI/WgjUW8NfoHfFds2qyGBmj77Ht
kjM5cRSGwMIHofU1Zu3YL9gOIaBhvjT0LRs5QHJq7sw0viQjTKtJ+I8ahc5CVHyIEI4u7zSSoX0q
t5UcrmZrPvB+3qFsoxqdchYoa4ZQBGz3ZBRwf/UzRlsg5KlvfU4ooEnQbVWJaLMJutXYDMHKQni0
hcCLVd7qNk3H+uiAB6qzkJeFLC+h3qw2//3k1DX+JkGrf9p/Tjz9QyzqSef877/8T/63X+h//Mev
1Pztzy8S/tabz/bzH/4Pt/K4ne673/X08Ju4afu3f+V3/v2//D/9xX/5/edXeZrK33/9y38RnRKW
ckz558v1v/6Qv//mJQD217/8GZ26/U9TU//2m/+emvL+cAX/SpjKsqUNt/TfU1PqD+iqVM62bXv8
ouAP/LfUlPmHJUzT96Trep7wJFGmv6emHP8PnygCWSuH6AohLPnfSU3xW/85NGU7Fmlg3yKG5TuO
8v4xNNWbYZR3AQT7/882fJv6Bpq/uWW7MSip99U4TTuTOTNmvOTqIi4OgE7PBBadgdR4PdDwcMsH
lTAzHttKIJa2NpmG2QzrVKQCAKvGBGIuKa18JjkBF5itKQ5Itlw/TGPoN630f/qmeo87vMKTFeJ6
ncstYx56ZSEJStu+gy2Y0p5mG5N4LmS7gWfcUisrNsucwN2X83QXKac7NSFX4ZbSbT0MtNdAwsJj
bFdTSRhFNxgNpTrlbNwuK8Kczt5rzqShZzHFFQHeQdXv9KQDzjQkH10L+tolnTstHhDBYdh9Obm/
N4ta7YNBl7QEUHiUM9fsMhDvSUeLOzXCV5asb9KmVkf66Xu/ZZGh9FmRpyBYRyapTQtAPq6c5bxa
cLU9kjbaNblrL6InwP+V6i99ZLrbaijXvuPZK26h31WofodN/kb1K1g4YlBLF4q0nRchIfMT37n0
pqb+FMEmxcq3HibjiQVVgMoGtTL5K59FBG/t5RMtlhwQcz3uezviL2A9AxWkBGNjb+Wl8ZbswdWC
h56jCZq5ia0zSd+FUHqJ79I+20QIL1M4z5vADr5THZ36fhpONvo7XTBe6yfS0ZUgqWozcctyoKyR
9aotdzyDgH7otFMvVfJTQQAmjJfM4STZnsmq+0QtU+QsPbB0zOhFhi+0Mx2W689yqKt9MLbNyaOd
RVe/uZGzZQNB9OF8W91xbOdgr6os3fetfgjywrv++Y9ZnIEj+NuUETCNSxIwWU/LQZfBg2ekA1kJ
A5tBb7950XDIRfKS159BdrLs+xzB9LoPfbqZQ3qlrR0fCkgI5O5S3rs+nYl87cmu2GT25+gVzQ19
7fyW/dZhVxb2JoqdYk/AhRa7QrcmjVt2sJ+ZJCFlqwVKuDL/NAxaHjLCz1QssjxsCllvfUJFuMhl
3YNNdtbaenykzrzOIvOKZGSmp0/J1ZfFneUvT7JcMV6Zzo0TBEdZvU30j9bK1WhIW2OrG8Gb32Ol
2bOpbwmbkhNI2bJFsbBycW9QCFCJWxlKt5lybddO3zRIKuTyuH3VnQObcUWrGUlgP4PEnPQTlxlE
5M5PvSmY3FzJqXuXyC8fzd76MhKf8Vi1mH8S5rhZaZMbZOeRes16r5fChDXbM6Z6dq1789Xpqess
XT0x3et3LOajhFdNeWsbpwBqOjxuxqImWkCX7lc7W+Wa3RmH9c94V4QdzUTpb6OpuxedpA3hvvW+
tG5n2ed7Wi23PZMSuvTEC5jVvenJrDYIBLNtl7cvKHkd+qY62gl9J+hVOvBJViWk4XqIKctlcdMw
J/el2zKQFMuS1EiprPHnzTifDe8pMc5GYHnvZsGeIZ8XMAm/e1KxThBiQ9T0X8SYPHsz+7R9T/UC
c5s2Zys28BL2NJiw72pU9xUNXTedjEVEhGhPK5KJC1QFk8RNbMt5U3Zcv+vaMs5F0ICI6NPi1Obs
q+DjQG9MMI79OgAWy17VGI9sDrFrnJndib/i22x032VRcU7CF9d+dOgC8MMxJAnR3jdjVZ/tK+vp
w0mq+0YsI+aK5eGmaLh1wYNlC5UFAzUkIK27Oxp0M2qx6NHEUcXijDx6prfJFrl2x7bjFIzz3uuq
G8nK6rkHhpJpNt/dciBPRid4ZEMn8cmXesFPoJzfsn6Ki+YiGVwUS+DX+Pif7J3JcuVKll1/Raax
kHLAHd1AGtwL3JY9GUEyJjBGMAJ932NYZvoJfY/qv7T8ZaZKSlVZKTWQmcpili8zg49BXsD97LP3
2k6x2lz3befo+3l5Y+MN3rRJuNF2YTcGq2LPGIjb5oG9BgHvUdmB4nlJxehdrRK9PBZ81rijzI99
dLHI5974w6HphuHiofaFSpJ3Ltz6WutP5xKXb12zUSWVFZe1bZNzFlvU2nIhTPTVcOKOqARbTEd/
jvT1ceMeSUkJF0p9tWz0JdPlttltCVfM9OBN9kdOX3koPLEFc5+82Lk4SgNpfZ5bAm36GhuX0cHi
Xttxv231RbfUV14MCgiL3IIbfR3euBczOZK75qbc+eODRzeiRbmxMAYsDFn0YW/zg+ltxLJMJsiM
rsODTODsm1HM15l51TuEvkly1fduQckl/W3lMQbXTPZGPhoDaz5bHtY8T7i1Y45qKZML+kWwpYJx
QISGByOKT3TIxLxUifRmdOAEDhmGPYrHvRuNZ3vzV+QNjs6F7rXIzgAuLyP2kIgiVvqSOD5SchOa
EMAb3QLfz3plAnTeGjnHJaYxXGo7DOA8WKmb4skjVh7X8804U5DUULbekzacgCETSTbbPT8mImei
uOVIeKlYj4TmSlVxd+fV98aClNxryc5IORQFWgvW0so/UZpyiXJ+f/1GihAL15esxH+DhEwdh3DI
aWbMLPhbS7LfPlFGy4eDVKY31iI/aDagllYkj04O8CFbB4dv0DwO80onV0Fajj4jAhkZdVubjQJS
2/SBLi+pddczLAJJ/1xMTMrRcmkGWSMORW0oHGbVhNGLjGTQYDs3mjZCgMdC5KRPSb3+6ArvkaKg
7xImwyk3qmf0YaoFp+nbSD0m/jQ6vhNxP+MGQjnZsFLQMluRB8s3ec+SsQqSqSdFmFq8mLhm2ROx
VR5rPoPih5vq64Vi5EWKC9uSLXg3kkQeVXaCGtReyw6z1ET94iI6sDzZ50DYBs2yaaEj1PEh8qJr
U7EgZ+gfD209Efk2kgQysrPRtkYLrBf7oZTl/AJchJVjWry1OqeUyOj75k7+bex9xZZkP24TKIWB
8ZszVpZHg52jAouzmwdqu0z+aBJ1D8mgoes0PIW4ru6UgdOm98ebbmC/LDL5xq7Cu5RN6d6OY/Wo
ENF7aYhHzKTTVJM2rS1+xW7+bBhdeXKGeD34vWTjm6YmI2h96yQrvtMCg3ZiNvYB7sCNH/WXYnHn
L0Mu7vyxxMncT+4FQWE+Wnb3VCO8BCPe4t1gv/QZvalDLjF6eMLaLxudY7aXvfOzZFh1zSFIgTRi
LuNF3ufOwZ3jQA7rSbnNcqzy8tYYfzXYd4AOkaaFQPW2Zthsuni2g7mdEljMPI+GHd8sYqku6QNr
sfnioe/tupFWlmzpDqNd09lhiNs690jk/kad9b9RZ79RZ6xNfqPO/p+izn6raP+HKhoBRKKC/6qK
9lB/5h9d8/Hjn8sf/vEF/qykWfJPNkqVRDNzPGG6NlIVC1KSiRZJQuXgyYMfowWx/yGjiT95llIC
aUF5DnXq/xQ+REZDleOroIh5f5bl/iooPtSU1NYVWuSftb+//PO/q8byoQbZ3xOF5Nb5Nzoa/wq+
vqtcYdn8J1v+rzqaaxoqdjyfRWY0cI8brnnXHDJPXDvzeWoI0Cika0uujKPuIbI4m3FimWQCXZkQ
TQeK0nFHwSRJr2POhgjDLpbZiiN3OTmjOkzFe+aQeqC+/pxidsposJZWTWZNsIU+VbkMVmLE5ocy
7iLGJJMBaAXyhgKxowaW4BweleGjwcqUYbhn9/9RvpnDtlt7AwiZt5vVD6hBu6yMwgl/97R+TTam
pry/wZbT829AwTIIvExjG2Tlt2WQ4CvAizVPTftajdnTtzJ+aVgwecut5dPTfpQUka4oUj5zgYnP
03tEXGA2dnB0WT2NXkxUFrdW6Dd+d2s0j3Z9cn2oFLpg3t5Fxje6NolG8E3QCj9kVNRSEuy+NXxR
i7yI8+QziMggbT5qjAMqO0TjaYioBbf7C5QPS4fGfbH3aBcZk1ttvfYwRrArKc69eM/da0Ye0Ow4
Zv39TCHLxP3HIiFh/iLANID9a5rl59QRZTTk04jPWSX4yeAO0UHKyDdiot6cIMevCggh1CCFTI1H
ipZp8oN1xC/NNvdiwN2t+DtmuI1K+YrrZNdZ71bcUzp7juLDOkeB9NjqwkB1byfQI7l6TcsfPrvO
frrgNAlSn2Gq3vAHzvetcU436ErUNJKNwmpLQmyhrYTapT7hlkhVFIVsYZVGOzYx+01YYdQV6GCP
pSJf7i2BS6hQSL5XcU4l2Qs2hkXSBrWXBdNplc8zfW5O4Z0hhJC/L25JquyrkQweY4qIbj3nmXsz
m9sNFXK69UFuObnczRSmRvhNoJQxzO0oZ9ol+U1FTZIBS+VswjTJvBfAP4v8IpX9MCXjIzd9n2En
aSoNiMQDeg8ozsumhw2uaNLAA6I6e2vvG+66rDJvIC6xv0Rk8LZz09WfEwVGLmXWN676mkWPhPzT
+ECZmDEcwTwhL2F3vExQGDqanAseEfAq4Bv9JzOjJwlparWw2FFF0xRfvJwPDRi3bFlCwfJ1XKJ9
BOSt9tlqV1DloKul4FKSrAsr6e9JYJ6NFPNq8iAJEJjJFo64TUWJVW6FWxR/uPJIDrQnlkRfK3Fc
jK0t6bUGn924JOzT9lv9lQBJ2N5UjbOz3r04uksWRmTSXFbF84ptZPHLa0G2qbA+uu2XtL60BV9x
fUDgCaOe5u3WPBI5uXpdebTpbUKHwXJIqEH2h61j3NxC5seUJEHftKdhnl/m4VP2zi6ultOUvnrQ
5bS1000oj3W7V4NcRjmhGohL0pjQie7T6kP51Y0gTdkfPWwNKWWaG+jfqZ+/ZfllaH4k23dXIIFF
aHMUoKX+90I+bmvxNHVSQ172ER+php+3U38hlkPAcN23uuozXQ+5cC95/GyzCh+r7tCYRZjY1KJW
PUhXNcH0uF/NWzr6PH4F3QWI4TGlvY43kSv4LHUXseRhVVoHZMlz3nzvXblPpuLgqSpYFFQ7uvfi
6csM39YCEymsxwzPji/vSyc5MOiE27ixKCetwOsiRp2dNnkb9a4WDnYq784pFpHNuHYWVJE8BbuK
onECYfc9KwmcuG8bbZY3XT977A2Sj0mGDuNfmE3VtBuK2AoHUEdUQzE6TTgeDtamItbXLMlhSCYA
JJTJZh/fE776gJrMy2a6t7Y/l3cKbXlemuZoRphy7Xp96Lr8XDUmefNJC53bp9oKi+Sasxx92+hu
64sBYHghG/Um2vTHlBaY5g3vAGoF2KKdfrVcyz9msfHDT5yra2MaAD147Z2IFqi8O0L5q7DrF+yU
bTy6U3lejWdIJ4jNPYVwnoyDysoOFoBVRFHPID8m19Ahqm4uGRVX3vjTxL+/I8mBz87OFwCw8KUc
P30mL/rYphPPhxz2UT85KJn4urVeXw3Ju9vCYZMCx49dp79i8gwnXu3I/GMOHqiCN6u2kwFwZh/7
xPiKiA64FtBKkQUjltGJKjhcUza8im2cDga+7516tKioChPiuGVNG+eSY+5fATOWJhvj9FcPLc4n
3ugLDH9LUYtz62Q/+3Ad+Am2DU7gdRwZaBm92zWFNjYce/t1iN4XU1o7D8jWOBcPilIyvEF5dPKX
7nMN3Y4aqS3JHrZ1GXfF6pcE4eYz6gqhxJaetnR4JHb6PVFQONB54ZHmxngcO73pcJfxMjbi52Jy
6rUtL8ZovQPPchiG3g1d2ISqY8HgNneggX7xcgP7ZXbe2Us33m84N4u0dZ/GrrjzTV72KUAuqxjG
e3iNE8TB20IU6zG1Npb0pQcqgF4uxX477Bb/Sw616FK467dsmr9jBl7CRqOLzMlhkU0MayhfetpX
d/qT0elQDU/0AMkysr5sIsd30eI36N6GhUyf4/e8xGR1WgTv5MFN1tPKm8SGSeJkKnlt4ViVQMSC
aduG45RN3hdjqrCzxTwfPnEM15SXhKT2FWRxDyrN+hq7bnKbpW50iqaMF+DwowVVyH4D/Bw/nF1J
2PcCJCntVzNYLfV1W3ADDixmwXmbMx8biubs+oMGO1IpUuT7vkvrgOJw3FAj6czF2XklJETCMhsk
vfhge+MPfGt+kG/NSosiKJmsz9Ddiw9BVyndmdylKkJHAe55oBP8oO9m+e5kM/YVB5U4gv0cmGbH
5q1cj3lhAcOluzEVSb73GswbiYw/FywHoV/Rvio20L6Udg01fycW/PCP+wElUKhPt5+uxsbrwSDm
k9rsED0qorucvLm9TPPB7OClra3cqwH05raIAOMsLK+RYEgV69CxRYii7sS8d3WaOcdO9ISG7t+0
83hdqxsejokVqQDWVxxI07pNGd00afJSEa1+NdH1zRVEWbTN3330aEiIoKhoO+WEntliJE3j33vz
gr2E1+Mq04uT0G6etXcx2c89Zh5c/XxcwxZ+AcRZlCGjrcGIfWKG8i58jp+HnPQVwib7t1nwx0bj
NPgYVmx/JXhVkk+sxvQKipA83zDKY5Gk3xYs0bcZuaoL3eoBV5vkWPbFe71t2UGVHLPKyPgKLfYf
f/xO4vx9k6jePYE92IwDoFaPGNEy3A1j/Mvz+19cMlkbAEcF5sM5BuuIarMbculYEVfEZxJaRE63
oPPKV7FI5OJCZ/XqmHOy4tW0oVrP67lsMBPGJkFxz1YPS5/jpxK1Av3ABs1aajN0o5iCtX5kHTZ8
RCkf/Ur/mdqbnsZ2ACzhcEv0Sg5ZC5W5TzLUOxgX3PqgZGW2Sycgdzs+KYeExvd9U+TQNFvz1ArW
nV5Kq3tEcJfvgY9vYzQP4EoB3FsEDFJFYqq+ccnJ7Mq2wnhUh/WxkNUBv2a7b22hkPzR7DuQLafO
lvzmuvguBS57qgbjHSDUFTkfz2zPM+QkHGHdwrWM75PhwYXhv7EYGpvizSvcd2qAib3MFC1T33mR
dTreDui7QUVB9UuaY3Ompw9/ezTcOIId1ZDlgME6DLtzSuiPlR6BDx1X66YzC4KclvV9LIHfQ3uM
dmPd3mukoFfSOEknbcw2x+cnItVxqYunqC8+yTW1B+aBF3rKicg3Zq2jceLOqj9LHDaHRmDJHaIP
V5mghFPH4MsjQ9ad/a7gsFwn5MqdJUeKOf06iLbJPogSgb2I5hcsHwMIGUP/U/FVmFBf4z7adx1X
IYOKzt4beaiiT7LnrUtwk/3c1SjovQVUw/pz/nQVHzev3m6ceMOePtc3taG+QhyxjwYrnC4S3zLI
MNMcew+TM5xIeC5Y/qCJpglPQH6bZ/hayz5pgrXSdmsL6D/PJ+yKKAsURFyes9VCxr5tTG8Ox3Uh
62Nsr42y1/0Wxa8pgXDXxkOeRM0x4isdhh6wFsToOjdVIFcIXUavjnTO1kfy8sQOaZ8n28uShQHV
rjld2xqs/BizP+EScIrkZD6m2/C1LBF6MwWU2ZbVdesqrqxyfTDdxjwbZTGxFcWZnHS/DEF0eSnK
X063sNKoYn/XlOXLUJI6qmNS3SA7d9ugTCwSKNbgDfbxlFk8B0Metu72ENWLeaO88n2eevPcLvWL
049XwxQ+u/7ZCQCDnzbFjNfjKdtJswDWwLyMSdH9VdjsESo3vtQ2LJhW/Yo5MQ46ImroGNbWiPzM
OSWYuKgYLfVojrne4sfHguwxbcyvLiWtmDOwlBo2O6Ixy8PUy/mnMTo1ghuTAy2gzeXHmIYj4Q5O
kuy2tCLWU9vr2o8XA9sosUZGxdUqT0ZV5ZfYmd6xUfoIBvb7FDNtcSh9E0WOMRHYXTB1HkGBlNLr
fsfC9+rEhHM9B5DIMDJtDlgiSHd2X0Xl9UFck/Mc1vI5lcRlzRJBoGQBR2xoODq9cV9Y2U/Xqx9L
7ZAYAMnuebnfCLyZ+wz6O28ZR+GZVYfeTB8Ly4RakN+rkdoQb1nbwHCIVgqn9W9sD+BjWc1PM1nV
I8uI7ODSELmYzRa0bALu8AQfvBGTe9+ZI9erLahLaAM90ghLw8UIrapvWcKyspURgR9sNztpxeKR
WtqGA5R7ppibMI6d+ELtJ2zk2f1Q0b0dty8+ibIri/AgZi+bZrquMk+8J8WGx+2z6JQ5C2sGaXGH
H+XJ8AtivjgMZpNV6tBP/UlUAj+niE8DTQ2wVORdIaeL6zpbaM7TVW6C73TNfY0a+LTa/sh+Hl74
WUETPhRCDIHTGMHUd0gpU/UB7YQVvk06qp6uvh1v+8qlTLYGPDdL/oJWvvw0MZZf6nQhu8PPLsyb
DkZTmzL4zez+J4cQqsmVOVNkoSD6oAaklBr7XXb2fMHQ7sJ22EhCXDPgRb33PsbvXADsBxLBw5G5
gqc12r74GRlzw009yCAOa/aZ/tCC0c4mwhPXzudWqs/Ei76t/WoceiAqVldh/XD8E4gZ8mHpRIPM
aDqAbw1upZRC75yOCmOe1FPjTPEJnwaLqGDkLb0XOZEPUr04aJzPXBl4QwsxnkTNvIPXnvQwxBXu
gkeRJ889Oe+si306Rxwb1JJ92JhW9lQRY9Cv0q/14KhrKRv3ZvbajznLz+7yEQ3JT47os2dZ8yER
k3noKvIHHRaN1mRcNEeG9ZUekB1ZO8wvzXQj68PiSnKZpW9ztK4oLwbvBrJjceKwA6M1d6XjmQ8p
ET34ofdssctrlSNA1BPWKwDh/qX7yaX0kyMUKQ9HHzZUDoslX8IBz+5u22aSorlCbXKdH9ycuXO4
FVTdMbuYHM+sLwFGorokKQpYl89v2FQ2RlhMRQaj2mrod6skWVQMirmE9GeZU6ZLXfJ7n7k2FC8a
2DeJAaRhYdoY1QoyZnnNIB5PnY3vu9V3BACrisRTZzwvjkLosz/KdFL8+KMXwe2EhaFH7XpHIQcX
56uNc2SPy6kggJ7zwiKX2Xjcixru9kCg8ifLaz5zmfSHTM5rkK1lfsPTCZmwdReWtZsbkJqiobkF
Xm1wsBmuXxKWzV4pow5MAcuWV/YZSgMX0iZJwxKVlv0ukNB0RTybEu60jhkvvFq2dlcYgvv75qi7
3CeXh50sp9QotEg1B6lX5+eWDC0t28XRmoGgFh34fcIuF7tWD4whHEA+rvCiH17LNAthgOdXK6NZ
OW4W42F0E5Qvsb0xtWPGHmVgR1A/Y7lR/9C1n2RN65Ds8lJjogctM6kUK7lv7WRlImU0QdslA/Hg
tQrKgjuHjTz5myX7myX7myX7myX7myX7b4cl+y8GGVgW/qjZb5FnH/7zv7lExB+7XHae//GvW1Ed
0PjfExG3H//4D/8iS5YEJ3zZP1iybGxBG0KM9QkeuLarN7N/3uVCmRXkHizfY5frSs9iy/vXVIT4
k20pxxa2K10pwLz+z6kIE8nC0YDZvy8Rwf9dc2L/vPM9f/6nf88CFwwnaQgCGZYlPFP+zSq3ND3P
osNL6ra24HffhvW7b+N338bvvo3ffRv/V30bw5wCIEPoXSrJblGCdZV0sGaNfBy8WLJkZNCSr6se
u2iMWfQYNuh5DPVlZ6bQdlMqUwwWPvg4trdJj3GJHuikHu2EHvIqpr2SqW/wIrgOBttph4nQZDIk
IRXTosWwCCmlOHbMj5keJKUeKXvPScI8EgIu4wnvvH2XNA4EXp9+MHooF+pvGU8BS9u73gPKUK44
eMa4SsNZD7QEp8+WHnENZt0WQ7hL+QS9B4zBRMrvez0YG3pEbvWwTNVjE+R6gM71KF3ooVoyXVd6
zG6Zt4nLD4d4YgRXzOKwbEDTbTRWjHl1LQQMxFGP7qYe4vM5/jJGljoZsffhTzZopxelx/4NkLCW
AWYtCOQoAyUKQaulgpkylr3M67cG+wERExrMoA+8M+QbR2geRIJRHRYtPyxaiIihzQOmItFMCn5v
LOtbsRBY33Av/CFjaEEjMfKLP9BhW4wxuwoabk3poZWQIIC0xvKetphw0CKJreUSqYUTDtvP/ues
5RTqxQR6Rj7A9mlLsljLPQSo5ESjHPqmlmS4aDkBpmN63oJWizbo8fZu1UIOZMJKCzvGuD22MZ0B
8Jgo10lED/bPA+ID5MvsLPMgOqzc+VyerSL/OcXfqYE6L2hJlRaVGi0vxUv+NbPIXBgb2p6buodY
I3mnQneVliNYvuw50YKVgXK1ROZdntgKFcIdTz3ySdCgcw1a8DJRviYtgbV9lQZUAWppzEUjc/8Q
yxRSgqUFNLONnEs7CMBkQ9fvhso4AWuZDwPKW9qiQqdocUJrcmhzwJ6eHS3WoXh8pFq+28wKIS9m
Y0Q86Yvl2DQNabnP1sLfFL8P3nsF4JEqMOcKz4XNZkxuojW27NxHBRadahh2E+H7JZ6DTSD50qhW
HuVMh0ihBUh8d1R/aVHS0vKk6meaPKzp9EcZW9HbYt9k5tmkSQVimPtBgxtyvsZUOyRgsMDNwTSJ
7wQbXlS/lafYFU9cAQEEtjZVQkiRmeWcpzze+V2aXDr2s37C9qrNadJgS+nv2+2utNdt19UlEUOS
HpFNyU2sNUEVv09DedPby3M39FTWVh49VPMCUVstl3Z133piN3c+fiOi2FclCTqtIhvDiVoYBc5o
31n2H9l4kMDtdG7gnneJdiYVzYdkMcK+gZaOxyWbj6uYrJNjm9T6SXhmFi2O4FKuvkcfaAbMh6S9
U14q93HN+s/OBvpTDOwTFnxkpkF4xl+2WypsvP26daGF4+8UOX5EJjL+nhP6tgBGtGNfBsTiB23y
/ZJmy9WF7SoGdYubSNDNwbOdgCFDMaXkejBpxZtgedWr81iZqJyl0e5VPRe7SBnNrh6j8jCc5s4b
DkVrOvB/vStlfY2Z/aQAF85oAfmqGMoQnAWSH+0/RwwldE62w4XaIpJASXnbymqm7W/4XMbp2lY9
Fbd+9d7a6qtcWkz/tUtOFhwG6H0VzkZ7WVNtSqEqpjf6MG0c1Osi+pLTNsd7dRYEoSDidey5phaZ
tqz6iyrZMaLH6bQn5SKcC6EBdWGPdYr34CrOosYMQd4Ovk5EL9TQuhc3pzskJ2BgObQB2X30mqJJ
hnnuPeQlkbeR4hpvO1Hs9sMSPnWDHgI5pZboiTTeqUxBeQX8UCTOD9vz0uPaJfZJeM3b5IG1KmJe
LAn9c4YHuEzMl9wCFNupbwnxvj0y/vck7l7I+nB+GMmvvDFPdpat4Gbpikr88iOrJ+MoeVf6uP3e
rZz1r4y9k293kGJrzwwX/wCAKQscscqwojN6iuKvCtAdG7wUuByNYM3AQ+HIi5e1xSVzoQh5VUuQ
NXbgwLs/IQqNYc8yZLBmGk+ryL5IWOv50H+3CUW1qOpshWUoSPgtbFpCe0vifcF/M6YRCTvYM3sf
hkYr+dC5+n/rSXdFY5XD+AWE2hJ9YjfFiljw3qWuBv/Itq1hlQy3icubtzfIGvrlz9qJ04M912yj
hUNRaB6BkRc4zXoClSbrVlXAfDUm1yBUNDrB0pVveV190C//lV+ECz6CDyepvSUsTfMASF/upD28
dF204oJUaudiAwhofaPYeckv+I4mBrGFwwkuAAkXeK7arDjuRSZwcCysXlaH8gunO6EVs8jBPGjq
cptpinj0ioguLEn8RNXOHQFE6jZ9zj/fKq5pTzJxWAnHjdH2K6kG6LudE6iBE83qOdurhK543MK6
CgFX6KDpUQDMybiW96UOIA5ZW++pi5MU8/TUg+QEazenOZVxT+F4+yUGFhHA8sHrd2dmM5jcymr3
eYvh1+f7Iufr7tc68XGbQaW1Fm1kqRsSyzj47HL7Uk3aFtA+phD5oFEV5vl5UQS5a7uFijeQI0q8
/mo0Fi1Kox2TdyQ5ufIWpUOyxnbb3I5smbgxjb+2Cn4+D1xQ02sbJpT5wTH1FAW8Hr7bMX/tcpP1
I0aQeNV/9ZSEekMBxbQWFIGPT7mPpWjWP/cqwig7VwIjGNWpYjYevJIeBks4z6njHkvHkTeJB285
zw28RekQOjnhMVaHralgPwseb3OBcjNX/TeuZ0+ykGIfrfSUl6VJtsmLXlzSqiwT8x9pU33zCxpx
fUDeQdSOtKHF200JjAvrJqsf3GvOvpYUZ5exe4worTYnxcppyk2C2G64NP3tHFMqkWZpt4vh0c9q
uPJdvRPBelDp1J6TBbx3ZpS63AQUaR2t7OHgvdjDhAtblS+ipXe6o4/Jw4YblGIecHMZ/qHJyUPW
8/hgtvLcenC1iJ4nLVFf4lfFPqY3Dh8zdEk21kC0KMprcauTuGI1FBsHz5e4vkB64TDD8dz37J8L
bKt2n5yponn3afU+dqZILvnZdKaTJue5SxqS4Vs+bG99SSknx+tTFgGw3/1MctWaG67ZKSvFgeiz
WMew5cHbUzES742NhFv5BjV6OXjtdPAXD7NMfp9QzwB3EKtBTKFZbNyzU0yPfHCKXV8MDWae+V6t
mOuskksFb5JdFk28TPP61nSjL33f0OI38xi3a3tRmTz1A4nCzZh3cY0ZenNID0eTSzHjBDg859dY
jU5+MwjnfbK4uFGI6O7trHmOBvs+HhIV8Ltz93k2BFlMwrX3ErxBh7iUEFiVdQcNkmMLtKbuLrTw
p/yCuvwDIPmzsGZWM6DW20VEh46FsRFpdlc+38M9nvcsl8jhCsxbUUcCD6/r6ngFc4LkeB1juPnO
Y0YZDa00WxEUrFk1wRi0w5qwZC+mPVSIfA/IKO7MKhxjDLhLim+0iotX/GI/hdKAKnem3WEb550b
V81LYZEqbmfnsG1cQCY5sFhi9d0zXZxUqc5kuWE+667DqvfuOx/faJ7KpzjJaF9uznKcX2sF+SDC
PhqSiwwXzFUc7kt9zQPDqClHwyc8GFRwZMOTD+6SAB6ogdbjtRFx0jdbKdgtWker50VGJ+SCnUIC
gUyn76JNn2xT0mnUg2LC9GQuXUNIkNdItxhrmKjxdk3T6OxDnie7+KWKaPGAUWaP2/fc2A6zbz9H
Nog3qyFm7+N/qUE/ZYJZwVmSMHZmdaxKVmi/25Z/ty3/f9W2/DsH9vfkwJDx/5XdwT/+1+K//Zd/
toTO9vnTf8EpgT9iLWCDP7LIgWlc0V/2Bt6fhCJ17vk2WALbcQie/XVvoIvmQNgh7NvSwZzNH/on
mpJkZ8CZq0iKWSj7fw9NySTn9be7A+lYviks+ce/Ttl05DU/Pp5S+h+Ijf2HOOpHD/OjuW8tp8Bg
il/R7uzzZCs6zCJmSAOT7U5Z9WMxX90V/7QDVjabmnDaINm/Y8c/q4lx2hKANqqKe0+v5G3acedv
VrIa2IYNm4yNQe8iSQSMam6VHHxRF/uhoVVrdbFnYNbEQVWWZN2X26R+FzkF5srT1a1x+2a1GS6Y
MaXiYP2K2RX+2dhVezhxBDLgdpKZyJZPvgvwnS4X/Op9XnrOovFLSy8CGYEwT33oHBUINZzlp0JV
HPIxZQMd9HHDOa2Vmx0M6m0bmvbC3BUPnX8/JRhuCDl9TTyM8TSl0avDKQzP/Y0eB5fxB8ez2zh3
VpG8IbBRZmd1Zjiqtwk82z5y54dtMB4MM3aDAihE0N6RYrq6i33iJjaGqYmxbfCxc+F7/GxMYknL
9BbbHRbqdjkkZrocNmrEdoyaECksNw1dlD5T6HZR+TgXSh1h4oREVjjeewogbBJAklPN0MfbwjmX
F+bBT63vs73dbpn7PHIeRpyLmz4gaVC97fWRCUfe3Nk0IFwMuC5SH6x8KLkhpk+4ub4LffR6A7Gt
qMK3nibqSJUBczLdhTj2+0erteEEJSQYDPVkIzIdJgG2Ko6bjyKY9bG/6guAyU3A0FeCeUxAiKbj
K7jQs+oSfmvyCSrfBCjKu3f0xcL+44rBXUMsHQY3QW+fvoYIfSHpuJmU+ori6cuKra8tjr7AeL0r
KPddfmLdfF31JWfS151EX3yU3FX6IuTqK9HI3Qiw1hTYFb8BZx6LQOb6c++pxwQ2+nWsLVoFBCRG
feEquHm13MCEvoqlJuVpdbLSfcDVRLozmggN5AU9Tr3ctGxrPecq+2G6v6zCouq0h9E56+vfpi+C
CTdCPo0FtYQy54cpCqJt3Uy/m+/KYJzl/WCUzyBpXRhZXDRHbpy1vnoKfQlNuY0yptoHQ0Mw6bVi
YtygeABF4k6vTuA2SRRwrRXuYpwtbrolN14jYxBN9SVYchuObagTDgDf3obkXUoCEq4bZ8e4fWD2
DXu1lcEQrbQog9q1E+O9n+cDlsHlYH3LDJ7cSV/MG31F7zZmKLzIgcvtXepr/MJ9vuNeH2VdEawx
OriZmS9T7i0f1Uqpr5mdFz3wXjRX/eLpYaFhalBMD0orE6J0f3V6sFj0iOHqYSMuj0mPaNvoMaTo
JRzIyiZNyfwT08KO2RbUhum7BGYQcryEezaTTaMnnBQUhKnAvlR6/KHQgTssE5GpR6ONGcnRw1Kq
x6ZND1BmxleSVK75RqIHAfCgvTc/mMv0Xus4gw+eRg9ktQEQnZZMcOdemCczdbV6fDOY4yrmuUYP
doMe8QY97FV67FPMf4YeBOGdMBLq4TBjSsQ5+8PTYyNwD8gqDJKGHimVHi4VU+bCtGnpsZPUEe2Z
4N4QY+W1BR4MZWMIvSo++Pk08cHJ1U2KCY266mdIOPQGMOOaetidmHpLPf7GhPP2+jHeN84TaCiH
Em2G5ZKp2VgYnyM9SMvZOoGOfEVaaXBvJzYYDcbuRg/gUo/igpk8ZTaHeFYFGdO6o8f2uadLM04A
ivWUtEd6uKco8orxmxdAO610vyABvBhaDiAaau8Vky69PmwMtu3LOIDItgeOAS0nbOgKixYY0Ozd
vYfmkGnxoYB6uv+DNLfcF4pGCQZkciEoFgXKhVOl7UmWlJ8tMx3EA5f5pSNmZSGLw6Os78m4EFVe
2M7IUf1yXNIKpZZKTC2aqJqRi5hrUKTCPQwoK72WWFoKWLEpVlcmFYfzESFGoshQUsHkLjNCv33e
YwFGuBHQuIi1kRraTk7GUUALxBD0lV0HCpb2PtUS0KDFoFWrQlbXB9vBSZz8slnFgWTpHCSuqzAY
FtBc0JZWLTJVqE2Dlp3Uf2fvPJZkR7Yr+0WgQYtpCARCZ2SknsBSQmuHQ3w9F4p81m3dA5JzDuqV
lb1761YkAu5H7L120Z4JCXgs4LXjCSiYaKRPnoGbtmgzpLakB1kKAHgic+DjBbAin8moAlOTCLnt
jAtNTXxVGd5ubSdntMbBYecZKCGnMw6z7PZRb2KhJb1o1RGGtBYZkLW55jLAMLtmTIB3yL33Qs8I
lkdz2EjYWBHpTCR4tUE4VSwR6i5iS5STUNniNIj4hAOSfVt+gxZXDrKemFXSGutjp21DJ2cmoByE
EUhspR3VgTJxFoQP2YkWWAJg88mQiRnvte/lTGdrusln16G0N9MpJSK8QjLrQCTutLeBod/GLB9U
jyjsXNHG3aRPQai3vnCVVa9IGGpC1f0scTedPmGBnGJl3S4rgNplqOiOHA5tRXSq2t0LyZeOFRv3
uKasu5SURSoGBJaQeCsZf9rARzctWPES2DbxuwOHqSKgWCNyjzjbfHNuL0mFMaprlxytdsInZerK
OgPtoyuCdla3GiJgIcRhDuCl945dT4gn7i/fVHhzu5lrJh8Elk9FPqLp59pb4uOYLp8zUt3WiWLs
xwZ7njlbzM5SQg+tGrjdVKinOp8fBukeMq0u+N4fR6qI8zBDUcLfYsdm+uQY3t0z+2EPpoe7Abk0
obj6eCRlNlx3HkT+yPX+Oi3bd57NocoqQWOgxFISVLGuRexyUm4H56gKTrE471VIZOW1cJioO9m8
8eAcMucm425ZjLzxsYhJ6Lxhm3TKH4M8TEcxTgZC8hib3DtM5cnk4IeVmG5dtfnGjKKxo9IfmW4/
1mXrgdoJCfhz7wvtkT+GdF8QxD2QhK0yiMOUplAaTQcxrRPi1zfnDcFp/BMBgbu8Uz6jOdmPVsVT
jRKWZnW/awTcuXBU1cBxsnesZXCc3EVmbHb3weXRuYi725n7jBgFIvWa6tUstXmD+dYfsIEn0X5k
Q5XFQZtBKpyZTbMTjKlzZxj6NryueJB7HSDTxlUeq4xQut6Wl3lsfixlMA+poh2KZtRvScTwRagz
FWkGPNLrCVbCiMcexTIYQpWLQ2WeIYeF91FhORpZe1wGiMtVBtvSi8ZNxSK2i/TsoGRzkOcCXzCR
gzI1wIFSfRhQotc126oVBqlFBv5KEA4FeowKfPEP9o77BdqRmIv5uzR67xpzR4oINGdLEtCWyi/A
rvU9udO5lfVO5tO4C5kKr7AvRxeUzccRQufCVbdasc3asr31xYjnPjxyHtjo2NnxuWpdHGK30AFn
hgOB7tYFvN2B0dpvGmk11zjGnHbWcMcWklFj5+jcU8Sdga+Y2LXBN9M6924PLUkilv1c2MI91vCc
NLtst3NXKOupbVay5aLiKeAQdc9OXPU7l+DnBnb+2fzJZnLq8P2I1QMpacMqH5JhFy20QblwB6tl
asVSphPNRvWuhsXYkR0p23O3eWkVM9+WC8XQAWeo2N0EtQuyWThm19Ksil2bSP3aiTfVgkRFTsst
p4ym+xAbsVgNF3JiN2PmkiSAxGRDzAtdMcw8ZePohzZLat6eZMA+m0i/TwhbrPBfj+n8qg6YhMM5
O8oIo8rUqu8tyS2kqU3xBgoyV5iOj7PtTGs9OvOXZpb3oY3d09y33VnSzGh/KUEcM/DIcqFIcnZj
J1rIkgWISfYGTgdxspu+p4VASegGkL+FSsneh+XDP6TKhVkpBt3dJjb7KVtaQRWN5Ns24TYpYZtN
7QL29F47TCX7CUh4oRkfod1RHLT5Qz2QSDAPfO66ms+KwZeZr57caQA2Tdz12jycRnf+jHus1cXC
4rSAcobAOQcgnfNC68wWbqcTGc+W43Hx40csQXtG/zA+gX2OC/XTW/ifw0ICxbXkLGRQHOeywUUR
TzBDC+Ch00IRleBE+4Uriq0JPGh367193n6iVnjJ9D6wYu3NWKik7kABOOTuY512BB/1OBczgACc
C2A8VfWoLJDTf/5nAHnqLOzTaaGg9pVgCg4WW7iTgSGhuaieCjN1ITWYw+LU1471P1xVK3oxFtJq
CnIVjyU4PiCs9UJjVWK4rMWIXxkzvViIrSAFHmsdhmuivxYL03WJU2xgYvpzTpNTL+RXEwTssLBg
c6CwCnDYcaHEst/wTj3gWOJTQPixEd7IEY8OcXaAPZzNXNRnB+xsuvBnNUkoUKU/9wuZVoGSt5PA
ah2gtWPLykeFIAG0BO7fQraVIG6zDEsYLBuWfRkp1wsHl4yLjH58JRZCbjaAagNVESnp21QavzYo
XbA3QN/xg/QxlF3MOMzUAeP1QO9WvLNfKR4K0r5StkGxjwSGxnbh9nLWskEE5RsuTN8JuG++UH4H
cL/5gv3NsEp5/fSeV/AvcsuZOF+RB9Qk2hLb5+zMsf2KKA/3RLaRRo4NdihEUOB3W5jDBvQZiYEV
ywtQxdKhVLZfPTDFGNnNdVtaB7MnphwS5apbmMZJv1hshmCsEL5kWaXQOrAoy9XhwW4MZ5cCR64W
SjKkiGFj1Lti4SfjusnoQx/shayMaY2tjybIKq4VcMnwl2e21rFi/+kLmbls4g/WhLhpG94vnFFr
CyQ2bF/edxWeIC3lLxhTDjKgz9QKeBYXDnRnlY9lbTwZCyF64hbdcRQ/KHMw40UnULMnLq2d/L6l
M/qHKV9qdDAXJcHUZ1TePhrKqx219XEClsqeW94UOWwbgd1NiX4nVz+m7G9WXpR8QUt8mXXQkq5U
1krtvOM325Xh1OyLlHQgk/AQvaGpJhmjBP+bZ6tEvnjvcjB/bVvvWYq6xESOYBlG+zPEYbYojrDa
YOMPZ94eVmq7jKjLdV1WrJxmTgzI0b7ZMfipWxm4MeWyIO2Q/Wb6XMCwXcX7XBdbFj0TYZTROapt
Xw6KtZN1ZYJqmHgWz1r6F+aiWnf9mF3Gwrin3FVeAXfIcdn0cTCRZ9t+EHeHMdqiFNGwHdvLnanR
34XYC33PtALL+iu9yaBT5sng3czTIdrNU/jUuy7xzH0wgro+dHqNRbOM95YYvyOw2xu9QXgz5ewG
nVjebSIeKJayUx6G24naa9cM2jXrPclorE+3rZk45EgNB4UkMiHufUum4UiogWlaHk0+wx6LJM1h
ZUzKQ5nZe8aFpN3Cf9z0eEg3Y5ma2yQfnr2W21Uow0sO6QZSi3c1bfWWmS0wh9D9mpsaDoXBvdhM
AneRQiobx7xCJ7cRXUPCTUjYZV3XHSwAbIhXTaTTp8E0a5P2DW88YJB1iX90nemzCOol38nWzXhj
eOVXWfMviPOXRoTpIQmHMwMoktsVwREbNkFLIwL2JDskkoNjibwxkib3Q9n8ClLDhkH7HRSu5rKA
wCyU7kqgLaCAZWqot+S0U5ONSnWobKC8k5XY26a1fWOpBwbKioILVCN02B8hMVcj9KccqzDhKUxe
qmSrVMmpdmnnevus8BkRpnHpw+7e8bJU26EgdUxnnpHQBvllIjiVB/WjsOkYoPcCy572pdEehzzt
ATY17iYd3V07o8kB4yu2xJ+/DFOyQJcMouN5/YoROYwLM6gS4FeHuXid512aVb9icA56xJ+WW8Zu
8pa7St1VY2SuKd5JDlFY01siRLfiHbUk9Xa5LUkJUu29Gk23ciwYE2ocus7IQamWr3hP1S0gUzBA
27TQO19QoeIgRFSjWodx7J6psO5tQVZ2PtuL3Vbu5t64l9m06w1swWjc2FT35dFTWegLY6m2tQ+1
huaajh4ChnY8hfP8pEUeRz3w7XXKXKijTADVAZUozLL1/y4k/psLiX8SGpjM/xcLiVP/9Zv//wuJ
f/3u/3QymLDnlpgG27JVQpUWN8F/bCTwOBDDrVmepvF/6kjQ/s9GQv833bVNw/GwEriLY+FfCwlL
/Tcdip3nGhYGCFP3nP/JQoKtg/P/LCRMV3M9lJcGxgjDNZeQif97IZENIwS8PEk3zBCAkGftCyE6
+Zkgv9cBJdRGQZOmE468pwRoAm6niTMjjJhaxLoUm8FmLO6O+QVK2CU0o/gazql1SbVLK9wFbEKx
5Y3FJ5ANiha3+rGaXt0OJjUqKsR+NBgNWF6Eiqg6GWhAN8CxS9JmCflG43ifiEIObJrlVWLA3Upg
AHfAdvZebt/NOMx2aau6hLyaF4qcVld5JcO0xubeqYxU3dg6WJOBX1YA2zVraoiwi/b9WLAtT2vG
a/QSpzCNXmwnK1bi5GJxhwVmC3+WA+OKVFxafjGoMVeyPDcaLssUOF5THfh0qZ86P96s381BtddA
fcXaluJkKYbwacFPHqqvs6yavaoLnxDOJ3AMn2CIL7opd6w/HnLRQcllBKrpqB4Dszu49N7DBN+j
4rhahqt65QPvsvIgbU+lgak52o0pJSUG/lzpiapj8rdpwg7hsZ8TlhAVMylSn+RKsOG3+2vXMEVj
/YLjHl62g9m/uZr5IY+Rrn3b1dHQfg3v6sW7FjNzzieIu7tb3BV0rnxpr22n8yGvRbSPypOnKjsl
+7PTSybqSyFRQQCSY+zCBBJ394PUDmKKuLioDIgUikqfMQL5ESxcUAFBahCa+TnBoR6j8SANK9AN
RoplGEzEjhfeMRfJRylICzAIxCig+mQ+ACZ0MMLXJPXI0KNVfG2T9ynPfMYoqiTqfT52CusNnq+s
omPWPMIWdIb2tQLqJ7zZV+yPmpFeaF8arTuw2GkfujpjGD0jxGUjUByMxt728r2T7WOcXsd5GYMF
dl74I/9ZLmnXRqxsBI9dwpqTyM/6+KHvF7g2KPEhPjmDwXTpoM2P6GFXg6NvTUU9murR1qonk7ub
ZY/3gEgMsQSMcO1iTd6WGBAPdZ6q4SKymEVYRKB5B+ZXiNLIt1QoHbUTvXYwQzxCVr2kXyFVtd5k
n61HOGtF6beE5s2edpTlYQ+EcHQDsxYPCUmIGu9Q6cGhCc+xIL9rvoZ6HUiL7sDZE3EXj6xA+GQt
+8YCuMbYoFhmegs4QL2pWY0ClE5Y6pvW/o4z3+jH7cizykcEN8XZ9aj4xp+sQxSEaV1h+xX3vz3r
uYmul0aUbDZy1ynG8Zhn3jZtj1H0KVufUGuVEiqBx5efaSLXrlmdHXeX2a8dMiammuNtjh/7gTli
/6zoeP416sn0JUQlHoFC9GaAKkjfQqYbqU6MKueWq4dk3F8biP+VlJeuzS6TSUA1aUmOS7gbsQgj
zYnqRNcYwbCsTdAHDu1AOr/0pJsCLEOrz13KeLVijTDW7tap9s0UPyQDHnmkn6VOeFtsb8VIAdlv
Em2PkHvtMui1HrTqoTbBgCkPavTomg+SMLHKUfexd6C6PHnJu06NoCatrxo7rzDYa6WHgWBhqZIU
lbkky/zYySl0yDFtby4pVx1TmTT8yGJCvfl51s7gJ03H3BY97Fz6holmWQnXkVo/ymy62/VFIm42
aP312AnKrt6mBmENBBkTmLCpTRL+iFKr+ldXqXYG2SQKMuLUbyhWRvEG1mvVT2ge7YeM+c4kLrG7
N6nalNSmxzIOqk4r4xPIQYALm7liXkNOCpKCJvMCl30PCLKCdEIN21TI26IPYgT2zWAd6/CzT721
tB+lfTXaJVNSjXzNeW6IOBCy8ROwlI0em6uEb61Lk5C/oYd9NoHf9A493XTVNdrPCZ2oHl8hTe1r
4CMZK73S9Hv1HLEVbgcAgPOuJ38rdAM2dk+680TVtzbiYetZpM7ZgdGnAWB0aIrUToO57xlj1uVT
V6REq6EuM6kYaT87Nr6Im+5CMZ/CUNsl89fYWBcdtCldCOT8aSYtFw02/6mG9kJKRWDGiHNFx5fI
EVvNDmAh7EYoHyODGVSgkXycBEF6yvfcERMh2GsnXUjqQrcevIampYcvVhBiG9QaYsrU8SnPScfI
4yvt87p0i4fR5LaNqeirawnAxiVVGM2XwjvQRPq1GNKvKuFoZ+m9nSLn1JTFcdwbHF5aeo30e4Pm
2Yn7ndOd5jncsDVms/dcj9Oe2PA9q7+Tvm/tluDuGZSJcpztEAmvgizYhPLIXqup7hwLBMN29xLn
ihpqoLEKH3bjixpHe9NubzUXs+E2J2hRmyh7mUCtLjtorYKXwRjk0XKerE6sawAMwPpZJEzZm5dG
xzwmRTjzHbZvnQ1dKINzxiCorvSbo540r96pU7hWSVFbJY75gVfl6JjXNlbODmejFpl+qYCEUqfp
LCG1kfOzTU1QSh49Getyy3oeIRcVhWAIQW8SRQ7Dd+Nn1FnB9jzi7kXPl+Sl5hiHys/kEikJuKkq
3VvizDd3aR+KigiU91S9RV5LuODPaD9181ubGiSWZ4ABn+3wL4fHkpkmp73HuUGYayrJA0rKddVX
N5mYR236a8BC6RE0V/CJkTV+1zSKEJP2tQD+1setjyoWKt9WZznCjgmp7NSe45wrR2tJbOx8HA2v
k0s0OK6jqLvmCavOlmQFR765E1nk1s4j33jEvzSX6VqWV92KtqokCtWzQX48JgUyXHVtL1/3+aJA
khTUHNLIt6F5yHErvWjmdMt0ZoTlO/JnMrbri8Wu0uh+R+91ytVjpBpraf4Jdutlfa2MgT0na5dx
b4+HaIBlaeqHPJv4UZGSYJzgzLLGP4eA7TDcyJyRZvGlluE2R4GgmNa7FpMpGw2YjaJbvNxkI/YA
41Fl+7jqzMtM18+K2hqpW/RizSzYdyNnYfbul1z1vxb2YKL3W4SrCD/zAJhwUz27eX9gyEdYma9Z
bVDF/BSyljxHMnBt3mK9OTghGy9nPFWOx02EYr27EChrcwCaa3LhEMS/VUmgpd4Bj8KuiusTaLZN
CpyuDo+dEfPp41vIhCBuOWA5XI1rbRWAe/Q7cDrdesAlda+Vo0gPxIoQbIDpS31MiHcaaeZl+8Uu
+8lE5G3g8xK1Qan418dBVCMUjqevJc6hj8NNSBOeRIiS1cJXdP2eNM/coy3oFO+rd75icXG8p0LH
izHBmipZcfR7ryh2cIftZqMpb3MT44HgazJX3DXzxmjGAHaZvwhX0cv7THMb7TBgQEqZBHl3gjcj
c+VqPiYigHLIz0/mg91dyYGAwCngBMKNptvV5aGd7qCmGAsM5cYd7N3EZ9ScLKgZq1cx8VLWRWOF
5vRDsMTsSqxnhkzPSWER/K4fDFaugCdxb7grwWrEQGYD/eVFQvElSqXo9dVtrtpdzv6grp9E7p5J
Pd60M763CAnvEbCiH6VvXmJux1nfdz04IqPbo3E58zYwnvmJmPZDBNvVvJxzy1+cg7pLpGK5r1Ie
CjJUNQr9oV8qL3/ubqNuQtqmJiSdSGa3LESAQalSqt43PCgU+jHOMWh0VoYz6FULk20+TN9N/Jcj
YdeNA7xNbInHFL9M30k/r44lUKiRIYo+PnXJr4phjdeNLUbLbMzeWB5WuiVUlrVRpMMA5OSJyWVB
950AmVTsd8eaNliPtky0SLFNN4JYmGa6ZlFLDjxbwpLBHLDWaUpvj3Me7wkZIsGzWpk1PRBLWxxe
61b2h4LJh8iuqVGRm8RykASWlNetiqvbJNpHu+O3LDyfIrwgQl9/C0brAMCco0KUN+44iEtAS9WV
w3GUuWRO/lYcfVxL3URAm+HrMX4xdtqSX74scRF51F7iRzOZv7Ad+xyKtNUeunyXDEsu/M6uqXHA
wYXllRyo1ewcjWQfFfF5yd51++swhYcuu5gev9jbmJEviVcdG3izpti2cKJM7CGWeZ4ywaQa4xkf
uBuO3pCRGtoG0mWMNV1q3EQxbrvK/XERwU093iicS1PfkKk57dqliqqxY72isw5SCJ+K1P0e9DWe
uJXCRGiJJ2ZMHvKWkti9bUVPufg+811up++s9Qjg7AJSmSKiQUu4jo5dBE4T6Kx5uKvVbIVpLiej
r3llJmr0OSVUR5ZSToHAilgF7dSssfXBAluniTiP6TWZPp2E/T/L9oWG7TGJly7nDae6DAuq7wyc
6aE0Z8ZqgWadhxawyHQYxGlWcrhSb9aYrVIsqlUUePlV2HsEICCyq3U5NtuhRLjykqISQB0BdfxU
UGI01bG2z3o+8aPjCnav6tRwch5cKulaMLA3CXS/hpYI9BF1XvlUWx+19IiRn1ZqsmwD+OxkBjPG
1IqzPV9VaYEIJaCKqjL/NpOXGd6lYwwBwqUlvAsodP9ueLcI/xoOsy2tDMUM4zVnlUo0Hc4pTfYE
0jQVGqdsP6tTMOYIs2Ats+NmaqvsCzJOqe+cmc3EXVqHGm51NOJwUI+N8qExZDU5/euDsKnE0++W
BOAsjX4M8Zt7TyzOVn3xWA9sqzUS6O5z+zV4/W7IKIQ0Njvwhl1pBOr4ZsPfEiIJmuTYxAc1sv2k
q/aZEaHzKHGDKKcp1LcdWxcyBNdWzWaPGYIDwta9iwFcVYtCx2DmLEuMEzNLQ34C1hm+4Cqt7GM+
/2oTt4CJXEf7dNq9YXICE1eHwG6wmk2jy10yhs+CyLjSQf+piY+KWnThYCumX4CFnuc7QIxt7+ag
779LjnFDuGuFEXqkTrs5K892li8Pn0F7didx7JBqzV6SJ2Azvqfuiuxkx46H7YrvxZ/FQFDQxABn
axeZr2v1ho5xjWEzAY7vjtgZkHAQDF0gvijSHyudtp5bHoVyrpunkUrGQO0xMo3Vkg8F3ymYVCzM
PoOhiRJVTg+dMexCtd3NqK4YqXBnNK/SWjp3XETaeOxkfZ7I6y48sPZEDLrTsyMaH0/PysDXjG4u
GFdN7yHfqw9WVrO1gNGmvcfxSJ12j7OzqyEQKJIXwXfJCcNNXt5q7QHdojl+yaZCYYbNOZk2Dd4T
DWx9Gx3ZKa8V8VfXAHIHCGhGcyIUgl3vja0VDzHd2giXlM4jh+ttlq+Ts7GcQHsL+28HAa0ct7ZV
7mT0XFXmPX+b22vHmTWyVpxN+ZzRUxMO+lDXEiUcgLBxPgzmqy0ccjJJWuvdx2j+HAperso9Vm13
kqCdMyVH9SLgoZHRgOmxwD9WF09zXG+1OamWsOl3dMIvOSZF2+ZOhzeJVypoGAZFnoc06n2u+k1I
tNXEVVvrSuBCHa7GL7xnFzN9mYYr/stJs0EhF4dGqxAaiZXXvBopeH47fx8YzDmxB5FOntxoWgnZ
3XNLO1KlH3BELgRa7F1iYIJ+cZ30EKHkKrNkL6yTIjDBRi+Smh+sIZfLa0tL0I/tLmsE9xZeXqXl
0o62o1MCAFeeCKbifUJbIrfl6G3oKlHqpM8El68q2Hk9q6dyHNYYG3dl+ZBmT25dbTuPUd3Q+RFa
wixBxBaiZGvdJ3zrK2CPu1gtjho8cM3LAmG/mcQmu1EcDI57HrTsZNm3WdABV4wvaf7UNgRwq2xK
9wkX7jZ13/PmtU/tZwbv3z3jfu9SaiZqtgY/2dFAsQp5GifzoRZHxA7wu8s1QfSLNDMTz95R1PG1
JxlUbx50GJmTfZTNsIpVcj/Ce6VfEy2Wq9x4Jp4MMbCMeSsp6KBky7/M6a5dVu7iOd6lUr6G/OlW
Z9+GtvAdAgLUXuwnzdhAx9vUzU/XsblC/dfS+8xteiS9LXaTk1Omx9gkZ2M5/q8p90ljjWvg52tv
OglJhqYlVgPCA91EwoH2FQI4w809z2GefGlgjHRxKYE5j7R3LsJAfnMS2N1j1J9U8hHldfSeEvO+
7I2p/uQPN7ESX7PkxWlNAMj+3Lym+c1NHybsUuKhqPRjY6+Gx1oEUbwXRMs9a+Y+k2c2O5myS0Fo
e7jiCxytzD/szyafv+H7sW6isouhi+osdUTXsamnJ0KmNS3JmCWJarXF/f4LpeBgI0vUqs6f+vQ1
bcZVRe0kBniK2LAH90Ew4Cjs+1xAfx3ICWz8gfNdkPdbLgEr9fSYkKzSdOmnt9jGIFCL2VqZhb5x
yECXaHBr7TLr9nYhwmOM81E/blOd+0/W+4xig0CFgwqJveGG1ZGtFmPOs7ljxHci3HFmdEhM0i64
4EsW/nnTbeyxC0hR3xvhuzL/2WVMfzZyM9brTo/fkMehuAGW2ZAWATuV2ioL7VPSRkzcxu1QsXIb
e4Z6D6OL9Mq5K175aOo3U5zMAcQDIvIOCWVj60xzX92OyQGZ7Su0kIb+6PQKxImJkM4vXQt6pvWC
tWMX/qrTG9U8AcfOq1E1QKI/MFyznPrUB3nmLDBZ1tYznVt2ESmaHEJROKMcvngzFmqHiHenq+nZ
aWPr4aPOPu3E3CBd22mLr5llVpSLnfMl9JgmGBEspn3TYdqxBNXoPJVb4j5XmrvuyE3B9kCcIuYF
deLd1Y/JhxMSJ8rOmeCWNBeXqviqrPdy8FaiiH8VXItlET54EcK94ctSDl5vbWL9JXbUs6jgZfLd
VvTfwbvEs/ZK9U3uTrfGuvzj9DlG4iZI4YMg+F4RtLFqISd3pthoMeWEslO50AmaWKex/VI6z1Hx
V5oxK91rwTgsM1Cpa0h0uCXNTG4HXLFx0dGbP1b2tAnVHk3hvh1jELvs6XNlq+bzeja/3bq7uIO3
s8P4qbKmg2t6e88ggLo/ufJ5SiNGB8xSqO0G79Uu/qySnwFMdNdPmQF3LG9Bi1vcrg1jNTMn6YFI
PoPYG2ptYny2Zqw8EVHDCcARyWOhnRsw2dr9uQI5XDvaps/tYMgvTl2hPbbTIM7jjd6Pe8ccDij4
g16BxVqt3Rw5nlC+deFtG6c/QEFlmil2os4PMyttgMpridlfFO0WhQXSOV8p8yfZpr9OjJaPxh54
PkrX31zu4uY9dUb6anlVO2PV1b+odFcuvYHLykiY41VJWkqpFwt5ZZStI3jetcGkrWnOhhe+TvpN
cUw/0aojv/FYZ9gHXD7Faz8/LQ1D5bTvBBv7ejYFju4h4XUlQy80NzFd/d8CAyj0+rnwDD/Fg/vY
o56Gk1DvLe9Hm8Xa65Md+38img7daARD3T1nMLQdnNpp/4qAcIcS5ddRjG7teveqZsmEacHVzGsS
qtdqCCrKDTNMCZfsUBh1cPtHmNZTcWLwftQs5THVp33XVnsUfairKR2ZCVS1tmv7ndoNl8rp98iI
jZ+Koe+g5p9ogzb8WOzqArWEy0a7G1F/bPPp1PTt31j6eUQizWzvatfcxx3GGQvRHaLBymbaA1sh
rs+xJEBWJ0UxWtWaw+AfP4I12MjxQnJ+jtVkrrRW98PKPXijtlEdThrLg5LQOyutI6aimBXYAgwc
W3HHp/NthGJzzOx2P2Q8n/QRnwdG7JJJXnNzuNYmg5H88BWaHaEP2nFgQMhu4dHL+mQ9leFqCR8m
EaeHpEKQzrYFNaJSShiG2CiWvdYZUiu69ibm4ZByaQEnf1rUmlVGjJGifrIQ2ADahiGgkaYOhhoM
TB7eBpgXfVI/CK09OQ6BVaq272VHR/HuAq9fFdiD3LZacg/GbT5VCJOopu1wS3g2gpRqa2X2TRL8
6ejjg4IAM3xoFLmaKJjJbpL3LPbeWzei7kXDMTxryLDnEl8MYa5J9BP3VCd8+StN3Sa0jg2sXvaK
pWKeNF18jIVCMs9zS7EJo2IPl4YjoA8Ui/iNcGuznZun33H+6RVlT8WEfiX055IUJB2QTSbLXzNe
5t7iUOrdvqMkU+IjZcnQdi/l8uZBZ5i6fj87f26bn8tqxCMCSRtIeEkqsY25oyI1KXec9Sz1F4S9
GyNcxCs5r6fnYGNAD4W2M9sNtCZhJT6QpwdxCuhEsGpNd3VH4jwegqF8dwV3U8swOooUrA/Kuoek
zMyioBJgUTLw5SiHjVCa3dTdhIjP2TRuyMBemSZ7X5prcN4SlX5oOyQzFdvaRX2lNQFGdEYEyguH
5qbKHmxt2TsD6mkvljkfSeRlYhyC3DcvGoYFQcRCpqzypL9GYdBp0g8H56iTnGvpUYBZBbA79hVG
9MxDSGInCkzUvqlxeeqo8ysb9EB5DRH6tF8uX8get9WyKmLSTl5S9VZWL8qgX3OxXO6MFZLhVic5
viqcIo77WNKbhxmTZjrD0m431a1pI/ahcuW0816xFH7u9T3tp/VilZvDd9N8T2YKUQRFibpxkJeR
YY3O8siS4cWh+G0lVKhFfm4BT5JPtSgPrRV+6yZvcTXWQWLKRyUz3vWOUsko7V3HDKZQ1S3y94OB
Irnplcs4URWVBdOsOVATFW8+/zBEpOqiYTMRKEmdLpz5RaP7To2Xqm2GS+JOK2M09krEMMclu5su
MoWl5FKJZ8wQCCsIe7+gKcuz6FlZaDzOTCxQvXkgVnhXxwZa4vmQzj8Z4IGxQ1lVGW9hupfstybz
1VR+awYpI1Z7r3xDcLyL8AUMzc9k7Ayd7iC+Cu7PcCKuA+JLqz8poxZMGBMTK7nVkQmIIl05a7HA
Sqpw30T9OmXtrYPrF8WZfHsiJ4D7ELoCpX1tRnfD+pjLfaFKv+n5eyER8H7V3l1PlaC2YGbgsWLN
P6uPUf2oj59DyVDIBLtC32Gmm4mf7KCRhGV0t352f52CQQo3A6WsGHlJys8K1SS+jXtcDMdYsfDk
pP/O3pksx45kSfZfeo8QwDAYsOiNz06n0zk6hw2EwyPmGQbAsO5f6//qgyjJriwpaenKfS0yFxES
75E+wOxeVT16rhJjO+JE1P7MPqxf2256q4fuKzHHd6ugsn606B6pEGC8g4FQYnETlMHeMM4TJkN3
oNuBh1k99w+T4u7i8dQn4cKmx7odk4FqiKhfVX7wZ5TxO87AbeWChklsdaZ54UFpmDLN9DGHPBa6
r6ogRNDRY4NAndntHQ9U130yDVItnSUIQvSU9wzhW47rMearWdzRmsenIRoIMeh7NTdPTYWdccKp
pQX+APOEfQI0zmrsezbL3wP7WpgAxEY+u4m2aKqO7TUxr+wwNtaVNemqqfNoZ0cWS6phK4M2WrtZ
MJ+rLtnHMW6wdmzu6gF3pkFZmbZjXPpeUW7slhtgUJQ44+mXIKkBJd1qdzEVErB+onnXtHkFTei9
rcJswyJWU4iktpXZMfX1cbkP0qUzXPKInwvae4yJxpMkH+7wbvL4qvJFw02uuUPv/ViUv1Xg7Enw
0UuDT2Y9KBQSgF7h1rUowq4N02RnPlErppcThLWFPWT8IwORqNEYU+p0fJpGfU3d8b4nj8vX3yGF
5JPTZbJwiuYpn4aGBAnFM006PyiqIG7DpJ1Wkk0mbxPrISsyML3qiJtosAvxaq7SYPJYkbWElSrY
G8PZMUkrVu0SAGhewA9hRyx6UqUdduyUHsk2YQznDrkJBGUGONanAxpgmc5Hnz3K8uLt+uwhMrNo
16c4zwIBR8nHPEG6ga4MQC3rMASY13D39ezsNppxhrgk/TZzxC9eKoRmozXzjWENJAfpY1HVzP5o
7EFJlcl3xDFqhlqt9DD/Sp/d/jB+sqxI1w4UPJrFS3wAKJtj3v4YXOoCLChsYzUPRFWsPG5Jl97t
H/Kh04d0ujad2hptothjkp2ljoOCae5u1awX80Z2X4tP4c8fTOM+OcuODgev+tNE0TmeF8ibwQhk
9AN49tL5gEuxiYuUEc+LmtuWkqmoZMBjN0xgR4Eigoy2IXU13pB+KPfpRJFDxN2bDbOzQXqbCRJE
Lgot6zTcBnK8kt3Y5lW+6wxUv7qvw53tuXggRrSGsOt+FoDtvklZKk65fqFvTWLUH5ttXFk0TnAk
mE0BaARYUO+SVBxastYx+rfHiLFr6eC6lJHBZiKLwHXkT5apvmNz5M6EbdH1HHljmeygF23KNl7s
lsdNfCUghRfdn7gkJKpf2UF9xYATrMc8Ym42Q9AjqBQ6w9btVqpZ14ThmpLSjUKx6ubWhw6CNpO3
35mOh90YMpl7fJuTOP0dVExWJ+vURlyE4TmXPqeXMYMkth2imDhOOYUnCozuDfshp/9pG+HOYQsb
PdWOPtvFF0Uk2U0hJn5zykI35lKfozBKrVOze8duvTUjrFY+kfiizAfCuu2wbZfusyJ1HktTAvaJ
PifocRvL8TFjhAzdscb7VGDdD0lZ0rTGXchoKXPLskef6O1KGogzQXnpA9J+Rd6RRMYYPvUUgsbl
XG3lVLMmd2mWwuRP8xtFn1bJJdhNxKlW9m3BG0XiDX1yLF/iwE15GT1FcBGAy/JJUzEJGNyo0UhK
xsMnt+6NYT90CbE/K063dStpWVLdLXoAX+8EV4Koc/ItFYLQ6HgsgBowXvlX7etPnLDW1jP4Wk8k
9VZ4hnfasUkShtHF8wgqWDjQthD1viTRZd3geR4cPG1N1iBfeFvZhd0eO9t+NEC7BBwy9oQlJBM0
Q0Gle5wKUpZSWxfRxOE+oluOWhmUCV6weWGhWbGCj5lwxfRd79RZBcd4bMCLYiaU9ageWlb/sTWS
HUmeR8gu62IRisyOT9gUOpAFydFHlfHcGOGhF5W/C6iclKlk6VBjrCOC51/KCeZk2YcvNb8NKaI8
2SFTyA1knV06sWby2VONEZpv7Lty5bgBkVOcHNi+kSvt4d7V9XxUlDM6Gi0kjadDp/mrfEd/zbHx
MBntpbBtfEzDHz6xFcts7EuWQasN9W9PgOSgMGUQBuP6wKTEgGDlKLk6xFNmOds6xRIe4+tCIReY
Fd2fJtHIG9lIhYebPxiVvQSxBuKqvnE39LFJpawkiZu0x74hvqIRZnc+JuOVXtq6lA2HrBD2Hy5N
LmiyslmP4XSPaZ81vKU/g8R0d3XK5jz2wmfKYLgyFpg+MhODjHSaNbi2eyNccJdOX26Luf3Jm7Qj
YkeuZqjG35D1RzlDawjbtzGTDwJM9p1nOC9z2pGMIwAx5flFBn/yyfX2zUySNWTJQi3WcVL6Zo5L
cogVlZmlmTdHS7VPTlIDjNDvVUs7FQwztXKoYNxHSRNvK89h4WBslYtLh29os5NqMaNPyWNUsD8e
HT69XhMVXFa9V1sHDxzC/ooCrJQyXDaOlvVU8aSMLYdETkIxUWfs+6Z6mFmFrMnnmAc9/EbKeSdz
Sn/jRC1Rmrj3uOCNlTm+Cq9u1vj0ojVGe0IEgfNh2fpPNPsSJQO/KdmDlemVbySK5UY7Bv6+kZc0
dMJ1HfQR0m27ZI97cmlutY7nooQulWwr7HO7uMMMZUjioO1gkh3Mb7OorjZukVw4awMqR4yzv/xu
Xkt719jLe243twX1MoewIBZpBeVVmTMLRmYyI4gr5udpX5kUPYU0PsVL9RMtZttwKYPqlloobymI
immKysPlnWOVnwpKpPq/66R4mFDiZzBjHdvlOkCVGfFacFccJb9jFO8bO41vkORI5oe/BAdIMs5d
tO9sWvjgYLHBd4MDH0U+O+xnELLVqaYBC8XWOtp0YgVLOVZNSxZm12xrqJQfL6ZCK5EVJ/xk7aql
XqvEvdn9XbhF85a7VHC5LWVcI61c4VLPRTjmt2NGhfmhtjUx2CPeB31f9vm9lRWnwaJmtpir8iap
2yvRP+uBS3V66JGB66UerFccg5kF/wRCQrjBZ9gz1pITpVYspF+MvklrXy6VY+BjkZ6712ApIzOX
WjIPl09MT5mmr6xyePlMQJ39UmXGEnFEnD83f5ecjdSdTUvxmbVUoKUdZWgTG518qUdLwSyyzzzH
9Kb1bIK27t9Val5/UEu5WrK0rA029dksALEWs6SU1yCi1xWF449cGtqclFvU+BMt1W20/uU4+tuT
Jz0k5+zghj8tjzQslYpL61L/1mJaXArhMprhsqUiLrPNHpOleoauSKt3L9xdtFTKWbY6qeWUtJe6
uUjK91FA/PQSLJFGrzsAZfIz4Kup6pQTwP3ueLrdJR6TeDSRgizd7pncPP8qrX6Cpny05tDZD/Tg
ZUzHmywhdBJwHwjb6iIjFJdoyFn1KW6SCs2AdidoyGQTkqVsz15a95jbubmWB2nivqKY8hbdDK7H
0kFdPwJWVkuBn7NU+RV6KfXz6ttOZAjk9P2xKnzT9P8lSxGgsnjGDeFAxzichhX5Ku7US3VgQYdg
RZegB8f2kOvwXPZ8WeHDygOnKiq6CyA0iiZAifQSlvuRjYOb6DVJJz6q1W3s1G8WTUykRqg1rOg3
BCnAhXipPJQJ5YcUKkKTFuJgZTyT+gm8h0uHurukv2pgvUR31XpaChXbGF4yZpa1XMoWLWuQJES5
gFXG9JjapHtgrPoQ3T67kOcGh/S0AX1rbXMeY2wEKXUcl3rHzhP3EXwftKxu4TUenQgUTqTZ3LJG
3AiPHQbXWmtljNlrpqFOatlUG756rCG6Z4pYT6nbXFVMffVSPxlxdV+0uV9ktN9sqaiclq7KDkZ0
S3ulXmosYQ29V/RaOsyqVabk2VnaNylHowfdK9+rpQ4TiOomWQoyOTXSc0ZnZreUZ8qlRjONs9NY
JNneWSo2u6Vs05ip3QTmeadsvE7dUskpybXUYinppKxzKe1sFwOX7vvvgCzxNsZXvnIEZ+LAp9KP
qEdLo/RmIRWb9Xy2CvK/HIgJjBW/ZxKEnBEn/lIgOn/FyWjf1Xg5W1vq17xKn+1kDG+L6n5sd41J
8Vqx1JJO5S33EtB81JWmEcWl3lJhGrG8ZrsOonBWJiGrLLTxAjKVlaO1iWqUVLoNCWuH0bZfTuuy
6LFjO1giJgvtY4i5Nw5EqsjYtp38aTp81P1Sutot9atJs5+XOtZJUqeH2xrrYhR+y79LW5f6Vmsp
ck1pdK3xmpgW2nggKHvtPGpf3aUAdqzfUy9Rd7YdAJClrZKbx9LxGiMv9PlnshTJtn9Xys41K5ml
p9Px1XdB72xO1x9swtGBb2rx1i71tEV25pbMB2bmO8SqgEJEumwN3z2nAQSdTpATMjrCRE0srxxx
1ua/w0L/xbCQsJZgz38lLKT+c1boH//xv2WFLI/WE9eUpmkTf7SwGfwjK2Q5f0FB92QQePwnvjDp
HPkHvcz+yxKOaftYOQXASY/gUlepPv6f/8O1/gI3Rl2KF9i+I0kg/SthIct2aV35D80nBJVsUGjL
Hyhcx/P4tf85LFTDqbFKB2SIsrIH9hiQiae4wBVcrEWv3HXvUkpNnx8eP0GEWMWZ2LpdVu+F6LOD
o/R1monTlH6THN0mEIdJ+x/2kITbGu8gkTaw8GIQOEcM5xQ0OXr8wNPEg4BLCgPPs83iyy7ZDvtw
ynmWwz/G9uvLfLjxclbtE/Wf6AJiZ0bs48ndsDLy5T0h6sfKNlqKYr0vy2CkCEH/Q11YOUpdcdC1
MT7t1izRxib+zMxLL3N6PxSMLirRIYe5YuoJ8ZsGunut+uo7nLi5ZdM98ffzPKhw77v2UXos6IaB
O+k3mAUGjAqgsigxVdY6uAZWtqfVej87ouNgIcBjkNjW4cVSA5bI8qnq06tTDAZPdndbckYeQngQ
G8/t1l5i7Z1zpdn+MTt9etlblPMbZuaEDRokG1FyrpOZ/4pxihLfsoigB0QbYWPGgh6NqmTGBx1z
jzAEufAoQIpX/TVrOoHZ0bpv80Y91QXEK2GBnsjnt0mOj+WY1A9G49YP2rXu4x7HkOtRzpeWGP3P
NDA0qONgeIoSQYmh3VqVndgb5kBqu679nZvFJ4Kon11RsmLTUXBrgK8gpc4tdlwGRpWqPXszUCdm
tfUL8ylN+XyYFmYUMyNjbGtI0U1k7pOeQaHwzQ5kAWAgI57+CMkh4rdDsC14DWKmF1aI0Yq1z7gu
W6PbuQ4bPgInoJKZdaof5gcI3ixw1mHLjieMLTzJ4wcU/x9V13o7e8rdDSIB1JHWp9QZWWOazpdl
d5egpJg1svuLU4e3rg07veJcg6Bq8SHv74KxuHeyvZU3wcYn+YnOOcCnR4uKaDWMMHvgb4GQY2vt
rXLtHs2ugzksxx/ZiKOr1rlPVDRK6uzGg+8UTnh96LXcV2CFVlU+ky3lJ+HeQ6epV07YYfiYrEn/
JywIoPUFWMnDOju5orrtIlBKIt03/vRSVgUmiDHBFohnW1I0CZks+/RV/oxt8TzW2PEjn626wa3o
Jqvlq5PZe5Gg0fHPqvkIIf88IHZg9kvb1Tj2j9xjq20r0TXLVtwabQXgKigf4gIXN5pN8+3ZAHJY
x/M4+tUxPaDZyKGfTRCrKpzJ1EZcdWhv55QQeJhxWy7B83E8juEmlcw9pX9Jfcs7ebSUuwEqTzO9
C5tPBUiVep/khYcoVROwifuvdIl0N9yAUT1qsYfmj9zwNEV45GIzuEnKMN81jh/cDUmNa2JG4e1R
aixaOzcTlvquSDCtrCqvOtK9Dcu3uUqNqRgLHji9k5M59Zb70CURXrkxQGVx4HOaAo8pa1KMuvFI
nqmDk2PvzCJ9qdAM36kGX1vOT+GWhx7omB8Wx3TYw1NDVdKQOnxQRQQ2AFqP0LJUdecb4tnqJWug
MP/SYfKT9PF9z4fMjxqT5jSmA8tuxEmj4phxxViEYd/z55fakWdr6igeFegNfv/CsqDa2F3yMQ/R
bVF0LwrSPHJd1LdH2RvnYE6BJBkx5jgvoXWYeddsMLraEU8kS5NrMk5TYN6Q5ZH6OSmSickKnEFj
/HjFQqe3s2JXoSNFdeDeyJx8CoPSvjPRecxkogEd3wxt8N+EWz/Kynhj1wok+Zy7xgkM27mLgw8z
JYIZO/549CrwCl3vsMgIkgeLKyjWn9DbjaD+kip3VzgAorUIUYlUUv5EEZCKfKy/DNuK9o7Q94XD
U8gCe8c37FIAXbRt+8ZhX15O6TaNOIvKsncZPIMjAZxhGyTeV0WhDDJ7lx+AxyhsVMlMAg50NFa9
AffG2BC4S37CUP326Xj1w+nLmEsMx43zBSftEWvHqurIkvCsZ2prdbp6dyaeZ7o9OtJ8rjwu+KpK
XlkPrZRGVfAQrgpCs0SdvvK/w7PMmn7GqvlvpvPikEeGJjwXdQ5cCfWu8ulGGPLslyWM/zh55yr7
1M/y2M3dt1ZuDo/RRV3HMNljsx/FCCXJeEjdsiM1WMgbI0VKGMfjNIVHO8UrCu6LJtTqVxLCQUMB
dNTPBHySU0qp+62wgWeopL0n1451N+BDXS65Jryg2i/8xwBOWcNt4NQC4vJmCeImalywHeGdO+jp
aKboJgP/yk5flgfHmBl3cvJvbUbKIuAJ5sNEIgThwCZ5GqLxxXTlizEAMSBz8T424p0uHn3j+uVH
qMqVo716Z7gZuCt+W6YrOSHXI1VyYJuvKsuhVQxedWgd8ztSZs45an0PeNlX8DYD0lXuL+bgC3/J
ltbdP0sGIs0/m9C+rcP93KlzLloMpZwYcBXNA1Gkeq2VgR0yjah49uKbwu/qvalspAtu5xGkVPRm
WDzDWLvbTPPI02F5ZxgOrpwWrIYx5nu7x4+aZxZN1SFLHXQjbBZmh4Un22IExhzhQMMb2u7das2P
voFs6InxLFMfd7NYzqfgC3As51c7fZKkyQtQZyBFiGD5b6LXVxtoDP3TJzsXOPrM6iZlNxZKecNj
7dHxgM0FBucM6FPEQvM49OlZWzeBdxsY+2wWly4eiLWN97vSdTHkhW5OpFvdVhX80K5nd1pW2Ii7
loMLNj5ibjdUYjM0NSivuMXTpXd6KLKrK0y57UpWqcKp4odSEVtN1aPXGndIW0CLpuleMt4Qb0e4
17ysmUWHsc5+QHJcfVoudiL3T9OsDpYRPXHnC8mi9jeThdMWHhrgoz1vEFmnqE5I5zR3ccR6C8ro
p/+ntWzYtCRHm0QelO6/cKr8JpDX8QVR92Ln72ZJAkeyPl7iAdIZ6q/CxSHQ2ruiyMXiavnxgrLa
0UQS3bZcHpsOs0suQuqZnY4moXLmisl4u5PTa2P0XwFQhopFNgb3ZLF/JReRVS9UdIi9jvj0oY3b
+6ZlglN1/2746vAIXfQ+H4rfqpWEIarsBhGLJUZLYgkSRJKoP/V077lECRpn9pko1QXK5qfje2SZ
yHFZYfsy29697OSlH8iQeIoP/yatrFdcz1Dta1xIRtJ7a88xD1nF2l6x9IkrKj6SCNGPFOCYVw9Z
XD+n7oThAxKoaht8NsZEnH9iJDStc9cXH9StE7JKyxlzsHWxjK/alQ85KtzNmOAw6efrUjEkpElr
PWou55C1ShZmodJbbTEOh616trr2Ymb60eYi2Xs8yiZJ0DLUvGtJe+uze7RUg0ciglgZi+dc3QlS
z79t1oDtn8vXNmT39QaqnjUDjTspjJKt5ZJlcQs6V5JRoq1OJ9C196UdvIwCTRHw8d3oOydKca59
MlMpJeB5Ss0vO4VYdYzi6BuKrLYlFp4KKRtRFdmd6i7FzP3LFeEXTn5oaKMhOWewsBqlvWM53B78
yKWEenGLl4sWJKz82g1ir0bLuLj9skAQzoZzpeVkbU6MZDcI9muzyJ9al76YZU3DOl1zud8Y2n5N
nay5K8ZXh/Yvfp/HSpITMeuriahS8IEbjeTB0/6d1tyVctuxcXf71yYfLhHfRTeyHqpZ7p0nQ3D3
H/BPuYn1oDwup8wpDuemyn4LA5ZzlHefLbHVQj9p6dzV+dUXn700LwEPVCqJ4qegDO+wJ97MXfg5
VTAhk/JdLrjFXlb1yvHiK5cWm4Ju5IQQb/WqG5p944EfdbAehTSFYVmuXhjrAEEXoHiywdjmqVPc
Jh3jjSoxvZF/sTvJMDXq7kBI6Qax0MK2xPbDh0QDyfVdzpr8TgYDh0zDarKm3zz1HuKOyDd2tCRQ
zd3f/1fotL3zSatsQWRg4sUoVAmHDSTLmJW0sYrFhD9xrXryKOUwYijrNqqaCuxJ4rFTSLvFiHOe
E+0kCzi8QcyyMtO3bD+nG4Nji2Q3K6wQXOp2HLOPnP4N3tdj5uc/dUvXQT/zP8QpofTEgtVK7wMT
84Lh85BUFm5vsc5Az+IYggmtnZjJtax+8PuHu35wDcYARWaszxfGtbNLs+Ko0b9vu9YIL5O7dKst
eV/CQjs+1PczMtFhiNyHrAism8R1zItk2D0vK0OMFdZlJJR+4u1/ClvfPIo6OId+dJd2DnEUfn23
CAmveHC/hxyGnvKCYj/lyTmfQjZ3x3SuX70IcRXHYDDZfPYzSap+SKgl64kaRYjsivkfavjz1JH4
N6INWkLAIYjbpkn71+EQmeK71DbMcMCjtvFTTPC0cfL3ycAUkgXMblQ7YJtLTqJCr3xxPHqCZDCc
SDosQXrzQnfbgcDgx8C6jhaNT0G1DHt5+6cI9sJjKxoC9mCUIwxopwBxA7EbDSRDKeYDYvIND6hw
LVv2brK2X+g+WcA+f+DIQShSyZvAO7TqW8vcdK1/9OrEva2ca8STmBOsuFRpTBEXGSmiwyR1xkCs
jQr1WcD4i2IMV0773DnWq2ck3Q5o0n2AdrH1TEw+aRB0xLmictGvOY9AoniSPBaYuhVm+i/Yna+N
Qq8q8TEAQ15k84ZHfGU+DkrCy2hvm57dutOzxc2H4FjYhj74z8QvjRsoVLdmjSWNJq1LldeEsWwU
jKlzjkVu8KJo3tZ0qL640HO7AeYQEL50Gy6ZAeUp2rzONbvTkp4/svXBJxYLLvkptlL2sdg+cPK1
xWH0edv7gcO1J9Xpg8NHN/22NLYD1RaPMvTU2tE2fLwARZ/X4a51UqJIJNf3Tie/JPrKyZx+Zt/F
9asBygpwxol85+IiNllVu2dTuRBQ9Eml4zvddUj8TYqnWXNaTpVxVALsFw6GP0ZoZNy4jIReKHz2
8cPsYiFOCD8QUWyGTY6msUmb4WkCc7o3lL/XqbqHTSGAjhdvsRa/liNtiGy1jbZaAAA0yXqlpJDC
kjDYjMquCLT4sUw3QW8RXcqL6QSO1sbV1Nvpa0d7z7ZPQTKWbJV+AuSqLv+uRH5QkghxaUmsIwWW
jwLX0bZNGcwBsUOfk83OFK25Qa4E1FZO15hON29qQGh72YeQ9E466XsgzWg/KkqfHNWcg4JlgwEJ
LSiVsa4747nOxnjTp/mbctU1xn4TI2WvHVc8dXShsPXfEhkF2w/oshV/rGLMb3v4IoGIeQEjDM0O
oeqVW+d7t0Ej0igaPJIK1wm3MeaNbd+4O3dA1rQxRPayfJgVxDsX39bgsmRm+8DKxgTeRdPP2szh
I7BOuNF9+shlFTXoN5JGuC/TxmEfA9kmiP4w/b0lWoc7PyaP6+jiEIPm3NYB2EHtR78O3TJrTFEk
Sg2LHrBlNThOn5Y0XsqxJH9UDiYTlrpBp2E6wGfBFvsOsA9Rzar6cbo3xxsn0kzNVxNgdQh1wbls
tR8az0Judd4WWQsjMg+A2qZgaBhMDIFeDuKbDZnwb/vaO1Ya8D2pIvAXc7ibrOGuLJj/cKE8G/gq
YLwrnNzdmxuCcV5uTEraj3nhh5sHt0w/WYQBl4hyrrglcV1vfIviJeeu5J+omuw9azfQIQSezbHq
6fOygPZ/Z5H33Evgh8N81ZR3YQIs7LOCNOBarBMbSnxwo2x6b+CbnsYvRiY9ZrDUOrTVp6tiwmAV
TuvJdy9LmpXZgeXVZKKutQ8pm1g+T3DAk06tTL8bN4GEVtSVmq2SZe7aGnYLVH1+rsQ54tHQOPXr
eDvF9tWZCRZ77rTJvO82YzSk+pDGIkQvPPaTDz8nN9ut0zXX1NHVFgDTviqjUwhzss3CzZjwZEjs
rtln7T6xa5Y1VLK6tZ3vcgchzvaSG0sicNYCLAwiBUuasdmQV3hKJ3lCIL0baMQCUNmTQhvQZ/B2
G1T47TDrvdQLNLKN82idjvyFvjeDGNLpRsJAW2oAvp0lQMAdxhoKcvTyI7Pxkcpy606NxOFXHZOa
H60Ik7dp6J81uu+q7z1YhWazjZTcVzy2vKLitkFRZFGzLCuL+8yT54oURhk/jGZ6r3zor7T64RQs
Be7HOvrJW74kYFtJC5q3DcEziFA5yyRm4oY6i9B6dFsak4awgYuZrLuUZR+TIW6f0H7/b13lX9FV
oJH9fyBsr59tkfzv/9Uhk54/Z9X+PzQW/qB/01iE+MvHROEHvkR2XKrl/6/GEvy1SB5IKC63HM/x
/4nH5vzlONKSpnCl68Fe+/dmeRf5xYHQ5gs7kGAcA+df0ljE0lDzHzQWwV+PoGSCZnVsx12kpX/W
WPJ0FqKL2HbHoN9XeENARE9pAbIdyL5I2fhlOxOQaOrNO9C9Fxe/LwskcQobeWcH1DWmSTkeJZQW
GPvfsT3+qY3h3Xaz/TQkr7BxzgldlltdVUczdz7NZg5onSGgW0bmKsnzj9yQb52qP3sHmmla+2S2
8FUC+jwP2Bs2g0qHT5f5P3Wp0xs5cZ2xxKggaFRYQTm3zoL8/5D3ID0HHw9txhI3a684nRqKFmF5
Qzq9VCzmMGkQOo0hg9rqPmzaD8wEEWbsIrQ+RmYuCOUewOUowpoHPQe9RvhE6El+ZdkATjc+wTEn
CxADNupZ5aUeHv6o6mmcSZ11AdyHDQ8YdBIDMQS65s4YknvBAlhX+akjSMdLzONxakirJfHrT+cu
fhStPxrEpaAh3BERjdpg/sJWGjfbYM6zi8fVGNticZOWxGCDxVjgQBaghoeWWttyD0GXTjuY1lcg
B8VxouJnlRX+nSKqsDYdLmONbCj78fLflCZPjEpvrsYIVecOIjKLmKrLnpXBDxZH9keiXU7b42QG
L5HylmD3tLZrKgCxL/OaSwJNac9I0Y4MboMTOhunsV8ElSenic7QAKXxMgznpiRUpD0M0uyZ102G
ecSNTA1h4TAWGVYUksm6+nBbID0w3MqrE2B8NqpnVofdpkpbTXRcf2Cw5L6XU7qcFeanQapSCAy2
MizCU93EUPUWrl/ckCEY2bXVHObhsi3XBdcEU06PmU4ISQ32dLHoC77L4AH63lc2Gm8i826KcryO
LQ44UE/WOG7D2PjgK8eIWFyNzG83AdtIPkrGmm3ZqaqHfGvC/F5JP/hwjPzcY6tHcjS2ycCKYIzO
tuYWMZuBBRljZYMFCDqLKtsB0aniNaSf+TZlnNl783AIlbHCLkcWrGXq9wjDY/egEyEfhwcpSClE
1nsc4VgxVGZtklK0pKJMUnPF2G26Kp7YGQBswTfIjh0nGVUVE5YAtxPbUljspef8FX+JcQhpkLWm
+wYiKC6krap8WqkjOwBb1ovV2Dk20VY2IdU4nV3WeWs0j3qjG/OnzYdyTyAZ7EaTAn1gR2tO7X0L
RuMOU9yu92YsSrhM/ArTGLY1eAPw4zC7pHtjOYEFQUS//869LLnrbKbo2u2X4Iyd7xcWc+zT/pMn
7Rfbb3EZ8E+bxD9W0urH9STsiqzKQ+WUO2VgqfSi6cN2BmtjY1zctjnWaCK3G4WKhyWXXIQcDi0F
6LuCrxVa1Skdwe6mbYA26C56blCpXYcOHHPJq2pcyBmVm15VFPcWEdjciprLFIEYyKPxmlTBAznG
6j5H3RzjoaVT0F0XbH3f0rKJbsREAUYb0z3tif7GgEy0cYy7Me+QHTL3Lndxn3LHO5UGb06CuWRF
+gCBMrezfeSSI4Rd1m9nF7sdXQ/P0Hj5XpECWJXukNHdMLGlY0dEqdBbbTtXF2MSqywWxE7sfiNX
gkoYkhe3rBCfEUiDlr7lZojZsce0myrqTzoj+KSD7Mx6LF53IR6TGoQDU5u+pdDbuYns7Kt2smTX
5d4DTbp0Zd8ZSnHHSl5mtxgfZV8ghvT5o0bBQ9Q+yjZ9YWS9pJn/0NiUPfasOsKAClN+lgO8hnDK
slM6ywEG27y4iCNy2i7JWTi7u6F/s2YKJPLldqg86saTZqJCm5dHz/ahNBD9BPOKLhjLcgsunp/3
jwXfKZRGAmKuRyPyWO1J7gEmBIOAP9C8zUzNX9K40UHY3beIK9auNqquP9Vk9OLjXLSKjLfR3pqp
/UUWrdmXC5fHqRWhhkS1VDNM5nMmxatoHZy4qiDbOZcocCcb2C4u+NBZaSHgp6jhFRgVuV8KzI+s
nzGXNlm245voU20wLTIfQa5RFP0OTgStw+1HodiL5Dq+bchheqUR36OeMlPFebpj1B72XdG2JwCm
r2Fn+bcqjH/D0vidB26+fJG5+PPh1K04GIovHxTFlgkAZ6fthfkhonKDRaWzjW06jqYp+hWNf6El
s95h8u/WuvFv2lA8EJW9TDVccGIfaEnZDB2JkuMNqiQ31GlG8jPpTfKW0jKhuakGhjzOLbw2XBRf
UEJOYe2yK0mg6ZmYNhe+6gtFBcZ6RpRUYQ45CSReXCUvZZl+JLQGwxSdgQc65PdGEvRWnt1JxcZb
Cu/LmPAJGHS0bakaK2jIhgsQJSR7ZESgA+88WaRm3VgDuskf8q7/h70zSa5cSbPzVmSa+zNH44BD
JmlwcfvLvgmSMYGRDAb6vsdMy5C2oSVItS994HulrEyTWanmNUgmyYjgYwO6/8053+lvI7t85Vpj
VUQmOPjFq9A0ns1oOrUu5CkJTq9s7Fc0+NVhUSit3Vw+14MgWJi1O+xYxtWhjeQdBfXdPDnW1drC
jSP2nzDxjn2Rg6DlGiIqGKwJeNElBOqCnMGIL1Y81SWdRBBfvt+2WYvj5EsfkXsC1lhfpJloMbqt
r36/8/vFN6Q+MUfGt9+vfr+zq0nobalFvNrzzroXI6nP66tzzByU8z4jBYq7z0e2vcm7EvFYKwt5
7tcXxJ8sf774ft/f3vz+03943/efdt34L/9ZhYzlrJszycTSZqvfued5CGjXjDZJtkJgCXSt7s4z
wu4wxAgxNtXEb7moZfLXq8R3gUX1ZNNh7Qn8fmFlnQ99efnzD4wba5D92WTedxbViJpCScTef74Y
kgCXClKTkBAogF6s0L9fq/7va3++GSuyOoDZ4W/JqeL++QU04dQ3NUL1StjoDqCV4WlWl7ZNiCTL
ke/N3cWkdvjzBfFW3cVaX/zD+5gpZyeRDzuyA1x2Fp17+X6NiToOznTGzocV0LYSTpuusEgVIlvm
0LAkHQOL4TFLvO6qz9Y0mTIo9qVZJUe8w2SrKfuip5SBc27FCmzJaF9EYv3d2xGpDZfo5W9/4ftf
ff/VvkAiHBhOsVvkJK6wP//1YrFBf0FZGPaN6E/RbBAy1jOcnhfnI6m9zBep/ZGbHtaQLgD1hRKQ
x32iK2fiqD2/N8guzvU2g7EL1WKLfUxvg9HeDa3VwH64XRq7Ptsj/qmsrC7pqNQuWLGhXnDXjEt7
6Wr2U6IBEh7r3lqRsrjGcNeH/CBuxWgRiPUoOSMgy4l9sCBqjJjOFHQ2flWKzjcH2KCoQXaq44mo
c9CdAXuXuNVYkRWbinjuT0yLRQo5GJxe7DNfsE5NAsuIBGXwGphbpYKoObPL1jEcQDzxe6gVkJJq
SvNlzUIwUeS4zEVpUH57/C/LBlxGgUyPZhO+zFH/MLBBvGe4/5UHjM3tqXFp62/7kL1GomzEy7NN
TnX5bIxEg5HuEl9pKY7pEHhHSCoVKUikOLn1fCL85Gvq7ccgtr6Uyd4ylGRVLBnuTNuqpp1eBFLZ
xMaypJOLZ9n3XfEJgBUVS51+aao5OnnSCAP9gql4RclHu3GAp6sNbAZwI7rthFRzS31/aOscAGfG
RtnqIZSRmnH2YHAIYFyYkA4FMFioljmGFeOqK2ux72Y7vJQ1XDzlpYQvGPVBVugw+t44wNWEDodJ
N2MWK93PfEmjK9UiOEIaYMb61ag6wFjbjBicUBMNADSecJiAaZ6Kpgc0FcfSMZqDlRDsnGaboVbR
IV5pT7ZXRId8QYXlVK7FmheGgVU8eZ6Hby64jaLyGvToZATVsbZddMixCSYJz4ZHBTDZ44c52YUf
ZIwvmxjoG65WhizggmkgAta5p84mv6xOyW6xRwndMSo+Rt1/qNZhXT43v92huq0WdFDKYFSeyxne
RBvu6mCCrdZUoF3VzawRa80AvpjkxL+S2PuIczZFE9MfWFHuqzPBIQxAkZF65yIPKIgKwKbP3ky+
pxkT1wEDQTIT5dZbC/4tHLvHpicjJwvGS0nhui8ME7ZhzClN28jGAzmWgwO/10cth2MtEm8/V+IZ
XbaxIUCkBgs5bGt7IJwvmOpDteh9mtOmCoRTGz5B/OJz86Mox8chX9ydlpSylnPJDTLM8waKWtyf
+n42ES/saz3wnjn/lScgqhIVH3RzrETX3FssLNosZpZRXThgKiAhzM+t7rkaYN4m8TsXpHeHqo6A
c2G/MHu/jIm4rUOc533O308PRdP+tCPODWt6Qu6GtqMfbpgoEBTVMgxQbvYSkWpGOZ8fMjtsrmgV
ezxf12aIzFE0eMpaosjKsquPljlfMJkvD048w9zbjN5+dNYx7pIS6TFcqZGqRc5PkbbvCnwCIqqe
KdtuO7N/6pfhvh56Kr7AfWkGhqIdSinKi/mtKCUiS/OHk2Daxzl/7EaRXqEvhUKIt+FudrJfvT4V
zfwQgnmB0l0XCePNuXxc2uV9zUbCc78tWKeJiF/yWRyxGwxbU5XIJK27wUm+ZG1dqFbu5jR9qmY6
97x8DHrvy4gFv9fN02A+WXMUXi82TUNUqkseLws0z/h3CIKBr/IwzO/wOZ9rhYUllkXm9xqZd8aY
CYKo9jV3J1yG4nlIu+YY1hOVjU4IbGcmntjRLy/VYHOR6OuUMkkLLFOeNONzovZsZXcoRx9j3Z05
Wn61tpthKkc6QvPxPDnFl2LjM3fxq1F68zbjoyV1A18jPy/1/BzWOjwSFh8czCre4oMgN82+pJ+R
kPBdCLWckZdyZyyPAzYeJ79C73rP2uVFsGE2wuFJh4g8zVMRhz8Ss2QRL1v34DTudYINZyfjfVbN
qOYM9+IF/NxN4ysW6s6xjpjeH+mbrrWScMa9mzSMbgapOl/KmHjgeVdBm6ad26BifjLyFlRWcT1z
dMFpt/ba7D+RtzOq8aLfrEmXYyf2mRv9nlikLT+LSBwCsLVp471BoscF0d/kJs5kp/8hM+9NKbg9
2oWHbrOSLcn0IHsmhHkntuWofyRheO/FORRU1+YxwvqpX2eEnm1sHmGTSW09JS3tV1UWLw5xe4kp
3zpaF7LtLkT33tpcOWbvvGM6eCFSjXvcZhOqQioWIEqmxI1dn8pHOwkeK29djwTsduEJHB0PdFvv
cBMUkDArTniSATEBVOGFHElAzy3MHQ9vB2vBtjjoElNmzea5wg+orGnXOig7xlS9kr7V7Up2h5vF
DUGJcawTBKN9J++u60pee9gBDtyswq/B3R+b2F52nkNSMJG+GxJ76p096N9lLu6snm0HPr0MuzFz
fBen9W6eiFQlKRH1f+/pc7yIV8dwr9LGbHew7aC5H90BF7BNtk41o5QGCrLFZVr7vQcMO1gsEskw
5iy4m6vFqg+WkwKWoxW6aU0anllKgZsbUW9mwATs1uM+yyrMdOubQoIdKH9WhnWJSG+bq548JVn8
6puw25n2izcD2+2De6cSWBCzO6/xnoexd+9cR1yr3gVDVA8nUXRrZJB+WHc19VI+hw7NV1W7iLTw
O4Ga2kQFXL92dXCKmwISO0z98WPJvbukQyvHre7bgARYUyDygrg9us0tp9fPYGHdCWwHSUfCylCK
Bzwh3ABoDNNWvrIpAbAe6U3TmFDZW+dRexklNBKeXlo/aqEPJhS8Qxii78bUyOU+rdhLHNz+5JEF
UGberXCnV69a0Lm4ECuTOv5A2AtJQowgE2x3U4/T76RLXnD/nAWZk8lcX0eCNUjelL96lnP+9Dkw
8LyIYADHo4C3ccgQYWz3n2lXxefSjgHhom5pSfk+JM54m8imPPz71uH/f+tAdvy/unX4p/8xxv/7
v5PK1Szz/3Pj8P1B/to4GH8gAbA4D5VjKPM75+XPBBjD+8M1HI+VA5t2dgh/83Rg3MCDTvQ8hg+C
VF3+6J89HfIP/j66Lvpog0WB8W/zdEgD58jf7xvYW3jaZt8hoQZY9rqP+BeJ9G02WMMSwlpKKhzO
S3oax/ZsaWHvUmgXNIneE6OWcMtq/gfj0bd5XOShi6cL+XdgWzrCR6P8GtwW6c+y7s6Dhvwc1umh
X4CPRkBbKyNlnueWepN1+RccESyeF5UyQRoaTVTKseiDHMgZHC50d9kmI9AjNwoQVTOQRgXrDp0m
MvYexr5iP4hpXK2VpcQN61xbKr+Orfkyz+ZzNFkdypw23/ae8nUTPbHP/gjI1d4EMmiPsdESYw4j
VYHXgXikd9GIdHcqAiROzEOmpP1FR0Q5kqO/odrVGmZ3TderHEEAQORqZD7m1sEXfuza6TBED1hj
fbKKXwqreRdincmWCRjJeTgVZBxY8VokTuSo94XYTygld2PC4LVkNEkM1yltUxdNVvC6jNF8tu01
yUF7l6KYgLYEC36I8ioskjeydSnNA5VvjQJqL3SivGXW7ng3eUgYdEwixhlTW7IdyAuONMDaBS2p
RTiDrfi+J6EFToSaTzjywWqX/Iin86kf5Ieg9sGXBigiWCN6R+RPpuu9V2nLMnU22V/Q04kQh2cU
T0eWZByd3vJl43Vblz3sRcbpohpQdhDZL4Py2A0E6naM6ne3HGByVGCYXNKZ7dxDOHDuOMUgyHYH
Nbq/0Nl6vqvVsJ1SHqgAOtFUTueG2AU1MAqpTDc8ate4TCyh+Y+7hDmvYZ5eNm+S3jrGFuVm7EwQ
3psmOLLNR3/E3THH6HDGFR5GQCPoPVQr3BhPdnU3J8F7uZJowjFm/AIXuZU5aFFiQw9u0cr7VBHG
lUX9iYUxPtxhtbhME2Qym/1bOSzDlpZnKxGosWcuve0w0UWMjrrpEHzjEah2U1gm+zBDx5nX84Ox
8nVSdhBXTYQ8LbWsejuqgBrIyG8nKliJlYpzA8BMYJMHSnFFIZr5boWVg9xCANqYJgevvo/6/Mup
ozuw6IdMsn+L1lZpzlF+9XP+CLsHIgpuFGrkjgn1OMF74OFrC0wEM/zZLcrxi8AWDilg37jBm2MC
ONJoevzZMn42mlCRvtBv+eiRPVnNVGhFesbCcQSzYRA/v3BAQOYdw9fchsiRmtl1ldJ0AMCJLfUe
YlbahBO2d3DzFzrxHxSjhAWs1ngnyMlg8+74WYEvWu3zGT76cTXUOzjrM3YVW6C3V8Fqug/1avZg
YlmthnwHCUu8WvTz1awPjwPJILlJxryGOq+WfkIHGZZmaChWuz8t1WuwAgDGUW+iFQlgWvOXCSMg
+IYFLMgNzBTsSRq8RIlJtkjk3g0rYmBZYQMIWt6W4TesbnmMyUPeWnhuWa/CzevPyozVdrQkFMW5
eUdBAwkrJaElHRx2muKmRYThO8OTl9BABfGdMdpi68BvA2/PmVabaULxN+w9B4PqAvrArxlLxIVH
kE7MNy/BTm9ouQaSQi4yIJ3IxQr4OcO8aosFVdngWKxaDqaIwBLBWbVmKM7OGtFXwsSOkBq7KoN3
xiHA71YICLigkZoIzuyH5mvQyY8kV+owyfR3Ga0wJrf2eDrxMkkYIO3wu6/5f+xDF4TWzyAKyGP1
ks8kHVE69s0L/n65BVuB9CxnfSLYkJgyQK3b5FvHgIUcc0zlzOd9o7Kg2Tr3WYmCsC0CsdWY9Nj4
/gypYokFM2AV0qRKO3F94qKMKrztnfRhMPDId3ZXH5JVNF+DZXa9+OwwMT6TH+6cW8QcyNx6plhd
wRGxvg8Wn3NWnTsdOCzeXBjHOo0/MP7q88B2Ka3ZxKRx8mthG74x1fhzju9s7nVyYI1zh0p8tyDd
2tS9A7sHZwaMNBwTLuLSIbumBDR2psDty4xWHtyG/ZgCuUMS03Rge/gbrNCnLJLwajHooTv2O3Zu
w4+NSFpISLChahRb2Q33Y6QPo1Q/qh4IxVQItYtgGnlFNqLWAgqaLzamIvQqzaSJ5AUpXPAt2bSo
Njexae1Bo8FktKd+q8q15scY47jEjkSd8ZuO6b0YGDn2KnkYBSGLYtV4ovPH1xX/QiRrXas16rxD
suLFHpnlBnHmtnFlRw8gGOdtaPahXw/kcwk3Rj/AfVWR2DB074kTMnRd2C8FHAV+RYQjksis8VPD
XUDURS2/peiwHdA7LilcU4cPbqpgeYK6JUMCcVsNnpeJuj6NILJgT8KT5NyN/bgBz+XVreTGRofT
hdWxWwmsJBydht64Dxs5EP9dBVsWlMCBsDkkGdBMYJtvHHiaJ3xm0+ORUmdReFSTi4IYObizmHQf
Ri0xG0bRtlE5PpF2uoqL8MEuCYzOTJ7PcJ4YWFXCPCXqYJB5yQKfDMhoFO/9pK5V2Gr4R/maTEDY
h66CXVq94eE5QeKtWE8jsc/EjxnjL/JZDK9Myq4J7c5v3GTggc8TtdNt8WOUM/kJ8p105HgPyrSE
i6hbTnH4s+AhDHyac3KwZ+mXUJIaIHpBgHoCIk56qBx1oVUDnVkqxMbmeGWN43VERXHOPlzW0V4z
o9GOcNn38QHJ3Rsds0nEvEX2MS3UkAVXXm3b6PFttTOQ0odkvnY9pz67k3abCVioZnrXTvYV+F6e
DSQ2fuQtzYHFHjJKHO/DZCF2RJ3lwrQtrJl8cZeVZ1IyfLaZYLqhYV/q8JP2EJ4Y82Z/SvvD1JTM
jMl+YD02vFMy0WfRz/pBLyN/TFd1o4pv8LidCjVSTGR0ZhCQ+B5gv2uXgbEMpLEugRMPI4yHnEUM
CL7NgmyMgOTF2biMffl9KXCi4W+35q2KsOl6JHn5HS5JvGU8EtidADeAJAGMsqxcd0YMS+uSKVu6
Z7fStm8vMfKHBp4bhxK4cFCd3YWQqwwfbUVbCoubiYPY0e+SjjQwFy+QNmxH6YiL9FiQLwgVfK/r
9vOEnNshgmeva1YXQ0moiBiZ0xAQ4Akb7Yn1Za3UJ2tpP0uEyjbkuH0o2UGqObtD8JOeqoHE85lc
hFitBOsjrg99DtKA0im6q3OL55i8CCbLyUtvI9sR+FUb9tZMdfFkKWkdwETOvs0KdGO11V0CR1qO
OfMJFd2wHiauZSlvlwpkXmyiHK9l+Jlg4MHxPTNzU3c933cgqtyxZHNVjzk/CuSJkhwWsDV1N0Y+
2x9kguvxGbQPIh/NtUIPfKyXxLjoQ2sWX0YF22jsQ5sikcyzmLCzboHhH9nZscvZtXPDfqo831nd
3N9Z8rYCDbuzRHnfkbzk2+QVKAuIlErL3WIlHwRSfEwTkV5mfcQa6NufFbMJ4CccK27p/GBvuje9
6kZgqcxSbFdNfmFq/DCWTQnZLMWHqW4t47qjJNOd4jMOLA0IjxqvkIRumAaB45HBb0j6EhA7YgTe
Su3Vch9b4Yc58pUNcJjM6oE94M04DRimAuOkYvZyLGtoATJv3CkQvQH+HArja81jfEJo9qgiG0VB
9orTxSDU0Yivx/aSGBV3tkfEWj6RMzdfEdvSMCiWmGcXpIRznXCxDyYNAsGZJLlftwEPc90bCMO8
7iEqaxaz6wU6hmol5I17SZK1n7iNd7F5PrfCgQCo6EBE5yLxMLapnlgRNzMdEr/iKG650ayluQGF
PkHBoWKenRZLLrKhvDaSS43bT5UtyVpR+t63HnbCCHvzGqmTTyH8bQnmZMBDkMv2MWkYMhKuQYgk
IdL12kp0M78VjUkmRBJrDDO48uGiUWUQ2sB8fT8TSITwazqk3aygW9yS2AsFJZhX6/mmtKGkWwlB
Nk0behzuTMylTSxC0Lz1qy6nR5O3j0ZfXxvVfRIwxbMZ2vj9sUW9YJ4pm6HC9MiuFzRPsDwIzPRm
cS6yDtcgJ2lG9mbaP1WC2qBui3Cb0+37BgRwVhqSXwvKp2AaDFpRcmuk6Tw6qHs46gafUAjCaUS+
lwbn1TyTsCM6NiIgPhH6ttZZZWl/qjlyGMX3bMS4tYQC5txYNzJGdS7DHuKMbTx7I2Pt/GALPGSZ
RpCcNem1tuBz5cmTqmB0Zhk+ebf1HixWDE1J04xjyUX0r36kTvVusIt3WT7CDnSpZbPSgOoJ7Qf5
n8/qjPz4MsVfJ51beyzhF+egVibzS4JxYFZNHFwedaASl3mXhjg1FhhjTQA5Z0U9UBhya0IbS31N
mpdYS2dCBNgojuQ+a0whJjRSP6oRrq1/ZriYBiStGV7ZnaNNgZcgP6Dz+jCJuiwKSpHWHCFUhvLe
ccse+5H75YbO1i3QwVlVZm1dFHFEU58N5vabzFsdAR6yWyvKETaEP3IA8krO1i5zcCOzqnBKbey0
aoa9MEMNzqenhnC6N5BMvrALceD7+W6maL2aHvijhhwpMvHlCblswrB5mpX6YGNn+JNj/NSJe4Yz
HaAG3jo9u1JobZsejz/xUdUr8hV1tLWOD2nkEC8O6t5BZkiPQWRP0iOkQdmYg+46zikn6ggVgYo+
J8YLgc5dlFgjOuvgxXCo6POUqYaTojXravecBDYeZSickl0oH4t5OAgttN3ophoz30UzhqnOBStj
5YCPBK3s2R1YB0EfiNyBnndC6JKUJHpUWfAcIdLjRhDt7t+ngv+WqSAwln9Fi/xP/+1//c9fSxp/
ITZGDd7Np1//5T8aEmKLWlEuf40D5R+M7SypGQl+41qY7f01DtR/SP0t/bVNCFb8hb8NBM0/LDKf
NR299iylbD7c3waCWhk2hb5lqj+1yf/1P39O/yn8Ku/KjFjZov2Ht/8DBqS7Er16y2dnyX+EvJjo
IT3bwyvvKj6scv5+IJjGuDvKYHJoFegNp6TCspCfRjMMV8wbS5cUx25ACMp644UG5XdXMcFOe+tU
dqYGZDjfFKp56FgTQnB7rOvko08SGCgGLipzIAATmpPtQGaLYqJb6VC5ZiCKsCfbtyn37tTJB5eY
R+XeSjP/GbYjLDoIzR6Xes7lTt4f8kECCrn0NZd/vKiVW0/jNP6Gb+VXcXuc12KBokHU+Ucs63LX
ieg5DJiT1B3Q77ChM81J1xC3y+T1dw6lCETUzymtuh2CsmO7VivLWrcUFDAsObHBrDVNQ3FTrlVO
YT2Ga9UTrPWPRSFUrBURXcWhWmuk9rtaomzK1vrJWCupdK2psOUwwKLM0t/1VjY+xBUN9lqJye+a
bKxv+xqKv1qSGzBsAQVe+to0zV244MOn9eYUTzXXhdNASEhbIFec4vjgoA0kLzB5QICtVSIpxWKt
GtO1fqyO4MPgM5DW4IU0YJPppadsKu6i79pzrUKrtRylLLXX+pTx6dcknDuibQiUiuZdbfT2roWY
hZss2S9rnRtQ8Mq18qVkZoa6VsOuZh0fxaTu0HsEvrU63fq2PDg2651srajzbi2ZNWciqg9Jzb3W
3s53Fb7W4zOFebZW6MVguSx0Wed7zpr+0QM6iAISeJSoaDrWOt+cga1S9498HedCOo9AhpEJrd0B
jii6BkxBE/9mh1tHb2qseNqdYGbQXUDn8qu133BJ1AVlA/OSVmRaexKxdidSQtJVa8di0row9Wm2
hK0hzqWt0Wt/s6ydThV+iiqwLytYkFaUI7grq23+3R+ZoGiLhQjnwLS2joOhBAJ1F7nNocJp6su1
04I7d1WuvVcufjdrLwZV2PazCIE59VWYMR+YEKEibxZXnof5PM/VpfCgis1j+VbCeGnWvi+gAdQ0
gs0a6yn0+NJZ+RdCUZB1zEc6SGZEucBIV4DejYyt44y8cBN1OZrYzkQDXj4RCLLD1APLNVgmbvXk
zWR3n9cEhmvzXBooWZp43bfCjsd5CwzAIgN4GSXxKC4yoMwU93qBFlJCkmQgl0GUn+96z3tYrMhE
aMB3clCt9lP9rCskPlVZlnvd1mvwbnwJ4pJvkke8V0hm0h1bihEJc3RvgiHYGGyQG5wFcwPJXYNF
MwO+BpmpB9ed9SGgKTE6YBGhMgmVbJIaCtWC+Sw8BlbwDAA6uRmTvtw0MYazBuUI/xa0vLkUNj5U
jzSgUBxmL4MNU4GPYAlHC7dmJEMiyWaHFCVJamqAa9B3cPdue0TGwGq3tSajopfob2xY3HAlXJBN
ae5ndUVQozUB17cblCTkmYUYe6+W9nYsWEUac/WKkAu6q4FOtZ9RFoMNJKuHvMGYwEQO78UfEZWa
iqSCxcR+FPCbHtkRSWiCvAsXzB7joAvoxi9GIY/gpOZ1KonD0U4oaQKbE9O+OBlFE55L/P6picNP
3uZuwLwaW9+hJCWtqZfbNIFGmhGOWoYxChP+e0NTXzc2owylAPJ4q2zOyh7yuq0oF1cv8NjdwDFl
ljPm+8Aov+hgiSrMsDmWNqvSoa2AfBXEZQ6L5hGAn9sWyYjl2Ywu7preVCb92WJmXdQdQoS5RvVm
5mhkwEqaBlFXEgXdQZoWcRWgH/dLH16FOuA4LJy9MvvTzL0CXRbJ1Eo3TVqkCFNL9lK8OCUPSWyx
w+BnGY4PdjeerAobZMeYFHkGu/GQ6lQoZqaZSD5de40bp4jKFAKRWj2YTHQDE1FUj8yGEhOkhlus
Hg8v8dPnsCPtcOiCB9vKPjqZ3ouKSUoWdcfW5UyKGg7daihmROW7eEwgxLZ2DbMKnyuLZhMcJ4J8
ZSMWTOjJ/Q5+zE6wdIFhxai+T8k0HOGGjkWNIqsp2aPo+BRp3tV4qJn5TGAr5xTzuG180AnPo10n
HK+A0NuJawDTfTGJl9YiPyPENC/XccU4LeFhqOQztkg+exBxh8UhZSMtNB1ake24f5+kgyHFHb1w
Nxb2o4fVFIgbPluzR7WMJBc3cHhktths2HuBThkILy0laW3p8NIKCXpVA3WdS6L+6gbRXnrHQMfd
DqLapiayaVlRBaNP5EIt+re2JwawiubybIfwXPFh7hKjzLkUubMybo0G+pmsGDRG2X0aYootnPE8
1sVbTVob25j2Opmdl8Xoj6ZS+hLXy2enRmKeOu7nBH0mnPniqiQ6fiIkNWgpZYoqQ/DGpwcFl0We
uS7bhLLvK5FbpzkrMAJnT61OftueCdk6DO5aeMtsKrDYAl9lUW+pj4Ue42B0c77rQhAqK37Lbxzv
HQUIDI2KfABCzKLMJEOUxctWTC1hb9ZFy7w7MsG6IJbMtwwzmOiz3ID3aO0wXLhcxgNSE05VVBvQ
AGw8U6Zg44ojJyAH5EdWMr5L0hrtDSG7JXJZthz1U4c3lfshvyKR7JROouTBT29HvPdcrFitmiU8
FwsjLeSlsOHA6fZVPXEO9feriLDwmN9So/px7XpbhqcAJegzWB4MhnWY2vh6LntkNvlChpphvKaL
4Z7SFGKYGSfJWYwJvZlT+bkbWcfBTUDoI/QMcgewXYj6/BQkn8tsTxsOonqn5vRDNcRYOhGhU+ip
CN1qCUBsIuaMPaYEg/0gO7GtJkDyXEekObXVO+AjsrFNdQU+5gs7zXAIm0XdJMbOYoLAGAKQOgeo
03PuDmtuLRr8nZl48EMdAqUQc44sSdsVAVdCzSTX+JfVsi4i8Q8NEz8SB1jBKGAYWFGdnkEBk0Jv
KXkVDRC9wMKDvXbUS8FQmKT29lwCH/KjsNpXfQ10IzqLMOcg7x0YNfOd4+XllcsvxyFgA7aJIFNd
q/aGNbQ+xZRA55rYBIY2JooSEZQcusSUm3V9XDTuocjkGqq4yDLkSX4OhaluA2Z+MQxfoT/yysQp
vcZohO8I1NYBgfiVTZCb4gH+uO08ma7ZcmtVO/rdPVRwnj6dTgiS810YQjYYOybIY0VuV4D9Juzg
EQ9xs8e/8E6r8FwE3isLy1fPgh2oLCYTtol1bSp56BMPp3LCIdkUzKY2Zo/HiHlyzBID+N2KW50Y
RfqDwGqyhhBkq8llGpNDl4LdsIuYgwgoML5dNE9A0kEKsq2adbFftZU8Qu59pdlOw2SjJNSwwQtJ
roVtM8yvKPWWNVsmGc5OUt/ZGRayPHMgzKWocXoSQYwaA/+QY2Fxw84fvPllMMLsADgXucAngwqQ
OCUyJUZ4wHfzLN+qQs771jUegQwqhFLg8p30lCScF8JBJxARIDPYJaybkcrYwpe1NKjgCc2YCCr/
IYviIouJMTg0GzBovlgQP87hivfPmOKYTCGHZT5x8DUM1MvuxGbpiiQTtmghFXXldvsKsdm2zM1P
Bb6iTxltaRQhJEf3bOG99hT0HZEZPdERcZkQGFV/ZoyCtxJa/iaV8M3YsgculUw7txFLRCZujLFc
dvlMPptGbXXPzyXKrV9WKhHUWeaVWcpr08YlrTL2bRA7lkExfXGtlyae7pkhEm0qspEMBQ9Qn0qQ
UXQQOdsJcpG0EnPvVSM+KnWFW4o0n2q842hi4J4cpE11jNy+xEMWf7Rz9jGEcLoyM/6oO9LAe0Cg
ZCGyYrJww4uSvc+4DRA5Iytx+HoniAd88a09vlsJYThNXL/MKUnMHMMMycFvM/CHye5Q1npDSoEV
Mld02Lby1i5l2UjMGh+odrjW+vzGXJznyIp/p0aMJ91KyMK47U0r3RIZ8pva4LWCU7QJ3OnUILQe
NUO9qlHPQc2YenTR9CtSE20CHChnUAKL2t4oxDCxxKbkYinzXZcADyQo2wG/0bZy66ehFs6eqS1q
kjC+Mgp+HRw+UdXOPanTyU8h8uIIveGlg7LJZGxxTgNhsJYT2HsKvJOdJPfdAGs0y2OWUmHygGUX
9jTZVAdW2I9WGri7wMWoXgbxT9Oh2E9BQ/rCtLj3ydLoGmg8Xhc99Rz+C3Tyraplf1ikBghDhzaM
YtmClrQhTTNeCjyBcnAubmdZ7I2QbxEpOQ2HDtNMZ32uavgUMgXMLUzie2FMZ7R2HottAyFIyrm4
UXk43hS0VTCUpCwgQVhWiy0Yy8YSHAeyLzaFowARYtev6xD6xJxvbfej1/aV6VGOWxUq4XZtfYLC
0+SEFDvEFoe6Lm6m8FVo/EjCbetdnJbxLmKMzyD7d+v1xlFpwgdttz8uPYNEzrLcL8Bxb+FfkGfo
eo/OSDNOVo1PLG+/tZMcyaOcfuB24plj8bTx6fQr5sK4L6MIVJVLLAvWNjp39uEsRh1fJ2i5Z/tH
FqNc8dm2/gJ5y2qkhGqSxuIWzsCP2pAGOasQXFA5FZt2xKash3k55Mk83Uq0QfT5xl7F5N/UffA2
zIRx1EkQ+sDVAITGYUptbL/pAIpzF/VYewbFoCP9jUXtLsIuyzQEYoiHG6IhOWTHlMGD1cW3dsrD
5jJoWwC1SyIcqy0pRV7wioHuIfSI5kphMm5Gflhhve4lKjKP66C9tdYkozZKcH9qSC9QwX2ACcx4
q+o1SOf7BRoDo5MFhyLso02sdcePmFlOFw6PUDtfYjN/SaFY+uk8rAqvEv3FT74ujGsmYaUUU2Mk
K86uGmWsSz83QLQnrzSG7v4Lh2JBAuZIIeeaPzFC8shiSS5IjfInMPwbM+ovmevg6yuYGgcpJgmx
PkiZQ3imJktJGSyUDLjd+Sy2aGquOvGIYO7LDX7DoC94UoFsy6J+dioySkviZRd2zEbntpeWqM0p
mBb0ay6rXEL/WpM61VUnafbcD3b0GFpqOci4v2NgTzw5nlSUJGyJdNoRkERQTCNl7tvOfdhzASz4
++rmImX3f7g7r91Kums7v4vv67hy1QLsm50DdyI3402BZJOV46r89P7WL8Gyjo99rFsDQkMNqcnu
zQprzjHGN24tgUk4F8uxFNEucns4mTWW1e57mOO3KTO6g9bt1DqO0C6NuLomR+oKWbL7M4zOnMxa
2aewhQJJHYmlaSR4ekAiCTdtRvcLBj6KK2INZFPNKbFPsa64lcPyN60vthdEGwlXHyqyTvCXnjic
S/jwZioZxuQ5LpHErSB00XTbgwjjH3JM9Ukv9kFg+u8xdE7/XnK+hcErAfsxJcUerVi+46EW+QhT
VjVsLZ3Z5cWdgfOmHf2G1h9EsfDkqWuqIFMdFucem92mEYzrMV6ASebaEktes+ZkxY/S8o9VLJ7d
jqxMNQVPrFIIWfsGVosW57WUHv1ieW+j/tJPF+UOyfmQ7EVbTD+i7w7dCEaJkPFVjDV7CN6uB7P0
nGtVSRfxOji2+bhMmqK5RQ4zOQU41OyxvI9Qc83wLIxkoJUelFcN4nj0p1NY6t/YGnYWNLM14FyP
dq6ZDU4nLnL+HloZsHf3v0qKN5oo5a5ItAL1k9cl8kqGL48Fv4Q00FiLLrH0teVQvpdm7TqgdK8J
zfRQMEV0glYAu0ZxMQfLezB7d98G3bUOo7soEMQ1hYkKVK1lx0M16KgDrmwnWOHQ93a1TgA+933q
TgdC5NrAtDXWf1q3P9s+XkBPezQsn3XR0O95lZa4uEuigBG1Ph5KXMG1s3S7mNwWPTt1uB9uQm54
cmJWm+vyVU9LfVnPVbHy+N69jyZY2vJJ+ETqgOlTaeCl72LU9V3VMtsFVbfl8okYNUpvqU0x+qT2
OTQRlPuKC45PY14NHiZvG+sX9zOWkaE9tLRMruVUR6vMK9Dum6VHBYmb0MmT9sB/Rf9o1PajhuWV
EG/7nbDGIi8bAU5z5NLJ3SdHzz812DOFNtBxJbVflhFUa4xEMqr5DRogIlmOxIKVXoWavUJ7QNu9
hFkHp6ntOCgcw2RyFoYR+urHwEFqAvb/rysk9zLnP//tv7KB/8Yk18Rh1P61f//H707xd4Nu+tv+
+//XP/0htvbq96zxV5/t5z/9Zv2XuHDrfkjH/GAq+9s3+Pv/8//1f/y7RHGfqp///l8+/+RxsYpl
28Tf7f+mXrg6TPn/RPsA6PVJlUWpXcucmvr/SAT568v8TQRRzmcHzzMGZ7Z5WKBhrfxdBPH+zXRM
0xIm8woyhMm3/gfpHsWEsifTRPFwmPv+IYKgj6BXuIDuPTX0A2j5d6LH/1UEsW0lcvxNLVGaDaAX
ApEsmWwbEUTHgc3f4n91RTf8zRJmZ5+XXrSzJM+VmJmawJ0OeyKpOHXxcJpaVuUTOIKD7lQ4beU5
VDOfUNOfNYG9n9oB+y6jYcKIGKhZseuTgyDiEKshUk2TJWPlnHIoKwv/VZh2txC+TqGcTIyHSAcX
hwM9PdgZcxSy0qZtrGOTep8DwY4D7OcNNP6bNWDq9MIXOJpPadO9Ifnj+3RWAhZsHnm75sEuQFWD
vvvk081WxmyJlbACmBgpNRWVESzqnG6Q1BDK8F0cNQ61a8YZa6l5vKENkJlkKrq9sIN8W1fJn7Gb
liRC2BV5lyKLvqPO5XScD9veepkIRBkcWSTNKZDyX51u/M0d/4+mi44ohX6RME13UeSfLbfkuDh4
83EuKFzhmI8lAiOwLFgpNizt+5g2xt4yHgpjeJ2Vmaebx0Uv7N+yDJ/nvnh05uC10+SubkNa4kXE
gS7G0aAhxarOqgJvotRVbrJ61YWpvAqlXOUJWRibEuxUwTI8ClwXGK5w0Vos7/KIqm/668PcfG3T
1KY7Kv+2SK5vppgv1OkV44H0t0SyLYDEnF0L/ALsL+o75bz4rDSRbyStuqLokaes4aI25F5ZEipp
mRxKtzjXRgutrRiBwLF2AQygM3FAVCMHP/lwCbuOc2jRs+jsWkH3m6iAdJU+vZhSj7CLL/pEh4ub
yhfPK/odnw4AKjAOGbNCU8uXMuyujhsKFufFiZsQ3IzfQ6cZhud4yPuN47JYrMVGJO6dqhf8zKzg
sUtZsD0D95EhEMwO4ZWxudlmxU6qGseNoOCPVHP5WKZvM1MvZ/vmmX5Umh75JDi6HdrgFuDTNvv2
WoXzR04+ahM3P5xa2Am11ps28K0kQO8L65tNmpR4NmaRLl1Xyt09ZXSpDK5Fq82+bfYFnF21+8xu
mfmfX4rSvksXv3uqE+IHacJuF6Mg6WDafDsO4kfmtCP8/GdZWn9ien387isEwhln894rxI9ndeRn
qt2cnWynueWd9xTA1iOaIE6tADYMDt7aeHb3GEUAhK2QVyaE34VfJxceSphB1aBjWeHTZE+rkZze
faK6HDiiA5zN242ZSFej9t27D1nKtil2ef3p5TEstHPHVqFv8xO+bP3uMQv4fvcxxhRoxuklzSjt
LjPlHPDgDgDqW4oh3WbO8BpX0VtolWcxEipo7IsY2eX1OEuXvQp0Aq2NV+bsEEE0o5NTqDWJ3qiw
MZdOB6JmNvjb9sOD3uGWgqZwGWc6Dk1tp+LDPABPo0zRtYx8Yxk9N0Z5yzpCgk5F7ThSCgyKb9nh
heVqCcDEj4cRJTJwBc9E62hUzs6vuxehTuvImEvH4hA2p18j1Zc1RXl+5JMo7TPclPj+DPs1ioNz
24SPuIjOGFP2Ji2uRsIB03bwboVdQ3XzH9Tx9hp0+SUTrc84XTCaEix44GRI4TfzqI8Lhkh9uxal
9SOT6gym6SRS7VSKivwW7dVMGhcnEO2WgNVrrqXjQfbJS5G9E4fdcX7+ZVvw1VQcRvIUMgmrcfhD
FGWXFvOtNHHR6oO+1MeOxgGwRQnYjoQW3E1scI6qkXSg+/qbBmQSIIwrdSa7Cc+tkmwUSDnc13NU
bp1IyHWgiXUA13PGHEnFO/mQUeXpbJWsyywQcj00+MQfD5pK3/Uqh+eqRF5FNA/cK7IdYT1tCsNV
P+1A3HGXDnINq+whId7XN7kARIX3KLYINVCWYnHOWpQz9uCoa58aFMY8ujmEBuegqdekefiKTXOQ
KlnYqIxhOJM2DFTukKD/ySOICESA9x7RRF1lFCuVVsQO2K5h1L6llKRsKoZ0uL/7Zubgm6blBu9O
sXUSsgVlyw0cq0xkwt2vMkKLmj8/qdwkmFkwRj29LUQqhcpW1ipl6ai45ZPGABARwaSFdO3MDAhJ
YT3MbHoLwpoWoU2H8GZshpe2kMfRdfDCTO9uVJyEn74WMfAEg/inC8CXMKibdgQw37Ncoh1oGHrN
4pgSHq0IkZaESWuVKq2IlwY2OVPBR+2q5KlBBFUQRUV23jtEUzHZ7TOiquAWVqWKrhJhna4R8WJa
V5qknHdFqv0U1OSB5aSZlQDsrJKwKZFYk2gsecV79msoTXWSawhAJq8PorQJmVoxeBQ/zEsy2Kee
zK1n7RISuA5J3EAlcknm5iqia+AYVpFdj+yurkK8qanivE38kg7W3sN0G8J1J/UrGuMV4Pet4cjh
if0gZ6RNQsJkhlgPkhvO8Oc6R48ssdlG+PggdIX0zO6KWX+OyR2n5I9zcsh8/Ykzc/zmqoQySWWN
xHKqosutCjG7gf+Hrq5DV+hPisClaRsn02K4K+Q9uQkJQnMACFQ0OuWr0auLBzTO75GKTw9/Band
4lmoaLUkY52rsHWvYtdNnJ87XVrXCl8hf+stTWf3poJauY766tB5bb13tS4/Aab6IyM3ZoVqI1e0
CZv35K2Puq8+eYPffy/N6HuosiPlezGVvGlRPwx+dqmoD2h70DJsSh4TNPntX9ySv35BnUqPfIcH
MHHFbprq4Jjp+gMHAKrH49FZWxXTNZYX6JT8W2LrI6zrz3oaPnyvOiQ1D93KdLEjQ4rfmPhDL7qs
uk0qWNBjJti7PiFbvQv3yZc0NfKdON4yL582RUsMqCKd1TsIPgiliVefXPkWjJbHPYDyoykUcjOg
a3k0udXVDF1OevfJcM7FfOjbVu7ySdI9Iu6Rc2yAlm+oLbhGbveOaPQO4BbSTj2xXcHegIM6WLrJ
5N/yUDRrBO+xJnBBG8iLP7MepFJ7P6XdKZH9D+mrJQWRluzX9DSRPgFAc4CFYR1qY6IFHmd77LTD
0a9cwdBsAdyoaDGWY8DhMAtziAj8UuP3YNlIyr5rL0HBYptRms1fz+uivg15fedz+zGjnV5G0ToT
+h/TCV5GuuhUu8aP7Nkb2saVsyJJiNplJSRjSmVZ8kLwygHys+mtq2+3yH9wRtKHaIfjGiaee2RP
vJ6LutzFNo/vvvqsLZUMKRt61zEcoI3JPflya1smL7G7ZhjISGSNvBMKZ28A2ms8hJLWBveeFPnW
Hcez2pO1mU6it8weahuuhRg6jnz1S0iWfNTC+wwvf0Efy5HGonU6jH/CglCJXqMoT/0dIc15yV69
wvzQs+qSDxFtSmHyMvXvOD12VTm+lrH3MVvlbi7zi+VUd8us8MuK5Jji9ShkQe1QjMAF8R1/rJmN
6z5DChMj4C5Yeps8qladKX5NGB8c6SdkHSyK1oPjdG+dB/CEcxWyHydtLeV7W+IVTY9+0uQed09z
HWzQIO9agiTYJ7R/1jEXLvfTAuQqD/640VYG9LOlDIOj1PNwPdVU7GXjMJD3RHzRQgGmQoiPyIWs
PtOcvhhFv52c8MgGDtPOzA3Btcz2Epixr46RuoWfjMw1Qmirdji+OsNWV7cprg6dMn0GIxy4FTQF
3q2a52IkL+Q1EulR67PLoA7ZIVHA3qZ2L0r+1MoLY08GUkxDExSyFE5iYpuFvBSJ+9gZUP+NhHuf
lfej+i9uWK2G5LHmkbucJcck4SXfKbMXnzi/NHQ/A/0GaRRTEVGTKOElvukMVeLr0X/oASIOAE5C
wXytAG6tMdPXGzwNWzMgeJLOL7VOC0ZiYlmQ7PVwSmEcGV1endg2rX1V/IL//5FGfmO+eGHlirw1
ROobts2GQlZtYeoWPKx68CnMqqFvDJ+9WegLvaWYGEbuHAW3aJi2if7up+g1VR+FB82bzzqeGHxH
rkIVmA8Eil5lSNrWmziqendrxhVBB+FhYgN7nn0Xwc/hMawbO1lTM6zp2d0qHDbjjvsiM5+Dw9gr
ElR7TebO3JKVqAQSYK+fnTB+LFkGr0qBgzV3xoMLV34zJiMtJ3zHJP/QnT69tj01GXkORDRG/YO8
LjqoDZQjeyBvapkMAEGsfMl7w+MiFc/ADGGGSO3Rdbxm5aFFQO4oYb0Y7+kIIbvvmoEs2dHxcvup
iHz9nljVW5o37qlxpXMSjr6zo5GG7oXL0mnigLH2Iqqo6jFtEMgdtK7QQFVwC2PFSIlpAk0KBVLb
GaQC4KiFpwQe5plCnNUUB8/SrEFz8eVmAW++w32ieiV2LXXucz1KsmXcU4Yl4bk7v3kYgJ0zg+xc
ckLESUVx0hBwPgBQoszdT0SeqUUdt1VX/TZ+iivFz7Ij2hMutsqBCUZUNh3lfjC8/KHNFbPO6D+r
aXjHa/UC121T1L9O0JNhSF0OWvg1/bmSR44/x7BJUaCkPOj0xybak9W3z5ofLLkWp73VcB4n8xiz
cy7FpqDBwZPa3Q7V1eOkN183vuqwAozp2A8kRPFxZNSRNi70QW05tfVLNBTdSqNUYh0FJcU8gxjX
Wt8ZcKjKQ4AjsXDlrTWqZqFLpCRPa08O1cAJhdXIB48DCbQlN0Kx7BOmyr4v74Oqm1WtfWEqxCqs
u/noFyDuDAA3C9fnaRKjbICEnSOmTIzpVceRsU3JH5msWloj9/GIm/3WVD0tBWHoxeyixeqsxQGx
ArCd4hLGlO+tp4S4JymR+WDH6gFdgeXq5HOItd3t6uQUl/3Nbwf/GEX1Y2v1R6bRcG3H+iN1t3fy
3Uc9ML/Z8HAbh89lhyAwl9grJSwXxlRgRNAwTSfJDpMhyI+HWD5xT92oujq4k3XAnP82iPqnRsQO
dYA2CtJqat2qQLBauR6PHNOGgUXsdnhs7dm7VnnKWFDSuTVkb6xKb1JLdhneQB9YFEteHTalnpSU
E4dflhsxOwbps5Znpy79zNvoUvfIPZA7lsXowpHXbBTI0bbWrl2nG6RIQvzx2OxgqD+1XfYu+lAc
qXF88cMZ5ciXHq7ezF2PCnmkAuWpS646tBKqX+2L0WgYtnhjzU6xiSqyJWZQM/GiultomxbXs2/J
n7wI6adykBG7QP9y5zzdR4boN9LiMudrYbvV5DIdfNoRWlgAeBZvs5Zd7ILDVNm9VwNpmbRHwMfO
AVztx9QreFF1+mbVwWEsBhic/oPcGeG4F1BrZxpUK8x8APOr0xQynY1Rd86a6TzIYjeUTJ1W4z8V
Quf9vM9Ef3bUdwocLL2KPZ89hlWylyIaLzH1V2u9tk/R0HwUZvrS94/wo5EnDLZITVFcZftQWERN
R5k159ppfussyI6J1rygidobf6bDGrpaP0uPfYJJv+9o6RvMeD1ifpCQP43sXeLXHJrn+YhjgWMj
xffzWFCqJp8MUfNc1eMtQs+FzqjvioqfOCca0WP6mC3t3ZrFKhvScROW7oXela8qG65OWTKcT0+h
1wEn94cFIPyuOcVRh3h5q+GctE5+0qL4vXGecOGgSIcfNpuktrVpOyCIsq5JFsXkopoWNpx+j6Cu
Y5j86gY+RretdvhR7ykvs2Wcy1ThnW+jSiv2jTesCjf/7EzvnlUWtxAvf8PtzgAGiVnm5skwvYPu
RQevrm5jYVzTlg+jNPIeh8WysVv8tDr3LxkzFoEuziqNEic3Fb/ZKL8sqW98zoujb19qFbk1fPdq
49yN0KpT89YGcbLFfIq7bnws9bI5SdKvC4SCCD8looxnpjtdRaryWGxsZJskb19bDZgxSkPVjsQ8
Qg+vqBAjkgpwOjiR/BPgewnwlpW1HoPOR3ACFDnQLUak1hi3siEXPOQ4mbq+PA/2nOxLn7QOuFBv
ZzvEnB3pPpeSqBeNgm9Jae2FAw4YluDS+ByNwsMVUwn4CO5N8yYggyt9ADmQFgD/MT4/J/F8C4ch
BxKZ8rb1Fp1V8uym/bzoKkiZuYO/CFuVlw3fjktxu0/zXoJrbz3YoORic5AX4pzBuYxorCnn4StL
xuesYc/Q6gqyiCdpPcpmQ6ryQcwu+PAOxjc2TJv0aNTox3EsMOep+k6cd2b9MJLWCWV79Ofmu9Wx
prHU0E9u4iarmoj/ZF6NuBywVVvfeWh1xDGjYwpg/9gLscnEuOXCaHho4l6k1wRQkDF9GbbQ1y77
Yjo0cTeagB4pFdSXcka3T1pmfLYqbDwpwUAcGxrzo8l5CU5QGbYEnVPIqsi2olHwiAQT5ASZa2U0
5jZJtQsxr/cpjT/Ai7Fd00+jT4JmHkZv3xR2gwum3eeSfJfRcqQenILjyFzdPS16wVN14eGK14Gt
8dyh/lrxbS76RV0M24AAAZU/3gZhlUcP1dBEq3sve8ob77GI4q8yAOZQY3xeNab56iumuCP0R3fw
I15IxhMY4v3ktuEusvDFkgMM6vqRzc4LEjY+t76ElFLNmwocqKUBcthGqbgGmnVwLA8ApwMGjF1m
3kQ9E1gbHf91aev/qFv9k9b1/6cARhTnPxHAaB+gSfXn+z9Wvvjzf4//0BdgEfIS8Hb4+foIS/8T
BmQSirOFYxie4Svkzz90L9sj/CM8C0SjUqX+oXsZ/6YbDg3PDhs/jFr2v9Q+QDBJtQv8k+5lQCnS
LbjwPi8wZNl/1r3Skp0jDgmComBL2njwNyRKi5WlY83MuuYV4oO5nEBC2IoNYVrJcwMsolfUiLb/
1dGd/AAHQQHdbkFMhgxOW/zGijlBFO7FLLofzwyJgUQS0FuBMMIpY2lNGIRC4BUFEAtH0SwSqn5h
8TqroCwDcifbRJEveHHmC4xbGNcUF4Px8zNTpIwICzzNBflvoygakeJpEPNYTYqw4bu44AqgG5Wi
b2A6wik+VvzhATaHiK++YnU4/R10JIM/EI9S0TwCB3IYihyO3uaTNzXp6bx0IE3ytqIQvgII7HaS
p7NfyWVXlzfhSmoWaW2wI8OmaJJ1OuZCAAepQbBWK6n3JTNyo1r71VP4E54OAw6HhJTVGD/6HW5n
HNn1pptiGw1qY0sxQ0kGtDBkE0g4k8rKquH51ikuCy64ama7C8N1P7Bv5rWnKueg+9LXs6fOjiGR
DOmYTu7WFz/tmGUXC6VAG1taV73nrki8c5mLm+m8zdYwveRFQEBi/jUjl5+AUVDJWnV/8nku6Owk
E6rX/rXx7BpzlL9PfMFp2gH+G7vBvQb/DuxEdzgmTJ8OcBA4ReO18hmQcxKU8HHdn9xzSmxXQ4Oh
jnNN7fnDpuIdzWuzIf7vhTgNEdFCnxLJVp9XjJzY04c0v7GZWk2Bl59G2/kz8CKLvQEPYSJ6gq4e
hHBMQIORmctYzsGa3VK1o+7YyNFt2sl4gjcMf8mwOBxGQOv7/qd29Iom2BoflH/z0+EL5cSHFdrv
HAqYdv1srN2pmvep1V/TIQx3XmG50AKA13AXLsYwI93iow+lI+CkKd+McBpWekRNXG3MCRvw4Lmk
o5uG41BcXD9kFe1GOnxxZXklNw43F8qddqddF7iE7bN0wL2QaYXc9IGDqy2mnBnCLUs2HD5Dd6PG
ejVE1AUy3eNs4tjhipR0VMwLSo+Jn3LwwgPO8n1KeqbvktqmwaL2L1G+4OkxMRFXm3aq1lHH9ZJC
F5qSfKuNWcuOwlvnXk1gOIv3sedXmyKtnhj0viq/Eut4NEx05/jCsJCvMUJtOIHLhadx9bp5aRAD
nj5FmH25NZe0axDbUXSDCqN9i1sNvgoLj7qTD3XDRilu1XokyrGKl+PWHQYKmFroFz24EDSlU5/W
4amaxoUBTGkTCgecVfE8ZBYtCRmEkgzraRBJ8zgYhbmJVTuj7ZWb0RkOPmZtcA0syqfWTjaqfLTI
ZL+qCm3CFXdmO+RBUgxw56XpIx76lLQVFiWNnFae24yJ0RRu0G+wm/DoougLXa0DYZXpD2buPqLd
xTSRj/06gOxI6snd+3o8bIzYXKe6fO+FsjIRFVgYGl7Mwhzp2kh7lPv8iz3hqUrCJ2wryCmhUOXX
j6Kwrs7kBseGIo+ltExYZE5mLE0vcy7mrU4lVWVdRPAnSn5xRqU7LKMszEoGJrf91hqbZPpgrvSR
CS0TFEkaxkqwuIa94cotwf50Ebp6cFDAx77gCgOP8FLHgL4Mf/QWsPcplnlrYG4tjTB+YeGP3c3f
ZVbks+QFhwICBFdn91352VOYhkeO/cEGAHJ/cZKIluaI7m7RNyT+4RGv0vEih6ZZIVpPlEGbu74w
0Zv0muBfh8BAKgo5n3ZxgTbIe0VfNC1ZEmOIMYxBF99gZt0oilPhDS9VXrXLMEJ51phZpb2xmFZX
QQLHti+9P+40FduxbYeD14pVqxF/dxMbuALmvYVGFtut6/ohqwo6KbRpNdnuRzORVSOCT5B6dGMC
XtGpmJqfuuSRFMekPAx//ijNT6bSazFz6CwlWfHU8Vc9pdY8VyhHrCSR9fGFG2DaSae9OS1r/t7D
tVDb7bTzLeOn8YNF6bd/DI2ZcM7AWEs9g+5qJctE++wzbpOpMn/9hn965Abruoi/MUhNy56z+GZK
i13TA7drWidbUVCIaTdgLSJ8LlcbU8eybvOHrGbFK5gZRW53yyKYr6wgQ9ZLJMhxjegLbU5DgrS3
MLB6kJyMfgWZ8mnHtTruKEcCnGKr9a6M92gU+bIqurOZt9Na77mtk/q5aHDPWXqLw6s7daW7pkzQ
5q4mPNSFBtO8CcltwI8YG+jrFXsuHk1QyeMG87UvU0o2IfcgCGPon4D65fVTOT1KnwHMbcDn4eJQ
VYXTFfgh6ZbpqZnIVHJTluBNUx39JCMLRRsCUcNw2ZqeThLPYVwo/WDtpSw1+x4qXSBIFLJeB8lZ
/6Y2fkXPil/simkwDmSGbTTrz542Vku8a+4ildhAuYYWyF/o5Lqcl4QL1jlVZEtZgkNpsvemyUgK
ukQjDck0ylsdkgvxU8VQd6pWXyf0jC4izCmrmOo0/B/mVmCfQ+J167OwWDbPpB5w+p8sPRm3Vsn4
ZARPCQqP1Cv1RrRYIAML4gUKZK7NASIjxS1aC+eqB0hm47FJcVoqhIDJz45PUSihhCGE+2lUqi4V
cYmOV1YWc6Jt/YxoxRy9VrN218sW/Fk4PeWu/gZxH/WBywbBbZ9m85mfC6xZN4Nq3LrnEAIaNgJr
1RvVeMTtjfTT0uXihj5EYMwyWmI+dsPoLGfwF3RIvmqZftK95u6Sm+jLeuUk5KOJB/AZoiRP3H2j
2Q5cA9pn4vfhuvNAQ/U2lp8YSWoR+qR4nQDStTAfIx+qFRWGUMRCSsHNyt9qgJ45vSEMtTQUhyOv
NjN6oZv5movuLaZXsU1ZmwfYTidhxLS744Kx0vbdLIrHVEQEfI3uRJf9w2T3L3Nkflgp+brMgHrV
uwGQl+kCngunbWIaC/qzDpEZmhAmux97YmcdUtQLrMIIaiJPAL1WPP0KqoxwG6Q5CLUo6TaVF36G
KlggyO4Y9psStBwsx4t88nQyFSS4a+521Dzuool+WwzGb27cfIUuP4hksinuytu73eebZhg/JEr1
eu5TTJERrcc+Mc9FSI3iQq/yj6hLri1sks2AX7JgGdPG4KEAXVzMhETdX7+4BB2XggK/jcXZtWmi
g8zcaGvLOCRo0L1r5U5o4hbSZgkhKT0MVT2gPkQzVDIaCX0NwW4i2sLGL1uFnf42rNkBgbKpCZPn
Ko7kv0kzMbauD3Juar/ihPN9lc/cf6J78ZoyVLmmbFMhoPSYuOPcDDD2+mse0vk+xj7WNa04RoXW
HxoLPIfn9sdwTniYGWTlW0fm2yJCXNKALo4Y0/Qkmzf2bF41t7x6sqWXRxE18ya9RGO51wRZchso
Tj92n1nU50Sd4GTytkL8auA518GDkx6cKhqefJNCpCT0P4xZvsWVSQQA6/WA4LR0TIL0UyudQx3+
TC4Em9jrKFZowGg3+Eviur2XRWSd47rOVpr5m/rDte/NLcQyqGtOEpO8mN/LtZuikJRTu5wH74+R
u69uyn7XTNcECh+TpnvGOoLUN299Sd3JYLzgCH7Luu6hMeiojNN9o85CJeLbchT0msyW3NcOd4vR
1YQ5M5iNoyJLa01H/mycxHpqbB7I4tw6m6Zk9Q4PurQ3ADd5aBrBFrLR1q6xtNGOcUhJrKxQD1lz
uv1uonpqY2msMzIVaU1i5psSfUJAyXa0ZYv9aKP7/mluuo1ZNF/GXHcQfyzWKnadMQeBQUG3e/Zb
PFxpA+VoCAqHFGHxoYfZm0y+5Vj8pKE4mzjsjN57qTk6NvrIgVN+Q3ResEnd2fSG7KVuPaU5gKze
oWZ9ZBO+6TBHEyH7mdL23EvP3o7SvTWd/urqns8KRX4llqCjx8xuU+mcZj3mOWAOqPhpeOiozJUp
LC5HM8+uMvgNrf9VMRSu9FD/IOMIgUDbOfPjkD1pgmjsMOB7aHAtgNeJP6fSO6mnGDpC/utbmLbs
4g8P1mMdXLuoqzaW69xlODxVlu6uch4c67Jyz15zzAbxFJvmtalcsFu14fGEtXi8DOFXNAPHRG+B
u+2uSscMn6zpYYgomLPatvrTcdURj5A+ETYflRwXx6HxLGeVpmQZZ8cgiz8HYK1MFlkGq8wCBkYs
EdZG7Vpbg7PuwqJWDikFLoq/ArQtrHVZssoxIm2w8ptnfwqAF6mJuBfm6zCaMYUOeOX++m0KHIcH
otxn+rHE3LESWXYQjWUv0854hGP63fAABwI4wa+vj3rOldP74mWQbD15WUIKxsTqtuvcn3WSK5Sh
dvDFixyzp9r1Ahr6SjTOwz1ldMty5o2fKKZO2bB8Je28ioP5pgtQ4BpP1ODkmVq+Q0ZmEVnWL0Ej
9pWvywPMpl9Gm7PgJWiG+aHpkqMVXdh2ngwryTb0k0Fkbcd90hUf0hHzta8BFJk4PM3QpcrWAPTj
4P8Ku/Q+Nc8ZfEzqTeZ63ZNBH2zR7uwQ5NNMNsKir42XvGRO4MfESM3IJW2c6EVIu9iU1dk5jkZ0
SCj8KxgqPK4LIKoE76q+vcFu4x+mauOEKpDrvbJedDZmqLIDYF9b26LPH4zSSBatoU4F0jjYNNLx
RLGwo69nnyexbT4QU0XNd4hyOeqlomUn3xcfDEQkX5TdpqD5LlYVeBVithdg8SMs9FLm+qIb/A9T
tebRnhfO4XM3Ti9WimZCu15b2l++/T3asTzrphwvKRVKsDf7x3icQmxQHYBFvRo3SVIF27yHpEDf
hxHSLd3PQhxN6EaLJndu+jx+JrmLJp3P1bZIh4+yiadDbrsILv5TSap5PY5z/sKpiMx3nH9YBKxG
OgZ5BrkhlYONKh+MVebHmCAsNzQTDv0p0NHAJtBjlqouhN9Bup0yQ6qKSfYJM39w9LKCERiWGMv4
DAd3WIajxdXSeM9etI/oSQxD66NVxYkFDYoK87yJVamiPaFhyrdUlS06tC5OPbawVKJk9aqSkVq4
MzEdup3AG+6bQXuO+Jlvksrm+K/FqyFMhmWgah7TwsBlpqofPRAdgSqDTIk28+8nINOxXmdjy1mJ
7sg2GtTFmCx+kjh69Uak/1hpdLJwHsYyO/L2WyKQX/8He+exXLmWXNF/0Rwv4M1Ak+sdyUtvJohi
sQjvDjy+XivZUkvqCIXUc00q9Fpdr6vIS+CczLXXtpvmFjr2oz439FSWUlgJXWatR1+xWImjzWTy
DAst7Jv6EpAy1U7wcdKOgO4wwYVoSy1mKwWZge5So2M1JoqV5QPt3W2fXXq3+jDs9hrSsdlL2WaF
mUu53V1kUN8VDF2Dtqp6MQb/HGEm4PWIdtKivbN2pMbzp9GTKD/2HVbuK1z7e4PhHqoTbsYjswj2
sDepzhsGxxz35oXYvF/8iifnLaZHtJdC0XBiH9MR8ljoGp3oHI2lfBSzA2xVxJkr3edj9x7RUqoM
+7dPa2km9aWLdFT3g3MbmubZlorTMOXHntRuluvk9Pg3OO6N15CZkXJUBXO0CYYR1bLo8NmG33Ui
yG9FlV9zds7RTp9yLPqAaWpbi1g/0lDsjwrZfvARDna9NvX8q7PR21FveLN4iP3UdMqw9XNa+zZs
bzWIxj8QoX8GHI1CGS+IyP5VP7yNpcfEZZk2U4/JtU6bAYGXqe0ih4pOppjtntfDfqBJwJZKgYBu
AQ1owbJHfxO3/Lsr/sJtOL0tUkiQ00xQ0lDAy2gTS2WBJuUFCS0G4PKKlSiXOjp1pObAVzBJGc0H
A60QWb18Kl60q0CL7mKeFyvR3GG0BkVcNQ0lCrHUKXDUeU6UwUM69h8UWfYwiIcjWP6m5FGcVqkH
euM9J0Z6dWpuGbQ2+LQ3APAC72Jhp9WhybgXBRY30cg8c6/4iIxdITUQhRRC9FIN8fOP2G7iM/l8
LoY++SlGOQntJ2zktYNp+YiFSpdxCiELes6uWlx8LJnn7Vy+0MkwU6cYxvHO8vX7hGeVITzuoEPm
BsLoNkLrGsLt8l5ln8/ITIjesHU/3bTiRhgdCq50gL+5EMAJKLAtTLCZ3TXCCJdCC1PdcoNK54a0
0G096n+6ADmlkhobn6NgDnKcCXs8CoUMzSfC2eyuWnr+sONXFEMsO6DLpjDMFjBzDdQMSn5L6cVD
Auys8TUj5ruegKC5pbDRAoueGYHo2ScmuPDcCzfN8AvXRP8SB9aBwc457PxD0NZXE+AaQ3O4UcJg
h8DYuLv5yoBnZ2DaBMLvTbDtAXybmgL6CQG6C8DuBMAby+euAvhug4hvvdNfeL099BXvr07FPNsd
Jh+Blu9bTbuYMXR7VDEhHoUqH4UvD4U0p8jvLgQ9t/3ilurF17rrX33QdG2GUZ+EVq+EW4cN2I+A
7CNAO6HS/sMluh5Duvcg7x0EUKWCW107MSu2kN/Bxo/uZdZ+z0LMN4YDj1Q6+9mCxU/D6alxpw13
4YdFY3caMFCi4SS+m4XFp1ocmpHpKz6FByW8PlxwsnZ0SrV+WH6gfgu4f85vSlB/q6ANlPmzqbrl
GJHtJRIQpxs47y/KOp8DRWNe2urnHh3RDK1VA6URMOWhJCkDRdqA0AFyILBC+YVZ0NPoDKgH7OS3
gZBCDkiPj47kF6LByVCzSqaBcEMnKQeusfqm1vS3OvJi8nhfkGPRrhvGj3BUV8DKQxveJwQnJgIU
kyQp0rl+LlO0B3X25hO1CCVzwRBt2mECaFZ5BFPjxZ/c2PA/zO6DbjT1mWzPbV8ECmHaEj847Il2
saXtefdzl4konF2o1SRdVFIeakfhk0rN7zwcQOuYEaq6f/Ui/eJVKbUIQ8pPBBcycorjmWvfynJm
Zkz1vJwVrUB86f1bxXPi0JHjCSXQQxLjyybhU5L0USR+dJI/E2M21bw0Qb/vZuDVioRQXTPW9KJH
ut1R9URfYBEFBe0dx7zOWae2bWxneBh8ld6Iajk/twRY2KzixxkavtA2SSWETrijoznYYETJwT2o
B2amtrZOYNUHn7QT2gNTwk9cvt4a0lAFqSh23miIx3udtNQgsamG/JQnBhBTXCAq/ip/3CAV3ceg
z1wDwlWYoLAVj4gWM3sWswhHVoyaXG6BHflvgFwmBhdObCSGeEmoRfvjICoZGkvtplD9cuWYIC4T
rgxU7DDgdnhFWXW7Zw7EaFcMKEyAaFATK4o9o0cRT8osxhTWa1F1rJ1dkSMKyovouxe/Cj1K1iEW
5wqt20BkWFjwN5HYEjNLaxhvo7haJrG2jOhblHhcILf48THF7hKL5yXlNoRcBOQaBcyMCqarccIo
AjqBWGIWruMgWcnJH+kpqEI3Wdv0FOgWb8Wy8I+j+GZad3xDGfREdyHr/qI4WPmIRiwCR5qT1wlF
OMiQHgH18dM+WJFCJOpjWeJwxCDTwzqB+SZCgTOLCyfL/WJTkyZpVd8d9Nk5L3l/zsSgwwaftxcK
uIgJYOmx9xu66DMS704rBh5dXDyzWHnoH/iElYE9F2OPEncPn/QrKcN6o9D6tPkTj5gBfhTfz+K5
9yaLzlPoJNAbYgVSccSxSkxBPOjXJeog3p3lJQG6jsQq1IpfaNbH3yGn7LNWd/yd7dfRaW5qcRJR
ffZeICli3kCzRH6/iL3IVHiMOjEaBeM6MTAcTeI6snDJcFirTmTYx/2MEKn6MSOBeK1Sk9lOjzYJ
xxMuDkRKqRiVQP/YcvgvrRvYJ91/tZd62JpiYcKvRaZOzEyWOJomZE2ZWJsy3eRrzRi1SszH0rOi
rU+T7npG9tQifUrF/jSLB8rrWBFWtBmtqHt9xksW7f3RYKZosXfNWsJSGV1ZgCQKxVQnrqlBrFOc
wZ8t8VAtAc2jQ9SuNc1I1pGPrSpFW6U1+KsGMVmZ4rSyxW7loblKI0QUnA3K7cA5cJ3XC7xfzQLE
zydz13tutpnLpcEwiz8rs7aV+LQiMWu1PeI1p+0PXsPhmzjwPWbnTzVFj1qLlyt99sXSxfNCsaIb
C5qDIa759tMn6++a/HFyOvxXRm/w5pjuM/RfqmPHvEzVDIGM7ww9CP3fNCOP/oS7aH6oGubXiidz
LGax8ccxJrYxHbx5nQQUPEcDHSn5eLTFTUZScj8jKyt+rGXiL1vEZGaI0yziG4SOBCSZSolVIeYz
k+tnLy403h0ImbGjKfGkdWw4kZzP11Ecar3Y1Erxqjkhn0u7ZSYeIF3TGCFSpWVz5+tuuSZDDMUV
xoX84ae91BV328Abi/BodVNLXhsnyV2G6C0V49ss7rcyWvfigjNBfEmD3IXGhIFBfHE8iPAVK/s8
oZKrxCk3iF2O4puZyU/1mCKei82zKx66QIx0kbjpyhz/eMla1uTsyV6OJ6sfL2tDw/vQagjvfSfa
xOK7SxHfTQt/bXNGqytOPL29i8WRp4VEq9jmw+YCkpEfrPkA89zVxa5ni2dv0NVe+UyCgVdZBlED
LU6+sIhZOjkYStkepufSdkg0hGeTH1BKCLFWw9hjEbbscJ/k3qNpadZBL2Jku+IDbMQMOIgjUBdb
IMHYZ4q4D/Fs/jEUxy17QgiC64RUHrJBV6yDC/pBFBRsc8RIOKEmlG2tjqrQbJBd+MSk8wqFUdWa
1RUSOTkE4jicxXYoW8DA6qsdDkkLC8mLWhhiluJInMWW2KFNdEWfiEYR/zwtrClqtFoP7tuoibjc
DvXGKrTkAMVBDlnD8W+hZY3sVNtlSBJsVm6Frr8USUzSB+91l/N9SAcUqP5j0vKoDkyWovMAuhaH
mCmNzNgRV5KxDO9eKxGHhpmtJy39k079ayNeyeyT7gn9xHzhJnUpIRhwSf2AfhX9BLEUFQRSWUAn
+prFzo3FsJoV6h4yKsLKP2IBRNakgc9umHXyAN+5+q/hpxaBFIknRQmuVCZkP+UJtCj0UqcwSbFC
SsNCEHPQbTCnTE7MYv5dFSNV8gtiiZGcA9gyKvfJuYnobTClwEGXKofE2WsV1Q7aNBnrDDHrxpLi
h5gGiIwmiEYqIRIphzAMoP6mn/lHK94EdISTryJrzBt7xcQXxfps+TD+8Xsi1RNLhM6bXo5t5/Cm
s2d/OHqDdT8P0WnCuEVEVkospM2iodYiloKLRaouKim9GKT+QtP9I9ofnEJSjVHTkTHWlGWMUpvh
0p+BuK8hFseqsadaI5WSDUfqNgAaYrZ+vFsoAebV6pfVPvV/obDaUjPBXZMnr5ICj9EEpKlntGpj
92D31iWVsg9fWj866j9stPGtFIKkNINIxyphI7azUhrC+vlBOSQokLX9ykv724XDR1OIMgVAebXY
lI/Ei2JTNJg7JcUkhVSUjPLa1Ea47Yz4YWFiLh3pxfN/qk1ifUs2zN0arIwkwfEyqmCv99N9nAFv
gNBScElViiOlKS3Lu1lqVChRiC4WzSoFDSu9VK1Q8JtsWYV8eqmu73muwFizdQANuGEhvFJS2ZJk
vc+jn8TNzLtkxSR52Fp0vFhS9jIl17DqP7SJlw7iva9UamHAPVfapPwTzOCnSz7I84x3gz/BXrNq
98QN1+UIx9OXO3Q0HHU+5D//GQWdLrraIj1VdNQknBlbm9Ka3pD6Gnps0MfzwD0tdupJ8zqTZqm8
0XIKp+jA8ejCUVKKk0k9ju3e6zWfz3w2EaDw9HQMqnR0OnUMKdf5f5Lvb7btp/+TygJ47n8h+a7V
V/7rfzBY8Lv/zvEFNgoK37GRVPyN1/sbyGcaf2G6oBuWXr2f/xeNev9B8tl/kaHxkEsY0HWoJf4T
5DP/Mj3X0D2PSjn0FZb/TwksHO8fBRbC7kmnn44TgxIM4x8EFulgt03HMXLTBG52SHReNcQlcdrX
NjtAtYmIpvD+qIzigkuI9z0O7delUlfX6RNJPkX7ZaD80530lzGwv7gPX7o4fh/aqHr1idhVi/dS
BuQKa81pDnoc41VAEWyn7kzH61zysmuJFzGmfXC0gJyvyaRLpiRU9VRKqx/1kTluHW+5ajKKoUHH
6pyPnlvI2rGL4caYfqz4lIu63HYzH7t+4OfvpQ9+VaXUyfbJDv0KdeE8c5eajXq5LHTWMlvdM5Bl
sTPeU2axmUIL4Mzpvnyki7R4+8FDmFBfFkiUIaXIvSnszyrT41MKhbfxe6Pd+In3XbOtPDhGROQI
jJr76dmjUa/lFY6PYFERtF9Nnl1fMUrm+TzrIp7k6kamammPS0xnhLGgRHjRLgZ77dT+CszbLqDu
mkR/fk/P3bmkgQtFmORXeB/MWJIQ2zV01Hg950OK3NKAWTyvs/TOV4R6o4MJlJBC7Gg2TWIyGy5I
KISvHXoGN66PujtvavdYSgdgh94xZ+liWmeBAsJhDEF4xvzJZiBPZb0cEJLhrnjhXPdiqzS9baaO
m0dKcV3n/R46rnMuZeCvOQ3rmKdK2jjIeY4aH6kwvo5k8vZpzyq23dRB1Z2SPj8wILP2w5Cy2I+n
fsfWHAkQ3DvljQzt6NcQ6qRfM4Nl3WcVLmXhDGInzvZom7a8ZDtv3Lm52kXWY8N5jJ3+Rjex9kzc
awlPT8Ra9VSdjGb6ZFSiSHGoeb9MHHIqO9OegF/myuBRndSCjZOoMp3S2jruXWuMkCpx+TT5jyGB
roRXnBXFm274vbgUe4PKqZGrNMN7g8N6AIcXUoqB+mGlTzdsg7nNoP0yTgEOEJfAimIXQ/3FJqSo
whtMpLgLnSXEy+jjZRHBSojSEpNF6HduKpYC1Xqwn62oO4x4xKBphuWhRcgWRJ+0rW18vlup84vE
DjXDKa2FAEb6xrc3GWRDlXx5VrrTmIfUkQPmye8m0RgvEH9Zfii06dAmp8n5KMpuR4nKMXR+D4rU
gQOzFDwb6X1OR9AEvNjaULkRjWT1XtkH2Vyl7j4dgVVz4mD7vIR7sZrdSLYtx2q/EIDQdGKa9lvp
/EptUkzdbSKxmqeifvUbNih6e6TeYrVUJ7r4cFLcY47hUlCsLG7CVcDGJVg2yfBOvea6kLZx/jp6
e0m8i9Xe1+xvCivdZPrHCN43GK8Vp1CLyRtNlmstfCK0B/TzNnBXMVL2my4q2oUXOcRrySmt4KsG
9Yn88mySoGNwXyAem+EWkEv6BvO7O48ljOXJph2BK7c1l2Rae6rncksZ19oZyYExvruf+73RXfSE
JsuNE9657rjRs3kXd+F+svcjVjvP+RiMh5qAMbjBKp65YFSbatlKjgJ3HTlkQkfh1izMdUCynIj5
WqstPI/FKv6y2aMV3cXqU85dimMR8u4v5GcbE8Ulx/k4+yioOHOqO4JThHfWmg57V/Ew+FUVj0nZ
HOCz8BfmW4vLvaENG6flhJg0O2STa7O/MFpqXOT13ltACLBP8FsOfMf57/BdqQYGuezYKbb36VU3
mPV68673X5eOkZ9xW7fpueIA6A7JpWSZU9dvKSACO7suJNpeINukse0cDX/M8FpfQ3LDQzJwyLyZ
9A4ryYkTzVobjq1zHkMcNamNNOJBw2XvxvATCintkzkzYeB5X2bRfsqfENKLHWAd148zvSjq9yKN
cea1ib+a5NQSsOz752y8mYM/4VBvJbNb0JDQIvhC9cr6G0uKvnPid7KsbsoUhS34n4BYDbm/Y84P
sWJRqDm0RwbfLhU8KXVmGTST4/7R43btU7gH3Tik0a4pT+KtMOxnnSMmrzOO3Cfgujg8J+lzyXrN
IYuWgZvW3x0TqJIu7PFQ2fc879hA7Az2MGE+rQse3cap8uVOtYfb2pFmOyJLwSRyrzXUgNkMDO+s
dKT/iEn3tlJvBhn1Mf8dReQPWSyE1cs0nnV35yNTS1pmglhD2J6laAoBiza0/UwJz46dNWU0LJ0C
+gGjyFi512Eud4X5hjSSF+3KdGBneVpaSbVbSj4NacvI4QXtyLoujlZGRJ1U/SHKPxx9OzZf3LDJ
7ZLq/O2iodLCZ4aUxc5plH7waJhfewszmBI9Ntz81a8evFknZEe/BTPe4fc81tGmItl1NGZW655P
01QF5th4ZYX63Wx3Djenvdam2oaYE2m2jta8gr9ivvyxdPvdXTi3gx2Jm8AJHwO6Y9v+6BmJ/aIl
waYeC4RtTTStx2b+ip2CMdgAkc7l+03BJrJfr+7xmOi3zK1OpPqyi0Oj0jT5dHenznPffZjQ7tuS
RPZmZAKV+9o9d/Towc5/B+GQH8yJR5Vmd/3Gck2WPOXwjXnj1c15e+qJfAfvBdG1EvexDZW/x3W1
c6P23RjK9rNoGNAXo76yVZHtKgMjgdnzwNdi2rFic4x2BdW/48UI2Lk2d3P/TEyT8d60tjz4xvDe
SPhh8Bia8L/jlPvEfjTRNHCRS/TPKdMP4G0li9xgJoiB08f/Rnzk6de5Amdg4+WigFDmd9jJVbXa
L+N3h+9rfGq0i59/2Vp6D766xhLmEVNDGfKUpUAaVr/tsc2AJrCIGRjUdivXfoDLoUWBh1vesFa7
KaeXYLBvyfJrbBC1gflGcisvR8a9DFXph47Hi7L528TIQygzZnDkjVcQgHJjJkjSE/09V+btUsTU
UCjtmC1hQK9AU8P5y6KfgaJPY5cLNp5rvvHVTvneZs5+wY+bhvFybcBTYo0jT0GfIq+qIibd6NDl
SynNnjc/eb1Ny1j5zuktgn4L35yodQ+kvIJ9BmEYhTqFj9ltMvC8m30yY5WBVnrJ3MdcWrg8AiaV
xmjLrGsyozQB1F2B0MlsuL8utMGOqe5dqQq4hKx6MVY2XEv5aTT9NNs1FgKfsaU6bY5e/HqoblCI
xtsBWGzVL/nFt3qKo3S7ewjtWyighyTvvL1Bmc3GKpmJItudOReZIvhgcVEQbSsa6JEkcUlcniDc
pw04jMn0gdTENNc3+VIepjCtD7jKP5HkmXIgNvac6Y6B1y58pzZ9pRHRpAA6u1NRQd0AavptqnXb
aio+DEYU2zb9nB19OgUgOFqL67TNGsxWWf7HQAytVSXLNn5s11bPH4ivxqbxjZcqcUY+Q1f+cjgQ
Ap+1a5fsFD3MjC5pyMYUQ7RXq06Fw9+n4ctJlAbbogU8GMYe0m+qU8n8H2rcd/B1MXWIilUt6qFg
HcHqTLAF3MlhRLspOGpdLbcTToqRLG20jK2xl7G0TGLydM54QJzFOSJ2t0tjUjxR8OpXRvVedumx
zxMEp4QiSpRtK3KI86YMp+fB4v4w+gTFsWi96boNZO01GyOejpphPOuaf7HJGwL1cM1oijer7Pq7
icJlv7vRYAO6mSTx0vA3B2cjyACWlSCGOyzcdLae3sDYJ/anNTjEBvLs1hgZb9Jv6+8n9hxpw/cy
taKPLoqeWbXuewY8+7Jcth4CIRYz2TN0CpYUqyOD4E0BQUWHVhT1Oag0OhJ8PqJfZjAS2T1NIzYO
0gnoymlazqFlw+ckHeHKzBpieeHYIk4ZjZ05qeXT7DL3byat3hmNfzdO0XdkqWVTpfaW3ZZGwU2Y
Hxok8Jto8hTlnPCW+qzMg54WV5t1xDwADASl9m1a2XfBD+plTp1XVSh1BgEZqJ6BHKTjiR//Uouv
Lg/gONDOhTHn28qoPhwj3BEf6HYOoZx1XDAOLuOJKXCTZTsH9J/tv50fW6TjfI6GV5AXGlZ8htt8
JYozg+ZqKe8q1hdnQ9k2BLaJsmTSn8qkVwerxshdmMQJHOqm9ktqfdaFpsCoVL/GS3pM/IlOnhkq
uo4tTrftbx35/MG3kev6w3xJuhZofWwIkGkVD1Cye4wcHZGoXILEbR9qXFNJTJebKbbVQHqI5sU6
IDvFaAQAMgwwH4M+beKKrIGnvcZUPO3qjANtEnBjXIRZWbyBhbqXnoFPKkwih0h3WYsx8GLaes4y
/z6OPS556XPeuUfXiX/1CgF4l0Qcg11gUvNJZYrz/iVK7Y6lg8s3lylqbGWfSWwS/13GSxAp4yUr
aCucxzxeu4F+Q3CEiSgRl9Rvt7MVcC/JmPimyuKOw0XJKyPOPRFP5Nb87dqCnhE2IF1svuiV/YaL
ZUW+jJ81Z6Cr3mdDWEeTTIzjJybY2MKboN2OVIDspoEG2xEzD4wqB+1UA6Ej5uWd62WmKMaxb6O5
OVfGbVoS6+kQCJ+GEshRFe1msBCWkOrv3gpkXTaZsMeJ82KEG+HaFN59TcjppQvp1wyN+s7h2kTk
Kr9mS/POGw6JbMDtlAe/HVSojPycO0ToICkew3CbJOdekSLgg5LuxqE/WAONgHVCiZSdTRgX6PDA
GbVVqjE2XjR9DNA/GM5KEg73s2lVG9/oxrUBaLjyCrzKLFDupr767NosOpAEJEBu5fsATmalq5pW
9sWNb/3wk9cJHwca65UPT2DkXc+prKR4Ba2+Zrv+qneXD4REu9ap2N/rk7rq/Oxx/0ovi5oIPQ7l
fmn0L1rBec/nrgukO043C4GQqbVZJiB1oWK1DW4L9ArrklVorvG9MaYrd3Q3dEOQ1/yVs5l18p3W
3A4/kCO0ox2b3aFnARUKCJkJEjmpZ63LnrBgTSdDoEkOpw+RYJQ9PKUSsDKBsITORw8FckkdQL4r
oDBN5BIwmQZsps/FBSf5bZ2O30GBeiSA4myhOUfBOq3ULg7BctOY9jOXtn0M/8lekPsDy1r6Qyh9
BTjjzslLIBFwNIcgzX9QUpjSDraUdg4g06Gnzj7Wu63vxN8xZ1fbcs/L5L3oESBYB9GRDeZ8ajgt
hUv9O4VmrQ3gpclIT7DnE7uRsy7gawoBGwkZOwgUOwge+/OPuSCzHuwsm2XzFnqSbJIVAdbmPiNa
WFumHNj2Bb+tuYmgFNGuc0D0klfQZgqwjciHL4fenQXjTQXo1VTgbBYYX80D9lVQvzAAHQyw2QED
4+sh7jBfSsGE6x9gWNDhPLjx0/TTY8i9sn0XuFiP7f1s2OQSg0dXnUso5Fxw5LwA3dK97pFc7JNY
5HfJcq07/zzamIyYRliQzRCNCxd172ZatI8h8aQ61o8OC7Vz29F5sBfmdAdPYGmslx+V4NMMgT4B
L0E7HdBqBWPdwVqTxmDVYY4PBO693QSPPZr5fSKAdq5afgPIdgO7PcJw9wJzJ426zbk+hq217jSz
2RHMhbAUBBwD0uNIf9dRQYcHUOIDtLjElRrQvskNXoqC1aEX3irockWjDKx5AXM+CHyeCobuCZAO
zfoM30UIRWD1UbB1x537I9K4zxmifYFsbwVxT0xgd+eOBkEW3QLBZyxkTcHiXY9Dx1JMhzTqFMMY
4HlXMHoLnl633H2o0SYqoL0DcY8hdlv22zraEx+6dTP3phA8PxRQv1NMOJkl8kMiGH8tQP8M2Q/n
ThdKNtK62yY0i/i05ni0DpIH0IzszU5edYNDhjUGC66xh0RxAyZHMLs80Bv/WLvWa+nYX55HDswN
kyebD+PyTk0HySAJJqSFsadF7JoSuKbcjsJVIgwxWYZFQg2txBticg6TBB7q6M8kAQjsrmBAEoqI
HECLmJyELnkJchOeBCjyoRsfu+6E5vrG7SzakRm2gjYxN3D1Yuul0y8swccoJJiRkNDoy+IOaIJr
Mk2lu8VprnyOrj7v5l2Oum3hSAw/z59Goh+WhECiJUy5+U8DIXK6/0ZzOPUYgM7IFNmPEyOpyJPE
EiwZ+DlYoyKKJXKCDCc69qRQGomjNBYP3jBsPhMjI2zh63u3fwtVuA87LtChKTu8TRXRLNxF+cb2
a+Z1En9JyMGMEogZJBrjkpHR5BduCvdhRVSuf+dbxVNeYjWNik8mORtfAjfgILTOSxLn5xebXE4r
AZ1JojpIslqJ7gRDfG0dmj8mQj0+3X9soEoJYdMfoST804zTh8UqfyEVlEg8qHIVAITZfVYkhxKJ
EDGIZGIAjLLJWVSFATcxI2azVZM9KskgRWSRtBmnCNmkUEJKocSVGNTLdYiXt0SZdAk1JaSbNPPV
1hl9Mz79E0n8iUbqEzSYsWLl1uOXme+MPgTJITVlSnyKUMGHm8wvM2LCmnxVKkEr1vIP3sJIT+bh
s+4l0uBA3pClPH+yj5y8Vk1uy4hf8P0CmLUYQUl+MqQPmy/NIOxlk/rSfOJfkc9fBS/zA/+z71VM
rD2WsFgvsbFOAmSJRMlIrvwaJVxGaJ6PKHGzDnjKlgBaq4Mwg35nSf8UklBrmtdZAmthaTqg5fbD
5KhXnIb+ufd0lpYSdOsl8taTfSMp2vD44OUrsTjuolTak5RLO3UkysqLhQxd385vjjc8LhKuC9z4
WeuxbJbAHRK/iwsu0CaBPExEPLokpCeL0Fliew5IlYDkLnk+V4J9rUT89ID44ED5E/OL/khdIZMu
G4lJSxPwehhsjv/Rk0k+wJT4oBvAAnvUrxcOif86j3YZ6+OhMV7+fyf4z+wEWZ79rzvB/9lqz+/+
u9XeZSFoBqZvuIZrGlTr/m0naLh/eYbu0AVMcxYk/n+Re9h/ofZwWNLZ7OCZf/N72grbwb/+i2P9
5egui0RL9/nNtvvPSe0t5x93gmQrbbaVNEaYHNX5V/93uQctWXYR9aD6lcZTYFwIKwZJRvWCicEv
Jf69QRxq7r1kuLoTT7FOpH/82V9s0QCmHk2BGUYIC90irjyiIbV/YBvh3Sb6cEoVABU59CdV6gdf
dYehTl9jvINhxXic7g+TEj3jNgjr6JRllE+VyUfO/GHGXlhjMWxN86sXrWGD33Dsm+dWhIeGqA9D
BHZcQdEh5iJGnKpCBNrTi29U967S/uTWd2751hGCCWm46BWVhXcAPRF1OjryxQYLo4GNkUXnPhE9
oxG2LNDCVzNnxWHFS4VP2tgNInW0sDsSHydPQ4RpY/dpuWqQ5IsK8ucXHzukFjAmmSeXr+Tw4HB9
0hlI2SKUlP8DpQHFQoX/0GT9nc3ljirate4W5I1mR8NYDkgb2/mXi9Eefa19mHBYMsW5I0t67kVu
WYvmchDhpYX5csSACWwMv19fNTa0PYbMWVSZ6FJQsS1TKPll5hYFMwROQitDJJvEt+G+2wRH1bQv
FzNAB4BED7roY5FQZahl3bq2rXHftAw99LplOGRoZ8ehyj0wR+woTlztbO48bhupdepZ2P0yGNIB
Q6iOKTTtHys3f8rxh5LOe61FKIozjHDDApyCa5RV8ltQO5eZMB1CwJQz7k2IUmOVx7zGHZ9RNy+I
Xvyli8WVx4trxmxiN8UtC8SL8DQc+bKbncbWs33SsupuRo0aTfZH5/ev5CH42r3HCFT5YCgiJvWd
i1o1e4WGdV6m4YlaNtkKwYNQavTldsXWUfFFS7jodnn6xC0cLWb3UmfDaubVxAu2uKCagK4lVOEh
fNV6ouIVizjLAoKki25Nfv4YoOrCkJMWlKbuyvSlUlhkiwWf7OSAeXmimGWKelvG7a/Zse9nsdD2
6GgT8dJCHk1bu6HvztWqPxHyWg+Jbfljs+1xIFc1anEx3ZrivI2Q3/pB8p4iwyVLwXcXPW6GJncR
X65BcAJ9bhVVT512ZSpDmECFfKWd5ihnhCAon0HHMKKIi/fnF8nKcB3G2ZBbOHu9mq1uLB5fSlxf
3Mrpd3mY0DKTutYJ6AfFrhiAzV8dlNqQzX+SYLgxu4WRzcwMCiHCKAZhnGe5GIUdcQtnYhlmeErb
HlIaGiahpVERR27/3qMmbsRR3CUX29Sewr6/G3mfH6rllNDvk+rBUy2OY5fIfiPW46Vm8Wlpnr0q
tNDbz+5bG+fqJq5njPAuqR8OmnV1l4lNWYGsZ0YVn5PPTmzLDvbaBf1yKh7mpcXIbIib2Q6GakcQ
134cook5jKpOc9x/RHb5K0Lt7AbFUyCuZxPpcyz251Y80BlC6EnM0MS2yoOLLBpyNzvTifHvvyQu
m78cuTQJeVhypb8OaKfbqbrEGIGccTvU+blETt0iqe7TN2WMny7DRl3lV8MKPH5mo3TndfkXn2z0
yZHZsFRs6NokfUKounwi6Qs1b2w7HU92gzA71UsoT4eZc0F0II0/I5hTm94FxnLfpukv+FPdM9sN
uhtbFd2k6TMJsifHi7+DPvhDlwtqBpb0WfZkY93PNBvhbfHHbp2r5VSPhtcNwJPx0RvpUAiaL0g3
Km2pE255Js3VI9Aqkegx+BgXYlA6/Cnfxeqr45B6rXNcrU6IKXmyFS+KXt0W2auXkqSKDf09DhyX
YXxXcqHwXtXQ4xPQgcKC8Ukb2ru0Uc9IUVdgGNfSo0c9DU+VNl7GJbuZXKRNE94+mXItXHK85cFr
9HOJTf2g+MGCiGY1F3XkAyXQklWbzI4URcKq2HNKWyMyfy1aUmWLbtMQ1Q+3VhFO5JmmJ/wnGwLH
Hz8aB94fUUOJWhyzmlzOuWa/khxi4tiEwRVz7C/DsHdxRK1G4b2j9ONhE6tzZmW/FmNadZ2jSEwe
GOOley6eq6Kuv2bXIakR7U1m5Tuz5RRYELWruRGmVMHFMY+q3vEwWDOy9LsXjZop2DYHeXC7ONvc
DXZm4jQYlVHKLpRGg59hIk6YETRR8IwYyd9lNdW4Zu8fCvfi5Eu7DkKwW22KTh6i2qjssl3dDGfL
iQ2MA0Z66NPBQEFSjzh2k0NbRDwANR29OaP/wGJdOp8Co77pQAWFwleZ85aXnFoTbyJxlwSfZpd8
JbkzQ7Di9LLxCVOnB55DgSr1oNve49lKQJ532MJd1B/qu3hW366kxCYiObzVPx0uYuiStWTb2/QZ
0PhqHFsComVIEpWlnYNgueK1Fe6KRqdCLus/54QhbsNxP07Me2XzvpuNsD5gzsEDdlMv4V2saLkI
6n9j78yS5MjSKrwVrN9dXL8+m9H9EPMcOWcqX9xyks/z7G9gsAhgGSyB7n3xeaqqu1StUlcjDDCM
epCVpFRkhKcP957/nO/c9K4DizXUt4kykIIkTgRbncdOVxg+oyIc6kx0clMt11N8qsG9ctVMJblN
jd3Dt1GQY3QHkxtCPeEQH/KG251vPbtK7R/s4tWsJJFZ4jItRF9uaepazZVjouKpIPqHfEqrpo9f
dm/EvbLqOu2QR0RO0ccvAroOPGkc3QyXt6H7O0SxUxHy2MXmbK8jDypFQA5VDUyUEIVtgl4OzoqE
x7JyYEUzWbsvmYJQ5wjeldxK3+vZsklfXE2/1GykuRAWmjMqKvUcObbCuIelKUpkZjnVqqrpGquV
s6NagbUhVfJteyIlYy3zvLhISPnuK4JIymA9EfKmXksJFaRTQOd5Hhzef2lsxT+Ycvjht5aS7jy7
dTllyJmAjEDDzoN7qx5YCeFq3aheZO5tXNBYxt2LceidC5vipwsNd79fJQVZcF+Hk42dbDYiFiBY
2LtWift7Nl0rWLz+VheyXveueNKhWO9rIQDdSBSyqleHa8snatYq/RXP/bWBoH2jSc05hUF9GNTy
zSZvv3EGktC+U5cnF+rjiYYaWG80Osx6d5nj46aGU8TJUesrQJAtvXQiMcQOrB9wgJ7skYPBqAgp
c7LtUe7j2JH7cPqlqFlQlZ5/QUmnvhunZ6iil/rOjKAV4TSraHLOaPjzam08SD25pITyXuX8WA4w
duYjoaJpzr4dg3Ez+FW5IZGGPIp4sq61xN82rnKfayl2HozXK1l24VkfYOE1LQteM2keQIgZxHSI
YVjluNGtip10q69zBgWCrAOvbrgTHgsMs3VhuYmzCSx/KcvW2pittpdJuq56jcZsuhahc7kEDerB
WmhEWvD0csfkSyk5Agx2FTsOt6EQB1xpcKNPTdSQAvOshrcKijyIn46fnt5PEnh17RHBBXCWTPty
g4c0g+PELh0c9A+NJlNaRkv8eiaBUrt67DXrDeQAmkQ1peIiFZpTuRnxHsmCR5oqXjtV3mtJRdpe
1UyInOWs1oct4z66ZEKLTFjGJ68Uq14OUM1mtuhvrHQMGLaNr7HPLNGlcpQ1PLqzA/VvTPuDUPBy
KOjANM4hWONtPPEc3ImWxwjupoD9uXozVt1tGDx3OeYupfPPeR3cDsQtolYcSpNblUFUHP9LssZ0
xVBU8u96cD7MBejoSNjkEzLALUK5alWlb7lL12KfYU9iE7JDLH9yu9anSpjYnWlrpzR0bwYVKEvK
xUPqMsPto9+LjBWRbr2WunmvBeGTViBmtfLe6YKKKT2YbBpRphXuEwnHMzEe4IFOAOiiZmALY6uw
6wvg+DFRmZTWH0dbOb4CaALnBT/CR8h0xuwVhrKYl1HmzIKaQqi+lyj7fLnf8ed4sccZEOita3bX
rYuDwe0dOJHR2DJXJJZZGIGkL5ZdgsUtdnTZhWnUT7fKK0iueGZNL64m/a72MmR5DD+BUWa03igb
TW8PLM22jOeh4jp+twvscZa6PKjbniqBabLXu2q8DJIH8BSUgZrOfeg1OVWYborjjv3WdAaASeTO
Oyaf/JDZ7/urNf3BrIgJtQwRZyqiWgCEcFlUV77lULjlgCOxynY+DswE1Vi5QAe9rnMX31tCMzkI
sT2TY4xYWmau0E3DuFpbqZnftgaV9ESWx6oscC/F0OxYSfgFvgqi/GCsCJ9bJMoPTVm9dgNBuh4s
+SznvjJIlHUf3sVF5nkP1hi6gJ/GO5sxN30GoxbhxrNb4N9hv8zbqbfQ6XFIRTFmxZZDPDTTBDUp
t23SkkSC5TdjyV0TjqSrxfKibbAGXTwCTyf4Z+KMuJT2nU8lAp5gAlIaJsKySXcxmEcsZGTn24q0
1cDQilSD6WO/c4atORKlV1GVUQPsnPIge8PmiHyRDwnCgOGG37Q3LogljgtzMC9+dlN8vz3aRoNL
s1C5ybX5sLeF5sAsAgFYkejcv/8iidQv3QJrG/R+Vhb0S1bEK0cV+pGv4qtzloZGL8/7L20VezhB
lDU7aHFopl+Ix00XsbV5/yOp0lqeNPpRDTNmWCkomqH3BrLIDWgOLnxue1lMupDNaZ345o71SX14
/4XlSrEv8P6SIXWO77/EaWQdDP0hj8OQObWdbKsJF5waVXlpRPaKNTcE/HAADaVLHWtjWF0St0+o
5NL1QjvGkv4he+y9A9UB16Ja8ihJHiCqOBRTdvWswdUb1rFxTdADdzCMpHj6XTAO1NWXqDLgCmqW
q7m2C4qx2ReKRHIs6jVA7+oYdH7FFCYDP0Eom027BwdS+gdIjOYxJ0A7L015KjRuPWbaPo8CZ0yv
QovxvOjUyAD0povaPLhyJ01Tn/k8A47EzGfm4Hfr1GCaFOAdLXUbV7I/XrkjJ0kWR/baogzQY3Rm
leU29MenocsY3FQvndNau1J0hJbtciUSwth6AqoILXzuW0jORN6QhdqGIpaGuJZtwvTiNBq1EwDD
q8bubj3wdYV9Z/svsbnPptFBU29DMdywZX/0K/PMY7GaRZZcOiC/xmWoCgJBDqZPk5GiHOjRtZH1
m0r/SL/EpdWl3iyRhbMET8+kMO2Yf4fRjtqJvVNB37RtmA9TwhTOI0skerZmOlc6Dhl0Eiq8TIZP
G/Yq5ySRLxRSuymRbDbToMS04SrQGGJRvLVxpqKurty8XyqDb7/1GpPiYXCJ8rAeALKRQbuqMVnB
7ejn0Y1VuwdJ5SDXMpm1pnuyfahy0704y/VtbClb9rsLBUs59iHtpIxi3QckzqssMD9KdYkJaKFO
lIAxEeRLHcjpVE49dmnxRk971+JA6iscT3IXVdmuyOPr0OOpM5AR02xOfvBZR5w407VNoyGJt11k
BleJ7JdwwfMLkRMQVFrrtvITmmjG5qRHB1UXaw8Ra86qHycwPrwEv88IMIt9L4MNr5rZeZ0y7KBS
Mm61Q+J0mGGa6tUdznR0nzpbO0SAfQM0fSOKcvBxCmhs/yliWjQvVPQsU2Bu76IFN9+r1AZOkI65
ODNTnUx/1aqOSxz8TuZugnZqNXM67hiuPe7FeFV0gzwGDsRtpqFzmXn62ajbNWcIxQQRCr0WMEMz
87MachZWJijGzJ/wfLULl4ltXMsEADMMzzVTDD5WD7qRLTAxOM6bDY6MlzoBvcMP/562BW09MLMb
aqbwqscMO9INKgJVNqD8JuvHck45wyfi0Cp6lnseqipahpXdAp3MtUXlRB9NBVyvm9CdCwrIillF
1IBJY+Bvhu4i7+FVtbuPokvdjVX6l4pTkNBqURQh4mjT4y5eQZBa8TQKNjVZ2qXocfk6SZDtytLw
QEcE7qITDGxESp8pbUY5Ddkrx8Rrgw9hmTXhCHVC4qyifxOpxXVz/PaYZlufRV4v8YdyI2bDzbf1
LxOXsmu+62YEE7IIYvd6mOLJ4c04Ra/SiTAL3zjaaJ6wV0obXMOVnplWQ1iD8tRtb1L85aaNu5ZN
BLQSbQY/IbUZIUaMIX/JCzPcB6V2GhUXBEguwCVFgh6/+gINuyJKFd0R5P7YB84Fo0F1mWcjkdHI
wrY7diBwC0balRfg4chf6rpYyeh6AHkLbc9+8hP40gH5vEVvuYRYecKCDRmI9U82TND+80Rnzxuo
+PsU64lgeEnRHbeuSnOObgk6Wm2JKbfFgzpiVWgpPqFm4dyqYhmYxsUINuDMggOQG6zqzDliubr0
sH/MIgOUbFMfW6cihYqAIY1zI2Q1H+l+5hrIyPBX2Ymou22o8cHX5PP/T3n+mimP9RenPI9PL372
mgZZ/o0SY17mh3GP+cGxJLQjKS1MqqoG5P2HcY/+QZWS9Qj9ONzMhMok5k8RMIY9NGKyhZZM9pyf
wNwlwTFhWw6RLXUqOtb+ugyY5J19AXNXgTk49vQONcR04mBfznvyNrV0LJOQY2S6CYZ5VXgNQQVu
SoPLsrRpnadMJ5iR1kRgGkfe5dOCe0DJ82RKHsbK4TFgfC6fnYEAVxyzy8Dzt0UmiyY8Yb7OsYOM
Oc/GkK7AIEiUnXUju3Tc+Iq7zfQUf72aZ/Mkrg9h4ZzwFV7ZZo0zzGP7IIued1JECzVU7jFZPYcG
xQrsn/Qd2eRtgi+VZFG6a/OgZkUa0yXeqvbSa7oLSwmqFV94n+k3uukSPBdEd0M/h0EZaBBRBWRw
ndZ1rvZF2mZnvVcSBin3g1cZB4YYQKFMsYAnQgyIuASyEzWg45sRQfcwc+02hQw3i8Hbzquu2oV0
OG5axT77DppdaNCZjCadiMSFNsReki6RQdFeNauhkFZhfFU7B0YPj90gNpkUZ9HYmGH7fp+VY88K
7K4ZzxQKQrkwxxVgAqog/CEERI0tG8cY67RXZ4CUM2hHZZQvzSYP6/sGO+J8GMmLdhgIcB4vu+Cm
RpJg7cj0vjFBPEE3DA60t83tnkAHCONDkRDvccv70t4ahXeKnfCY2BHOMsy7S8vkx6onLngy3GAB
zlIsxd6JXq+jU9piqwfqdZdb/h6tXD0rMa5aox+PA72cZ1uJ5S4MrEuttBnJSP1ixJcBzgh8ZdbQ
CJQXytlsivSAmWsrhAXMs0mWiWAzRjhKodnKQhRHUw54lkKQtzR6uCgFtQMJ7UG9NRWekK6A2pDD
odLgl60l7WgrvxNLp1GWYsiA+NRY17Q91UaPDqDKZSKZcbmCCEpjOTCfrPHg680hrRW8Nz02gJTZ
lJ3CiW47/aqx8KThy4ZaLbq5rwb21ol5cLaGk6wdlQW31wfhUVP9mYhNjBh4GYAhoxoNKW0+77+U
mKC9Cq9OaF52av+paVmX4y2kr3sCFxFRCQL8RC3bNLJvRDnSdMfypNrIyiKzWEgT2wQdhZpylw8+
rSuNqpDtw4zeMHLMleKW8DikD/AHs9xsPpVtsXZK1qY+LjBM//TIZVF0lwdVzik2sQ7Uj7FSBEtN
8Z5HAFJu6p4iwyf2hryBDeLsyKcivhst/RSU4lqz15nWPCUBgo2fpZ8w4l4avK6qgdTSqL1N7iw8
JTMPKdhG1NAuEUZREVpwZ/ZdoulgM2iLWYNFOOlKdMn4aRFZlEyK/C61Elb91lU3IPI796SGilOp
GPcMIH16Adgwt9ldZeQPdpFex9jBklbZ2SGNRvokHUKUge6N7aXxvAvytDiG4rtswr7HbZFtbclz
Og+zclM2+irMFLqTKwBGOK1zUIruc0xv+bauzrBXohN7G9gKqpzo9STo3GTbuUrLBqeHRiVVsMbB
GCzQCu5aW9+HIqZVmDFh2Fi3eq2c67bdB6o5Vw1Zzw3eN/Nrj3JxdByKS4PZgTaDO8MlcpZ5OQ22
ir4Rts+EW2WXw8fjDKDT1gqraUGP30PWTJgdipV0+hOOpezCdeHiyDVZZW7o6DjkSQnZtAqubT1J
GdBhKiv0+HHs9PLQZS+5wfpCbyxlmYdyBW9F3ZZFelXUXF5SCVlPm8ono0OlS+x14jMTV5SQCnP5
iD36URa3bg5ZxkYDsAP9tC9z8qa4l/yF1geXoadfRXhR4j5aW40kmsM0A4oDPdvaTsvGC/6fcS0+
IZy2ITvzyvmYRYwwOr/+aHv5W9ArUzhp3l12KatUD4zFsqE0onGegQY0W4rvg+wZKj2LV2kfnZjG
TxJU7dhtWYLPHQTRmWWw4XbMnYTrOmMDFEYUMEamIKEs5qxAp4unefhkZOmiAafbpWKdiOJos8gc
7F0fYyAeiPBAVbwdM+YbadZthe8+eWYlZsdQdW6ryVLdpNaNi54dWcO97Cdmud2fJr9rwzUWZuoV
QCkCXx7z0UA5u1XdYo1nyKGV5nWqL02vR+7r2Rl1CvS/IlEwpg/mgoj0xNcLNuQu43mBV1pkENeE
PZ2gvfJa53LjhhuhxI/Eq71ZkKQ7g3nGnP76NKRcbzCVln1KNqzGAc0pxudIGNPfKNoJw9PgIpkB
hqXYQC7FmL/6GdFfKt0ji7CRFntL1UCQMdLjkBfX+UhutEcMntSxDfu9ht40ysOEWePD0LOzN8pb
Q4ZQjVLsUlzfaacvR5hHutCHOdf/fBjoKbLIZCw7xqZqzEM6FvpRpPj2guiQBcSPQWhsc89GzIiz
BgWqPJs9ydlK+PB5c3bTDHA3rqvIua0bHOjQuKc+1J2Z8GbiGLGs8tR8aRGl9BKh7qVeflR1Bp74
Gsgh+CaSqTJcR7aEis0uNXHAT4BR35e2PdnS9AdKtgHjKZNAs8msAqHXfWVegddd+GtXVza1Tsao
Vwuyuunw3ALaOaRnFuZgNFCRobXjrfaB7GhMzO0WymKYNNQZcrVTfBAQ8upJm7qENhNS4hZVMO4Y
fmysAo1XsoMNY7JXIR6GzL0FzI5d9NbBw7kgb16x9Uk2PPdeElW75RoEBIcKLzxV38OnNZEpcggl
BOY2meOt00IHDFsTMKUTatxmRnDGlx4f4sYXs9DFVD02FhxxYC8wnMIHIPywjKlvNGz12erLy0iv
7izibXOtXZc2QkUQQEUiCbcr+vLBkTPLpuLCzDOxooX7rvfZ2vUBAf6hS3gzRfMcDckDu3v9UHko
kT2tCWHyEUyluXc7rVoVQmF95QYrLVXkGbFpr3I2HZPQuyexR5ZnpI++WvsIYHHkR6tx2kTG03ay
LdeAfqaTYEYIt98r7Dtx549gJMelO21JGfAVqxH/ezQQlehAyEnARIsUluE8NwvYWQj9LA7xjLRD
uNkTelgZvZ9AQAlZRSjUO45ZA72tDC/VadPcsXue3JS24aLlAHIbYxYa7LN79tsK+25r2oDX7MTl
tCWPps05hKJoqbBft6eNu2AHn09beabyuNTZ3cfs8j//Ztr4m7hvh6rU1oxA7vuKutKmG14Iw23M
STbwJgHBmKQEZxIVRm2qI0VfkyQz5nRVFnOiycSHJznCmoQJusVwW5AXmCQLE+1Cm0QMcNTzcJI1
ykngUMcrT0HwcAbQ5gUbXkQQ5JBmEkaYMq3MSSrJJtEkm+QTFx2FTp0FpRNbc6B5l8QkTfYDwTCT
FN8kwvioMSGqjB5LIosj+EMii9VrOok3fmIcYNuwFAKCMKXlq1leLsUk+UgGUrib35Mz9/4kC0n0
oaxhv9vRQltg3zEcOsRdZ5GGcC3JtjHJDq6qSWxyJtlJoD9F6FCWmYBMVuRdy7AKSHt6bSM4Ywbe
KWhYelVekQwH9PbGzfaRNbpgMIfoharnQrDmAsIbMcliKMcVIRuxlihmnkA6g92zSNDScjQ1dxLX
HFQ2DbVtADSToF8s0tg7VoQVIBTWGj+RzKC0XjN5RgVxXK9i6qo2NLa8RU1cMJOoNj4VIVpi2Rsz
SjCfheNV3IkdgWX6DrKla+kvje2crUk2pF0YOYDE+SQoBpO06JWIjKXpPFWqjvFoEiBrlMhUxDu/
Gqn/jdpk7rqds9RKAtg2CmaLktlNkqaGtmlPImeP2pkOJuwEEEDtHWMNcDiIosQgz5nZPiqmuJF2
s/VCbk/hwYLDaN8psl3V6KvUaVzVDS3iTOGZdCACGRi+EWSrSZoNJpE2nuRawDwrdRJwc7+Gxcqi
iE0vzfTWy5BWtEmj+tqov8MkA9vhaz7JwsokEGOsuwK4AaxrEo8zVOSgMtu1mbDfmARmbZKaRzRn
fxKf23cZ2oxPjijChZgkagutGiufM69Qr/MC0hcBTgpdFC2al9i6tpHXb3Lby/YpAYUFMjkt60SV
lmHZZotu6n3oeB4GFc0lJlRqQmc5veEGhNeBnupMq/C7Bd3aHnrGg8ZDWIzHkn3UuW7c5FQ30EBl
dhbFWHAnxH/dlTeW6lDSLgu8iH7FjArluQVvlfEcI9Ge3MXuAKuqAVMbGNgCBaSnsN9zcqgHZaD9
2NCQgAEwpueuFHu1pbqgh46/rzwv3ZDSbGeCFH/MBuE+DkW0JSHULoZVawftvZJ8YtdivrexLzKE
9stkWjLn7rkVZrzWShb9Ho7ikI6bc+uzzBmGWqwqs1aPGeEGSk4OBXOXRR4zgm0GP9mzAtuEWvHo
WYa6qDTT3nA27Jo+aveD1b4QcW5WQxpqHD7nxoZHyVHBywKf7GixqDf7hjgrVqxFSPLzEAVy1Tce
1ePs/xeQLJp5HQ4NpjCRzwXt1o1hEsmLHJICinqdixbLtqtyL7Um+qEp6z3krqOJ6WZtDu0VA6XH
KI66RcyC2Km7dCfd9gVlvz206UVYByM3b57S73N22xkiRHe8Si27w1L3CDGlQbHxG/u6bBj9kc4y
Zz6UOGbtnXfQYLFy6ItdByl1XlPASggsvqFy9pHnj846JHsLGSrj3gaeVz2QE+iJA1FhJStDg1pi
D3tDwbxhqsE5aYgHVHoDFiDxKFvpT1qMc18zCISO8ZTUGkX9rMky3o0gAxlVWs7Gvla1JDvlWg1C
t1E/jdOmkvAVy0THCxaF5p3xrY3HNrgPht4/emoVnhCvoBWwK20sHjup64pFgH2xd1rmBI1xrgSw
0SDBLGLYRPno6yRE3aCpdzkmcqzGF76h7oOmUvlxgUtxu5OeG9TeOTrNDOKGuDEY9KVR2fBWLXHS
WIbWJJaPii1vwhK8XlmuTItzJ5OvNmQKLueJVRWvPdY7C6dgW6dOuP6k1Ol4dlsse9LV15nTRnjx
+qtaBtwfKR2GYpeoexH7K8Xzgg25p80YK/2a1Bp95v24VDt8v4Xft1BNanb1LFFCz2B2okaLWgt6
FrEsSjMsezMPv+3S8SkTUyttxUFBuNeCZBGM1F8lVqQvCdetir6Qm6QuLuDn+TN1ELQCuUQ7YYUq
cyw3Bzslb5BHQ4zTh6lj3HD9QXvLFU/fhm9W2iULYcEI07EFoTsdeaLLBTG3aOE3JNRBkFEt5car
ljgsudhbS1dvXCLrc7uNH3WfKO/YzU2clAs5xdFanAmR3NlMxRYiho+UhDqAETXA52SrV/RfR6ta
6J86HkBYjZNrYaTPYZocDU+Sb5m+bRtjVFX9S8p6BII/wfK0jG8rGzDRALjJeFByt5ybRU6ANazG
VeT72zKcgCZWb7FKgGenNlSnMN2eRV72WNOivrC0hc7wdRNTLDvKfIT/725HNuqntPaSpZ3wc2nS
gB0jltF4RAIAA9nPYLIf9dHpWMYQmu3C/r7W9AUJC+AWSpwvmTES7gABQrugABTZGXIuP8mW6uYw
BAIc4chwK+vGmjArA44K3MzT9qAsN55SUliEacmTJZxGUdPG5vEaLhHnVO5ii+2QMv3TlK2AGwN7
7nMuc/REW0+DdWVjKFXkdRwLgck3Z1tGVNK2u2zppUlMFI/OqJTVWRhqTF6HkKK/DueJzCepn6K/
0WKZBqmYAWJWnXJ8aWrCEWtVuRqJAa9MMUGJhnVfRZ/eP1zNw4X4eccuP/OfTd04+SM4IGW4B8+e
oNYxp3g/6NSoQWJI+TOfymlMQFcY19AgQaoQOl/jRGex4TPMofgNmPIj66JLAMNMtuy22FcUDbHE
b1bg6JxdJI1POsIdwbSunksXEFMMhw+fYLEpYoJaajYGm1LVN17SLM0G4xC1a7z72FihZBhnXPAX
ucGg0AvLbZ+zvx99nQGbtu+0dlg5wn1OxuSlN3mZohnIrzvTPpGTVrY60aXAsSdMzePYYA7IcsSW
dQZ3F1R4xyndKQ+2MQAI0GscpEX6QLpsYocghyjTTT57japuBjb6Aq9iTq64vFAdGiFvzTOsC3/Z
B4NxwV72inJ40qBYjFUJulJw0ue1czUG3k3MQgQePD0yu8B9ZPPoXBsq+FZuvCHuA4ofyeU0Wgld
N/Hdnek2HHZSPCnt7nvgfueRu1uLgRMbB9neuDUukwwKrp1CVIjaY6dv0inQl/ogeRMLPpc24YF7
5Z6E/hGuQ3PkhraQOGx4kCPDkCE8Y+JZWZpwMBAdWGjKRRDqYL1t+6znsC6EHdS7Dl7rDkCIxpmo
FYLAf+Qu0/KiwJZD99LCLzBaEenW8cjE56ZNMRtGL5ZqeCSsM3pGm/TQBcldUSrAbeIlMdIrkxvI
XBdVOI9K74ndKXDOgrPWTN2900q54QRc5M343HohCi1DcaGMxaHRuntGl2hr6nhUi+7RthD7apof
Ki632QhKmOcIfX48HYst56eJtAojpw+deWgYV2lgOstk7JR5YllHYTjtEvOi3A0Zzl9IbUA8ogO2
vGvIzQsH1V0GCHJGQ3Ig8htYvkoWrBS0epNhbDxM0omo9L03aHsRKcsKQ86llnWnSq+qA/b4k5c6
5V0XYwY1Ej76kF869mjh4LNIetZgcsY0w4mZ9M0uVqi6GkgL4r1DPAj6ZmuyaKmKBBisSo+IPqVF
AyhI7ML8RWM4H31pdNyNygN5CB7P7D/C1pXLVG2IzdOgZHvlZQml9KOogrW062siueecPDls7Gqn
BL0z13Ma34Vj8HYx7Am6xTZxBRGlEd0uVQUqJwGvXWeMNz0LjGsL5fCQqupdozFrNVNxUQp7vHDJ
ye54Cj/bWk6rUmcuA8SvNQJTjxSmrRsTn5ew3Hg9OcYgJ9A4YgTNONMzdUFrBWC4JDv2qr5rJLcH
nBRLaXLr8E3YzmP8TJbuzvSLFywOU2EatN2+vXTDqiV/oIG4zMkwYB7l5+OshrFVsLIRSscP/YSs
RnGd6J+7BqdYCrsb0d4taS0leUhjNkCHtl79H5tm/i212N5btniqn5ZpHdTDZfNWDldv+L/q6nd/
96e/vciClEax/9wXffuF/ubXz0cNhzjYFym49/f1/qa/9TLxE5+teX0jryY+aBrd1brJIDTOQEp/
/nPV/uA4utR0gZvp/b+f/qSn4/NLR+DbH+7zofz213zxzl+yhpAYPwIvyFKmuO8/le3rb3+DE+zX
ffafvcJPPrtk4qub7P6mju7pvy8PgfNBxxoosTH9D332p9ckoJSyqsvgpf7iswMjNdDRf90B+NnL
/OkA6M4H23Ck4Ikj3v/78hyQAr6pEI5QP/+t+HzAf3KN/DedAz/7AD85B6bjYP7wvn52cf41F4Hk
IhCOpRuwV6f/vjwOqvVBwrGwHEEElKvtf9UBEJIQKqDY77sLqB+kJLDKeObzAeAn/ZObgZQfnOk8
sAz5x7/+33Yc3k8E8b3HgTsC/bWaJX92KzA+aNwIiPp+PtK/6gz4FV/0x0cKFWHx63K6twVv1dee
Ob/0BT/eSf/87392q/ziCyfq8ufv/flamn7/uy+usveT/Cd/+eNJ//59fvjnP3zAP//WX3yvHz/V
j3+4Cd7Kp/LFH97/YvjhbZ6eEp5Gh+b5DSNY8Pblze7Hc/xP7+e3v/ni3f7kx/6tlz/jtPmFV+fK
/t5XB0EdPZX508ufvf/3m/VEoX5/eH0Vef3Hy/db7/8P/9IFv//nGuYubvavf5f/gs9xfPrDP2Cm
+sqR+vGh892f4+///d9ex69/gMmp9d2HKf79P/3C8WG99L0vv2D3m/3hX3/5e3Dv+N7vwYXQfPUT
YDb7/le/D97i6Bd/xO/P0+/9APsmfOqqKFO+5crjZvq93+f4NGZd8PbVa44b+fd/g78Elv/Oc/X+
qUyCP/zjdKSSp8n2/7WrwpwWHt97pC6+YY9kIfm9L/+rbZjfPGBfe6T8ccH15w+aH3cTX/tnXz5F
p694id+eyt/9BwAAAP//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4EAAB-B652-4FCF-B336-77D90F399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1DF4C3-898C-4C0F-91A1-C25FBF63C91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Razumevanje podatkov</a:t>
          </a:r>
        </a:p>
      </dgm:t>
    </dgm:pt>
    <dgm:pt modelId="{B2BDD02F-E002-4ADD-BC2A-9FA7A3F33C0B}" type="par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8C3195-2B75-4381-A5DF-0C85950B1820}" type="sib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509486-47CC-4988-93A4-51D9EC6AD367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Sprejemanje poslovnih odločitev</a:t>
          </a:r>
        </a:p>
      </dgm:t>
    </dgm:pt>
    <dgm:pt modelId="{00208AD0-B308-475D-B62B-A6A210523CC6}" type="par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2F5FD8-CD1C-4179-AE32-C80BDCBE0374}" type="sib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61D3B5-4AEA-4086-97BA-CD4999DBE02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Podpora pri analizi podatkov</a:t>
          </a:r>
        </a:p>
      </dgm:t>
    </dgm:pt>
    <dgm:pt modelId="{7B16BD49-6F5F-4725-A4DB-D847F966B703}" type="par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E7D54-7129-40FC-9EC1-5B0F51B19734}" type="sib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F728C3-9777-4521-B8DC-2B9CC380115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Pridobivanje znanja o poslovanju</a:t>
          </a:r>
        </a:p>
      </dgm:t>
    </dgm:pt>
    <dgm:pt modelId="{2E0712BA-D163-4CD6-B036-7E62ADA2665D}" type="par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CC508C-EDDA-4F20-A04B-AD41AB0637C4}" type="sib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8CA87D-9608-4799-B471-76D4618572E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Izvajanje predvidevanj</a:t>
          </a:r>
        </a:p>
      </dgm:t>
    </dgm:pt>
    <dgm:pt modelId="{46B8CA20-7F73-44B7-AED3-3F494A190206}" type="parTrans" cxnId="{D535544A-852C-4907-B9DB-2740E2C5DC7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1D5FB7-4D53-4D7B-AD4F-42A0C822EC59}" type="sibTrans" cxnId="{D535544A-852C-4907-B9DB-2740E2C5DC7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895858-13B1-4951-9653-371F9A1E45F7}" type="pres">
      <dgm:prSet presAssocID="{2744EAAB-B652-4FCF-B336-77D90F3991C1}" presName="diagram" presStyleCnt="0">
        <dgm:presLayoutVars>
          <dgm:dir/>
          <dgm:resizeHandles val="exact"/>
        </dgm:presLayoutVars>
      </dgm:prSet>
      <dgm:spPr/>
    </dgm:pt>
    <dgm:pt modelId="{82D6D039-AA73-432B-AA8C-B3C0B9388D24}" type="pres">
      <dgm:prSet presAssocID="{2B1DF4C3-898C-4C0F-91A1-C25FBF63C916}" presName="node" presStyleLbl="node1" presStyleIdx="0" presStyleCnt="5">
        <dgm:presLayoutVars>
          <dgm:bulletEnabled val="1"/>
        </dgm:presLayoutVars>
      </dgm:prSet>
      <dgm:spPr/>
    </dgm:pt>
    <dgm:pt modelId="{55B0095D-2E64-406D-94EB-D476A61EE199}" type="pres">
      <dgm:prSet presAssocID="{D48C3195-2B75-4381-A5DF-0C85950B1820}" presName="sibTrans" presStyleCnt="0"/>
      <dgm:spPr/>
    </dgm:pt>
    <dgm:pt modelId="{35151C97-9E20-4087-930C-FD32C3A65AF7}" type="pres">
      <dgm:prSet presAssocID="{AA8CA87D-9608-4799-B471-76D4618572E0}" presName="node" presStyleLbl="node1" presStyleIdx="1" presStyleCnt="5">
        <dgm:presLayoutVars>
          <dgm:bulletEnabled val="1"/>
        </dgm:presLayoutVars>
      </dgm:prSet>
      <dgm:spPr/>
    </dgm:pt>
    <dgm:pt modelId="{FD5C1E30-4142-448F-86E7-B3FE108B5FE7}" type="pres">
      <dgm:prSet presAssocID="{961D5FB7-4D53-4D7B-AD4F-42A0C822EC59}" presName="sibTrans" presStyleCnt="0"/>
      <dgm:spPr/>
    </dgm:pt>
    <dgm:pt modelId="{E558D0CF-3350-40E4-9987-AA37972A5BEC}" type="pres">
      <dgm:prSet presAssocID="{78509486-47CC-4988-93A4-51D9EC6AD367}" presName="node" presStyleLbl="node1" presStyleIdx="2" presStyleCnt="5">
        <dgm:presLayoutVars>
          <dgm:bulletEnabled val="1"/>
        </dgm:presLayoutVars>
      </dgm:prSet>
      <dgm:spPr/>
    </dgm:pt>
    <dgm:pt modelId="{D3FCE1EE-2709-439B-BE7A-DA7511F42E5A}" type="pres">
      <dgm:prSet presAssocID="{BA2F5FD8-CD1C-4179-AE32-C80BDCBE0374}" presName="sibTrans" presStyleCnt="0"/>
      <dgm:spPr/>
    </dgm:pt>
    <dgm:pt modelId="{0F6F5F9D-8C7F-475A-87B3-EC6B2D6B8189}" type="pres">
      <dgm:prSet presAssocID="{CE61D3B5-4AEA-4086-97BA-CD4999DBE026}" presName="node" presStyleLbl="node1" presStyleIdx="3" presStyleCnt="5">
        <dgm:presLayoutVars>
          <dgm:bulletEnabled val="1"/>
        </dgm:presLayoutVars>
      </dgm:prSet>
      <dgm:spPr/>
    </dgm:pt>
    <dgm:pt modelId="{DC5E68F3-0320-4672-B416-28CDB59CC660}" type="pres">
      <dgm:prSet presAssocID="{D02E7D54-7129-40FC-9EC1-5B0F51B19734}" presName="sibTrans" presStyleCnt="0"/>
      <dgm:spPr/>
    </dgm:pt>
    <dgm:pt modelId="{2C2200BB-AD5E-459D-B389-CECC9FB32CEB}" type="pres">
      <dgm:prSet presAssocID="{82F728C3-9777-4521-B8DC-2B9CC3801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0D11F-AA81-4F7E-A9CF-2ACEFCEF9AD2}" srcId="{2744EAAB-B652-4FCF-B336-77D90F3991C1}" destId="{2B1DF4C3-898C-4C0F-91A1-C25FBF63C916}" srcOrd="0" destOrd="0" parTransId="{B2BDD02F-E002-4ADD-BC2A-9FA7A3F33C0B}" sibTransId="{D48C3195-2B75-4381-A5DF-0C85950B1820}"/>
    <dgm:cxn modelId="{E0F24427-F2A5-498D-A987-A1C9EC294621}" type="presOf" srcId="{2B1DF4C3-898C-4C0F-91A1-C25FBF63C916}" destId="{82D6D039-AA73-432B-AA8C-B3C0B9388D24}" srcOrd="0" destOrd="0" presId="urn:microsoft.com/office/officeart/2005/8/layout/default"/>
    <dgm:cxn modelId="{E1A38527-39E8-4ECD-8883-60E32B0B497A}" type="presOf" srcId="{CE61D3B5-4AEA-4086-97BA-CD4999DBE026}" destId="{0F6F5F9D-8C7F-475A-87B3-EC6B2D6B8189}" srcOrd="0" destOrd="0" presId="urn:microsoft.com/office/officeart/2005/8/layout/default"/>
    <dgm:cxn modelId="{F216EF2F-BDC7-45E0-BB93-37B0C430F89A}" type="presOf" srcId="{78509486-47CC-4988-93A4-51D9EC6AD367}" destId="{E558D0CF-3350-40E4-9987-AA37972A5BEC}" srcOrd="0" destOrd="0" presId="urn:microsoft.com/office/officeart/2005/8/layout/default"/>
    <dgm:cxn modelId="{7B618A3E-B65A-49AC-AC90-BB7DAD67A832}" type="presOf" srcId="{AA8CA87D-9608-4799-B471-76D4618572E0}" destId="{35151C97-9E20-4087-930C-FD32C3A65AF7}" srcOrd="0" destOrd="0" presId="urn:microsoft.com/office/officeart/2005/8/layout/default"/>
    <dgm:cxn modelId="{A6594D65-C72A-403E-A0D0-A8D6F6967F48}" type="presOf" srcId="{82F728C3-9777-4521-B8DC-2B9CC3801150}" destId="{2C2200BB-AD5E-459D-B389-CECC9FB32CEB}" srcOrd="0" destOrd="0" presId="urn:microsoft.com/office/officeart/2005/8/layout/default"/>
    <dgm:cxn modelId="{5F2B3A49-99CB-4C35-8CE3-D6B2F73A62ED}" type="presOf" srcId="{2744EAAB-B652-4FCF-B336-77D90F3991C1}" destId="{88895858-13B1-4951-9653-371F9A1E45F7}" srcOrd="0" destOrd="0" presId="urn:microsoft.com/office/officeart/2005/8/layout/default"/>
    <dgm:cxn modelId="{D535544A-852C-4907-B9DB-2740E2C5DC7E}" srcId="{2744EAAB-B652-4FCF-B336-77D90F3991C1}" destId="{AA8CA87D-9608-4799-B471-76D4618572E0}" srcOrd="1" destOrd="0" parTransId="{46B8CA20-7F73-44B7-AED3-3F494A190206}" sibTransId="{961D5FB7-4D53-4D7B-AD4F-42A0C822EC59}"/>
    <dgm:cxn modelId="{FE79B783-72D1-45CC-9E18-87FA3213A286}" srcId="{2744EAAB-B652-4FCF-B336-77D90F3991C1}" destId="{CE61D3B5-4AEA-4086-97BA-CD4999DBE026}" srcOrd="3" destOrd="0" parTransId="{7B16BD49-6F5F-4725-A4DB-D847F966B703}" sibTransId="{D02E7D54-7129-40FC-9EC1-5B0F51B19734}"/>
    <dgm:cxn modelId="{6148ADA9-D9E6-4B18-837C-0544C7FF1B36}" srcId="{2744EAAB-B652-4FCF-B336-77D90F3991C1}" destId="{78509486-47CC-4988-93A4-51D9EC6AD367}" srcOrd="2" destOrd="0" parTransId="{00208AD0-B308-475D-B62B-A6A210523CC6}" sibTransId="{BA2F5FD8-CD1C-4179-AE32-C80BDCBE0374}"/>
    <dgm:cxn modelId="{E68484C3-6A03-47A5-BA77-AFDB0B5D1ACA}" srcId="{2744EAAB-B652-4FCF-B336-77D90F3991C1}" destId="{82F728C3-9777-4521-B8DC-2B9CC3801150}" srcOrd="4" destOrd="0" parTransId="{2E0712BA-D163-4CD6-B036-7E62ADA2665D}" sibTransId="{CDCC508C-EDDA-4F20-A04B-AD41AB0637C4}"/>
    <dgm:cxn modelId="{1C34F2E2-BD2D-4359-B76E-BB2DEDD1AB9C}" type="presParOf" srcId="{88895858-13B1-4951-9653-371F9A1E45F7}" destId="{82D6D039-AA73-432B-AA8C-B3C0B9388D24}" srcOrd="0" destOrd="0" presId="urn:microsoft.com/office/officeart/2005/8/layout/default"/>
    <dgm:cxn modelId="{661596CE-AE99-4E2F-9C90-83476BB177B6}" type="presParOf" srcId="{88895858-13B1-4951-9653-371F9A1E45F7}" destId="{55B0095D-2E64-406D-94EB-D476A61EE199}" srcOrd="1" destOrd="0" presId="urn:microsoft.com/office/officeart/2005/8/layout/default"/>
    <dgm:cxn modelId="{EEEDBE92-56A6-4F9F-8CF5-C9EC992FB90F}" type="presParOf" srcId="{88895858-13B1-4951-9653-371F9A1E45F7}" destId="{35151C97-9E20-4087-930C-FD32C3A65AF7}" srcOrd="2" destOrd="0" presId="urn:microsoft.com/office/officeart/2005/8/layout/default"/>
    <dgm:cxn modelId="{064A1F8D-EDFA-488A-B7D5-BC3E5167B682}" type="presParOf" srcId="{88895858-13B1-4951-9653-371F9A1E45F7}" destId="{FD5C1E30-4142-448F-86E7-B3FE108B5FE7}" srcOrd="3" destOrd="0" presId="urn:microsoft.com/office/officeart/2005/8/layout/default"/>
    <dgm:cxn modelId="{82796D5A-B283-48DE-A4E2-64556CBAB0C2}" type="presParOf" srcId="{88895858-13B1-4951-9653-371F9A1E45F7}" destId="{E558D0CF-3350-40E4-9987-AA37972A5BEC}" srcOrd="4" destOrd="0" presId="urn:microsoft.com/office/officeart/2005/8/layout/default"/>
    <dgm:cxn modelId="{99C4BA0E-A678-4464-BC2A-FAA714034441}" type="presParOf" srcId="{88895858-13B1-4951-9653-371F9A1E45F7}" destId="{D3FCE1EE-2709-439B-BE7A-DA7511F42E5A}" srcOrd="5" destOrd="0" presId="urn:microsoft.com/office/officeart/2005/8/layout/default"/>
    <dgm:cxn modelId="{2287AA3C-FC70-4883-AB43-57095F78F4DA}" type="presParOf" srcId="{88895858-13B1-4951-9653-371F9A1E45F7}" destId="{0F6F5F9D-8C7F-475A-87B3-EC6B2D6B8189}" srcOrd="6" destOrd="0" presId="urn:microsoft.com/office/officeart/2005/8/layout/default"/>
    <dgm:cxn modelId="{AB7509C2-D5C4-4DD0-8B55-F458036704E6}" type="presParOf" srcId="{88895858-13B1-4951-9653-371F9A1E45F7}" destId="{DC5E68F3-0320-4672-B416-28CDB59CC660}" srcOrd="7" destOrd="0" presId="urn:microsoft.com/office/officeart/2005/8/layout/default"/>
    <dgm:cxn modelId="{4C1AD702-1909-4471-AEFD-FC214BCFE95A}" type="presParOf" srcId="{88895858-13B1-4951-9653-371F9A1E45F7}" destId="{2C2200BB-AD5E-459D-B389-CECC9FB32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DA8C8E-FCFA-4330-858F-B4258605CBC6}">
      <dgm:prSet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D9E5A0-0E7F-40C3-9CCA-39E357B668EA}" type="parTrans" cxnId="{3EE13B0F-DB3D-4CC8-82BA-492EC1236A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E14DCA-92D9-4422-B40A-E149D899211F}" type="sibTrans" cxnId="{3EE13B0F-DB3D-4CC8-82BA-492EC1236A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475F7C-F310-490F-8F3A-7DA2E47AC8FA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pravilno prikaže časovno mero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9244CF-438F-42A3-9DF8-19C7A50A0405}" type="parTrans" cxnId="{FB53EF77-20FD-4205-BA03-9A37A1808CB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91BC1A-61A6-4DF3-B94E-02DADE404C63}" type="sibTrans" cxnId="{FB53EF77-20FD-4205-BA03-9A37A1808CB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DE93F1-E7DA-44F1-9E9A-3045E8B5AEDD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08F79C-DB62-4333-A5E0-05C2A442FA7B}" type="parTrans" cxnId="{DCC8943E-F43D-493B-B2C5-ABD89136543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C18ACC-E619-42D7-A86E-F945D5877ABC}" type="sibTrans" cxnId="{DCC8943E-F43D-493B-B2C5-ABD89136543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115665-5902-4543-B880-3198D41C74E5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D1F05A-A58E-4065-9B7A-E63BB768CE65}" type="parTrans" cxnId="{33E9E345-6A76-4E9E-AF17-F2CB9C0440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21B533-C501-4135-A600-DEE81A0F18F1}" type="sibTrans" cxnId="{33E9E345-6A76-4E9E-AF17-F2CB9C0440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B08E060-8097-4F8E-8515-E42E80146BB1}" type="pres">
      <dgm:prSet presAssocID="{E4D1F05A-A58E-4065-9B7A-E63BB768CE65}" presName="Name13" presStyleLbl="parChTrans1D2" presStyleIdx="1" presStyleCnt="6"/>
      <dgm:spPr/>
    </dgm:pt>
    <dgm:pt modelId="{2C589EAA-AF60-4A1B-BE95-00C5B715B250}" type="pres">
      <dgm:prSet presAssocID="{5B115665-5902-4543-B880-3198D41C74E5}" presName="childText" presStyleLbl="bgAcc1" presStyleIdx="1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2" presStyleCnt="6"/>
      <dgm:spPr/>
    </dgm:pt>
    <dgm:pt modelId="{B18E92D9-1C60-40FC-9AC8-636CF863322C}" type="pres">
      <dgm:prSet presAssocID="{F54F8A28-F621-415E-91C8-BFE1F33DD094}" presName="childText" presStyleLbl="bgAcc1" presStyleIdx="2" presStyleCnt="6">
        <dgm:presLayoutVars>
          <dgm:bulletEnabled val="1"/>
        </dgm:presLayoutVars>
      </dgm:prSet>
      <dgm:spPr/>
    </dgm:pt>
    <dgm:pt modelId="{67AA458F-4ED5-466C-A4D6-A4E2A588891E}" type="pres">
      <dgm:prSet presAssocID="{DDD9E5A0-0E7F-40C3-9CCA-39E357B668EA}" presName="Name13" presStyleLbl="parChTrans1D2" presStyleIdx="3" presStyleCnt="6"/>
      <dgm:spPr/>
    </dgm:pt>
    <dgm:pt modelId="{BA396316-CD97-43A1-8396-CBD11C082025}" type="pres">
      <dgm:prSet presAssocID="{FEDA8C8E-FCFA-4330-858F-B4258605CBC6}" presName="childText" presStyleLbl="bgAcc1" presStyleIdx="3" presStyleCnt="6">
        <dgm:presLayoutVars>
          <dgm:bulletEnabled val="1"/>
        </dgm:presLayoutVars>
      </dgm:prSet>
      <dgm:spPr/>
    </dgm:pt>
    <dgm:pt modelId="{2F007312-8A8A-43AF-AD3B-4C33937744F7}" type="pres">
      <dgm:prSet presAssocID="{669244CF-438F-42A3-9DF8-19C7A50A0405}" presName="Name13" presStyleLbl="parChTrans1D2" presStyleIdx="4" presStyleCnt="6"/>
      <dgm:spPr/>
    </dgm:pt>
    <dgm:pt modelId="{624E17CC-7173-49E8-AF86-596CC827CC71}" type="pres">
      <dgm:prSet presAssocID="{1E475F7C-F310-490F-8F3A-7DA2E47AC8FA}" presName="childText" presStyleLbl="bgAcc1" presStyleIdx="4" presStyleCnt="6">
        <dgm:presLayoutVars>
          <dgm:bulletEnabled val="1"/>
        </dgm:presLayoutVars>
      </dgm:prSet>
      <dgm:spPr/>
    </dgm:pt>
    <dgm:pt modelId="{C34E9208-CD2F-4E30-94D1-F9979BAD61DC}" type="pres">
      <dgm:prSet presAssocID="{FA08F79C-DB62-4333-A5E0-05C2A442FA7B}" presName="Name13" presStyleLbl="parChTrans1D2" presStyleIdx="5" presStyleCnt="6"/>
      <dgm:spPr/>
    </dgm:pt>
    <dgm:pt modelId="{0BC9D1D8-6D7C-41AB-BB57-5305370189E1}" type="pres">
      <dgm:prSet presAssocID="{25DE93F1-E7DA-44F1-9E9A-3045E8B5AEDD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3EE13B0F-DB3D-4CC8-82BA-492EC1236A6D}" srcId="{4CCB6188-6732-4313-9230-11A5AE6B01FA}" destId="{FEDA8C8E-FCFA-4330-858F-B4258605CBC6}" srcOrd="1" destOrd="0" parTransId="{DDD9E5A0-0E7F-40C3-9CCA-39E357B668EA}" sibTransId="{7BE14DCA-92D9-4422-B40A-E149D899211F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44A6F118-5907-486A-A1D1-EE215F6E680C}" type="presOf" srcId="{FEDA8C8E-FCFA-4330-858F-B4258605CBC6}" destId="{BA396316-CD97-43A1-8396-CBD11C082025}" srcOrd="0" destOrd="0" presId="urn:microsoft.com/office/officeart/2005/8/layout/hierarchy3"/>
    <dgm:cxn modelId="{96C7C324-B5AA-4FDF-B251-8D10CFA7BBB0}" type="presOf" srcId="{25DE93F1-E7DA-44F1-9E9A-3045E8B5AEDD}" destId="{0BC9D1D8-6D7C-41AB-BB57-5305370189E1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DCC8943E-F43D-493B-B2C5-ABD89136543E}" srcId="{4CCB6188-6732-4313-9230-11A5AE6B01FA}" destId="{25DE93F1-E7DA-44F1-9E9A-3045E8B5AEDD}" srcOrd="3" destOrd="0" parTransId="{FA08F79C-DB62-4333-A5E0-05C2A442FA7B}" sibTransId="{95C18ACC-E619-42D7-A86E-F945D5877ABC}"/>
    <dgm:cxn modelId="{5060D75B-DE9A-4C8A-BF65-368F2CB74FE7}" type="presOf" srcId="{E4D1F05A-A58E-4065-9B7A-E63BB768CE65}" destId="{6B08E060-8097-4F8E-8515-E42E80146BB1}" srcOrd="0" destOrd="0" presId="urn:microsoft.com/office/officeart/2005/8/layout/hierarchy3"/>
    <dgm:cxn modelId="{33E9E345-6A76-4E9E-AF17-F2CB9C044093}" srcId="{52334C6C-F07B-405A-8708-A52E2243E85D}" destId="{5B115665-5902-4543-B880-3198D41C74E5}" srcOrd="1" destOrd="0" parTransId="{E4D1F05A-A58E-4065-9B7A-E63BB768CE65}" sibTransId="{BB21B533-C501-4135-A600-DEE81A0F18F1}"/>
    <dgm:cxn modelId="{12F19566-DF74-4B0B-9F8F-14DE94D5D0C4}" type="presOf" srcId="{DDD9E5A0-0E7F-40C3-9CCA-39E357B668EA}" destId="{67AA458F-4ED5-466C-A4D6-A4E2A588891E}" srcOrd="0" destOrd="0" presId="urn:microsoft.com/office/officeart/2005/8/layout/hierarchy3"/>
    <dgm:cxn modelId="{E1F21752-0F1A-4D4D-BB94-8AFA9973FF88}" type="presOf" srcId="{5B115665-5902-4543-B880-3198D41C74E5}" destId="{2C589EAA-AF60-4A1B-BE95-00C5B715B250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FB53EF77-20FD-4205-BA03-9A37A1808CB1}" srcId="{4CCB6188-6732-4313-9230-11A5AE6B01FA}" destId="{1E475F7C-F310-490F-8F3A-7DA2E47AC8FA}" srcOrd="2" destOrd="0" parTransId="{669244CF-438F-42A3-9DF8-19C7A50A0405}" sibTransId="{2391BC1A-61A6-4DF3-B94E-02DADE404C63}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813027A2-4D78-48F5-A00A-8430D6629058}" type="presOf" srcId="{FA08F79C-DB62-4333-A5E0-05C2A442FA7B}" destId="{C34E9208-CD2F-4E30-94D1-F9979BAD61DC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B7EA4BB1-F085-423B-89BC-6FB9C2D00061}" type="presOf" srcId="{1E475F7C-F310-490F-8F3A-7DA2E47AC8FA}" destId="{624E17CC-7173-49E8-AF86-596CC827CC71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B77ADDD-E93A-4F25-AB3D-DCBBAB1D366D}" type="presOf" srcId="{669244CF-438F-42A3-9DF8-19C7A50A0405}" destId="{2F007312-8A8A-43AF-AD3B-4C33937744F7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4A094A91-5EB5-4E50-87AC-5E906DCB58C5}" type="presParOf" srcId="{24550606-3E24-439C-AAC2-7A105F571EFF}" destId="{6B08E060-8097-4F8E-8515-E42E80146BB1}" srcOrd="2" destOrd="0" presId="urn:microsoft.com/office/officeart/2005/8/layout/hierarchy3"/>
    <dgm:cxn modelId="{F48E5AD1-C033-4512-8F0E-C959982578BD}" type="presParOf" srcId="{24550606-3E24-439C-AAC2-7A105F571EFF}" destId="{2C589EAA-AF60-4A1B-BE95-00C5B715B250}" srcOrd="3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BA12930A-E522-49BE-9C32-29ACE53CC7AE}" type="presParOf" srcId="{D6981D6E-27D9-4B52-A537-A2CC752D9141}" destId="{67AA458F-4ED5-466C-A4D6-A4E2A588891E}" srcOrd="2" destOrd="0" presId="urn:microsoft.com/office/officeart/2005/8/layout/hierarchy3"/>
    <dgm:cxn modelId="{375D7961-AC69-4CDF-9D09-87BDDBA8EA03}" type="presParOf" srcId="{D6981D6E-27D9-4B52-A537-A2CC752D9141}" destId="{BA396316-CD97-43A1-8396-CBD11C082025}" srcOrd="3" destOrd="0" presId="urn:microsoft.com/office/officeart/2005/8/layout/hierarchy3"/>
    <dgm:cxn modelId="{44631DD8-18E6-4BC1-AEF8-521B5A1A8A0E}" type="presParOf" srcId="{D6981D6E-27D9-4B52-A537-A2CC752D9141}" destId="{2F007312-8A8A-43AF-AD3B-4C33937744F7}" srcOrd="4" destOrd="0" presId="urn:microsoft.com/office/officeart/2005/8/layout/hierarchy3"/>
    <dgm:cxn modelId="{1328C65A-55EB-42CC-A445-A96937677443}" type="presParOf" srcId="{D6981D6E-27D9-4B52-A537-A2CC752D9141}" destId="{624E17CC-7173-49E8-AF86-596CC827CC71}" srcOrd="5" destOrd="0" presId="urn:microsoft.com/office/officeart/2005/8/layout/hierarchy3"/>
    <dgm:cxn modelId="{8B618897-CF04-4891-8372-C5B584B03054}" type="presParOf" srcId="{D6981D6E-27D9-4B52-A537-A2CC752D9141}" destId="{C34E9208-CD2F-4E30-94D1-F9979BAD61DC}" srcOrd="6" destOrd="0" presId="urn:microsoft.com/office/officeart/2005/8/layout/hierarchy3"/>
    <dgm:cxn modelId="{A3DA3941-5A73-4A67-BAEB-40B064B35C5F}" type="presParOf" srcId="{D6981D6E-27D9-4B52-A537-A2CC752D9141}" destId="{0BC9D1D8-6D7C-41AB-BB57-5305370189E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74412C-ABB6-46DF-8B5B-D7F6B8672B8B}">
      <dgm:prSet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46DEE4-7BD6-4354-9349-127755896260}" type="parTrans" cxnId="{5AFA8E17-898E-49F6-88DB-4FE409BBD21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02511E-F7A5-4BB4-803F-2CD3AAD1E2A2}" type="sibTrans" cxnId="{5AFA8E17-898E-49F6-88DB-4FE409BBD21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8AF1C9-591A-4E02-870D-2FA5179EA67D}">
      <dgm:prSet/>
      <dgm:spPr/>
      <dgm:t>
        <a:bodyPr/>
        <a:lstStyle/>
        <a:p>
          <a:r>
            <a:rPr lang="sl-SI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B65C03-04F7-4795-B004-39D198FE986F}" type="parTrans" cxnId="{014FA0D0-0245-4426-925E-48CD7525081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EC0B2C-7521-4146-8E2F-A505513A6C56}" type="sibTrans" cxnId="{014FA0D0-0245-4426-925E-48CD7525081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ADCA9F-AC2C-4327-8ADE-B83E550E79E7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8F8A28-045B-40FD-954E-DDA9F11ADCFE}" type="parTrans" cxnId="{67D6857F-B119-4EB2-B2CD-86EA43915B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113D99-89A8-4D6B-8998-B838183BA675}" type="sibTrans" cxnId="{67D6857F-B119-4EB2-B2CD-86EA43915B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D3F8F25-D382-4FDD-9AB7-1682EFE69EB1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B03F99-5043-4BF8-9B84-3E82D41AC64D}" type="parTrans" cxnId="{EFD00711-5024-4FB7-B642-54A47F74137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989CBF-89FB-4C96-B98C-E43DF1213024}" type="sibTrans" cxnId="{EFD00711-5024-4FB7-B642-54A47F74137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0CECB7A3-FC04-42F4-81DA-E11E1A84F96B}" type="pres">
      <dgm:prSet presAssocID="{E5B03F99-5043-4BF8-9B84-3E82D41AC64D}" presName="Name13" presStyleLbl="parChTrans1D2" presStyleIdx="1" presStyleCnt="6"/>
      <dgm:spPr/>
    </dgm:pt>
    <dgm:pt modelId="{4E55CD6B-D858-4651-9638-4BA507740D00}" type="pres">
      <dgm:prSet presAssocID="{1D3F8F25-D382-4FDD-9AB7-1682EFE69EB1}" presName="childText" presStyleLbl="bgAcc1" presStyleIdx="1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2" presStyleCnt="6"/>
      <dgm:spPr/>
    </dgm:pt>
    <dgm:pt modelId="{B18E92D9-1C60-40FC-9AC8-636CF863322C}" type="pres">
      <dgm:prSet presAssocID="{F54F8A28-F621-415E-91C8-BFE1F33DD094}" presName="childText" presStyleLbl="bgAcc1" presStyleIdx="2" presStyleCnt="6">
        <dgm:presLayoutVars>
          <dgm:bulletEnabled val="1"/>
        </dgm:presLayoutVars>
      </dgm:prSet>
      <dgm:spPr/>
    </dgm:pt>
    <dgm:pt modelId="{E145FEDF-FD0C-405B-8162-4CCD6D6AE04F}" type="pres">
      <dgm:prSet presAssocID="{1546DEE4-7BD6-4354-9349-127755896260}" presName="Name13" presStyleLbl="parChTrans1D2" presStyleIdx="3" presStyleCnt="6"/>
      <dgm:spPr/>
    </dgm:pt>
    <dgm:pt modelId="{55D6E63D-339A-4D75-AEA1-9183ADE2A01D}" type="pres">
      <dgm:prSet presAssocID="{EC74412C-ABB6-46DF-8B5B-D7F6B8672B8B}" presName="childText" presStyleLbl="bgAcc1" presStyleIdx="3" presStyleCnt="6">
        <dgm:presLayoutVars>
          <dgm:bulletEnabled val="1"/>
        </dgm:presLayoutVars>
      </dgm:prSet>
      <dgm:spPr/>
    </dgm:pt>
    <dgm:pt modelId="{65F716D0-1765-4F60-98E9-AE0C704A8170}" type="pres">
      <dgm:prSet presAssocID="{0DB65C03-04F7-4795-B004-39D198FE986F}" presName="Name13" presStyleLbl="parChTrans1D2" presStyleIdx="4" presStyleCnt="6"/>
      <dgm:spPr/>
    </dgm:pt>
    <dgm:pt modelId="{CEAF1B56-0954-4712-A6CF-D608E18B7471}" type="pres">
      <dgm:prSet presAssocID="{558AF1C9-591A-4E02-870D-2FA5179EA67D}" presName="childText" presStyleLbl="bgAcc1" presStyleIdx="4" presStyleCnt="6">
        <dgm:presLayoutVars>
          <dgm:bulletEnabled val="1"/>
        </dgm:presLayoutVars>
      </dgm:prSet>
      <dgm:spPr/>
    </dgm:pt>
    <dgm:pt modelId="{835B8656-95AF-4618-B0CF-7485BF82072A}" type="pres">
      <dgm:prSet presAssocID="{648F8A28-045B-40FD-954E-DDA9F11ADCFE}" presName="Name13" presStyleLbl="parChTrans1D2" presStyleIdx="5" presStyleCnt="6"/>
      <dgm:spPr/>
    </dgm:pt>
    <dgm:pt modelId="{4292F47D-BF2F-40F5-AE8C-D9C3963A8A98}" type="pres">
      <dgm:prSet presAssocID="{14ADCA9F-AC2C-4327-8ADE-B83E550E79E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638D3007-84D5-48BF-96D8-8C10777B39E3}" type="presOf" srcId="{1546DEE4-7BD6-4354-9349-127755896260}" destId="{E145FEDF-FD0C-405B-8162-4CCD6D6AE04F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EFD00711-5024-4FB7-B642-54A47F741379}" srcId="{52334C6C-F07B-405A-8708-A52E2243E85D}" destId="{1D3F8F25-D382-4FDD-9AB7-1682EFE69EB1}" srcOrd="1" destOrd="0" parTransId="{E5B03F99-5043-4BF8-9B84-3E82D41AC64D}" sibTransId="{3E989CBF-89FB-4C96-B98C-E43DF1213024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5AFA8E17-898E-49F6-88DB-4FE409BBD21A}" srcId="{4CCB6188-6732-4313-9230-11A5AE6B01FA}" destId="{EC74412C-ABB6-46DF-8B5B-D7F6B8672B8B}" srcOrd="1" destOrd="0" parTransId="{1546DEE4-7BD6-4354-9349-127755896260}" sibTransId="{7C02511E-F7A5-4BB4-803F-2CD3AAD1E2A2}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FD3D7868-DBF0-4731-BE3D-19A5806D8BE7}" type="presOf" srcId="{648F8A28-045B-40FD-954E-DDA9F11ADCFE}" destId="{835B8656-95AF-4618-B0CF-7485BF82072A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B7C9D58-5FED-4714-8B70-9717B30E0360}" type="presOf" srcId="{14ADCA9F-AC2C-4327-8ADE-B83E550E79E7}" destId="{4292F47D-BF2F-40F5-AE8C-D9C3963A8A98}" srcOrd="0" destOrd="0" presId="urn:microsoft.com/office/officeart/2005/8/layout/hierarchy3"/>
    <dgm:cxn modelId="{67D6857F-B119-4EB2-B2CD-86EA43915B7D}" srcId="{4CCB6188-6732-4313-9230-11A5AE6B01FA}" destId="{14ADCA9F-AC2C-4327-8ADE-B83E550E79E7}" srcOrd="3" destOrd="0" parTransId="{648F8A28-045B-40FD-954E-DDA9F11ADCFE}" sibTransId="{0D113D99-89A8-4D6B-8998-B838183BA675}"/>
    <dgm:cxn modelId="{7BBD7984-EA92-41A0-A564-9616FAB0C7A9}" type="presOf" srcId="{0DB65C03-04F7-4795-B004-39D198FE986F}" destId="{65F716D0-1765-4F60-98E9-AE0C704A8170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50A81298-86F1-4A6B-B85E-D1E1124EDDB0}" type="presOf" srcId="{1D3F8F25-D382-4FDD-9AB7-1682EFE69EB1}" destId="{4E55CD6B-D858-4651-9638-4BA507740D00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5D271EB0-8A6A-4C54-88B8-73C3FD90227F}" type="presOf" srcId="{558AF1C9-591A-4E02-870D-2FA5179EA67D}" destId="{CEAF1B56-0954-4712-A6CF-D608E18B7471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014FA0D0-0245-4426-925E-48CD7525081C}" srcId="{4CCB6188-6732-4313-9230-11A5AE6B01FA}" destId="{558AF1C9-591A-4E02-870D-2FA5179EA67D}" srcOrd="2" destOrd="0" parTransId="{0DB65C03-04F7-4795-B004-39D198FE986F}" sibTransId="{30EC0B2C-7521-4146-8E2F-A505513A6C56}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8163AEDB-44C7-4F98-A7BB-873B678FB37F}" type="presOf" srcId="{EC74412C-ABB6-46DF-8B5B-D7F6B8672B8B}" destId="{55D6E63D-339A-4D75-AEA1-9183ADE2A01D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125A4E4-088E-4340-BBAE-7C1082851450}" type="presOf" srcId="{E5B03F99-5043-4BF8-9B84-3E82D41AC64D}" destId="{0CECB7A3-FC04-42F4-81DA-E11E1A84F96B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3CF9D1FE-64F5-46A9-9ACD-41D6939A6A72}" type="presParOf" srcId="{24550606-3E24-439C-AAC2-7A105F571EFF}" destId="{0CECB7A3-FC04-42F4-81DA-E11E1A84F96B}" srcOrd="2" destOrd="0" presId="urn:microsoft.com/office/officeart/2005/8/layout/hierarchy3"/>
    <dgm:cxn modelId="{29FE8A2A-F783-418B-AFEA-C02514FAAC56}" type="presParOf" srcId="{24550606-3E24-439C-AAC2-7A105F571EFF}" destId="{4E55CD6B-D858-4651-9638-4BA507740D00}" srcOrd="3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FB3FEBA0-6E42-4F5D-A4E9-6E6530B209CF}" type="presParOf" srcId="{D6981D6E-27D9-4B52-A537-A2CC752D9141}" destId="{E145FEDF-FD0C-405B-8162-4CCD6D6AE04F}" srcOrd="2" destOrd="0" presId="urn:microsoft.com/office/officeart/2005/8/layout/hierarchy3"/>
    <dgm:cxn modelId="{CFDB0E0B-C001-4D3A-88AD-427169A4844F}" type="presParOf" srcId="{D6981D6E-27D9-4B52-A537-A2CC752D9141}" destId="{55D6E63D-339A-4D75-AEA1-9183ADE2A01D}" srcOrd="3" destOrd="0" presId="urn:microsoft.com/office/officeart/2005/8/layout/hierarchy3"/>
    <dgm:cxn modelId="{7050ECE3-EDAF-4CF4-A9D4-7DE7D4EC3049}" type="presParOf" srcId="{D6981D6E-27D9-4B52-A537-A2CC752D9141}" destId="{65F716D0-1765-4F60-98E9-AE0C704A8170}" srcOrd="4" destOrd="0" presId="urn:microsoft.com/office/officeart/2005/8/layout/hierarchy3"/>
    <dgm:cxn modelId="{E55C162A-9170-4053-8CD9-8BD370061F15}" type="presParOf" srcId="{D6981D6E-27D9-4B52-A537-A2CC752D9141}" destId="{CEAF1B56-0954-4712-A6CF-D608E18B7471}" srcOrd="5" destOrd="0" presId="urn:microsoft.com/office/officeart/2005/8/layout/hierarchy3"/>
    <dgm:cxn modelId="{454DD042-BAED-4892-BB75-8D9B279FF324}" type="presParOf" srcId="{D6981D6E-27D9-4B52-A537-A2CC752D9141}" destId="{835B8656-95AF-4618-B0CF-7485BF82072A}" srcOrd="6" destOrd="0" presId="urn:microsoft.com/office/officeart/2005/8/layout/hierarchy3"/>
    <dgm:cxn modelId="{902D2010-FA1B-42FF-8B83-C8DBFB75482A}" type="presParOf" srcId="{D6981D6E-27D9-4B52-A537-A2CC752D9141}" destId="{4292F47D-BF2F-40F5-AE8C-D9C3963A8A9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6CA41D-0D62-4EDC-89BB-C9ABEB457716}">
      <dgm:prSet/>
      <dgm:spPr/>
      <dgm:t>
        <a:bodyPr/>
        <a:lstStyle/>
        <a:p>
          <a:r>
            <a:rPr lang="sl-SI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CCAA7C-1079-413F-B108-C4D35BF75FA8}" type="parTrans" cxnId="{CBF2423C-92AA-4525-8DFD-762BA1660F7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5CFA0A9-E8AD-4DF7-9320-1ED1EC9E88F7}" type="sibTrans" cxnId="{CBF2423C-92AA-4525-8DFD-762BA1660F7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E6798A-5653-4D7A-9349-B8EE32978BEA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9C8223-4D1D-48BC-A957-863B38A1DEE4}" type="parTrans" cxnId="{00512A6A-F552-41A3-A4C0-5534E53DDF9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1874EE-A687-4C87-9EA6-EA98594C2F31}" type="sibTrans" cxnId="{00512A6A-F552-41A3-A4C0-5534E53DDF9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9847DF-7828-4CDF-BBEC-43FF301FD7D1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08DB90-8B05-47AB-AF68-572852EA7B14}" type="parTrans" cxnId="{932F1F7C-4A3F-4FA6-A0EB-F4BCC09D5BA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56E8904-DBBE-40B9-B7C0-ACC66770A89F}" type="sibTrans" cxnId="{932F1F7C-4A3F-4FA6-A0EB-F4BCC09D5BA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59A1BE-C3B4-4F4B-A592-F47D4FFBC3DC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0C78CF-5933-41C0-875E-26E92C9A7336}" type="parTrans" cxnId="{1C41AF6D-9552-4B57-BE84-7FC92B61A5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8436C1-B900-495A-A568-2246C499BE87}" type="sibTrans" cxnId="{1C41AF6D-9552-4B57-BE84-7FC92B61A5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0937762D-6734-4B35-9323-E1E85F7BB3CB}" type="pres">
      <dgm:prSet presAssocID="{8408DB90-8B05-47AB-AF68-572852EA7B14}" presName="Name13" presStyleLbl="parChTrans1D2" presStyleIdx="1" presStyleCnt="6"/>
      <dgm:spPr/>
    </dgm:pt>
    <dgm:pt modelId="{39FAC814-2908-4A55-9F8C-0F730D84CEF2}" type="pres">
      <dgm:prSet presAssocID="{F29847DF-7828-4CDF-BBEC-43FF301FD7D1}" presName="childText" presStyleLbl="bgAcc1" presStyleIdx="1" presStyleCnt="6">
        <dgm:presLayoutVars>
          <dgm:bulletEnabled val="1"/>
        </dgm:presLayoutVars>
      </dgm:prSet>
      <dgm:spPr/>
    </dgm:pt>
    <dgm:pt modelId="{66D3BEFB-B8A5-402C-BB7C-63FA9D419FBA}" type="pres">
      <dgm:prSet presAssocID="{870C78CF-5933-41C0-875E-26E92C9A7336}" presName="Name13" presStyleLbl="parChTrans1D2" presStyleIdx="2" presStyleCnt="6"/>
      <dgm:spPr/>
    </dgm:pt>
    <dgm:pt modelId="{58B853AE-B466-416C-892E-6F570D50F260}" type="pres">
      <dgm:prSet presAssocID="{CD59A1BE-C3B4-4F4B-A592-F47D4FFBC3DC}" presName="childText" presStyleLbl="bgAcc1" presStyleIdx="2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3" presStyleCnt="6"/>
      <dgm:spPr/>
    </dgm:pt>
    <dgm:pt modelId="{B18E92D9-1C60-40FC-9AC8-636CF863322C}" type="pres">
      <dgm:prSet presAssocID="{F54F8A28-F621-415E-91C8-BFE1F33DD094}" presName="childText" presStyleLbl="bgAcc1" presStyleIdx="3" presStyleCnt="6">
        <dgm:presLayoutVars>
          <dgm:bulletEnabled val="1"/>
        </dgm:presLayoutVars>
      </dgm:prSet>
      <dgm:spPr/>
    </dgm:pt>
    <dgm:pt modelId="{8A0DFF3E-7E46-4630-BF1F-B53DB76DC47C}" type="pres">
      <dgm:prSet presAssocID="{E1CCAA7C-1079-413F-B108-C4D35BF75FA8}" presName="Name13" presStyleLbl="parChTrans1D2" presStyleIdx="4" presStyleCnt="6"/>
      <dgm:spPr/>
    </dgm:pt>
    <dgm:pt modelId="{A67B48F1-DF1F-481C-A467-86BF1BF0FB23}" type="pres">
      <dgm:prSet presAssocID="{176CA41D-0D62-4EDC-89BB-C9ABEB457716}" presName="childText" presStyleLbl="bgAcc1" presStyleIdx="4" presStyleCnt="6">
        <dgm:presLayoutVars>
          <dgm:bulletEnabled val="1"/>
        </dgm:presLayoutVars>
      </dgm:prSet>
      <dgm:spPr/>
    </dgm:pt>
    <dgm:pt modelId="{850E2620-7EE0-4751-AD48-C2DF9EB0B9A6}" type="pres">
      <dgm:prSet presAssocID="{119C8223-4D1D-48BC-A957-863B38A1DEE4}" presName="Name13" presStyleLbl="parChTrans1D2" presStyleIdx="5" presStyleCnt="6"/>
      <dgm:spPr/>
    </dgm:pt>
    <dgm:pt modelId="{CEF4196F-0E75-4C44-857C-DA10C3DF3BEC}" type="pres">
      <dgm:prSet presAssocID="{86E6798A-5653-4D7A-9349-B8EE32978BEA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CBF2423C-92AA-4525-8DFD-762BA1660F7B}" srcId="{4CCB6188-6732-4313-9230-11A5AE6B01FA}" destId="{176CA41D-0D62-4EDC-89BB-C9ABEB457716}" srcOrd="1" destOrd="0" parTransId="{E1CCAA7C-1079-413F-B108-C4D35BF75FA8}" sibTransId="{35CFA0A9-E8AD-4DF7-9320-1ED1EC9E88F7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F37B023E-185F-48AF-A821-B3B49695EF7A}" type="presOf" srcId="{E1CCAA7C-1079-413F-B108-C4D35BF75FA8}" destId="{8A0DFF3E-7E46-4630-BF1F-B53DB76DC47C}" srcOrd="0" destOrd="0" presId="urn:microsoft.com/office/officeart/2005/8/layout/hierarchy3"/>
    <dgm:cxn modelId="{E27B2E5C-2751-446D-9CDB-900EFDEC6E25}" type="presOf" srcId="{176CA41D-0D62-4EDC-89BB-C9ABEB457716}" destId="{A67B48F1-DF1F-481C-A467-86BF1BF0FB23}" srcOrd="0" destOrd="0" presId="urn:microsoft.com/office/officeart/2005/8/layout/hierarchy3"/>
    <dgm:cxn modelId="{00512A6A-F552-41A3-A4C0-5534E53DDF9D}" srcId="{4CCB6188-6732-4313-9230-11A5AE6B01FA}" destId="{86E6798A-5653-4D7A-9349-B8EE32978BEA}" srcOrd="2" destOrd="0" parTransId="{119C8223-4D1D-48BC-A957-863B38A1DEE4}" sibTransId="{B01874EE-A687-4C87-9EA6-EA98594C2F31}"/>
    <dgm:cxn modelId="{1C41AF6D-9552-4B57-BE84-7FC92B61A586}" srcId="{52334C6C-F07B-405A-8708-A52E2243E85D}" destId="{CD59A1BE-C3B4-4F4B-A592-F47D4FFBC3DC}" srcOrd="2" destOrd="0" parTransId="{870C78CF-5933-41C0-875E-26E92C9A7336}" sibTransId="{0C8436C1-B900-495A-A568-2246C499BE87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932F1F7C-4A3F-4FA6-A0EB-F4BCC09D5BAC}" srcId="{52334C6C-F07B-405A-8708-A52E2243E85D}" destId="{F29847DF-7828-4CDF-BBEC-43FF301FD7D1}" srcOrd="1" destOrd="0" parTransId="{8408DB90-8B05-47AB-AF68-572852EA7B14}" sibTransId="{856E8904-DBBE-40B9-B7C0-ACC66770A89F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52358897-2E0C-445A-8AB0-5AC282E759B3}" type="presOf" srcId="{119C8223-4D1D-48BC-A957-863B38A1DEE4}" destId="{850E2620-7EE0-4751-AD48-C2DF9EB0B9A6}" srcOrd="0" destOrd="0" presId="urn:microsoft.com/office/officeart/2005/8/layout/hierarchy3"/>
    <dgm:cxn modelId="{8489D0A7-578F-4135-A576-5C1CDDC89F62}" type="presOf" srcId="{870C78CF-5933-41C0-875E-26E92C9A7336}" destId="{66D3BEFB-B8A5-402C-BB7C-63FA9D419FB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FDE593C6-21F5-4292-9D22-DCC52191610E}" type="presOf" srcId="{CD59A1BE-C3B4-4F4B-A592-F47D4FFBC3DC}" destId="{58B853AE-B466-416C-892E-6F570D50F260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51D6BDD9-DB1A-45B1-BC51-6F252261E2C9}" type="presOf" srcId="{F29847DF-7828-4CDF-BBEC-43FF301FD7D1}" destId="{39FAC814-2908-4A55-9F8C-0F730D84CEF2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7856BEEC-E49A-40BC-8A99-199394503046}" type="presOf" srcId="{8408DB90-8B05-47AB-AF68-572852EA7B14}" destId="{0937762D-6734-4B35-9323-E1E85F7BB3CB}" srcOrd="0" destOrd="0" presId="urn:microsoft.com/office/officeart/2005/8/layout/hierarchy3"/>
    <dgm:cxn modelId="{D7071DFB-4D7B-46DE-9E82-332A0BDF9ACF}" type="presOf" srcId="{86E6798A-5653-4D7A-9349-B8EE32978BEA}" destId="{CEF4196F-0E75-4C44-857C-DA10C3DF3BEC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1A2FC48-F66B-456E-BF0F-A7F46BBA3F16}" type="presParOf" srcId="{24550606-3E24-439C-AAC2-7A105F571EFF}" destId="{0937762D-6734-4B35-9323-E1E85F7BB3CB}" srcOrd="2" destOrd="0" presId="urn:microsoft.com/office/officeart/2005/8/layout/hierarchy3"/>
    <dgm:cxn modelId="{93D5BF7F-5B65-4509-B733-6925289856E5}" type="presParOf" srcId="{24550606-3E24-439C-AAC2-7A105F571EFF}" destId="{39FAC814-2908-4A55-9F8C-0F730D84CEF2}" srcOrd="3" destOrd="0" presId="urn:microsoft.com/office/officeart/2005/8/layout/hierarchy3"/>
    <dgm:cxn modelId="{2A15A61A-F2DD-48E6-9E90-5609F11873BD}" type="presParOf" srcId="{24550606-3E24-439C-AAC2-7A105F571EFF}" destId="{66D3BEFB-B8A5-402C-BB7C-63FA9D419FBA}" srcOrd="4" destOrd="0" presId="urn:microsoft.com/office/officeart/2005/8/layout/hierarchy3"/>
    <dgm:cxn modelId="{CA2AF507-F454-4216-B41B-0674B8EAA640}" type="presParOf" srcId="{24550606-3E24-439C-AAC2-7A105F571EFF}" destId="{58B853AE-B466-416C-892E-6F570D50F260}" srcOrd="5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78795232-D14B-46AD-8417-BE8B927B5FDA}" type="presParOf" srcId="{D6981D6E-27D9-4B52-A537-A2CC752D9141}" destId="{8A0DFF3E-7E46-4630-BF1F-B53DB76DC47C}" srcOrd="2" destOrd="0" presId="urn:microsoft.com/office/officeart/2005/8/layout/hierarchy3"/>
    <dgm:cxn modelId="{F56AA330-28FF-4B67-A202-186E966C4B0C}" type="presParOf" srcId="{D6981D6E-27D9-4B52-A537-A2CC752D9141}" destId="{A67B48F1-DF1F-481C-A467-86BF1BF0FB23}" srcOrd="3" destOrd="0" presId="urn:microsoft.com/office/officeart/2005/8/layout/hierarchy3"/>
    <dgm:cxn modelId="{2081FDCF-08E8-49A1-A75E-625F090B79E2}" type="presParOf" srcId="{D6981D6E-27D9-4B52-A537-A2CC752D9141}" destId="{850E2620-7EE0-4751-AD48-C2DF9EB0B9A6}" srcOrd="4" destOrd="0" presId="urn:microsoft.com/office/officeart/2005/8/layout/hierarchy3"/>
    <dgm:cxn modelId="{05DBD321-21F7-4827-9FEC-10C87B12FE76}" type="presParOf" srcId="{D6981D6E-27D9-4B52-A537-A2CC752D9141}" destId="{CEF4196F-0E75-4C44-857C-DA10C3DF3B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92DE4F-0705-4750-BF17-FF62571CE66B}">
      <dgm:prSet/>
      <dgm:spPr/>
      <dgm:t>
        <a:bodyPr/>
        <a:lstStyle/>
        <a:p>
          <a:r>
            <a:rPr lang="sl-SI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690366-8F27-43FD-876A-CA7D97384FA7}" type="parTrans" cxnId="{760AEA55-B28F-4DD4-B4EC-ACCD5662BCC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57F4C8-8E35-4C4E-8520-B9495C637344}" type="sibTrans" cxnId="{760AEA55-B28F-4DD4-B4EC-ACCD5662BCC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7225C7-19D5-4CF8-9E8A-36B31130CE75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7A1C4B-7276-4AC4-8F4B-A197CC58B000}" type="parTrans" cxnId="{FAACCE41-E4D5-41F8-A974-FBA48649299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F39800-87C3-4C46-9C73-C5F5C20936D5}" type="sibTrans" cxnId="{FAACCE41-E4D5-41F8-A974-FBA48649299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1E4D46F-ACC7-4F1E-B14B-42AF142F5967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BB845E-19BF-4F4C-B9C2-27971893AF90}" type="parTrans" cxnId="{DF02E8D2-71C7-4675-AB9B-683DBD69062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6049E0-C416-484E-B8E9-70CC39B0FCE6}" type="sibTrans" cxnId="{DF02E8D2-71C7-4675-AB9B-683DBD69062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AB86B1-3C4D-42A9-93C2-1D5381430E68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CD94BC-D7F4-49E8-837B-C6123444C197}" type="parTrans" cxnId="{BA9AEE34-18B2-4893-BE06-D8DAB1A69C6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230642-8DD0-460D-A9C0-53AC5C504A0B}" type="sibTrans" cxnId="{BA9AEE34-18B2-4893-BE06-D8DAB1A69C6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32A48E-885E-42E2-9A05-77CF3CCCE7FE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454862-D512-43BE-B064-7DFBA6C3B3D9}" type="parTrans" cxnId="{FA6313C5-D4D9-4C48-AF6E-7DB9B55B8E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259FA0-53C9-4665-9AB4-27E9000B302D}" type="sibTrans" cxnId="{FA6313C5-D4D9-4C48-AF6E-7DB9B55B8E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D9EED0BD-3812-4D00-BA59-9D7D8D7206AB}" type="pres">
      <dgm:prSet presAssocID="{60690366-8F27-43FD-876A-CA7D97384FA7}" presName="Name13" presStyleLbl="parChTrans1D2" presStyleIdx="1" presStyleCnt="6"/>
      <dgm:spPr/>
    </dgm:pt>
    <dgm:pt modelId="{A9C603A3-F070-46AB-8EBF-E0B9D57D234E}" type="pres">
      <dgm:prSet presAssocID="{1792DE4F-0705-4750-BF17-FF62571CE66B}" presName="childText" presStyleLbl="bgAcc1" presStyleIdx="1" presStyleCnt="6">
        <dgm:presLayoutVars>
          <dgm:bulletEnabled val="1"/>
        </dgm:presLayoutVars>
      </dgm:prSet>
      <dgm:spPr/>
    </dgm:pt>
    <dgm:pt modelId="{8B146E6C-B263-425A-B9AE-2EF8EB83849B}" type="pres">
      <dgm:prSet presAssocID="{537A1C4B-7276-4AC4-8F4B-A197CC58B000}" presName="Name13" presStyleLbl="parChTrans1D2" presStyleIdx="2" presStyleCnt="6"/>
      <dgm:spPr/>
    </dgm:pt>
    <dgm:pt modelId="{8723266C-A108-4776-8622-0164E0036D91}" type="pres">
      <dgm:prSet presAssocID="{B97225C7-19D5-4CF8-9E8A-36B31130CE75}" presName="childText" presStyleLbl="bgAcc1" presStyleIdx="2" presStyleCnt="6">
        <dgm:presLayoutVars>
          <dgm:bulletEnabled val="1"/>
        </dgm:presLayoutVars>
      </dgm:prSet>
      <dgm:spPr/>
    </dgm:pt>
    <dgm:pt modelId="{8AC9094E-E55C-4B24-B23B-AC458C4AA308}" type="pres">
      <dgm:prSet presAssocID="{29BB845E-19BF-4F4C-B9C2-27971893AF90}" presName="Name13" presStyleLbl="parChTrans1D2" presStyleIdx="3" presStyleCnt="6"/>
      <dgm:spPr/>
    </dgm:pt>
    <dgm:pt modelId="{D6683123-517F-4E06-819B-9772D269C65C}" type="pres">
      <dgm:prSet presAssocID="{91E4D46F-ACC7-4F1E-B14B-42AF142F5967}" presName="childText" presStyleLbl="bgAcc1" presStyleIdx="3" presStyleCnt="6">
        <dgm:presLayoutVars>
          <dgm:bulletEnabled val="1"/>
        </dgm:presLayoutVars>
      </dgm:prSet>
      <dgm:spPr/>
    </dgm:pt>
    <dgm:pt modelId="{361538D8-E62D-4E74-BFA9-3863215A21A5}" type="pres">
      <dgm:prSet presAssocID="{41CD94BC-D7F4-49E8-837B-C6123444C197}" presName="Name13" presStyleLbl="parChTrans1D2" presStyleIdx="4" presStyleCnt="6"/>
      <dgm:spPr/>
    </dgm:pt>
    <dgm:pt modelId="{603F8DCA-92FA-4C8B-ABCE-58399AB0E39D}" type="pres">
      <dgm:prSet presAssocID="{1CAB86B1-3C4D-42A9-93C2-1D5381430E68}" presName="childText" presStyleLbl="bgAcc1" presStyleIdx="4" presStyleCnt="6">
        <dgm:presLayoutVars>
          <dgm:bulletEnabled val="1"/>
        </dgm:presLayoutVars>
      </dgm:prSet>
      <dgm:spPr/>
    </dgm:pt>
    <dgm:pt modelId="{BF158219-876F-4FCC-BDB7-4116AE92315B}" type="pres">
      <dgm:prSet presAssocID="{67454862-D512-43BE-B064-7DFBA6C3B3D9}" presName="Name13" presStyleLbl="parChTrans1D2" presStyleIdx="5" presStyleCnt="6"/>
      <dgm:spPr/>
    </dgm:pt>
    <dgm:pt modelId="{B72E1564-2727-4D54-AFBF-DBE72294BC91}" type="pres">
      <dgm:prSet presAssocID="{F932A48E-885E-42E2-9A05-77CF3CCCE7FE}" presName="childText" presStyleLbl="bgAcc1" presStyleIdx="5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D3060B0F-1E63-47B0-9878-EFB8B4D5A484}" type="presOf" srcId="{91E4D46F-ACC7-4F1E-B14B-42AF142F5967}" destId="{D6683123-517F-4E06-819B-9772D269C65C}" srcOrd="0" destOrd="0" presId="urn:microsoft.com/office/officeart/2005/8/layout/hierarchy3"/>
    <dgm:cxn modelId="{CD7DD512-E232-4162-8BB1-A3D5A0811D19}" type="presOf" srcId="{29BB845E-19BF-4F4C-B9C2-27971893AF90}" destId="{8AC9094E-E55C-4B24-B23B-AC458C4AA308}" srcOrd="0" destOrd="0" presId="urn:microsoft.com/office/officeart/2005/8/layout/hierarchy3"/>
    <dgm:cxn modelId="{86C3CF24-288A-46DD-B724-3B5E9EBC2701}" type="presOf" srcId="{537A1C4B-7276-4AC4-8F4B-A197CC58B000}" destId="{8B146E6C-B263-425A-B9AE-2EF8EB83849B}" srcOrd="0" destOrd="0" presId="urn:microsoft.com/office/officeart/2005/8/layout/hierarchy3"/>
    <dgm:cxn modelId="{637F6225-749F-46F3-8FCA-85830F839D62}" type="presOf" srcId="{1792DE4F-0705-4750-BF17-FF62571CE66B}" destId="{A9C603A3-F070-46AB-8EBF-E0B9D57D234E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BA9AEE34-18B2-4893-BE06-D8DAB1A69C60}" srcId="{52334C6C-F07B-405A-8708-A52E2243E85D}" destId="{1CAB86B1-3C4D-42A9-93C2-1D5381430E68}" srcOrd="4" destOrd="0" parTransId="{41CD94BC-D7F4-49E8-837B-C6123444C197}" sibTransId="{3F230642-8DD0-460D-A9C0-53AC5C504A0B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122D1F5B-4621-49E8-8BC5-E61794B0426E}" type="presOf" srcId="{60690366-8F27-43FD-876A-CA7D97384FA7}" destId="{D9EED0BD-3812-4D00-BA59-9D7D8D7206AB}" srcOrd="0" destOrd="0" presId="urn:microsoft.com/office/officeart/2005/8/layout/hierarchy3"/>
    <dgm:cxn modelId="{FAACCE41-E4D5-41F8-A974-FBA486492996}" srcId="{52334C6C-F07B-405A-8708-A52E2243E85D}" destId="{B97225C7-19D5-4CF8-9E8A-36B31130CE75}" srcOrd="2" destOrd="0" parTransId="{537A1C4B-7276-4AC4-8F4B-A197CC58B000}" sibTransId="{EFF39800-87C3-4C46-9C73-C5F5C20936D5}"/>
    <dgm:cxn modelId="{CC87554C-E072-45AD-9CC5-E31308A50453}" type="presOf" srcId="{67454862-D512-43BE-B064-7DFBA6C3B3D9}" destId="{BF158219-876F-4FCC-BDB7-4116AE92315B}" srcOrd="0" destOrd="0" presId="urn:microsoft.com/office/officeart/2005/8/layout/hierarchy3"/>
    <dgm:cxn modelId="{DBCFD853-69F2-498B-B9D0-E3B0A43198CD}" type="presOf" srcId="{B97225C7-19D5-4CF8-9E8A-36B31130CE75}" destId="{8723266C-A108-4776-8622-0164E0036D91}" srcOrd="0" destOrd="0" presId="urn:microsoft.com/office/officeart/2005/8/layout/hierarchy3"/>
    <dgm:cxn modelId="{7631AB55-705E-405C-9243-176F3F239C32}" type="presOf" srcId="{1CAB86B1-3C4D-42A9-93C2-1D5381430E68}" destId="{603F8DCA-92FA-4C8B-ABCE-58399AB0E39D}" srcOrd="0" destOrd="0" presId="urn:microsoft.com/office/officeart/2005/8/layout/hierarchy3"/>
    <dgm:cxn modelId="{760AEA55-B28F-4DD4-B4EC-ACCD5662BCC6}" srcId="{52334C6C-F07B-405A-8708-A52E2243E85D}" destId="{1792DE4F-0705-4750-BF17-FF62571CE66B}" srcOrd="1" destOrd="0" parTransId="{60690366-8F27-43FD-876A-CA7D97384FA7}" sibTransId="{8D57F4C8-8E35-4C4E-8520-B9495C637344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FD3DDBB5-FE98-4434-928D-38FF6F589577}" type="presOf" srcId="{41CD94BC-D7F4-49E8-837B-C6123444C197}" destId="{361538D8-E62D-4E74-BFA9-3863215A21A5}" srcOrd="0" destOrd="0" presId="urn:microsoft.com/office/officeart/2005/8/layout/hierarchy3"/>
    <dgm:cxn modelId="{FA6313C5-D4D9-4C48-AF6E-7DB9B55B8E6D}" srcId="{52334C6C-F07B-405A-8708-A52E2243E85D}" destId="{F932A48E-885E-42E2-9A05-77CF3CCCE7FE}" srcOrd="5" destOrd="0" parTransId="{67454862-D512-43BE-B064-7DFBA6C3B3D9}" sibTransId="{A1259FA0-53C9-4665-9AB4-27E9000B302D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DF02E8D2-71C7-4675-AB9B-683DBD690629}" srcId="{52334C6C-F07B-405A-8708-A52E2243E85D}" destId="{91E4D46F-ACC7-4F1E-B14B-42AF142F5967}" srcOrd="3" destOrd="0" parTransId="{29BB845E-19BF-4F4C-B9C2-27971893AF90}" sibTransId="{926049E0-C416-484E-B8E9-70CC39B0FCE6}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595B7F9-1C8A-4DE4-BE01-F0DBD8E5FDFF}" type="presOf" srcId="{F932A48E-885E-42E2-9A05-77CF3CCCE7FE}" destId="{B72E1564-2727-4D54-AFBF-DBE72294BC91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2FB56C95-37DF-4B68-B2CC-FF91104A8646}" type="presParOf" srcId="{24550606-3E24-439C-AAC2-7A105F571EFF}" destId="{D9EED0BD-3812-4D00-BA59-9D7D8D7206AB}" srcOrd="2" destOrd="0" presId="urn:microsoft.com/office/officeart/2005/8/layout/hierarchy3"/>
    <dgm:cxn modelId="{2910D9DC-BB01-47F7-B45C-2FBD180B539C}" type="presParOf" srcId="{24550606-3E24-439C-AAC2-7A105F571EFF}" destId="{A9C603A3-F070-46AB-8EBF-E0B9D57D234E}" srcOrd="3" destOrd="0" presId="urn:microsoft.com/office/officeart/2005/8/layout/hierarchy3"/>
    <dgm:cxn modelId="{3DDB4D12-4B10-4D35-B8ED-D2A1A6279A8A}" type="presParOf" srcId="{24550606-3E24-439C-AAC2-7A105F571EFF}" destId="{8B146E6C-B263-425A-B9AE-2EF8EB83849B}" srcOrd="4" destOrd="0" presId="urn:microsoft.com/office/officeart/2005/8/layout/hierarchy3"/>
    <dgm:cxn modelId="{1035370A-3F02-4B51-8C2E-C2AA7D958795}" type="presParOf" srcId="{24550606-3E24-439C-AAC2-7A105F571EFF}" destId="{8723266C-A108-4776-8622-0164E0036D91}" srcOrd="5" destOrd="0" presId="urn:microsoft.com/office/officeart/2005/8/layout/hierarchy3"/>
    <dgm:cxn modelId="{F8790815-0153-4820-BDFD-78E9159BDC2C}" type="presParOf" srcId="{24550606-3E24-439C-AAC2-7A105F571EFF}" destId="{8AC9094E-E55C-4B24-B23B-AC458C4AA308}" srcOrd="6" destOrd="0" presId="urn:microsoft.com/office/officeart/2005/8/layout/hierarchy3"/>
    <dgm:cxn modelId="{47525077-9D9A-4319-9224-8A56B534E9E2}" type="presParOf" srcId="{24550606-3E24-439C-AAC2-7A105F571EFF}" destId="{D6683123-517F-4E06-819B-9772D269C65C}" srcOrd="7" destOrd="0" presId="urn:microsoft.com/office/officeart/2005/8/layout/hierarchy3"/>
    <dgm:cxn modelId="{3FB5AB54-C2BA-43FF-8D20-CA94B8160179}" type="presParOf" srcId="{24550606-3E24-439C-AAC2-7A105F571EFF}" destId="{361538D8-E62D-4E74-BFA9-3863215A21A5}" srcOrd="8" destOrd="0" presId="urn:microsoft.com/office/officeart/2005/8/layout/hierarchy3"/>
    <dgm:cxn modelId="{412939EA-F52C-47E2-9DB6-0515BC83FD47}" type="presParOf" srcId="{24550606-3E24-439C-AAC2-7A105F571EFF}" destId="{603F8DCA-92FA-4C8B-ABCE-58399AB0E39D}" srcOrd="9" destOrd="0" presId="urn:microsoft.com/office/officeart/2005/8/layout/hierarchy3"/>
    <dgm:cxn modelId="{BB563A0A-8EBF-4ED4-8368-A62EFD8FA310}" type="presParOf" srcId="{24550606-3E24-439C-AAC2-7A105F571EFF}" destId="{BF158219-876F-4FCC-BDB7-4116AE92315B}" srcOrd="10" destOrd="0" presId="urn:microsoft.com/office/officeart/2005/8/layout/hierarchy3"/>
    <dgm:cxn modelId="{1551984F-9DA1-40F0-B8C6-2D9213214EF0}" type="presParOf" srcId="{24550606-3E24-439C-AAC2-7A105F571EFF}" destId="{B72E1564-2727-4D54-AFBF-DBE72294BC91}" srcOrd="11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E645764-3CBD-4764-9A15-D57C70C3512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05B39D6-2BD8-4901-8E78-2366700B6BE3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Nadzorna plošča</a:t>
          </a:r>
        </a:p>
      </dgm:t>
    </dgm:pt>
    <dgm:pt modelId="{6728A50D-DFB1-4E14-96AE-22D6CDD7EED9}" type="parTrans" cxnId="{6CB24C22-9050-4143-8BF3-A70B813DFDB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1C3A11-36C1-4300-836F-5C3BD8115449}" type="sibTrans" cxnId="{6CB24C22-9050-4143-8BF3-A70B813DFDB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803643-C01A-422E-93FF-CC33BCB86F5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v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realnem</a:t>
          </a:r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času</a:t>
          </a:r>
        </a:p>
      </dgm:t>
    </dgm:pt>
    <dgm:pt modelId="{56757B60-4552-4747-A820-CC1B2B3298E6}" type="parTrans" cxnId="{0C1ADB3C-178C-48B1-A508-71F41AADCF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9F9C47-2E55-4415-AEF7-7DCA657ABA64}" type="sibTrans" cxnId="{0C1ADB3C-178C-48B1-A508-71F41AADCF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E38B059-3B61-4A53-A111-E77C11343D2C}">
      <dgm:prSet phldrT="[Teks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Možnost razširitve analize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9949DB-2588-481D-9C86-5AAA6EF0AD72}" type="parTrans" cxnId="{A081311E-9F07-443C-8652-5D89ECF57A4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B25C39-F7D2-425A-A598-B362F52EA077}" type="sibTrans" cxnId="{A081311E-9F07-443C-8652-5D89ECF57A4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B246EB-B3D0-495A-AB68-9718E8E84A7A}">
      <dgm:prSet phldrT="[Teks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Kaskadiranje - od splošnega do podrobnosti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DEDDF7-E333-4DA1-A3E1-C047E6EE8CDD}" type="parTrans" cxnId="{C90AAD2D-680F-4C16-98D3-7F501579FE8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C57250-2D77-4253-ACF4-EC456CC61B7F}" type="sibTrans" cxnId="{C90AAD2D-680F-4C16-98D3-7F501579FE8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BF1A94-3D46-4E56-A5FC-36B1D321D722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Številni grafi, tabele, zemljevidi</a:t>
          </a:r>
        </a:p>
      </dgm:t>
    </dgm:pt>
    <dgm:pt modelId="{F36A0519-BA9A-4FB2-A6F6-B439B3FA735A}" type="parTrans" cxnId="{9EC7A9EA-C344-4797-A0A8-6AAA992B979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DBC2BA8-80C4-4B31-8A57-9D51F9E6F248}" type="sibTrans" cxnId="{9EC7A9EA-C344-4797-A0A8-6AAA992B979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D3B6D0-C97D-4B1D-8FE6-AF307555CD96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Prilagodljivost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74FF82-5C03-4E50-A1A2-9CA494019314}" type="parTrans" cxnId="{4D070BDC-9197-4874-A19C-465B46DC3D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71C8A1-3335-47E5-8803-8B4C87DD8422}" type="sibTrans" cxnId="{4D070BDC-9197-4874-A19C-465B46DC3D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69F864A-05D6-4EBE-B072-4E8963118EF0}">
      <dgm:prSet phldrT="[Teks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Celovito spremljanje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kazalnikov/ukrepov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D7161E-5BBA-48CE-9C81-3F58EE902C6B}" type="parTrans" cxnId="{31570534-01A2-4F60-BAC7-EF13BD53A27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BA5F72-AF58-4E17-A5E5-04FE28DC5127}" type="sibTrans" cxnId="{31570534-01A2-4F60-BAC7-EF13BD53A27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95B867-62A0-48B8-9836-BD43F83274CA}" type="pres">
      <dgm:prSet presAssocID="{DE645764-3CBD-4764-9A15-D57C70C351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66AA4E7-AB3E-4B70-A26C-3972790AF752}" type="pres">
      <dgm:prSet presAssocID="{E05B39D6-2BD8-4901-8E78-2366700B6BE3}" presName="singleCycle" presStyleCnt="0"/>
      <dgm:spPr/>
    </dgm:pt>
    <dgm:pt modelId="{358F83C4-D816-4666-9BDC-528E02421F38}" type="pres">
      <dgm:prSet presAssocID="{E05B39D6-2BD8-4901-8E78-2366700B6BE3}" presName="singleCenter" presStyleLbl="node1" presStyleIdx="0" presStyleCnt="7">
        <dgm:presLayoutVars>
          <dgm:chMax val="7"/>
          <dgm:chPref val="7"/>
        </dgm:presLayoutVars>
      </dgm:prSet>
      <dgm:spPr/>
    </dgm:pt>
    <dgm:pt modelId="{A718FF57-B8CA-40EB-9826-BF77F3A09F77}" type="pres">
      <dgm:prSet presAssocID="{56757B60-4552-4747-A820-CC1B2B3298E6}" presName="Name56" presStyleLbl="parChTrans1D2" presStyleIdx="0" presStyleCnt="6"/>
      <dgm:spPr/>
    </dgm:pt>
    <dgm:pt modelId="{24A20398-5105-4556-8367-59FE0F8C97EA}" type="pres">
      <dgm:prSet presAssocID="{E6803643-C01A-422E-93FF-CC33BCB86F54}" presName="text0" presStyleLbl="node1" presStyleIdx="1" presStyleCnt="7">
        <dgm:presLayoutVars>
          <dgm:bulletEnabled val="1"/>
        </dgm:presLayoutVars>
      </dgm:prSet>
      <dgm:spPr/>
    </dgm:pt>
    <dgm:pt modelId="{E5012EF3-A1DC-4F48-BFB7-E9BC1C0843CE}" type="pres">
      <dgm:prSet presAssocID="{8F9949DB-2588-481D-9C86-5AAA6EF0AD72}" presName="Name56" presStyleLbl="parChTrans1D2" presStyleIdx="1" presStyleCnt="6"/>
      <dgm:spPr/>
    </dgm:pt>
    <dgm:pt modelId="{3AE3B38F-0109-4E07-874D-9E33FC7500FE}" type="pres">
      <dgm:prSet presAssocID="{9E38B059-3B61-4A53-A111-E77C11343D2C}" presName="text0" presStyleLbl="node1" presStyleIdx="2" presStyleCnt="7">
        <dgm:presLayoutVars>
          <dgm:bulletEnabled val="1"/>
        </dgm:presLayoutVars>
      </dgm:prSet>
      <dgm:spPr/>
    </dgm:pt>
    <dgm:pt modelId="{91772C13-7A2D-4653-8ECD-0F1E86BBC210}" type="pres">
      <dgm:prSet presAssocID="{66DEDDF7-E333-4DA1-A3E1-C047E6EE8CDD}" presName="Name56" presStyleLbl="parChTrans1D2" presStyleIdx="2" presStyleCnt="6"/>
      <dgm:spPr/>
    </dgm:pt>
    <dgm:pt modelId="{155E49A9-DBDF-43BE-8EBC-B430345B844E}" type="pres">
      <dgm:prSet presAssocID="{70B246EB-B3D0-495A-AB68-9718E8E84A7A}" presName="text0" presStyleLbl="node1" presStyleIdx="3" presStyleCnt="7">
        <dgm:presLayoutVars>
          <dgm:bulletEnabled val="1"/>
        </dgm:presLayoutVars>
      </dgm:prSet>
      <dgm:spPr/>
    </dgm:pt>
    <dgm:pt modelId="{FB3FF3D1-2C9E-4323-AE83-9583DE94908F}" type="pres">
      <dgm:prSet presAssocID="{F36A0519-BA9A-4FB2-A6F6-B439B3FA735A}" presName="Name56" presStyleLbl="parChTrans1D2" presStyleIdx="3" presStyleCnt="6"/>
      <dgm:spPr/>
    </dgm:pt>
    <dgm:pt modelId="{6B704AF8-BC44-4DD3-9493-4CA549116EC5}" type="pres">
      <dgm:prSet presAssocID="{B8BF1A94-3D46-4E56-A5FC-36B1D321D722}" presName="text0" presStyleLbl="node1" presStyleIdx="4" presStyleCnt="7">
        <dgm:presLayoutVars>
          <dgm:bulletEnabled val="1"/>
        </dgm:presLayoutVars>
      </dgm:prSet>
      <dgm:spPr/>
    </dgm:pt>
    <dgm:pt modelId="{CF24A2EE-9824-4F95-9837-189E6FA3DC49}" type="pres">
      <dgm:prSet presAssocID="{8374FF82-5C03-4E50-A1A2-9CA494019314}" presName="Name56" presStyleLbl="parChTrans1D2" presStyleIdx="4" presStyleCnt="6"/>
      <dgm:spPr/>
    </dgm:pt>
    <dgm:pt modelId="{38AF8F75-9F47-42AB-A319-0C38EFB5CF01}" type="pres">
      <dgm:prSet presAssocID="{17D3B6D0-C97D-4B1D-8FE6-AF307555CD96}" presName="text0" presStyleLbl="node1" presStyleIdx="5" presStyleCnt="7">
        <dgm:presLayoutVars>
          <dgm:bulletEnabled val="1"/>
        </dgm:presLayoutVars>
      </dgm:prSet>
      <dgm:spPr/>
    </dgm:pt>
    <dgm:pt modelId="{3ACB50DD-5483-4866-8857-1451A95C9DEE}" type="pres">
      <dgm:prSet presAssocID="{EED7161E-5BBA-48CE-9C81-3F58EE902C6B}" presName="Name56" presStyleLbl="parChTrans1D2" presStyleIdx="5" presStyleCnt="6"/>
      <dgm:spPr/>
    </dgm:pt>
    <dgm:pt modelId="{3CD51A93-4483-4989-A558-E1BB2E3DC6A1}" type="pres">
      <dgm:prSet presAssocID="{269F864A-05D6-4EBE-B072-4E8963118EF0}" presName="text0" presStyleLbl="node1" presStyleIdx="6" presStyleCnt="7">
        <dgm:presLayoutVars>
          <dgm:bulletEnabled val="1"/>
        </dgm:presLayoutVars>
      </dgm:prSet>
      <dgm:spPr/>
    </dgm:pt>
  </dgm:ptLst>
  <dgm:cxnLst>
    <dgm:cxn modelId="{A081311E-9F07-443C-8652-5D89ECF57A4F}" srcId="{E05B39D6-2BD8-4901-8E78-2366700B6BE3}" destId="{9E38B059-3B61-4A53-A111-E77C11343D2C}" srcOrd="1" destOrd="0" parTransId="{8F9949DB-2588-481D-9C86-5AAA6EF0AD72}" sibTransId="{CBB25C39-F7D2-425A-A598-B362F52EA077}"/>
    <dgm:cxn modelId="{6CB24C22-9050-4143-8BF3-A70B813DFDBE}" srcId="{DE645764-3CBD-4764-9A15-D57C70C35128}" destId="{E05B39D6-2BD8-4901-8E78-2366700B6BE3}" srcOrd="0" destOrd="0" parTransId="{6728A50D-DFB1-4E14-96AE-22D6CDD7EED9}" sibTransId="{BA1C3A11-36C1-4300-836F-5C3BD8115449}"/>
    <dgm:cxn modelId="{0DEFAE26-A69C-4EE8-9E41-83B37DF2EE0E}" type="presOf" srcId="{E6803643-C01A-422E-93FF-CC33BCB86F54}" destId="{24A20398-5105-4556-8367-59FE0F8C97EA}" srcOrd="0" destOrd="0" presId="urn:microsoft.com/office/officeart/2008/layout/RadialCluster"/>
    <dgm:cxn modelId="{92BC4529-3F43-4438-A760-CC138749333F}" type="presOf" srcId="{269F864A-05D6-4EBE-B072-4E8963118EF0}" destId="{3CD51A93-4483-4989-A558-E1BB2E3DC6A1}" srcOrd="0" destOrd="0" presId="urn:microsoft.com/office/officeart/2008/layout/RadialCluster"/>
    <dgm:cxn modelId="{C90AAD2D-680F-4C16-98D3-7F501579FE85}" srcId="{E05B39D6-2BD8-4901-8E78-2366700B6BE3}" destId="{70B246EB-B3D0-495A-AB68-9718E8E84A7A}" srcOrd="2" destOrd="0" parTransId="{66DEDDF7-E333-4DA1-A3E1-C047E6EE8CDD}" sibTransId="{80C57250-2D77-4253-ACF4-EC456CC61B7F}"/>
    <dgm:cxn modelId="{31570534-01A2-4F60-BAC7-EF13BD53A27C}" srcId="{E05B39D6-2BD8-4901-8E78-2366700B6BE3}" destId="{269F864A-05D6-4EBE-B072-4E8963118EF0}" srcOrd="5" destOrd="0" parTransId="{EED7161E-5BBA-48CE-9C81-3F58EE902C6B}" sibTransId="{B6BA5F72-AF58-4E17-A5E5-04FE28DC5127}"/>
    <dgm:cxn modelId="{2F3B6C39-2778-4063-ACEA-839AF5624BDE}" type="presOf" srcId="{9E38B059-3B61-4A53-A111-E77C11343D2C}" destId="{3AE3B38F-0109-4E07-874D-9E33FC7500FE}" srcOrd="0" destOrd="0" presId="urn:microsoft.com/office/officeart/2008/layout/RadialCluster"/>
    <dgm:cxn modelId="{0C1ADB3C-178C-48B1-A508-71F41AADCF93}" srcId="{E05B39D6-2BD8-4901-8E78-2366700B6BE3}" destId="{E6803643-C01A-422E-93FF-CC33BCB86F54}" srcOrd="0" destOrd="0" parTransId="{56757B60-4552-4747-A820-CC1B2B3298E6}" sibTransId="{0D9F9C47-2E55-4415-AEF7-7DCA657ABA64}"/>
    <dgm:cxn modelId="{253E803F-DABC-42EC-878B-9DBB75F96852}" type="presOf" srcId="{F36A0519-BA9A-4FB2-A6F6-B439B3FA735A}" destId="{FB3FF3D1-2C9E-4323-AE83-9583DE94908F}" srcOrd="0" destOrd="0" presId="urn:microsoft.com/office/officeart/2008/layout/RadialCluster"/>
    <dgm:cxn modelId="{37B5275F-8F49-4177-80EA-5A636B60A31A}" type="presOf" srcId="{B8BF1A94-3D46-4E56-A5FC-36B1D321D722}" destId="{6B704AF8-BC44-4DD3-9493-4CA549116EC5}" srcOrd="0" destOrd="0" presId="urn:microsoft.com/office/officeart/2008/layout/RadialCluster"/>
    <dgm:cxn modelId="{9EAA3657-AE01-4226-AADE-5C37A7332042}" type="presOf" srcId="{56757B60-4552-4747-A820-CC1B2B3298E6}" destId="{A718FF57-B8CA-40EB-9826-BF77F3A09F77}" srcOrd="0" destOrd="0" presId="urn:microsoft.com/office/officeart/2008/layout/RadialCluster"/>
    <dgm:cxn modelId="{C820CF7B-3F2E-4E3A-8319-C18947977F9E}" type="presOf" srcId="{66DEDDF7-E333-4DA1-A3E1-C047E6EE8CDD}" destId="{91772C13-7A2D-4653-8ECD-0F1E86BBC210}" srcOrd="0" destOrd="0" presId="urn:microsoft.com/office/officeart/2008/layout/RadialCluster"/>
    <dgm:cxn modelId="{4FDF0393-3AFD-4320-A405-5643431BA56C}" type="presOf" srcId="{EED7161E-5BBA-48CE-9C81-3F58EE902C6B}" destId="{3ACB50DD-5483-4866-8857-1451A95C9DEE}" srcOrd="0" destOrd="0" presId="urn:microsoft.com/office/officeart/2008/layout/RadialCluster"/>
    <dgm:cxn modelId="{26C78FA1-C1FA-4233-B6EB-C6510EB01AA3}" type="presOf" srcId="{8374FF82-5C03-4E50-A1A2-9CA494019314}" destId="{CF24A2EE-9824-4F95-9837-189E6FA3DC49}" srcOrd="0" destOrd="0" presId="urn:microsoft.com/office/officeart/2008/layout/RadialCluster"/>
    <dgm:cxn modelId="{D84CA9BD-8EE7-4DD8-B532-40E6F647E3B9}" type="presOf" srcId="{70B246EB-B3D0-495A-AB68-9718E8E84A7A}" destId="{155E49A9-DBDF-43BE-8EBC-B430345B844E}" srcOrd="0" destOrd="0" presId="urn:microsoft.com/office/officeart/2008/layout/RadialCluster"/>
    <dgm:cxn modelId="{4D070BDC-9197-4874-A19C-465B46DC3DDE}" srcId="{E05B39D6-2BD8-4901-8E78-2366700B6BE3}" destId="{17D3B6D0-C97D-4B1D-8FE6-AF307555CD96}" srcOrd="4" destOrd="0" parTransId="{8374FF82-5C03-4E50-A1A2-9CA494019314}" sibTransId="{BB71C8A1-3335-47E5-8803-8B4C87DD8422}"/>
    <dgm:cxn modelId="{001961DD-7BA4-4C98-82BD-DBEEDC6174C4}" type="presOf" srcId="{DE645764-3CBD-4764-9A15-D57C70C35128}" destId="{6F95B867-62A0-48B8-9836-BD43F83274CA}" srcOrd="0" destOrd="0" presId="urn:microsoft.com/office/officeart/2008/layout/RadialCluster"/>
    <dgm:cxn modelId="{7EA3D8DE-FC87-43C3-A593-DAB8A18E5BA7}" type="presOf" srcId="{8F9949DB-2588-481D-9C86-5AAA6EF0AD72}" destId="{E5012EF3-A1DC-4F48-BFB7-E9BC1C0843CE}" srcOrd="0" destOrd="0" presId="urn:microsoft.com/office/officeart/2008/layout/RadialCluster"/>
    <dgm:cxn modelId="{9EC7A9EA-C344-4797-A0A8-6AAA992B9797}" srcId="{E05B39D6-2BD8-4901-8E78-2366700B6BE3}" destId="{B8BF1A94-3D46-4E56-A5FC-36B1D321D722}" srcOrd="3" destOrd="0" parTransId="{F36A0519-BA9A-4FB2-A6F6-B439B3FA735A}" sibTransId="{2DBC2BA8-80C4-4B31-8A57-9D51F9E6F248}"/>
    <dgm:cxn modelId="{C4DEE0EA-0062-4994-AEA0-EED7949534F5}" type="presOf" srcId="{E05B39D6-2BD8-4901-8E78-2366700B6BE3}" destId="{358F83C4-D816-4666-9BDC-528E02421F38}" srcOrd="0" destOrd="0" presId="urn:microsoft.com/office/officeart/2008/layout/RadialCluster"/>
    <dgm:cxn modelId="{6EE7CCFC-1BDF-4AB7-85FB-D552C25DE3E0}" type="presOf" srcId="{17D3B6D0-C97D-4B1D-8FE6-AF307555CD96}" destId="{38AF8F75-9F47-42AB-A319-0C38EFB5CF01}" srcOrd="0" destOrd="0" presId="urn:microsoft.com/office/officeart/2008/layout/RadialCluster"/>
    <dgm:cxn modelId="{3C5339AE-BCC8-4B72-A169-241FB82F8A1E}" type="presParOf" srcId="{6F95B867-62A0-48B8-9836-BD43F83274CA}" destId="{A66AA4E7-AB3E-4B70-A26C-3972790AF752}" srcOrd="0" destOrd="0" presId="urn:microsoft.com/office/officeart/2008/layout/RadialCluster"/>
    <dgm:cxn modelId="{AF145977-0C42-4B8F-A2DE-95AE1B36FD5D}" type="presParOf" srcId="{A66AA4E7-AB3E-4B70-A26C-3972790AF752}" destId="{358F83C4-D816-4666-9BDC-528E02421F38}" srcOrd="0" destOrd="0" presId="urn:microsoft.com/office/officeart/2008/layout/RadialCluster"/>
    <dgm:cxn modelId="{904FFC1F-BC6E-4192-9455-539FA73004F8}" type="presParOf" srcId="{A66AA4E7-AB3E-4B70-A26C-3972790AF752}" destId="{A718FF57-B8CA-40EB-9826-BF77F3A09F77}" srcOrd="1" destOrd="0" presId="urn:microsoft.com/office/officeart/2008/layout/RadialCluster"/>
    <dgm:cxn modelId="{27DA03CD-B29B-442A-9331-62BEEE12C4C6}" type="presParOf" srcId="{A66AA4E7-AB3E-4B70-A26C-3972790AF752}" destId="{24A20398-5105-4556-8367-59FE0F8C97EA}" srcOrd="2" destOrd="0" presId="urn:microsoft.com/office/officeart/2008/layout/RadialCluster"/>
    <dgm:cxn modelId="{95E6EBAB-067F-4DBF-9FB5-F0A41793B360}" type="presParOf" srcId="{A66AA4E7-AB3E-4B70-A26C-3972790AF752}" destId="{E5012EF3-A1DC-4F48-BFB7-E9BC1C0843CE}" srcOrd="3" destOrd="0" presId="urn:microsoft.com/office/officeart/2008/layout/RadialCluster"/>
    <dgm:cxn modelId="{B9F0B34E-8122-4D38-8835-9A87431C5348}" type="presParOf" srcId="{A66AA4E7-AB3E-4B70-A26C-3972790AF752}" destId="{3AE3B38F-0109-4E07-874D-9E33FC7500FE}" srcOrd="4" destOrd="0" presId="urn:microsoft.com/office/officeart/2008/layout/RadialCluster"/>
    <dgm:cxn modelId="{5B7CBB1A-4299-485D-9D00-BC9C92C98317}" type="presParOf" srcId="{A66AA4E7-AB3E-4B70-A26C-3972790AF752}" destId="{91772C13-7A2D-4653-8ECD-0F1E86BBC210}" srcOrd="5" destOrd="0" presId="urn:microsoft.com/office/officeart/2008/layout/RadialCluster"/>
    <dgm:cxn modelId="{35A8DC09-75A5-4639-A498-499A2F42523B}" type="presParOf" srcId="{A66AA4E7-AB3E-4B70-A26C-3972790AF752}" destId="{155E49A9-DBDF-43BE-8EBC-B430345B844E}" srcOrd="6" destOrd="0" presId="urn:microsoft.com/office/officeart/2008/layout/RadialCluster"/>
    <dgm:cxn modelId="{4208147E-C229-4254-B72E-263E6E8C7A59}" type="presParOf" srcId="{A66AA4E7-AB3E-4B70-A26C-3972790AF752}" destId="{FB3FF3D1-2C9E-4323-AE83-9583DE94908F}" srcOrd="7" destOrd="0" presId="urn:microsoft.com/office/officeart/2008/layout/RadialCluster"/>
    <dgm:cxn modelId="{2F8F1199-3ECC-415F-B7B7-74469F3B991A}" type="presParOf" srcId="{A66AA4E7-AB3E-4B70-A26C-3972790AF752}" destId="{6B704AF8-BC44-4DD3-9493-4CA549116EC5}" srcOrd="8" destOrd="0" presId="urn:microsoft.com/office/officeart/2008/layout/RadialCluster"/>
    <dgm:cxn modelId="{96952299-C402-42AA-9BFE-9CE28EB298CD}" type="presParOf" srcId="{A66AA4E7-AB3E-4B70-A26C-3972790AF752}" destId="{CF24A2EE-9824-4F95-9837-189E6FA3DC49}" srcOrd="9" destOrd="0" presId="urn:microsoft.com/office/officeart/2008/layout/RadialCluster"/>
    <dgm:cxn modelId="{0E39E66C-804B-4492-BB09-96AD8669C18D}" type="presParOf" srcId="{A66AA4E7-AB3E-4B70-A26C-3972790AF752}" destId="{38AF8F75-9F47-42AB-A319-0C38EFB5CF01}" srcOrd="10" destOrd="0" presId="urn:microsoft.com/office/officeart/2008/layout/RadialCluster"/>
    <dgm:cxn modelId="{FE4C1178-5A0D-4F34-8426-2C6C0FE093F3}" type="presParOf" srcId="{A66AA4E7-AB3E-4B70-A26C-3972790AF752}" destId="{3ACB50DD-5483-4866-8857-1451A95C9DEE}" srcOrd="11" destOrd="0" presId="urn:microsoft.com/office/officeart/2008/layout/RadialCluster"/>
    <dgm:cxn modelId="{06CC3294-1934-4EFB-81FA-56F16D5BA9B6}" type="presParOf" srcId="{A66AA4E7-AB3E-4B70-A26C-3972790AF752}" destId="{3CD51A93-4483-4989-A558-E1BB2E3DC6A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136CF86-B5B7-4796-881B-9ED2844F652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F8CB21B-1291-4E20-8B8F-F458FD1D9D76}">
      <dgm:prSet phldrT="[Tekst]" custT="1"/>
      <dgm:spPr/>
      <dgm:t>
        <a:bodyPr/>
        <a:lstStyle/>
        <a:p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Opredelite svoje občinstvo in cilje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5FE608-F26A-4271-BDD8-B63B0682BA94}" type="parTrans" cxnId="{463CA5C4-5E78-4C13-A915-4E20130671B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79C051-4D91-4B79-9703-77A95DC845A5}" type="sibTrans" cxnId="{463CA5C4-5E78-4C13-A915-4E20130671BE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80EFF9-D93C-44B8-92D1-A16A8B837F74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koga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88FE6E8B-18ED-4F37-80E6-D00AC1A5055A}" type="parTrans" cxnId="{6DCDF6B7-7827-4226-BBC4-95211A2ECF7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1CA352-6A38-4CCF-BC01-6EAF8EAC985E}" type="sibTrans" cxnId="{6DCDF6B7-7827-4226-BBC4-95211A2ECF7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68EDF9-782B-42CA-8B01-21146A9D6C1E}">
      <dgm:prSet phldrT="[Tekst]" custT="1"/>
      <dgm:spPr/>
      <dgm:t>
        <a:bodyPr/>
        <a:lstStyle/>
        <a:p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Izberite svoje 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podatke</a:t>
          </a:r>
        </a:p>
      </dgm:t>
    </dgm:pt>
    <dgm:pt modelId="{3A5A0D79-9274-4526-A513-878DD4EE35F0}" type="parTrans" cxnId="{880ED09E-4B9A-49FA-92EB-3B1B90EF17B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271B3C-355C-4EF0-91F5-2C9E2FF782B5}" type="sibTrans" cxnId="{880ED09E-4B9A-49FA-92EB-3B1B90EF17BA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E1EDE5-1234-4850-A8D2-1171AC00B65D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Kaj je pomembno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ECA6CC06-B18F-4D48-B535-BE521E1D77BF}" type="parTrans" cxnId="{902D0829-665F-4F8A-B9C9-911537F9D962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BEC518-AFFD-4302-B9D3-E1431097CE89}" type="sibTrans" cxnId="{902D0829-665F-4F8A-B9C9-911537F9D962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06B4E0-9AC0-4A9D-B77E-A9A9FEB171F2}">
      <dgm:prSet phldrT="[Tekst]" custT="1"/>
      <dgm:spPr/>
      <dgm:t>
        <a:bodyPr/>
        <a:lstStyle/>
        <a:p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Izberite vizualizacije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DD0199-9B76-47F0-8C86-4DD989BF5632}" type="parTrans" cxnId="{DBE0C582-09E5-49FA-B65C-AF99BA692F1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73D329-E08D-482F-9D07-CCDD98C67B9A}" type="sibTrans" cxnId="{DBE0C582-09E5-49FA-B65C-AF99BA692F10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B80903-CB9B-4817-AE69-5DF33127809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Kako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vizualizirati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19DB9387-CBAB-4289-90D7-BDD419798E37}" type="parTrans" cxnId="{278A8B5E-12E2-4A3C-AA9C-FF822CE905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AE4D878-4AAC-433B-99BF-4C52B620FC37}" type="sibTrans" cxnId="{278A8B5E-12E2-4A3C-AA9C-FF822CE905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7F1150-D4CE-4AA2-81E0-1946E0F01E7E}">
      <dgm:prSet phldrT="[Tekst]" custT="1"/>
      <dgm:spPr/>
      <dgm:t>
        <a:bodyPr/>
        <a:lstStyle/>
        <a:p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Uporaba predloge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8E5FDC-68E5-4180-8E08-F57DCE3B003D}" type="parTrans" cxnId="{28DCE095-2218-4EA4-ADB4-2A0986CE357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5D609D-49B1-451C-ABDB-2F805B25B353}" type="sibTrans" cxnId="{28DCE095-2218-4EA4-ADB4-2A0986CE3573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2857F4-D723-442E-ACED-8F940E6BBAEC}">
      <dgm:prSet phldrT="[Tekst]" custT="1"/>
      <dgm:spPr/>
      <dgm:t>
        <a:bodyPr/>
        <a:lstStyle/>
        <a:p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Ohranite preprostost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6E5A2B-61E5-4ED5-BBBB-CD784240FB66}" type="parTrans" cxnId="{D881A3FC-DD78-4DBF-AE5D-E102D215CEF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1BD246-E735-4878-8F1D-4D735D07FB93}" type="sibTrans" cxnId="{D881A3FC-DD78-4DBF-AE5D-E102D215CEFE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3D3CF4-4D6C-4E1E-8EC6-A40E93ACC50F}">
      <dgm:prSet phldrT="[Tekst]" custT="1"/>
      <dgm:spPr/>
      <dgm:t>
        <a:bodyPr/>
        <a:lstStyle/>
        <a:p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Ponovite 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izboljšajte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C2BFDD-4346-4765-A9D6-990C1828E520}" type="parTrans" cxnId="{F89C7738-DC1D-4271-8E88-3579530F5BF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A5518A-9D7D-491C-8ED0-962C8F4E9771}" type="sibTrans" cxnId="{F89C7738-DC1D-4271-8E88-3579530F5BF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B79DF6-58B8-40E3-94CD-919CD25E5D26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ima kdo kakšno idejo, kako to narediti bolje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F6305B8E-2693-40FB-9D7E-396CA2CADDE8}" type="parTrans" cxnId="{C18FE155-4CB9-4D1B-802D-CBF09ABCC7D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FB8F11-460B-4BE7-A866-C04795741770}" type="sibTrans" cxnId="{C18FE155-4CB9-4D1B-802D-CBF09ABCC7D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C970A9B-278E-40AE-880B-97177FD77F47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Manj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pomeni več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B77B8D6-DE46-4D38-8894-CA3662575292}" type="parTrans" cxnId="{CC62591D-BBAB-4A17-A5C0-FD697CD561B7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3F9A0B-0A70-4472-8476-F9E1E92C6640}" type="sibTrans" cxnId="{CC62591D-BBAB-4A17-A5C0-FD697CD561B7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5EC17D-5D67-4BB4-A8B8-38D559A66DAB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lahko uporabim predlogo?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1D69B4E6-D23B-49B2-B4FB-60F533449E94}" type="parTrans" cxnId="{18C3F942-1E84-4AEC-B75E-26C87BF6296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89DB47-5FC4-4045-8C5D-DD764E9E5F4F}" type="sibTrans" cxnId="{18C3F942-1E84-4AEC-B75E-26C87BF6296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FECF27-E7A3-4A09-80AF-75ABE6A87AC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kaj?</a:t>
          </a:r>
        </a:p>
      </dgm:t>
    </dgm:pt>
    <dgm:pt modelId="{C3041C52-437C-4408-8494-F3D04E398329}" type="parTrans" cxnId="{8D81094C-096F-442B-AAB2-B216DD01A961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97A04A-BA68-4539-B365-4E66AA1FFFDA}" type="sibTrans" cxnId="{8D81094C-096F-442B-AAB2-B216DD01A961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5FFC57-97CB-4C61-942C-9AE7F99EA579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je to pravilno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44D730AD-52CF-49D1-9417-B919CA33BD01}" type="parTrans" cxnId="{8514728A-7705-4830-8FCB-C752258952F6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17EBBB-2759-41EF-8D99-190349A337D3}" type="sibTrans" cxnId="{8514728A-7705-4830-8FCB-C752258952F6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6DEF3E-0607-489D-9C3D-563CBB30026C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 berljiv?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9AD2B670-CAB3-4840-BC5B-22CE4F34C86F}" type="parTrans" cxnId="{7F70F7EA-59D1-44DD-A67A-6104A962B2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2279CE-24E4-49A7-9F37-192B0AA31535}" type="sibTrans" cxnId="{7F70F7EA-59D1-44DD-A67A-6104A962B2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EADDF1-C3F7-4763-8EBD-8AE57665DC1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je to že kdo storil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81038458-950E-4DFB-BD50-784DFFE03529}" type="parTrans" cxnId="{F3F589A5-FD93-476F-9DD5-9B0BF5CD27B9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4AA339-0A50-4A95-B24D-48EF1093D418}" type="sibTrans" cxnId="{F3F589A5-FD93-476F-9DD5-9B0BF5CD27B9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F42282-F8B2-498F-A644-B76CD99DAF5A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ni preveč barv?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E78065-34A2-49A8-9E8B-794A2AA7B06E}" type="parTrans" cxnId="{35713814-2E22-496D-A2FB-34CFC35895A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B613561-65E0-4736-BE81-49FC31090F01}" type="sibTrans" cxnId="{35713814-2E22-496D-A2FB-34CFC35895A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2EA916-78D3-44F8-8B49-BF350E7EF153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ni preveč informacij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DDBB87-1A4C-4331-838E-884ADFF0C65D}" type="parTrans" cxnId="{BCBFB259-776D-4C42-B9F4-04AAA290935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F8F1F4-5830-401C-81F0-46A1ADF611AE}" type="sibTrans" cxnId="{BCBFB259-776D-4C42-B9F4-04AAA290935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A4497B-35F7-4ED2-A650-22C410ED891B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vsi razumejo armaturno ploščo?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044174-8223-458A-B430-3EBC04F59E0E}" type="parTrans" cxnId="{EB33B604-25E8-492A-8CA3-9544AB1F4FA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7C79CF-C992-4010-BE58-EAC67CAA93D1}" type="sibTrans" cxnId="{EB33B604-25E8-492A-8CA3-9544AB1F4FA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5D68A0-5F58-45E3-B171-22D3CCB9BCB5}" type="pres">
      <dgm:prSet presAssocID="{5136CF86-B5B7-4796-881B-9ED2844F6527}" presName="linearFlow" presStyleCnt="0">
        <dgm:presLayoutVars>
          <dgm:dir/>
          <dgm:animLvl val="lvl"/>
          <dgm:resizeHandles val="exact"/>
        </dgm:presLayoutVars>
      </dgm:prSet>
      <dgm:spPr/>
    </dgm:pt>
    <dgm:pt modelId="{54421719-A7B6-4934-8957-3661B6482645}" type="pres">
      <dgm:prSet presAssocID="{EF8CB21B-1291-4E20-8B8F-F458FD1D9D76}" presName="composite" presStyleCnt="0"/>
      <dgm:spPr/>
    </dgm:pt>
    <dgm:pt modelId="{3F65C3A0-602C-4B11-85A6-CA1FE3433D69}" type="pres">
      <dgm:prSet presAssocID="{EF8CB21B-1291-4E20-8B8F-F458FD1D9D76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E3BAB8F-9C2C-463A-B83E-2836771D12CD}" type="pres">
      <dgm:prSet presAssocID="{EF8CB21B-1291-4E20-8B8F-F458FD1D9D76}" presName="parSh" presStyleLbl="node1" presStyleIdx="0" presStyleCnt="6"/>
      <dgm:spPr/>
    </dgm:pt>
    <dgm:pt modelId="{7B438098-5710-42B8-AD5F-5CB38040B131}" type="pres">
      <dgm:prSet presAssocID="{EF8CB21B-1291-4E20-8B8F-F458FD1D9D76}" presName="desTx" presStyleLbl="fgAcc1" presStyleIdx="0" presStyleCnt="6">
        <dgm:presLayoutVars>
          <dgm:bulletEnabled val="1"/>
        </dgm:presLayoutVars>
      </dgm:prSet>
      <dgm:spPr/>
    </dgm:pt>
    <dgm:pt modelId="{63A42D0C-8001-49F7-878A-6B8E5DE8C6FC}" type="pres">
      <dgm:prSet presAssocID="{F379C051-4D91-4B79-9703-77A95DC845A5}" presName="sibTrans" presStyleLbl="sibTrans2D1" presStyleIdx="0" presStyleCnt="5"/>
      <dgm:spPr/>
    </dgm:pt>
    <dgm:pt modelId="{A8E2650F-C278-44ED-9370-DFC6CB788ABB}" type="pres">
      <dgm:prSet presAssocID="{F379C051-4D91-4B79-9703-77A95DC845A5}" presName="connTx" presStyleLbl="sibTrans2D1" presStyleIdx="0" presStyleCnt="5"/>
      <dgm:spPr/>
    </dgm:pt>
    <dgm:pt modelId="{1D211ABC-874F-494E-934B-6AB5B5ABE89F}" type="pres">
      <dgm:prSet presAssocID="{8368EDF9-782B-42CA-8B01-21146A9D6C1E}" presName="composite" presStyleCnt="0"/>
      <dgm:spPr/>
    </dgm:pt>
    <dgm:pt modelId="{20C128A0-8B42-4DFD-BCFB-4A3A043A1402}" type="pres">
      <dgm:prSet presAssocID="{8368EDF9-782B-42CA-8B01-21146A9D6C1E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1E070F4-FACA-4AA9-B469-A487D2AFC425}" type="pres">
      <dgm:prSet presAssocID="{8368EDF9-782B-42CA-8B01-21146A9D6C1E}" presName="parSh" presStyleLbl="node1" presStyleIdx="1" presStyleCnt="6"/>
      <dgm:spPr/>
    </dgm:pt>
    <dgm:pt modelId="{360DF727-F875-4C70-A4B1-05A2637F1E91}" type="pres">
      <dgm:prSet presAssocID="{8368EDF9-782B-42CA-8B01-21146A9D6C1E}" presName="desTx" presStyleLbl="fgAcc1" presStyleIdx="1" presStyleCnt="6">
        <dgm:presLayoutVars>
          <dgm:bulletEnabled val="1"/>
        </dgm:presLayoutVars>
      </dgm:prSet>
      <dgm:spPr/>
    </dgm:pt>
    <dgm:pt modelId="{71830AE6-E0BD-4597-B7B3-5581AFD5D807}" type="pres">
      <dgm:prSet presAssocID="{0D271B3C-355C-4EF0-91F5-2C9E2FF782B5}" presName="sibTrans" presStyleLbl="sibTrans2D1" presStyleIdx="1" presStyleCnt="5"/>
      <dgm:spPr/>
    </dgm:pt>
    <dgm:pt modelId="{00D83594-6027-4A35-A8BE-C4FBD3047766}" type="pres">
      <dgm:prSet presAssocID="{0D271B3C-355C-4EF0-91F5-2C9E2FF782B5}" presName="connTx" presStyleLbl="sibTrans2D1" presStyleIdx="1" presStyleCnt="5"/>
      <dgm:spPr/>
    </dgm:pt>
    <dgm:pt modelId="{F7FE01EB-1AEC-4F99-8A64-A2086569C9FF}" type="pres">
      <dgm:prSet presAssocID="{BC06B4E0-9AC0-4A9D-B77E-A9A9FEB171F2}" presName="composite" presStyleCnt="0"/>
      <dgm:spPr/>
    </dgm:pt>
    <dgm:pt modelId="{66FD7BDF-4804-4E46-A586-9C611A765E7F}" type="pres">
      <dgm:prSet presAssocID="{BC06B4E0-9AC0-4A9D-B77E-A9A9FEB171F2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C31B7D9-3567-40B3-A1B8-211F3914F767}" type="pres">
      <dgm:prSet presAssocID="{BC06B4E0-9AC0-4A9D-B77E-A9A9FEB171F2}" presName="parSh" presStyleLbl="node1" presStyleIdx="2" presStyleCnt="6"/>
      <dgm:spPr/>
    </dgm:pt>
    <dgm:pt modelId="{97AC39E8-8F98-4E28-A758-0DDF1833D47A}" type="pres">
      <dgm:prSet presAssocID="{BC06B4E0-9AC0-4A9D-B77E-A9A9FEB171F2}" presName="desTx" presStyleLbl="fgAcc1" presStyleIdx="2" presStyleCnt="6">
        <dgm:presLayoutVars>
          <dgm:bulletEnabled val="1"/>
        </dgm:presLayoutVars>
      </dgm:prSet>
      <dgm:spPr/>
    </dgm:pt>
    <dgm:pt modelId="{FC20D41B-7CCB-4D21-A6AD-FE34836EA88D}" type="pres">
      <dgm:prSet presAssocID="{4473D329-E08D-482F-9D07-CCDD98C67B9A}" presName="sibTrans" presStyleLbl="sibTrans2D1" presStyleIdx="2" presStyleCnt="5"/>
      <dgm:spPr/>
    </dgm:pt>
    <dgm:pt modelId="{A379E0E5-F31C-482D-BBAB-F879188DF350}" type="pres">
      <dgm:prSet presAssocID="{4473D329-E08D-482F-9D07-CCDD98C67B9A}" presName="connTx" presStyleLbl="sibTrans2D1" presStyleIdx="2" presStyleCnt="5"/>
      <dgm:spPr/>
    </dgm:pt>
    <dgm:pt modelId="{B0854B71-CF56-40EC-B486-FE67F61A7D90}" type="pres">
      <dgm:prSet presAssocID="{DB7F1150-D4CE-4AA2-81E0-1946E0F01E7E}" presName="composite" presStyleCnt="0"/>
      <dgm:spPr/>
    </dgm:pt>
    <dgm:pt modelId="{1FFA1309-0BA3-4AD3-B64A-CC406AF90C28}" type="pres">
      <dgm:prSet presAssocID="{DB7F1150-D4CE-4AA2-81E0-1946E0F01E7E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B4739F8-9B70-41E9-B12D-FC1AAF3552E0}" type="pres">
      <dgm:prSet presAssocID="{DB7F1150-D4CE-4AA2-81E0-1946E0F01E7E}" presName="parSh" presStyleLbl="node1" presStyleIdx="3" presStyleCnt="6"/>
      <dgm:spPr/>
    </dgm:pt>
    <dgm:pt modelId="{DC89BC98-C04A-4A85-AB1F-E764CCB112F0}" type="pres">
      <dgm:prSet presAssocID="{DB7F1150-D4CE-4AA2-81E0-1946E0F01E7E}" presName="desTx" presStyleLbl="fgAcc1" presStyleIdx="3" presStyleCnt="6">
        <dgm:presLayoutVars>
          <dgm:bulletEnabled val="1"/>
        </dgm:presLayoutVars>
      </dgm:prSet>
      <dgm:spPr/>
    </dgm:pt>
    <dgm:pt modelId="{64B4CC99-4E25-4D58-B74B-6274205EA8F0}" type="pres">
      <dgm:prSet presAssocID="{BE5D609D-49B1-451C-ABDB-2F805B25B353}" presName="sibTrans" presStyleLbl="sibTrans2D1" presStyleIdx="3" presStyleCnt="5"/>
      <dgm:spPr/>
    </dgm:pt>
    <dgm:pt modelId="{FCA8C0C8-F490-4E8D-A0A1-F007F79E6B58}" type="pres">
      <dgm:prSet presAssocID="{BE5D609D-49B1-451C-ABDB-2F805B25B353}" presName="connTx" presStyleLbl="sibTrans2D1" presStyleIdx="3" presStyleCnt="5"/>
      <dgm:spPr/>
    </dgm:pt>
    <dgm:pt modelId="{D8957CAA-0D2F-4C5B-AA17-5B1BC00BBAE9}" type="pres">
      <dgm:prSet presAssocID="{692857F4-D723-442E-ACED-8F940E6BBAEC}" presName="composite" presStyleCnt="0"/>
      <dgm:spPr/>
    </dgm:pt>
    <dgm:pt modelId="{F6F94338-2BB8-42BC-8A4B-414B31BF2549}" type="pres">
      <dgm:prSet presAssocID="{692857F4-D723-442E-ACED-8F940E6BBAEC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9157D11-D3A2-4172-8D32-81330F67E4A6}" type="pres">
      <dgm:prSet presAssocID="{692857F4-D723-442E-ACED-8F940E6BBAEC}" presName="parSh" presStyleLbl="node1" presStyleIdx="4" presStyleCnt="6"/>
      <dgm:spPr/>
    </dgm:pt>
    <dgm:pt modelId="{7D831D0A-B5FE-4AA8-91DF-8D94FE80D0B0}" type="pres">
      <dgm:prSet presAssocID="{692857F4-D723-442E-ACED-8F940E6BBAEC}" presName="desTx" presStyleLbl="fgAcc1" presStyleIdx="4" presStyleCnt="6">
        <dgm:presLayoutVars>
          <dgm:bulletEnabled val="1"/>
        </dgm:presLayoutVars>
      </dgm:prSet>
      <dgm:spPr/>
    </dgm:pt>
    <dgm:pt modelId="{62A99CCC-74FE-4F8A-ABD0-7595187600CB}" type="pres">
      <dgm:prSet presAssocID="{791BD246-E735-4878-8F1D-4D735D07FB93}" presName="sibTrans" presStyleLbl="sibTrans2D1" presStyleIdx="4" presStyleCnt="5"/>
      <dgm:spPr/>
    </dgm:pt>
    <dgm:pt modelId="{7C484518-5F8C-44BE-85DD-3B8515E65263}" type="pres">
      <dgm:prSet presAssocID="{791BD246-E735-4878-8F1D-4D735D07FB93}" presName="connTx" presStyleLbl="sibTrans2D1" presStyleIdx="4" presStyleCnt="5"/>
      <dgm:spPr/>
    </dgm:pt>
    <dgm:pt modelId="{A28852A1-03EE-4734-9BE9-5382E25D74F0}" type="pres">
      <dgm:prSet presAssocID="{F23D3CF4-4D6C-4E1E-8EC6-A40E93ACC50F}" presName="composite" presStyleCnt="0"/>
      <dgm:spPr/>
    </dgm:pt>
    <dgm:pt modelId="{64C4FAA2-0DAB-4B19-A070-F5FC4734FAE7}" type="pres">
      <dgm:prSet presAssocID="{F23D3CF4-4D6C-4E1E-8EC6-A40E93ACC50F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FA76B2D-8918-484C-8478-521721DE21F3}" type="pres">
      <dgm:prSet presAssocID="{F23D3CF4-4D6C-4E1E-8EC6-A40E93ACC50F}" presName="parSh" presStyleLbl="node1" presStyleIdx="5" presStyleCnt="6"/>
      <dgm:spPr/>
    </dgm:pt>
    <dgm:pt modelId="{A69F4DD6-5BB5-49A4-91EE-ABA367E7C4A8}" type="pres">
      <dgm:prSet presAssocID="{F23D3CF4-4D6C-4E1E-8EC6-A40E93ACC50F}" presName="desTx" presStyleLbl="fgAcc1" presStyleIdx="5" presStyleCnt="6">
        <dgm:presLayoutVars>
          <dgm:bulletEnabled val="1"/>
        </dgm:presLayoutVars>
      </dgm:prSet>
      <dgm:spPr/>
    </dgm:pt>
  </dgm:ptLst>
  <dgm:cxnLst>
    <dgm:cxn modelId="{EB33B604-25E8-492A-8CA3-9544AB1F4FAE}" srcId="{F23D3CF4-4D6C-4E1E-8EC6-A40E93ACC50F}" destId="{B2A4497B-35F7-4ED2-A650-22C410ED891B}" srcOrd="1" destOrd="0" parTransId="{37044174-8223-458A-B430-3EBC04F59E0E}" sibTransId="{6F7C79CF-C992-4010-BE58-EAC67CAA93D1}"/>
    <dgm:cxn modelId="{80D3D004-F7C6-432A-8DEF-C0690FFF4D56}" type="presOf" srcId="{BE5D609D-49B1-451C-ABDB-2F805B25B353}" destId="{FCA8C0C8-F490-4E8D-A0A1-F007F79E6B58}" srcOrd="1" destOrd="0" presId="urn:microsoft.com/office/officeart/2005/8/layout/process3"/>
    <dgm:cxn modelId="{35713814-2E22-496D-A2FB-34CFC35895A5}" srcId="{692857F4-D723-442E-ACED-8F940E6BBAEC}" destId="{84F42282-F8B2-498F-A644-B76CD99DAF5A}" srcOrd="1" destOrd="0" parTransId="{43E78065-34A2-49A8-9E8B-794A2AA7B06E}" sibTransId="{8B613561-65E0-4736-BE81-49FC31090F01}"/>
    <dgm:cxn modelId="{142BF415-0ABF-4D6E-9375-E11B4E33B6CE}" type="presOf" srcId="{8368EDF9-782B-42CA-8B01-21146A9D6C1E}" destId="{20C128A0-8B42-4DFD-BCFB-4A3A043A1402}" srcOrd="0" destOrd="0" presId="urn:microsoft.com/office/officeart/2005/8/layout/process3"/>
    <dgm:cxn modelId="{CC62591D-BBAB-4A17-A5C0-FD697CD561B7}" srcId="{692857F4-D723-442E-ACED-8F940E6BBAEC}" destId="{2C970A9B-278E-40AE-880B-97177FD77F47}" srcOrd="0" destOrd="0" parTransId="{1B77B8D6-DE46-4D38-8894-CA3662575292}" sibTransId="{583F9A0B-0A70-4472-8476-F9E1E92C6640}"/>
    <dgm:cxn modelId="{01EEF41E-4DED-4C85-92C3-F02D0317EC45}" type="presOf" srcId="{F23D3CF4-4D6C-4E1E-8EC6-A40E93ACC50F}" destId="{DFA76B2D-8918-484C-8478-521721DE21F3}" srcOrd="1" destOrd="0" presId="urn:microsoft.com/office/officeart/2005/8/layout/process3"/>
    <dgm:cxn modelId="{991D2927-C09D-4A99-B3E1-3943CAADDC66}" type="presOf" srcId="{DB7F1150-D4CE-4AA2-81E0-1946E0F01E7E}" destId="{1FFA1309-0BA3-4AD3-B64A-CC406AF90C28}" srcOrd="0" destOrd="0" presId="urn:microsoft.com/office/officeart/2005/8/layout/process3"/>
    <dgm:cxn modelId="{902D0829-665F-4F8A-B9C9-911537F9D962}" srcId="{8368EDF9-782B-42CA-8B01-21146A9D6C1E}" destId="{05E1EDE5-1234-4850-A8D2-1171AC00B65D}" srcOrd="0" destOrd="0" parTransId="{ECA6CC06-B18F-4D48-B535-BE521E1D77BF}" sibTransId="{D1BEC518-AFFD-4302-B9D3-E1431097CE89}"/>
    <dgm:cxn modelId="{CC8A0D29-268C-4181-89C8-82CB5B2687F1}" type="presOf" srcId="{B2A4497B-35F7-4ED2-A650-22C410ED891B}" destId="{A69F4DD6-5BB5-49A4-91EE-ABA367E7C4A8}" srcOrd="0" destOrd="1" presId="urn:microsoft.com/office/officeart/2005/8/layout/process3"/>
    <dgm:cxn modelId="{7EA3ED31-784F-486E-A646-98F50CE46332}" type="presOf" srcId="{43FECF27-E7A3-4A09-80AF-75ABE6A87AC2}" destId="{7B438098-5710-42B8-AD5F-5CB38040B131}" srcOrd="0" destOrd="1" presId="urn:microsoft.com/office/officeart/2005/8/layout/process3"/>
    <dgm:cxn modelId="{F89C7738-DC1D-4271-8E88-3579530F5BF5}" srcId="{5136CF86-B5B7-4796-881B-9ED2844F6527}" destId="{F23D3CF4-4D6C-4E1E-8EC6-A40E93ACC50F}" srcOrd="5" destOrd="0" parTransId="{D4C2BFDD-4346-4765-A9D6-990C1828E520}" sibTransId="{4FA5518A-9D7D-491C-8ED0-962C8F4E9771}"/>
    <dgm:cxn modelId="{565D343C-6E3E-49DA-9E22-841650EA8763}" type="presOf" srcId="{BC06B4E0-9AC0-4A9D-B77E-A9A9FEB171F2}" destId="{66FD7BDF-4804-4E46-A586-9C611A765E7F}" srcOrd="0" destOrd="0" presId="urn:microsoft.com/office/officeart/2005/8/layout/process3"/>
    <dgm:cxn modelId="{2BDCDC3E-0140-44F6-AE98-96EBCE586D38}" type="presOf" srcId="{791BD246-E735-4878-8F1D-4D735D07FB93}" destId="{62A99CCC-74FE-4F8A-ABD0-7595187600CB}" srcOrd="0" destOrd="0" presId="urn:microsoft.com/office/officeart/2005/8/layout/process3"/>
    <dgm:cxn modelId="{76B3293F-3F51-4A06-8574-2EDCD7CBD239}" type="presOf" srcId="{5136CF86-B5B7-4796-881B-9ED2844F6527}" destId="{8D5D68A0-5F58-45E3-B171-22D3CCB9BCB5}" srcOrd="0" destOrd="0" presId="urn:microsoft.com/office/officeart/2005/8/layout/process3"/>
    <dgm:cxn modelId="{278A8B5E-12E2-4A3C-AA9C-FF822CE9053A}" srcId="{BC06B4E0-9AC0-4A9D-B77E-A9A9FEB171F2}" destId="{DDB80903-CB9B-4817-AE69-5DF331278092}" srcOrd="0" destOrd="0" parTransId="{19DB9387-CBAB-4289-90D7-BDD419798E37}" sibTransId="{0AE4D878-4AAC-433B-99BF-4C52B620FC37}"/>
    <dgm:cxn modelId="{34F06660-B217-4809-B8F8-A4ADE68DB964}" type="presOf" srcId="{791BD246-E735-4878-8F1D-4D735D07FB93}" destId="{7C484518-5F8C-44BE-85DD-3B8515E65263}" srcOrd="1" destOrd="0" presId="urn:microsoft.com/office/officeart/2005/8/layout/process3"/>
    <dgm:cxn modelId="{EA12AF42-9AC9-4375-970B-722FF0951F0D}" type="presOf" srcId="{4473D329-E08D-482F-9D07-CCDD98C67B9A}" destId="{A379E0E5-F31C-482D-BBAB-F879188DF350}" srcOrd="1" destOrd="0" presId="urn:microsoft.com/office/officeart/2005/8/layout/process3"/>
    <dgm:cxn modelId="{18C3F942-1E84-4AEC-B75E-26C87BF62965}" srcId="{DB7F1150-D4CE-4AA2-81E0-1946E0F01E7E}" destId="{795EC17D-5D67-4BB4-A8B8-38D559A66DAB}" srcOrd="0" destOrd="0" parTransId="{1D69B4E6-D23B-49B2-B4FB-60F533449E94}" sibTransId="{5889DB47-5FC4-4045-8C5D-DD764E9E5F4F}"/>
    <dgm:cxn modelId="{E0685746-3F8F-48DF-A2F4-3EA0590F5648}" type="presOf" srcId="{4473D329-E08D-482F-9D07-CCDD98C67B9A}" destId="{FC20D41B-7CCB-4D21-A6AD-FE34836EA88D}" srcOrd="0" destOrd="0" presId="urn:microsoft.com/office/officeart/2005/8/layout/process3"/>
    <dgm:cxn modelId="{E80C746A-3F17-4235-B827-0C5E2AC77408}" type="presOf" srcId="{87EADDF1-C3F7-4763-8EBD-8AE57665DC12}" destId="{DC89BC98-C04A-4A85-AB1F-E764CCB112F0}" srcOrd="0" destOrd="1" presId="urn:microsoft.com/office/officeart/2005/8/layout/process3"/>
    <dgm:cxn modelId="{8D81094C-096F-442B-AAB2-B216DD01A961}" srcId="{EF8CB21B-1291-4E20-8B8F-F458FD1D9D76}" destId="{43FECF27-E7A3-4A09-80AF-75ABE6A87AC2}" srcOrd="1" destOrd="0" parTransId="{C3041C52-437C-4408-8494-F3D04E398329}" sibTransId="{7A97A04A-BA68-4539-B365-4E66AA1FFFDA}"/>
    <dgm:cxn modelId="{D6F7266D-99B6-49F7-AF67-C4F2FC909F37}" type="presOf" srcId="{EF8CB21B-1291-4E20-8B8F-F458FD1D9D76}" destId="{3F65C3A0-602C-4B11-85A6-CA1FE3433D69}" srcOrd="0" destOrd="0" presId="urn:microsoft.com/office/officeart/2005/8/layout/process3"/>
    <dgm:cxn modelId="{F9E6F34E-8997-4D96-B84D-63C0A0874B32}" type="presOf" srcId="{BE5D609D-49B1-451C-ABDB-2F805B25B353}" destId="{64B4CC99-4E25-4D58-B74B-6274205EA8F0}" srcOrd="0" destOrd="0" presId="urn:microsoft.com/office/officeart/2005/8/layout/process3"/>
    <dgm:cxn modelId="{BB779D6F-8F84-4B88-A0A9-1C8089A55C54}" type="presOf" srcId="{8368EDF9-782B-42CA-8B01-21146A9D6C1E}" destId="{61E070F4-FACA-4AA9-B469-A487D2AFC425}" srcOrd="1" destOrd="0" presId="urn:microsoft.com/office/officeart/2005/8/layout/process3"/>
    <dgm:cxn modelId="{FD6DBF72-B12B-409A-A991-F868A15EF40C}" type="presOf" srcId="{E42EA916-78D3-44F8-8B49-BF350E7EF153}" destId="{7D831D0A-B5FE-4AA8-91DF-8D94FE80D0B0}" srcOrd="0" destOrd="2" presId="urn:microsoft.com/office/officeart/2005/8/layout/process3"/>
    <dgm:cxn modelId="{C18FE155-4CB9-4D1B-802D-CBF09ABCC7D3}" srcId="{F23D3CF4-4D6C-4E1E-8EC6-A40E93ACC50F}" destId="{04B79DF6-58B8-40E3-94CD-919CD25E5D26}" srcOrd="0" destOrd="0" parTransId="{F6305B8E-2693-40FB-9D7E-396CA2CADDE8}" sibTransId="{59FB8F11-460B-4BE7-A866-C04795741770}"/>
    <dgm:cxn modelId="{BCBFB259-776D-4C42-B9F4-04AAA290935E}" srcId="{692857F4-D723-442E-ACED-8F940E6BBAEC}" destId="{E42EA916-78D3-44F8-8B49-BF350E7EF153}" srcOrd="2" destOrd="0" parTransId="{C7DDBB87-1A4C-4331-838E-884ADFF0C65D}" sibTransId="{DAF8F1F4-5830-401C-81F0-46A1ADF611AE}"/>
    <dgm:cxn modelId="{BDB5487D-5D5D-47F5-A7B3-9E806F365B5F}" type="presOf" srcId="{DDB80903-CB9B-4817-AE69-5DF331278092}" destId="{97AC39E8-8F98-4E28-A758-0DDF1833D47A}" srcOrd="0" destOrd="0" presId="urn:microsoft.com/office/officeart/2005/8/layout/process3"/>
    <dgm:cxn modelId="{67F2CD7D-87A3-4084-93D3-3FAB66025FE0}" type="presOf" srcId="{04B79DF6-58B8-40E3-94CD-919CD25E5D26}" destId="{A69F4DD6-5BB5-49A4-91EE-ABA367E7C4A8}" srcOrd="0" destOrd="0" presId="urn:microsoft.com/office/officeart/2005/8/layout/process3"/>
    <dgm:cxn modelId="{82F8427F-4731-49D9-A73F-3FD971E3130B}" type="presOf" srcId="{692857F4-D723-442E-ACED-8F940E6BBAEC}" destId="{F9157D11-D3A2-4172-8D32-81330F67E4A6}" srcOrd="1" destOrd="0" presId="urn:microsoft.com/office/officeart/2005/8/layout/process3"/>
    <dgm:cxn modelId="{DBE0C582-09E5-49FA-B65C-AF99BA692F10}" srcId="{5136CF86-B5B7-4796-881B-9ED2844F6527}" destId="{BC06B4E0-9AC0-4A9D-B77E-A9A9FEB171F2}" srcOrd="2" destOrd="0" parTransId="{74DD0199-9B76-47F0-8C86-4DD989BF5632}" sibTransId="{4473D329-E08D-482F-9D07-CCDD98C67B9A}"/>
    <dgm:cxn modelId="{C2DB6086-BAB7-4697-B8F4-A50266DF6268}" type="presOf" srcId="{F23D3CF4-4D6C-4E1E-8EC6-A40E93ACC50F}" destId="{64C4FAA2-0DAB-4B19-A070-F5FC4734FAE7}" srcOrd="0" destOrd="0" presId="urn:microsoft.com/office/officeart/2005/8/layout/process3"/>
    <dgm:cxn modelId="{8514728A-7705-4830-8FCB-C752258952F6}" srcId="{8368EDF9-782B-42CA-8B01-21146A9D6C1E}" destId="{B85FFC57-97CB-4C61-942C-9AE7F99EA579}" srcOrd="1" destOrd="0" parTransId="{44D730AD-52CF-49D1-9417-B919CA33BD01}" sibTransId="{A017EBBB-2759-41EF-8D99-190349A337D3}"/>
    <dgm:cxn modelId="{BE3B4D90-BBAF-4D35-8B16-4E4B45030E77}" type="presOf" srcId="{B85FFC57-97CB-4C61-942C-9AE7F99EA579}" destId="{360DF727-F875-4C70-A4B1-05A2637F1E91}" srcOrd="0" destOrd="1" presId="urn:microsoft.com/office/officeart/2005/8/layout/process3"/>
    <dgm:cxn modelId="{80325991-3E33-4A55-B010-15E0ADF38247}" type="presOf" srcId="{2C970A9B-278E-40AE-880B-97177FD77F47}" destId="{7D831D0A-B5FE-4AA8-91DF-8D94FE80D0B0}" srcOrd="0" destOrd="0" presId="urn:microsoft.com/office/officeart/2005/8/layout/process3"/>
    <dgm:cxn modelId="{DA785694-BDC7-471B-8B06-6E052EE99B89}" type="presOf" srcId="{0D271B3C-355C-4EF0-91F5-2C9E2FF782B5}" destId="{71830AE6-E0BD-4597-B7B3-5581AFD5D807}" srcOrd="0" destOrd="0" presId="urn:microsoft.com/office/officeart/2005/8/layout/process3"/>
    <dgm:cxn modelId="{28DCE095-2218-4EA4-ADB4-2A0986CE3573}" srcId="{5136CF86-B5B7-4796-881B-9ED2844F6527}" destId="{DB7F1150-D4CE-4AA2-81E0-1946E0F01E7E}" srcOrd="3" destOrd="0" parTransId="{D48E5FDC-68E5-4180-8E08-F57DCE3B003D}" sibTransId="{BE5D609D-49B1-451C-ABDB-2F805B25B353}"/>
    <dgm:cxn modelId="{880ED09E-4B9A-49FA-92EB-3B1B90EF17BA}" srcId="{5136CF86-B5B7-4796-881B-9ED2844F6527}" destId="{8368EDF9-782B-42CA-8B01-21146A9D6C1E}" srcOrd="1" destOrd="0" parTransId="{3A5A0D79-9274-4526-A513-878DD4EE35F0}" sibTransId="{0D271B3C-355C-4EF0-91F5-2C9E2FF782B5}"/>
    <dgm:cxn modelId="{F3F589A5-FD93-476F-9DD5-9B0BF5CD27B9}" srcId="{DB7F1150-D4CE-4AA2-81E0-1946E0F01E7E}" destId="{87EADDF1-C3F7-4763-8EBD-8AE57665DC12}" srcOrd="1" destOrd="0" parTransId="{81038458-950E-4DFB-BD50-784DFFE03529}" sibTransId="{054AA339-0A50-4A95-B24D-48EF1093D418}"/>
    <dgm:cxn modelId="{3B55F8A5-6271-4389-93F9-1A8F79E57791}" type="presOf" srcId="{3980EFF9-D93C-44B8-92D1-A16A8B837F74}" destId="{7B438098-5710-42B8-AD5F-5CB38040B131}" srcOrd="0" destOrd="0" presId="urn:microsoft.com/office/officeart/2005/8/layout/process3"/>
    <dgm:cxn modelId="{16506DA6-204D-4ECA-872D-5288308B7A9D}" type="presOf" srcId="{6D6DEF3E-0607-489D-9C3D-563CBB30026C}" destId="{97AC39E8-8F98-4E28-A758-0DDF1833D47A}" srcOrd="0" destOrd="1" presId="urn:microsoft.com/office/officeart/2005/8/layout/process3"/>
    <dgm:cxn modelId="{968807B3-EF06-4F9E-B42F-16E9F91BA4D1}" type="presOf" srcId="{05E1EDE5-1234-4850-A8D2-1171AC00B65D}" destId="{360DF727-F875-4C70-A4B1-05A2637F1E91}" srcOrd="0" destOrd="0" presId="urn:microsoft.com/office/officeart/2005/8/layout/process3"/>
    <dgm:cxn modelId="{6DCDF6B7-7827-4226-BBC4-95211A2ECF70}" srcId="{EF8CB21B-1291-4E20-8B8F-F458FD1D9D76}" destId="{3980EFF9-D93C-44B8-92D1-A16A8B837F74}" srcOrd="0" destOrd="0" parTransId="{88FE6E8B-18ED-4F37-80E6-D00AC1A5055A}" sibTransId="{4F1CA352-6A38-4CCF-BC01-6EAF8EAC985E}"/>
    <dgm:cxn modelId="{A55B68BC-A5A7-4664-970E-A3C491B37F18}" type="presOf" srcId="{EF8CB21B-1291-4E20-8B8F-F458FD1D9D76}" destId="{5E3BAB8F-9C2C-463A-B83E-2836771D12CD}" srcOrd="1" destOrd="0" presId="urn:microsoft.com/office/officeart/2005/8/layout/process3"/>
    <dgm:cxn modelId="{5C6B14BE-B6C4-43D9-8722-C1744DCE7CA8}" type="presOf" srcId="{F379C051-4D91-4B79-9703-77A95DC845A5}" destId="{A8E2650F-C278-44ED-9370-DFC6CB788ABB}" srcOrd="1" destOrd="0" presId="urn:microsoft.com/office/officeart/2005/8/layout/process3"/>
    <dgm:cxn modelId="{2336A9BF-D116-4451-9240-AA1233A524EC}" type="presOf" srcId="{795EC17D-5D67-4BB4-A8B8-38D559A66DAB}" destId="{DC89BC98-C04A-4A85-AB1F-E764CCB112F0}" srcOrd="0" destOrd="0" presId="urn:microsoft.com/office/officeart/2005/8/layout/process3"/>
    <dgm:cxn modelId="{463CA5C4-5E78-4C13-A915-4E20130671BE}" srcId="{5136CF86-B5B7-4796-881B-9ED2844F6527}" destId="{EF8CB21B-1291-4E20-8B8F-F458FD1D9D76}" srcOrd="0" destOrd="0" parTransId="{FF5FE608-F26A-4271-BDD8-B63B0682BA94}" sibTransId="{F379C051-4D91-4B79-9703-77A95DC845A5}"/>
    <dgm:cxn modelId="{4C9CE3CE-FB73-4A0B-966A-184D43142124}" type="presOf" srcId="{692857F4-D723-442E-ACED-8F940E6BBAEC}" destId="{F6F94338-2BB8-42BC-8A4B-414B31BF2549}" srcOrd="0" destOrd="0" presId="urn:microsoft.com/office/officeart/2005/8/layout/process3"/>
    <dgm:cxn modelId="{C38B1DE8-34AB-4FCA-B1CF-453BFAB9032C}" type="presOf" srcId="{DB7F1150-D4CE-4AA2-81E0-1946E0F01E7E}" destId="{AB4739F8-9B70-41E9-B12D-FC1AAF3552E0}" srcOrd="1" destOrd="0" presId="urn:microsoft.com/office/officeart/2005/8/layout/process3"/>
    <dgm:cxn modelId="{7F70F7EA-59D1-44DD-A67A-6104A962B23A}" srcId="{BC06B4E0-9AC0-4A9D-B77E-A9A9FEB171F2}" destId="{6D6DEF3E-0607-489D-9C3D-563CBB30026C}" srcOrd="1" destOrd="0" parTransId="{9AD2B670-CAB3-4840-BC5B-22CE4F34C86F}" sibTransId="{F82279CE-24E4-49A7-9F37-192B0AA31535}"/>
    <dgm:cxn modelId="{A0E601EB-374E-4101-B581-713190C0C869}" type="presOf" srcId="{84F42282-F8B2-498F-A644-B76CD99DAF5A}" destId="{7D831D0A-B5FE-4AA8-91DF-8D94FE80D0B0}" srcOrd="0" destOrd="1" presId="urn:microsoft.com/office/officeart/2005/8/layout/process3"/>
    <dgm:cxn modelId="{778A15F5-BC20-455A-A5BF-61112CAA81BA}" type="presOf" srcId="{F379C051-4D91-4B79-9703-77A95DC845A5}" destId="{63A42D0C-8001-49F7-878A-6B8E5DE8C6FC}" srcOrd="0" destOrd="0" presId="urn:microsoft.com/office/officeart/2005/8/layout/process3"/>
    <dgm:cxn modelId="{85F2BBFB-A09D-436A-B77B-8462C21CE06D}" type="presOf" srcId="{0D271B3C-355C-4EF0-91F5-2C9E2FF782B5}" destId="{00D83594-6027-4A35-A8BE-C4FBD3047766}" srcOrd="1" destOrd="0" presId="urn:microsoft.com/office/officeart/2005/8/layout/process3"/>
    <dgm:cxn modelId="{8B5621FC-C524-4A46-8E34-09321E2CBEC3}" type="presOf" srcId="{BC06B4E0-9AC0-4A9D-B77E-A9A9FEB171F2}" destId="{BC31B7D9-3567-40B3-A1B8-211F3914F767}" srcOrd="1" destOrd="0" presId="urn:microsoft.com/office/officeart/2005/8/layout/process3"/>
    <dgm:cxn modelId="{D881A3FC-DD78-4DBF-AE5D-E102D215CEFE}" srcId="{5136CF86-B5B7-4796-881B-9ED2844F6527}" destId="{692857F4-D723-442E-ACED-8F940E6BBAEC}" srcOrd="4" destOrd="0" parTransId="{A96E5A2B-61E5-4ED5-BBBB-CD784240FB66}" sibTransId="{791BD246-E735-4878-8F1D-4D735D07FB93}"/>
    <dgm:cxn modelId="{BE059F54-A21C-4055-B093-5005779CE9B8}" type="presParOf" srcId="{8D5D68A0-5F58-45E3-B171-22D3CCB9BCB5}" destId="{54421719-A7B6-4934-8957-3661B6482645}" srcOrd="0" destOrd="0" presId="urn:microsoft.com/office/officeart/2005/8/layout/process3"/>
    <dgm:cxn modelId="{CA7E6975-0341-4E25-B0FF-41CD1534977B}" type="presParOf" srcId="{54421719-A7B6-4934-8957-3661B6482645}" destId="{3F65C3A0-602C-4B11-85A6-CA1FE3433D69}" srcOrd="0" destOrd="0" presId="urn:microsoft.com/office/officeart/2005/8/layout/process3"/>
    <dgm:cxn modelId="{F3DAE3D7-91B5-41F9-A6ED-7196334F9DAE}" type="presParOf" srcId="{54421719-A7B6-4934-8957-3661B6482645}" destId="{5E3BAB8F-9C2C-463A-B83E-2836771D12CD}" srcOrd="1" destOrd="0" presId="urn:microsoft.com/office/officeart/2005/8/layout/process3"/>
    <dgm:cxn modelId="{A1D9C82A-893B-4EFF-8E48-EA2863D1DF23}" type="presParOf" srcId="{54421719-A7B6-4934-8957-3661B6482645}" destId="{7B438098-5710-42B8-AD5F-5CB38040B131}" srcOrd="2" destOrd="0" presId="urn:microsoft.com/office/officeart/2005/8/layout/process3"/>
    <dgm:cxn modelId="{A3995AD0-1F26-4E1A-B36C-15B48F2CE0B0}" type="presParOf" srcId="{8D5D68A0-5F58-45E3-B171-22D3CCB9BCB5}" destId="{63A42D0C-8001-49F7-878A-6B8E5DE8C6FC}" srcOrd="1" destOrd="0" presId="urn:microsoft.com/office/officeart/2005/8/layout/process3"/>
    <dgm:cxn modelId="{DE9E1507-B902-454C-9ECF-A0032880E35D}" type="presParOf" srcId="{63A42D0C-8001-49F7-878A-6B8E5DE8C6FC}" destId="{A8E2650F-C278-44ED-9370-DFC6CB788ABB}" srcOrd="0" destOrd="0" presId="urn:microsoft.com/office/officeart/2005/8/layout/process3"/>
    <dgm:cxn modelId="{4184B233-615B-46FF-BFCD-31293007406D}" type="presParOf" srcId="{8D5D68A0-5F58-45E3-B171-22D3CCB9BCB5}" destId="{1D211ABC-874F-494E-934B-6AB5B5ABE89F}" srcOrd="2" destOrd="0" presId="urn:microsoft.com/office/officeart/2005/8/layout/process3"/>
    <dgm:cxn modelId="{7D3F6B8E-384C-4EAF-947A-166DB6D6555A}" type="presParOf" srcId="{1D211ABC-874F-494E-934B-6AB5B5ABE89F}" destId="{20C128A0-8B42-4DFD-BCFB-4A3A043A1402}" srcOrd="0" destOrd="0" presId="urn:microsoft.com/office/officeart/2005/8/layout/process3"/>
    <dgm:cxn modelId="{6B3676AE-FD70-4286-B4AE-F262C8BD3B89}" type="presParOf" srcId="{1D211ABC-874F-494E-934B-6AB5B5ABE89F}" destId="{61E070F4-FACA-4AA9-B469-A487D2AFC425}" srcOrd="1" destOrd="0" presId="urn:microsoft.com/office/officeart/2005/8/layout/process3"/>
    <dgm:cxn modelId="{0955C4F3-A78A-49DD-860E-5CD2C565C1BD}" type="presParOf" srcId="{1D211ABC-874F-494E-934B-6AB5B5ABE89F}" destId="{360DF727-F875-4C70-A4B1-05A2637F1E91}" srcOrd="2" destOrd="0" presId="urn:microsoft.com/office/officeart/2005/8/layout/process3"/>
    <dgm:cxn modelId="{FF688D2E-8D33-4052-95BE-FF80966F5406}" type="presParOf" srcId="{8D5D68A0-5F58-45E3-B171-22D3CCB9BCB5}" destId="{71830AE6-E0BD-4597-B7B3-5581AFD5D807}" srcOrd="3" destOrd="0" presId="urn:microsoft.com/office/officeart/2005/8/layout/process3"/>
    <dgm:cxn modelId="{0D8A3927-D7B1-4CCE-B824-A22C836FD08D}" type="presParOf" srcId="{71830AE6-E0BD-4597-B7B3-5581AFD5D807}" destId="{00D83594-6027-4A35-A8BE-C4FBD3047766}" srcOrd="0" destOrd="0" presId="urn:microsoft.com/office/officeart/2005/8/layout/process3"/>
    <dgm:cxn modelId="{DF250B23-93D8-4CD4-B265-62F3553678FC}" type="presParOf" srcId="{8D5D68A0-5F58-45E3-B171-22D3CCB9BCB5}" destId="{F7FE01EB-1AEC-4F99-8A64-A2086569C9FF}" srcOrd="4" destOrd="0" presId="urn:microsoft.com/office/officeart/2005/8/layout/process3"/>
    <dgm:cxn modelId="{06E8FE37-5B05-47C9-B141-D4F228C34655}" type="presParOf" srcId="{F7FE01EB-1AEC-4F99-8A64-A2086569C9FF}" destId="{66FD7BDF-4804-4E46-A586-9C611A765E7F}" srcOrd="0" destOrd="0" presId="urn:microsoft.com/office/officeart/2005/8/layout/process3"/>
    <dgm:cxn modelId="{518BCDDA-CC88-47DB-AED5-EAD5ECE1E4AB}" type="presParOf" srcId="{F7FE01EB-1AEC-4F99-8A64-A2086569C9FF}" destId="{BC31B7D9-3567-40B3-A1B8-211F3914F767}" srcOrd="1" destOrd="0" presId="urn:microsoft.com/office/officeart/2005/8/layout/process3"/>
    <dgm:cxn modelId="{1B0F2E86-28C9-42FF-B47C-F4866C4C9719}" type="presParOf" srcId="{F7FE01EB-1AEC-4F99-8A64-A2086569C9FF}" destId="{97AC39E8-8F98-4E28-A758-0DDF1833D47A}" srcOrd="2" destOrd="0" presId="urn:microsoft.com/office/officeart/2005/8/layout/process3"/>
    <dgm:cxn modelId="{F13AB974-0C76-4688-9B71-6413B9910D32}" type="presParOf" srcId="{8D5D68A0-5F58-45E3-B171-22D3CCB9BCB5}" destId="{FC20D41B-7CCB-4D21-A6AD-FE34836EA88D}" srcOrd="5" destOrd="0" presId="urn:microsoft.com/office/officeart/2005/8/layout/process3"/>
    <dgm:cxn modelId="{D21C3B41-E644-4B62-B2EC-0934F0E7A800}" type="presParOf" srcId="{FC20D41B-7CCB-4D21-A6AD-FE34836EA88D}" destId="{A379E0E5-F31C-482D-BBAB-F879188DF350}" srcOrd="0" destOrd="0" presId="urn:microsoft.com/office/officeart/2005/8/layout/process3"/>
    <dgm:cxn modelId="{68871F0F-87AB-47F2-8634-33A9292D3F40}" type="presParOf" srcId="{8D5D68A0-5F58-45E3-B171-22D3CCB9BCB5}" destId="{B0854B71-CF56-40EC-B486-FE67F61A7D90}" srcOrd="6" destOrd="0" presId="urn:microsoft.com/office/officeart/2005/8/layout/process3"/>
    <dgm:cxn modelId="{4BD8B4DF-B6EB-4E36-8949-C777DD8B95BF}" type="presParOf" srcId="{B0854B71-CF56-40EC-B486-FE67F61A7D90}" destId="{1FFA1309-0BA3-4AD3-B64A-CC406AF90C28}" srcOrd="0" destOrd="0" presId="urn:microsoft.com/office/officeart/2005/8/layout/process3"/>
    <dgm:cxn modelId="{8D3777C0-71F1-465A-86F6-7FA327C5D06A}" type="presParOf" srcId="{B0854B71-CF56-40EC-B486-FE67F61A7D90}" destId="{AB4739F8-9B70-41E9-B12D-FC1AAF3552E0}" srcOrd="1" destOrd="0" presId="urn:microsoft.com/office/officeart/2005/8/layout/process3"/>
    <dgm:cxn modelId="{28BFE825-222A-44C5-AF17-225B8F0F01B0}" type="presParOf" srcId="{B0854B71-CF56-40EC-B486-FE67F61A7D90}" destId="{DC89BC98-C04A-4A85-AB1F-E764CCB112F0}" srcOrd="2" destOrd="0" presId="urn:microsoft.com/office/officeart/2005/8/layout/process3"/>
    <dgm:cxn modelId="{3B45039D-1D77-4D4B-B9F3-F4756C41A798}" type="presParOf" srcId="{8D5D68A0-5F58-45E3-B171-22D3CCB9BCB5}" destId="{64B4CC99-4E25-4D58-B74B-6274205EA8F0}" srcOrd="7" destOrd="0" presId="urn:microsoft.com/office/officeart/2005/8/layout/process3"/>
    <dgm:cxn modelId="{4C19F959-5CE0-4CCE-B6D2-0997953C4E35}" type="presParOf" srcId="{64B4CC99-4E25-4D58-B74B-6274205EA8F0}" destId="{FCA8C0C8-F490-4E8D-A0A1-F007F79E6B58}" srcOrd="0" destOrd="0" presId="urn:microsoft.com/office/officeart/2005/8/layout/process3"/>
    <dgm:cxn modelId="{FA22946D-6BFF-48EE-A817-969A4D1A2F6C}" type="presParOf" srcId="{8D5D68A0-5F58-45E3-B171-22D3CCB9BCB5}" destId="{D8957CAA-0D2F-4C5B-AA17-5B1BC00BBAE9}" srcOrd="8" destOrd="0" presId="urn:microsoft.com/office/officeart/2005/8/layout/process3"/>
    <dgm:cxn modelId="{4F47BBD0-C5D4-4143-8CDB-B5B2B89CF908}" type="presParOf" srcId="{D8957CAA-0D2F-4C5B-AA17-5B1BC00BBAE9}" destId="{F6F94338-2BB8-42BC-8A4B-414B31BF2549}" srcOrd="0" destOrd="0" presId="urn:microsoft.com/office/officeart/2005/8/layout/process3"/>
    <dgm:cxn modelId="{05D7D2BE-2A08-498E-AF7D-41B1DD4BD318}" type="presParOf" srcId="{D8957CAA-0D2F-4C5B-AA17-5B1BC00BBAE9}" destId="{F9157D11-D3A2-4172-8D32-81330F67E4A6}" srcOrd="1" destOrd="0" presId="urn:microsoft.com/office/officeart/2005/8/layout/process3"/>
    <dgm:cxn modelId="{A3F1F112-7E44-4765-89F7-F5158C6AD5CD}" type="presParOf" srcId="{D8957CAA-0D2F-4C5B-AA17-5B1BC00BBAE9}" destId="{7D831D0A-B5FE-4AA8-91DF-8D94FE80D0B0}" srcOrd="2" destOrd="0" presId="urn:microsoft.com/office/officeart/2005/8/layout/process3"/>
    <dgm:cxn modelId="{BA5131CF-B060-4A3E-999E-1DB43138D782}" type="presParOf" srcId="{8D5D68A0-5F58-45E3-B171-22D3CCB9BCB5}" destId="{62A99CCC-74FE-4F8A-ABD0-7595187600CB}" srcOrd="9" destOrd="0" presId="urn:microsoft.com/office/officeart/2005/8/layout/process3"/>
    <dgm:cxn modelId="{68DBFD88-CBE5-40B7-BFCF-EDE98032CB81}" type="presParOf" srcId="{62A99CCC-74FE-4F8A-ABD0-7595187600CB}" destId="{7C484518-5F8C-44BE-85DD-3B8515E65263}" srcOrd="0" destOrd="0" presId="urn:microsoft.com/office/officeart/2005/8/layout/process3"/>
    <dgm:cxn modelId="{EE75C8C1-61FB-4651-992D-28C2727F434E}" type="presParOf" srcId="{8D5D68A0-5F58-45E3-B171-22D3CCB9BCB5}" destId="{A28852A1-03EE-4734-9BE9-5382E25D74F0}" srcOrd="10" destOrd="0" presId="urn:microsoft.com/office/officeart/2005/8/layout/process3"/>
    <dgm:cxn modelId="{F9A800F2-2B06-4C75-BAC6-F6660FB0D18E}" type="presParOf" srcId="{A28852A1-03EE-4734-9BE9-5382E25D74F0}" destId="{64C4FAA2-0DAB-4B19-A070-F5FC4734FAE7}" srcOrd="0" destOrd="0" presId="urn:microsoft.com/office/officeart/2005/8/layout/process3"/>
    <dgm:cxn modelId="{C0059711-8B5D-41D0-B778-73E8950BFCAE}" type="presParOf" srcId="{A28852A1-03EE-4734-9BE9-5382E25D74F0}" destId="{DFA76B2D-8918-484C-8478-521721DE21F3}" srcOrd="1" destOrd="0" presId="urn:microsoft.com/office/officeart/2005/8/layout/process3"/>
    <dgm:cxn modelId="{70F65CCF-F4AC-49FB-B9D4-93E907C99788}" type="presParOf" srcId="{A28852A1-03EE-4734-9BE9-5382E25D74F0}" destId="{A69F4DD6-5BB5-49A4-91EE-ABA367E7C4A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5685D15-F9D5-4E49-ADFC-C30C88214DC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A1A11FD-4BAE-47A7-B717-0B813F69D86C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Meritve strank</a:t>
          </a:r>
        </a:p>
      </dgm:t>
    </dgm:pt>
    <dgm:pt modelId="{4E38A792-931B-4798-899A-024980B78D17}" type="parTrans" cxnId="{CF7BE8DA-3DAE-4A66-8942-8ECFA4025E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02F392-C03D-468A-836E-0BECCC6A6C68}" type="sibTrans" cxnId="{CF7BE8DA-3DAE-4A66-8942-8ECFA4025E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4F2A7E-5A45-4A0C-9130-EABD50AD0B2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Finančne informacije</a:t>
          </a:r>
        </a:p>
      </dgm:t>
    </dgm:pt>
    <dgm:pt modelId="{6E1D6EF2-15D2-459B-8C28-043D6155E2B7}" type="parTrans" cxnId="{108ED027-E1EE-4906-8280-79D57740146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DF28EB-58D2-4EFD-81B8-BCE0E155B7CB}" type="sibTrans" cxnId="{108ED027-E1EE-4906-8280-79D57740146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50E988F-FDDC-4498-B3FF-F3F02E392FA0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Informacije o prodaji</a:t>
          </a:r>
        </a:p>
      </dgm:t>
    </dgm:pt>
    <dgm:pt modelId="{E6BBC3A6-C4D0-47EC-A78C-3436484D1890}" type="parTrans" cxnId="{13A7979E-9B98-4375-9B00-57ADEFA71EA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B824EB-D298-46C6-9710-4FF58E282F32}" type="sibTrans" cxnId="{13A7979E-9B98-4375-9B00-57ADEFA71EA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9DD39A-0D33-4922-B5C7-8E4B6266ECC1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Spletna analitika</a:t>
          </a:r>
        </a:p>
      </dgm:t>
    </dgm:pt>
    <dgm:pt modelId="{74AE3DE0-4912-41F6-B78A-AE248A0D7182}" type="parTrans" cxnId="{EE99E0D9-1784-44F0-AC5C-D40ECBD4062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477B98-AAAE-4736-AC27-FAA4FDBE5B0F}" type="sibTrans" cxnId="{EE99E0D9-1784-44F0-AC5C-D40ECBD4062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F6D81A-5B73-47AC-97D9-951743122D02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Informacije o proizvodnji</a:t>
          </a:r>
        </a:p>
      </dgm:t>
    </dgm:pt>
    <dgm:pt modelId="{9DC55BE9-0389-4A6E-9F67-34408867B7B7}" type="parTrans" cxnId="{A65206EE-BC13-4B9A-B5CA-29A292DFE92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5B6FE6-BEA4-4949-AC8C-222855FD39FB}" type="sibTrans" cxnId="{A65206EE-BC13-4B9A-B5CA-29A292DFE92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72C05D-DC0D-4D08-8E96-C657B559AC9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o človeških virih</a:t>
          </a:r>
        </a:p>
      </dgm:t>
    </dgm:pt>
    <dgm:pt modelId="{1C39BCB2-B951-4B10-9BF5-4220D5DFFB91}" type="parTrans" cxnId="{86766824-EDDC-4409-9A67-9C171B75C8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38ACB4-85D0-452A-AB35-A0D6D134B632}" type="sibTrans" cxnId="{86766824-EDDC-4409-9A67-9C171B75C8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4EDB55-F984-453F-8F45-3156FF39965E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Uspešnost trženja </a:t>
          </a:r>
        </a:p>
      </dgm:t>
    </dgm:pt>
    <dgm:pt modelId="{4580E702-ED90-4BC8-9323-C69CBF745F7F}" type="parTrans" cxnId="{0A6CDB59-C4E5-4B60-A59A-E84197EA794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3723FE-730C-4087-B00F-95592ED28D4C}" type="sibTrans" cxnId="{0A6CDB59-C4E5-4B60-A59A-E84197EA794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22DB8B-4789-4F76-95A9-39290493A213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Informacije o logistiki</a:t>
          </a:r>
        </a:p>
      </dgm:t>
    </dgm:pt>
    <dgm:pt modelId="{35854669-0E40-4801-A7D2-145636F728DF}" type="parTrans" cxnId="{CC24F216-8BCC-4EC7-B187-65446DEBE4A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6C3A9F-B856-4A32-9D7B-A69C15E8875F}" type="sibTrans" cxnId="{CC24F216-8BCC-4EC7-B187-65446DEBE4A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B9DA1B-A009-4E9D-A25D-3F1C86E4BD8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Nadzorne plošče</a:t>
          </a:r>
          <a:endParaRPr lang="pl-PL" b="0" i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772AA6-FF5A-43B5-9A9B-EA14F7A2D2FC}" type="parTrans" cxnId="{CDF11B66-03D2-4B19-B9DF-3C489317052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54201E-33D6-4770-ACFB-4D0761EAE604}" type="sibTrans" cxnId="{CDF11B66-03D2-4B19-B9DF-3C489317052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BFB80AE-24FF-4734-9702-408ADD1F30EC}" type="pres">
      <dgm:prSet presAssocID="{C5685D15-F9D5-4E49-ADFC-C30C88214DC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7823A0-63A1-47AE-A376-A23A4B056BFB}" type="pres">
      <dgm:prSet presAssocID="{D5B9DA1B-A009-4E9D-A25D-3F1C86E4BD8D}" presName="centerShape" presStyleLbl="node0" presStyleIdx="0" presStyleCnt="1"/>
      <dgm:spPr/>
    </dgm:pt>
    <dgm:pt modelId="{8CC41FD3-98A3-4843-8507-B00B8CC1ACEF}" type="pres">
      <dgm:prSet presAssocID="{4E38A792-931B-4798-899A-024980B78D17}" presName="parTrans" presStyleLbl="sibTrans2D1" presStyleIdx="0" presStyleCnt="8"/>
      <dgm:spPr/>
    </dgm:pt>
    <dgm:pt modelId="{1E136BCB-4671-4F9C-8601-BF45B2211858}" type="pres">
      <dgm:prSet presAssocID="{4E38A792-931B-4798-899A-024980B78D17}" presName="connectorText" presStyleLbl="sibTrans2D1" presStyleIdx="0" presStyleCnt="8"/>
      <dgm:spPr/>
    </dgm:pt>
    <dgm:pt modelId="{CDD844DE-486E-4475-9332-4F4C2AB73FD3}" type="pres">
      <dgm:prSet presAssocID="{9A1A11FD-4BAE-47A7-B717-0B813F69D86C}" presName="node" presStyleLbl="node1" presStyleIdx="0" presStyleCnt="8">
        <dgm:presLayoutVars>
          <dgm:bulletEnabled val="1"/>
        </dgm:presLayoutVars>
      </dgm:prSet>
      <dgm:spPr/>
    </dgm:pt>
    <dgm:pt modelId="{026B96CB-BBE9-499F-A886-0A42532972DD}" type="pres">
      <dgm:prSet presAssocID="{6E1D6EF2-15D2-459B-8C28-043D6155E2B7}" presName="parTrans" presStyleLbl="sibTrans2D1" presStyleIdx="1" presStyleCnt="8"/>
      <dgm:spPr/>
    </dgm:pt>
    <dgm:pt modelId="{8366581B-93BE-4E1C-86A8-1BA11A0670F7}" type="pres">
      <dgm:prSet presAssocID="{6E1D6EF2-15D2-459B-8C28-043D6155E2B7}" presName="connectorText" presStyleLbl="sibTrans2D1" presStyleIdx="1" presStyleCnt="8"/>
      <dgm:spPr/>
    </dgm:pt>
    <dgm:pt modelId="{89D9700C-E8D2-4360-9282-2AA0034D17C8}" type="pres">
      <dgm:prSet presAssocID="{594F2A7E-5A45-4A0C-9130-EABD50AD0B2D}" presName="node" presStyleLbl="node1" presStyleIdx="1" presStyleCnt="8">
        <dgm:presLayoutVars>
          <dgm:bulletEnabled val="1"/>
        </dgm:presLayoutVars>
      </dgm:prSet>
      <dgm:spPr/>
    </dgm:pt>
    <dgm:pt modelId="{225D8F97-3250-4DFE-B407-0F426DF196ED}" type="pres">
      <dgm:prSet presAssocID="{E6BBC3A6-C4D0-47EC-A78C-3436484D1890}" presName="parTrans" presStyleLbl="sibTrans2D1" presStyleIdx="2" presStyleCnt="8"/>
      <dgm:spPr/>
    </dgm:pt>
    <dgm:pt modelId="{A5DC52C6-3D47-4537-9172-2AEC8865D562}" type="pres">
      <dgm:prSet presAssocID="{E6BBC3A6-C4D0-47EC-A78C-3436484D1890}" presName="connectorText" presStyleLbl="sibTrans2D1" presStyleIdx="2" presStyleCnt="8"/>
      <dgm:spPr/>
    </dgm:pt>
    <dgm:pt modelId="{A9AFE207-6BDD-4C50-9F5A-74CDF5AEA1E4}" type="pres">
      <dgm:prSet presAssocID="{450E988F-FDDC-4498-B3FF-F3F02E392FA0}" presName="node" presStyleLbl="node1" presStyleIdx="2" presStyleCnt="8">
        <dgm:presLayoutVars>
          <dgm:bulletEnabled val="1"/>
        </dgm:presLayoutVars>
      </dgm:prSet>
      <dgm:spPr/>
    </dgm:pt>
    <dgm:pt modelId="{911F6DC7-4A09-4024-AD56-11B937D94FA3}" type="pres">
      <dgm:prSet presAssocID="{74AE3DE0-4912-41F6-B78A-AE248A0D7182}" presName="parTrans" presStyleLbl="sibTrans2D1" presStyleIdx="3" presStyleCnt="8"/>
      <dgm:spPr/>
    </dgm:pt>
    <dgm:pt modelId="{5FD1748D-DCDA-4801-BC9D-8CDDC0DD02E5}" type="pres">
      <dgm:prSet presAssocID="{74AE3DE0-4912-41F6-B78A-AE248A0D7182}" presName="connectorText" presStyleLbl="sibTrans2D1" presStyleIdx="3" presStyleCnt="8"/>
      <dgm:spPr/>
    </dgm:pt>
    <dgm:pt modelId="{E587FEE1-E05F-4D5A-A0F6-BD41F77C7D24}" type="pres">
      <dgm:prSet presAssocID="{449DD39A-0D33-4922-B5C7-8E4B6266ECC1}" presName="node" presStyleLbl="node1" presStyleIdx="3" presStyleCnt="8">
        <dgm:presLayoutVars>
          <dgm:bulletEnabled val="1"/>
        </dgm:presLayoutVars>
      </dgm:prSet>
      <dgm:spPr/>
    </dgm:pt>
    <dgm:pt modelId="{1EC8516C-7A82-4A59-900C-598B0C879A8D}" type="pres">
      <dgm:prSet presAssocID="{9DC55BE9-0389-4A6E-9F67-34408867B7B7}" presName="parTrans" presStyleLbl="sibTrans2D1" presStyleIdx="4" presStyleCnt="8"/>
      <dgm:spPr/>
    </dgm:pt>
    <dgm:pt modelId="{60396B0F-87B7-46EB-95A9-6A8DF4606A12}" type="pres">
      <dgm:prSet presAssocID="{9DC55BE9-0389-4A6E-9F67-34408867B7B7}" presName="connectorText" presStyleLbl="sibTrans2D1" presStyleIdx="4" presStyleCnt="8"/>
      <dgm:spPr/>
    </dgm:pt>
    <dgm:pt modelId="{6724F947-A572-42E6-8243-362153D2CCB4}" type="pres">
      <dgm:prSet presAssocID="{BDF6D81A-5B73-47AC-97D9-951743122D02}" presName="node" presStyleLbl="node1" presStyleIdx="4" presStyleCnt="8">
        <dgm:presLayoutVars>
          <dgm:bulletEnabled val="1"/>
        </dgm:presLayoutVars>
      </dgm:prSet>
      <dgm:spPr/>
    </dgm:pt>
    <dgm:pt modelId="{649CB7E4-618F-4857-ACEE-A8228A27EA63}" type="pres">
      <dgm:prSet presAssocID="{1C39BCB2-B951-4B10-9BF5-4220D5DFFB91}" presName="parTrans" presStyleLbl="sibTrans2D1" presStyleIdx="5" presStyleCnt="8"/>
      <dgm:spPr/>
    </dgm:pt>
    <dgm:pt modelId="{D42B0DCE-5AD5-49A9-A69E-F3AB34C45826}" type="pres">
      <dgm:prSet presAssocID="{1C39BCB2-B951-4B10-9BF5-4220D5DFFB91}" presName="connectorText" presStyleLbl="sibTrans2D1" presStyleIdx="5" presStyleCnt="8"/>
      <dgm:spPr/>
    </dgm:pt>
    <dgm:pt modelId="{2E48ABF5-7546-4AE6-86F7-0D97CBE1F869}" type="pres">
      <dgm:prSet presAssocID="{0472C05D-DC0D-4D08-8E96-C657B559AC9D}" presName="node" presStyleLbl="node1" presStyleIdx="5" presStyleCnt="8">
        <dgm:presLayoutVars>
          <dgm:bulletEnabled val="1"/>
        </dgm:presLayoutVars>
      </dgm:prSet>
      <dgm:spPr/>
    </dgm:pt>
    <dgm:pt modelId="{60F5E54E-462A-4047-87FE-B05603905B92}" type="pres">
      <dgm:prSet presAssocID="{4580E702-ED90-4BC8-9323-C69CBF745F7F}" presName="parTrans" presStyleLbl="sibTrans2D1" presStyleIdx="6" presStyleCnt="8"/>
      <dgm:spPr/>
    </dgm:pt>
    <dgm:pt modelId="{4FA6D909-A158-4EA6-978E-6E0E6F848A91}" type="pres">
      <dgm:prSet presAssocID="{4580E702-ED90-4BC8-9323-C69CBF745F7F}" presName="connectorText" presStyleLbl="sibTrans2D1" presStyleIdx="6" presStyleCnt="8"/>
      <dgm:spPr/>
    </dgm:pt>
    <dgm:pt modelId="{9A654545-DB72-48A3-B30F-1E9201F77562}" type="pres">
      <dgm:prSet presAssocID="{884EDB55-F984-453F-8F45-3156FF39965E}" presName="node" presStyleLbl="node1" presStyleIdx="6" presStyleCnt="8">
        <dgm:presLayoutVars>
          <dgm:bulletEnabled val="1"/>
        </dgm:presLayoutVars>
      </dgm:prSet>
      <dgm:spPr/>
    </dgm:pt>
    <dgm:pt modelId="{2C28E73B-F0A5-48FC-8749-BE31941341F1}" type="pres">
      <dgm:prSet presAssocID="{35854669-0E40-4801-A7D2-145636F728DF}" presName="parTrans" presStyleLbl="sibTrans2D1" presStyleIdx="7" presStyleCnt="8"/>
      <dgm:spPr/>
    </dgm:pt>
    <dgm:pt modelId="{737F2ADB-151A-47F7-B00F-D15304717B90}" type="pres">
      <dgm:prSet presAssocID="{35854669-0E40-4801-A7D2-145636F728DF}" presName="connectorText" presStyleLbl="sibTrans2D1" presStyleIdx="7" presStyleCnt="8"/>
      <dgm:spPr/>
    </dgm:pt>
    <dgm:pt modelId="{E0A0236D-4AB6-4587-B3D8-9035A3C81DC3}" type="pres">
      <dgm:prSet presAssocID="{3A22DB8B-4789-4F76-95A9-39290493A213}" presName="node" presStyleLbl="node1" presStyleIdx="7" presStyleCnt="8">
        <dgm:presLayoutVars>
          <dgm:bulletEnabled val="1"/>
        </dgm:presLayoutVars>
      </dgm:prSet>
      <dgm:spPr/>
    </dgm:pt>
  </dgm:ptLst>
  <dgm:cxnLst>
    <dgm:cxn modelId="{447FFA03-4088-4693-B4CA-81168EE53730}" type="presOf" srcId="{6E1D6EF2-15D2-459B-8C28-043D6155E2B7}" destId="{8366581B-93BE-4E1C-86A8-1BA11A0670F7}" srcOrd="1" destOrd="0" presId="urn:microsoft.com/office/officeart/2005/8/layout/radial5"/>
    <dgm:cxn modelId="{CD742606-AAE1-4EEC-8E37-2A2B50A685C9}" type="presOf" srcId="{6E1D6EF2-15D2-459B-8C28-043D6155E2B7}" destId="{026B96CB-BBE9-499F-A886-0A42532972DD}" srcOrd="0" destOrd="0" presId="urn:microsoft.com/office/officeart/2005/8/layout/radial5"/>
    <dgm:cxn modelId="{CC24F216-8BCC-4EC7-B187-65446DEBE4AE}" srcId="{D5B9DA1B-A009-4E9D-A25D-3F1C86E4BD8D}" destId="{3A22DB8B-4789-4F76-95A9-39290493A213}" srcOrd="7" destOrd="0" parTransId="{35854669-0E40-4801-A7D2-145636F728DF}" sibTransId="{036C3A9F-B856-4A32-9D7B-A69C15E8875F}"/>
    <dgm:cxn modelId="{86766824-EDDC-4409-9A67-9C171B75C8DE}" srcId="{D5B9DA1B-A009-4E9D-A25D-3F1C86E4BD8D}" destId="{0472C05D-DC0D-4D08-8E96-C657B559AC9D}" srcOrd="5" destOrd="0" parTransId="{1C39BCB2-B951-4B10-9BF5-4220D5DFFB91}" sibTransId="{B438ACB4-85D0-452A-AB35-A0D6D134B632}"/>
    <dgm:cxn modelId="{108ED027-E1EE-4906-8280-79D577401468}" srcId="{D5B9DA1B-A009-4E9D-A25D-3F1C86E4BD8D}" destId="{594F2A7E-5A45-4A0C-9130-EABD50AD0B2D}" srcOrd="1" destOrd="0" parTransId="{6E1D6EF2-15D2-459B-8C28-043D6155E2B7}" sibTransId="{02DF28EB-58D2-4EFD-81B8-BCE0E155B7CB}"/>
    <dgm:cxn modelId="{57DDB731-22E5-4AD9-9EC7-D0CCFCE2429E}" type="presOf" srcId="{1C39BCB2-B951-4B10-9BF5-4220D5DFFB91}" destId="{649CB7E4-618F-4857-ACEE-A8228A27EA63}" srcOrd="0" destOrd="0" presId="urn:microsoft.com/office/officeart/2005/8/layout/radial5"/>
    <dgm:cxn modelId="{95DE3B36-6486-4970-B3EA-70557DB7A9D6}" type="presOf" srcId="{BDF6D81A-5B73-47AC-97D9-951743122D02}" destId="{6724F947-A572-42E6-8243-362153D2CCB4}" srcOrd="0" destOrd="0" presId="urn:microsoft.com/office/officeart/2005/8/layout/radial5"/>
    <dgm:cxn modelId="{FAEB3C36-5839-402C-A519-2D17106C76E4}" type="presOf" srcId="{449DD39A-0D33-4922-B5C7-8E4B6266ECC1}" destId="{E587FEE1-E05F-4D5A-A0F6-BD41F77C7D24}" srcOrd="0" destOrd="0" presId="urn:microsoft.com/office/officeart/2005/8/layout/radial5"/>
    <dgm:cxn modelId="{DB50AE3E-BB37-49E0-AAFB-32CE7C1DD732}" type="presOf" srcId="{4580E702-ED90-4BC8-9323-C69CBF745F7F}" destId="{4FA6D909-A158-4EA6-978E-6E0E6F848A91}" srcOrd="1" destOrd="0" presId="urn:microsoft.com/office/officeart/2005/8/layout/radial5"/>
    <dgm:cxn modelId="{4506835C-4131-4775-8167-D4CF242DC982}" type="presOf" srcId="{450E988F-FDDC-4498-B3FF-F3F02E392FA0}" destId="{A9AFE207-6BDD-4C50-9F5A-74CDF5AEA1E4}" srcOrd="0" destOrd="0" presId="urn:microsoft.com/office/officeart/2005/8/layout/radial5"/>
    <dgm:cxn modelId="{EA321941-557B-41DA-9E62-C59EBC7672AA}" type="presOf" srcId="{1C39BCB2-B951-4B10-9BF5-4220D5DFFB91}" destId="{D42B0DCE-5AD5-49A9-A69E-F3AB34C45826}" srcOrd="1" destOrd="0" presId="urn:microsoft.com/office/officeart/2005/8/layout/radial5"/>
    <dgm:cxn modelId="{56EEB545-6219-4285-9092-54BE6DFE6A87}" type="presOf" srcId="{4580E702-ED90-4BC8-9323-C69CBF745F7F}" destId="{60F5E54E-462A-4047-87FE-B05603905B92}" srcOrd="0" destOrd="0" presId="urn:microsoft.com/office/officeart/2005/8/layout/radial5"/>
    <dgm:cxn modelId="{CDF11B66-03D2-4B19-B9DF-3C4893170522}" srcId="{C5685D15-F9D5-4E49-ADFC-C30C88214DCF}" destId="{D5B9DA1B-A009-4E9D-A25D-3F1C86E4BD8D}" srcOrd="0" destOrd="0" parTransId="{B4772AA6-FF5A-43B5-9A9B-EA14F7A2D2FC}" sibTransId="{4854201E-33D6-4770-ACFB-4D0761EAE604}"/>
    <dgm:cxn modelId="{20C42447-D04F-4C28-8EAD-666D8EE9B01A}" type="presOf" srcId="{35854669-0E40-4801-A7D2-145636F728DF}" destId="{2C28E73B-F0A5-48FC-8749-BE31941341F1}" srcOrd="0" destOrd="0" presId="urn:microsoft.com/office/officeart/2005/8/layout/radial5"/>
    <dgm:cxn modelId="{60FA3367-C82D-4A5D-AEF3-6A56B65043F7}" type="presOf" srcId="{C5685D15-F9D5-4E49-ADFC-C30C88214DCF}" destId="{3BFB80AE-24FF-4734-9702-408ADD1F30EC}" srcOrd="0" destOrd="0" presId="urn:microsoft.com/office/officeart/2005/8/layout/radial5"/>
    <dgm:cxn modelId="{911C0558-1FFC-4B01-BCC6-FF0CEA7BBC13}" type="presOf" srcId="{35854669-0E40-4801-A7D2-145636F728DF}" destId="{737F2ADB-151A-47F7-B00F-D15304717B90}" srcOrd="1" destOrd="0" presId="urn:microsoft.com/office/officeart/2005/8/layout/radial5"/>
    <dgm:cxn modelId="{EB9F0459-6D8E-4F87-9D6A-75002A2D4B1C}" type="presOf" srcId="{D5B9DA1B-A009-4E9D-A25D-3F1C86E4BD8D}" destId="{D27823A0-63A1-47AE-A376-A23A4B056BFB}" srcOrd="0" destOrd="0" presId="urn:microsoft.com/office/officeart/2005/8/layout/radial5"/>
    <dgm:cxn modelId="{0A6CDB59-C4E5-4B60-A59A-E84197EA7945}" srcId="{D5B9DA1B-A009-4E9D-A25D-3F1C86E4BD8D}" destId="{884EDB55-F984-453F-8F45-3156FF39965E}" srcOrd="6" destOrd="0" parTransId="{4580E702-ED90-4BC8-9323-C69CBF745F7F}" sibTransId="{6F3723FE-730C-4087-B00F-95592ED28D4C}"/>
    <dgm:cxn modelId="{E5251391-C619-4D85-B723-A210F6DBAA0F}" type="presOf" srcId="{594F2A7E-5A45-4A0C-9130-EABD50AD0B2D}" destId="{89D9700C-E8D2-4360-9282-2AA0034D17C8}" srcOrd="0" destOrd="0" presId="urn:microsoft.com/office/officeart/2005/8/layout/radial5"/>
    <dgm:cxn modelId="{799D6B91-612A-4BCE-BE09-5408B3BF8FB4}" type="presOf" srcId="{74AE3DE0-4912-41F6-B78A-AE248A0D7182}" destId="{5FD1748D-DCDA-4801-BC9D-8CDDC0DD02E5}" srcOrd="1" destOrd="0" presId="urn:microsoft.com/office/officeart/2005/8/layout/radial5"/>
    <dgm:cxn modelId="{1B887695-509C-43FF-9E31-DAD8AB1D1F15}" type="presOf" srcId="{4E38A792-931B-4798-899A-024980B78D17}" destId="{1E136BCB-4671-4F9C-8601-BF45B2211858}" srcOrd="1" destOrd="0" presId="urn:microsoft.com/office/officeart/2005/8/layout/radial5"/>
    <dgm:cxn modelId="{13A7979E-9B98-4375-9B00-57ADEFA71EA6}" srcId="{D5B9DA1B-A009-4E9D-A25D-3F1C86E4BD8D}" destId="{450E988F-FDDC-4498-B3FF-F3F02E392FA0}" srcOrd="2" destOrd="0" parTransId="{E6BBC3A6-C4D0-47EC-A78C-3436484D1890}" sibTransId="{80B824EB-D298-46C6-9710-4FF58E282F32}"/>
    <dgm:cxn modelId="{92F1A6A8-8313-47D4-B8DA-EA8AC3C18729}" type="presOf" srcId="{9DC55BE9-0389-4A6E-9F67-34408867B7B7}" destId="{60396B0F-87B7-46EB-95A9-6A8DF4606A12}" srcOrd="1" destOrd="0" presId="urn:microsoft.com/office/officeart/2005/8/layout/radial5"/>
    <dgm:cxn modelId="{A9B971B1-0D97-4208-9523-936B9F5B378C}" type="presOf" srcId="{74AE3DE0-4912-41F6-B78A-AE248A0D7182}" destId="{911F6DC7-4A09-4024-AD56-11B937D94FA3}" srcOrd="0" destOrd="0" presId="urn:microsoft.com/office/officeart/2005/8/layout/radial5"/>
    <dgm:cxn modelId="{2A1299B9-9F25-400B-8AC8-2AEC673785FF}" type="presOf" srcId="{884EDB55-F984-453F-8F45-3156FF39965E}" destId="{9A654545-DB72-48A3-B30F-1E9201F77562}" srcOrd="0" destOrd="0" presId="urn:microsoft.com/office/officeart/2005/8/layout/radial5"/>
    <dgm:cxn modelId="{6FD3F7CB-0BE9-420A-B3F8-8CE70C146901}" type="presOf" srcId="{0472C05D-DC0D-4D08-8E96-C657B559AC9D}" destId="{2E48ABF5-7546-4AE6-86F7-0D97CBE1F869}" srcOrd="0" destOrd="0" presId="urn:microsoft.com/office/officeart/2005/8/layout/radial5"/>
    <dgm:cxn modelId="{AB5A06D8-4DFE-45B0-8DB8-AD102BBB37C7}" type="presOf" srcId="{E6BBC3A6-C4D0-47EC-A78C-3436484D1890}" destId="{A5DC52C6-3D47-4537-9172-2AEC8865D562}" srcOrd="1" destOrd="0" presId="urn:microsoft.com/office/officeart/2005/8/layout/radial5"/>
    <dgm:cxn modelId="{B8E5AAD8-9EDC-4AEB-B8CD-1AD2ADFD7633}" type="presOf" srcId="{4E38A792-931B-4798-899A-024980B78D17}" destId="{8CC41FD3-98A3-4843-8507-B00B8CC1ACEF}" srcOrd="0" destOrd="0" presId="urn:microsoft.com/office/officeart/2005/8/layout/radial5"/>
    <dgm:cxn modelId="{EE99E0D9-1784-44F0-AC5C-D40ECBD4062F}" srcId="{D5B9DA1B-A009-4E9D-A25D-3F1C86E4BD8D}" destId="{449DD39A-0D33-4922-B5C7-8E4B6266ECC1}" srcOrd="3" destOrd="0" parTransId="{74AE3DE0-4912-41F6-B78A-AE248A0D7182}" sibTransId="{96477B98-AAAE-4736-AC27-FAA4FDBE5B0F}"/>
    <dgm:cxn modelId="{CF7BE8DA-3DAE-4A66-8942-8ECFA4025EFF}" srcId="{D5B9DA1B-A009-4E9D-A25D-3F1C86E4BD8D}" destId="{9A1A11FD-4BAE-47A7-B717-0B813F69D86C}" srcOrd="0" destOrd="0" parTransId="{4E38A792-931B-4798-899A-024980B78D17}" sibTransId="{D602F392-C03D-468A-836E-0BECCC6A6C68}"/>
    <dgm:cxn modelId="{6233E2DB-3AFA-46F0-93C2-8CAB56832722}" type="presOf" srcId="{3A22DB8B-4789-4F76-95A9-39290493A213}" destId="{E0A0236D-4AB6-4587-B3D8-9035A3C81DC3}" srcOrd="0" destOrd="0" presId="urn:microsoft.com/office/officeart/2005/8/layout/radial5"/>
    <dgm:cxn modelId="{8A1320E1-8B8F-4150-9FCE-2526BEDEA827}" type="presOf" srcId="{E6BBC3A6-C4D0-47EC-A78C-3436484D1890}" destId="{225D8F97-3250-4DFE-B407-0F426DF196ED}" srcOrd="0" destOrd="0" presId="urn:microsoft.com/office/officeart/2005/8/layout/radial5"/>
    <dgm:cxn modelId="{8B90A2E9-82BF-44AB-B8F7-339183BDDB10}" type="presOf" srcId="{9A1A11FD-4BAE-47A7-B717-0B813F69D86C}" destId="{CDD844DE-486E-4475-9332-4F4C2AB73FD3}" srcOrd="0" destOrd="0" presId="urn:microsoft.com/office/officeart/2005/8/layout/radial5"/>
    <dgm:cxn modelId="{A65206EE-BC13-4B9A-B5CA-29A292DFE923}" srcId="{D5B9DA1B-A009-4E9D-A25D-3F1C86E4BD8D}" destId="{BDF6D81A-5B73-47AC-97D9-951743122D02}" srcOrd="4" destOrd="0" parTransId="{9DC55BE9-0389-4A6E-9F67-34408867B7B7}" sibTransId="{305B6FE6-BEA4-4949-AC8C-222855FD39FB}"/>
    <dgm:cxn modelId="{870FA0FF-D441-41CA-AABA-AF004D5E1DC6}" type="presOf" srcId="{9DC55BE9-0389-4A6E-9F67-34408867B7B7}" destId="{1EC8516C-7A82-4A59-900C-598B0C879A8D}" srcOrd="0" destOrd="0" presId="urn:microsoft.com/office/officeart/2005/8/layout/radial5"/>
    <dgm:cxn modelId="{2D618761-7CBF-4A82-BC5D-97DB471046D4}" type="presParOf" srcId="{3BFB80AE-24FF-4734-9702-408ADD1F30EC}" destId="{D27823A0-63A1-47AE-A376-A23A4B056BFB}" srcOrd="0" destOrd="0" presId="urn:microsoft.com/office/officeart/2005/8/layout/radial5"/>
    <dgm:cxn modelId="{961903CE-F65D-46BE-9086-A184F119394C}" type="presParOf" srcId="{3BFB80AE-24FF-4734-9702-408ADD1F30EC}" destId="{8CC41FD3-98A3-4843-8507-B00B8CC1ACEF}" srcOrd="1" destOrd="0" presId="urn:microsoft.com/office/officeart/2005/8/layout/radial5"/>
    <dgm:cxn modelId="{48057245-F6A4-447F-81A3-799EFCE9658F}" type="presParOf" srcId="{8CC41FD3-98A3-4843-8507-B00B8CC1ACEF}" destId="{1E136BCB-4671-4F9C-8601-BF45B2211858}" srcOrd="0" destOrd="0" presId="urn:microsoft.com/office/officeart/2005/8/layout/radial5"/>
    <dgm:cxn modelId="{620F23FD-BCA7-4105-911D-7ED12869B862}" type="presParOf" srcId="{3BFB80AE-24FF-4734-9702-408ADD1F30EC}" destId="{CDD844DE-486E-4475-9332-4F4C2AB73FD3}" srcOrd="2" destOrd="0" presId="urn:microsoft.com/office/officeart/2005/8/layout/radial5"/>
    <dgm:cxn modelId="{B47F1625-21AA-4BDA-A482-4A10939ED6C0}" type="presParOf" srcId="{3BFB80AE-24FF-4734-9702-408ADD1F30EC}" destId="{026B96CB-BBE9-499F-A886-0A42532972DD}" srcOrd="3" destOrd="0" presId="urn:microsoft.com/office/officeart/2005/8/layout/radial5"/>
    <dgm:cxn modelId="{5A127FFA-343F-448B-8DF6-EBCC339ED0E4}" type="presParOf" srcId="{026B96CB-BBE9-499F-A886-0A42532972DD}" destId="{8366581B-93BE-4E1C-86A8-1BA11A0670F7}" srcOrd="0" destOrd="0" presId="urn:microsoft.com/office/officeart/2005/8/layout/radial5"/>
    <dgm:cxn modelId="{D53B79AA-1955-41BB-9AD7-0D9BED1BB80A}" type="presParOf" srcId="{3BFB80AE-24FF-4734-9702-408ADD1F30EC}" destId="{89D9700C-E8D2-4360-9282-2AA0034D17C8}" srcOrd="4" destOrd="0" presId="urn:microsoft.com/office/officeart/2005/8/layout/radial5"/>
    <dgm:cxn modelId="{78F962F8-77BF-4ADD-A6FF-62137D2A05D1}" type="presParOf" srcId="{3BFB80AE-24FF-4734-9702-408ADD1F30EC}" destId="{225D8F97-3250-4DFE-B407-0F426DF196ED}" srcOrd="5" destOrd="0" presId="urn:microsoft.com/office/officeart/2005/8/layout/radial5"/>
    <dgm:cxn modelId="{FBD5DE98-68B3-47D3-814B-E4CCA75D0F6D}" type="presParOf" srcId="{225D8F97-3250-4DFE-B407-0F426DF196ED}" destId="{A5DC52C6-3D47-4537-9172-2AEC8865D562}" srcOrd="0" destOrd="0" presId="urn:microsoft.com/office/officeart/2005/8/layout/radial5"/>
    <dgm:cxn modelId="{7C2E925F-EF49-4B3F-BC3D-68F02894C0B7}" type="presParOf" srcId="{3BFB80AE-24FF-4734-9702-408ADD1F30EC}" destId="{A9AFE207-6BDD-4C50-9F5A-74CDF5AEA1E4}" srcOrd="6" destOrd="0" presId="urn:microsoft.com/office/officeart/2005/8/layout/radial5"/>
    <dgm:cxn modelId="{2B38C1E2-5F8D-4BB3-AC96-68D133C24647}" type="presParOf" srcId="{3BFB80AE-24FF-4734-9702-408ADD1F30EC}" destId="{911F6DC7-4A09-4024-AD56-11B937D94FA3}" srcOrd="7" destOrd="0" presId="urn:microsoft.com/office/officeart/2005/8/layout/radial5"/>
    <dgm:cxn modelId="{9C7C333C-5116-4BA4-99AF-D230844EFDF6}" type="presParOf" srcId="{911F6DC7-4A09-4024-AD56-11B937D94FA3}" destId="{5FD1748D-DCDA-4801-BC9D-8CDDC0DD02E5}" srcOrd="0" destOrd="0" presId="urn:microsoft.com/office/officeart/2005/8/layout/radial5"/>
    <dgm:cxn modelId="{1709E0C4-BFDE-4671-B529-8AFF6DC8D9B8}" type="presParOf" srcId="{3BFB80AE-24FF-4734-9702-408ADD1F30EC}" destId="{E587FEE1-E05F-4D5A-A0F6-BD41F77C7D24}" srcOrd="8" destOrd="0" presId="urn:microsoft.com/office/officeart/2005/8/layout/radial5"/>
    <dgm:cxn modelId="{BF0A8AC2-5A3D-4F57-B4DF-AC457B23808C}" type="presParOf" srcId="{3BFB80AE-24FF-4734-9702-408ADD1F30EC}" destId="{1EC8516C-7A82-4A59-900C-598B0C879A8D}" srcOrd="9" destOrd="0" presId="urn:microsoft.com/office/officeart/2005/8/layout/radial5"/>
    <dgm:cxn modelId="{60249B7F-43BB-420F-8D8F-582D01CEEF96}" type="presParOf" srcId="{1EC8516C-7A82-4A59-900C-598B0C879A8D}" destId="{60396B0F-87B7-46EB-95A9-6A8DF4606A12}" srcOrd="0" destOrd="0" presId="urn:microsoft.com/office/officeart/2005/8/layout/radial5"/>
    <dgm:cxn modelId="{4355AC7C-16C6-41D6-AEFE-5655BAD03AC2}" type="presParOf" srcId="{3BFB80AE-24FF-4734-9702-408ADD1F30EC}" destId="{6724F947-A572-42E6-8243-362153D2CCB4}" srcOrd="10" destOrd="0" presId="urn:microsoft.com/office/officeart/2005/8/layout/radial5"/>
    <dgm:cxn modelId="{E79D84BC-12B8-4E82-9A7B-5A602E4B73B4}" type="presParOf" srcId="{3BFB80AE-24FF-4734-9702-408ADD1F30EC}" destId="{649CB7E4-618F-4857-ACEE-A8228A27EA63}" srcOrd="11" destOrd="0" presId="urn:microsoft.com/office/officeart/2005/8/layout/radial5"/>
    <dgm:cxn modelId="{02BFE6DB-4CEB-426B-9440-DF6C9D57A856}" type="presParOf" srcId="{649CB7E4-618F-4857-ACEE-A8228A27EA63}" destId="{D42B0DCE-5AD5-49A9-A69E-F3AB34C45826}" srcOrd="0" destOrd="0" presId="urn:microsoft.com/office/officeart/2005/8/layout/radial5"/>
    <dgm:cxn modelId="{A46D6C7B-E37E-4C03-89DC-8F9263D4EFD4}" type="presParOf" srcId="{3BFB80AE-24FF-4734-9702-408ADD1F30EC}" destId="{2E48ABF5-7546-4AE6-86F7-0D97CBE1F869}" srcOrd="12" destOrd="0" presId="urn:microsoft.com/office/officeart/2005/8/layout/radial5"/>
    <dgm:cxn modelId="{65535D47-4750-4FFC-9979-65E0082E382D}" type="presParOf" srcId="{3BFB80AE-24FF-4734-9702-408ADD1F30EC}" destId="{60F5E54E-462A-4047-87FE-B05603905B92}" srcOrd="13" destOrd="0" presId="urn:microsoft.com/office/officeart/2005/8/layout/radial5"/>
    <dgm:cxn modelId="{FADCD32A-A46E-4171-8166-A32F6FA444DF}" type="presParOf" srcId="{60F5E54E-462A-4047-87FE-B05603905B92}" destId="{4FA6D909-A158-4EA6-978E-6E0E6F848A91}" srcOrd="0" destOrd="0" presId="urn:microsoft.com/office/officeart/2005/8/layout/radial5"/>
    <dgm:cxn modelId="{782D6727-F8D7-4475-A25B-2B10FBC59BBE}" type="presParOf" srcId="{3BFB80AE-24FF-4734-9702-408ADD1F30EC}" destId="{9A654545-DB72-48A3-B30F-1E9201F77562}" srcOrd="14" destOrd="0" presId="urn:microsoft.com/office/officeart/2005/8/layout/radial5"/>
    <dgm:cxn modelId="{334E082E-7D05-43E8-B84F-205CCBA277C7}" type="presParOf" srcId="{3BFB80AE-24FF-4734-9702-408ADD1F30EC}" destId="{2C28E73B-F0A5-48FC-8749-BE31941341F1}" srcOrd="15" destOrd="0" presId="urn:microsoft.com/office/officeart/2005/8/layout/radial5"/>
    <dgm:cxn modelId="{5AE85D71-8B32-4FA5-AD24-DC264C8C1CD7}" type="presParOf" srcId="{2C28E73B-F0A5-48FC-8749-BE31941341F1}" destId="{737F2ADB-151A-47F7-B00F-D15304717B90}" srcOrd="0" destOrd="0" presId="urn:microsoft.com/office/officeart/2005/8/layout/radial5"/>
    <dgm:cxn modelId="{EE44D445-DB30-4CB3-AD32-2B31E4A6DA4D}" type="presParOf" srcId="{3BFB80AE-24FF-4734-9702-408ADD1F30EC}" destId="{E0A0236D-4AB6-4587-B3D8-9035A3C81DC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4EAAB-B652-4FCF-B336-77D90F399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1DF4C3-898C-4C0F-91A1-C25FBF63C91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MS Excel</a:t>
          </a:r>
        </a:p>
      </dgm:t>
    </dgm:pt>
    <dgm:pt modelId="{B2BDD02F-E002-4ADD-BC2A-9FA7A3F33C0B}" type="par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8C3195-2B75-4381-A5DF-0C85950B1820}" type="sib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B99241-BA83-4CF4-8606-57092420E658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Power BI</a:t>
          </a:r>
        </a:p>
      </dgm:t>
    </dgm:pt>
    <dgm:pt modelId="{FAFA841A-091D-4768-8B50-FAED4CAFCB73}" type="parTrans" cxnId="{9B6BABB5-03B2-46DB-9C68-EDD2AF52D50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91F29C-AA96-464C-881F-EB88F91280DA}" type="sibTrans" cxnId="{9B6BABB5-03B2-46DB-9C68-EDD2AF52D50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509486-47CC-4988-93A4-51D9EC6AD367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Qlik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0208AD0-B308-475D-B62B-A6A210523CC6}" type="par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2F5FD8-CD1C-4179-AE32-C80BDCBE0374}" type="sib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61D3B5-4AEA-4086-97BA-CD4999DBE02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Tableau</a:t>
          </a:r>
        </a:p>
      </dgm:t>
    </dgm:pt>
    <dgm:pt modelId="{7B16BD49-6F5F-4725-A4DB-D847F966B703}" type="par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E7D54-7129-40FC-9EC1-5B0F51B19734}" type="sib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F728C3-9777-4521-B8DC-2B9CC380115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Google Data Studio</a:t>
          </a:r>
        </a:p>
      </dgm:t>
    </dgm:pt>
    <dgm:pt modelId="{2E0712BA-D163-4CD6-B036-7E62ADA2665D}" type="par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CC508C-EDDA-4F20-A04B-AD41AB0637C4}" type="sib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895858-13B1-4951-9653-371F9A1E45F7}" type="pres">
      <dgm:prSet presAssocID="{2744EAAB-B652-4FCF-B336-77D90F3991C1}" presName="diagram" presStyleCnt="0">
        <dgm:presLayoutVars>
          <dgm:dir/>
          <dgm:resizeHandles val="exact"/>
        </dgm:presLayoutVars>
      </dgm:prSet>
      <dgm:spPr/>
    </dgm:pt>
    <dgm:pt modelId="{82D6D039-AA73-432B-AA8C-B3C0B9388D24}" type="pres">
      <dgm:prSet presAssocID="{2B1DF4C3-898C-4C0F-91A1-C25FBF63C916}" presName="node" presStyleLbl="node1" presStyleIdx="0" presStyleCnt="5">
        <dgm:presLayoutVars>
          <dgm:bulletEnabled val="1"/>
        </dgm:presLayoutVars>
      </dgm:prSet>
      <dgm:spPr/>
    </dgm:pt>
    <dgm:pt modelId="{55B0095D-2E64-406D-94EB-D476A61EE199}" type="pres">
      <dgm:prSet presAssocID="{D48C3195-2B75-4381-A5DF-0C85950B1820}" presName="sibTrans" presStyleCnt="0"/>
      <dgm:spPr/>
    </dgm:pt>
    <dgm:pt modelId="{62749486-20FA-4695-816F-2B049383D7A4}" type="pres">
      <dgm:prSet presAssocID="{7EB99241-BA83-4CF4-8606-57092420E658}" presName="node" presStyleLbl="node1" presStyleIdx="1" presStyleCnt="5">
        <dgm:presLayoutVars>
          <dgm:bulletEnabled val="1"/>
        </dgm:presLayoutVars>
      </dgm:prSet>
      <dgm:spPr/>
    </dgm:pt>
    <dgm:pt modelId="{BE61C265-765D-4FEB-A034-885C0E6AA5D9}" type="pres">
      <dgm:prSet presAssocID="{6191F29C-AA96-464C-881F-EB88F91280DA}" presName="sibTrans" presStyleCnt="0"/>
      <dgm:spPr/>
    </dgm:pt>
    <dgm:pt modelId="{E558D0CF-3350-40E4-9987-AA37972A5BEC}" type="pres">
      <dgm:prSet presAssocID="{78509486-47CC-4988-93A4-51D9EC6AD367}" presName="node" presStyleLbl="node1" presStyleIdx="2" presStyleCnt="5">
        <dgm:presLayoutVars>
          <dgm:bulletEnabled val="1"/>
        </dgm:presLayoutVars>
      </dgm:prSet>
      <dgm:spPr/>
    </dgm:pt>
    <dgm:pt modelId="{D3FCE1EE-2709-439B-BE7A-DA7511F42E5A}" type="pres">
      <dgm:prSet presAssocID="{BA2F5FD8-CD1C-4179-AE32-C80BDCBE0374}" presName="sibTrans" presStyleCnt="0"/>
      <dgm:spPr/>
    </dgm:pt>
    <dgm:pt modelId="{0F6F5F9D-8C7F-475A-87B3-EC6B2D6B8189}" type="pres">
      <dgm:prSet presAssocID="{CE61D3B5-4AEA-4086-97BA-CD4999DBE026}" presName="node" presStyleLbl="node1" presStyleIdx="3" presStyleCnt="5">
        <dgm:presLayoutVars>
          <dgm:bulletEnabled val="1"/>
        </dgm:presLayoutVars>
      </dgm:prSet>
      <dgm:spPr/>
    </dgm:pt>
    <dgm:pt modelId="{DC5E68F3-0320-4672-B416-28CDB59CC660}" type="pres">
      <dgm:prSet presAssocID="{D02E7D54-7129-40FC-9EC1-5B0F51B19734}" presName="sibTrans" presStyleCnt="0"/>
      <dgm:spPr/>
    </dgm:pt>
    <dgm:pt modelId="{2C2200BB-AD5E-459D-B389-CECC9FB32CEB}" type="pres">
      <dgm:prSet presAssocID="{82F728C3-9777-4521-B8DC-2B9CC3801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0D11F-AA81-4F7E-A9CF-2ACEFCEF9AD2}" srcId="{2744EAAB-B652-4FCF-B336-77D90F3991C1}" destId="{2B1DF4C3-898C-4C0F-91A1-C25FBF63C916}" srcOrd="0" destOrd="0" parTransId="{B2BDD02F-E002-4ADD-BC2A-9FA7A3F33C0B}" sibTransId="{D48C3195-2B75-4381-A5DF-0C85950B1820}"/>
    <dgm:cxn modelId="{E0F24427-F2A5-498D-A987-A1C9EC294621}" type="presOf" srcId="{2B1DF4C3-898C-4C0F-91A1-C25FBF63C916}" destId="{82D6D039-AA73-432B-AA8C-B3C0B9388D24}" srcOrd="0" destOrd="0" presId="urn:microsoft.com/office/officeart/2005/8/layout/default"/>
    <dgm:cxn modelId="{E1A38527-39E8-4ECD-8883-60E32B0B497A}" type="presOf" srcId="{CE61D3B5-4AEA-4086-97BA-CD4999DBE026}" destId="{0F6F5F9D-8C7F-475A-87B3-EC6B2D6B8189}" srcOrd="0" destOrd="0" presId="urn:microsoft.com/office/officeart/2005/8/layout/default"/>
    <dgm:cxn modelId="{F216EF2F-BDC7-45E0-BB93-37B0C430F89A}" type="presOf" srcId="{78509486-47CC-4988-93A4-51D9EC6AD367}" destId="{E558D0CF-3350-40E4-9987-AA37972A5BEC}" srcOrd="0" destOrd="0" presId="urn:microsoft.com/office/officeart/2005/8/layout/default"/>
    <dgm:cxn modelId="{A6594D65-C72A-403E-A0D0-A8D6F6967F48}" type="presOf" srcId="{82F728C3-9777-4521-B8DC-2B9CC3801150}" destId="{2C2200BB-AD5E-459D-B389-CECC9FB32CEB}" srcOrd="0" destOrd="0" presId="urn:microsoft.com/office/officeart/2005/8/layout/default"/>
    <dgm:cxn modelId="{5F2B3A49-99CB-4C35-8CE3-D6B2F73A62ED}" type="presOf" srcId="{2744EAAB-B652-4FCF-B336-77D90F3991C1}" destId="{88895858-13B1-4951-9653-371F9A1E45F7}" srcOrd="0" destOrd="0" presId="urn:microsoft.com/office/officeart/2005/8/layout/default"/>
    <dgm:cxn modelId="{C303F257-DD6C-446D-82C5-AEE42D02CA24}" type="presOf" srcId="{7EB99241-BA83-4CF4-8606-57092420E658}" destId="{62749486-20FA-4695-816F-2B049383D7A4}" srcOrd="0" destOrd="0" presId="urn:microsoft.com/office/officeart/2005/8/layout/default"/>
    <dgm:cxn modelId="{FE79B783-72D1-45CC-9E18-87FA3213A286}" srcId="{2744EAAB-B652-4FCF-B336-77D90F3991C1}" destId="{CE61D3B5-4AEA-4086-97BA-CD4999DBE026}" srcOrd="3" destOrd="0" parTransId="{7B16BD49-6F5F-4725-A4DB-D847F966B703}" sibTransId="{D02E7D54-7129-40FC-9EC1-5B0F51B19734}"/>
    <dgm:cxn modelId="{6148ADA9-D9E6-4B18-837C-0544C7FF1B36}" srcId="{2744EAAB-B652-4FCF-B336-77D90F3991C1}" destId="{78509486-47CC-4988-93A4-51D9EC6AD367}" srcOrd="2" destOrd="0" parTransId="{00208AD0-B308-475D-B62B-A6A210523CC6}" sibTransId="{BA2F5FD8-CD1C-4179-AE32-C80BDCBE0374}"/>
    <dgm:cxn modelId="{9B6BABB5-03B2-46DB-9C68-EDD2AF52D50F}" srcId="{2744EAAB-B652-4FCF-B336-77D90F3991C1}" destId="{7EB99241-BA83-4CF4-8606-57092420E658}" srcOrd="1" destOrd="0" parTransId="{FAFA841A-091D-4768-8B50-FAED4CAFCB73}" sibTransId="{6191F29C-AA96-464C-881F-EB88F91280DA}"/>
    <dgm:cxn modelId="{E68484C3-6A03-47A5-BA77-AFDB0B5D1ACA}" srcId="{2744EAAB-B652-4FCF-B336-77D90F3991C1}" destId="{82F728C3-9777-4521-B8DC-2B9CC3801150}" srcOrd="4" destOrd="0" parTransId="{2E0712BA-D163-4CD6-B036-7E62ADA2665D}" sibTransId="{CDCC508C-EDDA-4F20-A04B-AD41AB0637C4}"/>
    <dgm:cxn modelId="{1C34F2E2-BD2D-4359-B76E-BB2DEDD1AB9C}" type="presParOf" srcId="{88895858-13B1-4951-9653-371F9A1E45F7}" destId="{82D6D039-AA73-432B-AA8C-B3C0B9388D24}" srcOrd="0" destOrd="0" presId="urn:microsoft.com/office/officeart/2005/8/layout/default"/>
    <dgm:cxn modelId="{661596CE-AE99-4E2F-9C90-83476BB177B6}" type="presParOf" srcId="{88895858-13B1-4951-9653-371F9A1E45F7}" destId="{55B0095D-2E64-406D-94EB-D476A61EE199}" srcOrd="1" destOrd="0" presId="urn:microsoft.com/office/officeart/2005/8/layout/default"/>
    <dgm:cxn modelId="{7AA6D82F-2FB7-463D-93B3-77E9A22BF39D}" type="presParOf" srcId="{88895858-13B1-4951-9653-371F9A1E45F7}" destId="{62749486-20FA-4695-816F-2B049383D7A4}" srcOrd="2" destOrd="0" presId="urn:microsoft.com/office/officeart/2005/8/layout/default"/>
    <dgm:cxn modelId="{74A06D67-0D63-4190-B5E3-07B2C4D48347}" type="presParOf" srcId="{88895858-13B1-4951-9653-371F9A1E45F7}" destId="{BE61C265-765D-4FEB-A034-885C0E6AA5D9}" srcOrd="3" destOrd="0" presId="urn:microsoft.com/office/officeart/2005/8/layout/default"/>
    <dgm:cxn modelId="{82796D5A-B283-48DE-A4E2-64556CBAB0C2}" type="presParOf" srcId="{88895858-13B1-4951-9653-371F9A1E45F7}" destId="{E558D0CF-3350-40E4-9987-AA37972A5BEC}" srcOrd="4" destOrd="0" presId="urn:microsoft.com/office/officeart/2005/8/layout/default"/>
    <dgm:cxn modelId="{99C4BA0E-A678-4464-BC2A-FAA714034441}" type="presParOf" srcId="{88895858-13B1-4951-9653-371F9A1E45F7}" destId="{D3FCE1EE-2709-439B-BE7A-DA7511F42E5A}" srcOrd="5" destOrd="0" presId="urn:microsoft.com/office/officeart/2005/8/layout/default"/>
    <dgm:cxn modelId="{2287AA3C-FC70-4883-AB43-57095F78F4DA}" type="presParOf" srcId="{88895858-13B1-4951-9653-371F9A1E45F7}" destId="{0F6F5F9D-8C7F-475A-87B3-EC6B2D6B8189}" srcOrd="6" destOrd="0" presId="urn:microsoft.com/office/officeart/2005/8/layout/default"/>
    <dgm:cxn modelId="{AB7509C2-D5C4-4DD0-8B55-F458036704E6}" type="presParOf" srcId="{88895858-13B1-4951-9653-371F9A1E45F7}" destId="{DC5E68F3-0320-4672-B416-28CDB59CC660}" srcOrd="7" destOrd="0" presId="urn:microsoft.com/office/officeart/2005/8/layout/default"/>
    <dgm:cxn modelId="{4C1AD702-1909-4471-AEFD-FC214BCFE95A}" type="presParOf" srcId="{88895858-13B1-4951-9653-371F9A1E45F7}" destId="{2C2200BB-AD5E-459D-B389-CECC9FB32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86FFC-B983-49E2-B64E-487DAB99B7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A092FE-DE77-48B3-827D-12259BACF0E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Stolpčni / stolpčni graf</a:t>
          </a:r>
        </a:p>
      </dgm:t>
    </dgm:pt>
    <dgm:pt modelId="{8D34FA46-1FD8-4370-A88E-5E78FC2828F8}" type="parTrans" cxnId="{68791623-81E5-4AB4-A1C0-796FA7F55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D2A2F4-AF18-4A37-AA05-5FE6C4C9A3A4}" type="sibTrans" cxnId="{68791623-81E5-4AB4-A1C0-796FA7F55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8B4C2D-F9CB-46D6-837B-041B6CDC830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skozi čas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B10529-F996-42B2-8BFD-CCE4148EE12A}" type="parTrans" cxnId="{6747E7E6-754C-461E-B355-BF785B49AC1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4CDD51-0327-47EC-B119-001C4810E871}" type="sibTrans" cxnId="{6747E7E6-754C-461E-B355-BF785B49AC1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71A10F-9950-43FE-92C2-9C0A79A22AA8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7B7E4E-499D-4086-BFAF-C7DE18F5B6DD}" type="par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44CF58-7395-4962-8598-39E2408697A8}" type="sib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36AFD5-65B1-463F-836A-682CE3B6ABFF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Črtni graf</a:t>
          </a:r>
        </a:p>
      </dgm:t>
    </dgm:pt>
    <dgm:pt modelId="{8649F5AF-77C9-403B-A134-C7E0F49D85AE}" type="par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8BD5-9F0D-4592-8D11-967932AD984E}" type="sib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3F0A29-116F-4E18-8D29-C1C17F17AF6F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skozi čas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725290-5A7D-45ED-B34D-39330F4135DC}" type="par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CCDE0E-8763-4D88-A8FC-88DF9D45D13B}" type="sib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D6E6B4-9098-40A8-A3F9-14B40F772611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Odstopanja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819E4-4567-40D8-B5A3-6BCE6D5A8BED}" type="par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ECA138-FC8B-4513-8736-9B35FC8381BD}" type="sib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23AFD6-4C73-49FD-AE68-031E4EFC72B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Grafikon zalog</a:t>
          </a:r>
        </a:p>
      </dgm:t>
    </dgm:pt>
    <dgm:pt modelId="{EEC832A8-DA85-4D48-B375-58CA8DBBCE5E}" type="par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E5EE81-9D35-4B7A-8E12-7FFD1F96AA87}" type="sib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6C5461-5561-467E-8793-BEAA5E3219E4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99739D-C1E6-4EF8-B01D-9FB6029445E2}" type="par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2E9FC0-D40B-4B29-B07A-E87CF20E6691}" type="sib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E17BF9-B4E9-455A-862F-FD832F7717A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skozi čas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95065D-F440-4127-8258-270D313151BD}" type="par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217317-F342-4AA5-A3F6-8E2068F0D56D}" type="sib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35A845-B1C4-482F-977C-C6B995B7D505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Krožni graf</a:t>
          </a:r>
        </a:p>
      </dgm:t>
    </dgm:pt>
    <dgm:pt modelId="{E6BE0F8C-61AB-4168-B03F-6C16CCA9E017}" type="parTrans" cxnId="{00D7528B-B7DF-42DC-9580-70E211E909A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0C8F22-A111-4FC0-8EA2-DF62D765BEB8}" type="sibTrans" cxnId="{00D7528B-B7DF-42DC-9580-70E211E909A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C427EC-E7FD-48C7-8AEF-CACC2B676AE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343A91-B435-46BD-95C2-436715B5112F}" type="par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FEC417-5674-4BF0-9599-F635FFFB669D}" type="sib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C56383-6C77-4BF4-BB27-D96D23569A40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Sodelovanje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0D28D3-4C6E-44BE-944F-59D3ED230B0C}" type="par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6675E0-A20D-4BEC-B67C-183A26C8BE46}" type="sib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BB8B06-C504-4CA4-A744-5B14AE9DE2D2}" type="pres">
      <dgm:prSet presAssocID="{CEE86FFC-B983-49E2-B64E-487DAB99B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22D7B7-CCE0-4E6F-A2B9-20B9BE88179D}" type="pres">
      <dgm:prSet presAssocID="{8BA092FE-DE77-48B3-827D-12259BACF0E6}" presName="root" presStyleCnt="0"/>
      <dgm:spPr/>
    </dgm:pt>
    <dgm:pt modelId="{8A272AC6-842E-4D7C-8E11-6CB3E74D44C0}" type="pres">
      <dgm:prSet presAssocID="{8BA092FE-DE77-48B3-827D-12259BACF0E6}" presName="rootComposite" presStyleCnt="0"/>
      <dgm:spPr/>
    </dgm:pt>
    <dgm:pt modelId="{DA5CFB60-F867-439B-936C-C26D308CD046}" type="pres">
      <dgm:prSet presAssocID="{8BA092FE-DE77-48B3-827D-12259BACF0E6}" presName="rootText" presStyleLbl="node1" presStyleIdx="0" presStyleCnt="4"/>
      <dgm:spPr/>
    </dgm:pt>
    <dgm:pt modelId="{E3881586-398B-4683-B4A1-B410B2881798}" type="pres">
      <dgm:prSet presAssocID="{8BA092FE-DE77-48B3-827D-12259BACF0E6}" presName="rootConnector" presStyleLbl="node1" presStyleIdx="0" presStyleCnt="4"/>
      <dgm:spPr/>
    </dgm:pt>
    <dgm:pt modelId="{BFA77FF3-52F4-428C-9CAF-E38A87201F97}" type="pres">
      <dgm:prSet presAssocID="{8BA092FE-DE77-48B3-827D-12259BACF0E6}" presName="childShape" presStyleCnt="0"/>
      <dgm:spPr/>
    </dgm:pt>
    <dgm:pt modelId="{1E372CA9-3836-4022-94AA-56E90B7377FC}" type="pres">
      <dgm:prSet presAssocID="{EDB10529-F996-42B2-8BFD-CCE4148EE12A}" presName="Name13" presStyleLbl="parChTrans1D2" presStyleIdx="0" presStyleCnt="8"/>
      <dgm:spPr/>
    </dgm:pt>
    <dgm:pt modelId="{5D72D01F-60DD-4AFE-A009-9FD99C2301F9}" type="pres">
      <dgm:prSet presAssocID="{FC8B4C2D-F9CB-46D6-837B-041B6CDC8300}" presName="childText" presStyleLbl="bgAcc1" presStyleIdx="0" presStyleCnt="8">
        <dgm:presLayoutVars>
          <dgm:bulletEnabled val="1"/>
        </dgm:presLayoutVars>
      </dgm:prSet>
      <dgm:spPr/>
    </dgm:pt>
    <dgm:pt modelId="{E5A054D3-3018-4200-BB1A-A064512C6C62}" type="pres">
      <dgm:prSet presAssocID="{9F7B7E4E-499D-4086-BFAF-C7DE18F5B6DD}" presName="Name13" presStyleLbl="parChTrans1D2" presStyleIdx="1" presStyleCnt="8"/>
      <dgm:spPr/>
    </dgm:pt>
    <dgm:pt modelId="{73021133-54C2-47E4-9DA1-212588253142}" type="pres">
      <dgm:prSet presAssocID="{6F71A10F-9950-43FE-92C2-9C0A79A22AA8}" presName="childText" presStyleLbl="bgAcc1" presStyleIdx="1" presStyleCnt="8">
        <dgm:presLayoutVars>
          <dgm:bulletEnabled val="1"/>
        </dgm:presLayoutVars>
      </dgm:prSet>
      <dgm:spPr/>
    </dgm:pt>
    <dgm:pt modelId="{1E57AEB8-67EE-41DB-ABC3-E1CEABE01584}" type="pres">
      <dgm:prSet presAssocID="{1135A845-B1C4-482F-977C-C6B995B7D505}" presName="root" presStyleCnt="0"/>
      <dgm:spPr/>
    </dgm:pt>
    <dgm:pt modelId="{B9064FDE-3A2A-44B6-8E2D-36FC1CD380C7}" type="pres">
      <dgm:prSet presAssocID="{1135A845-B1C4-482F-977C-C6B995B7D505}" presName="rootComposite" presStyleCnt="0"/>
      <dgm:spPr/>
    </dgm:pt>
    <dgm:pt modelId="{5E6E05DC-5852-425F-9B02-7D262E3F453B}" type="pres">
      <dgm:prSet presAssocID="{1135A845-B1C4-482F-977C-C6B995B7D505}" presName="rootText" presStyleLbl="node1" presStyleIdx="1" presStyleCnt="4"/>
      <dgm:spPr/>
    </dgm:pt>
    <dgm:pt modelId="{AA1721A4-F2F6-4F0E-80CF-027FD1A1588A}" type="pres">
      <dgm:prSet presAssocID="{1135A845-B1C4-482F-977C-C6B995B7D505}" presName="rootConnector" presStyleLbl="node1" presStyleIdx="1" presStyleCnt="4"/>
      <dgm:spPr/>
    </dgm:pt>
    <dgm:pt modelId="{2D6675FD-1A32-4C6F-AE43-E21FC3D9C1CF}" type="pres">
      <dgm:prSet presAssocID="{1135A845-B1C4-482F-977C-C6B995B7D505}" presName="childShape" presStyleCnt="0"/>
      <dgm:spPr/>
    </dgm:pt>
    <dgm:pt modelId="{2668D2F1-58E9-4777-A3BE-75616C802311}" type="pres">
      <dgm:prSet presAssocID="{AA0D28D3-4C6E-44BE-944F-59D3ED230B0C}" presName="Name13" presStyleLbl="parChTrans1D2" presStyleIdx="2" presStyleCnt="8"/>
      <dgm:spPr/>
    </dgm:pt>
    <dgm:pt modelId="{399B7CF6-FB95-4ADC-80AF-CD2CD8E96C6A}" type="pres">
      <dgm:prSet presAssocID="{B2C56383-6C77-4BF4-BB27-D96D23569A40}" presName="childText" presStyleLbl="bgAcc1" presStyleIdx="2" presStyleCnt="8">
        <dgm:presLayoutVars>
          <dgm:bulletEnabled val="1"/>
        </dgm:presLayoutVars>
      </dgm:prSet>
      <dgm:spPr/>
    </dgm:pt>
    <dgm:pt modelId="{9D137D90-62AA-40C5-B947-357E5688D22B}" type="pres">
      <dgm:prSet presAssocID="{E4343A91-B435-46BD-95C2-436715B5112F}" presName="Name13" presStyleLbl="parChTrans1D2" presStyleIdx="3" presStyleCnt="8"/>
      <dgm:spPr/>
    </dgm:pt>
    <dgm:pt modelId="{7F8AD5BE-361A-4D9B-86DF-5F56618A4E29}" type="pres">
      <dgm:prSet presAssocID="{7CC427EC-E7FD-48C7-8AEF-CACC2B676AEA}" presName="childText" presStyleLbl="bgAcc1" presStyleIdx="3" presStyleCnt="8">
        <dgm:presLayoutVars>
          <dgm:bulletEnabled val="1"/>
        </dgm:presLayoutVars>
      </dgm:prSet>
      <dgm:spPr/>
    </dgm:pt>
    <dgm:pt modelId="{C171724F-9204-4EA7-8AAF-CEFCE592CCAC}" type="pres">
      <dgm:prSet presAssocID="{FB36AFD5-65B1-463F-836A-682CE3B6ABFF}" presName="root" presStyleCnt="0"/>
      <dgm:spPr/>
    </dgm:pt>
    <dgm:pt modelId="{8E628980-E191-492E-B281-AE416457A9C8}" type="pres">
      <dgm:prSet presAssocID="{FB36AFD5-65B1-463F-836A-682CE3B6ABFF}" presName="rootComposite" presStyleCnt="0"/>
      <dgm:spPr/>
    </dgm:pt>
    <dgm:pt modelId="{0D0AED5F-EC08-4FC2-AF6A-E95BFD758561}" type="pres">
      <dgm:prSet presAssocID="{FB36AFD5-65B1-463F-836A-682CE3B6ABFF}" presName="rootText" presStyleLbl="node1" presStyleIdx="2" presStyleCnt="4"/>
      <dgm:spPr/>
    </dgm:pt>
    <dgm:pt modelId="{0DBFADA3-A560-4F49-90EB-2D5CCC47FCF9}" type="pres">
      <dgm:prSet presAssocID="{FB36AFD5-65B1-463F-836A-682CE3B6ABFF}" presName="rootConnector" presStyleLbl="node1" presStyleIdx="2" presStyleCnt="4"/>
      <dgm:spPr/>
    </dgm:pt>
    <dgm:pt modelId="{5BD97596-EEC2-4E96-88ED-08F2457F4FC9}" type="pres">
      <dgm:prSet presAssocID="{FB36AFD5-65B1-463F-836A-682CE3B6ABFF}" presName="childShape" presStyleCnt="0"/>
      <dgm:spPr/>
    </dgm:pt>
    <dgm:pt modelId="{1DD92CED-FB23-463C-9F2D-A702C103517C}" type="pres">
      <dgm:prSet presAssocID="{CD95065D-F440-4127-8258-270D313151BD}" presName="Name13" presStyleLbl="parChTrans1D2" presStyleIdx="4" presStyleCnt="8"/>
      <dgm:spPr/>
    </dgm:pt>
    <dgm:pt modelId="{3506EB73-61CF-4F94-8486-C3FF1C62BD5E}" type="pres">
      <dgm:prSet presAssocID="{55E17BF9-B4E9-455A-862F-FD832F7717A6}" presName="childText" presStyleLbl="bgAcc1" presStyleIdx="4" presStyleCnt="8">
        <dgm:presLayoutVars>
          <dgm:bulletEnabled val="1"/>
        </dgm:presLayoutVars>
      </dgm:prSet>
      <dgm:spPr/>
    </dgm:pt>
    <dgm:pt modelId="{29143984-B0E2-45AC-AD2A-5A364407CA8A}" type="pres">
      <dgm:prSet presAssocID="{F899739D-C1E6-4EF8-B01D-9FB6029445E2}" presName="Name13" presStyleLbl="parChTrans1D2" presStyleIdx="5" presStyleCnt="8"/>
      <dgm:spPr/>
    </dgm:pt>
    <dgm:pt modelId="{B50B495F-DF63-456B-8097-0845442D10B3}" type="pres">
      <dgm:prSet presAssocID="{076C5461-5561-467E-8793-BEAA5E3219E4}" presName="childText" presStyleLbl="bgAcc1" presStyleIdx="5" presStyleCnt="8">
        <dgm:presLayoutVars>
          <dgm:bulletEnabled val="1"/>
        </dgm:presLayoutVars>
      </dgm:prSet>
      <dgm:spPr/>
    </dgm:pt>
    <dgm:pt modelId="{1AFCBE68-665E-4D84-B9E0-19A81FC14E83}" type="pres">
      <dgm:prSet presAssocID="{EE23AFD6-4C73-49FD-AE68-031E4EFC72B4}" presName="root" presStyleCnt="0"/>
      <dgm:spPr/>
    </dgm:pt>
    <dgm:pt modelId="{6F6ED72F-F5D1-4477-92E0-5C30778257D2}" type="pres">
      <dgm:prSet presAssocID="{EE23AFD6-4C73-49FD-AE68-031E4EFC72B4}" presName="rootComposite" presStyleCnt="0"/>
      <dgm:spPr/>
    </dgm:pt>
    <dgm:pt modelId="{F3790CD4-C939-4F46-9710-E1A844E974EB}" type="pres">
      <dgm:prSet presAssocID="{EE23AFD6-4C73-49FD-AE68-031E4EFC72B4}" presName="rootText" presStyleLbl="node1" presStyleIdx="3" presStyleCnt="4"/>
      <dgm:spPr/>
    </dgm:pt>
    <dgm:pt modelId="{D655D2EB-5403-471E-8C3F-D8B0C86ED7D0}" type="pres">
      <dgm:prSet presAssocID="{EE23AFD6-4C73-49FD-AE68-031E4EFC72B4}" presName="rootConnector" presStyleLbl="node1" presStyleIdx="3" presStyleCnt="4"/>
      <dgm:spPr/>
    </dgm:pt>
    <dgm:pt modelId="{C3903B2D-34F2-444A-8E14-D50DF2FB3C9D}" type="pres">
      <dgm:prSet presAssocID="{EE23AFD6-4C73-49FD-AE68-031E4EFC72B4}" presName="childShape" presStyleCnt="0"/>
      <dgm:spPr/>
    </dgm:pt>
    <dgm:pt modelId="{1BA2E27D-1DB5-4754-81BA-833B78B6E9A4}" type="pres">
      <dgm:prSet presAssocID="{96725290-5A7D-45ED-B34D-39330F4135DC}" presName="Name13" presStyleLbl="parChTrans1D2" presStyleIdx="6" presStyleCnt="8"/>
      <dgm:spPr/>
    </dgm:pt>
    <dgm:pt modelId="{6F1CC9D5-5F7F-481D-948E-67242726AEB1}" type="pres">
      <dgm:prSet presAssocID="{283F0A29-116F-4E18-8D29-C1C17F17AF6F}" presName="childText" presStyleLbl="bgAcc1" presStyleIdx="6" presStyleCnt="8">
        <dgm:presLayoutVars>
          <dgm:bulletEnabled val="1"/>
        </dgm:presLayoutVars>
      </dgm:prSet>
      <dgm:spPr/>
    </dgm:pt>
    <dgm:pt modelId="{F316625D-3C43-4CE6-9CBA-F46DCA0C5DFD}" type="pres">
      <dgm:prSet presAssocID="{C5B819E4-4567-40D8-B5A3-6BCE6D5A8BED}" presName="Name13" presStyleLbl="parChTrans1D2" presStyleIdx="7" presStyleCnt="8"/>
      <dgm:spPr/>
    </dgm:pt>
    <dgm:pt modelId="{C45431F7-EBA8-4B39-9149-AAC4279481E3}" type="pres">
      <dgm:prSet presAssocID="{DBD6E6B4-9098-40A8-A3F9-14B40F77261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5E4A870F-9F47-46B7-98A4-FDB6C28BE4C6}" type="presOf" srcId="{6F71A10F-9950-43FE-92C2-9C0A79A22AA8}" destId="{73021133-54C2-47E4-9DA1-212588253142}" srcOrd="0" destOrd="0" presId="urn:microsoft.com/office/officeart/2005/8/layout/hierarchy3"/>
    <dgm:cxn modelId="{9A24B919-B6BF-4655-8402-1EBAFCA8E2D9}" srcId="{FB36AFD5-65B1-463F-836A-682CE3B6ABFF}" destId="{55E17BF9-B4E9-455A-862F-FD832F7717A6}" srcOrd="0" destOrd="0" parTransId="{CD95065D-F440-4127-8258-270D313151BD}" sibTransId="{9D217317-F342-4AA5-A3F6-8E2068F0D56D}"/>
    <dgm:cxn modelId="{37A4011A-8C72-4F5B-B5CC-737CEB887C0E}" type="presOf" srcId="{1135A845-B1C4-482F-977C-C6B995B7D505}" destId="{AA1721A4-F2F6-4F0E-80CF-027FD1A1588A}" srcOrd="1" destOrd="0" presId="urn:microsoft.com/office/officeart/2005/8/layout/hierarchy3"/>
    <dgm:cxn modelId="{68791623-81E5-4AB4-A1C0-796FA7F55CE2}" srcId="{CEE86FFC-B983-49E2-B64E-487DAB99B77B}" destId="{8BA092FE-DE77-48B3-827D-12259BACF0E6}" srcOrd="0" destOrd="0" parTransId="{8D34FA46-1FD8-4370-A88E-5E78FC2828F8}" sibTransId="{F2D2A2F4-AF18-4A37-AA05-5FE6C4C9A3A4}"/>
    <dgm:cxn modelId="{48792423-DF43-43E5-8DB3-75B3C138A760}" type="presOf" srcId="{9F7B7E4E-499D-4086-BFAF-C7DE18F5B6DD}" destId="{E5A054D3-3018-4200-BB1A-A064512C6C62}" srcOrd="0" destOrd="0" presId="urn:microsoft.com/office/officeart/2005/8/layout/hierarchy3"/>
    <dgm:cxn modelId="{834ECB24-4603-4C84-B895-0C87AFFB6C30}" type="presOf" srcId="{8BA092FE-DE77-48B3-827D-12259BACF0E6}" destId="{DA5CFB60-F867-439B-936C-C26D308CD046}" srcOrd="0" destOrd="0" presId="urn:microsoft.com/office/officeart/2005/8/layout/hierarchy3"/>
    <dgm:cxn modelId="{1141AA27-E6B2-4504-AFA6-2D58EEDC7E86}" type="presOf" srcId="{AA0D28D3-4C6E-44BE-944F-59D3ED230B0C}" destId="{2668D2F1-58E9-4777-A3BE-75616C802311}" srcOrd="0" destOrd="0" presId="urn:microsoft.com/office/officeart/2005/8/layout/hierarchy3"/>
    <dgm:cxn modelId="{2F6BD530-5D49-4A4F-B276-26AF23F467F3}" type="presOf" srcId="{EE23AFD6-4C73-49FD-AE68-031E4EFC72B4}" destId="{D655D2EB-5403-471E-8C3F-D8B0C86ED7D0}" srcOrd="1" destOrd="0" presId="urn:microsoft.com/office/officeart/2005/8/layout/hierarchy3"/>
    <dgm:cxn modelId="{D8E6DD32-8485-44FD-ADCE-DA95D288144E}" type="presOf" srcId="{283F0A29-116F-4E18-8D29-C1C17F17AF6F}" destId="{6F1CC9D5-5F7F-481D-948E-67242726AEB1}" srcOrd="0" destOrd="0" presId="urn:microsoft.com/office/officeart/2005/8/layout/hierarchy3"/>
    <dgm:cxn modelId="{4E24513B-EEB8-4A12-B94B-AC30F1A46A4C}" type="presOf" srcId="{FB36AFD5-65B1-463F-836A-682CE3B6ABFF}" destId="{0D0AED5F-EC08-4FC2-AF6A-E95BFD758561}" srcOrd="0" destOrd="0" presId="urn:microsoft.com/office/officeart/2005/8/layout/hierarchy3"/>
    <dgm:cxn modelId="{ED49DD5C-CAD5-4219-9394-06E97FBD36D3}" srcId="{EE23AFD6-4C73-49FD-AE68-031E4EFC72B4}" destId="{283F0A29-116F-4E18-8D29-C1C17F17AF6F}" srcOrd="0" destOrd="0" parTransId="{96725290-5A7D-45ED-B34D-39330F4135DC}" sibTransId="{3ECCDE0E-8763-4D88-A8FC-88DF9D45D13B}"/>
    <dgm:cxn modelId="{A734B763-FA70-4E86-81AA-ABCF04EDD6D4}" type="presOf" srcId="{C5B819E4-4567-40D8-B5A3-6BCE6D5A8BED}" destId="{F316625D-3C43-4CE6-9CBA-F46DCA0C5DFD}" srcOrd="0" destOrd="0" presId="urn:microsoft.com/office/officeart/2005/8/layout/hierarchy3"/>
    <dgm:cxn modelId="{E771F447-2534-4F21-AABA-BD38E5382BA5}" type="presOf" srcId="{EE23AFD6-4C73-49FD-AE68-031E4EFC72B4}" destId="{F3790CD4-C939-4F46-9710-E1A844E974EB}" srcOrd="0" destOrd="0" presId="urn:microsoft.com/office/officeart/2005/8/layout/hierarchy3"/>
    <dgm:cxn modelId="{B9F1A748-630E-43C9-BC5E-58F68389CE9C}" type="presOf" srcId="{CD95065D-F440-4127-8258-270D313151BD}" destId="{1DD92CED-FB23-463C-9F2D-A702C103517C}" srcOrd="0" destOrd="0" presId="urn:microsoft.com/office/officeart/2005/8/layout/hierarchy3"/>
    <dgm:cxn modelId="{0B936977-2C53-4CFA-B7B8-D6D114376764}" type="presOf" srcId="{55E17BF9-B4E9-455A-862F-FD832F7717A6}" destId="{3506EB73-61CF-4F94-8486-C3FF1C62BD5E}" srcOrd="0" destOrd="0" presId="urn:microsoft.com/office/officeart/2005/8/layout/hierarchy3"/>
    <dgm:cxn modelId="{9C104E57-8C41-4317-9311-C77FDAC29ADB}" type="presOf" srcId="{DBD6E6B4-9098-40A8-A3F9-14B40F772611}" destId="{C45431F7-EBA8-4B39-9149-AAC4279481E3}" srcOrd="0" destOrd="0" presId="urn:microsoft.com/office/officeart/2005/8/layout/hierarchy3"/>
    <dgm:cxn modelId="{9DA6AD79-F2CF-4436-95CC-43AD4624C75F}" type="presOf" srcId="{8BA092FE-DE77-48B3-827D-12259BACF0E6}" destId="{E3881586-398B-4683-B4A1-B410B2881798}" srcOrd="1" destOrd="0" presId="urn:microsoft.com/office/officeart/2005/8/layout/hierarchy3"/>
    <dgm:cxn modelId="{00D7528B-B7DF-42DC-9580-70E211E909A4}" srcId="{CEE86FFC-B983-49E2-B64E-487DAB99B77B}" destId="{1135A845-B1C4-482F-977C-C6B995B7D505}" srcOrd="1" destOrd="0" parTransId="{E6BE0F8C-61AB-4168-B03F-6C16CCA9E017}" sibTransId="{AC0C8F22-A111-4FC0-8EA2-DF62D765BEB8}"/>
    <dgm:cxn modelId="{CD75C492-01C3-4C83-A79E-44CF9C27BCA5}" srcId="{1135A845-B1C4-482F-977C-C6B995B7D505}" destId="{B2C56383-6C77-4BF4-BB27-D96D23569A40}" srcOrd="0" destOrd="0" parTransId="{AA0D28D3-4C6E-44BE-944F-59D3ED230B0C}" sibTransId="{136675E0-A20D-4BEC-B67C-183A26C8BE46}"/>
    <dgm:cxn modelId="{4E69C398-0E9D-4212-8C94-13AC7D5387CC}" srcId="{8BA092FE-DE77-48B3-827D-12259BACF0E6}" destId="{6F71A10F-9950-43FE-92C2-9C0A79A22AA8}" srcOrd="1" destOrd="0" parTransId="{9F7B7E4E-499D-4086-BFAF-C7DE18F5B6DD}" sibTransId="{3844CF58-7395-4962-8598-39E2408697A8}"/>
    <dgm:cxn modelId="{F6AB05A1-9EF7-4828-AC47-BC3BB7B9AE59}" srcId="{CEE86FFC-B983-49E2-B64E-487DAB99B77B}" destId="{FB36AFD5-65B1-463F-836A-682CE3B6ABFF}" srcOrd="2" destOrd="0" parTransId="{8649F5AF-77C9-403B-A134-C7E0F49D85AE}" sibTransId="{5C088BD5-9F0D-4592-8D11-967932AD984E}"/>
    <dgm:cxn modelId="{559396AC-B74F-4312-8B8F-C85C88ABD1BA}" type="presOf" srcId="{CEE86FFC-B983-49E2-B64E-487DAB99B77B}" destId="{D3BB8B06-C504-4CA4-A744-5B14AE9DE2D2}" srcOrd="0" destOrd="0" presId="urn:microsoft.com/office/officeart/2005/8/layout/hierarchy3"/>
    <dgm:cxn modelId="{815CF0AC-0218-41C5-8E43-20C76C9F3D4B}" type="presOf" srcId="{B2C56383-6C77-4BF4-BB27-D96D23569A40}" destId="{399B7CF6-FB95-4ADC-80AF-CD2CD8E96C6A}" srcOrd="0" destOrd="0" presId="urn:microsoft.com/office/officeart/2005/8/layout/hierarchy3"/>
    <dgm:cxn modelId="{A91852B4-D1CC-4CB5-8A1B-FEECE04CA0FF}" srcId="{CEE86FFC-B983-49E2-B64E-487DAB99B77B}" destId="{EE23AFD6-4C73-49FD-AE68-031E4EFC72B4}" srcOrd="3" destOrd="0" parTransId="{EEC832A8-DA85-4D48-B375-58CA8DBBCE5E}" sibTransId="{5BE5EE81-9D35-4B7A-8E12-7FFD1F96AA87}"/>
    <dgm:cxn modelId="{21CE57B9-6222-4747-8137-B41ADEBF8222}" type="presOf" srcId="{E4343A91-B435-46BD-95C2-436715B5112F}" destId="{9D137D90-62AA-40C5-B947-357E5688D22B}" srcOrd="0" destOrd="0" presId="urn:microsoft.com/office/officeart/2005/8/layout/hierarchy3"/>
    <dgm:cxn modelId="{2584A3CF-DAD1-42CD-9F2C-84E6F339DA56}" type="presOf" srcId="{7CC427EC-E7FD-48C7-8AEF-CACC2B676AEA}" destId="{7F8AD5BE-361A-4D9B-86DF-5F56618A4E29}" srcOrd="0" destOrd="0" presId="urn:microsoft.com/office/officeart/2005/8/layout/hierarchy3"/>
    <dgm:cxn modelId="{80A563D9-19B4-41CE-BE79-08C83F1F9135}" srcId="{1135A845-B1C4-482F-977C-C6B995B7D505}" destId="{7CC427EC-E7FD-48C7-8AEF-CACC2B676AEA}" srcOrd="1" destOrd="0" parTransId="{E4343A91-B435-46BD-95C2-436715B5112F}" sibTransId="{14FEC417-5674-4BF0-9599-F635FFFB669D}"/>
    <dgm:cxn modelId="{B1B62CDA-8248-47A7-922F-C104FC121E7C}" type="presOf" srcId="{FC8B4C2D-F9CB-46D6-837B-041B6CDC8300}" destId="{5D72D01F-60DD-4AFE-A009-9FD99C2301F9}" srcOrd="0" destOrd="0" presId="urn:microsoft.com/office/officeart/2005/8/layout/hierarchy3"/>
    <dgm:cxn modelId="{57E6D7E1-7EC1-4168-98C8-D8AE4F92F488}" type="presOf" srcId="{F899739D-C1E6-4EF8-B01D-9FB6029445E2}" destId="{29143984-B0E2-45AC-AD2A-5A364407CA8A}" srcOrd="0" destOrd="0" presId="urn:microsoft.com/office/officeart/2005/8/layout/hierarchy3"/>
    <dgm:cxn modelId="{6747E7E6-754C-461E-B355-BF785B49AC12}" srcId="{8BA092FE-DE77-48B3-827D-12259BACF0E6}" destId="{FC8B4C2D-F9CB-46D6-837B-041B6CDC8300}" srcOrd="0" destOrd="0" parTransId="{EDB10529-F996-42B2-8BFD-CCE4148EE12A}" sibTransId="{AE4CDD51-0327-47EC-B119-001C4810E871}"/>
    <dgm:cxn modelId="{19EF0CE7-714B-4A63-A11F-F341671EA5C9}" type="presOf" srcId="{FB36AFD5-65B1-463F-836A-682CE3B6ABFF}" destId="{0DBFADA3-A560-4F49-90EB-2D5CCC47FCF9}" srcOrd="1" destOrd="0" presId="urn:microsoft.com/office/officeart/2005/8/layout/hierarchy3"/>
    <dgm:cxn modelId="{512E50E8-1859-4063-AC40-0014BAFCA2E1}" type="presOf" srcId="{EDB10529-F996-42B2-8BFD-CCE4148EE12A}" destId="{1E372CA9-3836-4022-94AA-56E90B7377FC}" srcOrd="0" destOrd="0" presId="urn:microsoft.com/office/officeart/2005/8/layout/hierarchy3"/>
    <dgm:cxn modelId="{E930F2E9-CCB4-4FC5-9EFF-64BAB4015993}" type="presOf" srcId="{96725290-5A7D-45ED-B34D-39330F4135DC}" destId="{1BA2E27D-1DB5-4754-81BA-833B78B6E9A4}" srcOrd="0" destOrd="0" presId="urn:microsoft.com/office/officeart/2005/8/layout/hierarchy3"/>
    <dgm:cxn modelId="{9BDC2CF0-0840-4B4B-A43A-4E211123FEAA}" type="presOf" srcId="{1135A845-B1C4-482F-977C-C6B995B7D505}" destId="{5E6E05DC-5852-425F-9B02-7D262E3F453B}" srcOrd="0" destOrd="0" presId="urn:microsoft.com/office/officeart/2005/8/layout/hierarchy3"/>
    <dgm:cxn modelId="{FEE74BF4-2747-44B5-A1AF-AF7CA35465C1}" srcId="{FB36AFD5-65B1-463F-836A-682CE3B6ABFF}" destId="{076C5461-5561-467E-8793-BEAA5E3219E4}" srcOrd="1" destOrd="0" parTransId="{F899739D-C1E6-4EF8-B01D-9FB6029445E2}" sibTransId="{632E9FC0-D40B-4B29-B07A-E87CF20E6691}"/>
    <dgm:cxn modelId="{1519B3F5-242D-41E5-BA66-FAD3FD742643}" srcId="{EE23AFD6-4C73-49FD-AE68-031E4EFC72B4}" destId="{DBD6E6B4-9098-40A8-A3F9-14B40F772611}" srcOrd="1" destOrd="0" parTransId="{C5B819E4-4567-40D8-B5A3-6BCE6D5A8BED}" sibTransId="{BEECA138-FC8B-4513-8736-9B35FC8381BD}"/>
    <dgm:cxn modelId="{FB3631FE-523A-4708-887F-D6218556B268}" type="presOf" srcId="{076C5461-5561-467E-8793-BEAA5E3219E4}" destId="{B50B495F-DF63-456B-8097-0845442D10B3}" srcOrd="0" destOrd="0" presId="urn:microsoft.com/office/officeart/2005/8/layout/hierarchy3"/>
    <dgm:cxn modelId="{83470AF1-7EE7-4ADE-81DB-9B899F118FC1}" type="presParOf" srcId="{D3BB8B06-C504-4CA4-A744-5B14AE9DE2D2}" destId="{8422D7B7-CCE0-4E6F-A2B9-20B9BE88179D}" srcOrd="0" destOrd="0" presId="urn:microsoft.com/office/officeart/2005/8/layout/hierarchy3"/>
    <dgm:cxn modelId="{2BE15C4F-D9BF-4FDA-B283-DCD7AB6AB3C3}" type="presParOf" srcId="{8422D7B7-CCE0-4E6F-A2B9-20B9BE88179D}" destId="{8A272AC6-842E-4D7C-8E11-6CB3E74D44C0}" srcOrd="0" destOrd="0" presId="urn:microsoft.com/office/officeart/2005/8/layout/hierarchy3"/>
    <dgm:cxn modelId="{47823607-F211-4BF6-9BB3-E3434527CEBC}" type="presParOf" srcId="{8A272AC6-842E-4D7C-8E11-6CB3E74D44C0}" destId="{DA5CFB60-F867-439B-936C-C26D308CD046}" srcOrd="0" destOrd="0" presId="urn:microsoft.com/office/officeart/2005/8/layout/hierarchy3"/>
    <dgm:cxn modelId="{584DC181-C284-44C1-9FE6-98C1860B2BF1}" type="presParOf" srcId="{8A272AC6-842E-4D7C-8E11-6CB3E74D44C0}" destId="{E3881586-398B-4683-B4A1-B410B2881798}" srcOrd="1" destOrd="0" presId="urn:microsoft.com/office/officeart/2005/8/layout/hierarchy3"/>
    <dgm:cxn modelId="{E46C81A8-9EBC-41EA-BF39-7258C9AFEEAF}" type="presParOf" srcId="{8422D7B7-CCE0-4E6F-A2B9-20B9BE88179D}" destId="{BFA77FF3-52F4-428C-9CAF-E38A87201F97}" srcOrd="1" destOrd="0" presId="urn:microsoft.com/office/officeart/2005/8/layout/hierarchy3"/>
    <dgm:cxn modelId="{0949F375-CD37-49C2-B367-61743E2832F9}" type="presParOf" srcId="{BFA77FF3-52F4-428C-9CAF-E38A87201F97}" destId="{1E372CA9-3836-4022-94AA-56E90B7377FC}" srcOrd="0" destOrd="0" presId="urn:microsoft.com/office/officeart/2005/8/layout/hierarchy3"/>
    <dgm:cxn modelId="{BC2C0F14-ADB9-4E66-936F-50C484A6EC82}" type="presParOf" srcId="{BFA77FF3-52F4-428C-9CAF-E38A87201F97}" destId="{5D72D01F-60DD-4AFE-A009-9FD99C2301F9}" srcOrd="1" destOrd="0" presId="urn:microsoft.com/office/officeart/2005/8/layout/hierarchy3"/>
    <dgm:cxn modelId="{4EE01552-BC93-4327-9D9B-3EE0B0419958}" type="presParOf" srcId="{BFA77FF3-52F4-428C-9CAF-E38A87201F97}" destId="{E5A054D3-3018-4200-BB1A-A064512C6C62}" srcOrd="2" destOrd="0" presId="urn:microsoft.com/office/officeart/2005/8/layout/hierarchy3"/>
    <dgm:cxn modelId="{AEB48724-8EE4-4B33-B200-5F7408C0ED51}" type="presParOf" srcId="{BFA77FF3-52F4-428C-9CAF-E38A87201F97}" destId="{73021133-54C2-47E4-9DA1-212588253142}" srcOrd="3" destOrd="0" presId="urn:microsoft.com/office/officeart/2005/8/layout/hierarchy3"/>
    <dgm:cxn modelId="{5C11E19F-39C1-4DAC-8375-585D77E2093F}" type="presParOf" srcId="{D3BB8B06-C504-4CA4-A744-5B14AE9DE2D2}" destId="{1E57AEB8-67EE-41DB-ABC3-E1CEABE01584}" srcOrd="1" destOrd="0" presId="urn:microsoft.com/office/officeart/2005/8/layout/hierarchy3"/>
    <dgm:cxn modelId="{2DC248BA-11DF-4D8C-A8EE-34DC31EE1F56}" type="presParOf" srcId="{1E57AEB8-67EE-41DB-ABC3-E1CEABE01584}" destId="{B9064FDE-3A2A-44B6-8E2D-36FC1CD380C7}" srcOrd="0" destOrd="0" presId="urn:microsoft.com/office/officeart/2005/8/layout/hierarchy3"/>
    <dgm:cxn modelId="{E4103637-1A67-49F0-8EE2-493EC5DAF2F4}" type="presParOf" srcId="{B9064FDE-3A2A-44B6-8E2D-36FC1CD380C7}" destId="{5E6E05DC-5852-425F-9B02-7D262E3F453B}" srcOrd="0" destOrd="0" presId="urn:microsoft.com/office/officeart/2005/8/layout/hierarchy3"/>
    <dgm:cxn modelId="{E6E224AC-5D5D-4D47-BDE8-2127E29E2CDA}" type="presParOf" srcId="{B9064FDE-3A2A-44B6-8E2D-36FC1CD380C7}" destId="{AA1721A4-F2F6-4F0E-80CF-027FD1A1588A}" srcOrd="1" destOrd="0" presId="urn:microsoft.com/office/officeart/2005/8/layout/hierarchy3"/>
    <dgm:cxn modelId="{862D9FB5-BD68-4CAF-B3E2-6F01203D384A}" type="presParOf" srcId="{1E57AEB8-67EE-41DB-ABC3-E1CEABE01584}" destId="{2D6675FD-1A32-4C6F-AE43-E21FC3D9C1CF}" srcOrd="1" destOrd="0" presId="urn:microsoft.com/office/officeart/2005/8/layout/hierarchy3"/>
    <dgm:cxn modelId="{8C17E452-364E-44A7-BFB7-800888E88191}" type="presParOf" srcId="{2D6675FD-1A32-4C6F-AE43-E21FC3D9C1CF}" destId="{2668D2F1-58E9-4777-A3BE-75616C802311}" srcOrd="0" destOrd="0" presId="urn:microsoft.com/office/officeart/2005/8/layout/hierarchy3"/>
    <dgm:cxn modelId="{5B4842BC-A875-48E8-A643-F04D8A5D8F46}" type="presParOf" srcId="{2D6675FD-1A32-4C6F-AE43-E21FC3D9C1CF}" destId="{399B7CF6-FB95-4ADC-80AF-CD2CD8E96C6A}" srcOrd="1" destOrd="0" presId="urn:microsoft.com/office/officeart/2005/8/layout/hierarchy3"/>
    <dgm:cxn modelId="{36A798FD-E095-40AF-BBD2-ABACC8D63BA5}" type="presParOf" srcId="{2D6675FD-1A32-4C6F-AE43-E21FC3D9C1CF}" destId="{9D137D90-62AA-40C5-B947-357E5688D22B}" srcOrd="2" destOrd="0" presId="urn:microsoft.com/office/officeart/2005/8/layout/hierarchy3"/>
    <dgm:cxn modelId="{F56F21C8-A8C3-4DAD-8B7C-A8DE2BCF28B9}" type="presParOf" srcId="{2D6675FD-1A32-4C6F-AE43-E21FC3D9C1CF}" destId="{7F8AD5BE-361A-4D9B-86DF-5F56618A4E29}" srcOrd="3" destOrd="0" presId="urn:microsoft.com/office/officeart/2005/8/layout/hierarchy3"/>
    <dgm:cxn modelId="{97D7C4FB-DD0D-4418-82F2-C8CE15A894DF}" type="presParOf" srcId="{D3BB8B06-C504-4CA4-A744-5B14AE9DE2D2}" destId="{C171724F-9204-4EA7-8AAF-CEFCE592CCAC}" srcOrd="2" destOrd="0" presId="urn:microsoft.com/office/officeart/2005/8/layout/hierarchy3"/>
    <dgm:cxn modelId="{4825F892-7447-4542-A3DC-686E0DDFAD9D}" type="presParOf" srcId="{C171724F-9204-4EA7-8AAF-CEFCE592CCAC}" destId="{8E628980-E191-492E-B281-AE416457A9C8}" srcOrd="0" destOrd="0" presId="urn:microsoft.com/office/officeart/2005/8/layout/hierarchy3"/>
    <dgm:cxn modelId="{164C569E-63DA-4BA6-96FC-302F9306D39F}" type="presParOf" srcId="{8E628980-E191-492E-B281-AE416457A9C8}" destId="{0D0AED5F-EC08-4FC2-AF6A-E95BFD758561}" srcOrd="0" destOrd="0" presId="urn:microsoft.com/office/officeart/2005/8/layout/hierarchy3"/>
    <dgm:cxn modelId="{70322335-4679-4879-8303-A1CC68639E2F}" type="presParOf" srcId="{8E628980-E191-492E-B281-AE416457A9C8}" destId="{0DBFADA3-A560-4F49-90EB-2D5CCC47FCF9}" srcOrd="1" destOrd="0" presId="urn:microsoft.com/office/officeart/2005/8/layout/hierarchy3"/>
    <dgm:cxn modelId="{0777D8E3-BAD9-4642-9E55-66B67F65F7D8}" type="presParOf" srcId="{C171724F-9204-4EA7-8AAF-CEFCE592CCAC}" destId="{5BD97596-EEC2-4E96-88ED-08F2457F4FC9}" srcOrd="1" destOrd="0" presId="urn:microsoft.com/office/officeart/2005/8/layout/hierarchy3"/>
    <dgm:cxn modelId="{90F5C22F-7145-426A-A7F5-9F8A78B0FDED}" type="presParOf" srcId="{5BD97596-EEC2-4E96-88ED-08F2457F4FC9}" destId="{1DD92CED-FB23-463C-9F2D-A702C103517C}" srcOrd="0" destOrd="0" presId="urn:microsoft.com/office/officeart/2005/8/layout/hierarchy3"/>
    <dgm:cxn modelId="{104533E1-E3B3-49BE-8E1A-2DD651D255B7}" type="presParOf" srcId="{5BD97596-EEC2-4E96-88ED-08F2457F4FC9}" destId="{3506EB73-61CF-4F94-8486-C3FF1C62BD5E}" srcOrd="1" destOrd="0" presId="urn:microsoft.com/office/officeart/2005/8/layout/hierarchy3"/>
    <dgm:cxn modelId="{AF9F043A-7B84-4085-A2EC-DD62F7212B77}" type="presParOf" srcId="{5BD97596-EEC2-4E96-88ED-08F2457F4FC9}" destId="{29143984-B0E2-45AC-AD2A-5A364407CA8A}" srcOrd="2" destOrd="0" presId="urn:microsoft.com/office/officeart/2005/8/layout/hierarchy3"/>
    <dgm:cxn modelId="{B4F3FAC3-31A9-4330-BEE5-A1BBDB828A9D}" type="presParOf" srcId="{5BD97596-EEC2-4E96-88ED-08F2457F4FC9}" destId="{B50B495F-DF63-456B-8097-0845442D10B3}" srcOrd="3" destOrd="0" presId="urn:microsoft.com/office/officeart/2005/8/layout/hierarchy3"/>
    <dgm:cxn modelId="{6FB75EBF-B1BA-427E-B971-278FFD5F3D5E}" type="presParOf" srcId="{D3BB8B06-C504-4CA4-A744-5B14AE9DE2D2}" destId="{1AFCBE68-665E-4D84-B9E0-19A81FC14E83}" srcOrd="3" destOrd="0" presId="urn:microsoft.com/office/officeart/2005/8/layout/hierarchy3"/>
    <dgm:cxn modelId="{B79B852F-45B1-4944-9173-86C4B975D205}" type="presParOf" srcId="{1AFCBE68-665E-4D84-B9E0-19A81FC14E83}" destId="{6F6ED72F-F5D1-4477-92E0-5C30778257D2}" srcOrd="0" destOrd="0" presId="urn:microsoft.com/office/officeart/2005/8/layout/hierarchy3"/>
    <dgm:cxn modelId="{D3A138E7-DCEC-40BD-ADA5-331B01304454}" type="presParOf" srcId="{6F6ED72F-F5D1-4477-92E0-5C30778257D2}" destId="{F3790CD4-C939-4F46-9710-E1A844E974EB}" srcOrd="0" destOrd="0" presId="urn:microsoft.com/office/officeart/2005/8/layout/hierarchy3"/>
    <dgm:cxn modelId="{B9FF693C-858B-433D-80AC-CAD42E3E64C2}" type="presParOf" srcId="{6F6ED72F-F5D1-4477-92E0-5C30778257D2}" destId="{D655D2EB-5403-471E-8C3F-D8B0C86ED7D0}" srcOrd="1" destOrd="0" presId="urn:microsoft.com/office/officeart/2005/8/layout/hierarchy3"/>
    <dgm:cxn modelId="{C0E0C25C-ED5D-449D-8D56-857B15470F29}" type="presParOf" srcId="{1AFCBE68-665E-4D84-B9E0-19A81FC14E83}" destId="{C3903B2D-34F2-444A-8E14-D50DF2FB3C9D}" srcOrd="1" destOrd="0" presId="urn:microsoft.com/office/officeart/2005/8/layout/hierarchy3"/>
    <dgm:cxn modelId="{CDD9F9CD-211D-4287-97C8-F63E1B263FE9}" type="presParOf" srcId="{C3903B2D-34F2-444A-8E14-D50DF2FB3C9D}" destId="{1BA2E27D-1DB5-4754-81BA-833B78B6E9A4}" srcOrd="0" destOrd="0" presId="urn:microsoft.com/office/officeart/2005/8/layout/hierarchy3"/>
    <dgm:cxn modelId="{F2CA312B-6EFA-40BC-8A47-BE457DC91E94}" type="presParOf" srcId="{C3903B2D-34F2-444A-8E14-D50DF2FB3C9D}" destId="{6F1CC9D5-5F7F-481D-948E-67242726AEB1}" srcOrd="1" destOrd="0" presId="urn:microsoft.com/office/officeart/2005/8/layout/hierarchy3"/>
    <dgm:cxn modelId="{A2184572-57B1-4B4D-9678-721B4FA9B7EB}" type="presParOf" srcId="{C3903B2D-34F2-444A-8E14-D50DF2FB3C9D}" destId="{F316625D-3C43-4CE6-9CBA-F46DCA0C5DFD}" srcOrd="2" destOrd="0" presId="urn:microsoft.com/office/officeart/2005/8/layout/hierarchy3"/>
    <dgm:cxn modelId="{9F48C2F7-4658-43C3-AB9F-3069D7BF84F9}" type="presParOf" srcId="{C3903B2D-34F2-444A-8E14-D50DF2FB3C9D}" destId="{C45431F7-EBA8-4B39-9149-AAC4279481E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sl-SI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8E69F5-C73A-406B-BCEF-A1D70B7CC751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172C62-E159-46B3-B384-869AB45B4ABB}" type="par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47E5E6-4F4A-4BBA-8BF5-5FD070590D47}" type="sib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58A868-37BA-4D42-A914-D6C430FB7A67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1D3D99-8590-4B7E-8FF3-45CE9D9C37C6}" type="par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68A22-DDD6-4598-B282-49B604F3CD92}" type="sib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8AE28B-67F7-4DA1-91F0-4B993ACEF866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EE2660-6695-4D9C-AB75-B8AF93A8FA15}" type="par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22FFF5-83CA-4842-910A-AD37DD1A8DA1}" type="sib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4E77FD-B7A7-44DE-A88F-FE570218653F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E9E261-16AA-4A1E-8AA2-25B260DAF312}" type="par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3A1097-1B99-44F1-A356-C8F6700965EB}" type="sib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14E1198-03ED-4E24-9A7F-EF51B3D95107}" type="pres">
      <dgm:prSet presAssocID="{FEEE2660-6695-4D9C-AB75-B8AF93A8FA15}" presName="Name13" presStyleLbl="parChTrans1D2" presStyleIdx="1" presStyleCnt="6"/>
      <dgm:spPr/>
    </dgm:pt>
    <dgm:pt modelId="{07AFF93A-BDD3-41B1-A790-D7799C525F4A}" type="pres">
      <dgm:prSet presAssocID="{428AE28B-67F7-4DA1-91F0-4B993ACEF866}" presName="childText" presStyleLbl="bgAcc1" presStyleIdx="1" presStyleCnt="6">
        <dgm:presLayoutVars>
          <dgm:bulletEnabled val="1"/>
        </dgm:presLayoutVars>
      </dgm:prSet>
      <dgm:spPr/>
    </dgm:pt>
    <dgm:pt modelId="{16517FBC-D775-4D3A-B4B5-184368782E23}" type="pres">
      <dgm:prSet presAssocID="{0EE9E261-16AA-4A1E-8AA2-25B260DAF312}" presName="Name13" presStyleLbl="parChTrans1D2" presStyleIdx="2" presStyleCnt="6"/>
      <dgm:spPr/>
    </dgm:pt>
    <dgm:pt modelId="{7B477067-8CBE-4211-9690-726987286D4C}" type="pres">
      <dgm:prSet presAssocID="{CB4E77FD-B7A7-44DE-A88F-FE570218653F}" presName="childText" presStyleLbl="bgAcc1" presStyleIdx="2" presStyleCnt="6">
        <dgm:presLayoutVars>
          <dgm:bulletEnabled val="1"/>
        </dgm:presLayoutVars>
      </dgm:prSet>
      <dgm:spPr/>
    </dgm:pt>
    <dgm:pt modelId="{80F623E0-DE7A-446E-8ADE-425C71121AFB}" type="pres">
      <dgm:prSet presAssocID="{B1172C62-E159-46B3-B384-869AB45B4ABB}" presName="Name13" presStyleLbl="parChTrans1D2" presStyleIdx="3" presStyleCnt="6"/>
      <dgm:spPr/>
    </dgm:pt>
    <dgm:pt modelId="{B204D240-6136-4C68-8E70-9BD9E1DB8CEC}" type="pres">
      <dgm:prSet presAssocID="{C38E69F5-C73A-406B-BCEF-A1D70B7CC751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AFD1891F-615F-40FB-A161-F8F0A7C871C1}" type="pres">
      <dgm:prSet presAssocID="{FD1D3D99-8590-4B7E-8FF3-45CE9D9C37C6}" presName="Name13" presStyleLbl="parChTrans1D2" presStyleIdx="5" presStyleCnt="6"/>
      <dgm:spPr/>
    </dgm:pt>
    <dgm:pt modelId="{0BB20CD3-6F71-4A49-B67A-CCC8864D76DE}" type="pres">
      <dgm:prSet presAssocID="{FB58A868-37BA-4D42-A914-D6C430FB7A6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645BE03-7021-423C-8096-FAFF2B3D9EEA}" type="presOf" srcId="{FD1D3D99-8590-4B7E-8FF3-45CE9D9C37C6}" destId="{AFD1891F-615F-40FB-A161-F8F0A7C871C1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FD35820E-4BD3-4DD8-8731-0E352A7D3345}" type="presOf" srcId="{B1172C62-E159-46B3-B384-869AB45B4ABB}" destId="{80F623E0-DE7A-446E-8ADE-425C71121AFB}" srcOrd="0" destOrd="0" presId="urn:microsoft.com/office/officeart/2005/8/layout/hierarchy3"/>
    <dgm:cxn modelId="{09A59812-6EC7-4AE0-9FED-49566C70CCE2}" srcId="{52334C6C-F07B-405A-8708-A52E2243E85D}" destId="{428AE28B-67F7-4DA1-91F0-4B993ACEF866}" srcOrd="1" destOrd="0" parTransId="{FEEE2660-6695-4D9C-AB75-B8AF93A8FA15}" sibTransId="{0B22FFF5-83CA-4842-910A-AD37DD1A8DA1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69B62822-0775-4137-8D38-7C2F69E28C62}" type="presOf" srcId="{CB4E77FD-B7A7-44DE-A88F-FE570218653F}" destId="{7B477067-8CBE-4211-9690-726987286D4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72229166-E9BD-47DF-AA51-016204740134}" type="presOf" srcId="{FB58A868-37BA-4D42-A914-D6C430FB7A67}" destId="{0BB20CD3-6F71-4A49-B67A-CCC8864D76DE}" srcOrd="0" destOrd="0" presId="urn:microsoft.com/office/officeart/2005/8/layout/hierarchy3"/>
    <dgm:cxn modelId="{D6958270-787E-4576-95F2-6607F6A444A8}" srcId="{4CCB6188-6732-4313-9230-11A5AE6B01FA}" destId="{FB58A868-37BA-4D42-A914-D6C430FB7A67}" srcOrd="1" destOrd="0" parTransId="{FD1D3D99-8590-4B7E-8FF3-45CE9D9C37C6}" sibTransId="{46D68A22-DDD6-4598-B282-49B604F3CD92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E75DE257-C450-4236-B317-07B65EEA76E9}" type="presOf" srcId="{FEEE2660-6695-4D9C-AB75-B8AF93A8FA15}" destId="{614E1198-03ED-4E24-9A7F-EF51B3D95107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CB9A579-1EF5-4BBE-B80C-98A1B1107193}" type="presOf" srcId="{0EE9E261-16AA-4A1E-8AA2-25B260DAF312}" destId="{16517FBC-D775-4D3A-B4B5-184368782E23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B5C037A0-120F-436C-A89A-B0DE072064BD}" type="presOf" srcId="{428AE28B-67F7-4DA1-91F0-4B993ACEF866}" destId="{07AFF93A-BDD3-41B1-A790-D7799C525F4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4C2B23CB-D654-4B4C-9384-00F1FD0D1351}" srcId="{52334C6C-F07B-405A-8708-A52E2243E85D}" destId="{CB4E77FD-B7A7-44DE-A88F-FE570218653F}" srcOrd="2" destOrd="0" parTransId="{0EE9E261-16AA-4A1E-8AA2-25B260DAF312}" sibTransId="{9D3A1097-1B99-44F1-A356-C8F6700965EB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97963EF-6097-4006-A342-0F0430658C31}" type="presOf" srcId="{C38E69F5-C73A-406B-BCEF-A1D70B7CC751}" destId="{B204D240-6136-4C68-8E70-9BD9E1DB8CEC}" srcOrd="0" destOrd="0" presId="urn:microsoft.com/office/officeart/2005/8/layout/hierarchy3"/>
    <dgm:cxn modelId="{C3FBDBFA-4ED4-4762-8C94-AB9E909B934C}" srcId="{52334C6C-F07B-405A-8708-A52E2243E85D}" destId="{C38E69F5-C73A-406B-BCEF-A1D70B7CC751}" srcOrd="3" destOrd="0" parTransId="{B1172C62-E159-46B3-B384-869AB45B4ABB}" sibTransId="{2147E5E6-4F4A-4BBA-8BF5-5FD070590D47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D3471451-6C7C-41FE-949B-39DA255879D6}" type="presParOf" srcId="{24550606-3E24-439C-AAC2-7A105F571EFF}" destId="{614E1198-03ED-4E24-9A7F-EF51B3D95107}" srcOrd="2" destOrd="0" presId="urn:microsoft.com/office/officeart/2005/8/layout/hierarchy3"/>
    <dgm:cxn modelId="{39AC1A92-419D-4F81-B8A0-9E49DF85F977}" type="presParOf" srcId="{24550606-3E24-439C-AAC2-7A105F571EFF}" destId="{07AFF93A-BDD3-41B1-A790-D7799C525F4A}" srcOrd="3" destOrd="0" presId="urn:microsoft.com/office/officeart/2005/8/layout/hierarchy3"/>
    <dgm:cxn modelId="{BA50CDA0-C563-4A20-9112-F4095E1D94F4}" type="presParOf" srcId="{24550606-3E24-439C-AAC2-7A105F571EFF}" destId="{16517FBC-D775-4D3A-B4B5-184368782E23}" srcOrd="4" destOrd="0" presId="urn:microsoft.com/office/officeart/2005/8/layout/hierarchy3"/>
    <dgm:cxn modelId="{A71D67CF-C4E2-4336-BA90-67F79148EB78}" type="presParOf" srcId="{24550606-3E24-439C-AAC2-7A105F571EFF}" destId="{7B477067-8CBE-4211-9690-726987286D4C}" srcOrd="5" destOrd="0" presId="urn:microsoft.com/office/officeart/2005/8/layout/hierarchy3"/>
    <dgm:cxn modelId="{CDCBBC41-D0B6-4FBC-922B-6F6FC535D15A}" type="presParOf" srcId="{24550606-3E24-439C-AAC2-7A105F571EFF}" destId="{80F623E0-DE7A-446E-8ADE-425C71121AFB}" srcOrd="6" destOrd="0" presId="urn:microsoft.com/office/officeart/2005/8/layout/hierarchy3"/>
    <dgm:cxn modelId="{ABB15C85-6472-4F8C-A3E7-4E139E14DFF5}" type="presParOf" srcId="{24550606-3E24-439C-AAC2-7A105F571EFF}" destId="{B204D240-6136-4C68-8E70-9BD9E1DB8CEC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AC5EA7D2-4264-4A55-9818-5CA903BAB0C7}" type="presParOf" srcId="{D6981D6E-27D9-4B52-A537-A2CC752D9141}" destId="{AFD1891F-615F-40FB-A161-F8F0A7C871C1}" srcOrd="2" destOrd="0" presId="urn:microsoft.com/office/officeart/2005/8/layout/hierarchy3"/>
    <dgm:cxn modelId="{78CBAF6B-3028-4970-8031-36A50495F02F}" type="presParOf" srcId="{D6981D6E-27D9-4B52-A537-A2CC752D9141}" destId="{0BB20CD3-6F71-4A49-B67A-CCC8864D76D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sl-SI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8E69F5-C73A-406B-BCEF-A1D70B7CC751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172C62-E159-46B3-B384-869AB45B4ABB}" type="par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47E5E6-4F4A-4BBA-8BF5-5FD070590D47}" type="sib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58A868-37BA-4D42-A914-D6C430FB7A67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1D3D99-8590-4B7E-8FF3-45CE9D9C37C6}" type="par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68A22-DDD6-4598-B282-49B604F3CD92}" type="sib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8AE28B-67F7-4DA1-91F0-4B993ACEF866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EE2660-6695-4D9C-AB75-B8AF93A8FA15}" type="par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22FFF5-83CA-4842-910A-AD37DD1A8DA1}" type="sib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4E77FD-B7A7-44DE-A88F-FE570218653F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E9E261-16AA-4A1E-8AA2-25B260DAF312}" type="par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3A1097-1B99-44F1-A356-C8F6700965EB}" type="sib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14E1198-03ED-4E24-9A7F-EF51B3D95107}" type="pres">
      <dgm:prSet presAssocID="{FEEE2660-6695-4D9C-AB75-B8AF93A8FA15}" presName="Name13" presStyleLbl="parChTrans1D2" presStyleIdx="1" presStyleCnt="6"/>
      <dgm:spPr/>
    </dgm:pt>
    <dgm:pt modelId="{07AFF93A-BDD3-41B1-A790-D7799C525F4A}" type="pres">
      <dgm:prSet presAssocID="{428AE28B-67F7-4DA1-91F0-4B993ACEF866}" presName="childText" presStyleLbl="bgAcc1" presStyleIdx="1" presStyleCnt="6">
        <dgm:presLayoutVars>
          <dgm:bulletEnabled val="1"/>
        </dgm:presLayoutVars>
      </dgm:prSet>
      <dgm:spPr/>
    </dgm:pt>
    <dgm:pt modelId="{16517FBC-D775-4D3A-B4B5-184368782E23}" type="pres">
      <dgm:prSet presAssocID="{0EE9E261-16AA-4A1E-8AA2-25B260DAF312}" presName="Name13" presStyleLbl="parChTrans1D2" presStyleIdx="2" presStyleCnt="6"/>
      <dgm:spPr/>
    </dgm:pt>
    <dgm:pt modelId="{7B477067-8CBE-4211-9690-726987286D4C}" type="pres">
      <dgm:prSet presAssocID="{CB4E77FD-B7A7-44DE-A88F-FE570218653F}" presName="childText" presStyleLbl="bgAcc1" presStyleIdx="2" presStyleCnt="6">
        <dgm:presLayoutVars>
          <dgm:bulletEnabled val="1"/>
        </dgm:presLayoutVars>
      </dgm:prSet>
      <dgm:spPr/>
    </dgm:pt>
    <dgm:pt modelId="{80F623E0-DE7A-446E-8ADE-425C71121AFB}" type="pres">
      <dgm:prSet presAssocID="{B1172C62-E159-46B3-B384-869AB45B4ABB}" presName="Name13" presStyleLbl="parChTrans1D2" presStyleIdx="3" presStyleCnt="6"/>
      <dgm:spPr/>
    </dgm:pt>
    <dgm:pt modelId="{B204D240-6136-4C68-8E70-9BD9E1DB8CEC}" type="pres">
      <dgm:prSet presAssocID="{C38E69F5-C73A-406B-BCEF-A1D70B7CC751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AFD1891F-615F-40FB-A161-F8F0A7C871C1}" type="pres">
      <dgm:prSet presAssocID="{FD1D3D99-8590-4B7E-8FF3-45CE9D9C37C6}" presName="Name13" presStyleLbl="parChTrans1D2" presStyleIdx="5" presStyleCnt="6"/>
      <dgm:spPr/>
    </dgm:pt>
    <dgm:pt modelId="{0BB20CD3-6F71-4A49-B67A-CCC8864D76DE}" type="pres">
      <dgm:prSet presAssocID="{FB58A868-37BA-4D42-A914-D6C430FB7A6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645BE03-7021-423C-8096-FAFF2B3D9EEA}" type="presOf" srcId="{FD1D3D99-8590-4B7E-8FF3-45CE9D9C37C6}" destId="{AFD1891F-615F-40FB-A161-F8F0A7C871C1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FD35820E-4BD3-4DD8-8731-0E352A7D3345}" type="presOf" srcId="{B1172C62-E159-46B3-B384-869AB45B4ABB}" destId="{80F623E0-DE7A-446E-8ADE-425C71121AFB}" srcOrd="0" destOrd="0" presId="urn:microsoft.com/office/officeart/2005/8/layout/hierarchy3"/>
    <dgm:cxn modelId="{09A59812-6EC7-4AE0-9FED-49566C70CCE2}" srcId="{52334C6C-F07B-405A-8708-A52E2243E85D}" destId="{428AE28B-67F7-4DA1-91F0-4B993ACEF866}" srcOrd="1" destOrd="0" parTransId="{FEEE2660-6695-4D9C-AB75-B8AF93A8FA15}" sibTransId="{0B22FFF5-83CA-4842-910A-AD37DD1A8DA1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69B62822-0775-4137-8D38-7C2F69E28C62}" type="presOf" srcId="{CB4E77FD-B7A7-44DE-A88F-FE570218653F}" destId="{7B477067-8CBE-4211-9690-726987286D4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72229166-E9BD-47DF-AA51-016204740134}" type="presOf" srcId="{FB58A868-37BA-4D42-A914-D6C430FB7A67}" destId="{0BB20CD3-6F71-4A49-B67A-CCC8864D76DE}" srcOrd="0" destOrd="0" presId="urn:microsoft.com/office/officeart/2005/8/layout/hierarchy3"/>
    <dgm:cxn modelId="{D6958270-787E-4576-95F2-6607F6A444A8}" srcId="{4CCB6188-6732-4313-9230-11A5AE6B01FA}" destId="{FB58A868-37BA-4D42-A914-D6C430FB7A67}" srcOrd="1" destOrd="0" parTransId="{FD1D3D99-8590-4B7E-8FF3-45CE9D9C37C6}" sibTransId="{46D68A22-DDD6-4598-B282-49B604F3CD92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E75DE257-C450-4236-B317-07B65EEA76E9}" type="presOf" srcId="{FEEE2660-6695-4D9C-AB75-B8AF93A8FA15}" destId="{614E1198-03ED-4E24-9A7F-EF51B3D95107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CB9A579-1EF5-4BBE-B80C-98A1B1107193}" type="presOf" srcId="{0EE9E261-16AA-4A1E-8AA2-25B260DAF312}" destId="{16517FBC-D775-4D3A-B4B5-184368782E23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B5C037A0-120F-436C-A89A-B0DE072064BD}" type="presOf" srcId="{428AE28B-67F7-4DA1-91F0-4B993ACEF866}" destId="{07AFF93A-BDD3-41B1-A790-D7799C525F4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4C2B23CB-D654-4B4C-9384-00F1FD0D1351}" srcId="{52334C6C-F07B-405A-8708-A52E2243E85D}" destId="{CB4E77FD-B7A7-44DE-A88F-FE570218653F}" srcOrd="2" destOrd="0" parTransId="{0EE9E261-16AA-4A1E-8AA2-25B260DAF312}" sibTransId="{9D3A1097-1B99-44F1-A356-C8F6700965EB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97963EF-6097-4006-A342-0F0430658C31}" type="presOf" srcId="{C38E69F5-C73A-406B-BCEF-A1D70B7CC751}" destId="{B204D240-6136-4C68-8E70-9BD9E1DB8CEC}" srcOrd="0" destOrd="0" presId="urn:microsoft.com/office/officeart/2005/8/layout/hierarchy3"/>
    <dgm:cxn modelId="{C3FBDBFA-4ED4-4762-8C94-AB9E909B934C}" srcId="{52334C6C-F07B-405A-8708-A52E2243E85D}" destId="{C38E69F5-C73A-406B-BCEF-A1D70B7CC751}" srcOrd="3" destOrd="0" parTransId="{B1172C62-E159-46B3-B384-869AB45B4ABB}" sibTransId="{2147E5E6-4F4A-4BBA-8BF5-5FD070590D47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D3471451-6C7C-41FE-949B-39DA255879D6}" type="presParOf" srcId="{24550606-3E24-439C-AAC2-7A105F571EFF}" destId="{614E1198-03ED-4E24-9A7F-EF51B3D95107}" srcOrd="2" destOrd="0" presId="urn:microsoft.com/office/officeart/2005/8/layout/hierarchy3"/>
    <dgm:cxn modelId="{39AC1A92-419D-4F81-B8A0-9E49DF85F977}" type="presParOf" srcId="{24550606-3E24-439C-AAC2-7A105F571EFF}" destId="{07AFF93A-BDD3-41B1-A790-D7799C525F4A}" srcOrd="3" destOrd="0" presId="urn:microsoft.com/office/officeart/2005/8/layout/hierarchy3"/>
    <dgm:cxn modelId="{BA50CDA0-C563-4A20-9112-F4095E1D94F4}" type="presParOf" srcId="{24550606-3E24-439C-AAC2-7A105F571EFF}" destId="{16517FBC-D775-4D3A-B4B5-184368782E23}" srcOrd="4" destOrd="0" presId="urn:microsoft.com/office/officeart/2005/8/layout/hierarchy3"/>
    <dgm:cxn modelId="{A71D67CF-C4E2-4336-BA90-67F79148EB78}" type="presParOf" srcId="{24550606-3E24-439C-AAC2-7A105F571EFF}" destId="{7B477067-8CBE-4211-9690-726987286D4C}" srcOrd="5" destOrd="0" presId="urn:microsoft.com/office/officeart/2005/8/layout/hierarchy3"/>
    <dgm:cxn modelId="{CDCBBC41-D0B6-4FBC-922B-6F6FC535D15A}" type="presParOf" srcId="{24550606-3E24-439C-AAC2-7A105F571EFF}" destId="{80F623E0-DE7A-446E-8ADE-425C71121AFB}" srcOrd="6" destOrd="0" presId="urn:microsoft.com/office/officeart/2005/8/layout/hierarchy3"/>
    <dgm:cxn modelId="{ABB15C85-6472-4F8C-A3E7-4E139E14DFF5}" type="presParOf" srcId="{24550606-3E24-439C-AAC2-7A105F571EFF}" destId="{B204D240-6136-4C68-8E70-9BD9E1DB8CEC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AC5EA7D2-4264-4A55-9818-5CA903BAB0C7}" type="presParOf" srcId="{D6981D6E-27D9-4B52-A537-A2CC752D9141}" destId="{AFD1891F-615F-40FB-A161-F8F0A7C871C1}" srcOrd="2" destOrd="0" presId="urn:microsoft.com/office/officeart/2005/8/layout/hierarchy3"/>
    <dgm:cxn modelId="{78CBAF6B-3028-4970-8031-36A50495F02F}" type="presParOf" srcId="{D6981D6E-27D9-4B52-A537-A2CC752D9141}" destId="{0BB20CD3-6F71-4A49-B67A-CCC8864D76D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614D15B-5737-466D-B4F3-96120B774E9B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476D3B2-D42F-4CEA-AE09-790DB5C9A752}" type="parTrans" cxnId="{18CAE050-3CD3-4E4A-B50D-826D4D68A01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167CC8-6704-4F12-A9F3-0B4C1F8F9160}" type="sibTrans" cxnId="{18CAE050-3CD3-4E4A-B50D-826D4D68A01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0F380F3-647F-481A-9FEC-1C49A95E74DB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F38E28-4DFD-42CD-A56F-2176BF8F0E8D}" type="parTrans" cxnId="{820D5194-DD24-4A4B-A15F-9550D79AD59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7ADBD41-724A-4E21-BCD9-B02ABA73F1D4}" type="sibTrans" cxnId="{820D5194-DD24-4A4B-A15F-9550D79AD59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08C996-047C-48B3-A35E-E8363ADA6C59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pravilno prikaže časovno mero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F3AF96-FB11-496A-86B4-945A07519121}" type="parTrans" cxnId="{07E6541B-736E-4FFD-8650-064611302F2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2471C3B-0125-43CF-8317-52F5D8A675EA}" type="sibTrans" cxnId="{07E6541B-736E-4FFD-8650-064611302F2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A2A4F4-0DB7-4DFC-B373-B20FD6FB91A4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580CFC-5967-47FB-8C6C-961B168EC0F0}" type="parTrans" cxnId="{B5657116-8B7F-483A-B196-EED0B415D11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786211-AD15-4BCA-BD2A-78D61DF0FA75}" type="sibTrans" cxnId="{B5657116-8B7F-483A-B196-EED0B415D11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F462288B-2EB2-4067-B73B-1F914914FF71}" type="pres">
      <dgm:prSet presAssocID="{F476D3B2-D42F-4CEA-AE09-790DB5C9A752}" presName="Name13" presStyleLbl="parChTrans1D2" presStyleIdx="1" presStyleCnt="6"/>
      <dgm:spPr/>
    </dgm:pt>
    <dgm:pt modelId="{87EE8216-8555-4F2A-948B-14E958652647}" type="pres">
      <dgm:prSet presAssocID="{0614D15B-5737-466D-B4F3-96120B774E9B}" presName="childText" presStyleLbl="bgAcc1" presStyleIdx="1" presStyleCnt="6">
        <dgm:presLayoutVars>
          <dgm:bulletEnabled val="1"/>
        </dgm:presLayoutVars>
      </dgm:prSet>
      <dgm:spPr/>
    </dgm:pt>
    <dgm:pt modelId="{C2186E4A-922F-47D2-BAF2-E3E352CC081D}" type="pres">
      <dgm:prSet presAssocID="{EEF38E28-4DFD-42CD-A56F-2176BF8F0E8D}" presName="Name13" presStyleLbl="parChTrans1D2" presStyleIdx="2" presStyleCnt="6"/>
      <dgm:spPr/>
    </dgm:pt>
    <dgm:pt modelId="{BC8D52FB-DD29-44AF-A562-F8AD1D59F89E}" type="pres">
      <dgm:prSet presAssocID="{90F380F3-647F-481A-9FEC-1C49A95E74DB}" presName="childText" presStyleLbl="bgAcc1" presStyleIdx="2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3" presStyleCnt="6"/>
      <dgm:spPr/>
    </dgm:pt>
    <dgm:pt modelId="{B18E92D9-1C60-40FC-9AC8-636CF863322C}" type="pres">
      <dgm:prSet presAssocID="{F54F8A28-F621-415E-91C8-BFE1F33DD094}" presName="childText" presStyleLbl="bgAcc1" presStyleIdx="3" presStyleCnt="6">
        <dgm:presLayoutVars>
          <dgm:bulletEnabled val="1"/>
        </dgm:presLayoutVars>
      </dgm:prSet>
      <dgm:spPr/>
    </dgm:pt>
    <dgm:pt modelId="{A0EC4035-CE13-4F33-AA67-BD760BDFD512}" type="pres">
      <dgm:prSet presAssocID="{51F3AF96-FB11-496A-86B4-945A07519121}" presName="Name13" presStyleLbl="parChTrans1D2" presStyleIdx="4" presStyleCnt="6"/>
      <dgm:spPr/>
    </dgm:pt>
    <dgm:pt modelId="{773ED950-05F1-4DFC-A1E1-180C85A27C9A}" type="pres">
      <dgm:prSet presAssocID="{C308C996-047C-48B3-A35E-E8363ADA6C59}" presName="childText" presStyleLbl="bgAcc1" presStyleIdx="4" presStyleCnt="6">
        <dgm:presLayoutVars>
          <dgm:bulletEnabled val="1"/>
        </dgm:presLayoutVars>
      </dgm:prSet>
      <dgm:spPr/>
    </dgm:pt>
    <dgm:pt modelId="{D6CEEA7A-808A-496A-A95D-E3E350A663F8}" type="pres">
      <dgm:prSet presAssocID="{7D580CFC-5967-47FB-8C6C-961B168EC0F0}" presName="Name13" presStyleLbl="parChTrans1D2" presStyleIdx="5" presStyleCnt="6"/>
      <dgm:spPr/>
    </dgm:pt>
    <dgm:pt modelId="{2726CBFA-9571-41E2-A9B2-B458B15E5D9B}" type="pres">
      <dgm:prSet presAssocID="{60A2A4F4-0DB7-4DFC-B373-B20FD6FB91A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B5657116-8B7F-483A-B196-EED0B415D11D}" srcId="{4CCB6188-6732-4313-9230-11A5AE6B01FA}" destId="{60A2A4F4-0DB7-4DFC-B373-B20FD6FB91A4}" srcOrd="2" destOrd="0" parTransId="{7D580CFC-5967-47FB-8C6C-961B168EC0F0}" sibTransId="{87786211-AD15-4BCA-BD2A-78D61DF0FA75}"/>
    <dgm:cxn modelId="{07E6541B-736E-4FFD-8650-064611302F2B}" srcId="{4CCB6188-6732-4313-9230-11A5AE6B01FA}" destId="{C308C996-047C-48B3-A35E-E8363ADA6C59}" srcOrd="1" destOrd="0" parTransId="{51F3AF96-FB11-496A-86B4-945A07519121}" sibTransId="{E2471C3B-0125-43CF-8317-52F5D8A675EA}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AC96B832-719A-4AFA-B1C8-4CC1E159F09E}" type="presOf" srcId="{51F3AF96-FB11-496A-86B4-945A07519121}" destId="{A0EC4035-CE13-4F33-AA67-BD760BDFD512}" srcOrd="0" destOrd="0" presId="urn:microsoft.com/office/officeart/2005/8/layout/hierarchy3"/>
    <dgm:cxn modelId="{EF673834-1526-45C7-9170-F824942D15B3}" type="presOf" srcId="{F476D3B2-D42F-4CEA-AE09-790DB5C9A752}" destId="{F462288B-2EB2-4067-B73B-1F914914FF71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1AB65064-C682-407B-8A8D-22E2F896C980}" type="presOf" srcId="{EEF38E28-4DFD-42CD-A56F-2176BF8F0E8D}" destId="{C2186E4A-922F-47D2-BAF2-E3E352CC081D}" srcOrd="0" destOrd="0" presId="urn:microsoft.com/office/officeart/2005/8/layout/hierarchy3"/>
    <dgm:cxn modelId="{6EBAE766-7C94-4812-9877-7177033EF0FD}" type="presOf" srcId="{C308C996-047C-48B3-A35E-E8363ADA6C59}" destId="{773ED950-05F1-4DFC-A1E1-180C85A27C9A}" srcOrd="0" destOrd="0" presId="urn:microsoft.com/office/officeart/2005/8/layout/hierarchy3"/>
    <dgm:cxn modelId="{D0D5AF6B-FC89-448C-AE5D-02E8608351CB}" type="presOf" srcId="{7D580CFC-5967-47FB-8C6C-961B168EC0F0}" destId="{D6CEEA7A-808A-496A-A95D-E3E350A663F8}" srcOrd="0" destOrd="0" presId="urn:microsoft.com/office/officeart/2005/8/layout/hierarchy3"/>
    <dgm:cxn modelId="{18CAE050-3CD3-4E4A-B50D-826D4D68A010}" srcId="{52334C6C-F07B-405A-8708-A52E2243E85D}" destId="{0614D15B-5737-466D-B4F3-96120B774E9B}" srcOrd="1" destOrd="0" parTransId="{F476D3B2-D42F-4CEA-AE09-790DB5C9A752}" sibTransId="{B6167CC8-6704-4F12-A9F3-0B4C1F8F9160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820D5194-DD24-4A4B-A15F-9550D79AD59B}" srcId="{52334C6C-F07B-405A-8708-A52E2243E85D}" destId="{90F380F3-647F-481A-9FEC-1C49A95E74DB}" srcOrd="2" destOrd="0" parTransId="{EEF38E28-4DFD-42CD-A56F-2176BF8F0E8D}" sibTransId="{D7ADBD41-724A-4E21-BCD9-B02ABA73F1D4}"/>
    <dgm:cxn modelId="{25870CAD-6C7A-4C73-9ACA-49366BCA17B1}" type="presOf" srcId="{0614D15B-5737-466D-B4F3-96120B774E9B}" destId="{87EE8216-8555-4F2A-948B-14E958652647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1E53CEE1-B863-444C-8941-8169B24B0EB4}" type="presOf" srcId="{90F380F3-647F-481A-9FEC-1C49A95E74DB}" destId="{BC8D52FB-DD29-44AF-A562-F8AD1D59F89E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A5B4EEF1-9BD9-4BD7-AD38-221644960A86}" type="presOf" srcId="{60A2A4F4-0DB7-4DFC-B373-B20FD6FB91A4}" destId="{2726CBFA-9571-41E2-A9B2-B458B15E5D9B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B12B9A8B-DC14-433F-9692-3E1C2B2B44BD}" type="presParOf" srcId="{24550606-3E24-439C-AAC2-7A105F571EFF}" destId="{F462288B-2EB2-4067-B73B-1F914914FF71}" srcOrd="2" destOrd="0" presId="urn:microsoft.com/office/officeart/2005/8/layout/hierarchy3"/>
    <dgm:cxn modelId="{B62AEA29-12FB-47FC-AB2A-81AD24ED1CF2}" type="presParOf" srcId="{24550606-3E24-439C-AAC2-7A105F571EFF}" destId="{87EE8216-8555-4F2A-948B-14E958652647}" srcOrd="3" destOrd="0" presId="urn:microsoft.com/office/officeart/2005/8/layout/hierarchy3"/>
    <dgm:cxn modelId="{9B42DBC2-0E09-4375-A4BF-135FF40BB4FE}" type="presParOf" srcId="{24550606-3E24-439C-AAC2-7A105F571EFF}" destId="{C2186E4A-922F-47D2-BAF2-E3E352CC081D}" srcOrd="4" destOrd="0" presId="urn:microsoft.com/office/officeart/2005/8/layout/hierarchy3"/>
    <dgm:cxn modelId="{48DFBDBC-52CE-47CD-8709-C9F93D1F2EFA}" type="presParOf" srcId="{24550606-3E24-439C-AAC2-7A105F571EFF}" destId="{BC8D52FB-DD29-44AF-A562-F8AD1D59F89E}" srcOrd="5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4C861328-C373-4923-A805-FA13028348B6}" type="presParOf" srcId="{D6981D6E-27D9-4B52-A537-A2CC752D9141}" destId="{A0EC4035-CE13-4F33-AA67-BD760BDFD512}" srcOrd="2" destOrd="0" presId="urn:microsoft.com/office/officeart/2005/8/layout/hierarchy3"/>
    <dgm:cxn modelId="{F95E971B-F881-4C86-82B0-BBDF619CFEDC}" type="presParOf" srcId="{D6981D6E-27D9-4B52-A537-A2CC752D9141}" destId="{773ED950-05F1-4DFC-A1E1-180C85A27C9A}" srcOrd="3" destOrd="0" presId="urn:microsoft.com/office/officeart/2005/8/layout/hierarchy3"/>
    <dgm:cxn modelId="{29668E51-235C-4767-BDA8-0A4864D14E22}" type="presParOf" srcId="{D6981D6E-27D9-4B52-A537-A2CC752D9141}" destId="{D6CEEA7A-808A-496A-A95D-E3E350A663F8}" srcOrd="4" destOrd="0" presId="urn:microsoft.com/office/officeart/2005/8/layout/hierarchy3"/>
    <dgm:cxn modelId="{83CEDC01-CA68-44CB-A22E-3DB583266132}" type="presParOf" srcId="{D6981D6E-27D9-4B52-A537-A2CC752D9141}" destId="{2726CBFA-9571-41E2-A9B2-B458B15E5D9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678ED6-E871-4E55-BAB2-27CEFC73A0CF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921AAA-F02D-41AD-809E-2993D8313A56}" type="parTrans" cxnId="{A62C5E2C-0EE7-45B5-9742-592744D607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C9C92B-B4EF-456A-8ACE-39B6F1AFE7A4}" type="sibTrans" cxnId="{A62C5E2C-0EE7-45B5-9742-592744D607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B717FE-B001-49D0-9186-276F55935C98}">
      <dgm:prSet/>
      <dgm:spPr/>
      <dgm:t>
        <a:bodyPr/>
        <a:lstStyle/>
        <a:p>
          <a:r>
            <a:rPr lang="sl-SI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73036C-3292-4D94-8472-2B8E5D0578E8}" type="par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F7A5AE-81F7-4B20-BF57-0A877E8A6D46}" type="sib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F7E83A-1566-4B81-A597-BECBBB31E79B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C236-E124-43FC-852F-DBDC6F441115}" type="par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FF7A4B-7F7F-4EDC-8731-604ACC732DF4}" type="sib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D2C950-2A1E-4BE0-B434-D36349A3A98C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BB7B4E-1895-4F28-8017-3A587E33BC57}" type="par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B40D56-9784-419E-BBA3-CDD80F513EA6}" type="sib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90BB0C18-A370-443A-BCB1-EB0DDC36EF8C}" type="pres">
      <dgm:prSet presAssocID="{3A73036C-3292-4D94-8472-2B8E5D0578E8}" presName="Name13" presStyleLbl="parChTrans1D2" presStyleIdx="1" presStyleCnt="6"/>
      <dgm:spPr/>
    </dgm:pt>
    <dgm:pt modelId="{A26D66F8-4EAE-451C-BB8F-090ED50BCB23}" type="pres">
      <dgm:prSet presAssocID="{C2B717FE-B001-49D0-9186-276F55935C98}" presName="childText" presStyleLbl="bgAcc1" presStyleIdx="1" presStyleCnt="6">
        <dgm:presLayoutVars>
          <dgm:bulletEnabled val="1"/>
        </dgm:presLayoutVars>
      </dgm:prSet>
      <dgm:spPr/>
    </dgm:pt>
    <dgm:pt modelId="{2778428F-101D-435E-B2D8-59DFF43F0714}" type="pres">
      <dgm:prSet presAssocID="{5C08C236-E124-43FC-852F-DBDC6F441115}" presName="Name13" presStyleLbl="parChTrans1D2" presStyleIdx="2" presStyleCnt="6"/>
      <dgm:spPr/>
    </dgm:pt>
    <dgm:pt modelId="{2C343163-523C-44D9-9399-B48A97C62674}" type="pres">
      <dgm:prSet presAssocID="{37F7E83A-1566-4B81-A597-BECBBB31E79B}" presName="childText" presStyleLbl="bgAcc1" presStyleIdx="2" presStyleCnt="6">
        <dgm:presLayoutVars>
          <dgm:bulletEnabled val="1"/>
        </dgm:presLayoutVars>
      </dgm:prSet>
      <dgm:spPr/>
    </dgm:pt>
    <dgm:pt modelId="{51D6A654-8B8A-4AE9-B28D-79542879A6ED}" type="pres">
      <dgm:prSet presAssocID="{64BB7B4E-1895-4F28-8017-3A587E33BC57}" presName="Name13" presStyleLbl="parChTrans1D2" presStyleIdx="3" presStyleCnt="6"/>
      <dgm:spPr/>
    </dgm:pt>
    <dgm:pt modelId="{EC1E1B1A-346A-4F08-82B2-027CD9E6F718}" type="pres">
      <dgm:prSet presAssocID="{78D2C950-2A1E-4BE0-B434-D36349A3A98C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807ABD12-3AA0-4D7D-9DEB-D6377FB97992}" type="pres">
      <dgm:prSet presAssocID="{3E921AAA-F02D-41AD-809E-2993D8313A56}" presName="Name13" presStyleLbl="parChTrans1D2" presStyleIdx="5" presStyleCnt="6"/>
      <dgm:spPr/>
    </dgm:pt>
    <dgm:pt modelId="{EC38529E-A3E7-4DD8-9C5C-0EBA38F77684}" type="pres">
      <dgm:prSet presAssocID="{63678ED6-E871-4E55-BAB2-27CEFC73A0CF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AD48A08-9C1A-4456-AE56-88FB6C9E9E07}" srcId="{52334C6C-F07B-405A-8708-A52E2243E85D}" destId="{78D2C950-2A1E-4BE0-B434-D36349A3A98C}" srcOrd="3" destOrd="0" parTransId="{64BB7B4E-1895-4F28-8017-3A587E33BC57}" sibTransId="{01B40D56-9784-419E-BBA3-CDD80F513EA6}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A62C5E2C-0EE7-45B5-9742-592744D607E2}" srcId="{4CCB6188-6732-4313-9230-11A5AE6B01FA}" destId="{63678ED6-E871-4E55-BAB2-27CEFC73A0CF}" srcOrd="1" destOrd="0" parTransId="{3E921AAA-F02D-41AD-809E-2993D8313A56}" sibTransId="{E3C9C92B-B4EF-456A-8ACE-39B6F1AFE7A4}"/>
    <dgm:cxn modelId="{710AA53C-31FC-4CC2-845A-D7F71EC5C2D1}" type="presOf" srcId="{3A73036C-3292-4D94-8472-2B8E5D0578E8}" destId="{90BB0C18-A370-443A-BCB1-EB0DDC36EF8C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EDF1A562-A03E-47E0-AB60-A0781F36E57D}" type="presOf" srcId="{5C08C236-E124-43FC-852F-DBDC6F441115}" destId="{2778428F-101D-435E-B2D8-59DFF43F0714}" srcOrd="0" destOrd="0" presId="urn:microsoft.com/office/officeart/2005/8/layout/hierarchy3"/>
    <dgm:cxn modelId="{A1280B45-3779-405B-83CC-848638BDD974}" type="presOf" srcId="{78D2C950-2A1E-4BE0-B434-D36349A3A98C}" destId="{EC1E1B1A-346A-4F08-82B2-027CD9E6F718}" srcOrd="0" destOrd="0" presId="urn:microsoft.com/office/officeart/2005/8/layout/hierarchy3"/>
    <dgm:cxn modelId="{50C6CF69-0027-4978-8816-9B4E54029F47}" srcId="{52334C6C-F07B-405A-8708-A52E2243E85D}" destId="{37F7E83A-1566-4B81-A597-BECBBB31E79B}" srcOrd="2" destOrd="0" parTransId="{5C08C236-E124-43FC-852F-DBDC6F441115}" sibTransId="{66FF7A4B-7F7F-4EDC-8731-604ACC732DF4}"/>
    <dgm:cxn modelId="{DB2D0551-82D0-4D21-B343-D49520CEE6F1}" type="presOf" srcId="{3E921AAA-F02D-41AD-809E-2993D8313A56}" destId="{807ABD12-3AA0-4D7D-9DEB-D6377FB97992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6E09A09B-2B74-48CD-8295-F8A89206989F}" srcId="{52334C6C-F07B-405A-8708-A52E2243E85D}" destId="{C2B717FE-B001-49D0-9186-276F55935C98}" srcOrd="1" destOrd="0" parTransId="{3A73036C-3292-4D94-8472-2B8E5D0578E8}" sibTransId="{2AF7A5AE-81F7-4B20-BF57-0A877E8A6D46}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CCC55B6-79E9-4A0C-9148-EA89799E2B0C}" type="presOf" srcId="{C2B717FE-B001-49D0-9186-276F55935C98}" destId="{A26D66F8-4EAE-451C-BB8F-090ED50BCB23}" srcOrd="0" destOrd="0" presId="urn:microsoft.com/office/officeart/2005/8/layout/hierarchy3"/>
    <dgm:cxn modelId="{F2A7DCBE-2C2A-45B5-96A6-FAF8D5E4B8F1}" type="presOf" srcId="{64BB7B4E-1895-4F28-8017-3A587E33BC57}" destId="{51D6A654-8B8A-4AE9-B28D-79542879A6ED}" srcOrd="0" destOrd="0" presId="urn:microsoft.com/office/officeart/2005/8/layout/hierarchy3"/>
    <dgm:cxn modelId="{14FC07CA-B4FF-4E9D-A7B9-0E51202FEF42}" type="presOf" srcId="{37F7E83A-1566-4B81-A597-BECBBB31E79B}" destId="{2C343163-523C-44D9-9399-B48A97C62674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FF3D0EDA-4A21-4C83-BF12-367AE6F8E0ED}" type="presOf" srcId="{63678ED6-E871-4E55-BAB2-27CEFC73A0CF}" destId="{EC38529E-A3E7-4DD8-9C5C-0EBA38F77684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E3518D9-DC26-4DC9-9F3E-08C7ABB13615}" type="presParOf" srcId="{24550606-3E24-439C-AAC2-7A105F571EFF}" destId="{90BB0C18-A370-443A-BCB1-EB0DDC36EF8C}" srcOrd="2" destOrd="0" presId="urn:microsoft.com/office/officeart/2005/8/layout/hierarchy3"/>
    <dgm:cxn modelId="{4B3B3887-C7FC-44E8-A579-E647370ED347}" type="presParOf" srcId="{24550606-3E24-439C-AAC2-7A105F571EFF}" destId="{A26D66F8-4EAE-451C-BB8F-090ED50BCB23}" srcOrd="3" destOrd="0" presId="urn:microsoft.com/office/officeart/2005/8/layout/hierarchy3"/>
    <dgm:cxn modelId="{1AA12BDC-4FAA-4E4A-841E-BEA0C915AD16}" type="presParOf" srcId="{24550606-3E24-439C-AAC2-7A105F571EFF}" destId="{2778428F-101D-435E-B2D8-59DFF43F0714}" srcOrd="4" destOrd="0" presId="urn:microsoft.com/office/officeart/2005/8/layout/hierarchy3"/>
    <dgm:cxn modelId="{B999FA35-363B-437F-96AD-ABA95392AB44}" type="presParOf" srcId="{24550606-3E24-439C-AAC2-7A105F571EFF}" destId="{2C343163-523C-44D9-9399-B48A97C62674}" srcOrd="5" destOrd="0" presId="urn:microsoft.com/office/officeart/2005/8/layout/hierarchy3"/>
    <dgm:cxn modelId="{0DF8F860-F14F-44EA-8800-7EE219B24BE0}" type="presParOf" srcId="{24550606-3E24-439C-AAC2-7A105F571EFF}" destId="{51D6A654-8B8A-4AE9-B28D-79542879A6ED}" srcOrd="6" destOrd="0" presId="urn:microsoft.com/office/officeart/2005/8/layout/hierarchy3"/>
    <dgm:cxn modelId="{7963701B-DAD6-4FCD-9170-6B0E9476A0CC}" type="presParOf" srcId="{24550606-3E24-439C-AAC2-7A105F571EFF}" destId="{EC1E1B1A-346A-4F08-82B2-027CD9E6F718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95E4F99D-20CF-4D70-9064-71524F836FB5}" type="presParOf" srcId="{D6981D6E-27D9-4B52-A537-A2CC752D9141}" destId="{807ABD12-3AA0-4D7D-9DEB-D6377FB97992}" srcOrd="2" destOrd="0" presId="urn:microsoft.com/office/officeart/2005/8/layout/hierarchy3"/>
    <dgm:cxn modelId="{0D41EE59-C5F7-43B9-A38C-A30E17AE85E0}" type="presParOf" srcId="{D6981D6E-27D9-4B52-A537-A2CC752D9141}" destId="{EC38529E-A3E7-4DD8-9C5C-0EBA38F7768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B717FE-B001-49D0-9186-276F55935C98}">
      <dgm:prSet/>
      <dgm:spPr/>
      <dgm:t>
        <a:bodyPr/>
        <a:lstStyle/>
        <a:p>
          <a:r>
            <a:rPr lang="sl-SI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73036C-3292-4D94-8472-2B8E5D0578E8}" type="par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F7A5AE-81F7-4B20-BF57-0A877E8A6D46}" type="sib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F7E83A-1566-4B81-A597-BECBBB31E79B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C236-E124-43FC-852F-DBDC6F441115}" type="par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FF7A4B-7F7F-4EDC-8731-604ACC732DF4}" type="sib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D2C950-2A1E-4BE0-B434-D36349A3A98C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 za širšo javnost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BB7B4E-1895-4F28-8017-3A587E33BC57}" type="par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B40D56-9784-419E-BBA3-CDD80F513EA6}" type="sib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73AB41-705C-4BFF-BD14-303766D077B4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2F30C2-864F-45FC-8050-89F884A01856}" type="parTrans" cxnId="{570C8C80-C554-40D4-8E96-8C9FA3FB52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6CC91C-3166-4BBA-9AE1-BD0EFA31B1C0}" type="sibTrans" cxnId="{570C8C80-C554-40D4-8E96-8C9FA3FB52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90BB0C18-A370-443A-BCB1-EB0DDC36EF8C}" type="pres">
      <dgm:prSet presAssocID="{3A73036C-3292-4D94-8472-2B8E5D0578E8}" presName="Name13" presStyleLbl="parChTrans1D2" presStyleIdx="1" presStyleCnt="6"/>
      <dgm:spPr/>
    </dgm:pt>
    <dgm:pt modelId="{A26D66F8-4EAE-451C-BB8F-090ED50BCB23}" type="pres">
      <dgm:prSet presAssocID="{C2B717FE-B001-49D0-9186-276F55935C98}" presName="childText" presStyleLbl="bgAcc1" presStyleIdx="1" presStyleCnt="6">
        <dgm:presLayoutVars>
          <dgm:bulletEnabled val="1"/>
        </dgm:presLayoutVars>
      </dgm:prSet>
      <dgm:spPr/>
    </dgm:pt>
    <dgm:pt modelId="{2778428F-101D-435E-B2D8-59DFF43F0714}" type="pres">
      <dgm:prSet presAssocID="{5C08C236-E124-43FC-852F-DBDC6F441115}" presName="Name13" presStyleLbl="parChTrans1D2" presStyleIdx="2" presStyleCnt="6"/>
      <dgm:spPr/>
    </dgm:pt>
    <dgm:pt modelId="{2C343163-523C-44D9-9399-B48A97C62674}" type="pres">
      <dgm:prSet presAssocID="{37F7E83A-1566-4B81-A597-BECBBB31E79B}" presName="childText" presStyleLbl="bgAcc1" presStyleIdx="2" presStyleCnt="6">
        <dgm:presLayoutVars>
          <dgm:bulletEnabled val="1"/>
        </dgm:presLayoutVars>
      </dgm:prSet>
      <dgm:spPr/>
    </dgm:pt>
    <dgm:pt modelId="{51D6A654-8B8A-4AE9-B28D-79542879A6ED}" type="pres">
      <dgm:prSet presAssocID="{64BB7B4E-1895-4F28-8017-3A587E33BC57}" presName="Name13" presStyleLbl="parChTrans1D2" presStyleIdx="3" presStyleCnt="6"/>
      <dgm:spPr/>
    </dgm:pt>
    <dgm:pt modelId="{EC1E1B1A-346A-4F08-82B2-027CD9E6F718}" type="pres">
      <dgm:prSet presAssocID="{78D2C950-2A1E-4BE0-B434-D36349A3A98C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BD4832F3-B63A-4011-8CE8-C43CB2A1C100}" type="pres">
      <dgm:prSet presAssocID="{5C2F30C2-864F-45FC-8050-89F884A01856}" presName="Name13" presStyleLbl="parChTrans1D2" presStyleIdx="5" presStyleCnt="6"/>
      <dgm:spPr/>
    </dgm:pt>
    <dgm:pt modelId="{64D40104-C214-402C-80A0-425D42783DB9}" type="pres">
      <dgm:prSet presAssocID="{8A73AB41-705C-4BFF-BD14-303766D077B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AD48A08-9C1A-4456-AE56-88FB6C9E9E07}" srcId="{52334C6C-F07B-405A-8708-A52E2243E85D}" destId="{78D2C950-2A1E-4BE0-B434-D36349A3A98C}" srcOrd="3" destOrd="0" parTransId="{64BB7B4E-1895-4F28-8017-3A587E33BC57}" sibTransId="{01B40D56-9784-419E-BBA3-CDD80F513EA6}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710AA53C-31FC-4CC2-845A-D7F71EC5C2D1}" type="presOf" srcId="{3A73036C-3292-4D94-8472-2B8E5D0578E8}" destId="{90BB0C18-A370-443A-BCB1-EB0DDC36EF8C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EDF1A562-A03E-47E0-AB60-A0781F36E57D}" type="presOf" srcId="{5C08C236-E124-43FC-852F-DBDC6F441115}" destId="{2778428F-101D-435E-B2D8-59DFF43F0714}" srcOrd="0" destOrd="0" presId="urn:microsoft.com/office/officeart/2005/8/layout/hierarchy3"/>
    <dgm:cxn modelId="{A1280B45-3779-405B-83CC-848638BDD974}" type="presOf" srcId="{78D2C950-2A1E-4BE0-B434-D36349A3A98C}" destId="{EC1E1B1A-346A-4F08-82B2-027CD9E6F718}" srcOrd="0" destOrd="0" presId="urn:microsoft.com/office/officeart/2005/8/layout/hierarchy3"/>
    <dgm:cxn modelId="{50C6CF69-0027-4978-8816-9B4E54029F47}" srcId="{52334C6C-F07B-405A-8708-A52E2243E85D}" destId="{37F7E83A-1566-4B81-A597-BECBBB31E79B}" srcOrd="2" destOrd="0" parTransId="{5C08C236-E124-43FC-852F-DBDC6F441115}" sibTransId="{66FF7A4B-7F7F-4EDC-8731-604ACC732DF4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570C8C80-C554-40D4-8E96-8C9FA3FB52BD}" srcId="{4CCB6188-6732-4313-9230-11A5AE6B01FA}" destId="{8A73AB41-705C-4BFF-BD14-303766D077B4}" srcOrd="1" destOrd="0" parTransId="{5C2F30C2-864F-45FC-8050-89F884A01856}" sibTransId="{116CC91C-3166-4BBA-9AE1-BD0EFA31B1C0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6E09A09B-2B74-48CD-8295-F8A89206989F}" srcId="{52334C6C-F07B-405A-8708-A52E2243E85D}" destId="{C2B717FE-B001-49D0-9186-276F55935C98}" srcOrd="1" destOrd="0" parTransId="{3A73036C-3292-4D94-8472-2B8E5D0578E8}" sibTransId="{2AF7A5AE-81F7-4B20-BF57-0A877E8A6D46}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CCC55B6-79E9-4A0C-9148-EA89799E2B0C}" type="presOf" srcId="{C2B717FE-B001-49D0-9186-276F55935C98}" destId="{A26D66F8-4EAE-451C-BB8F-090ED50BCB23}" srcOrd="0" destOrd="0" presId="urn:microsoft.com/office/officeart/2005/8/layout/hierarchy3"/>
    <dgm:cxn modelId="{F2A7DCBE-2C2A-45B5-96A6-FAF8D5E4B8F1}" type="presOf" srcId="{64BB7B4E-1895-4F28-8017-3A587E33BC57}" destId="{51D6A654-8B8A-4AE9-B28D-79542879A6ED}" srcOrd="0" destOrd="0" presId="urn:microsoft.com/office/officeart/2005/8/layout/hierarchy3"/>
    <dgm:cxn modelId="{14FC07CA-B4FF-4E9D-A7B9-0E51202FEF42}" type="presOf" srcId="{37F7E83A-1566-4B81-A597-BECBBB31E79B}" destId="{2C343163-523C-44D9-9399-B48A97C62674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AD0BDDB-7224-4A44-9FA8-93BB0CE4FE3F}" type="presOf" srcId="{5C2F30C2-864F-45FC-8050-89F884A01856}" destId="{BD4832F3-B63A-4011-8CE8-C43CB2A1C100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8F102FF-A60A-4B78-835D-93E3F2592ECD}" type="presOf" srcId="{8A73AB41-705C-4BFF-BD14-303766D077B4}" destId="{64D40104-C214-402C-80A0-425D42783DB9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E3518D9-DC26-4DC9-9F3E-08C7ABB13615}" type="presParOf" srcId="{24550606-3E24-439C-AAC2-7A105F571EFF}" destId="{90BB0C18-A370-443A-BCB1-EB0DDC36EF8C}" srcOrd="2" destOrd="0" presId="urn:microsoft.com/office/officeart/2005/8/layout/hierarchy3"/>
    <dgm:cxn modelId="{4B3B3887-C7FC-44E8-A579-E647370ED347}" type="presParOf" srcId="{24550606-3E24-439C-AAC2-7A105F571EFF}" destId="{A26D66F8-4EAE-451C-BB8F-090ED50BCB23}" srcOrd="3" destOrd="0" presId="urn:microsoft.com/office/officeart/2005/8/layout/hierarchy3"/>
    <dgm:cxn modelId="{1AA12BDC-4FAA-4E4A-841E-BEA0C915AD16}" type="presParOf" srcId="{24550606-3E24-439C-AAC2-7A105F571EFF}" destId="{2778428F-101D-435E-B2D8-59DFF43F0714}" srcOrd="4" destOrd="0" presId="urn:microsoft.com/office/officeart/2005/8/layout/hierarchy3"/>
    <dgm:cxn modelId="{B999FA35-363B-437F-96AD-ABA95392AB44}" type="presParOf" srcId="{24550606-3E24-439C-AAC2-7A105F571EFF}" destId="{2C343163-523C-44D9-9399-B48A97C62674}" srcOrd="5" destOrd="0" presId="urn:microsoft.com/office/officeart/2005/8/layout/hierarchy3"/>
    <dgm:cxn modelId="{0DF8F860-F14F-44EA-8800-7EE219B24BE0}" type="presParOf" srcId="{24550606-3E24-439C-AAC2-7A105F571EFF}" destId="{51D6A654-8B8A-4AE9-B28D-79542879A6ED}" srcOrd="6" destOrd="0" presId="urn:microsoft.com/office/officeart/2005/8/layout/hierarchy3"/>
    <dgm:cxn modelId="{7963701B-DAD6-4FCD-9170-6B0E9476A0CC}" type="presParOf" srcId="{24550606-3E24-439C-AAC2-7A105F571EFF}" destId="{EC1E1B1A-346A-4F08-82B2-027CD9E6F718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4CA097B0-2610-4505-A378-8AFF7544428C}" type="presParOf" srcId="{D6981D6E-27D9-4B52-A537-A2CC752D9141}" destId="{BD4832F3-B63A-4011-8CE8-C43CB2A1C100}" srcOrd="2" destOrd="0" presId="urn:microsoft.com/office/officeart/2005/8/layout/hierarchy3"/>
    <dgm:cxn modelId="{1A62A1FE-05A8-4E2A-894D-3F0168CB0E68}" type="presParOf" srcId="{D6981D6E-27D9-4B52-A537-A2CC752D9141}" destId="{64D40104-C214-402C-80A0-425D42783DB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E86FFC-B983-49E2-B64E-487DAB99B7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F71A10F-9950-43FE-92C2-9C0A79A22AA8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Radarska karta</a:t>
          </a:r>
        </a:p>
      </dgm:t>
    </dgm:pt>
    <dgm:pt modelId="{9F7B7E4E-499D-4086-BFAF-C7DE18F5B6DD}" type="par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44CF58-7395-4962-8598-39E2408697A8}" type="sib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36AFD5-65B1-463F-836A-682CE3B6ABFF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Histogram /Pareto</a:t>
          </a:r>
        </a:p>
      </dgm:t>
    </dgm:pt>
    <dgm:pt modelId="{8649F5AF-77C9-403B-A134-C7E0F49D85AE}" type="par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8BD5-9F0D-4592-8D11-967932AD984E}" type="sib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3F0A29-116F-4E18-8D29-C1C17F17AF6F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Geolokacija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725290-5A7D-45ED-B34D-39330F4135DC}" type="par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CCDE0E-8763-4D88-A8FC-88DF9D45D13B}" type="sib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D6E6B4-9098-40A8-A3F9-14B40F772611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skozi čas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819E4-4567-40D8-B5A3-6BCE6D5A8BED}" type="par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ECA138-FC8B-4513-8736-9B35FC8381BD}" type="sib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23AFD6-4C73-49FD-AE68-031E4EFC72B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Zemljevid</a:t>
          </a:r>
        </a:p>
      </dgm:t>
    </dgm:pt>
    <dgm:pt modelId="{EEC832A8-DA85-4D48-B375-58CA8DBBCE5E}" type="par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E5EE81-9D35-4B7A-8E12-7FFD1F96AA87}" type="sib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6C5461-5561-467E-8793-BEAA5E3219E4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Lestvica kategorije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99739D-C1E6-4EF8-B01D-9FB6029445E2}" type="par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2E9FC0-D40B-4B29-B07A-E87CF20E6691}" type="sib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E17BF9-B4E9-455A-862F-FD832F7717A6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Delež kategorije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95065D-F440-4127-8258-270D313151BD}" type="par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217317-F342-4AA5-A3F6-8E2068F0D56D}" type="sib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C427EC-E7FD-48C7-8AEF-CACC2B676AE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343A91-B435-46BD-95C2-436715B5112F}" type="par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FEC417-5674-4BF0-9599-F635FFFB669D}" type="sib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C56383-6C77-4BF4-BB27-D96D23569A40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Ocene funkcij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0D28D3-4C6E-44BE-944F-59D3ED230B0C}" type="par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6675E0-A20D-4BEC-B67C-183A26C8BE46}" type="sib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2F42C8-1F61-46CE-92D5-2DD5313C4371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Večnamenskost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1B5B5F3-8FD8-4E72-9B01-5437A8CAD81A}" type="parTrans" cxnId="{A52C1BDD-FE9B-4F3A-82D8-08DDC790580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BE6E9F-899B-4C53-A3AB-D52C5EBA09C7}" type="sibTrans" cxnId="{A52C1BDD-FE9B-4F3A-82D8-08DDC790580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1CC6C0-8147-4C90-B5B1-A2897FA14087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Combo Chart</a:t>
          </a:r>
        </a:p>
      </dgm:t>
    </dgm:pt>
    <dgm:pt modelId="{0F1E1AB4-1D97-4EF3-9905-7C04C816FFEB}" type="parTrans" cxnId="{4CC07FEA-039E-4705-8271-624FB7E2A1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6BED274-6703-47A6-A318-0B4718A1B9D3}" type="sibTrans" cxnId="{4CC07FEA-039E-4705-8271-624FB7E2A1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EB1E05-BCFE-4A60-B0B6-27AC0D4BEC3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skozi čas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DC44A2-D029-4BDD-AD9C-4C33C4D52D51}" type="parTrans" cxnId="{55ED03BC-DC58-45CE-BC5E-FE7741BF37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400EDC-0D91-4326-9F9C-7FE807DE9DE4}" type="sibTrans" cxnId="{55ED03BC-DC58-45CE-BC5E-FE7741BF37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BB8B06-C504-4CA4-A744-5B14AE9DE2D2}" type="pres">
      <dgm:prSet presAssocID="{CEE86FFC-B983-49E2-B64E-487DAB99B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AA18EB-6CF1-4637-8F8D-0EA295B1D360}" type="pres">
      <dgm:prSet presAssocID="{6F71A10F-9950-43FE-92C2-9C0A79A22AA8}" presName="root" presStyleCnt="0"/>
      <dgm:spPr/>
    </dgm:pt>
    <dgm:pt modelId="{AF558F4E-5885-4D86-B088-D04168D2C142}" type="pres">
      <dgm:prSet presAssocID="{6F71A10F-9950-43FE-92C2-9C0A79A22AA8}" presName="rootComposite" presStyleCnt="0"/>
      <dgm:spPr/>
    </dgm:pt>
    <dgm:pt modelId="{E2045188-2BE8-4342-B8D7-372B70965496}" type="pres">
      <dgm:prSet presAssocID="{6F71A10F-9950-43FE-92C2-9C0A79A22AA8}" presName="rootText" presStyleLbl="node1" presStyleIdx="0" presStyleCnt="4"/>
      <dgm:spPr/>
    </dgm:pt>
    <dgm:pt modelId="{05744FC4-DE41-4036-BF80-93A576DC67A2}" type="pres">
      <dgm:prSet presAssocID="{6F71A10F-9950-43FE-92C2-9C0A79A22AA8}" presName="rootConnector" presStyleLbl="node1" presStyleIdx="0" presStyleCnt="4"/>
      <dgm:spPr/>
    </dgm:pt>
    <dgm:pt modelId="{03257B99-2C4E-455B-B619-0DF8C4D915DD}" type="pres">
      <dgm:prSet presAssocID="{6F71A10F-9950-43FE-92C2-9C0A79A22AA8}" presName="childShape" presStyleCnt="0"/>
      <dgm:spPr/>
    </dgm:pt>
    <dgm:pt modelId="{2668D2F1-58E9-4777-A3BE-75616C802311}" type="pres">
      <dgm:prSet presAssocID="{AA0D28D3-4C6E-44BE-944F-59D3ED230B0C}" presName="Name13" presStyleLbl="parChTrans1D2" presStyleIdx="0" presStyleCnt="8"/>
      <dgm:spPr/>
    </dgm:pt>
    <dgm:pt modelId="{399B7CF6-FB95-4ADC-80AF-CD2CD8E96C6A}" type="pres">
      <dgm:prSet presAssocID="{B2C56383-6C77-4BF4-BB27-D96D23569A40}" presName="childText" presStyleLbl="bgAcc1" presStyleIdx="0" presStyleCnt="8">
        <dgm:presLayoutVars>
          <dgm:bulletEnabled val="1"/>
        </dgm:presLayoutVars>
      </dgm:prSet>
      <dgm:spPr/>
    </dgm:pt>
    <dgm:pt modelId="{9D137D90-62AA-40C5-B947-357E5688D22B}" type="pres">
      <dgm:prSet presAssocID="{E4343A91-B435-46BD-95C2-436715B5112F}" presName="Name13" presStyleLbl="parChTrans1D2" presStyleIdx="1" presStyleCnt="8"/>
      <dgm:spPr/>
    </dgm:pt>
    <dgm:pt modelId="{7F8AD5BE-361A-4D9B-86DF-5F56618A4E29}" type="pres">
      <dgm:prSet presAssocID="{7CC427EC-E7FD-48C7-8AEF-CACC2B676AEA}" presName="childText" presStyleLbl="bgAcc1" presStyleIdx="1" presStyleCnt="8">
        <dgm:presLayoutVars>
          <dgm:bulletEnabled val="1"/>
        </dgm:presLayoutVars>
      </dgm:prSet>
      <dgm:spPr/>
    </dgm:pt>
    <dgm:pt modelId="{C171724F-9204-4EA7-8AAF-CEFCE592CCAC}" type="pres">
      <dgm:prSet presAssocID="{FB36AFD5-65B1-463F-836A-682CE3B6ABFF}" presName="root" presStyleCnt="0"/>
      <dgm:spPr/>
    </dgm:pt>
    <dgm:pt modelId="{8E628980-E191-492E-B281-AE416457A9C8}" type="pres">
      <dgm:prSet presAssocID="{FB36AFD5-65B1-463F-836A-682CE3B6ABFF}" presName="rootComposite" presStyleCnt="0"/>
      <dgm:spPr/>
    </dgm:pt>
    <dgm:pt modelId="{0D0AED5F-EC08-4FC2-AF6A-E95BFD758561}" type="pres">
      <dgm:prSet presAssocID="{FB36AFD5-65B1-463F-836A-682CE3B6ABFF}" presName="rootText" presStyleLbl="node1" presStyleIdx="1" presStyleCnt="4"/>
      <dgm:spPr/>
    </dgm:pt>
    <dgm:pt modelId="{0DBFADA3-A560-4F49-90EB-2D5CCC47FCF9}" type="pres">
      <dgm:prSet presAssocID="{FB36AFD5-65B1-463F-836A-682CE3B6ABFF}" presName="rootConnector" presStyleLbl="node1" presStyleIdx="1" presStyleCnt="4"/>
      <dgm:spPr/>
    </dgm:pt>
    <dgm:pt modelId="{5BD97596-EEC2-4E96-88ED-08F2457F4FC9}" type="pres">
      <dgm:prSet presAssocID="{FB36AFD5-65B1-463F-836A-682CE3B6ABFF}" presName="childShape" presStyleCnt="0"/>
      <dgm:spPr/>
    </dgm:pt>
    <dgm:pt modelId="{1DD92CED-FB23-463C-9F2D-A702C103517C}" type="pres">
      <dgm:prSet presAssocID="{CD95065D-F440-4127-8258-270D313151BD}" presName="Name13" presStyleLbl="parChTrans1D2" presStyleIdx="2" presStyleCnt="8"/>
      <dgm:spPr/>
    </dgm:pt>
    <dgm:pt modelId="{3506EB73-61CF-4F94-8486-C3FF1C62BD5E}" type="pres">
      <dgm:prSet presAssocID="{55E17BF9-B4E9-455A-862F-FD832F7717A6}" presName="childText" presStyleLbl="bgAcc1" presStyleIdx="2" presStyleCnt="8">
        <dgm:presLayoutVars>
          <dgm:bulletEnabled val="1"/>
        </dgm:presLayoutVars>
      </dgm:prSet>
      <dgm:spPr/>
    </dgm:pt>
    <dgm:pt modelId="{29143984-B0E2-45AC-AD2A-5A364407CA8A}" type="pres">
      <dgm:prSet presAssocID="{F899739D-C1E6-4EF8-B01D-9FB6029445E2}" presName="Name13" presStyleLbl="parChTrans1D2" presStyleIdx="3" presStyleCnt="8"/>
      <dgm:spPr/>
    </dgm:pt>
    <dgm:pt modelId="{B50B495F-DF63-456B-8097-0845442D10B3}" type="pres">
      <dgm:prSet presAssocID="{076C5461-5561-467E-8793-BEAA5E3219E4}" presName="childText" presStyleLbl="bgAcc1" presStyleIdx="3" presStyleCnt="8">
        <dgm:presLayoutVars>
          <dgm:bulletEnabled val="1"/>
        </dgm:presLayoutVars>
      </dgm:prSet>
      <dgm:spPr/>
    </dgm:pt>
    <dgm:pt modelId="{1AFCBE68-665E-4D84-B9E0-19A81FC14E83}" type="pres">
      <dgm:prSet presAssocID="{EE23AFD6-4C73-49FD-AE68-031E4EFC72B4}" presName="root" presStyleCnt="0"/>
      <dgm:spPr/>
    </dgm:pt>
    <dgm:pt modelId="{6F6ED72F-F5D1-4477-92E0-5C30778257D2}" type="pres">
      <dgm:prSet presAssocID="{EE23AFD6-4C73-49FD-AE68-031E4EFC72B4}" presName="rootComposite" presStyleCnt="0"/>
      <dgm:spPr/>
    </dgm:pt>
    <dgm:pt modelId="{F3790CD4-C939-4F46-9710-E1A844E974EB}" type="pres">
      <dgm:prSet presAssocID="{EE23AFD6-4C73-49FD-AE68-031E4EFC72B4}" presName="rootText" presStyleLbl="node1" presStyleIdx="2" presStyleCnt="4"/>
      <dgm:spPr/>
    </dgm:pt>
    <dgm:pt modelId="{D655D2EB-5403-471E-8C3F-D8B0C86ED7D0}" type="pres">
      <dgm:prSet presAssocID="{EE23AFD6-4C73-49FD-AE68-031E4EFC72B4}" presName="rootConnector" presStyleLbl="node1" presStyleIdx="2" presStyleCnt="4"/>
      <dgm:spPr/>
    </dgm:pt>
    <dgm:pt modelId="{C3903B2D-34F2-444A-8E14-D50DF2FB3C9D}" type="pres">
      <dgm:prSet presAssocID="{EE23AFD6-4C73-49FD-AE68-031E4EFC72B4}" presName="childShape" presStyleCnt="0"/>
      <dgm:spPr/>
    </dgm:pt>
    <dgm:pt modelId="{1BA2E27D-1DB5-4754-81BA-833B78B6E9A4}" type="pres">
      <dgm:prSet presAssocID="{96725290-5A7D-45ED-B34D-39330F4135DC}" presName="Name13" presStyleLbl="parChTrans1D2" presStyleIdx="4" presStyleCnt="8"/>
      <dgm:spPr/>
    </dgm:pt>
    <dgm:pt modelId="{6F1CC9D5-5F7F-481D-948E-67242726AEB1}" type="pres">
      <dgm:prSet presAssocID="{283F0A29-116F-4E18-8D29-C1C17F17AF6F}" presName="childText" presStyleLbl="bgAcc1" presStyleIdx="4" presStyleCnt="8">
        <dgm:presLayoutVars>
          <dgm:bulletEnabled val="1"/>
        </dgm:presLayoutVars>
      </dgm:prSet>
      <dgm:spPr/>
    </dgm:pt>
    <dgm:pt modelId="{F316625D-3C43-4CE6-9CBA-F46DCA0C5DFD}" type="pres">
      <dgm:prSet presAssocID="{C5B819E4-4567-40D8-B5A3-6BCE6D5A8BED}" presName="Name13" presStyleLbl="parChTrans1D2" presStyleIdx="5" presStyleCnt="8"/>
      <dgm:spPr/>
    </dgm:pt>
    <dgm:pt modelId="{C45431F7-EBA8-4B39-9149-AAC4279481E3}" type="pres">
      <dgm:prSet presAssocID="{DBD6E6B4-9098-40A8-A3F9-14B40F772611}" presName="childText" presStyleLbl="bgAcc1" presStyleIdx="5" presStyleCnt="8">
        <dgm:presLayoutVars>
          <dgm:bulletEnabled val="1"/>
        </dgm:presLayoutVars>
      </dgm:prSet>
      <dgm:spPr/>
    </dgm:pt>
    <dgm:pt modelId="{8072C7AA-0454-4F8D-9A1F-A9C39E31F078}" type="pres">
      <dgm:prSet presAssocID="{601CC6C0-8147-4C90-B5B1-A2897FA14087}" presName="root" presStyleCnt="0"/>
      <dgm:spPr/>
    </dgm:pt>
    <dgm:pt modelId="{E0444AA3-2B42-4AEA-BB59-F9733C558632}" type="pres">
      <dgm:prSet presAssocID="{601CC6C0-8147-4C90-B5B1-A2897FA14087}" presName="rootComposite" presStyleCnt="0"/>
      <dgm:spPr/>
    </dgm:pt>
    <dgm:pt modelId="{2E88A6D2-E9DC-4C40-A1B7-B89B58A16BCD}" type="pres">
      <dgm:prSet presAssocID="{601CC6C0-8147-4C90-B5B1-A2897FA14087}" presName="rootText" presStyleLbl="node1" presStyleIdx="3" presStyleCnt="4"/>
      <dgm:spPr/>
    </dgm:pt>
    <dgm:pt modelId="{E30F87CA-6419-42E8-9F09-AA15B01B32E4}" type="pres">
      <dgm:prSet presAssocID="{601CC6C0-8147-4C90-B5B1-A2897FA14087}" presName="rootConnector" presStyleLbl="node1" presStyleIdx="3" presStyleCnt="4"/>
      <dgm:spPr/>
    </dgm:pt>
    <dgm:pt modelId="{EBF12437-0A16-4319-B4D0-30FF7E1CBD4A}" type="pres">
      <dgm:prSet presAssocID="{601CC6C0-8147-4C90-B5B1-A2897FA14087}" presName="childShape" presStyleCnt="0"/>
      <dgm:spPr/>
    </dgm:pt>
    <dgm:pt modelId="{F04D31CA-BFF7-4E18-8185-EE66D485D186}" type="pres">
      <dgm:prSet presAssocID="{E4DC44A2-D029-4BDD-AD9C-4C33C4D52D51}" presName="Name13" presStyleLbl="parChTrans1D2" presStyleIdx="6" presStyleCnt="8"/>
      <dgm:spPr/>
    </dgm:pt>
    <dgm:pt modelId="{C38ADACF-5831-4046-B805-52E946CF3DB3}" type="pres">
      <dgm:prSet presAssocID="{A1EB1E05-BCFE-4A60-B0B6-27AC0D4BEC30}" presName="childText" presStyleLbl="bgAcc1" presStyleIdx="6" presStyleCnt="8" custLinFactNeighborX="109" custLinFactNeighborY="-1721">
        <dgm:presLayoutVars>
          <dgm:bulletEnabled val="1"/>
        </dgm:presLayoutVars>
      </dgm:prSet>
      <dgm:spPr/>
    </dgm:pt>
    <dgm:pt modelId="{C7F3C474-3431-4F6F-8921-8D96FF5AE0FE}" type="pres">
      <dgm:prSet presAssocID="{F1B5B5F3-8FD8-4E72-9B01-5437A8CAD81A}" presName="Name13" presStyleLbl="parChTrans1D2" presStyleIdx="7" presStyleCnt="8"/>
      <dgm:spPr/>
    </dgm:pt>
    <dgm:pt modelId="{B6E1E861-E88E-44B2-A1B0-0104C3893C76}" type="pres">
      <dgm:prSet presAssocID="{F92F42C8-1F61-46CE-92D5-2DD5313C437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BA2E5D06-D5D4-494F-B067-61CAA2EA45EA}" type="presOf" srcId="{AA0D28D3-4C6E-44BE-944F-59D3ED230B0C}" destId="{2668D2F1-58E9-4777-A3BE-75616C802311}" srcOrd="0" destOrd="0" presId="urn:microsoft.com/office/officeart/2005/8/layout/hierarchy3"/>
    <dgm:cxn modelId="{894FE315-4F68-4765-877E-EDC33665455C}" type="presOf" srcId="{E4343A91-B435-46BD-95C2-436715B5112F}" destId="{9D137D90-62AA-40C5-B947-357E5688D22B}" srcOrd="0" destOrd="0" presId="urn:microsoft.com/office/officeart/2005/8/layout/hierarchy3"/>
    <dgm:cxn modelId="{9A24B919-B6BF-4655-8402-1EBAFCA8E2D9}" srcId="{FB36AFD5-65B1-463F-836A-682CE3B6ABFF}" destId="{55E17BF9-B4E9-455A-862F-FD832F7717A6}" srcOrd="0" destOrd="0" parTransId="{CD95065D-F440-4127-8258-270D313151BD}" sibTransId="{9D217317-F342-4AA5-A3F6-8E2068F0D56D}"/>
    <dgm:cxn modelId="{49AE4525-48A8-4E12-86BF-6B3B4A272BC8}" type="presOf" srcId="{F92F42C8-1F61-46CE-92D5-2DD5313C4371}" destId="{B6E1E861-E88E-44B2-A1B0-0104C3893C76}" srcOrd="0" destOrd="0" presId="urn:microsoft.com/office/officeart/2005/8/layout/hierarchy3"/>
    <dgm:cxn modelId="{9A7ED62B-B5FA-458A-B6FF-7616178542B8}" type="presOf" srcId="{F1B5B5F3-8FD8-4E72-9B01-5437A8CAD81A}" destId="{C7F3C474-3431-4F6F-8921-8D96FF5AE0FE}" srcOrd="0" destOrd="0" presId="urn:microsoft.com/office/officeart/2005/8/layout/hierarchy3"/>
    <dgm:cxn modelId="{2F6BD530-5D49-4A4F-B276-26AF23F467F3}" type="presOf" srcId="{EE23AFD6-4C73-49FD-AE68-031E4EFC72B4}" destId="{D655D2EB-5403-471E-8C3F-D8B0C86ED7D0}" srcOrd="1" destOrd="0" presId="urn:microsoft.com/office/officeart/2005/8/layout/hierarchy3"/>
    <dgm:cxn modelId="{D8E6DD32-8485-44FD-ADCE-DA95D288144E}" type="presOf" srcId="{283F0A29-116F-4E18-8D29-C1C17F17AF6F}" destId="{6F1CC9D5-5F7F-481D-948E-67242726AEB1}" srcOrd="0" destOrd="0" presId="urn:microsoft.com/office/officeart/2005/8/layout/hierarchy3"/>
    <dgm:cxn modelId="{9D878338-C3E6-4474-912B-6F22B30DCD37}" type="presOf" srcId="{601CC6C0-8147-4C90-B5B1-A2897FA14087}" destId="{2E88A6D2-E9DC-4C40-A1B7-B89B58A16BCD}" srcOrd="0" destOrd="0" presId="urn:microsoft.com/office/officeart/2005/8/layout/hierarchy3"/>
    <dgm:cxn modelId="{4E24513B-EEB8-4A12-B94B-AC30F1A46A4C}" type="presOf" srcId="{FB36AFD5-65B1-463F-836A-682CE3B6ABFF}" destId="{0D0AED5F-EC08-4FC2-AF6A-E95BFD758561}" srcOrd="0" destOrd="0" presId="urn:microsoft.com/office/officeart/2005/8/layout/hierarchy3"/>
    <dgm:cxn modelId="{ED49DD5C-CAD5-4219-9394-06E97FBD36D3}" srcId="{EE23AFD6-4C73-49FD-AE68-031E4EFC72B4}" destId="{283F0A29-116F-4E18-8D29-C1C17F17AF6F}" srcOrd="0" destOrd="0" parTransId="{96725290-5A7D-45ED-B34D-39330F4135DC}" sibTransId="{3ECCDE0E-8763-4D88-A8FC-88DF9D45D13B}"/>
    <dgm:cxn modelId="{A734B763-FA70-4E86-81AA-ABCF04EDD6D4}" type="presOf" srcId="{C5B819E4-4567-40D8-B5A3-6BCE6D5A8BED}" destId="{F316625D-3C43-4CE6-9CBA-F46DCA0C5DFD}" srcOrd="0" destOrd="0" presId="urn:microsoft.com/office/officeart/2005/8/layout/hierarchy3"/>
    <dgm:cxn modelId="{E771F447-2534-4F21-AABA-BD38E5382BA5}" type="presOf" srcId="{EE23AFD6-4C73-49FD-AE68-031E4EFC72B4}" destId="{F3790CD4-C939-4F46-9710-E1A844E974EB}" srcOrd="0" destOrd="0" presId="urn:microsoft.com/office/officeart/2005/8/layout/hierarchy3"/>
    <dgm:cxn modelId="{B9F1A748-630E-43C9-BC5E-58F68389CE9C}" type="presOf" srcId="{CD95065D-F440-4127-8258-270D313151BD}" destId="{1DD92CED-FB23-463C-9F2D-A702C103517C}" srcOrd="0" destOrd="0" presId="urn:microsoft.com/office/officeart/2005/8/layout/hierarchy3"/>
    <dgm:cxn modelId="{0B936977-2C53-4CFA-B7B8-D6D114376764}" type="presOf" srcId="{55E17BF9-B4E9-455A-862F-FD832F7717A6}" destId="{3506EB73-61CF-4F94-8486-C3FF1C62BD5E}" srcOrd="0" destOrd="0" presId="urn:microsoft.com/office/officeart/2005/8/layout/hierarchy3"/>
    <dgm:cxn modelId="{9C104E57-8C41-4317-9311-C77FDAC29ADB}" type="presOf" srcId="{DBD6E6B4-9098-40A8-A3F9-14B40F772611}" destId="{C45431F7-EBA8-4B39-9149-AAC4279481E3}" srcOrd="0" destOrd="0" presId="urn:microsoft.com/office/officeart/2005/8/layout/hierarchy3"/>
    <dgm:cxn modelId="{3182217C-61BF-4927-B54C-E445568E00CE}" type="presOf" srcId="{7CC427EC-E7FD-48C7-8AEF-CACC2B676AEA}" destId="{7F8AD5BE-361A-4D9B-86DF-5F56618A4E29}" srcOrd="0" destOrd="0" presId="urn:microsoft.com/office/officeart/2005/8/layout/hierarchy3"/>
    <dgm:cxn modelId="{B84F0D83-B471-401A-9883-FC8A8D313EB8}" type="presOf" srcId="{6F71A10F-9950-43FE-92C2-9C0A79A22AA8}" destId="{E2045188-2BE8-4342-B8D7-372B70965496}" srcOrd="0" destOrd="0" presId="urn:microsoft.com/office/officeart/2005/8/layout/hierarchy3"/>
    <dgm:cxn modelId="{D5D7FA85-BF4C-417C-8DE0-C07DC4EDC602}" type="presOf" srcId="{B2C56383-6C77-4BF4-BB27-D96D23569A40}" destId="{399B7CF6-FB95-4ADC-80AF-CD2CD8E96C6A}" srcOrd="0" destOrd="0" presId="urn:microsoft.com/office/officeart/2005/8/layout/hierarchy3"/>
    <dgm:cxn modelId="{CD75C492-01C3-4C83-A79E-44CF9C27BCA5}" srcId="{6F71A10F-9950-43FE-92C2-9C0A79A22AA8}" destId="{B2C56383-6C77-4BF4-BB27-D96D23569A40}" srcOrd="0" destOrd="0" parTransId="{AA0D28D3-4C6E-44BE-944F-59D3ED230B0C}" sibTransId="{136675E0-A20D-4BEC-B67C-183A26C8BE46}"/>
    <dgm:cxn modelId="{4E69C398-0E9D-4212-8C94-13AC7D5387CC}" srcId="{CEE86FFC-B983-49E2-B64E-487DAB99B77B}" destId="{6F71A10F-9950-43FE-92C2-9C0A79A22AA8}" srcOrd="0" destOrd="0" parTransId="{9F7B7E4E-499D-4086-BFAF-C7DE18F5B6DD}" sibTransId="{3844CF58-7395-4962-8598-39E2408697A8}"/>
    <dgm:cxn modelId="{F6AB05A1-9EF7-4828-AC47-BC3BB7B9AE59}" srcId="{CEE86FFC-B983-49E2-B64E-487DAB99B77B}" destId="{FB36AFD5-65B1-463F-836A-682CE3B6ABFF}" srcOrd="1" destOrd="0" parTransId="{8649F5AF-77C9-403B-A134-C7E0F49D85AE}" sibTransId="{5C088BD5-9F0D-4592-8D11-967932AD984E}"/>
    <dgm:cxn modelId="{7C8579A3-401A-42EE-B531-45BA754DFE19}" type="presOf" srcId="{6F71A10F-9950-43FE-92C2-9C0A79A22AA8}" destId="{05744FC4-DE41-4036-BF80-93A576DC67A2}" srcOrd="1" destOrd="0" presId="urn:microsoft.com/office/officeart/2005/8/layout/hierarchy3"/>
    <dgm:cxn modelId="{559396AC-B74F-4312-8B8F-C85C88ABD1BA}" type="presOf" srcId="{CEE86FFC-B983-49E2-B64E-487DAB99B77B}" destId="{D3BB8B06-C504-4CA4-A744-5B14AE9DE2D2}" srcOrd="0" destOrd="0" presId="urn:microsoft.com/office/officeart/2005/8/layout/hierarchy3"/>
    <dgm:cxn modelId="{A91852B4-D1CC-4CB5-8A1B-FEECE04CA0FF}" srcId="{CEE86FFC-B983-49E2-B64E-487DAB99B77B}" destId="{EE23AFD6-4C73-49FD-AE68-031E4EFC72B4}" srcOrd="2" destOrd="0" parTransId="{EEC832A8-DA85-4D48-B375-58CA8DBBCE5E}" sibTransId="{5BE5EE81-9D35-4B7A-8E12-7FFD1F96AA87}"/>
    <dgm:cxn modelId="{55ED03BC-DC58-45CE-BC5E-FE7741BF377D}" srcId="{601CC6C0-8147-4C90-B5B1-A2897FA14087}" destId="{A1EB1E05-BCFE-4A60-B0B6-27AC0D4BEC30}" srcOrd="0" destOrd="0" parTransId="{E4DC44A2-D029-4BDD-AD9C-4C33C4D52D51}" sibTransId="{FF400EDC-0D91-4326-9F9C-7FE807DE9DE4}"/>
    <dgm:cxn modelId="{5F9692CD-B33A-4B6C-913D-F985A22252E6}" type="presOf" srcId="{A1EB1E05-BCFE-4A60-B0B6-27AC0D4BEC30}" destId="{C38ADACF-5831-4046-B805-52E946CF3DB3}" srcOrd="0" destOrd="0" presId="urn:microsoft.com/office/officeart/2005/8/layout/hierarchy3"/>
    <dgm:cxn modelId="{BC2121D5-55A4-43CB-BF41-B9D703C9B9B3}" type="presOf" srcId="{601CC6C0-8147-4C90-B5B1-A2897FA14087}" destId="{E30F87CA-6419-42E8-9F09-AA15B01B32E4}" srcOrd="1" destOrd="0" presId="urn:microsoft.com/office/officeart/2005/8/layout/hierarchy3"/>
    <dgm:cxn modelId="{80A563D9-19B4-41CE-BE79-08C83F1F9135}" srcId="{6F71A10F-9950-43FE-92C2-9C0A79A22AA8}" destId="{7CC427EC-E7FD-48C7-8AEF-CACC2B676AEA}" srcOrd="1" destOrd="0" parTransId="{E4343A91-B435-46BD-95C2-436715B5112F}" sibTransId="{14FEC417-5674-4BF0-9599-F635FFFB669D}"/>
    <dgm:cxn modelId="{A52C1BDD-FE9B-4F3A-82D8-08DDC7905802}" srcId="{601CC6C0-8147-4C90-B5B1-A2897FA14087}" destId="{F92F42C8-1F61-46CE-92D5-2DD5313C4371}" srcOrd="1" destOrd="0" parTransId="{F1B5B5F3-8FD8-4E72-9B01-5437A8CAD81A}" sibTransId="{B0BE6E9F-899B-4C53-A3AB-D52C5EBA09C7}"/>
    <dgm:cxn modelId="{57E6D7E1-7EC1-4168-98C8-D8AE4F92F488}" type="presOf" srcId="{F899739D-C1E6-4EF8-B01D-9FB6029445E2}" destId="{29143984-B0E2-45AC-AD2A-5A364407CA8A}" srcOrd="0" destOrd="0" presId="urn:microsoft.com/office/officeart/2005/8/layout/hierarchy3"/>
    <dgm:cxn modelId="{E8CDEDE1-B705-4A5F-B5F8-5ECC08932136}" type="presOf" srcId="{E4DC44A2-D029-4BDD-AD9C-4C33C4D52D51}" destId="{F04D31CA-BFF7-4E18-8185-EE66D485D186}" srcOrd="0" destOrd="0" presId="urn:microsoft.com/office/officeart/2005/8/layout/hierarchy3"/>
    <dgm:cxn modelId="{19EF0CE7-714B-4A63-A11F-F341671EA5C9}" type="presOf" srcId="{FB36AFD5-65B1-463F-836A-682CE3B6ABFF}" destId="{0DBFADA3-A560-4F49-90EB-2D5CCC47FCF9}" srcOrd="1" destOrd="0" presId="urn:microsoft.com/office/officeart/2005/8/layout/hierarchy3"/>
    <dgm:cxn modelId="{E930F2E9-CCB4-4FC5-9EFF-64BAB4015993}" type="presOf" srcId="{96725290-5A7D-45ED-B34D-39330F4135DC}" destId="{1BA2E27D-1DB5-4754-81BA-833B78B6E9A4}" srcOrd="0" destOrd="0" presId="urn:microsoft.com/office/officeart/2005/8/layout/hierarchy3"/>
    <dgm:cxn modelId="{4CC07FEA-039E-4705-8271-624FB7E2A1BD}" srcId="{CEE86FFC-B983-49E2-B64E-487DAB99B77B}" destId="{601CC6C0-8147-4C90-B5B1-A2897FA14087}" srcOrd="3" destOrd="0" parTransId="{0F1E1AB4-1D97-4EF3-9905-7C04C816FFEB}" sibTransId="{16BED274-6703-47A6-A318-0B4718A1B9D3}"/>
    <dgm:cxn modelId="{FEE74BF4-2747-44B5-A1AF-AF7CA35465C1}" srcId="{FB36AFD5-65B1-463F-836A-682CE3B6ABFF}" destId="{076C5461-5561-467E-8793-BEAA5E3219E4}" srcOrd="1" destOrd="0" parTransId="{F899739D-C1E6-4EF8-B01D-9FB6029445E2}" sibTransId="{632E9FC0-D40B-4B29-B07A-E87CF20E6691}"/>
    <dgm:cxn modelId="{1519B3F5-242D-41E5-BA66-FAD3FD742643}" srcId="{EE23AFD6-4C73-49FD-AE68-031E4EFC72B4}" destId="{DBD6E6B4-9098-40A8-A3F9-14B40F772611}" srcOrd="1" destOrd="0" parTransId="{C5B819E4-4567-40D8-B5A3-6BCE6D5A8BED}" sibTransId="{BEECA138-FC8B-4513-8736-9B35FC8381BD}"/>
    <dgm:cxn modelId="{FB3631FE-523A-4708-887F-D6218556B268}" type="presOf" srcId="{076C5461-5561-467E-8793-BEAA5E3219E4}" destId="{B50B495F-DF63-456B-8097-0845442D10B3}" srcOrd="0" destOrd="0" presId="urn:microsoft.com/office/officeart/2005/8/layout/hierarchy3"/>
    <dgm:cxn modelId="{97297AB8-BAA0-456E-857E-E4B31BC9BBF6}" type="presParOf" srcId="{D3BB8B06-C504-4CA4-A744-5B14AE9DE2D2}" destId="{8AAA18EB-6CF1-4637-8F8D-0EA295B1D360}" srcOrd="0" destOrd="0" presId="urn:microsoft.com/office/officeart/2005/8/layout/hierarchy3"/>
    <dgm:cxn modelId="{40008672-3710-494B-89C5-F422DA767593}" type="presParOf" srcId="{8AAA18EB-6CF1-4637-8F8D-0EA295B1D360}" destId="{AF558F4E-5885-4D86-B088-D04168D2C142}" srcOrd="0" destOrd="0" presId="urn:microsoft.com/office/officeart/2005/8/layout/hierarchy3"/>
    <dgm:cxn modelId="{42F5BE7E-C870-452D-9CF8-B2BEF840A3D7}" type="presParOf" srcId="{AF558F4E-5885-4D86-B088-D04168D2C142}" destId="{E2045188-2BE8-4342-B8D7-372B70965496}" srcOrd="0" destOrd="0" presId="urn:microsoft.com/office/officeart/2005/8/layout/hierarchy3"/>
    <dgm:cxn modelId="{4BDD87E9-18EC-4265-9827-3DB79D63AF64}" type="presParOf" srcId="{AF558F4E-5885-4D86-B088-D04168D2C142}" destId="{05744FC4-DE41-4036-BF80-93A576DC67A2}" srcOrd="1" destOrd="0" presId="urn:microsoft.com/office/officeart/2005/8/layout/hierarchy3"/>
    <dgm:cxn modelId="{5AAE1C8A-99CC-47FC-B351-E152BA2B1204}" type="presParOf" srcId="{8AAA18EB-6CF1-4637-8F8D-0EA295B1D360}" destId="{03257B99-2C4E-455B-B619-0DF8C4D915DD}" srcOrd="1" destOrd="0" presId="urn:microsoft.com/office/officeart/2005/8/layout/hierarchy3"/>
    <dgm:cxn modelId="{6A411109-1B73-4F3D-9730-E13DE5599CA7}" type="presParOf" srcId="{03257B99-2C4E-455B-B619-0DF8C4D915DD}" destId="{2668D2F1-58E9-4777-A3BE-75616C802311}" srcOrd="0" destOrd="0" presId="urn:microsoft.com/office/officeart/2005/8/layout/hierarchy3"/>
    <dgm:cxn modelId="{A6C361AE-4FEB-47F0-9E9F-22DA516BCE7D}" type="presParOf" srcId="{03257B99-2C4E-455B-B619-0DF8C4D915DD}" destId="{399B7CF6-FB95-4ADC-80AF-CD2CD8E96C6A}" srcOrd="1" destOrd="0" presId="urn:microsoft.com/office/officeart/2005/8/layout/hierarchy3"/>
    <dgm:cxn modelId="{7CAD37F5-716E-4E66-92F4-BD85BDC8C4FB}" type="presParOf" srcId="{03257B99-2C4E-455B-B619-0DF8C4D915DD}" destId="{9D137D90-62AA-40C5-B947-357E5688D22B}" srcOrd="2" destOrd="0" presId="urn:microsoft.com/office/officeart/2005/8/layout/hierarchy3"/>
    <dgm:cxn modelId="{1E7040A4-7750-4486-BEFC-A8AA311975A0}" type="presParOf" srcId="{03257B99-2C4E-455B-B619-0DF8C4D915DD}" destId="{7F8AD5BE-361A-4D9B-86DF-5F56618A4E29}" srcOrd="3" destOrd="0" presId="urn:microsoft.com/office/officeart/2005/8/layout/hierarchy3"/>
    <dgm:cxn modelId="{97D7C4FB-DD0D-4418-82F2-C8CE15A894DF}" type="presParOf" srcId="{D3BB8B06-C504-4CA4-A744-5B14AE9DE2D2}" destId="{C171724F-9204-4EA7-8AAF-CEFCE592CCAC}" srcOrd="1" destOrd="0" presId="urn:microsoft.com/office/officeart/2005/8/layout/hierarchy3"/>
    <dgm:cxn modelId="{4825F892-7447-4542-A3DC-686E0DDFAD9D}" type="presParOf" srcId="{C171724F-9204-4EA7-8AAF-CEFCE592CCAC}" destId="{8E628980-E191-492E-B281-AE416457A9C8}" srcOrd="0" destOrd="0" presId="urn:microsoft.com/office/officeart/2005/8/layout/hierarchy3"/>
    <dgm:cxn modelId="{164C569E-63DA-4BA6-96FC-302F9306D39F}" type="presParOf" srcId="{8E628980-E191-492E-B281-AE416457A9C8}" destId="{0D0AED5F-EC08-4FC2-AF6A-E95BFD758561}" srcOrd="0" destOrd="0" presId="urn:microsoft.com/office/officeart/2005/8/layout/hierarchy3"/>
    <dgm:cxn modelId="{70322335-4679-4879-8303-A1CC68639E2F}" type="presParOf" srcId="{8E628980-E191-492E-B281-AE416457A9C8}" destId="{0DBFADA3-A560-4F49-90EB-2D5CCC47FCF9}" srcOrd="1" destOrd="0" presId="urn:microsoft.com/office/officeart/2005/8/layout/hierarchy3"/>
    <dgm:cxn modelId="{0777D8E3-BAD9-4642-9E55-66B67F65F7D8}" type="presParOf" srcId="{C171724F-9204-4EA7-8AAF-CEFCE592CCAC}" destId="{5BD97596-EEC2-4E96-88ED-08F2457F4FC9}" srcOrd="1" destOrd="0" presId="urn:microsoft.com/office/officeart/2005/8/layout/hierarchy3"/>
    <dgm:cxn modelId="{90F5C22F-7145-426A-A7F5-9F8A78B0FDED}" type="presParOf" srcId="{5BD97596-EEC2-4E96-88ED-08F2457F4FC9}" destId="{1DD92CED-FB23-463C-9F2D-A702C103517C}" srcOrd="0" destOrd="0" presId="urn:microsoft.com/office/officeart/2005/8/layout/hierarchy3"/>
    <dgm:cxn modelId="{104533E1-E3B3-49BE-8E1A-2DD651D255B7}" type="presParOf" srcId="{5BD97596-EEC2-4E96-88ED-08F2457F4FC9}" destId="{3506EB73-61CF-4F94-8486-C3FF1C62BD5E}" srcOrd="1" destOrd="0" presId="urn:microsoft.com/office/officeart/2005/8/layout/hierarchy3"/>
    <dgm:cxn modelId="{AF9F043A-7B84-4085-A2EC-DD62F7212B77}" type="presParOf" srcId="{5BD97596-EEC2-4E96-88ED-08F2457F4FC9}" destId="{29143984-B0E2-45AC-AD2A-5A364407CA8A}" srcOrd="2" destOrd="0" presId="urn:microsoft.com/office/officeart/2005/8/layout/hierarchy3"/>
    <dgm:cxn modelId="{B4F3FAC3-31A9-4330-BEE5-A1BBDB828A9D}" type="presParOf" srcId="{5BD97596-EEC2-4E96-88ED-08F2457F4FC9}" destId="{B50B495F-DF63-456B-8097-0845442D10B3}" srcOrd="3" destOrd="0" presId="urn:microsoft.com/office/officeart/2005/8/layout/hierarchy3"/>
    <dgm:cxn modelId="{6FB75EBF-B1BA-427E-B971-278FFD5F3D5E}" type="presParOf" srcId="{D3BB8B06-C504-4CA4-A744-5B14AE9DE2D2}" destId="{1AFCBE68-665E-4D84-B9E0-19A81FC14E83}" srcOrd="2" destOrd="0" presId="urn:microsoft.com/office/officeart/2005/8/layout/hierarchy3"/>
    <dgm:cxn modelId="{B79B852F-45B1-4944-9173-86C4B975D205}" type="presParOf" srcId="{1AFCBE68-665E-4D84-B9E0-19A81FC14E83}" destId="{6F6ED72F-F5D1-4477-92E0-5C30778257D2}" srcOrd="0" destOrd="0" presId="urn:microsoft.com/office/officeart/2005/8/layout/hierarchy3"/>
    <dgm:cxn modelId="{D3A138E7-DCEC-40BD-ADA5-331B01304454}" type="presParOf" srcId="{6F6ED72F-F5D1-4477-92E0-5C30778257D2}" destId="{F3790CD4-C939-4F46-9710-E1A844E974EB}" srcOrd="0" destOrd="0" presId="urn:microsoft.com/office/officeart/2005/8/layout/hierarchy3"/>
    <dgm:cxn modelId="{B9FF693C-858B-433D-80AC-CAD42E3E64C2}" type="presParOf" srcId="{6F6ED72F-F5D1-4477-92E0-5C30778257D2}" destId="{D655D2EB-5403-471E-8C3F-D8B0C86ED7D0}" srcOrd="1" destOrd="0" presId="urn:microsoft.com/office/officeart/2005/8/layout/hierarchy3"/>
    <dgm:cxn modelId="{C0E0C25C-ED5D-449D-8D56-857B15470F29}" type="presParOf" srcId="{1AFCBE68-665E-4D84-B9E0-19A81FC14E83}" destId="{C3903B2D-34F2-444A-8E14-D50DF2FB3C9D}" srcOrd="1" destOrd="0" presId="urn:microsoft.com/office/officeart/2005/8/layout/hierarchy3"/>
    <dgm:cxn modelId="{CDD9F9CD-211D-4287-97C8-F63E1B263FE9}" type="presParOf" srcId="{C3903B2D-34F2-444A-8E14-D50DF2FB3C9D}" destId="{1BA2E27D-1DB5-4754-81BA-833B78B6E9A4}" srcOrd="0" destOrd="0" presId="urn:microsoft.com/office/officeart/2005/8/layout/hierarchy3"/>
    <dgm:cxn modelId="{F2CA312B-6EFA-40BC-8A47-BE457DC91E94}" type="presParOf" srcId="{C3903B2D-34F2-444A-8E14-D50DF2FB3C9D}" destId="{6F1CC9D5-5F7F-481D-948E-67242726AEB1}" srcOrd="1" destOrd="0" presId="urn:microsoft.com/office/officeart/2005/8/layout/hierarchy3"/>
    <dgm:cxn modelId="{A2184572-57B1-4B4D-9678-721B4FA9B7EB}" type="presParOf" srcId="{C3903B2D-34F2-444A-8E14-D50DF2FB3C9D}" destId="{F316625D-3C43-4CE6-9CBA-F46DCA0C5DFD}" srcOrd="2" destOrd="0" presId="urn:microsoft.com/office/officeart/2005/8/layout/hierarchy3"/>
    <dgm:cxn modelId="{9F48C2F7-4658-43C3-AB9F-3069D7BF84F9}" type="presParOf" srcId="{C3903B2D-34F2-444A-8E14-D50DF2FB3C9D}" destId="{C45431F7-EBA8-4B39-9149-AAC4279481E3}" srcOrd="3" destOrd="0" presId="urn:microsoft.com/office/officeart/2005/8/layout/hierarchy3"/>
    <dgm:cxn modelId="{4E9C8C7C-AE29-4255-88BE-20E4BDE654BC}" type="presParOf" srcId="{D3BB8B06-C504-4CA4-A744-5B14AE9DE2D2}" destId="{8072C7AA-0454-4F8D-9A1F-A9C39E31F078}" srcOrd="3" destOrd="0" presId="urn:microsoft.com/office/officeart/2005/8/layout/hierarchy3"/>
    <dgm:cxn modelId="{B3EBD78B-F925-4DA1-86DD-12A5DA5A88EC}" type="presParOf" srcId="{8072C7AA-0454-4F8D-9A1F-A9C39E31F078}" destId="{E0444AA3-2B42-4AEA-BB59-F9733C558632}" srcOrd="0" destOrd="0" presId="urn:microsoft.com/office/officeart/2005/8/layout/hierarchy3"/>
    <dgm:cxn modelId="{4259AF72-8942-43EE-987B-A5C51592F387}" type="presParOf" srcId="{E0444AA3-2B42-4AEA-BB59-F9733C558632}" destId="{2E88A6D2-E9DC-4C40-A1B7-B89B58A16BCD}" srcOrd="0" destOrd="0" presId="urn:microsoft.com/office/officeart/2005/8/layout/hierarchy3"/>
    <dgm:cxn modelId="{76849075-7B55-4CB8-9233-8118B27A2A18}" type="presParOf" srcId="{E0444AA3-2B42-4AEA-BB59-F9733C558632}" destId="{E30F87CA-6419-42E8-9F09-AA15B01B32E4}" srcOrd="1" destOrd="0" presId="urn:microsoft.com/office/officeart/2005/8/layout/hierarchy3"/>
    <dgm:cxn modelId="{6CD21E8E-86B0-4BC6-ACDF-D072DD858110}" type="presParOf" srcId="{8072C7AA-0454-4F8D-9A1F-A9C39E31F078}" destId="{EBF12437-0A16-4319-B4D0-30FF7E1CBD4A}" srcOrd="1" destOrd="0" presId="urn:microsoft.com/office/officeart/2005/8/layout/hierarchy3"/>
    <dgm:cxn modelId="{D3928154-B74C-46A9-A4C1-9DD916A8DB9F}" type="presParOf" srcId="{EBF12437-0A16-4319-B4D0-30FF7E1CBD4A}" destId="{F04D31CA-BFF7-4E18-8185-EE66D485D186}" srcOrd="0" destOrd="0" presId="urn:microsoft.com/office/officeart/2005/8/layout/hierarchy3"/>
    <dgm:cxn modelId="{8D99D5AD-7E3B-4A08-9D53-2B79666F20EC}" type="presParOf" srcId="{EBF12437-0A16-4319-B4D0-30FF7E1CBD4A}" destId="{C38ADACF-5831-4046-B805-52E946CF3DB3}" srcOrd="1" destOrd="0" presId="urn:microsoft.com/office/officeart/2005/8/layout/hierarchy3"/>
    <dgm:cxn modelId="{15B70194-F014-46EB-9E0B-700C549332B3}" type="presParOf" srcId="{EBF12437-0A16-4319-B4D0-30FF7E1CBD4A}" destId="{C7F3C474-3431-4F6F-8921-8D96FF5AE0FE}" srcOrd="2" destOrd="0" presId="urn:microsoft.com/office/officeart/2005/8/layout/hierarchy3"/>
    <dgm:cxn modelId="{EF05223E-B341-4346-951D-5CBDEBCC8A92}" type="presParOf" srcId="{EBF12437-0A16-4319-B4D0-30FF7E1CBD4A}" destId="{B6E1E861-E88E-44B2-A1B0-0104C3893C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D039-AA73-432B-AA8C-B3C0B9388D2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Razumevanje podatkov</a:t>
          </a:r>
        </a:p>
      </dsp:txBody>
      <dsp:txXfrm>
        <a:off x="0" y="39687"/>
        <a:ext cx="3286125" cy="1971675"/>
      </dsp:txXfrm>
    </dsp:sp>
    <dsp:sp modelId="{35151C97-9E20-4087-930C-FD32C3A65AF7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Izvajanje predvidevanj</a:t>
          </a:r>
        </a:p>
      </dsp:txBody>
      <dsp:txXfrm>
        <a:off x="3614737" y="39687"/>
        <a:ext cx="3286125" cy="1971675"/>
      </dsp:txXfrm>
    </dsp:sp>
    <dsp:sp modelId="{E558D0CF-3350-40E4-9987-AA37972A5BE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Sprejemanje poslovnih odločitev</a:t>
          </a:r>
        </a:p>
      </dsp:txBody>
      <dsp:txXfrm>
        <a:off x="7229475" y="39687"/>
        <a:ext cx="3286125" cy="1971675"/>
      </dsp:txXfrm>
    </dsp:sp>
    <dsp:sp modelId="{0F6F5F9D-8C7F-475A-87B3-EC6B2D6B8189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Podpora pri analizi podatkov</a:t>
          </a:r>
        </a:p>
      </dsp:txBody>
      <dsp:txXfrm>
        <a:off x="1807368" y="2339975"/>
        <a:ext cx="3286125" cy="1971675"/>
      </dsp:txXfrm>
    </dsp:sp>
    <dsp:sp modelId="{2C2200BB-AD5E-459D-B389-CECC9FB32CEB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Pridobivanje znanja o poslovanju</a:t>
          </a:r>
        </a:p>
      </dsp:txBody>
      <dsp:txXfrm>
        <a:off x="5422106" y="2339975"/>
        <a:ext cx="3286125" cy="19716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6B08E060-8097-4F8E-8515-E42E80146BB1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89EAA-AF60-4A1B-BE95-00C5B715B250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67AA458F-4ED5-466C-A4D6-A4E2A588891E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96316-CD97-43A1-8396-CBD11C082025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  <dsp:sp modelId="{2F007312-8A8A-43AF-AD3B-4C33937744F7}">
      <dsp:nvSpPr>
        <dsp:cNvPr id="0" name=""/>
        <dsp:cNvSpPr/>
      </dsp:nvSpPr>
      <dsp:spPr>
        <a:xfrm>
          <a:off x="2154764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E17CC-7173-49E8-AF86-596CC827CC71}">
      <dsp:nvSpPr>
        <dsp:cNvPr id="0" name=""/>
        <dsp:cNvSpPr/>
      </dsp:nvSpPr>
      <dsp:spPr>
        <a:xfrm>
          <a:off x="2314344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pravilno prikaže časovno mero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041243"/>
        <a:ext cx="1229897" cy="751158"/>
      </dsp:txXfrm>
    </dsp:sp>
    <dsp:sp modelId="{C34E9208-CD2F-4E30-94D1-F9979BAD61DC}">
      <dsp:nvSpPr>
        <dsp:cNvPr id="0" name=""/>
        <dsp:cNvSpPr/>
      </dsp:nvSpPr>
      <dsp:spPr>
        <a:xfrm>
          <a:off x="2154764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9D1D8-6D7C-41AB-BB57-5305370189E1}">
      <dsp:nvSpPr>
        <dsp:cNvPr id="0" name=""/>
        <dsp:cNvSpPr/>
      </dsp:nvSpPr>
      <dsp:spPr>
        <a:xfrm>
          <a:off x="2314344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4038616"/>
        <a:ext cx="1229897" cy="7511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0CECB7A3-FC04-42F4-81DA-E11E1A84F96B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5CD6B-D858-4651-9638-4BA507740D00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E145FEDF-FD0C-405B-8162-4CCD6D6AE04F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6E63D-339A-4D75-AEA1-9183ADE2A01D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  <dsp:sp modelId="{65F716D0-1765-4F60-98E9-AE0C704A8170}">
      <dsp:nvSpPr>
        <dsp:cNvPr id="0" name=""/>
        <dsp:cNvSpPr/>
      </dsp:nvSpPr>
      <dsp:spPr>
        <a:xfrm>
          <a:off x="2154764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F1B56-0954-4712-A6CF-D608E18B7471}">
      <dsp:nvSpPr>
        <dsp:cNvPr id="0" name=""/>
        <dsp:cNvSpPr/>
      </dsp:nvSpPr>
      <dsp:spPr>
        <a:xfrm>
          <a:off x="2314344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041243"/>
        <a:ext cx="1229897" cy="751158"/>
      </dsp:txXfrm>
    </dsp:sp>
    <dsp:sp modelId="{835B8656-95AF-4618-B0CF-7485BF82072A}">
      <dsp:nvSpPr>
        <dsp:cNvPr id="0" name=""/>
        <dsp:cNvSpPr/>
      </dsp:nvSpPr>
      <dsp:spPr>
        <a:xfrm>
          <a:off x="2154764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2F47D-BF2F-40F5-AE8C-D9C3963A8A98}">
      <dsp:nvSpPr>
        <dsp:cNvPr id="0" name=""/>
        <dsp:cNvSpPr/>
      </dsp:nvSpPr>
      <dsp:spPr>
        <a:xfrm>
          <a:off x="2314344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4038616"/>
        <a:ext cx="1229897" cy="7511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54781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545183"/>
        <a:ext cx="1229897" cy="751158"/>
      </dsp:txXfrm>
    </dsp:sp>
    <dsp:sp modelId="{0937762D-6734-4B35-9323-E1E85F7BB3CB}">
      <dsp:nvSpPr>
        <dsp:cNvPr id="0" name=""/>
        <dsp:cNvSpPr/>
      </dsp:nvSpPr>
      <dsp:spPr>
        <a:xfrm>
          <a:off x="160018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AC814-2908-4A55-9F8C-0F730D84CEF2}">
      <dsp:nvSpPr>
        <dsp:cNvPr id="0" name=""/>
        <dsp:cNvSpPr/>
      </dsp:nvSpPr>
      <dsp:spPr>
        <a:xfrm>
          <a:off x="319597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542556"/>
        <a:ext cx="1229897" cy="751158"/>
      </dsp:txXfrm>
    </dsp:sp>
    <dsp:sp modelId="{66D3BEFB-B8A5-402C-BB7C-63FA9D419FBA}">
      <dsp:nvSpPr>
        <dsp:cNvPr id="0" name=""/>
        <dsp:cNvSpPr/>
      </dsp:nvSpPr>
      <dsp:spPr>
        <a:xfrm>
          <a:off x="160018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853AE-B466-416C-892E-6F570D50F260}">
      <dsp:nvSpPr>
        <dsp:cNvPr id="0" name=""/>
        <dsp:cNvSpPr/>
      </dsp:nvSpPr>
      <dsp:spPr>
        <a:xfrm>
          <a:off x="319597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539929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54781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545183"/>
        <a:ext cx="1229897" cy="751158"/>
      </dsp:txXfrm>
    </dsp:sp>
    <dsp:sp modelId="{8A0DFF3E-7E46-4630-BF1F-B53DB76DC47C}">
      <dsp:nvSpPr>
        <dsp:cNvPr id="0" name=""/>
        <dsp:cNvSpPr/>
      </dsp:nvSpPr>
      <dsp:spPr>
        <a:xfrm>
          <a:off x="2154764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B48F1-DF1F-481C-A467-86BF1BF0FB23}">
      <dsp:nvSpPr>
        <dsp:cNvPr id="0" name=""/>
        <dsp:cNvSpPr/>
      </dsp:nvSpPr>
      <dsp:spPr>
        <a:xfrm>
          <a:off x="2314344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542556"/>
        <a:ext cx="1229897" cy="751158"/>
      </dsp:txXfrm>
    </dsp:sp>
    <dsp:sp modelId="{850E2620-7EE0-4751-AD48-C2DF9EB0B9A6}">
      <dsp:nvSpPr>
        <dsp:cNvPr id="0" name=""/>
        <dsp:cNvSpPr/>
      </dsp:nvSpPr>
      <dsp:spPr>
        <a:xfrm>
          <a:off x="2154764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4196F-0E75-4C44-857C-DA10C3DF3BEC}">
      <dsp:nvSpPr>
        <dsp:cNvPr id="0" name=""/>
        <dsp:cNvSpPr/>
      </dsp:nvSpPr>
      <dsp:spPr>
        <a:xfrm>
          <a:off x="2314344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539929"/>
        <a:ext cx="1229897" cy="7511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272688" y="3414"/>
          <a:ext cx="1353796" cy="67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3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2514" y="23240"/>
        <a:ext cx="1314144" cy="637246"/>
      </dsp:txXfrm>
    </dsp:sp>
    <dsp:sp modelId="{A6DA6C8D-EE80-4BE5-9418-1AC7B413B3AD}">
      <dsp:nvSpPr>
        <dsp:cNvPr id="0" name=""/>
        <dsp:cNvSpPr/>
      </dsp:nvSpPr>
      <dsp:spPr>
        <a:xfrm>
          <a:off x="408068" y="680312"/>
          <a:ext cx="135379" cy="507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673"/>
              </a:lnTo>
              <a:lnTo>
                <a:pt x="135379" y="507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543447" y="849537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sz="9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sz="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869363"/>
        <a:ext cx="1043385" cy="637246"/>
      </dsp:txXfrm>
    </dsp:sp>
    <dsp:sp modelId="{D9EED0BD-3812-4D00-BA59-9D7D8D7206AB}">
      <dsp:nvSpPr>
        <dsp:cNvPr id="0" name=""/>
        <dsp:cNvSpPr/>
      </dsp:nvSpPr>
      <dsp:spPr>
        <a:xfrm>
          <a:off x="408068" y="680312"/>
          <a:ext cx="135379" cy="1353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796"/>
              </a:lnTo>
              <a:lnTo>
                <a:pt x="135379" y="1353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603A3-F070-46AB-8EBF-E0B9D57D234E}">
      <dsp:nvSpPr>
        <dsp:cNvPr id="0" name=""/>
        <dsp:cNvSpPr/>
      </dsp:nvSpPr>
      <dsp:spPr>
        <a:xfrm>
          <a:off x="543447" y="1695660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sz="9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sz="9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sz="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1715486"/>
        <a:ext cx="1043385" cy="637246"/>
      </dsp:txXfrm>
    </dsp:sp>
    <dsp:sp modelId="{8B146E6C-B263-425A-B9AE-2EF8EB83849B}">
      <dsp:nvSpPr>
        <dsp:cNvPr id="0" name=""/>
        <dsp:cNvSpPr/>
      </dsp:nvSpPr>
      <dsp:spPr>
        <a:xfrm>
          <a:off x="408068" y="680312"/>
          <a:ext cx="135379" cy="2199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920"/>
              </a:lnTo>
              <a:lnTo>
                <a:pt x="135379" y="21999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3266C-A108-4776-8622-0164E0036D91}">
      <dsp:nvSpPr>
        <dsp:cNvPr id="0" name=""/>
        <dsp:cNvSpPr/>
      </dsp:nvSpPr>
      <dsp:spPr>
        <a:xfrm>
          <a:off x="543447" y="2541783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sz="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2561609"/>
        <a:ext cx="1043385" cy="637246"/>
      </dsp:txXfrm>
    </dsp:sp>
    <dsp:sp modelId="{8AC9094E-E55C-4B24-B23B-AC458C4AA308}">
      <dsp:nvSpPr>
        <dsp:cNvPr id="0" name=""/>
        <dsp:cNvSpPr/>
      </dsp:nvSpPr>
      <dsp:spPr>
        <a:xfrm>
          <a:off x="408068" y="680312"/>
          <a:ext cx="135379" cy="304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6043"/>
              </a:lnTo>
              <a:lnTo>
                <a:pt x="135379" y="30460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83123-517F-4E06-819B-9772D269C65C}">
      <dsp:nvSpPr>
        <dsp:cNvPr id="0" name=""/>
        <dsp:cNvSpPr/>
      </dsp:nvSpPr>
      <dsp:spPr>
        <a:xfrm>
          <a:off x="543447" y="3387906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sz="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3407732"/>
        <a:ext cx="1043385" cy="637246"/>
      </dsp:txXfrm>
    </dsp:sp>
    <dsp:sp modelId="{361538D8-E62D-4E74-BFA9-3863215A21A5}">
      <dsp:nvSpPr>
        <dsp:cNvPr id="0" name=""/>
        <dsp:cNvSpPr/>
      </dsp:nvSpPr>
      <dsp:spPr>
        <a:xfrm>
          <a:off x="408068" y="680312"/>
          <a:ext cx="135379" cy="3892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2166"/>
              </a:lnTo>
              <a:lnTo>
                <a:pt x="135379" y="38921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F8DCA-92FA-4C8B-ABCE-58399AB0E39D}">
      <dsp:nvSpPr>
        <dsp:cNvPr id="0" name=""/>
        <dsp:cNvSpPr/>
      </dsp:nvSpPr>
      <dsp:spPr>
        <a:xfrm>
          <a:off x="543447" y="4234029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sz="9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sz="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4253855"/>
        <a:ext cx="1043385" cy="637246"/>
      </dsp:txXfrm>
    </dsp:sp>
    <dsp:sp modelId="{BF158219-876F-4FCC-BDB7-4116AE92315B}">
      <dsp:nvSpPr>
        <dsp:cNvPr id="0" name=""/>
        <dsp:cNvSpPr/>
      </dsp:nvSpPr>
      <dsp:spPr>
        <a:xfrm>
          <a:off x="408068" y="680312"/>
          <a:ext cx="135379" cy="4738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8289"/>
              </a:lnTo>
              <a:lnTo>
                <a:pt x="135379" y="47382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E1564-2727-4D54-AFBF-DBE72294BC91}">
      <dsp:nvSpPr>
        <dsp:cNvPr id="0" name=""/>
        <dsp:cNvSpPr/>
      </dsp:nvSpPr>
      <dsp:spPr>
        <a:xfrm>
          <a:off x="543447" y="5080153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sz="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5099979"/>
        <a:ext cx="1043385" cy="637246"/>
      </dsp:txXfrm>
    </dsp:sp>
    <dsp:sp modelId="{711AF815-6A78-40D9-9A60-3120A6DF5813}">
      <dsp:nvSpPr>
        <dsp:cNvPr id="0" name=""/>
        <dsp:cNvSpPr/>
      </dsp:nvSpPr>
      <dsp:spPr>
        <a:xfrm>
          <a:off x="1964934" y="3414"/>
          <a:ext cx="1353796" cy="67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1984760" y="23240"/>
        <a:ext cx="1314144" cy="6372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F83C4-D816-4666-9BDC-528E02421F38}">
      <dsp:nvSpPr>
        <dsp:cNvPr id="0" name=""/>
        <dsp:cNvSpPr/>
      </dsp:nvSpPr>
      <dsp:spPr>
        <a:xfrm>
          <a:off x="4728720" y="1981106"/>
          <a:ext cx="1698091" cy="1698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Nadzorna plošča</a:t>
          </a:r>
        </a:p>
      </dsp:txBody>
      <dsp:txXfrm>
        <a:off x="4811614" y="2064000"/>
        <a:ext cx="1532303" cy="1532303"/>
      </dsp:txXfrm>
    </dsp:sp>
    <dsp:sp modelId="{A718FF57-B8CA-40EB-9826-BF77F3A09F77}">
      <dsp:nvSpPr>
        <dsp:cNvPr id="0" name=""/>
        <dsp:cNvSpPr/>
      </dsp:nvSpPr>
      <dsp:spPr>
        <a:xfrm rot="16200000">
          <a:off x="5156316" y="1559656"/>
          <a:ext cx="842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20398-5105-4556-8367-59FE0F8C97EA}">
      <dsp:nvSpPr>
        <dsp:cNvPr id="0" name=""/>
        <dsp:cNvSpPr/>
      </dsp:nvSpPr>
      <dsp:spPr>
        <a:xfrm>
          <a:off x="5008905" y="486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v </a:t>
          </a:r>
          <a:r>
            <a:rPr lang="pl-PL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realnem</a:t>
          </a:r>
          <a:r>
            <a:rPr lang="pl-PL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času</a:t>
          </a:r>
        </a:p>
      </dsp:txBody>
      <dsp:txXfrm>
        <a:off x="5064444" y="56025"/>
        <a:ext cx="1026643" cy="1026643"/>
      </dsp:txXfrm>
    </dsp:sp>
    <dsp:sp modelId="{E5012EF3-A1DC-4F48-BFB7-E9BC1C0843CE}">
      <dsp:nvSpPr>
        <dsp:cNvPr id="0" name=""/>
        <dsp:cNvSpPr/>
      </dsp:nvSpPr>
      <dsp:spPr>
        <a:xfrm rot="19800000">
          <a:off x="6385041" y="2184068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3B38F-0109-4E07-874D-9E33FC7500FE}">
      <dsp:nvSpPr>
        <dsp:cNvPr id="0" name=""/>
        <dsp:cNvSpPr/>
      </dsp:nvSpPr>
      <dsp:spPr>
        <a:xfrm>
          <a:off x="6966820" y="1130888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Možnost razširitve analize</a:t>
          </a:r>
          <a:endParaRPr lang="pl-P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022359" y="1186427"/>
        <a:ext cx="1026643" cy="1026643"/>
      </dsp:txXfrm>
    </dsp:sp>
    <dsp:sp modelId="{91772C13-7A2D-4653-8ECD-0F1E86BBC210}">
      <dsp:nvSpPr>
        <dsp:cNvPr id="0" name=""/>
        <dsp:cNvSpPr/>
      </dsp:nvSpPr>
      <dsp:spPr>
        <a:xfrm rot="1800000">
          <a:off x="6385041" y="3476235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E49A9-DBDF-43BE-8EBC-B430345B844E}">
      <dsp:nvSpPr>
        <dsp:cNvPr id="0" name=""/>
        <dsp:cNvSpPr/>
      </dsp:nvSpPr>
      <dsp:spPr>
        <a:xfrm>
          <a:off x="6966820" y="3391693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Kaskadiranje - od splošnega do podrobnosti</a:t>
          </a:r>
          <a:endParaRPr lang="pl-PL" sz="1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022359" y="3447232"/>
        <a:ext cx="1026643" cy="1026643"/>
      </dsp:txXfrm>
    </dsp:sp>
    <dsp:sp modelId="{FB3FF3D1-2C9E-4323-AE83-9583DE94908F}">
      <dsp:nvSpPr>
        <dsp:cNvPr id="0" name=""/>
        <dsp:cNvSpPr/>
      </dsp:nvSpPr>
      <dsp:spPr>
        <a:xfrm rot="5400000">
          <a:off x="5156316" y="4100647"/>
          <a:ext cx="842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04AF8-BC44-4DD3-9493-4CA549116EC5}">
      <dsp:nvSpPr>
        <dsp:cNvPr id="0" name=""/>
        <dsp:cNvSpPr/>
      </dsp:nvSpPr>
      <dsp:spPr>
        <a:xfrm>
          <a:off x="5008905" y="4522096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Številni grafi, tabele, zemljevidi</a:t>
          </a:r>
        </a:p>
      </dsp:txBody>
      <dsp:txXfrm>
        <a:off x="5064444" y="4577635"/>
        <a:ext cx="1026643" cy="1026643"/>
      </dsp:txXfrm>
    </dsp:sp>
    <dsp:sp modelId="{CF24A2EE-9824-4F95-9837-189E6FA3DC49}">
      <dsp:nvSpPr>
        <dsp:cNvPr id="0" name=""/>
        <dsp:cNvSpPr/>
      </dsp:nvSpPr>
      <dsp:spPr>
        <a:xfrm rot="9000000">
          <a:off x="4146942" y="3476235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F8F75-9F47-42AB-A319-0C38EFB5CF01}">
      <dsp:nvSpPr>
        <dsp:cNvPr id="0" name=""/>
        <dsp:cNvSpPr/>
      </dsp:nvSpPr>
      <dsp:spPr>
        <a:xfrm>
          <a:off x="3050990" y="3391693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Prilagodljivost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06529" y="3447232"/>
        <a:ext cx="1026643" cy="1026643"/>
      </dsp:txXfrm>
    </dsp:sp>
    <dsp:sp modelId="{3ACB50DD-5483-4866-8857-1451A95C9DEE}">
      <dsp:nvSpPr>
        <dsp:cNvPr id="0" name=""/>
        <dsp:cNvSpPr/>
      </dsp:nvSpPr>
      <dsp:spPr>
        <a:xfrm rot="12600000">
          <a:off x="4146942" y="2184068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51A93-4483-4989-A558-E1BB2E3DC6A1}">
      <dsp:nvSpPr>
        <dsp:cNvPr id="0" name=""/>
        <dsp:cNvSpPr/>
      </dsp:nvSpPr>
      <dsp:spPr>
        <a:xfrm>
          <a:off x="3050990" y="1130888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Celovito spremljanje </a:t>
          </a:r>
          <a:r>
            <a:rPr lang="pl-PL" sz="9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kazalnikov/ukrepov</a:t>
          </a:r>
          <a:endParaRPr lang="pl-PL" sz="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06529" y="1186427"/>
        <a:ext cx="1026643" cy="10266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BAB8F-9C2C-463A-B83E-2836771D12CD}">
      <dsp:nvSpPr>
        <dsp:cNvPr id="0" name=""/>
        <dsp:cNvSpPr/>
      </dsp:nvSpPr>
      <dsp:spPr>
        <a:xfrm>
          <a:off x="2687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Opredelite svoje občinstvo in cilje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687" y="18238"/>
        <a:ext cx="1140273" cy="456109"/>
      </dsp:txXfrm>
    </dsp:sp>
    <dsp:sp modelId="{7B438098-5710-42B8-AD5F-5CB38040B131}">
      <dsp:nvSpPr>
        <dsp:cNvPr id="0" name=""/>
        <dsp:cNvSpPr/>
      </dsp:nvSpPr>
      <dsp:spPr>
        <a:xfrm>
          <a:off x="236237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koga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kaj?</a:t>
          </a:r>
        </a:p>
      </dsp:txBody>
      <dsp:txXfrm>
        <a:off x="269634" y="507744"/>
        <a:ext cx="1073479" cy="3274006"/>
      </dsp:txXfrm>
    </dsp:sp>
    <dsp:sp modelId="{63A42D0C-8001-49F7-878A-6B8E5DE8C6FC}">
      <dsp:nvSpPr>
        <dsp:cNvPr id="0" name=""/>
        <dsp:cNvSpPr/>
      </dsp:nvSpPr>
      <dsp:spPr>
        <a:xfrm>
          <a:off x="1315822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15822" y="161124"/>
        <a:ext cx="281298" cy="170337"/>
      </dsp:txXfrm>
    </dsp:sp>
    <dsp:sp modelId="{61E070F4-FACA-4AA9-B469-A487D2AFC425}">
      <dsp:nvSpPr>
        <dsp:cNvPr id="0" name=""/>
        <dsp:cNvSpPr/>
      </dsp:nvSpPr>
      <dsp:spPr>
        <a:xfrm>
          <a:off x="1834406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Izberite svoje 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podatke</a:t>
          </a:r>
        </a:p>
      </dsp:txBody>
      <dsp:txXfrm>
        <a:off x="1834406" y="18238"/>
        <a:ext cx="1140273" cy="456109"/>
      </dsp:txXfrm>
    </dsp:sp>
    <dsp:sp modelId="{360DF727-F875-4C70-A4B1-05A2637F1E91}">
      <dsp:nvSpPr>
        <dsp:cNvPr id="0" name=""/>
        <dsp:cNvSpPr/>
      </dsp:nvSpPr>
      <dsp:spPr>
        <a:xfrm>
          <a:off x="2067956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Kaj je pomembno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je to pravilno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sp:txBody>
      <dsp:txXfrm>
        <a:off x="2101353" y="507744"/>
        <a:ext cx="1073479" cy="3274006"/>
      </dsp:txXfrm>
    </dsp:sp>
    <dsp:sp modelId="{71830AE6-E0BD-4597-B7B3-5581AFD5D807}">
      <dsp:nvSpPr>
        <dsp:cNvPr id="0" name=""/>
        <dsp:cNvSpPr/>
      </dsp:nvSpPr>
      <dsp:spPr>
        <a:xfrm>
          <a:off x="3147541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47541" y="161124"/>
        <a:ext cx="281298" cy="170337"/>
      </dsp:txXfrm>
    </dsp:sp>
    <dsp:sp modelId="{BC31B7D9-3567-40B3-A1B8-211F3914F767}">
      <dsp:nvSpPr>
        <dsp:cNvPr id="0" name=""/>
        <dsp:cNvSpPr/>
      </dsp:nvSpPr>
      <dsp:spPr>
        <a:xfrm>
          <a:off x="3666125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Izberite vizualizacije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66125" y="18238"/>
        <a:ext cx="1140273" cy="456109"/>
      </dsp:txXfrm>
    </dsp:sp>
    <dsp:sp modelId="{97AC39E8-8F98-4E28-A758-0DDF1833D47A}">
      <dsp:nvSpPr>
        <dsp:cNvPr id="0" name=""/>
        <dsp:cNvSpPr/>
      </dsp:nvSpPr>
      <dsp:spPr>
        <a:xfrm>
          <a:off x="3899675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Kako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vizualizirati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 berljiv?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sp:txBody>
      <dsp:txXfrm>
        <a:off x="3933072" y="507744"/>
        <a:ext cx="1073479" cy="3274006"/>
      </dsp:txXfrm>
    </dsp:sp>
    <dsp:sp modelId="{FC20D41B-7CCB-4D21-A6AD-FE34836EA88D}">
      <dsp:nvSpPr>
        <dsp:cNvPr id="0" name=""/>
        <dsp:cNvSpPr/>
      </dsp:nvSpPr>
      <dsp:spPr>
        <a:xfrm>
          <a:off x="4979261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79261" y="161124"/>
        <a:ext cx="281298" cy="170337"/>
      </dsp:txXfrm>
    </dsp:sp>
    <dsp:sp modelId="{AB4739F8-9B70-41E9-B12D-FC1AAF3552E0}">
      <dsp:nvSpPr>
        <dsp:cNvPr id="0" name=""/>
        <dsp:cNvSpPr/>
      </dsp:nvSpPr>
      <dsp:spPr>
        <a:xfrm>
          <a:off x="5497845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Uporaba predloge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497845" y="18238"/>
        <a:ext cx="1140273" cy="456109"/>
      </dsp:txXfrm>
    </dsp:sp>
    <dsp:sp modelId="{DC89BC98-C04A-4A85-AB1F-E764CCB112F0}">
      <dsp:nvSpPr>
        <dsp:cNvPr id="0" name=""/>
        <dsp:cNvSpPr/>
      </dsp:nvSpPr>
      <dsp:spPr>
        <a:xfrm>
          <a:off x="5731395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lahko uporabim predlogo?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je to že kdo storil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sp:txBody>
      <dsp:txXfrm>
        <a:off x="5764792" y="507744"/>
        <a:ext cx="1073479" cy="3274006"/>
      </dsp:txXfrm>
    </dsp:sp>
    <dsp:sp modelId="{64B4CC99-4E25-4D58-B74B-6274205EA8F0}">
      <dsp:nvSpPr>
        <dsp:cNvPr id="0" name=""/>
        <dsp:cNvSpPr/>
      </dsp:nvSpPr>
      <dsp:spPr>
        <a:xfrm>
          <a:off x="6810980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810980" y="161124"/>
        <a:ext cx="281298" cy="170337"/>
      </dsp:txXfrm>
    </dsp:sp>
    <dsp:sp modelId="{F9157D11-D3A2-4172-8D32-81330F67E4A6}">
      <dsp:nvSpPr>
        <dsp:cNvPr id="0" name=""/>
        <dsp:cNvSpPr/>
      </dsp:nvSpPr>
      <dsp:spPr>
        <a:xfrm>
          <a:off x="7329564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Ohranite preprostost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329564" y="18238"/>
        <a:ext cx="1140273" cy="456109"/>
      </dsp:txXfrm>
    </dsp:sp>
    <dsp:sp modelId="{7D831D0A-B5FE-4AA8-91DF-8D94FE80D0B0}">
      <dsp:nvSpPr>
        <dsp:cNvPr id="0" name=""/>
        <dsp:cNvSpPr/>
      </dsp:nvSpPr>
      <dsp:spPr>
        <a:xfrm>
          <a:off x="7563114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Manj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pomeni več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en-US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ni preveč barv?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ni preveč informacij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596511" y="507744"/>
        <a:ext cx="1073479" cy="3274006"/>
      </dsp:txXfrm>
    </dsp:sp>
    <dsp:sp modelId="{62A99CCC-74FE-4F8A-ABD0-7595187600CB}">
      <dsp:nvSpPr>
        <dsp:cNvPr id="0" name=""/>
        <dsp:cNvSpPr/>
      </dsp:nvSpPr>
      <dsp:spPr>
        <a:xfrm>
          <a:off x="8642699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642699" y="161124"/>
        <a:ext cx="281298" cy="170337"/>
      </dsp:txXfrm>
    </dsp:sp>
    <dsp:sp modelId="{DFA76B2D-8918-484C-8478-521721DE21F3}">
      <dsp:nvSpPr>
        <dsp:cNvPr id="0" name=""/>
        <dsp:cNvSpPr/>
      </dsp:nvSpPr>
      <dsp:spPr>
        <a:xfrm>
          <a:off x="9161283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Ponovite 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izboljšajte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161283" y="18238"/>
        <a:ext cx="1140273" cy="456109"/>
      </dsp:txXfrm>
    </dsp:sp>
    <dsp:sp modelId="{A69F4DD6-5BB5-49A4-91EE-ABA367E7C4A8}">
      <dsp:nvSpPr>
        <dsp:cNvPr id="0" name=""/>
        <dsp:cNvSpPr/>
      </dsp:nvSpPr>
      <dsp:spPr>
        <a:xfrm>
          <a:off x="9394834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ima kdo kakšno idejo, kako to narediti bolje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Ali vsi razumejo armaturno ploščo?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428231" y="507744"/>
        <a:ext cx="1073479" cy="32740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823A0-63A1-47AE-A376-A23A4B056BFB}">
      <dsp:nvSpPr>
        <dsp:cNvPr id="0" name=""/>
        <dsp:cNvSpPr/>
      </dsp:nvSpPr>
      <dsp:spPr>
        <a:xfrm>
          <a:off x="3424159" y="1982881"/>
          <a:ext cx="1336890" cy="1336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700" b="0" i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Nadzorne plošče</a:t>
          </a:r>
          <a:endParaRPr lang="pl-PL" sz="1700" b="0" i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19942" y="2178664"/>
        <a:ext cx="945324" cy="945324"/>
      </dsp:txXfrm>
    </dsp:sp>
    <dsp:sp modelId="{8CC41FD3-98A3-4843-8507-B00B8CC1ACEF}">
      <dsp:nvSpPr>
        <dsp:cNvPr id="0" name=""/>
        <dsp:cNvSpPr/>
      </dsp:nvSpPr>
      <dsp:spPr>
        <a:xfrm rot="16200000">
          <a:off x="3887322" y="1379904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48907" y="1532397"/>
        <a:ext cx="287395" cy="272726"/>
      </dsp:txXfrm>
    </dsp:sp>
    <dsp:sp modelId="{CDD844DE-486E-4475-9332-4F4C2AB73FD3}">
      <dsp:nvSpPr>
        <dsp:cNvPr id="0" name=""/>
        <dsp:cNvSpPr/>
      </dsp:nvSpPr>
      <dsp:spPr>
        <a:xfrm>
          <a:off x="3491004" y="5028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Meritve strank</a:t>
          </a:r>
        </a:p>
      </dsp:txBody>
      <dsp:txXfrm>
        <a:off x="3667209" y="181233"/>
        <a:ext cx="850791" cy="850791"/>
      </dsp:txXfrm>
    </dsp:sp>
    <dsp:sp modelId="{026B96CB-BBE9-499F-A886-0A42532972DD}">
      <dsp:nvSpPr>
        <dsp:cNvPr id="0" name=""/>
        <dsp:cNvSpPr/>
      </dsp:nvSpPr>
      <dsp:spPr>
        <a:xfrm rot="18900000">
          <a:off x="4625648" y="1685729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43686" y="1820184"/>
        <a:ext cx="287395" cy="272726"/>
      </dsp:txXfrm>
    </dsp:sp>
    <dsp:sp modelId="{89D9700C-E8D2-4360-9282-2AA0034D17C8}">
      <dsp:nvSpPr>
        <dsp:cNvPr id="0" name=""/>
        <dsp:cNvSpPr/>
      </dsp:nvSpPr>
      <dsp:spPr>
        <a:xfrm>
          <a:off x="4936823" y="60390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Finančne informacije</a:t>
          </a:r>
        </a:p>
      </dsp:txBody>
      <dsp:txXfrm>
        <a:off x="5113028" y="780111"/>
        <a:ext cx="850791" cy="850791"/>
      </dsp:txXfrm>
    </dsp:sp>
    <dsp:sp modelId="{225D8F97-3250-4DFE-B407-0F426DF196ED}">
      <dsp:nvSpPr>
        <dsp:cNvPr id="0" name=""/>
        <dsp:cNvSpPr/>
      </dsp:nvSpPr>
      <dsp:spPr>
        <a:xfrm>
          <a:off x="4931473" y="2424055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31473" y="2514963"/>
        <a:ext cx="287395" cy="272726"/>
      </dsp:txXfrm>
    </dsp:sp>
    <dsp:sp modelId="{A9AFE207-6BDD-4C50-9F5A-74CDF5AEA1E4}">
      <dsp:nvSpPr>
        <dsp:cNvPr id="0" name=""/>
        <dsp:cNvSpPr/>
      </dsp:nvSpPr>
      <dsp:spPr>
        <a:xfrm>
          <a:off x="5535701" y="204972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Informacije o prodaji</a:t>
          </a:r>
        </a:p>
      </dsp:txBody>
      <dsp:txXfrm>
        <a:off x="5711906" y="2225931"/>
        <a:ext cx="850791" cy="850791"/>
      </dsp:txXfrm>
    </dsp:sp>
    <dsp:sp modelId="{911F6DC7-4A09-4024-AD56-11B937D94FA3}">
      <dsp:nvSpPr>
        <dsp:cNvPr id="0" name=""/>
        <dsp:cNvSpPr/>
      </dsp:nvSpPr>
      <dsp:spPr>
        <a:xfrm rot="2700000">
          <a:off x="4625648" y="3162381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43686" y="3209742"/>
        <a:ext cx="287395" cy="272726"/>
      </dsp:txXfrm>
    </dsp:sp>
    <dsp:sp modelId="{E587FEE1-E05F-4D5A-A0F6-BD41F77C7D24}">
      <dsp:nvSpPr>
        <dsp:cNvPr id="0" name=""/>
        <dsp:cNvSpPr/>
      </dsp:nvSpPr>
      <dsp:spPr>
        <a:xfrm>
          <a:off x="4936823" y="3495545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Spletna analitika</a:t>
          </a:r>
        </a:p>
      </dsp:txBody>
      <dsp:txXfrm>
        <a:off x="5113028" y="3671750"/>
        <a:ext cx="850791" cy="850791"/>
      </dsp:txXfrm>
    </dsp:sp>
    <dsp:sp modelId="{1EC8516C-7A82-4A59-900C-598B0C879A8D}">
      <dsp:nvSpPr>
        <dsp:cNvPr id="0" name=""/>
        <dsp:cNvSpPr/>
      </dsp:nvSpPr>
      <dsp:spPr>
        <a:xfrm rot="5400000">
          <a:off x="3887322" y="3468206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48907" y="3497530"/>
        <a:ext cx="287395" cy="272726"/>
      </dsp:txXfrm>
    </dsp:sp>
    <dsp:sp modelId="{6724F947-A572-42E6-8243-362153D2CCB4}">
      <dsp:nvSpPr>
        <dsp:cNvPr id="0" name=""/>
        <dsp:cNvSpPr/>
      </dsp:nvSpPr>
      <dsp:spPr>
        <a:xfrm>
          <a:off x="3491004" y="4094423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Informacije o proizvodnji</a:t>
          </a:r>
        </a:p>
      </dsp:txBody>
      <dsp:txXfrm>
        <a:off x="3667209" y="4270628"/>
        <a:ext cx="850791" cy="850791"/>
      </dsp:txXfrm>
    </dsp:sp>
    <dsp:sp modelId="{649CB7E4-618F-4857-ACEE-A8228A27EA63}">
      <dsp:nvSpPr>
        <dsp:cNvPr id="0" name=""/>
        <dsp:cNvSpPr/>
      </dsp:nvSpPr>
      <dsp:spPr>
        <a:xfrm rot="8100000">
          <a:off x="3148996" y="3162381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3254127" y="3209742"/>
        <a:ext cx="287395" cy="272726"/>
      </dsp:txXfrm>
    </dsp:sp>
    <dsp:sp modelId="{2E48ABF5-7546-4AE6-86F7-0D97CBE1F869}">
      <dsp:nvSpPr>
        <dsp:cNvPr id="0" name=""/>
        <dsp:cNvSpPr/>
      </dsp:nvSpPr>
      <dsp:spPr>
        <a:xfrm>
          <a:off x="2045184" y="3495545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o človeških virih</a:t>
          </a:r>
        </a:p>
      </dsp:txBody>
      <dsp:txXfrm>
        <a:off x="2221389" y="3671750"/>
        <a:ext cx="850791" cy="850791"/>
      </dsp:txXfrm>
    </dsp:sp>
    <dsp:sp modelId="{60F5E54E-462A-4047-87FE-B05603905B92}">
      <dsp:nvSpPr>
        <dsp:cNvPr id="0" name=""/>
        <dsp:cNvSpPr/>
      </dsp:nvSpPr>
      <dsp:spPr>
        <a:xfrm rot="10800000">
          <a:off x="2843171" y="2424055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2966340" y="2514963"/>
        <a:ext cx="287395" cy="272726"/>
      </dsp:txXfrm>
    </dsp:sp>
    <dsp:sp modelId="{9A654545-DB72-48A3-B30F-1E9201F77562}">
      <dsp:nvSpPr>
        <dsp:cNvPr id="0" name=""/>
        <dsp:cNvSpPr/>
      </dsp:nvSpPr>
      <dsp:spPr>
        <a:xfrm>
          <a:off x="1446306" y="204972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Uspešnost trženja </a:t>
          </a:r>
        </a:p>
      </dsp:txBody>
      <dsp:txXfrm>
        <a:off x="1622511" y="2225931"/>
        <a:ext cx="850791" cy="850791"/>
      </dsp:txXfrm>
    </dsp:sp>
    <dsp:sp modelId="{2C28E73B-F0A5-48FC-8749-BE31941341F1}">
      <dsp:nvSpPr>
        <dsp:cNvPr id="0" name=""/>
        <dsp:cNvSpPr/>
      </dsp:nvSpPr>
      <dsp:spPr>
        <a:xfrm rot="13500000">
          <a:off x="3148996" y="1685729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3254127" y="1820184"/>
        <a:ext cx="287395" cy="272726"/>
      </dsp:txXfrm>
    </dsp:sp>
    <dsp:sp modelId="{E0A0236D-4AB6-4587-B3D8-9035A3C81DC3}">
      <dsp:nvSpPr>
        <dsp:cNvPr id="0" name=""/>
        <dsp:cNvSpPr/>
      </dsp:nvSpPr>
      <dsp:spPr>
        <a:xfrm>
          <a:off x="2045184" y="60390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Informacije o logistiki</a:t>
          </a:r>
        </a:p>
      </dsp:txBody>
      <dsp:txXfrm>
        <a:off x="2221389" y="780111"/>
        <a:ext cx="850791" cy="850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D039-AA73-432B-AA8C-B3C0B9388D24}">
      <dsp:nvSpPr>
        <dsp:cNvPr id="0" name=""/>
        <dsp:cNvSpPr/>
      </dsp:nvSpPr>
      <dsp:spPr>
        <a:xfrm>
          <a:off x="3979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MS Excel</a:t>
          </a:r>
        </a:p>
      </dsp:txBody>
      <dsp:txXfrm>
        <a:off x="3979" y="433829"/>
        <a:ext cx="2154880" cy="1292928"/>
      </dsp:txXfrm>
    </dsp:sp>
    <dsp:sp modelId="{62749486-20FA-4695-816F-2B049383D7A4}">
      <dsp:nvSpPr>
        <dsp:cNvPr id="0" name=""/>
        <dsp:cNvSpPr/>
      </dsp:nvSpPr>
      <dsp:spPr>
        <a:xfrm>
          <a:off x="2374348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Power BI</a:t>
          </a:r>
        </a:p>
      </dsp:txBody>
      <dsp:txXfrm>
        <a:off x="2374348" y="433829"/>
        <a:ext cx="2154880" cy="1292928"/>
      </dsp:txXfrm>
    </dsp:sp>
    <dsp:sp modelId="{E558D0CF-3350-40E4-9987-AA37972A5BEC}">
      <dsp:nvSpPr>
        <dsp:cNvPr id="0" name=""/>
        <dsp:cNvSpPr/>
      </dsp:nvSpPr>
      <dsp:spPr>
        <a:xfrm>
          <a:off x="4744716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Qlik</a:t>
          </a:r>
          <a:endParaRPr lang="pl-PL" sz="2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44716" y="433829"/>
        <a:ext cx="2154880" cy="1292928"/>
      </dsp:txXfrm>
    </dsp:sp>
    <dsp:sp modelId="{0F6F5F9D-8C7F-475A-87B3-EC6B2D6B8189}">
      <dsp:nvSpPr>
        <dsp:cNvPr id="0" name=""/>
        <dsp:cNvSpPr/>
      </dsp:nvSpPr>
      <dsp:spPr>
        <a:xfrm>
          <a:off x="7115084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Tableau</a:t>
          </a:r>
        </a:p>
      </dsp:txBody>
      <dsp:txXfrm>
        <a:off x="7115084" y="433829"/>
        <a:ext cx="2154880" cy="1292928"/>
      </dsp:txXfrm>
    </dsp:sp>
    <dsp:sp modelId="{2C2200BB-AD5E-459D-B389-CECC9FB32CEB}">
      <dsp:nvSpPr>
        <dsp:cNvPr id="0" name=""/>
        <dsp:cNvSpPr/>
      </dsp:nvSpPr>
      <dsp:spPr>
        <a:xfrm>
          <a:off x="9485452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Google Data Studio</a:t>
          </a:r>
        </a:p>
      </dsp:txBody>
      <dsp:txXfrm>
        <a:off x="9485452" y="433829"/>
        <a:ext cx="2154880" cy="1292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CFB60-F867-439B-936C-C26D308CD04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Stolpčni / stolpčni graf</a:t>
          </a:r>
        </a:p>
      </dsp:txBody>
      <dsp:txXfrm>
        <a:off x="34333" y="271702"/>
        <a:ext cx="2148183" cy="1041683"/>
      </dsp:txXfrm>
    </dsp:sp>
    <dsp:sp modelId="{1E372CA9-3836-4022-94AA-56E90B7377FC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2D01F-60DD-4AFE-A009-9FD99C2301F9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</a:t>
          </a: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skozi čas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6933" y="1654827"/>
        <a:ext cx="1705583" cy="1041683"/>
      </dsp:txXfrm>
    </dsp:sp>
    <dsp:sp modelId="{E5A054D3-3018-4200-BB1A-A064512C6C62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21133-54C2-47E4-9DA1-212588253142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 </a:t>
          </a: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kategorijo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6933" y="3037951"/>
        <a:ext cx="1705583" cy="1041683"/>
      </dsp:txXfrm>
    </dsp:sp>
    <dsp:sp modelId="{5E6E05DC-5852-425F-9B02-7D262E3F453B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Krožni graf</a:t>
          </a:r>
        </a:p>
      </dsp:txBody>
      <dsp:txXfrm>
        <a:off x="2800583" y="271702"/>
        <a:ext cx="2148183" cy="1041683"/>
      </dsp:txXfrm>
    </dsp:sp>
    <dsp:sp modelId="{2668D2F1-58E9-4777-A3BE-75616C802311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B7CF6-FB95-4ADC-80AF-CD2CD8E96C6A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Sodelovanje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3183" y="1654827"/>
        <a:ext cx="1705583" cy="1041683"/>
      </dsp:txXfrm>
    </dsp:sp>
    <dsp:sp modelId="{9D137D90-62AA-40C5-B947-357E5688D22B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D5BE-361A-4D9B-86DF-5F56618A4E29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 </a:t>
          </a: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kategorijo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3183" y="3037951"/>
        <a:ext cx="1705583" cy="1041683"/>
      </dsp:txXfrm>
    </dsp:sp>
    <dsp:sp modelId="{0D0AED5F-EC08-4FC2-AF6A-E95BFD758561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Črtni graf</a:t>
          </a:r>
        </a:p>
      </dsp:txBody>
      <dsp:txXfrm>
        <a:off x="5566832" y="271702"/>
        <a:ext cx="2148183" cy="1041683"/>
      </dsp:txXfrm>
    </dsp:sp>
    <dsp:sp modelId="{1DD92CED-FB23-463C-9F2D-A702C103517C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B73-61CF-4F94-8486-C3FF1C62BD5E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</a:t>
          </a: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skozi čas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9432" y="1654827"/>
        <a:ext cx="1705583" cy="1041683"/>
      </dsp:txXfrm>
    </dsp:sp>
    <dsp:sp modelId="{29143984-B0E2-45AC-AD2A-5A364407CA8A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B495F-DF63-456B-8097-0845442D10B3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Trendi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9432" y="3037951"/>
        <a:ext cx="1705583" cy="1041683"/>
      </dsp:txXfrm>
    </dsp:sp>
    <dsp:sp modelId="{F3790CD4-C939-4F46-9710-E1A844E974EB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Grafikon zalog</a:t>
          </a:r>
        </a:p>
      </dsp:txBody>
      <dsp:txXfrm>
        <a:off x="8333082" y="271702"/>
        <a:ext cx="2148183" cy="1041683"/>
      </dsp:txXfrm>
    </dsp:sp>
    <dsp:sp modelId="{1BA2E27D-1DB5-4754-81BA-833B78B6E9A4}">
      <dsp:nvSpPr>
        <dsp:cNvPr id="0" name=""/>
        <dsp:cNvSpPr/>
      </dsp:nvSpPr>
      <dsp:spPr>
        <a:xfrm>
          <a:off x="852197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CC9D5-5F7F-481D-948E-67242726AEB1}">
      <dsp:nvSpPr>
        <dsp:cNvPr id="0" name=""/>
        <dsp:cNvSpPr/>
      </dsp:nvSpPr>
      <dsp:spPr>
        <a:xfrm>
          <a:off x="874327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</a:t>
          </a: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skozi čas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5682" y="1654827"/>
        <a:ext cx="1705583" cy="1041683"/>
      </dsp:txXfrm>
    </dsp:sp>
    <dsp:sp modelId="{F316625D-3C43-4CE6-9CBA-F46DCA0C5DFD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1F7-EBA8-4B39-9149-AAC4279481E3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Odstopanja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5682" y="3037951"/>
        <a:ext cx="1705583" cy="1041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19009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21346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98798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18746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210833"/>
        <a:ext cx="1229897" cy="751158"/>
      </dsp:txXfrm>
    </dsp:sp>
    <dsp:sp modelId="{614E1198-03ED-4E24-9A7F-EF51B3D95107}">
      <dsp:nvSpPr>
        <dsp:cNvPr id="0" name=""/>
        <dsp:cNvSpPr/>
      </dsp:nvSpPr>
      <dsp:spPr>
        <a:xfrm>
          <a:off x="160018" y="98798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F93A-BDD3-41B1-A790-D7799C525F4A}">
      <dsp:nvSpPr>
        <dsp:cNvPr id="0" name=""/>
        <dsp:cNvSpPr/>
      </dsp:nvSpPr>
      <dsp:spPr>
        <a:xfrm>
          <a:off x="319597" y="218483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208206"/>
        <a:ext cx="1229897" cy="751158"/>
      </dsp:txXfrm>
    </dsp:sp>
    <dsp:sp modelId="{16517FBC-D775-4D3A-B4B5-184368782E23}">
      <dsp:nvSpPr>
        <dsp:cNvPr id="0" name=""/>
        <dsp:cNvSpPr/>
      </dsp:nvSpPr>
      <dsp:spPr>
        <a:xfrm>
          <a:off x="160018" y="987988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7067-8CBE-4211-9690-726987286D4C}">
      <dsp:nvSpPr>
        <dsp:cNvPr id="0" name=""/>
        <dsp:cNvSpPr/>
      </dsp:nvSpPr>
      <dsp:spPr>
        <a:xfrm>
          <a:off x="319597" y="318220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205579"/>
        <a:ext cx="1229897" cy="751158"/>
      </dsp:txXfrm>
    </dsp:sp>
    <dsp:sp modelId="{80F623E0-DE7A-446E-8ADE-425C71121AFB}">
      <dsp:nvSpPr>
        <dsp:cNvPr id="0" name=""/>
        <dsp:cNvSpPr/>
      </dsp:nvSpPr>
      <dsp:spPr>
        <a:xfrm>
          <a:off x="160018" y="987988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D240-6136-4C68-8E70-9BD9E1DB8CEC}">
      <dsp:nvSpPr>
        <dsp:cNvPr id="0" name=""/>
        <dsp:cNvSpPr/>
      </dsp:nvSpPr>
      <dsp:spPr>
        <a:xfrm>
          <a:off x="319597" y="4179582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202952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19009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21346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98798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18746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210833"/>
        <a:ext cx="1229897" cy="751158"/>
      </dsp:txXfrm>
    </dsp:sp>
    <dsp:sp modelId="{AFD1891F-615F-40FB-A161-F8F0A7C871C1}">
      <dsp:nvSpPr>
        <dsp:cNvPr id="0" name=""/>
        <dsp:cNvSpPr/>
      </dsp:nvSpPr>
      <dsp:spPr>
        <a:xfrm>
          <a:off x="2154764" y="98798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0CD3-6F71-4A49-B67A-CCC8864D76DE}">
      <dsp:nvSpPr>
        <dsp:cNvPr id="0" name=""/>
        <dsp:cNvSpPr/>
      </dsp:nvSpPr>
      <dsp:spPr>
        <a:xfrm>
          <a:off x="2314344" y="218483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208206"/>
        <a:ext cx="1229897" cy="751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614E1198-03ED-4E24-9A7F-EF51B3D95107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F93A-BDD3-41B1-A790-D7799C525F4A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16517FBC-D775-4D3A-B4B5-184368782E23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7067-8CBE-4211-9690-726987286D4C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80F623E0-DE7A-446E-8ADE-425C71121AFB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D240-6136-4C68-8E70-9BD9E1DB8CEC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AFD1891F-615F-40FB-A161-F8F0A7C871C1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0CD3-6F71-4A49-B67A-CCC8864D76DE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54781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545183"/>
        <a:ext cx="1229897" cy="751158"/>
      </dsp:txXfrm>
    </dsp:sp>
    <dsp:sp modelId="{F462288B-2EB2-4067-B73B-1F914914FF71}">
      <dsp:nvSpPr>
        <dsp:cNvPr id="0" name=""/>
        <dsp:cNvSpPr/>
      </dsp:nvSpPr>
      <dsp:spPr>
        <a:xfrm>
          <a:off x="160018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E8216-8555-4F2A-948B-14E958652647}">
      <dsp:nvSpPr>
        <dsp:cNvPr id="0" name=""/>
        <dsp:cNvSpPr/>
      </dsp:nvSpPr>
      <dsp:spPr>
        <a:xfrm>
          <a:off x="319597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542556"/>
        <a:ext cx="1229897" cy="751158"/>
      </dsp:txXfrm>
    </dsp:sp>
    <dsp:sp modelId="{C2186E4A-922F-47D2-BAF2-E3E352CC081D}">
      <dsp:nvSpPr>
        <dsp:cNvPr id="0" name=""/>
        <dsp:cNvSpPr/>
      </dsp:nvSpPr>
      <dsp:spPr>
        <a:xfrm>
          <a:off x="160018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D52FB-DD29-44AF-A562-F8AD1D59F89E}">
      <dsp:nvSpPr>
        <dsp:cNvPr id="0" name=""/>
        <dsp:cNvSpPr/>
      </dsp:nvSpPr>
      <dsp:spPr>
        <a:xfrm>
          <a:off x="319597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539929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54781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545183"/>
        <a:ext cx="1229897" cy="751158"/>
      </dsp:txXfrm>
    </dsp:sp>
    <dsp:sp modelId="{A0EC4035-CE13-4F33-AA67-BD760BDFD512}">
      <dsp:nvSpPr>
        <dsp:cNvPr id="0" name=""/>
        <dsp:cNvSpPr/>
      </dsp:nvSpPr>
      <dsp:spPr>
        <a:xfrm>
          <a:off x="2154764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ED950-05F1-4DFC-A1E1-180C85A27C9A}">
      <dsp:nvSpPr>
        <dsp:cNvPr id="0" name=""/>
        <dsp:cNvSpPr/>
      </dsp:nvSpPr>
      <dsp:spPr>
        <a:xfrm>
          <a:off x="2314344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pravilno prikaže časovno mero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542556"/>
        <a:ext cx="1229897" cy="751158"/>
      </dsp:txXfrm>
    </dsp:sp>
    <dsp:sp modelId="{D6CEEA7A-808A-496A-A95D-E3E350A663F8}">
      <dsp:nvSpPr>
        <dsp:cNvPr id="0" name=""/>
        <dsp:cNvSpPr/>
      </dsp:nvSpPr>
      <dsp:spPr>
        <a:xfrm>
          <a:off x="2154764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6CBFA-9571-41E2-A9B2-B458B15E5D9B}">
      <dsp:nvSpPr>
        <dsp:cNvPr id="0" name=""/>
        <dsp:cNvSpPr/>
      </dsp:nvSpPr>
      <dsp:spPr>
        <a:xfrm>
          <a:off x="2314344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539929"/>
        <a:ext cx="1229897" cy="7511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90BB0C18-A370-443A-BCB1-EB0DDC36EF8C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66F8-4EAE-451C-BB8F-090ED50BCB23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2778428F-101D-435E-B2D8-59DFF43F0714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43163-523C-44D9-9399-B48A97C62674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51D6A654-8B8A-4AE9-B28D-79542879A6ED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1B1A-346A-4F08-82B2-027CD9E6F718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Dostopnost splošni </a:t>
          </a: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skupnosti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807ABD12-3AA0-4D7D-9DEB-D6377FB97992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8529E-A3E7-4DD8-9C5C-0EBA38F77684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Primerno za analizo </a:t>
          </a:r>
          <a:r>
            <a:rPr lang="pl-PL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90BB0C18-A370-443A-BCB1-EB0DDC36EF8C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66F8-4EAE-451C-BB8F-090ED50BCB23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en-US" sz="11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ravilno</a:t>
          </a: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prikaže časovno mero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2778428F-101D-435E-B2D8-59DFF43F0714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43163-523C-44D9-9399-B48A97C62674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predstavitev razmerij med spremenljivkami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51D6A654-8B8A-4AE9-B28D-79542879A6ED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1B1A-346A-4F08-82B2-027CD9E6F718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Dostopno za širšo javnost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Odlično za primerjavo velikosti kategorij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BD4832F3-B63A-4011-8CE8-C43CB2A1C100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40104-C214-402C-80A0-425D42783DB9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pri prikazovanju odstotnih podatkov</a:t>
          </a:r>
          <a:endParaRPr lang="pl-PL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45188-2BE8-4342-B8D7-372B7096549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Radarska karta</a:t>
          </a:r>
        </a:p>
      </dsp:txBody>
      <dsp:txXfrm>
        <a:off x="34333" y="271702"/>
        <a:ext cx="2148183" cy="1041683"/>
      </dsp:txXfrm>
    </dsp:sp>
    <dsp:sp modelId="{2668D2F1-58E9-4777-A3BE-75616C802311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B7CF6-FB95-4ADC-80AF-CD2CD8E96C6A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Ocene funkcij</a:t>
          </a:r>
          <a:endParaRPr lang="pl-P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6933" y="1654827"/>
        <a:ext cx="1705583" cy="1041683"/>
      </dsp:txXfrm>
    </dsp:sp>
    <dsp:sp modelId="{9D137D90-62AA-40C5-B947-357E5688D22B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D5BE-361A-4D9B-86DF-5F56618A4E29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 </a:t>
          </a:r>
          <a:r>
            <a:rPr lang="pl-PL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kategorijo</a:t>
          </a:r>
          <a:endParaRPr lang="pl-P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6933" y="3037951"/>
        <a:ext cx="1705583" cy="1041683"/>
      </dsp:txXfrm>
    </dsp:sp>
    <dsp:sp modelId="{0D0AED5F-EC08-4FC2-AF6A-E95BFD758561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Histogram /Pareto</a:t>
          </a:r>
        </a:p>
      </dsp:txBody>
      <dsp:txXfrm>
        <a:off x="2800583" y="271702"/>
        <a:ext cx="2148183" cy="1041683"/>
      </dsp:txXfrm>
    </dsp:sp>
    <dsp:sp modelId="{1DD92CED-FB23-463C-9F2D-A702C103517C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B73-61CF-4F94-8486-C3FF1C62BD5E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Delež kategorije</a:t>
          </a:r>
          <a:endParaRPr lang="pl-P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3183" y="1654827"/>
        <a:ext cx="1705583" cy="1041683"/>
      </dsp:txXfrm>
    </dsp:sp>
    <dsp:sp modelId="{29143984-B0E2-45AC-AD2A-5A364407CA8A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B495F-DF63-456B-8097-0845442D10B3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Lestvica kategorije</a:t>
          </a:r>
          <a:endParaRPr lang="pl-P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3183" y="3037951"/>
        <a:ext cx="1705583" cy="1041683"/>
      </dsp:txXfrm>
    </dsp:sp>
    <dsp:sp modelId="{F3790CD4-C939-4F46-9710-E1A844E974EB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Zemljevid</a:t>
          </a:r>
        </a:p>
      </dsp:txBody>
      <dsp:txXfrm>
        <a:off x="5566832" y="271702"/>
        <a:ext cx="2148183" cy="1041683"/>
      </dsp:txXfrm>
    </dsp:sp>
    <dsp:sp modelId="{1BA2E27D-1DB5-4754-81BA-833B78B6E9A4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CC9D5-5F7F-481D-948E-67242726AEB1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Geolokacija</a:t>
          </a:r>
          <a:endParaRPr lang="pl-P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9432" y="1654827"/>
        <a:ext cx="1705583" cy="1041683"/>
      </dsp:txXfrm>
    </dsp:sp>
    <dsp:sp modelId="{F316625D-3C43-4CE6-9CBA-F46DCA0C5DFD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1F7-EBA8-4B39-9149-AAC4279481E3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</a:t>
          </a:r>
          <a:r>
            <a:rPr lang="pl-PL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skozi čas</a:t>
          </a:r>
          <a:endParaRPr lang="pl-P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9432" y="3037951"/>
        <a:ext cx="1705583" cy="1041683"/>
      </dsp:txXfrm>
    </dsp:sp>
    <dsp:sp modelId="{2E88A6D2-E9DC-4C40-A1B7-B89B58A16BCD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Combo Chart</a:t>
          </a:r>
        </a:p>
      </dsp:txBody>
      <dsp:txXfrm>
        <a:off x="8333082" y="271702"/>
        <a:ext cx="2148183" cy="1041683"/>
      </dsp:txXfrm>
    </dsp:sp>
    <dsp:sp modelId="{F04D31CA-BFF7-4E18-8185-EE66D485D186}">
      <dsp:nvSpPr>
        <dsp:cNvPr id="0" name=""/>
        <dsp:cNvSpPr/>
      </dsp:nvSpPr>
      <dsp:spPr>
        <a:xfrm>
          <a:off x="8521974" y="1345794"/>
          <a:ext cx="223225" cy="810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832"/>
              </a:lnTo>
              <a:lnTo>
                <a:pt x="223225" y="8108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ADACF-5831-4046-B805-52E946CF3DB3}">
      <dsp:nvSpPr>
        <dsp:cNvPr id="0" name=""/>
        <dsp:cNvSpPr/>
      </dsp:nvSpPr>
      <dsp:spPr>
        <a:xfrm>
          <a:off x="8745200" y="1603376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Podatki </a:t>
          </a:r>
          <a:r>
            <a:rPr lang="pl-PL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skozi čas</a:t>
          </a:r>
          <a:endParaRPr lang="pl-P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7608" y="1635784"/>
        <a:ext cx="1705583" cy="1041683"/>
      </dsp:txXfrm>
    </dsp:sp>
    <dsp:sp modelId="{C7F3C474-3431-4F6F-8921-8D96FF5AE0FE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1E861-E88E-44B2-A1B0-0104C3893C76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Večnamenskost</a:t>
          </a:r>
          <a:endParaRPr lang="pl-P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5682" y="3037951"/>
        <a:ext cx="1705583" cy="1041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37174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0431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7895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81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968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da je bil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DB8B49A-91DD-E2E0-C046-13FDB51AFF31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  <p:extLst>
      <p:ext uri="{BB962C8B-B14F-4D97-AF65-F5344CB8AC3E}">
        <p14:creationId xmlns:p14="http://schemas.microsoft.com/office/powerpoint/2010/main" val="302022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7.xml"/><Relationship Id="rId7" Type="http://schemas.openxmlformats.org/officeDocument/2006/relationships/chart" Target="../charts/chart4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8.xml"/><Relationship Id="rId7" Type="http://schemas.openxmlformats.org/officeDocument/2006/relationships/chart" Target="../charts/chart5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0.xml"/><Relationship Id="rId7" Type="http://schemas.openxmlformats.org/officeDocument/2006/relationships/chart" Target="../charts/chart6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11.xml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1.xml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diagramLayout" Target="../diagrams/layout12.xml"/><Relationship Id="rId7" Type="http://schemas.microsoft.com/office/2014/relationships/chartEx" Target="../charts/chartEx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3.xml"/><Relationship Id="rId7" Type="http://schemas.openxmlformats.org/officeDocument/2006/relationships/chart" Target="../charts/chart7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5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Napredna uporaba preglednic za analizo logističnih podatkov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vizualizacije podatkov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Predavanja</a:t>
            </a:r>
            <a:endParaRPr lang="pl-PL" sz="28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EE25876-F521-C3DB-0090-3780001EF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8544" y="5651342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8">
            <a:extLst>
              <a:ext uri="{FF2B5EF4-FFF2-40B4-BE49-F238E27FC236}">
                <a16:creationId xmlns:a16="http://schemas.microsoft.com/office/drawing/2014/main" id="{8F7EE76B-759E-1E1B-5D96-0F559E78E875}"/>
              </a:ext>
            </a:extLst>
          </p:cNvPr>
          <p:cNvSpPr txBox="1"/>
          <p:nvPr/>
        </p:nvSpPr>
        <p:spPr>
          <a:xfrm>
            <a:off x="5972404" y="5748602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buNone/>
            </a:pPr>
            <a:r>
              <a:rPr lang="sl-SI" sz="10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Sofinancirano s strani Evropske unije</a:t>
            </a:r>
          </a:p>
          <a:p>
            <a:pPr algn="l" fontAlgn="base">
              <a:buNone/>
            </a:pPr>
            <a:r>
              <a:rPr lang="sl-SI" sz="10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699E2DFD-3667-9C0D-2526-9D252F0FC792}"/>
              </a:ext>
            </a:extLst>
          </p:cNvPr>
          <p:cNvGrpSpPr/>
          <p:nvPr/>
        </p:nvGrpSpPr>
        <p:grpSpPr>
          <a:xfrm>
            <a:off x="-170560" y="5378273"/>
            <a:ext cx="6096000" cy="1422929"/>
            <a:chOff x="-170560" y="5378273"/>
            <a:chExt cx="6096000" cy="1422929"/>
          </a:xfrm>
        </p:grpSpPr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78752127-4850-B38D-5F42-404A4C8A30F1}"/>
                </a:ext>
              </a:extLst>
            </p:cNvPr>
            <p:cNvSpPr txBox="1"/>
            <p:nvPr/>
          </p:nvSpPr>
          <p:spPr>
            <a:xfrm>
              <a:off x="411916" y="5378273"/>
              <a:ext cx="499703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BAS4SC</a:t>
              </a:r>
            </a:p>
            <a:p>
              <a:pPr algn="ctr"/>
              <a:r>
                <a:rPr lang="en-GB" sz="1800" b="1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Business Analytics Skills </a:t>
              </a:r>
              <a:b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 the Future-proof Supply Chains 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7D2A8C84-6E43-DD19-0B8A-3D8EC9F60A9A}"/>
                </a:ext>
              </a:extLst>
            </p:cNvPr>
            <p:cNvSpPr txBox="1"/>
            <p:nvPr/>
          </p:nvSpPr>
          <p:spPr>
            <a:xfrm>
              <a:off x="-170560" y="6462648"/>
              <a:ext cx="609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algn="ctr">
                <a:defRPr sz="2800" b="1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pl-PL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Project </a:t>
              </a:r>
              <a:r>
                <a:rPr lang="en-GB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number</a:t>
              </a:r>
              <a:r>
                <a:rPr lang="pl-PL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2022-1-PL01-KA220-HED-000088856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Zložen stolpčni </a:t>
            </a:r>
            <a:r>
              <a:rPr lang="pl-PL" dirty="0"/>
              <a:t>diagram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54" y="6448532"/>
            <a:ext cx="4580467" cy="334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E076AA29-377C-4F4D-949D-066C9BD5A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354762"/>
              </p:ext>
            </p:extLst>
          </p:nvPr>
        </p:nvGraphicFramePr>
        <p:xfrm>
          <a:off x="1295400" y="1481668"/>
          <a:ext cx="7093592" cy="466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8DF6B40-4144-CF59-BD76-A6E56CA3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11403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12FD8806-7742-A331-3B18-313469A18881}"/>
              </a:ext>
            </a:extLst>
          </p:cNvPr>
          <p:cNvSpPr txBox="1"/>
          <p:nvPr/>
        </p:nvSpPr>
        <p:spPr>
          <a:xfrm>
            <a:off x="1409936" y="6120903"/>
            <a:ext cx="501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storiti v programu MS Excel: Vstavi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Graf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zloženih stolpcev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C13F145-2435-8601-B426-01B95F0C0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51A7D31-A720-732A-5505-815BA36698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DCD5DE5-C355-0A81-32CD-FCBE581FA9C7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28EB46F-B008-E547-1FF4-ADCCBA8A1000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Krožni diagram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21" y="6482621"/>
            <a:ext cx="4580467" cy="29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7F9F3C5-0F01-584E-47B4-EB9A05D87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358508"/>
              </p:ext>
            </p:extLst>
          </p:nvPr>
        </p:nvGraphicFramePr>
        <p:xfrm>
          <a:off x="1608665" y="1300163"/>
          <a:ext cx="7449609" cy="467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1A6B40-4257-F0B1-432E-42358ADEC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96940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9B37A106-31E4-B0B9-CB53-0081C1FC2FCA}"/>
              </a:ext>
            </a:extLst>
          </p:cNvPr>
          <p:cNvSpPr txBox="1"/>
          <p:nvPr/>
        </p:nvSpPr>
        <p:spPr>
          <a:xfrm>
            <a:off x="973430" y="5882075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storiti v programu MS Excel: Vstavi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Diagram krožnikov (2D):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Vstavi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Diagram krožnikov (2D)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CAE1174-6B04-A4BF-BB48-9044E21CA9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AA27545-CEBC-90C8-4CA3-D656C6EBD8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E6E67A4-D674-41D4-5D05-0C71EE7A0A96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5CCCC9A0-A85A-4E1E-2711-60119FCA8847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2477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Črtni graf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03" y="6492874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4410BB-30C3-5C89-BD6B-B1ABC73B8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177581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EA582117-80C3-4533-3DD2-03934FD3FCC3}"/>
              </a:ext>
            </a:extLst>
          </p:cNvPr>
          <p:cNvSpPr txBox="1"/>
          <p:nvPr/>
        </p:nvSpPr>
        <p:spPr>
          <a:xfrm>
            <a:off x="863228" y="565622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storiti v programu MS Excel: Vstavi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Črtni graf-&gt; + -&gt; Črta trenda-&gt; možnosti pogleda -&gt;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prikaži enačbo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grafu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36614921-A55C-48AA-8741-18E792EFB6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573709"/>
              </p:ext>
            </p:extLst>
          </p:nvPr>
        </p:nvGraphicFramePr>
        <p:xfrm>
          <a:off x="337486" y="1553593"/>
          <a:ext cx="7817246" cy="404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1028E27E-F6CC-FB58-7CE3-6B80EB52A3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DCCC21D-63B8-9652-2B9A-BC8B7A4AF0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ECFEDB8-84C6-D75D-5755-CED8C4F3C931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ED82934-8D29-8D7F-19C7-8578906B3852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7605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Graf zalog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53" y="6492874"/>
            <a:ext cx="4580467" cy="284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513CF97-C540-F8FA-485F-68A49A919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361356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8F97867A-97EC-9CB7-1BBD-7B8952001F20}"/>
              </a:ext>
            </a:extLst>
          </p:cNvPr>
          <p:cNvSpPr txBox="1"/>
          <p:nvPr/>
        </p:nvSpPr>
        <p:spPr>
          <a:xfrm>
            <a:off x="995695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storiti v programu MS Excel: Vstavi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priporočeni grafi -&gt; vsi grafi -&gt; graf zalog</a:t>
            </a: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41932962-6D02-436E-868A-02022489E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58592"/>
              </p:ext>
            </p:extLst>
          </p:nvPr>
        </p:nvGraphicFramePr>
        <p:xfrm>
          <a:off x="741609" y="1566551"/>
          <a:ext cx="7208668" cy="4195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11CC6C22-7CEB-0B02-BB77-9E023619AC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558A91E-226F-63E2-6092-92DCFE8AE4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2486A3A-8F3B-135C-B8CE-B99A8174F9C1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28AF002-CFF4-ACB9-5868-EE87468EABED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6105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Grafi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89CD86DD-961B-9521-B0F5-A59CCF69D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5464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9176" y="6492874"/>
            <a:ext cx="4580467" cy="332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50A5869-D895-46EB-B9B0-8117E0CDB0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1DEA5CB-0F20-8288-BDED-537AD857E95B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3">
            <a:extLst>
              <a:ext uri="{FF2B5EF4-FFF2-40B4-BE49-F238E27FC236}">
                <a16:creationId xmlns:a16="http://schemas.microsoft.com/office/drawing/2014/main" id="{3E4687FA-FA7E-17A4-C2F2-37C16B24DAEC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65170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Polarni graf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74" y="6489839"/>
            <a:ext cx="4580467" cy="291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552EED-B145-E22F-D78B-EDE55DBAE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50938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44673B6-726E-F959-27C5-B3B3C2F91A34}"/>
              </a:ext>
            </a:extLst>
          </p:cNvPr>
          <p:cNvSpPr txBox="1"/>
          <p:nvPr/>
        </p:nvSpPr>
        <p:spPr>
          <a:xfrm>
            <a:off x="898042" y="5825199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storiti v programu MS Excel: Vstavi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priporočeni grafi -&gt; vsi grafi&gt; Polarni graf</a:t>
            </a:r>
          </a:p>
        </p:txBody>
      </p:sp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B9FBA4D9-6D10-4582-969A-1EB748D763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09715"/>
              </p:ext>
            </p:extLst>
          </p:nvPr>
        </p:nvGraphicFramePr>
        <p:xfrm>
          <a:off x="648274" y="1216242"/>
          <a:ext cx="7661225" cy="459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2308487D-855C-CA5E-AB00-2182438BE1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0FA08E8-B716-667A-CB94-76D55AEB2E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02332AA-A107-F638-C8C2-DF024F3F9BDE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41E3B2A-EAC3-A71D-68B8-B5D7CD98DAA9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939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Histogram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21" y="6418716"/>
            <a:ext cx="4580467" cy="317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Wykres 2">
                <a:extLst>
                  <a:ext uri="{FF2B5EF4-FFF2-40B4-BE49-F238E27FC236}">
                    <a16:creationId xmlns:a16="http://schemas.microsoft.com/office/drawing/2014/main" id="{1F4A652C-FD8B-7B80-D5B6-4B2AE64C307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90960655"/>
                  </p:ext>
                </p:extLst>
              </p:nvPr>
            </p:nvGraphicFramePr>
            <p:xfrm>
              <a:off x="1608666" y="1714500"/>
              <a:ext cx="6612546" cy="4114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 xmlns:a16="http://schemas.microsoft.com/office/drawing/2014/main" xmlns:p14="http://schemas.microsoft.com/office/powerpoint/2010/main" xmlns:cx="http://schemas.microsoft.com/office/drawing/2014/chartex" xmlns:dgm="http://schemas.openxmlformats.org/drawingml/2006/diagram" xmlns:a14="http://schemas.microsoft.com/office/drawing/2010/main">
          <p:pic>
            <p:nvPicPr>
              <p:cNvPr id="3" name="Wykres 2">
                <a:extLst>
                  <a:ext uri="{FF2B5EF4-FFF2-40B4-BE49-F238E27FC236}">
                    <a16:creationId xmlns:a16="http://schemas.microsoft.com/office/drawing/2014/main" id="{1F4A652C-FD8B-7B80-D5B6-4B2AE64C30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8666" y="1714500"/>
                <a:ext cx="6612546" cy="4114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4569DDE-17D8-CE5F-CB1A-AA02DC4C8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469785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E6742182-8F63-8C6C-F9D4-8F4CA57CFC4A}"/>
              </a:ext>
            </a:extLst>
          </p:cNvPr>
          <p:cNvSpPr txBox="1"/>
          <p:nvPr/>
        </p:nvSpPr>
        <p:spPr>
          <a:xfrm>
            <a:off x="906921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storiti v programu MS Excel: Vstavi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priporočeni grafi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vsi grafi-&gt;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DFA3A47-C0C0-A557-9604-D03970B419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9FAD0A8-934C-2D4B-29B0-8E89D51CD6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F1BD732-2162-F8AE-B4B2-AE2F810F1A5E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8FAD10C-7E32-487B-96B7-F9298DF27E1A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4840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Paretov graf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56072"/>
            <a:ext cx="1944280" cy="324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D2DB569-945E-6292-5AA5-5A25AB923B4F}"/>
              </a:ext>
            </a:extLst>
          </p:cNvPr>
          <p:cNvSpPr txBox="1"/>
          <p:nvPr/>
        </p:nvSpPr>
        <p:spPr>
          <a:xfrm>
            <a:off x="972141" y="6196267"/>
            <a:ext cx="5256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storiti v programu MS Excel: Vstavi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priporočeni grafi -&gt; vsi diagrami-&gt; Histogram -&gt; Pareto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Wykres 6">
                <a:extLst>
                  <a:ext uri="{FF2B5EF4-FFF2-40B4-BE49-F238E27FC236}">
                    <a16:creationId xmlns:a16="http://schemas.microsoft.com/office/drawing/2014/main" id="{A475DE16-CB3B-4CB9-93DC-88C27D711AD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23477155"/>
                  </p:ext>
                </p:extLst>
              </p:nvPr>
            </p:nvGraphicFramePr>
            <p:xfrm>
              <a:off x="1486288" y="1239457"/>
              <a:ext cx="9219423" cy="485950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 xmlns:a16="http://schemas.microsoft.com/office/drawing/2014/main" xmlns:p14="http://schemas.microsoft.com/office/powerpoint/2010/main" xmlns:cx="http://schemas.microsoft.com/office/drawing/2014/chartex" xmlns:a14="http://schemas.microsoft.com/office/drawing/2010/main">
          <p:pic>
            <p:nvPicPr>
              <p:cNvPr id="7" name="Wykres 6">
                <a:extLst>
                  <a:ext uri="{FF2B5EF4-FFF2-40B4-BE49-F238E27FC236}">
                    <a16:creationId xmlns:a16="http://schemas.microsoft.com/office/drawing/2014/main" id="{A475DE16-CB3B-4CB9-93DC-88C27D711A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6288" y="1239457"/>
                <a:ext cx="9219423" cy="4859502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Obraz 2">
            <a:extLst>
              <a:ext uri="{FF2B5EF4-FFF2-40B4-BE49-F238E27FC236}">
                <a16:creationId xmlns:a16="http://schemas.microsoft.com/office/drawing/2014/main" id="{0234BDBF-BB60-C5D3-493B-B22F88D65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" y="5918835"/>
            <a:ext cx="939165" cy="939165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D1D9623-606F-E5E6-1653-CB6855375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DB58F9D-D044-8C43-B638-F7E4792DE874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B3B9D48-9F77-5ACC-22E2-E238DF34F82D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74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Zemljevid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33118A-10ED-3EFB-60D7-B99AE0CB0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240007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B382A5A-615C-E9E7-C8EE-8531F1D11E62}"/>
              </a:ext>
            </a:extLst>
          </p:cNvPr>
          <p:cNvSpPr txBox="1">
            <a:spLocks/>
          </p:cNvSpPr>
          <p:nvPr/>
        </p:nvSpPr>
        <p:spPr>
          <a:xfrm>
            <a:off x="729297" y="6492874"/>
            <a:ext cx="4580467" cy="27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0B26B82-3E82-46DE-DAEE-4BC1B8EA48C1}"/>
              </a:ext>
            </a:extLst>
          </p:cNvPr>
          <p:cNvSpPr/>
          <p:nvPr/>
        </p:nvSpPr>
        <p:spPr>
          <a:xfrm>
            <a:off x="6481232" y="5184559"/>
            <a:ext cx="1197952" cy="322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AE0D693-B604-52DC-B304-C1583BEEA15E}"/>
              </a:ext>
            </a:extLst>
          </p:cNvPr>
          <p:cNvSpPr txBox="1"/>
          <p:nvPr/>
        </p:nvSpPr>
        <p:spPr>
          <a:xfrm>
            <a:off x="942316" y="5762296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storiti v programu MS Excel: Vstavi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priporočeni grafi -&gt; vsi grafi &gt; Zemljevid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Wykres 7">
                <a:extLst>
                  <a:ext uri="{FF2B5EF4-FFF2-40B4-BE49-F238E27FC236}">
                    <a16:creationId xmlns:a16="http://schemas.microsoft.com/office/drawing/2014/main" id="{F8B1AEDD-4FD0-4C2A-A0EC-E2587394475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68284974"/>
                  </p:ext>
                </p:extLst>
              </p:nvPr>
            </p:nvGraphicFramePr>
            <p:xfrm>
              <a:off x="772004" y="1546000"/>
              <a:ext cx="7208667" cy="396142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 xmlns:a16="http://schemas.microsoft.com/office/drawing/2014/main" xmlns:p14="http://schemas.microsoft.com/office/powerpoint/2010/main" xmlns:dgm="http://schemas.openxmlformats.org/drawingml/2006/diagram" xmlns:cx="http://schemas.microsoft.com/office/drawing/2014/chartex" xmlns:a14="http://schemas.microsoft.com/office/drawing/2010/main">
          <p:pic>
            <p:nvPicPr>
              <p:cNvPr id="8" name="Wykres 7">
                <a:extLst>
                  <a:ext uri="{FF2B5EF4-FFF2-40B4-BE49-F238E27FC236}">
                    <a16:creationId xmlns:a16="http://schemas.microsoft.com/office/drawing/2014/main" id="{F8B1AEDD-4FD0-4C2A-A0EC-E258739447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2004" y="1546000"/>
                <a:ext cx="7208667" cy="3961421"/>
              </a:xfrm>
              <a:prstGeom prst="rect">
                <a:avLst/>
              </a:prstGeom>
            </p:spPr>
          </p:pic>
        </mc:Fallback>
      </mc:AlternateContent>
      <p:sp>
        <p:nvSpPr>
          <p:cNvPr id="9" name="Prostokąt 8">
            <a:extLst>
              <a:ext uri="{FF2B5EF4-FFF2-40B4-BE49-F238E27FC236}">
                <a16:creationId xmlns:a16="http://schemas.microsoft.com/office/drawing/2014/main" id="{FF2340B2-E48E-2C8F-C50F-67FE2335AA04}"/>
              </a:ext>
            </a:extLst>
          </p:cNvPr>
          <p:cNvSpPr/>
          <p:nvPr/>
        </p:nvSpPr>
        <p:spPr>
          <a:xfrm>
            <a:off x="6356412" y="5069150"/>
            <a:ext cx="1197952" cy="502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36535F5-34A7-48D7-383A-77E2B798B7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0F2060E-0415-25B6-3123-9C2782FAE3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87FEFFB-3DB6-826C-49F1-73C7B26D3C77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E4CF390D-2562-1E1D-83D3-BBFFAE5151A4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2943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Combo Chart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280" y="6569385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CD0437B-55A6-95E4-6A86-46F200255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651842"/>
              </p:ext>
            </p:extLst>
          </p:nvPr>
        </p:nvGraphicFramePr>
        <p:xfrm>
          <a:off x="8388992" y="365127"/>
          <a:ext cx="3591420" cy="576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2C94791C-E11B-FC8F-8A88-B86C72E88ED5}"/>
              </a:ext>
            </a:extLst>
          </p:cNvPr>
          <p:cNvSpPr txBox="1"/>
          <p:nvPr/>
        </p:nvSpPr>
        <p:spPr>
          <a:xfrm>
            <a:off x="800797" y="5785744"/>
            <a:ext cx="529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storiti v programu MS Excel: Vstavi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priporočeni grafi -&gt; vsi grafi&gt; Histogram -&gt; Kombinirani graf&gt;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izberite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vrsto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grafa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izberite sekundarno os.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37B73AE7-7903-46D0-9BA3-E4B701053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603481"/>
              </p:ext>
            </p:extLst>
          </p:nvPr>
        </p:nvGraphicFramePr>
        <p:xfrm>
          <a:off x="523783" y="1750844"/>
          <a:ext cx="7865209" cy="390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DCDC1D7D-E779-CFCF-13BB-E984392C33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C450A25-F844-3B63-D870-EC52442877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D5EE71D-23A1-E3FD-288B-E128EE92F5BB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3FA4E2D-47CC-3248-E8C3-AE6967000EC6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6819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Potrebe po uporabi vizualizacije podatkov in njene prednosti;</a:t>
            </a:r>
          </a:p>
          <a:p>
            <a:r>
              <a:rPr lang="pl-PL" sz="2000" dirty="0"/>
              <a:t>Vrste vizualizacije podatkov - kdaj in katere vizualizacije uporabiti;</a:t>
            </a:r>
          </a:p>
          <a:p>
            <a:r>
              <a:rPr lang="pl-PL" sz="2000" dirty="0"/>
              <a:t>Primerjava grafikonov glede na njihove lastnosti;</a:t>
            </a:r>
          </a:p>
          <a:p>
            <a:r>
              <a:rPr lang="pl-PL" sz="2000" dirty="0"/>
              <a:t>Opis nadzornih plošč (dashboardov);</a:t>
            </a:r>
          </a:p>
          <a:p>
            <a:r>
              <a:rPr lang="pl-PL" sz="2000" dirty="0"/>
              <a:t>Opis koncepta sestavljanja nadzornih plošč.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8DAE3ED-8E2B-F46F-D94D-2BB1D5593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B9F3B4E-E7EB-70C4-B27E-5A6FEAD55BA0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Nadzorna plošča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powerbi.microsoft.com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B706D3E-6E95-D930-D58C-9A065C2EFB36}"/>
              </a:ext>
            </a:extLst>
          </p:cNvPr>
          <p:cNvSpPr txBox="1"/>
          <p:nvPr/>
        </p:nvSpPr>
        <p:spPr>
          <a:xfrm>
            <a:off x="1402671" y="2076748"/>
            <a:ext cx="100140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Nadzorne plošče 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zbirka </a:t>
            </a:r>
            <a:r>
              <a:rPr lang="en-US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številnih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grafov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zemljevidov in tabel, ki omogočajo </a:t>
            </a:r>
            <a:r>
              <a:rPr lang="pl-PL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spremljanje 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pl-PL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analiziranje 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podatkov, ključnih kazalnikov uspešnosti ter operativnih in finančnih rezultatov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Nadzorne plošče lahko prikazujejo rezultate v realnem času ter so lahko popolnoma prilagodljive in kaskadne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Interaktivnost nadzornih plošč omogoča poglobljeno </a:t>
            </a:r>
            <a:r>
              <a:rPr lang="pl-PL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analizo 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prehod od splošnega k specifičnemu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 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nadzornih plošč je podpora poslovnemu upravljanju, kar pomeni, da morajo podatki zagotavljati informacije, potrebne za sprejemanje poslovnih odločitev. </a:t>
            </a: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D990D4A-84F7-4792-85D5-F7D45B23A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AE0068C-1CC4-13E9-3062-403871D2D4E9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11B2D68-0E95-E9E3-14D0-A88E6A0880A3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83226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Nadzorna plošča</a:t>
            </a: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53AC9012-62BA-39C1-3AAF-4653A69EC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578456"/>
              </p:ext>
            </p:extLst>
          </p:nvPr>
        </p:nvGraphicFramePr>
        <p:xfrm>
          <a:off x="838200" y="516660"/>
          <a:ext cx="11155532" cy="566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powerbi.microsoft.com, 2023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7D522F3-668E-2C33-97DE-F3EDD65604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356CC72-7B5B-38D3-9EDF-02EDD95A5307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1FC5607-4D97-14E4-128C-AAD96BD26368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Nadzorna plošča - korak za korakom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https://www.tableau.com 2023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F37407-EF4E-F64F-BD60-EC30E7F1A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201109"/>
              </p:ext>
            </p:extLst>
          </p:nvPr>
        </p:nvGraphicFramePr>
        <p:xfrm>
          <a:off x="967665" y="1768424"/>
          <a:ext cx="10537795" cy="3833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77BC4486-0FB9-CBAF-4897-82031C37AA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429C54A-2F4E-C8E6-0EBB-B4117AFD3222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147C9F3-13DD-2CF4-34DB-AE07FFB7606C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409459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Nadzorna plošča </a:t>
            </a:r>
            <a:r>
              <a:rPr lang="pl-PL" dirty="0" err="1"/>
              <a:t>- aplikacija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https://www.tableau.com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22ABA01-010A-4826-B78F-329463BD3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042843"/>
              </p:ext>
            </p:extLst>
          </p:nvPr>
        </p:nvGraphicFramePr>
        <p:xfrm>
          <a:off x="4153029" y="800033"/>
          <a:ext cx="8185210" cy="530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6B706D3E-6E95-D930-D58C-9A065C2EFB36}"/>
              </a:ext>
            </a:extLst>
          </p:cNvPr>
          <p:cNvSpPr txBox="1"/>
          <p:nvPr/>
        </p:nvSpPr>
        <p:spPr>
          <a:xfrm>
            <a:off x="366945" y="2076748"/>
            <a:ext cx="39831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Praktično ni področja, na katerem nadzornih plošč ne bi bilo mogoče uporabiti za izboljšanje procesov in sprejemanje pravilnih poslovnih odločitev</a:t>
            </a:r>
            <a:r>
              <a:rPr lang="pl-PL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Vizualizacija podatkov z nadzornimi ploščami povečuje ozaveščenost zaposlenih o delovanju v praktično vseh možnih procesih.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628762C-A9A0-C7BF-062C-88B19A5015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ADF717A-17AD-B19E-F608-B812F2E3B65E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FD8C2FE-2707-7405-B5E0-F68C2F971766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244001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Nadzorna plošča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slideteam.net, 2023</a:t>
            </a:r>
          </a:p>
        </p:txBody>
      </p:sp>
      <p:pic>
        <p:nvPicPr>
          <p:cNvPr id="2" name="Obraz 1" descr="Project Management Dashboard Template">
            <a:extLst>
              <a:ext uri="{FF2B5EF4-FFF2-40B4-BE49-F238E27FC236}">
                <a16:creationId xmlns:a16="http://schemas.microsoft.com/office/drawing/2014/main" id="{CA1052FD-2496-0888-71E6-CABB3DB6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5232"/>
            <a:ext cx="5760720" cy="323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Sales performance dashboard sales comparison sales by product category Slide01">
            <a:extLst>
              <a:ext uri="{FF2B5EF4-FFF2-40B4-BE49-F238E27FC236}">
                <a16:creationId xmlns:a16="http://schemas.microsoft.com/office/drawing/2014/main" id="{4E0C2BCB-F411-2CB1-2497-1FE0C2EA6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3" y="2622425"/>
            <a:ext cx="5484979" cy="3087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C34AC6A-0358-CE85-A00C-9AFFA1D06ED1}"/>
              </a:ext>
            </a:extLst>
          </p:cNvPr>
          <p:cNvSpPr txBox="1">
            <a:spLocks/>
          </p:cNvSpPr>
          <p:nvPr/>
        </p:nvSpPr>
        <p:spPr>
          <a:xfrm>
            <a:off x="6096000" y="475580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slideteam.net, 2023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C7A3C71-8C8F-EC66-3CBF-748ACC7F5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DC2D7EF-6908-06BD-73AB-7735BE362064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DD4CBF3-3B75-BFEA-75FF-C5C07C8B1A82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2514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Povzetek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50" y="2371196"/>
            <a:ext cx="10947400" cy="27580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l-SI" sz="2000" dirty="0">
                <a:solidFill>
                  <a:srgbClr val="4472C4"/>
                </a:solidFill>
              </a:rPr>
              <a:t>V</a:t>
            </a:r>
            <a:r>
              <a:rPr lang="en-US" sz="2000" dirty="0" err="1">
                <a:solidFill>
                  <a:srgbClr val="4472C4"/>
                </a:solidFill>
              </a:rPr>
              <a:t>izualizacija</a:t>
            </a:r>
            <a:r>
              <a:rPr lang="en-US" sz="2000" dirty="0">
                <a:solidFill>
                  <a:srgbClr val="4472C4"/>
                </a:solidFill>
              </a:rPr>
              <a:t> </a:t>
            </a:r>
            <a:r>
              <a:rPr lang="en-US" sz="2000" dirty="0" err="1">
                <a:solidFill>
                  <a:srgbClr val="4472C4"/>
                </a:solidFill>
              </a:rPr>
              <a:t>podatkov</a:t>
            </a:r>
            <a:r>
              <a:rPr lang="en-US" sz="2000" dirty="0">
                <a:solidFill>
                  <a:srgbClr val="4472C4"/>
                </a:solidFill>
              </a:rPr>
              <a:t> </a:t>
            </a:r>
            <a:r>
              <a:rPr lang="en-US" sz="2000" dirty="0"/>
              <a:t>je znanje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V</a:t>
            </a:r>
            <a:r>
              <a:rPr lang="en-US" sz="2000" dirty="0" err="1"/>
              <a:t>izualizacija</a:t>
            </a:r>
            <a:r>
              <a:rPr lang="en-US" sz="2000" dirty="0"/>
              <a:t> </a:t>
            </a:r>
            <a:r>
              <a:rPr lang="en-US" sz="2000" dirty="0" err="1"/>
              <a:t>podatkov</a:t>
            </a:r>
            <a:r>
              <a:rPr lang="en-US" sz="2000" dirty="0"/>
              <a:t> in nadzorne plošče krepijo vodstveno ozaveščenost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>
                <a:solidFill>
                  <a:srgbClr val="4472C4"/>
                </a:solidFill>
              </a:rPr>
              <a:t>A</a:t>
            </a:r>
            <a:r>
              <a:rPr lang="en-US" sz="2000" dirty="0" err="1">
                <a:solidFill>
                  <a:srgbClr val="4472C4"/>
                </a:solidFill>
              </a:rPr>
              <a:t>naliza</a:t>
            </a:r>
            <a:r>
              <a:rPr lang="en-US" sz="2000" dirty="0">
                <a:solidFill>
                  <a:srgbClr val="4472C4"/>
                </a:solidFill>
              </a:rPr>
              <a:t> </a:t>
            </a:r>
            <a:r>
              <a:rPr lang="en-US" sz="2000" dirty="0" err="1">
                <a:solidFill>
                  <a:srgbClr val="4472C4"/>
                </a:solidFill>
              </a:rPr>
              <a:t>podatkov</a:t>
            </a:r>
            <a:r>
              <a:rPr lang="en-US" sz="2000" dirty="0">
                <a:solidFill>
                  <a:srgbClr val="4472C4"/>
                </a:solidFill>
              </a:rPr>
              <a:t> </a:t>
            </a:r>
            <a:r>
              <a:rPr lang="en-US" sz="2000" dirty="0"/>
              <a:t>podpira poslovno odločanje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O</a:t>
            </a:r>
            <a:r>
              <a:rPr lang="en-US" sz="2000" dirty="0" err="1"/>
              <a:t>bstaja</a:t>
            </a:r>
            <a:r>
              <a:rPr lang="en-US" sz="2000" dirty="0"/>
              <a:t> veliko oblik grafov, zato morate vedeti, katere uporabiti za katere podatke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Z</a:t>
            </a:r>
            <a:r>
              <a:rPr lang="en-US" sz="2000" dirty="0"/>
              <a:t> analizami lahko ustvarite konkurenčno prednost</a:t>
            </a:r>
            <a:r>
              <a:rPr lang="pl-PL" sz="2000" dirty="0"/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3F4EC8C-9AD7-5907-9E30-C63B9A8C0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9844BDF-7A17-0E1F-7959-FC65FF98A54D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98B9C87-C5E9-CF72-0578-7ABAC92B34DD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1959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Katarzyna Grzybowska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Katarzyna Ragin-Skorecka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Katarzyna Siemieniak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Piotr Cyplik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Jędrzej Jankowski-Guzy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Adrianna Toboła-Walaszczyk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71144C4-5BAD-C12F-C752-5C57C271D56A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4C1D2CC-7927-7B07-F2C4-D6A25107F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829" y="6175012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9C834BD3-AFA8-EB2C-99CF-E8B8DECEF3DF}"/>
              </a:ext>
            </a:extLst>
          </p:cNvPr>
          <p:cNvSpPr txBox="1">
            <a:spLocks/>
          </p:cNvSpPr>
          <p:nvPr/>
        </p:nvSpPr>
        <p:spPr>
          <a:xfrm>
            <a:off x="1676400" y="12747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Hvala za vašo pozornost</a:t>
            </a:r>
            <a:endParaRPr lang="pl-PL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FD2B41F-7EAF-68FB-2F54-9DD5B7511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E0507D6-ADF1-5356-E2A8-E1BC0A07BEC1}"/>
              </a:ext>
            </a:extLst>
          </p:cNvPr>
          <p:cNvSpPr txBox="1"/>
          <p:nvPr/>
        </p:nvSpPr>
        <p:spPr>
          <a:xfrm>
            <a:off x="6421328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58EF057-625D-F97D-FD90-0E47836D6678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Vizualizacija podatkov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45581" y="5956106"/>
            <a:ext cx="10515600" cy="65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Graudina &amp; Grundspenkis (2005)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 err="1">
                <a:solidFill>
                  <a:srgbClr val="7F7F7F"/>
                </a:solidFill>
              </a:rPr>
              <a:t>Hansoti </a:t>
            </a:r>
            <a:r>
              <a:rPr lang="pl-PL" sz="1200" dirty="0">
                <a:solidFill>
                  <a:srgbClr val="7F7F7F"/>
                </a:solidFill>
              </a:rPr>
              <a:t>(2010)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8E7A572-E24C-847D-D1A7-6FD1219E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668" y="1751349"/>
            <a:ext cx="10515600" cy="3935076"/>
          </a:xfrm>
        </p:spPr>
        <p:txBody>
          <a:bodyPr>
            <a:normAutofit/>
          </a:bodyPr>
          <a:lstStyle/>
          <a:p>
            <a:pPr algn="just"/>
            <a:r>
              <a:rPr lang="pl-PL" sz="2200" dirty="0">
                <a:solidFill>
                  <a:srgbClr val="1065AB"/>
                </a:solidFill>
              </a:rPr>
              <a:t>Grafi in nadzorne plošče </a:t>
            </a:r>
            <a:r>
              <a:rPr lang="pl-PL" sz="2200" dirty="0"/>
              <a:t>so pregledni in učinkovito pripomorejo k razumevanju podatkov;</a:t>
            </a:r>
          </a:p>
          <a:p>
            <a:pPr algn="just"/>
            <a:r>
              <a:rPr lang="pl-PL" sz="2200" dirty="0">
                <a:solidFill>
                  <a:srgbClr val="1065AB"/>
                </a:solidFill>
              </a:rPr>
              <a:t>Metode vizualizacije </a:t>
            </a:r>
            <a:r>
              <a:rPr lang="pl-PL" sz="2200" dirty="0"/>
              <a:t>pomagajo analizirati podatke ter jih preoblikovati v informacije in znanje o poslovanju;</a:t>
            </a:r>
          </a:p>
          <a:p>
            <a:pPr algn="just"/>
            <a:r>
              <a:rPr lang="pl-PL" sz="2200" dirty="0"/>
              <a:t>Vse vrste vizualizacij podatkov omogočajo boljše razumevanje;</a:t>
            </a:r>
          </a:p>
          <a:p>
            <a:pPr algn="just"/>
            <a:r>
              <a:rPr lang="pl-PL" sz="2200" dirty="0"/>
              <a:t>Vizualizacije omogočajo osredotočanje na najpomembnejše vidike, odstopanja in trende;</a:t>
            </a:r>
          </a:p>
          <a:p>
            <a:pPr algn="just"/>
            <a:r>
              <a:rPr lang="pl-PL" sz="2200" dirty="0"/>
              <a:t>Prikazovanje podatkov v grafih, na zemljevidih in nadzornih ploščah podatkov pretvori v informacije, kar lahko pripomore k približevanju znanju, potrebnemu za sprejemanje poslovnih odločitev.</a:t>
            </a:r>
            <a:endParaRPr lang="pl-PL" sz="2200" dirty="0">
              <a:effectLst/>
            </a:endParaRPr>
          </a:p>
          <a:p>
            <a:pPr algn="just"/>
            <a:endParaRPr lang="pl-PL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2540C91-3C28-51DA-39B3-CC09419D0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544DFC5-89C3-E8A6-D2C6-A2B0BD9C2452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1016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Vizualizacija podatkov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05077" y="6380692"/>
            <a:ext cx="4580467" cy="33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605AFF3-901E-289E-AB2E-72AF2C5EA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3178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9E27EEFE-3E69-DBED-9FC4-7771C7F8A2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5C8D0AA-8780-E098-88E4-D43E871AE18C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79965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Vizualizacija podatkov - orodja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Tezel, Koskela, Tzortzopoulos (2009). </a:t>
            </a:r>
            <a:r>
              <a:rPr lang="pl-PL" sz="1200" dirty="0" err="1">
                <a:solidFill>
                  <a:srgbClr val="7F7F7F"/>
                </a:solidFill>
              </a:rPr>
              <a:t>Funkcije vizualnega </a:t>
            </a:r>
            <a:r>
              <a:rPr lang="pl-PL" sz="1200" dirty="0">
                <a:solidFill>
                  <a:srgbClr val="7F7F7F"/>
                </a:solidFill>
              </a:rPr>
              <a:t>upravljanja. 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605AFF3-901E-289E-AB2E-72AF2C5EA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919076"/>
              </p:ext>
            </p:extLst>
          </p:nvPr>
        </p:nvGraphicFramePr>
        <p:xfrm>
          <a:off x="228600" y="1868487"/>
          <a:ext cx="11644313" cy="216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455C2B13-1D53-5A8C-B135-21E1B6F8908B}"/>
              </a:ext>
            </a:extLst>
          </p:cNvPr>
          <p:cNvSpPr txBox="1"/>
          <p:nvPr/>
        </p:nvSpPr>
        <p:spPr>
          <a:xfrm>
            <a:off x="319087" y="3897746"/>
            <a:ext cx="11553826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vizualizacije podatkov se razvijajo skupaj z razvojem tehnologije, predvsem orodij poslovne inteligence (BI);</a:t>
            </a:r>
          </a:p>
          <a:p>
            <a:pPr marL="285750" indent="-285750" algn="just">
              <a:lnSpc>
                <a:spcPct val="15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Ravno razvoj BI je pripomogel k priljubljenosti nadzornih plošč (dashboardov), ki uporabnikom omogočajo analizo in spremljanje podatkov v realnem času.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1FF7B82-7608-645D-EEE9-27F1C3DF82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F43A45D-0EA4-A903-0C58-A401D04811BF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43810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Grafi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632" y="6380692"/>
            <a:ext cx="5804600" cy="3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Vir:Hansoti, 2010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9272ECC-E248-14AE-EC24-47F44B0F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470"/>
            <a:ext cx="7835283" cy="49304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l-SI" dirty="0"/>
              <a:t>Obstaja veliko vrst grafov, med njimi:</a:t>
            </a:r>
          </a:p>
          <a:p>
            <a:pPr lvl="1" algn="just"/>
            <a:r>
              <a:rPr lang="sl-SI" dirty="0"/>
              <a:t>stolpčni grafi;</a:t>
            </a:r>
          </a:p>
          <a:p>
            <a:pPr lvl="1" algn="just"/>
            <a:r>
              <a:rPr lang="sl-SI" dirty="0"/>
              <a:t>vrstični grafikoni;</a:t>
            </a:r>
          </a:p>
          <a:p>
            <a:pPr lvl="1" algn="just"/>
            <a:r>
              <a:rPr lang="sl-SI" dirty="0"/>
              <a:t>črtni grafikoni;</a:t>
            </a:r>
          </a:p>
          <a:p>
            <a:pPr lvl="1" algn="just"/>
            <a:r>
              <a:rPr lang="sl-SI" dirty="0"/>
              <a:t>pita grafi;</a:t>
            </a:r>
          </a:p>
          <a:p>
            <a:pPr lvl="1" algn="just"/>
            <a:r>
              <a:rPr lang="sl-SI" dirty="0"/>
              <a:t>območni grafi;</a:t>
            </a:r>
          </a:p>
          <a:p>
            <a:pPr lvl="1" algn="just"/>
            <a:r>
              <a:rPr lang="sl-SI" dirty="0"/>
              <a:t>borzni grafi;</a:t>
            </a:r>
          </a:p>
          <a:p>
            <a:pPr lvl="1" algn="just"/>
            <a:r>
              <a:rPr lang="sl-SI" dirty="0"/>
              <a:t>površinski grafi;</a:t>
            </a:r>
          </a:p>
          <a:p>
            <a:pPr lvl="1" algn="just"/>
            <a:r>
              <a:rPr lang="sl-SI" dirty="0"/>
              <a:t>polarni grafi;</a:t>
            </a:r>
          </a:p>
          <a:p>
            <a:pPr lvl="1" algn="just"/>
            <a:r>
              <a:rPr lang="sl-SI" dirty="0"/>
              <a:t>kolobarni grafi;</a:t>
            </a:r>
          </a:p>
          <a:p>
            <a:pPr lvl="1" algn="just"/>
            <a:r>
              <a:rPr lang="sl-SI" dirty="0"/>
              <a:t>točkovni grafi;</a:t>
            </a:r>
          </a:p>
          <a:p>
            <a:pPr lvl="1" algn="just"/>
            <a:r>
              <a:rPr lang="sl-SI" dirty="0"/>
              <a:t>lijakasti grafi;</a:t>
            </a:r>
          </a:p>
          <a:p>
            <a:pPr lvl="1" algn="just"/>
            <a:r>
              <a:rPr lang="sl-SI" dirty="0"/>
              <a:t>raztreseni grafi;</a:t>
            </a:r>
          </a:p>
          <a:p>
            <a:pPr lvl="1" algn="just"/>
            <a:r>
              <a:rPr lang="sl-SI" dirty="0"/>
              <a:t>histogrami;</a:t>
            </a:r>
          </a:p>
          <a:p>
            <a:pPr lvl="1" algn="just"/>
            <a:r>
              <a:rPr lang="sl-SI" dirty="0"/>
              <a:t>toplotni zemljevidi;</a:t>
            </a:r>
          </a:p>
          <a:p>
            <a:pPr lvl="1" algn="just"/>
            <a:r>
              <a:rPr lang="sl-SI" dirty="0"/>
              <a:t>drevesni zemljevidi.</a:t>
            </a:r>
          </a:p>
          <a:p>
            <a:pPr lvl="1" algn="just"/>
            <a:endParaRPr lang="pl-PL" dirty="0"/>
          </a:p>
        </p:txBody>
      </p:sp>
      <p:pic>
        <p:nvPicPr>
          <p:cNvPr id="10" name="Grafika 9" descr="Wykres słupkowy kontur">
            <a:extLst>
              <a:ext uri="{FF2B5EF4-FFF2-40B4-BE49-F238E27FC236}">
                <a16:creationId xmlns:a16="http://schemas.microsoft.com/office/drawing/2014/main" id="{763B81BC-FDF4-A360-A573-3FC5E0710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827" y="1276200"/>
            <a:ext cx="1695600" cy="1695600"/>
          </a:xfrm>
          <a:prstGeom prst="rect">
            <a:avLst/>
          </a:prstGeom>
        </p:spPr>
      </p:pic>
      <p:pic>
        <p:nvPicPr>
          <p:cNvPr id="12" name="Grafika 11" descr="Wykres kołowy z wypełnieniem pełnym">
            <a:extLst>
              <a:ext uri="{FF2B5EF4-FFF2-40B4-BE49-F238E27FC236}">
                <a16:creationId xmlns:a16="http://schemas.microsoft.com/office/drawing/2014/main" id="{A1F90724-1648-CB3B-52C5-8D27D17C8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1351" y="200100"/>
            <a:ext cx="1696932" cy="1696932"/>
          </a:xfrm>
          <a:prstGeom prst="rect">
            <a:avLst/>
          </a:prstGeom>
        </p:spPr>
      </p:pic>
      <p:pic>
        <p:nvPicPr>
          <p:cNvPr id="14" name="Grafika 13" descr="Wykres punktowy kontur">
            <a:extLst>
              <a:ext uri="{FF2B5EF4-FFF2-40B4-BE49-F238E27FC236}">
                <a16:creationId xmlns:a16="http://schemas.microsoft.com/office/drawing/2014/main" id="{D62FCC77-8FA6-563D-6AA4-4D6672707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8827" y="4259062"/>
            <a:ext cx="1695600" cy="1695600"/>
          </a:xfrm>
          <a:prstGeom prst="rect">
            <a:avLst/>
          </a:prstGeom>
        </p:spPr>
      </p:pic>
      <p:pic>
        <p:nvPicPr>
          <p:cNvPr id="16" name="Grafika 15" descr="Wykres radarowy kontur">
            <a:extLst>
              <a:ext uri="{FF2B5EF4-FFF2-40B4-BE49-F238E27FC236}">
                <a16:creationId xmlns:a16="http://schemas.microsoft.com/office/drawing/2014/main" id="{03081D86-7754-887D-AE97-B6B0829A77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82683" y="2723225"/>
            <a:ext cx="1695600" cy="169560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E482374-308D-8BC2-B530-899694A3A7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F7CF2ED-EA16-F69B-0AE5-0716A36F5D50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8239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Grafi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9272ECC-E248-14AE-EC24-47F44B0FB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Izbira</a:t>
            </a:r>
            <a:r>
              <a:rPr lang="en-US" dirty="0"/>
              <a:t> </a:t>
            </a:r>
            <a:r>
              <a:rPr lang="sl-SI" dirty="0"/>
              <a:t>grafa</a:t>
            </a:r>
            <a:r>
              <a:rPr lang="en-US" dirty="0"/>
              <a:t> mora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prilagojena</a:t>
            </a:r>
            <a:r>
              <a:rPr lang="en-US" dirty="0"/>
              <a:t> </a:t>
            </a:r>
            <a:r>
              <a:rPr lang="en-US" dirty="0" err="1"/>
              <a:t>vrsti</a:t>
            </a:r>
            <a:r>
              <a:rPr lang="en-US" dirty="0"/>
              <a:t> </a:t>
            </a:r>
            <a:r>
              <a:rPr lang="en-US" dirty="0" err="1"/>
              <a:t>analiziranih</a:t>
            </a:r>
            <a:r>
              <a:rPr lang="en-US" dirty="0"/>
              <a:t> </a:t>
            </a:r>
            <a:r>
              <a:rPr lang="en-US" dirty="0" err="1"/>
              <a:t>podatkov</a:t>
            </a:r>
            <a:r>
              <a:rPr lang="en-US" dirty="0"/>
              <a:t> in </a:t>
            </a:r>
            <a:r>
              <a:rPr lang="en-US" dirty="0" err="1"/>
              <a:t>pogojena</a:t>
            </a:r>
            <a:r>
              <a:rPr lang="en-US" dirty="0"/>
              <a:t> s </a:t>
            </a:r>
            <a:r>
              <a:rPr lang="en-US" dirty="0" err="1"/>
              <a:t>potrebo</a:t>
            </a:r>
            <a:r>
              <a:rPr lang="en-US" dirty="0"/>
              <a:t> po </a:t>
            </a:r>
            <a:r>
              <a:rPr lang="en-US" dirty="0" err="1"/>
              <a:t>opravljeni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;</a:t>
            </a:r>
            <a:endParaRPr lang="sl-SI" dirty="0"/>
          </a:p>
          <a:p>
            <a:pPr algn="just"/>
            <a:r>
              <a:rPr lang="en-US" dirty="0" err="1"/>
              <a:t>Vse vrste vizualizacije podatkov omogočajo boljše razumevanje</a:t>
            </a:r>
            <a:r>
              <a:rPr lang="en-US" dirty="0"/>
              <a:t>;</a:t>
            </a:r>
            <a:endParaRPr lang="sl-SI" dirty="0"/>
          </a:p>
          <a:p>
            <a:pPr algn="just"/>
            <a:r>
              <a:rPr lang="en-US" dirty="0" err="1"/>
              <a:t>Prikazovanje podatkov </a:t>
            </a:r>
            <a:r>
              <a:rPr lang="en-US" dirty="0"/>
              <a:t>v </a:t>
            </a:r>
            <a:r>
              <a:rPr lang="en-US" dirty="0" err="1"/>
              <a:t>grafih</a:t>
            </a:r>
            <a:r>
              <a:rPr lang="en-US" dirty="0"/>
              <a:t>, </a:t>
            </a:r>
            <a:r>
              <a:rPr lang="en-US" dirty="0" err="1"/>
              <a:t>na zemljevidih </a:t>
            </a:r>
            <a:r>
              <a:rPr lang="en-US" dirty="0"/>
              <a:t>in </a:t>
            </a:r>
            <a:r>
              <a:rPr lang="en-US" dirty="0" err="1"/>
              <a:t>nadzornih ploščah podatkov pretvori </a:t>
            </a:r>
            <a:r>
              <a:rPr lang="en-US" dirty="0"/>
              <a:t>v </a:t>
            </a:r>
            <a:r>
              <a:rPr lang="en-US" dirty="0" err="1"/>
              <a:t>informacije</a:t>
            </a:r>
            <a:r>
              <a:rPr lang="en-US" dirty="0"/>
              <a:t>, </a:t>
            </a:r>
            <a:r>
              <a:rPr lang="en-US" dirty="0" err="1"/>
              <a:t>kar lahko pripomore </a:t>
            </a:r>
            <a:r>
              <a:rPr lang="en-US" dirty="0"/>
              <a:t>k </a:t>
            </a:r>
            <a:r>
              <a:rPr lang="en-US" dirty="0" err="1"/>
              <a:t>pridobivanju znanja</a:t>
            </a:r>
            <a:r>
              <a:rPr lang="en-US" dirty="0"/>
              <a:t>, </a:t>
            </a:r>
            <a:r>
              <a:rPr lang="en-US" dirty="0" err="1"/>
              <a:t>potrebnega </a:t>
            </a:r>
            <a:r>
              <a:rPr lang="en-US" dirty="0"/>
              <a:t>za </a:t>
            </a:r>
            <a:r>
              <a:rPr lang="en-US" dirty="0" err="1"/>
              <a:t>sprejemanje poslovnih odločitev</a:t>
            </a:r>
            <a:r>
              <a:rPr lang="en-US" dirty="0"/>
              <a:t>.</a:t>
            </a:r>
            <a:endParaRPr lang="pl-PL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FCC40EF-564F-7EBF-CFE5-D5058A200FCC}"/>
              </a:ext>
            </a:extLst>
          </p:cNvPr>
          <p:cNvSpPr txBox="1">
            <a:spLocks/>
          </p:cNvSpPr>
          <p:nvPr/>
        </p:nvSpPr>
        <p:spPr>
          <a:xfrm>
            <a:off x="676632" y="6380692"/>
            <a:ext cx="5804600" cy="3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Hansoti, 2010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7DA02AC-D61E-AE15-41DD-1E7070D74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2508C14-9CCA-6577-7C45-8AC05BAF7415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8565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Grafi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89CD86DD-961B-9521-B0F5-A59CCF69D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6448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avtorji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08FFC97-99D6-42E6-5186-B4474B1A7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2720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07330A7-D9EC-B19B-C9E8-FE5133A64E77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00132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2F891CF-BCBC-E5F3-5365-B0612847F987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Grozdni stolpčni graf 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87" y="6418691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C4C83DA-54A4-FE13-1D57-F2C1E0012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832738"/>
              </p:ext>
            </p:extLst>
          </p:nvPr>
        </p:nvGraphicFramePr>
        <p:xfrm>
          <a:off x="1400177" y="1285875"/>
          <a:ext cx="6879758" cy="468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B8E87E-7104-7059-7A06-8310FB291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4838657"/>
              </p:ext>
            </p:extLst>
          </p:nvPr>
        </p:nvGraphicFramePr>
        <p:xfrm>
          <a:off x="8405769" y="486608"/>
          <a:ext cx="3591420" cy="516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231EC700-B7FA-33E9-A965-C390A5768CF7}"/>
              </a:ext>
            </a:extLst>
          </p:cNvPr>
          <p:cNvSpPr txBox="1"/>
          <p:nvPr/>
        </p:nvSpPr>
        <p:spPr>
          <a:xfrm>
            <a:off x="907249" y="6036054"/>
            <a:ext cx="720866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storiti v programu MS Excel: Vstavi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Grozdni stolpčni graf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54E038C-E4AE-5536-A57C-AA7F8939E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B286887E-698A-4D45-9125-771E050E1E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C7610B-E8E9-41B3-998D-B8D72FF05F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307AB2-CEF4-4CE3-97BD-2736BED3D72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3662</TotalTime>
  <Words>3257</Words>
  <Application>Microsoft Office PowerPoint</Application>
  <PresentationFormat>Panoramiczny</PresentationFormat>
  <Paragraphs>319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27</vt:i4>
      </vt:variant>
    </vt:vector>
  </HeadingPairs>
  <TitlesOfParts>
    <vt:vector size="33" baseType="lpstr">
      <vt:lpstr>Aptos</vt:lpstr>
      <vt:lpstr>Arial</vt:lpstr>
      <vt:lpstr>Calibri</vt:lpstr>
      <vt:lpstr>Tahoma</vt:lpstr>
      <vt:lpstr>Motyw pakietu Office</vt:lpstr>
      <vt:lpstr>1_Motyw pakietu Office</vt:lpstr>
      <vt:lpstr>Napredna uporaba preglednic za analizo logističnih podatkov</vt:lpstr>
      <vt:lpstr>Agenda</vt:lpstr>
      <vt:lpstr>Vizualizacija podatkov</vt:lpstr>
      <vt:lpstr>Vizualizacija podatkov</vt:lpstr>
      <vt:lpstr>Vizualizacija podatkov - orodja</vt:lpstr>
      <vt:lpstr>Grafi</vt:lpstr>
      <vt:lpstr>Grafi</vt:lpstr>
      <vt:lpstr>Grafi</vt:lpstr>
      <vt:lpstr>Grozdni stolpčni graf </vt:lpstr>
      <vt:lpstr>Zložen stolpčni diagram</vt:lpstr>
      <vt:lpstr>Krožni diagram</vt:lpstr>
      <vt:lpstr>Črtni graf</vt:lpstr>
      <vt:lpstr>Graf zalog</vt:lpstr>
      <vt:lpstr>Grafi</vt:lpstr>
      <vt:lpstr>Polarni graf</vt:lpstr>
      <vt:lpstr>Histogram</vt:lpstr>
      <vt:lpstr>Paretov graf</vt:lpstr>
      <vt:lpstr>Zemljevid</vt:lpstr>
      <vt:lpstr>Combo Chart</vt:lpstr>
      <vt:lpstr>Nadzorna plošča</vt:lpstr>
      <vt:lpstr>Nadzorna plošča</vt:lpstr>
      <vt:lpstr>Nadzorna plošča - korak za korakom</vt:lpstr>
      <vt:lpstr>Nadzorna plošča - aplikacija</vt:lpstr>
      <vt:lpstr>Nadzorna plošča</vt:lpstr>
      <vt:lpstr>Povzetek</vt:lpstr>
      <vt:lpstr>Avtorji:  Katarzyna Grzybowska Katarzyna Ragin-Skorecka Katarzyna Siemieniak Piotr Cyplik Michał Adamczak Jędrzej Jankowski-Guzy Adrianna Toboła-Walaszczyk  Končna verzija: Junij 2025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docId:4DEDDB2A59A95B86F07B338F25273964</cp:keywords>
  <cp:lastModifiedBy>KRS</cp:lastModifiedBy>
  <cp:revision>86</cp:revision>
  <dcterms:created xsi:type="dcterms:W3CDTF">2023-07-06T12:09:08Z</dcterms:created>
  <dcterms:modified xsi:type="dcterms:W3CDTF">2025-10-28T10:44:27Z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