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335" r:id="rId29"/>
    <p:sldId id="267" r:id="rId3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8049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01EEC-B9A4-D594-E191-C34CCB597187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137D1922-CA29-27FE-FA1A-E34AE43A59A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8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0EA5C-C2CC-BE92-4B44-B5474CB66E66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1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45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849687" y="273906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72651" lnSpcReduction="20000"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u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5F0A4-3511-16AC-314A-514BEA88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CA51E76-125B-41AE-9246-E42E552EEC58}"/>
              </a:ext>
            </a:extLst>
          </p:cNvPr>
          <p:cNvSpPr txBox="1">
            <a:spLocks/>
          </p:cNvSpPr>
          <p:nvPr/>
        </p:nvSpPr>
        <p:spPr>
          <a:xfrm>
            <a:off x="5812693" y="4567322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Dizajn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za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Faze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Six Sigma (DFSS)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</a:t>
            </a:r>
            <a:endParaRPr lang="en-US" sz="1800" spc="-1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Definisanje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ciljeva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koji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skladu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zahtevima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kupaca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strategijom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preduzeća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identifikacija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karakteristika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Kritične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Kvalitet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(CTQ),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sposobnosti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kapaciteta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proizvodnog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rizika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Analiza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razvoj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alternativa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Dizajniranje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poboljšane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alternative,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najbolje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odgovarajuće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analizi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iz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prethodnog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koraka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Verifikacija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postavljanje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pilot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implementacija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proizvodnog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predaja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vlasniku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(-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Poslovna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inteligencija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inteligencija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(BI, Business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nteligence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tehnologije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preduzeća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prošlih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trenutnih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informacija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(BA, Business Analytics)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BI,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nova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saznanja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bolje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budućnost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Mining-u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rudarenje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), koji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otkrivanja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anomalija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obrazaca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korelacija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skupovima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predvideli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rezultati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(SOP)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alat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prognozu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aktivnosti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kapaciteta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Poslovna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Agregacija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pre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podaci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moraju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prvo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biti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prikupljeni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organizovani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filtrirani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bilo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kroz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dobrovoljne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transakcijske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zapise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Rudarenje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rudarenje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pretražuje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skupove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koristeći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baze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statistiku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mašinsko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učenje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kako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identifikovalo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trendove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uspostavilo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Identifikacija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asocijacija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sekvenci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predvidljivih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radnji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se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obavljaju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vezi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drugim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radnjama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sekvencijalno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Rudarenje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teksta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istražuje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organizuje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velike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nestrukturirane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tekstualne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skupove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cilju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kvalitativne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kvantitativne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Prognoza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analizira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istorijske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određenog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perioda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kako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bi se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napravile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informisane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procene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određivanju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budućih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događaja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ponašanja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Prediktivna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analitika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poslovna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analitika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koristi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različite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statističke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kreiranje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modela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koji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izvlače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informacije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skupova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identifikuju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obrasce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pružaju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prediktivnu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ocenu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niz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organizacionih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ishoda;Optimizacija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nakon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što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identifikovani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trendovi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napravljene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prognoze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preduzeća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mogu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koristiti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simulacione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tehnike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kako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bi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testirala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najbolje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scenarije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Vizualizacija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b="1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b="1" kern="100" dirty="0">
                <a:effectLst/>
                <a:latin typeface="Tahoma"/>
                <a:ea typeface="Calibri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vizuelne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prikaze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poput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grafikona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dijagrama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lakšu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bržu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analizu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US" sz="1800" kern="100" dirty="0" err="1">
                <a:effectLst/>
                <a:latin typeface="Tahoma"/>
                <a:ea typeface="Calibri"/>
                <a:cs typeface="Calibri"/>
              </a:rPr>
              <a:t>podataka</a:t>
            </a:r>
            <a:r>
              <a:rPr lang="en-US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podršku odlučivanju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odlučivanju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(DSS,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Decision Support Systems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pomažu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donosiocima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nestrukturisanih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delimično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strukturisanih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Ekspertski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(ES, Expert System)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aplikacioni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program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okruženje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podržava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specijalizovanoj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oblasti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zahtevajući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veštine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statističkih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simulacionih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metoda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analitici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(BA), DSS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često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osnovu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specifičnih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težinskih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vrednosti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funkcije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varijantnih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Viškriterijumsko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odlučivanje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(MCDM, 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ulticriteria Decision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aking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procenjuje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moguće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međusobno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suprotstavljenih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kandidata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varijanti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rešenja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Primer: Viškriterijumsko odlučivanje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odlučivanja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viškriterijumskom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odlučivanju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(MCDM)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od: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dizajn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Težinskih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izabranih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kombinuje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pogodnosti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MCDM model.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Reprezentacija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(V)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karakterističnim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parametrima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(P): {V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sz="11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odnosu na maksimalnu vrednost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</a:t>
            </a:r>
            <a:r>
              <a:rPr lang="en-US" sz="1100" b="0" i="0" u="none" strike="noStrike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i,j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j-ti parametar iz svih i uzoraka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Ocene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se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ponderišu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prema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preferencijama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</a:t>
            </a:r>
            <a:r>
              <a:rPr lang="sr-Latn-R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za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svaki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j=1...n,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sa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te</a:t>
            </a:r>
            <a:r>
              <a:rPr lang="sr-Latn-R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žinama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koje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moraju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da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sumiraju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1, </a:t>
            </a:r>
            <a:r>
              <a:rPr lang="sr-Latn-R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tj. 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 ocene svih varijanti se sabiraju: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dobile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kompozitne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našoj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1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Najbolja</a:t>
            </a: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varijanta</a:t>
            </a: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 se </a:t>
            </a:r>
            <a:r>
              <a:rPr lang="en-US" sz="11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bira</a:t>
            </a: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Y=max {X</a:t>
            </a:r>
            <a:r>
              <a:rPr lang="en-US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logistike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odlučivanju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Inženjering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znanju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Inženjering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zasnovan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na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znanju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(KBE, Knowledge Based Engineering)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Inženjering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znanju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(KBE) je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inženjerska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metodologija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sistematski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integriše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inženjersko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dizajnerski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Životni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ciklus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Identifikacija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Selektuje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neusaglašenost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željenim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pojavljuje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zbog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nedovoljno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definisanog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Prikupljanje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njegovim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osobinama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prikuplja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Sprovodi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korena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prikupljenog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identifikovala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odgovarajuća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lečenje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sprečavanja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ponovnih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anomalija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Skladištenje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Uvidi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arhiviraju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Pretraga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povratak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pretražuje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vraća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Element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Ponovno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Zaključuje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ciklus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započinje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novi.</a:t>
            </a: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GB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upravljanje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logistikom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pt-B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Inženjering zasnovan na znanju (KBE) se dopunjava dodatnim disciplinama operacionih istraživanja (OR, Operational Research), na primer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podržano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projektima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(PS);</a:t>
            </a: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podržano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projektovanje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(CAD),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(CAM)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robotika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(CIM);</a:t>
            </a: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simulaciono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modeliranje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analiza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(SMA);</a:t>
            </a:r>
          </a:p>
          <a:p>
            <a:pPr lvl="1" algn="just"/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Računarski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podržano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detaljno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(MPS / MRP).</a:t>
            </a:r>
            <a:endParaRPr lang="en-GB" dirty="0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DFSS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za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unapređenje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poslovanja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usklađeni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KBE.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GB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Zaklju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čak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Primene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operacionih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(OR)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nalaze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se u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sistemima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upravljanje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20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KMS</a:t>
            </a:r>
            <a:r>
              <a:rPr lang="sr-Latn-RS" sz="2000" spc="-1" dirty="0">
                <a:solidFill>
                  <a:schemeClr val="dk1"/>
                </a:solidFill>
                <a:latin typeface="Tahoma"/>
                <a:ea typeface="Tahoma"/>
              </a:rPr>
              <a:t>, Knowladge Menagment Systems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Sistemima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odlučivanju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(DSS),</a:t>
            </a:r>
            <a:endParaRPr lang="sr-Latn-RS" sz="16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Poslovnoj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analitici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(BA)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nadogradnji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rudarenja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(DM) I</a:t>
            </a:r>
            <a:endParaRPr lang="sr-Latn-RS" sz="16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Inženjeringu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zasnovanom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znanju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(KBE)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nadogradnji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računarski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podržanog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600" spc="-1" dirty="0" err="1">
                <a:solidFill>
                  <a:schemeClr val="dk1"/>
                </a:solidFill>
                <a:latin typeface="Tahoma"/>
                <a:ea typeface="Tahoma"/>
              </a:rPr>
              <a:t>inženjeringa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 (CAE</a:t>
            </a:r>
            <a:r>
              <a:rPr lang="sr-Latn-RS" sz="1600" spc="-1" dirty="0">
                <a:solidFill>
                  <a:schemeClr val="dk1"/>
                </a:solidFill>
                <a:latin typeface="Tahoma"/>
                <a:ea typeface="Tahoma"/>
              </a:rPr>
              <a:t>, Computer</a:t>
            </a: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-Aided Engineering).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Reference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r>
              <a:rPr lang="en-US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Istra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živanja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2308324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Operaciona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istraživanja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često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skraćena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kao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OR(Operational Research)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predstavljaju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disciplinu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koja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bavi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razvojem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primenom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analitičkih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metoda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radi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unapređenja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procesa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donošenja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odluka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pPr algn="just"/>
            <a:endParaRPr lang="en-US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Ponekad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se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koristi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izraz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"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nauka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o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upravljanju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"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kao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sinonim</a:t>
            </a:r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.</a:t>
            </a:r>
            <a:endParaRPr lang="sl-SI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istraživanja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Interakcija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planiranih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tehničkih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ljudskih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Karakteristike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Promenljivost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Deterministički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Stohastički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Međuovisnost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(Ne)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zavisnost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komponenata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Složenošću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Strukturna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Behvioralna</a:t>
            </a:r>
            <a:endParaRPr lang="en-GB" sz="20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Primeri upotrebe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uskih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grla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ograničavaju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efikasnost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rada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Analiza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uticaja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rasporeda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uključuju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ljude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istraživanja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u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strateškom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planiranju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se: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omogućila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složena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"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što-ako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"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scenarija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upravljalo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složenošću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međuzavisnost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promenljivost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uključivali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manji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troškovi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ometanja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nego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eksperimentisanjem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stvarnim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fokusiralo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detalje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unapredilo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poboljšala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komunikacija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menadžmenta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stručnjaka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planiranje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logistike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obuhvata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aktivnosti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je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potrebno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izvršiti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taktičkom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operativnom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b="1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nivou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obezbedili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Totalni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menadžment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kvaliteta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(TQM) 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"just-in-time" 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(JIT)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planiranje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SCOR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referentni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model (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planiranje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nabavka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proizvodnja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isporuka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omogućavanje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obrada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povrata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pomaže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preduzećima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da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ocenjuju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unaprede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upravljanje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lancem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snabdevanja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smislu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pouzdanosti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doslednosti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efikasnosti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– (lean)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6-sigma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</a:p>
          <a:p>
            <a:pPr>
              <a:buClr>
                <a:srgbClr val="015BA6"/>
              </a:buClr>
            </a:pP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Six Sigma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projekti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unapređenje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poslovanja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prate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dve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različite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svaka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sa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pet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faza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: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DMAIC (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definisanje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analiza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identifikacija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kontrola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koristi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se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usmerene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poboljšanje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postojećeg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poslovnog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;</a:t>
            </a: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DMADV (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definisanje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merenje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analiza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dizajn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verifikacija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)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koristi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se za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projekte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usmerene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b="1" spc="-1" dirty="0" err="1">
                <a:solidFill>
                  <a:schemeClr val="dk1"/>
                </a:solidFill>
                <a:ea typeface="+mn-lt"/>
                <a:cs typeface="+mn-lt"/>
              </a:rPr>
              <a:t>kreiranje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novih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dizajna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proizvoda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ili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ea typeface="+mn-lt"/>
                <a:cs typeface="+mn-lt"/>
              </a:rPr>
              <a:t>procesa</a:t>
            </a: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DMADV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je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takođe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poznata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kao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ea typeface="+mn-lt"/>
                <a:cs typeface="+mn-lt"/>
              </a:rPr>
              <a:t>Dizajn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za Six Sigma (</a:t>
            </a:r>
            <a:r>
              <a:rPr lang="en-US" sz="1800" b="1" spc="-1" dirty="0">
                <a:solidFill>
                  <a:schemeClr val="dk1"/>
                </a:solidFill>
                <a:ea typeface="+mn-lt"/>
                <a:cs typeface="+mn-lt"/>
              </a:rPr>
              <a:t>DFSS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11F35665-3406-41D7-9CA1-C3EB67CECEBB}"/>
</file>

<file path=customXml/itemProps3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1835</Words>
  <Application>Microsoft Office PowerPoint</Application>
  <PresentationFormat>Panoramiczny</PresentationFormat>
  <Paragraphs>138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Operaciona Istraživanja (OR)</vt:lpstr>
      <vt:lpstr>Operaciona istraživanja</vt:lpstr>
      <vt:lpstr>Primeri upotrebe</vt:lpstr>
      <vt:lpstr>Operaciona istraživanja u logistici</vt:lpstr>
      <vt:lpstr>Strateško planiranje logistike</vt:lpstr>
      <vt:lpstr>Strateško planiranje logistike</vt:lpstr>
      <vt:lpstr>SCOR</vt:lpstr>
      <vt:lpstr>Dizajn za Six Sigma (DFSS)</vt:lpstr>
      <vt:lpstr>Poslovna inteligencija i analitika</vt:lpstr>
      <vt:lpstr>SOP (1/2)</vt:lpstr>
      <vt:lpstr>SOP (2/2)</vt:lpstr>
      <vt:lpstr>Poslovna analitika</vt:lpstr>
      <vt:lpstr>Sistemi za podršku odlučivanju</vt:lpstr>
      <vt:lpstr>Primer: Viškriterijumsko odlučivanje</vt:lpstr>
      <vt:lpstr> MCDM primer (1/2)</vt:lpstr>
      <vt:lpstr> MCDM primer (2/2)</vt:lpstr>
      <vt:lpstr>MCDM procedure</vt:lpstr>
      <vt:lpstr>Inženjering zasnovan na znanju (KBE, Knowledge Based Engineering)</vt:lpstr>
      <vt:lpstr>Strateško upravljanje logistikom (OR + KBE)</vt:lpstr>
      <vt:lpstr>Zaključak</vt:lpstr>
      <vt:lpstr>Reference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298</cp:revision>
  <dcterms:created xsi:type="dcterms:W3CDTF">2023-07-06T12:09:08Z</dcterms:created>
  <dcterms:modified xsi:type="dcterms:W3CDTF">2025-11-07T12:25:11Z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