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</p:sldMasterIdLst>
  <p:sldIdLst>
    <p:sldId id="256" r:id="rId6"/>
    <p:sldId id="257" r:id="rId7"/>
    <p:sldId id="437" r:id="rId8"/>
    <p:sldId id="435" r:id="rId9"/>
    <p:sldId id="436" r:id="rId10"/>
    <p:sldId id="258" r:id="rId11"/>
    <p:sldId id="434" r:id="rId12"/>
    <p:sldId id="274" r:id="rId13"/>
    <p:sldId id="273" r:id="rId14"/>
    <p:sldId id="275" r:id="rId15"/>
    <p:sldId id="259" r:id="rId16"/>
    <p:sldId id="271" r:id="rId17"/>
    <p:sldId id="277" r:id="rId18"/>
    <p:sldId id="268" r:id="rId19"/>
    <p:sldId id="261" r:id="rId20"/>
    <p:sldId id="269" r:id="rId21"/>
    <p:sldId id="272" r:id="rId22"/>
    <p:sldId id="276" r:id="rId23"/>
    <p:sldId id="270" r:id="rId24"/>
    <p:sldId id="262" r:id="rId25"/>
    <p:sldId id="438" r:id="rId26"/>
    <p:sldId id="266" r:id="rId27"/>
    <p:sldId id="278" r:id="rId28"/>
    <p:sldId id="335" r:id="rId29"/>
    <p:sldId id="267" r:id="rId30"/>
  </p:sldIdLst>
  <p:sldSz cx="12192000" cy="6858000"/>
  <p:notesSz cx="7559675" cy="106918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57C158-D8E9-FFDD-3882-FC282FB1398E}" v="77" dt="2024-10-03T05:35:37.158"/>
    <p1510:client id="{99461DC6-1B97-C14D-F5AC-48A846C9CE91}" v="102" dt="2024-10-03T06:22:20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0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microsoft.com/office/2016/11/relationships/changesInfo" Target="changesInfos/changesInfo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Gumzej" userId="S::roman.gumzej@um.si::39b5f2aa-645e-44ce-a9a1-d6838aa53dea" providerId="AD" clId="Web-{4C37685E-FEE1-C346-958E-DFA0F12EAE2B}"/>
    <pc:docChg chg="addSld modSld">
      <pc:chgData name="Roman Gumzej" userId="S::roman.gumzej@um.si::39b5f2aa-645e-44ce-a9a1-d6838aa53dea" providerId="AD" clId="Web-{4C37685E-FEE1-C346-958E-DFA0F12EAE2B}" dt="2024-05-28T05:04:51.923" v="55" actId="20577"/>
      <pc:docMkLst>
        <pc:docMk/>
      </pc:docMkLst>
      <pc:sldChg chg="modSp">
        <pc:chgData name="Roman Gumzej" userId="S::roman.gumzej@um.si::39b5f2aa-645e-44ce-a9a1-d6838aa53dea" providerId="AD" clId="Web-{4C37685E-FEE1-C346-958E-DFA0F12EAE2B}" dt="2024-05-28T05:04:51.923" v="55" actId="20577"/>
        <pc:sldMkLst>
          <pc:docMk/>
          <pc:sldMk cId="1283555088" sldId="258"/>
        </pc:sldMkLst>
        <pc:spChg chg="mod">
          <ac:chgData name="Roman Gumzej" userId="S::roman.gumzej@um.si::39b5f2aa-645e-44ce-a9a1-d6838aa53dea" providerId="AD" clId="Web-{4C37685E-FEE1-C346-958E-DFA0F12EAE2B}" dt="2024-05-28T05:04:51.923" v="55" actId="20577"/>
          <ac:spMkLst>
            <pc:docMk/>
            <pc:sldMk cId="1283555088" sldId="258"/>
            <ac:spMk id="10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C37685E-FEE1-C346-958E-DFA0F12EAE2B}" dt="2024-05-28T05:01:10.835" v="45" actId="20577"/>
        <pc:sldMkLst>
          <pc:docMk/>
          <pc:sldMk cId="3719117435" sldId="273"/>
        </pc:sldMkLst>
        <pc:spChg chg="mod">
          <ac:chgData name="Roman Gumzej" userId="S::roman.gumzej@um.si::39b5f2aa-645e-44ce-a9a1-d6838aa53dea" providerId="AD" clId="Web-{4C37685E-FEE1-C346-958E-DFA0F12EAE2B}" dt="2024-05-28T05:01:10.835" v="45" actId="20577"/>
          <ac:spMkLst>
            <pc:docMk/>
            <pc:sldMk cId="3719117435" sldId="273"/>
            <ac:spMk id="103" creationId="{00000000-0000-0000-0000-000000000000}"/>
          </ac:spMkLst>
        </pc:spChg>
      </pc:sldChg>
      <pc:sldChg chg="modSp add replId">
        <pc:chgData name="Roman Gumzej" userId="S::roman.gumzej@um.si::39b5f2aa-645e-44ce-a9a1-d6838aa53dea" providerId="AD" clId="Web-{4C37685E-FEE1-C346-958E-DFA0F12EAE2B}" dt="2024-05-28T05:02:10.713" v="53" actId="20577"/>
        <pc:sldMkLst>
          <pc:docMk/>
          <pc:sldMk cId="4167233608" sldId="278"/>
        </pc:sldMkLst>
        <pc:spChg chg="mod">
          <ac:chgData name="Roman Gumzej" userId="S::roman.gumzej@um.si::39b5f2aa-645e-44ce-a9a1-d6838aa53dea" providerId="AD" clId="Web-{4C37685E-FEE1-C346-958E-DFA0F12EAE2B}" dt="2024-05-28T04:52:12.781" v="3" actId="20577"/>
          <ac:spMkLst>
            <pc:docMk/>
            <pc:sldMk cId="4167233608" sldId="278"/>
            <ac:spMk id="125" creationId="{00000000-0000-0000-0000-000000000000}"/>
          </ac:spMkLst>
        </pc:spChg>
        <pc:spChg chg="mod">
          <ac:chgData name="Roman Gumzej" userId="S::roman.gumzej@um.si::39b5f2aa-645e-44ce-a9a1-d6838aa53dea" providerId="AD" clId="Web-{4C37685E-FEE1-C346-958E-DFA0F12EAE2B}" dt="2024-05-28T05:02:10.713" v="53" actId="20577"/>
          <ac:spMkLst>
            <pc:docMk/>
            <pc:sldMk cId="4167233608" sldId="278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5C02B3D6-1D90-5358-2F9B-D03B82E0FBC7}"/>
    <pc:docChg chg="addSld delSld modSld sldOrd">
      <pc:chgData name="Roman Gumzej" userId="S::roman.gumzej@um.si::39b5f2aa-645e-44ce-a9a1-d6838aa53dea" providerId="AD" clId="Web-{5C02B3D6-1D90-5358-2F9B-D03B82E0FBC7}" dt="2024-05-21T13:01:17.363" v="42" actId="1076"/>
      <pc:docMkLst>
        <pc:docMk/>
      </pc:docMkLst>
      <pc:sldChg chg="ord">
        <pc:chgData name="Roman Gumzej" userId="S::roman.gumzej@um.si::39b5f2aa-645e-44ce-a9a1-d6838aa53dea" providerId="AD" clId="Web-{5C02B3D6-1D90-5358-2F9B-D03B82E0FBC7}" dt="2024-05-21T13:00:33.643" v="36"/>
        <pc:sldMkLst>
          <pc:docMk/>
          <pc:sldMk cId="3938609928" sldId="271"/>
        </pc:sldMkLst>
      </pc:sldChg>
      <pc:sldChg chg="addSp delSp modSp">
        <pc:chgData name="Roman Gumzej" userId="S::roman.gumzej@um.si::39b5f2aa-645e-44ce-a9a1-d6838aa53dea" providerId="AD" clId="Web-{5C02B3D6-1D90-5358-2F9B-D03B82E0FBC7}" dt="2024-05-21T12:54:59.571" v="27" actId="20577"/>
        <pc:sldMkLst>
          <pc:docMk/>
          <pc:sldMk cId="16559152" sldId="272"/>
        </pc:sldMkLst>
        <pc:spChg chg="mod">
          <ac:chgData name="Roman Gumzej" userId="S::roman.gumzej@um.si::39b5f2aa-645e-44ce-a9a1-d6838aa53dea" providerId="AD" clId="Web-{5C02B3D6-1D90-5358-2F9B-D03B82E0FBC7}" dt="2024-05-21T12:54:59.571" v="27" actId="20577"/>
          <ac:spMkLst>
            <pc:docMk/>
            <pc:sldMk cId="16559152" sldId="272"/>
            <ac:spMk id="110" creationId="{00000000-0000-0000-0000-000000000000}"/>
          </ac:spMkLst>
        </pc:spChg>
        <pc:picChg chg="add del">
          <ac:chgData name="Roman Gumzej" userId="S::roman.gumzej@um.si::39b5f2aa-645e-44ce-a9a1-d6838aa53dea" providerId="AD" clId="Web-{5C02B3D6-1D90-5358-2F9B-D03B82E0FBC7}" dt="2024-05-21T12:52:41.520" v="17"/>
          <ac:picMkLst>
            <pc:docMk/>
            <pc:sldMk cId="16559152" sldId="272"/>
            <ac:picMk id="2" creationId="{68F8DDF5-0B01-3AE1-9B9A-EACE00DD2F41}"/>
          </ac:picMkLst>
        </pc:picChg>
        <pc:picChg chg="add del mod">
          <ac:chgData name="Roman Gumzej" userId="S::roman.gumzej@um.si::39b5f2aa-645e-44ce-a9a1-d6838aa53dea" providerId="AD" clId="Web-{5C02B3D6-1D90-5358-2F9B-D03B82E0FBC7}" dt="2024-05-21T12:51:40.237" v="2"/>
          <ac:picMkLst>
            <pc:docMk/>
            <pc:sldMk cId="16559152" sldId="272"/>
            <ac:picMk id="3" creationId="{C9240486-2472-F6BB-5D89-980391028044}"/>
          </ac:picMkLst>
        </pc:picChg>
        <pc:picChg chg="add mod">
          <ac:chgData name="Roman Gumzej" userId="S::roman.gumzej@um.si::39b5f2aa-645e-44ce-a9a1-d6838aa53dea" providerId="AD" clId="Web-{5C02B3D6-1D90-5358-2F9B-D03B82E0FBC7}" dt="2024-05-21T12:53:36.006" v="24"/>
          <ac:picMkLst>
            <pc:docMk/>
            <pc:sldMk cId="16559152" sldId="272"/>
            <ac:picMk id="4" creationId="{9AB440FA-C4B0-A237-3B0E-A8DADB0FE22B}"/>
          </ac:picMkLst>
        </pc:picChg>
      </pc:sldChg>
      <pc:sldChg chg="modSp add replId">
        <pc:chgData name="Roman Gumzej" userId="S::roman.gumzej@um.si::39b5f2aa-645e-44ce-a9a1-d6838aa53dea" providerId="AD" clId="Web-{5C02B3D6-1D90-5358-2F9B-D03B82E0FBC7}" dt="2024-05-21T12:55:12.134" v="35" actId="20577"/>
        <pc:sldMkLst>
          <pc:docMk/>
          <pc:sldMk cId="4059295034" sldId="276"/>
        </pc:sldMkLst>
        <pc:spChg chg="mod">
          <ac:chgData name="Roman Gumzej" userId="S::roman.gumzej@um.si::39b5f2aa-645e-44ce-a9a1-d6838aa53dea" providerId="AD" clId="Web-{5C02B3D6-1D90-5358-2F9B-D03B82E0FBC7}" dt="2024-05-21T12:55:12.134" v="35" actId="20577"/>
          <ac:spMkLst>
            <pc:docMk/>
            <pc:sldMk cId="4059295034" sldId="276"/>
            <ac:spMk id="110" creationId="{00000000-0000-0000-0000-000000000000}"/>
          </ac:spMkLst>
        </pc:spChg>
      </pc:sldChg>
      <pc:sldChg chg="add del replId">
        <pc:chgData name="Roman Gumzej" userId="S::roman.gumzej@um.si::39b5f2aa-645e-44ce-a9a1-d6838aa53dea" providerId="AD" clId="Web-{5C02B3D6-1D90-5358-2F9B-D03B82E0FBC7}" dt="2024-05-21T12:53:03.708" v="21"/>
        <pc:sldMkLst>
          <pc:docMk/>
          <pc:sldMk cId="772569358" sldId="277"/>
        </pc:sldMkLst>
      </pc:sldChg>
      <pc:sldChg chg="add del replId">
        <pc:chgData name="Roman Gumzej" userId="S::roman.gumzej@um.si::39b5f2aa-645e-44ce-a9a1-d6838aa53dea" providerId="AD" clId="Web-{5C02B3D6-1D90-5358-2F9B-D03B82E0FBC7}" dt="2024-05-21T12:52:55.802" v="19"/>
        <pc:sldMkLst>
          <pc:docMk/>
          <pc:sldMk cId="2720256513" sldId="277"/>
        </pc:sldMkLst>
      </pc:sldChg>
      <pc:sldChg chg="add del replId">
        <pc:chgData name="Roman Gumzej" userId="S::roman.gumzej@um.si::39b5f2aa-645e-44ce-a9a1-d6838aa53dea" providerId="AD" clId="Web-{5C02B3D6-1D90-5358-2F9B-D03B82E0FBC7}" dt="2024-05-21T12:53:19.130" v="23"/>
        <pc:sldMkLst>
          <pc:docMk/>
          <pc:sldMk cId="2737710230" sldId="277"/>
        </pc:sldMkLst>
      </pc:sldChg>
      <pc:sldChg chg="addSp delSp modSp add replId">
        <pc:chgData name="Roman Gumzej" userId="S::roman.gumzej@um.si::39b5f2aa-645e-44ce-a9a1-d6838aa53dea" providerId="AD" clId="Web-{5C02B3D6-1D90-5358-2F9B-D03B82E0FBC7}" dt="2024-05-21T13:01:17.363" v="42" actId="1076"/>
        <pc:sldMkLst>
          <pc:docMk/>
          <pc:sldMk cId="3275584542" sldId="277"/>
        </pc:sldMkLst>
        <pc:spChg chg="mod">
          <ac:chgData name="Roman Gumzej" userId="S::roman.gumzej@um.si::39b5f2aa-645e-44ce-a9a1-d6838aa53dea" providerId="AD" clId="Web-{5C02B3D6-1D90-5358-2F9B-D03B82E0FBC7}" dt="2024-05-21T13:00:45.690" v="39" actId="20577"/>
          <ac:spMkLst>
            <pc:docMk/>
            <pc:sldMk cId="3275584542" sldId="277"/>
            <ac:spMk id="104" creationId="{00000000-0000-0000-0000-000000000000}"/>
          </ac:spMkLst>
        </pc:spChg>
        <pc:picChg chg="add mod">
          <ac:chgData name="Roman Gumzej" userId="S::roman.gumzej@um.si::39b5f2aa-645e-44ce-a9a1-d6838aa53dea" providerId="AD" clId="Web-{5C02B3D6-1D90-5358-2F9B-D03B82E0FBC7}" dt="2024-05-21T13:01:17.363" v="42" actId="1076"/>
          <ac:picMkLst>
            <pc:docMk/>
            <pc:sldMk cId="3275584542" sldId="277"/>
            <ac:picMk id="2" creationId="{538CDFED-7562-F9F9-CB00-3ABCB148B41A}"/>
          </ac:picMkLst>
        </pc:picChg>
        <pc:picChg chg="del">
          <ac:chgData name="Roman Gumzej" userId="S::roman.gumzej@um.si::39b5f2aa-645e-44ce-a9a1-d6838aa53dea" providerId="AD" clId="Web-{5C02B3D6-1D90-5358-2F9B-D03B82E0FBC7}" dt="2024-05-21T13:00:50.534" v="40"/>
          <ac:picMkLst>
            <pc:docMk/>
            <pc:sldMk cId="3275584542" sldId="277"/>
            <ac:picMk id="8" creationId="{29D0D58A-C924-499C-8A90-F143A4256BE7}"/>
          </ac:picMkLst>
        </pc:picChg>
      </pc:sldChg>
    </pc:docChg>
  </pc:docChgLst>
  <pc:docChgLst>
    <pc:chgData name="Roman Gumzej" userId="S::roman.gumzej@um.si::39b5f2aa-645e-44ce-a9a1-d6838aa53dea" providerId="AD" clId="Web-{A38C6CF7-D7B9-F2CA-1DE0-984774D3DA4C}"/>
    <pc:docChg chg="modSld">
      <pc:chgData name="Roman Gumzej" userId="S::roman.gumzej@um.si::39b5f2aa-645e-44ce-a9a1-d6838aa53dea" providerId="AD" clId="Web-{A38C6CF7-D7B9-F2CA-1DE0-984774D3DA4C}" dt="2024-05-21T13:07:56.855" v="27" actId="20577"/>
      <pc:docMkLst>
        <pc:docMk/>
      </pc:docMkLst>
      <pc:sldChg chg="modSp">
        <pc:chgData name="Roman Gumzej" userId="S::roman.gumzej@um.si::39b5f2aa-645e-44ce-a9a1-d6838aa53dea" providerId="AD" clId="Web-{A38C6CF7-D7B9-F2CA-1DE0-984774D3DA4C}" dt="2024-05-21T13:07:25.682" v="17" actId="20577"/>
        <pc:sldMkLst>
          <pc:docMk/>
          <pc:sldMk cId="3938609928" sldId="271"/>
        </pc:sldMkLst>
        <pc:spChg chg="mod">
          <ac:chgData name="Roman Gumzej" userId="S::roman.gumzej@um.si::39b5f2aa-645e-44ce-a9a1-d6838aa53dea" providerId="AD" clId="Web-{A38C6CF7-D7B9-F2CA-1DE0-984774D3DA4C}" dt="2024-05-21T13:07:25.682" v="17" actId="20577"/>
          <ac:spMkLst>
            <pc:docMk/>
            <pc:sldMk cId="3938609928" sldId="271"/>
            <ac:spMk id="10" creationId="{15FB9986-97FE-2208-9078-E3AF295BEEA9}"/>
          </ac:spMkLst>
        </pc:spChg>
        <pc:spChg chg="mod">
          <ac:chgData name="Roman Gumzej" userId="S::roman.gumzej@um.si::39b5f2aa-645e-44ce-a9a1-d6838aa53dea" providerId="AD" clId="Web-{A38C6CF7-D7B9-F2CA-1DE0-984774D3DA4C}" dt="2024-05-21T13:07:22.682" v="16" actId="20577"/>
          <ac:spMkLst>
            <pc:docMk/>
            <pc:sldMk cId="3938609928" sldId="271"/>
            <ac:spMk id="106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A38C6CF7-D7B9-F2CA-1DE0-984774D3DA4C}" dt="2024-05-21T13:07:56.855" v="27" actId="20577"/>
        <pc:sldMkLst>
          <pc:docMk/>
          <pc:sldMk cId="3275584542" sldId="277"/>
        </pc:sldMkLst>
        <pc:spChg chg="mod">
          <ac:chgData name="Roman Gumzej" userId="S::roman.gumzej@um.si::39b5f2aa-645e-44ce-a9a1-d6838aa53dea" providerId="AD" clId="Web-{A38C6CF7-D7B9-F2CA-1DE0-984774D3DA4C}" dt="2024-05-21T13:07:34.136" v="18" actId="20577"/>
          <ac:spMkLst>
            <pc:docMk/>
            <pc:sldMk cId="3275584542" sldId="277"/>
            <ac:spMk id="10" creationId="{15FB9986-97FE-2208-9078-E3AF295BEEA9}"/>
          </ac:spMkLst>
        </pc:spChg>
        <pc:spChg chg="mod">
          <ac:chgData name="Roman Gumzej" userId="S::roman.gumzej@um.si::39b5f2aa-645e-44ce-a9a1-d6838aa53dea" providerId="AD" clId="Web-{A38C6CF7-D7B9-F2CA-1DE0-984774D3DA4C}" dt="2024-05-21T13:07:56.855" v="27" actId="20577"/>
          <ac:spMkLst>
            <pc:docMk/>
            <pc:sldMk cId="3275584542" sldId="277"/>
            <ac:spMk id="106" creationId="{00000000-0000-0000-0000-000000000000}"/>
          </ac:spMkLst>
        </pc:spChg>
      </pc:sldChg>
    </pc:docChg>
  </pc:docChgLst>
  <pc:docChgLst>
    <pc:chgData name="Roman Gumzej" userId="39b5f2aa-645e-44ce-a9a1-d6838aa53dea" providerId="ADAL" clId="{4B83F294-859A-43EF-8D0A-562BC5BF1F69}"/>
    <pc:docChg chg="undo custSel addSld delSld modSld sldOrd">
      <pc:chgData name="Roman Gumzej" userId="39b5f2aa-645e-44ce-a9a1-d6838aa53dea" providerId="ADAL" clId="{4B83F294-859A-43EF-8D0A-562BC5BF1F69}" dt="2024-05-29T07:57:18.507" v="218"/>
      <pc:docMkLst>
        <pc:docMk/>
      </pc:docMkLst>
      <pc:sldChg chg="modSp mod">
        <pc:chgData name="Roman Gumzej" userId="39b5f2aa-645e-44ce-a9a1-d6838aa53dea" providerId="ADAL" clId="{4B83F294-859A-43EF-8D0A-562BC5BF1F69}" dt="2024-05-22T06:47:02.264" v="142" actId="790"/>
        <pc:sldMkLst>
          <pc:docMk/>
          <pc:sldMk cId="1283555088" sldId="258"/>
        </pc:sldMkLst>
        <pc:spChg chg="mod">
          <ac:chgData name="Roman Gumzej" userId="39b5f2aa-645e-44ce-a9a1-d6838aa53dea" providerId="ADAL" clId="{4B83F294-859A-43EF-8D0A-562BC5BF1F69}" dt="2024-05-22T06:47:02.264" v="142" actId="790"/>
          <ac:spMkLst>
            <pc:docMk/>
            <pc:sldMk cId="1283555088" sldId="258"/>
            <ac:spMk id="101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47:02.264" v="142" actId="790"/>
          <ac:spMkLst>
            <pc:docMk/>
            <pc:sldMk cId="1283555088" sldId="258"/>
            <ac:spMk id="102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47:02.264" v="142" actId="790"/>
          <ac:spMkLst>
            <pc:docMk/>
            <pc:sldMk cId="1283555088" sldId="258"/>
            <ac:spMk id="103" creationId="{00000000-0000-0000-0000-000000000000}"/>
          </ac:spMkLst>
        </pc:spChg>
      </pc:sldChg>
      <pc:sldChg chg="ord">
        <pc:chgData name="Roman Gumzej" userId="39b5f2aa-645e-44ce-a9a1-d6838aa53dea" providerId="ADAL" clId="{4B83F294-859A-43EF-8D0A-562BC5BF1F69}" dt="2024-05-22T06:49:00.384" v="146"/>
        <pc:sldMkLst>
          <pc:docMk/>
          <pc:sldMk cId="0" sldId="259"/>
        </pc:sldMkLst>
      </pc:sldChg>
      <pc:sldChg chg="delSp mod">
        <pc:chgData name="Roman Gumzej" userId="39b5f2aa-645e-44ce-a9a1-d6838aa53dea" providerId="ADAL" clId="{4B83F294-859A-43EF-8D0A-562BC5BF1F69}" dt="2024-05-22T06:43:14.025" v="181" actId="478"/>
        <pc:sldMkLst>
          <pc:docMk/>
          <pc:sldMk cId="0" sldId="261"/>
        </pc:sldMkLst>
        <pc:spChg chg="del">
          <ac:chgData name="Roman Gumzej" userId="39b5f2aa-645e-44ce-a9a1-d6838aa53dea" providerId="ADAL" clId="{4B83F294-859A-43EF-8D0A-562BC5BF1F69}" dt="2024-05-22T06:43:14.025" v="181" actId="478"/>
          <ac:spMkLst>
            <pc:docMk/>
            <pc:sldMk cId="0" sldId="261"/>
            <ac:spMk id="112" creationId="{00000000-0000-0000-0000-000000000000}"/>
          </ac:spMkLst>
        </pc:spChg>
      </pc:sldChg>
      <pc:sldChg chg="modSp mod ord">
        <pc:chgData name="Roman Gumzej" userId="39b5f2aa-645e-44ce-a9a1-d6838aa53dea" providerId="ADAL" clId="{4B83F294-859A-43EF-8D0A-562BC5BF1F69}" dt="2024-05-29T07:57:18.507" v="218"/>
        <pc:sldMkLst>
          <pc:docMk/>
          <pc:sldMk cId="0" sldId="262"/>
        </pc:sldMkLst>
        <pc:spChg chg="mod">
          <ac:chgData name="Roman Gumzej" userId="39b5f2aa-645e-44ce-a9a1-d6838aa53dea" providerId="ADAL" clId="{4B83F294-859A-43EF-8D0A-562BC5BF1F69}" dt="2024-05-22T06:51:25.592" v="162" actId="790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41:20.976" v="187" actId="20577"/>
          <ac:spMkLst>
            <pc:docMk/>
            <pc:sldMk cId="0" sldId="262"/>
            <ac:spMk id="114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51:25.592" v="162" actId="790"/>
          <ac:spMkLst>
            <pc:docMk/>
            <pc:sldMk cId="0" sldId="262"/>
            <ac:spMk id="115" creationId="{00000000-0000-0000-0000-000000000000}"/>
          </ac:spMkLst>
        </pc:spChg>
      </pc:sldChg>
      <pc:sldChg chg="new del">
        <pc:chgData name="Roman Gumzej" userId="39b5f2aa-645e-44ce-a9a1-d6838aa53dea" providerId="ADAL" clId="{4B83F294-859A-43EF-8D0A-562BC5BF1F69}" dt="2024-05-20T11:04:01.122" v="1" actId="680"/>
        <pc:sldMkLst>
          <pc:docMk/>
          <pc:sldMk cId="878649657" sldId="268"/>
        </pc:sldMkLst>
      </pc:sldChg>
      <pc:sldChg chg="delSp modSp add mod ord">
        <pc:chgData name="Roman Gumzej" userId="39b5f2aa-645e-44ce-a9a1-d6838aa53dea" providerId="ADAL" clId="{4B83F294-859A-43EF-8D0A-562BC5BF1F69}" dt="2024-05-29T07:44:47.151" v="202" actId="20577"/>
        <pc:sldMkLst>
          <pc:docMk/>
          <pc:sldMk cId="1734625239" sldId="268"/>
        </pc:sldMkLst>
        <pc:spChg chg="mod">
          <ac:chgData name="Roman Gumzej" userId="39b5f2aa-645e-44ce-a9a1-d6838aa53dea" providerId="ADAL" clId="{4B83F294-859A-43EF-8D0A-562BC5BF1F69}" dt="2024-05-22T06:50:23.918" v="158" actId="790"/>
          <ac:spMkLst>
            <pc:docMk/>
            <pc:sldMk cId="1734625239" sldId="268"/>
            <ac:spMk id="104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44:47.151" v="202" actId="20577"/>
          <ac:spMkLst>
            <pc:docMk/>
            <pc:sldMk cId="1734625239" sldId="268"/>
            <ac:spMk id="105" creationId="{00000000-0000-0000-0000-000000000000}"/>
          </ac:spMkLst>
        </pc:spChg>
        <pc:spChg chg="del mod">
          <ac:chgData name="Roman Gumzej" userId="39b5f2aa-645e-44ce-a9a1-d6838aa53dea" providerId="ADAL" clId="{4B83F294-859A-43EF-8D0A-562BC5BF1F69}" dt="2024-05-22T06:43:06.918" v="180" actId="478"/>
          <ac:spMkLst>
            <pc:docMk/>
            <pc:sldMk cId="1734625239" sldId="268"/>
            <ac:spMk id="106" creationId="{00000000-0000-0000-0000-000000000000}"/>
          </ac:spMkLst>
        </pc:spChg>
      </pc:sldChg>
      <pc:sldChg chg="addSp delSp modSp add mod">
        <pc:chgData name="Roman Gumzej" userId="39b5f2aa-645e-44ce-a9a1-d6838aa53dea" providerId="ADAL" clId="{4B83F294-859A-43EF-8D0A-562BC5BF1F69}" dt="2024-05-22T06:43:19.710" v="182" actId="478"/>
        <pc:sldMkLst>
          <pc:docMk/>
          <pc:sldMk cId="541305173" sldId="269"/>
        </pc:sldMkLst>
        <pc:spChg chg="add del">
          <ac:chgData name="Roman Gumzej" userId="39b5f2aa-645e-44ce-a9a1-d6838aa53dea" providerId="ADAL" clId="{4B83F294-859A-43EF-8D0A-562BC5BF1F69}" dt="2024-05-20T11:06:40.382" v="51" actId="22"/>
          <ac:spMkLst>
            <pc:docMk/>
            <pc:sldMk cId="541305173" sldId="269"/>
            <ac:spMk id="6" creationId="{88A91209-D683-4488-9198-8842B3F9D34B}"/>
          </ac:spMkLst>
        </pc:spChg>
        <pc:spChg chg="mod">
          <ac:chgData name="Roman Gumzej" userId="39b5f2aa-645e-44ce-a9a1-d6838aa53dea" providerId="ADAL" clId="{4B83F294-859A-43EF-8D0A-562BC5BF1F69}" dt="2024-05-20T11:05:45.506" v="45" actId="20577"/>
          <ac:spMkLst>
            <pc:docMk/>
            <pc:sldMk cId="541305173" sldId="269"/>
            <ac:spMk id="110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0T11:06:23.668" v="49" actId="15"/>
          <ac:spMkLst>
            <pc:docMk/>
            <pc:sldMk cId="541305173" sldId="269"/>
            <ac:spMk id="111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19.710" v="182" actId="478"/>
          <ac:spMkLst>
            <pc:docMk/>
            <pc:sldMk cId="541305173" sldId="269"/>
            <ac:spMk id="112" creationId="{00000000-0000-0000-0000-000000000000}"/>
          </ac:spMkLst>
        </pc:spChg>
      </pc:sldChg>
      <pc:sldChg chg="delSp modSp add mod">
        <pc:chgData name="Roman Gumzej" userId="39b5f2aa-645e-44ce-a9a1-d6838aa53dea" providerId="ADAL" clId="{4B83F294-859A-43EF-8D0A-562BC5BF1F69}" dt="2024-05-29T07:49:31.317" v="211" actId="11"/>
        <pc:sldMkLst>
          <pc:docMk/>
          <pc:sldMk cId="3795078662" sldId="270"/>
        </pc:sldMkLst>
        <pc:spChg chg="mod">
          <ac:chgData name="Roman Gumzej" userId="39b5f2aa-645e-44ce-a9a1-d6838aa53dea" providerId="ADAL" clId="{4B83F294-859A-43EF-8D0A-562BC5BF1F69}" dt="2024-05-20T11:08:02.532" v="76" actId="20577"/>
          <ac:spMkLst>
            <pc:docMk/>
            <pc:sldMk cId="3795078662" sldId="270"/>
            <ac:spMk id="110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49:31.317" v="211" actId="11"/>
          <ac:spMkLst>
            <pc:docMk/>
            <pc:sldMk cId="3795078662" sldId="270"/>
            <ac:spMk id="111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24.978" v="183" actId="478"/>
          <ac:spMkLst>
            <pc:docMk/>
            <pc:sldMk cId="3795078662" sldId="270"/>
            <ac:spMk id="112" creationId="{00000000-0000-0000-0000-000000000000}"/>
          </ac:spMkLst>
        </pc:spChg>
      </pc:sldChg>
      <pc:sldChg chg="addSp delSp modSp add mod ord">
        <pc:chgData name="Roman Gumzej" userId="39b5f2aa-645e-44ce-a9a1-d6838aa53dea" providerId="ADAL" clId="{4B83F294-859A-43EF-8D0A-562BC5BF1F69}" dt="2024-05-29T07:42:46.542" v="188" actId="790"/>
        <pc:sldMkLst>
          <pc:docMk/>
          <pc:sldMk cId="3938609928" sldId="271"/>
        </pc:sldMkLst>
        <pc:spChg chg="mod">
          <ac:chgData name="Roman Gumzej" userId="39b5f2aa-645e-44ce-a9a1-d6838aa53dea" providerId="ADAL" clId="{4B83F294-859A-43EF-8D0A-562BC5BF1F69}" dt="2024-05-29T07:42:46.542" v="188" actId="790"/>
          <ac:spMkLst>
            <pc:docMk/>
            <pc:sldMk cId="3938609928" sldId="271"/>
            <ac:spMk id="10" creationId="{15FB9986-97FE-2208-9078-E3AF295BEEA9}"/>
          </ac:spMkLst>
        </pc:spChg>
        <pc:spChg chg="mod">
          <ac:chgData name="Roman Gumzej" userId="39b5f2aa-645e-44ce-a9a1-d6838aa53dea" providerId="ADAL" clId="{4B83F294-859A-43EF-8D0A-562BC5BF1F69}" dt="2024-05-29T07:42:46.542" v="188" actId="790"/>
          <ac:spMkLst>
            <pc:docMk/>
            <pc:sldMk cId="3938609928" sldId="271"/>
            <ac:spMk id="104" creationId="{00000000-0000-0000-0000-000000000000}"/>
          </ac:spMkLst>
        </pc:spChg>
        <pc:spChg chg="del mod">
          <ac:chgData name="Roman Gumzej" userId="39b5f2aa-645e-44ce-a9a1-d6838aa53dea" providerId="ADAL" clId="{4B83F294-859A-43EF-8D0A-562BC5BF1F69}" dt="2024-05-20T11:10:59.914" v="106"/>
          <ac:spMkLst>
            <pc:docMk/>
            <pc:sldMk cId="3938609928" sldId="271"/>
            <ac:spMk id="105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56.053" v="186" actId="478"/>
          <ac:spMkLst>
            <pc:docMk/>
            <pc:sldMk cId="3938609928" sldId="271"/>
            <ac:spMk id="106" creationId="{00000000-0000-0000-0000-000000000000}"/>
          </ac:spMkLst>
        </pc:spChg>
        <pc:picChg chg="add del mod">
          <ac:chgData name="Roman Gumzej" userId="39b5f2aa-645e-44ce-a9a1-d6838aa53dea" providerId="ADAL" clId="{4B83F294-859A-43EF-8D0A-562BC5BF1F69}" dt="2024-05-20T11:10:29.420" v="105" actId="21"/>
          <ac:picMkLst>
            <pc:docMk/>
            <pc:sldMk cId="3938609928" sldId="271"/>
            <ac:picMk id="5" creationId="{AB020A7D-1179-46B1-A191-119055BCD62F}"/>
          </ac:picMkLst>
        </pc:picChg>
        <pc:picChg chg="add mod">
          <ac:chgData name="Roman Gumzej" userId="39b5f2aa-645e-44ce-a9a1-d6838aa53dea" providerId="ADAL" clId="{4B83F294-859A-43EF-8D0A-562BC5BF1F69}" dt="2024-05-20T11:11:40.491" v="112" actId="1076"/>
          <ac:picMkLst>
            <pc:docMk/>
            <pc:sldMk cId="3938609928" sldId="271"/>
            <ac:picMk id="8" creationId="{29D0D58A-C924-499C-8A90-F143A4256BE7}"/>
          </ac:picMkLst>
        </pc:picChg>
      </pc:sldChg>
      <pc:sldChg chg="delSp modSp mod">
        <pc:chgData name="Roman Gumzej" userId="39b5f2aa-645e-44ce-a9a1-d6838aa53dea" providerId="ADAL" clId="{4B83F294-859A-43EF-8D0A-562BC5BF1F69}" dt="2024-05-22T06:43:31.484" v="184" actId="478"/>
        <pc:sldMkLst>
          <pc:docMk/>
          <pc:sldMk cId="16559152" sldId="272"/>
        </pc:sldMkLst>
        <pc:spChg chg="mod">
          <ac:chgData name="Roman Gumzej" userId="39b5f2aa-645e-44ce-a9a1-d6838aa53dea" providerId="ADAL" clId="{4B83F294-859A-43EF-8D0A-562BC5BF1F69}" dt="2024-05-22T06:39:23.995" v="115" actId="20577"/>
          <ac:spMkLst>
            <pc:docMk/>
            <pc:sldMk cId="16559152" sldId="272"/>
            <ac:spMk id="110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31.484" v="184" actId="478"/>
          <ac:spMkLst>
            <pc:docMk/>
            <pc:sldMk cId="16559152" sldId="272"/>
            <ac:spMk id="112" creationId="{00000000-0000-0000-0000-000000000000}"/>
          </ac:spMkLst>
        </pc:spChg>
      </pc:sldChg>
      <pc:sldChg chg="modSp mod ord">
        <pc:chgData name="Roman Gumzej" userId="39b5f2aa-645e-44ce-a9a1-d6838aa53dea" providerId="ADAL" clId="{4B83F294-859A-43EF-8D0A-562BC5BF1F69}" dt="2024-05-22T06:55:37.915" v="179"/>
        <pc:sldMkLst>
          <pc:docMk/>
          <pc:sldMk cId="3719117435" sldId="273"/>
        </pc:sldMkLst>
        <pc:spChg chg="mod">
          <ac:chgData name="Roman Gumzej" userId="39b5f2aa-645e-44ce-a9a1-d6838aa53dea" providerId="ADAL" clId="{4B83F294-859A-43EF-8D0A-562BC5BF1F69}" dt="2024-05-22T06:53:17.220" v="173" actId="20577"/>
          <ac:spMkLst>
            <pc:docMk/>
            <pc:sldMk cId="3719117435" sldId="273"/>
            <ac:spMk id="102" creationId="{00000000-0000-0000-0000-000000000000}"/>
          </ac:spMkLst>
        </pc:spChg>
      </pc:sldChg>
      <pc:sldChg chg="modSp mod ord">
        <pc:chgData name="Roman Gumzej" userId="39b5f2aa-645e-44ce-a9a1-d6838aa53dea" providerId="ADAL" clId="{4B83F294-859A-43EF-8D0A-562BC5BF1F69}" dt="2024-05-22T06:55:37.915" v="179"/>
        <pc:sldMkLst>
          <pc:docMk/>
          <pc:sldMk cId="388892531" sldId="275"/>
        </pc:sldMkLst>
        <pc:spChg chg="mod">
          <ac:chgData name="Roman Gumzej" userId="39b5f2aa-645e-44ce-a9a1-d6838aa53dea" providerId="ADAL" clId="{4B83F294-859A-43EF-8D0A-562BC5BF1F69}" dt="2024-05-22T06:53:52.243" v="175" actId="790"/>
          <ac:spMkLst>
            <pc:docMk/>
            <pc:sldMk cId="388892531" sldId="275"/>
            <ac:spMk id="101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53:52.243" v="175" actId="790"/>
          <ac:spMkLst>
            <pc:docMk/>
            <pc:sldMk cId="388892531" sldId="275"/>
            <ac:spMk id="102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53:52.243" v="175" actId="790"/>
          <ac:spMkLst>
            <pc:docMk/>
            <pc:sldMk cId="388892531" sldId="275"/>
            <ac:spMk id="103" creationId="{00000000-0000-0000-0000-000000000000}"/>
          </ac:spMkLst>
        </pc:spChg>
      </pc:sldChg>
      <pc:sldChg chg="delSp modSp mod">
        <pc:chgData name="Roman Gumzej" userId="39b5f2aa-645e-44ce-a9a1-d6838aa53dea" providerId="ADAL" clId="{4B83F294-859A-43EF-8D0A-562BC5BF1F69}" dt="2024-05-22T06:43:35.480" v="185" actId="478"/>
        <pc:sldMkLst>
          <pc:docMk/>
          <pc:sldMk cId="4059295034" sldId="276"/>
        </pc:sldMkLst>
        <pc:spChg chg="mod">
          <ac:chgData name="Roman Gumzej" userId="39b5f2aa-645e-44ce-a9a1-d6838aa53dea" providerId="ADAL" clId="{4B83F294-859A-43EF-8D0A-562BC5BF1F69}" dt="2024-05-22T06:39:29.956" v="118" actId="20577"/>
          <ac:spMkLst>
            <pc:docMk/>
            <pc:sldMk cId="4059295034" sldId="276"/>
            <ac:spMk id="110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35.480" v="185" actId="478"/>
          <ac:spMkLst>
            <pc:docMk/>
            <pc:sldMk cId="4059295034" sldId="276"/>
            <ac:spMk id="112" creationId="{00000000-0000-0000-0000-000000000000}"/>
          </ac:spMkLst>
        </pc:spChg>
      </pc:sldChg>
      <pc:sldChg chg="modSp mod ord">
        <pc:chgData name="Roman Gumzej" userId="39b5f2aa-645e-44ce-a9a1-d6838aa53dea" providerId="ADAL" clId="{4B83F294-859A-43EF-8D0A-562BC5BF1F69}" dt="2024-05-29T07:43:41.986" v="201" actId="20577"/>
        <pc:sldMkLst>
          <pc:docMk/>
          <pc:sldMk cId="3275584542" sldId="277"/>
        </pc:sldMkLst>
        <pc:spChg chg="mod">
          <ac:chgData name="Roman Gumzej" userId="39b5f2aa-645e-44ce-a9a1-d6838aa53dea" providerId="ADAL" clId="{4B83F294-859A-43EF-8D0A-562BC5BF1F69}" dt="2024-05-29T07:43:38.292" v="200" actId="6549"/>
          <ac:spMkLst>
            <pc:docMk/>
            <pc:sldMk cId="3275584542" sldId="277"/>
            <ac:spMk id="10" creationId="{15FB9986-97FE-2208-9078-E3AF295BEEA9}"/>
          </ac:spMkLst>
        </pc:spChg>
        <pc:spChg chg="mod">
          <ac:chgData name="Roman Gumzej" userId="39b5f2aa-645e-44ce-a9a1-d6838aa53dea" providerId="ADAL" clId="{4B83F294-859A-43EF-8D0A-562BC5BF1F69}" dt="2024-05-29T07:43:23.817" v="199" actId="790"/>
          <ac:spMkLst>
            <pc:docMk/>
            <pc:sldMk cId="3275584542" sldId="277"/>
            <ac:spMk id="104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43:41.986" v="201" actId="20577"/>
          <ac:spMkLst>
            <pc:docMk/>
            <pc:sldMk cId="3275584542" sldId="277"/>
            <ac:spMk id="106" creationId="{00000000-0000-0000-0000-000000000000}"/>
          </ac:spMkLst>
        </pc:spChg>
      </pc:sldChg>
      <pc:sldChg chg="modSp mod">
        <pc:chgData name="Roman Gumzej" userId="39b5f2aa-645e-44ce-a9a1-d6838aa53dea" providerId="ADAL" clId="{4B83F294-859A-43EF-8D0A-562BC5BF1F69}" dt="2024-05-29T07:55:14.264" v="216" actId="790"/>
        <pc:sldMkLst>
          <pc:docMk/>
          <pc:sldMk cId="4167233608" sldId="278"/>
        </pc:sldMkLst>
        <pc:spChg chg="mod">
          <ac:chgData name="Roman Gumzej" userId="39b5f2aa-645e-44ce-a9a1-d6838aa53dea" providerId="ADAL" clId="{4B83F294-859A-43EF-8D0A-562BC5BF1F69}" dt="2024-05-29T07:55:14.264" v="216" actId="790"/>
          <ac:spMkLst>
            <pc:docMk/>
            <pc:sldMk cId="4167233608" sldId="278"/>
            <ac:spMk id="125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55:14.264" v="216" actId="790"/>
          <ac:spMkLst>
            <pc:docMk/>
            <pc:sldMk cId="4167233608" sldId="278"/>
            <ac:spMk id="126" creationId="{00000000-0000-0000-0000-000000000000}"/>
          </ac:spMkLst>
        </pc:spChg>
      </pc:sldChg>
    </pc:docChg>
  </pc:docChgLst>
  <pc:docChgLst>
    <pc:chgData name="Roman Gumzej" userId="39b5f2aa-645e-44ce-a9a1-d6838aa53dea" providerId="ADAL" clId="{3CFAB180-F81B-4B17-B9F0-A460C57C0EFF}"/>
    <pc:docChg chg="custSel modSld">
      <pc:chgData name="Roman Gumzej" userId="39b5f2aa-645e-44ce-a9a1-d6838aa53dea" providerId="ADAL" clId="{3CFAB180-F81B-4B17-B9F0-A460C57C0EFF}" dt="2023-12-07T10:50:03.182" v="15" actId="313"/>
      <pc:docMkLst>
        <pc:docMk/>
      </pc:docMkLst>
      <pc:sldChg chg="modSp mod">
        <pc:chgData name="Roman Gumzej" userId="39b5f2aa-645e-44ce-a9a1-d6838aa53dea" providerId="ADAL" clId="{3CFAB180-F81B-4B17-B9F0-A460C57C0EFF}" dt="2023-12-07T10:43:27.687" v="5" actId="1076"/>
        <pc:sldMkLst>
          <pc:docMk/>
          <pc:sldMk cId="0" sldId="260"/>
        </pc:sldMkLst>
        <pc:graphicFrameChg chg="mod">
          <ac:chgData name="Roman Gumzej" userId="39b5f2aa-645e-44ce-a9a1-d6838aa53dea" providerId="ADAL" clId="{3CFAB180-F81B-4B17-B9F0-A460C57C0EFF}" dt="2023-12-07T10:43:27.687" v="5" actId="1076"/>
          <ac:graphicFrameMkLst>
            <pc:docMk/>
            <pc:sldMk cId="0" sldId="260"/>
            <ac:graphicFrameMk id="109" creationId="{00000000-0000-0000-0000-000000000000}"/>
          </ac:graphicFrameMkLst>
        </pc:graphicFrameChg>
      </pc:sldChg>
      <pc:sldChg chg="modSp mod">
        <pc:chgData name="Roman Gumzej" userId="39b5f2aa-645e-44ce-a9a1-d6838aa53dea" providerId="ADAL" clId="{3CFAB180-F81B-4B17-B9F0-A460C57C0EFF}" dt="2023-12-07T10:44:39.734" v="9" actId="113"/>
        <pc:sldMkLst>
          <pc:docMk/>
          <pc:sldMk cId="0" sldId="263"/>
        </pc:sldMkLst>
        <pc:spChg chg="mod">
          <ac:chgData name="Roman Gumzej" userId="39b5f2aa-645e-44ce-a9a1-d6838aa53dea" providerId="ADAL" clId="{3CFAB180-F81B-4B17-B9F0-A460C57C0EFF}" dt="2023-12-07T10:44:39.734" v="9" actId="113"/>
          <ac:spMkLst>
            <pc:docMk/>
            <pc:sldMk cId="0" sldId="263"/>
            <ac:spMk id="117" creationId="{00000000-0000-0000-0000-000000000000}"/>
          </ac:spMkLst>
        </pc:spChg>
      </pc:sldChg>
      <pc:sldChg chg="modSp mod">
        <pc:chgData name="Roman Gumzej" userId="39b5f2aa-645e-44ce-a9a1-d6838aa53dea" providerId="ADAL" clId="{3CFAB180-F81B-4B17-B9F0-A460C57C0EFF}" dt="2023-12-07T10:50:03.182" v="15" actId="313"/>
        <pc:sldMkLst>
          <pc:docMk/>
          <pc:sldMk cId="0" sldId="265"/>
        </pc:sldMkLst>
        <pc:spChg chg="mod">
          <ac:chgData name="Roman Gumzej" userId="39b5f2aa-645e-44ce-a9a1-d6838aa53dea" providerId="ADAL" clId="{3CFAB180-F81B-4B17-B9F0-A460C57C0EFF}" dt="2023-12-07T10:50:03.182" v="15" actId="313"/>
          <ac:spMkLst>
            <pc:docMk/>
            <pc:sldMk cId="0" sldId="265"/>
            <ac:spMk id="123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84BEF9B4-6F52-9FF4-6D73-CDCF1A1DE293}"/>
    <pc:docChg chg="modSld">
      <pc:chgData name="Roman Gumzej" userId="S::roman.gumzej@um.si::39b5f2aa-645e-44ce-a9a1-d6838aa53dea" providerId="AD" clId="Web-{84BEF9B4-6F52-9FF4-6D73-CDCF1A1DE293}" dt="2024-05-28T07:35:11.108" v="0" actId="20577"/>
      <pc:docMkLst>
        <pc:docMk/>
      </pc:docMkLst>
      <pc:sldChg chg="modSp">
        <pc:chgData name="Roman Gumzej" userId="S::roman.gumzej@um.si::39b5f2aa-645e-44ce-a9a1-d6838aa53dea" providerId="AD" clId="Web-{84BEF9B4-6F52-9FF4-6D73-CDCF1A1DE293}" dt="2024-05-28T07:35:11.108" v="0" actId="20577"/>
        <pc:sldMkLst>
          <pc:docMk/>
          <pc:sldMk cId="3275584542" sldId="277"/>
        </pc:sldMkLst>
        <pc:spChg chg="mod">
          <ac:chgData name="Roman Gumzej" userId="S::roman.gumzej@um.si::39b5f2aa-645e-44ce-a9a1-d6838aa53dea" providerId="AD" clId="Web-{84BEF9B4-6F52-9FF4-6D73-CDCF1A1DE293}" dt="2024-05-28T07:35:11.108" v="0" actId="20577"/>
          <ac:spMkLst>
            <pc:docMk/>
            <pc:sldMk cId="3275584542" sldId="277"/>
            <ac:spMk id="10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0DF04036-8016-47B8-3B40-6E51E7D77CF2}"/>
    <pc:docChg chg="addSld modSld sldOrd">
      <pc:chgData name="Roman Gumzej" userId="S::roman.gumzej@um.si::39b5f2aa-645e-44ce-a9a1-d6838aa53dea" providerId="AD" clId="Web-{0DF04036-8016-47B8-3B40-6E51E7D77CF2}" dt="2024-05-21T08:11:41.379" v="159" actId="20577"/>
      <pc:docMkLst>
        <pc:docMk/>
      </pc:docMkLst>
      <pc:sldChg chg="modSp">
        <pc:chgData name="Roman Gumzej" userId="S::roman.gumzej@um.si::39b5f2aa-645e-44ce-a9a1-d6838aa53dea" providerId="AD" clId="Web-{0DF04036-8016-47B8-3B40-6E51E7D77CF2}" dt="2024-05-21T07:47:36.496" v="36" actId="20577"/>
        <pc:sldMkLst>
          <pc:docMk/>
          <pc:sldMk cId="1283555088" sldId="258"/>
        </pc:sldMkLst>
        <pc:spChg chg="mod">
          <ac:chgData name="Roman Gumzej" userId="S::roman.gumzej@um.si::39b5f2aa-645e-44ce-a9a1-d6838aa53dea" providerId="AD" clId="Web-{0DF04036-8016-47B8-3B40-6E51E7D77CF2}" dt="2024-05-21T07:47:36.496" v="36" actId="20577"/>
          <ac:spMkLst>
            <pc:docMk/>
            <pc:sldMk cId="1283555088" sldId="258"/>
            <ac:spMk id="102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7:41:36.893" v="24" actId="20577"/>
          <ac:spMkLst>
            <pc:docMk/>
            <pc:sldMk cId="1283555088" sldId="258"/>
            <ac:spMk id="103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0DF04036-8016-47B8-3B40-6E51E7D77CF2}" dt="2024-05-21T07:54:01.960" v="62" actId="20577"/>
        <pc:sldMkLst>
          <pc:docMk/>
          <pc:sldMk cId="0" sldId="259"/>
        </pc:sldMkLst>
        <pc:spChg chg="mod">
          <ac:chgData name="Roman Gumzej" userId="S::roman.gumzej@um.si::39b5f2aa-645e-44ce-a9a1-d6838aa53dea" providerId="AD" clId="Web-{0DF04036-8016-47B8-3B40-6E51E7D77CF2}" dt="2024-05-21T07:54:01.960" v="62" actId="20577"/>
          <ac:spMkLst>
            <pc:docMk/>
            <pc:sldMk cId="0" sldId="259"/>
            <ac:spMk id="106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0DF04036-8016-47B8-3B40-6E51E7D77CF2}" dt="2024-05-21T08:11:41.379" v="159" actId="20577"/>
        <pc:sldMkLst>
          <pc:docMk/>
          <pc:sldMk cId="0" sldId="262"/>
        </pc:sldMkLst>
        <pc:spChg chg="mod">
          <ac:chgData name="Roman Gumzej" userId="S::roman.gumzej@um.si::39b5f2aa-645e-44ce-a9a1-d6838aa53dea" providerId="AD" clId="Web-{0DF04036-8016-47B8-3B40-6E51E7D77CF2}" dt="2024-05-21T08:11:30.315" v="156" actId="20577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8:11:41.379" v="159" actId="20577"/>
          <ac:spMkLst>
            <pc:docMk/>
            <pc:sldMk cId="0" sldId="262"/>
            <ac:spMk id="114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7:56:39.455" v="67" actId="20577"/>
          <ac:spMkLst>
            <pc:docMk/>
            <pc:sldMk cId="0" sldId="262"/>
            <ac:spMk id="115" creationId="{00000000-0000-0000-0000-000000000000}"/>
          </ac:spMkLst>
        </pc:spChg>
      </pc:sldChg>
      <pc:sldChg chg="addSp delSp modSp add ord replId">
        <pc:chgData name="Roman Gumzej" userId="S::roman.gumzej@um.si::39b5f2aa-645e-44ce-a9a1-d6838aa53dea" providerId="AD" clId="Web-{0DF04036-8016-47B8-3B40-6E51E7D77CF2}" dt="2024-05-21T07:56:04.656" v="65"/>
        <pc:sldMkLst>
          <pc:docMk/>
          <pc:sldMk cId="16559152" sldId="272"/>
        </pc:sldMkLst>
        <pc:spChg chg="mod">
          <ac:chgData name="Roman Gumzej" userId="S::roman.gumzej@um.si::39b5f2aa-645e-44ce-a9a1-d6838aa53dea" providerId="AD" clId="Web-{0DF04036-8016-47B8-3B40-6E51E7D77CF2}" dt="2024-05-21T07:38:56.319" v="14" actId="20577"/>
          <ac:spMkLst>
            <pc:docMk/>
            <pc:sldMk cId="16559152" sldId="272"/>
            <ac:spMk id="110" creationId="{00000000-0000-0000-0000-000000000000}"/>
          </ac:spMkLst>
        </pc:spChg>
        <pc:spChg chg="del mod">
          <ac:chgData name="Roman Gumzej" userId="S::roman.gumzej@um.si::39b5f2aa-645e-44ce-a9a1-d6838aa53dea" providerId="AD" clId="Web-{0DF04036-8016-47B8-3B40-6E51E7D77CF2}" dt="2024-05-21T07:55:15.340" v="63"/>
          <ac:spMkLst>
            <pc:docMk/>
            <pc:sldMk cId="16559152" sldId="272"/>
            <ac:spMk id="111" creationId="{00000000-0000-0000-0000-000000000000}"/>
          </ac:spMkLst>
        </pc:spChg>
        <pc:picChg chg="add mod ord">
          <ac:chgData name="Roman Gumzej" userId="S::roman.gumzej@um.si::39b5f2aa-645e-44ce-a9a1-d6838aa53dea" providerId="AD" clId="Web-{0DF04036-8016-47B8-3B40-6E51E7D77CF2}" dt="2024-05-21T07:55:20.747" v="64" actId="1076"/>
          <ac:picMkLst>
            <pc:docMk/>
            <pc:sldMk cId="16559152" sldId="272"/>
            <ac:picMk id="2" creationId="{68F8DDF5-0B01-3AE1-9B9A-EACE00DD2F41}"/>
          </ac:picMkLst>
        </pc:picChg>
      </pc:sldChg>
      <pc:sldChg chg="modSp add replId">
        <pc:chgData name="Roman Gumzej" userId="S::roman.gumzej@um.si::39b5f2aa-645e-44ce-a9a1-d6838aa53dea" providerId="AD" clId="Web-{0DF04036-8016-47B8-3B40-6E51E7D77CF2}" dt="2024-05-21T08:09:23.916" v="135" actId="20577"/>
        <pc:sldMkLst>
          <pc:docMk/>
          <pc:sldMk cId="3719117435" sldId="273"/>
        </pc:sldMkLst>
        <pc:spChg chg="mod">
          <ac:chgData name="Roman Gumzej" userId="S::roman.gumzej@um.si::39b5f2aa-645e-44ce-a9a1-d6838aa53dea" providerId="AD" clId="Web-{0DF04036-8016-47B8-3B40-6E51E7D77CF2}" dt="2024-05-21T07:46:02.583" v="28" actId="20577"/>
          <ac:spMkLst>
            <pc:docMk/>
            <pc:sldMk cId="3719117435" sldId="273"/>
            <ac:spMk id="101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8:09:23.916" v="135" actId="20577"/>
          <ac:spMkLst>
            <pc:docMk/>
            <pc:sldMk cId="3719117435" sldId="273"/>
            <ac:spMk id="102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7:49:02.502" v="40" actId="20577"/>
          <ac:spMkLst>
            <pc:docMk/>
            <pc:sldMk cId="3719117435" sldId="273"/>
            <ac:spMk id="103" creationId="{00000000-0000-0000-0000-000000000000}"/>
          </ac:spMkLst>
        </pc:spChg>
      </pc:sldChg>
      <pc:sldChg chg="addSp delSp modSp add replId">
        <pc:chgData name="Roman Gumzej" userId="S::roman.gumzej@um.si::39b5f2aa-645e-44ce-a9a1-d6838aa53dea" providerId="AD" clId="Web-{0DF04036-8016-47B8-3B40-6E51E7D77CF2}" dt="2024-05-21T07:48:23.889" v="38" actId="20577"/>
        <pc:sldMkLst>
          <pc:docMk/>
          <pc:sldMk cId="1419681172" sldId="274"/>
        </pc:sldMkLst>
        <pc:spChg chg="del mod">
          <ac:chgData name="Roman Gumzej" userId="S::roman.gumzej@um.si::39b5f2aa-645e-44ce-a9a1-d6838aa53dea" providerId="AD" clId="Web-{0DF04036-8016-47B8-3B40-6E51E7D77CF2}" dt="2024-05-21T07:47:04.134" v="33"/>
          <ac:spMkLst>
            <pc:docMk/>
            <pc:sldMk cId="1419681172" sldId="274"/>
            <ac:spMk id="102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7:48:23.889" v="38" actId="20577"/>
          <ac:spMkLst>
            <pc:docMk/>
            <pc:sldMk cId="1419681172" sldId="274"/>
            <ac:spMk id="103" creationId="{00000000-0000-0000-0000-000000000000}"/>
          </ac:spMkLst>
        </pc:spChg>
        <pc:picChg chg="add mod ord">
          <ac:chgData name="Roman Gumzej" userId="S::roman.gumzej@um.si::39b5f2aa-645e-44ce-a9a1-d6838aa53dea" providerId="AD" clId="Web-{0DF04036-8016-47B8-3B40-6E51E7D77CF2}" dt="2024-05-21T07:47:12.572" v="34" actId="1076"/>
          <ac:picMkLst>
            <pc:docMk/>
            <pc:sldMk cId="1419681172" sldId="274"/>
            <ac:picMk id="2" creationId="{C1A74A1A-03D7-806D-87E2-68BDFE2FC5CA}"/>
          </ac:picMkLst>
        </pc:picChg>
      </pc:sldChg>
      <pc:sldChg chg="modSp add replId">
        <pc:chgData name="Roman Gumzej" userId="S::roman.gumzej@um.si::39b5f2aa-645e-44ce-a9a1-d6838aa53dea" providerId="AD" clId="Web-{0DF04036-8016-47B8-3B40-6E51E7D77CF2}" dt="2024-05-21T08:10:40.421" v="153"/>
        <pc:sldMkLst>
          <pc:docMk/>
          <pc:sldMk cId="388892531" sldId="275"/>
        </pc:sldMkLst>
        <pc:spChg chg="mod">
          <ac:chgData name="Roman Gumzej" userId="S::roman.gumzej@um.si::39b5f2aa-645e-44ce-a9a1-d6838aa53dea" providerId="AD" clId="Web-{0DF04036-8016-47B8-3B40-6E51E7D77CF2}" dt="2024-05-21T08:10:40.421" v="153"/>
          <ac:spMkLst>
            <pc:docMk/>
            <pc:sldMk cId="388892531" sldId="275"/>
            <ac:spMk id="101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8:10:10.825" v="145" actId="20577"/>
          <ac:spMkLst>
            <pc:docMk/>
            <pc:sldMk cId="388892531" sldId="275"/>
            <ac:spMk id="102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8:03:12.968" v="103" actId="20577"/>
          <ac:spMkLst>
            <pc:docMk/>
            <pc:sldMk cId="388892531" sldId="275"/>
            <ac:spMk id="103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DF5DB1D8-8E3A-F5FC-AEB3-B4C175EB3088}"/>
    <pc:docChg chg="modSld">
      <pc:chgData name="Roman Gumzej" userId="S::roman.gumzej@um.si::39b5f2aa-645e-44ce-a9a1-d6838aa53dea" providerId="AD" clId="Web-{DF5DB1D8-8E3A-F5FC-AEB3-B4C175EB3088}" dt="2024-05-28T08:02:39.072" v="25" actId="20577"/>
      <pc:docMkLst>
        <pc:docMk/>
      </pc:docMkLst>
      <pc:sldChg chg="modSp">
        <pc:chgData name="Roman Gumzej" userId="S::roman.gumzej@um.si::39b5f2aa-645e-44ce-a9a1-d6838aa53dea" providerId="AD" clId="Web-{DF5DB1D8-8E3A-F5FC-AEB3-B4C175EB3088}" dt="2024-05-28T08:00:57.196" v="3" actId="20577"/>
        <pc:sldMkLst>
          <pc:docMk/>
          <pc:sldMk cId="0" sldId="262"/>
        </pc:sldMkLst>
        <pc:spChg chg="mod">
          <ac:chgData name="Roman Gumzej" userId="S::roman.gumzej@um.si::39b5f2aa-645e-44ce-a9a1-d6838aa53dea" providerId="AD" clId="Web-{DF5DB1D8-8E3A-F5FC-AEB3-B4C175EB3088}" dt="2024-05-28T08:00:57.196" v="3" actId="20577"/>
          <ac:spMkLst>
            <pc:docMk/>
            <pc:sldMk cId="0" sldId="262"/>
            <ac:spMk id="115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DF5DB1D8-8E3A-F5FC-AEB3-B4C175EB3088}" dt="2024-05-28T08:02:39.072" v="25" actId="20577"/>
        <pc:sldMkLst>
          <pc:docMk/>
          <pc:sldMk cId="4167233608" sldId="278"/>
        </pc:sldMkLst>
        <pc:spChg chg="mod">
          <ac:chgData name="Roman Gumzej" userId="S::roman.gumzej@um.si::39b5f2aa-645e-44ce-a9a1-d6838aa53dea" providerId="AD" clId="Web-{DF5DB1D8-8E3A-F5FC-AEB3-B4C175EB3088}" dt="2024-05-28T08:02:39.072" v="25" actId="20577"/>
          <ac:spMkLst>
            <pc:docMk/>
            <pc:sldMk cId="4167233608" sldId="278"/>
            <ac:spMk id="126" creationId="{00000000-0000-0000-0000-000000000000}"/>
          </ac:spMkLst>
        </pc:spChg>
      </pc:sldChg>
    </pc:docChg>
  </pc:docChgLst>
  <pc:docChgLst>
    <pc:chgData name="Roman Gumzej" userId="39b5f2aa-645e-44ce-a9a1-d6838aa53dea" providerId="ADAL" clId="{66AD17A6-51A7-4AD2-8B3D-591C41BEEC27}"/>
    <pc:docChg chg="undo custSel addSld delSld modSld sldOrd">
      <pc:chgData name="Roman Gumzej" userId="39b5f2aa-645e-44ce-a9a1-d6838aa53dea" providerId="ADAL" clId="{66AD17A6-51A7-4AD2-8B3D-591C41BEEC27}" dt="2024-10-02T11:23:59.153" v="695"/>
      <pc:docMkLst>
        <pc:docMk/>
      </pc:docMkLst>
      <pc:sldChg chg="modSp mod">
        <pc:chgData name="Roman Gumzej" userId="39b5f2aa-645e-44ce-a9a1-d6838aa53dea" providerId="ADAL" clId="{66AD17A6-51A7-4AD2-8B3D-591C41BEEC27}" dt="2024-10-02T11:15:26.162" v="694" actId="404"/>
        <pc:sldMkLst>
          <pc:docMk/>
          <pc:sldMk cId="0" sldId="256"/>
        </pc:sldMkLst>
        <pc:spChg chg="mod">
          <ac:chgData name="Roman Gumzej" userId="39b5f2aa-645e-44ce-a9a1-d6838aa53dea" providerId="ADAL" clId="{66AD17A6-51A7-4AD2-8B3D-591C41BEEC27}" dt="2024-10-02T11:15:26.162" v="694" actId="404"/>
          <ac:spMkLst>
            <pc:docMk/>
            <pc:sldMk cId="0" sldId="256"/>
            <ac:spMk id="89" creationId="{00000000-0000-0000-0000-000000000000}"/>
          </ac:spMkLst>
        </pc:spChg>
      </pc:sldChg>
      <pc:sldChg chg="modSp mod">
        <pc:chgData name="Roman Gumzej" userId="39b5f2aa-645e-44ce-a9a1-d6838aa53dea" providerId="ADAL" clId="{66AD17A6-51A7-4AD2-8B3D-591C41BEEC27}" dt="2024-10-02T07:32:53.187" v="688" actId="790"/>
        <pc:sldMkLst>
          <pc:docMk/>
          <pc:sldMk cId="0" sldId="257"/>
        </pc:sldMkLst>
        <pc:spChg chg="mod">
          <ac:chgData name="Roman Gumzej" userId="39b5f2aa-645e-44ce-a9a1-d6838aa53dea" providerId="ADAL" clId="{66AD17A6-51A7-4AD2-8B3D-591C41BEEC27}" dt="2024-10-02T07:32:53.187" v="688" actId="790"/>
          <ac:spMkLst>
            <pc:docMk/>
            <pc:sldMk cId="0" sldId="257"/>
            <ac:spMk id="99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2T07:32:53.187" v="688" actId="790"/>
          <ac:spMkLst>
            <pc:docMk/>
            <pc:sldMk cId="0" sldId="257"/>
            <ac:spMk id="100" creationId="{00000000-0000-0000-0000-000000000000}"/>
          </ac:spMkLst>
        </pc:spChg>
      </pc:sldChg>
      <pc:sldChg chg="add">
        <pc:chgData name="Roman Gumzej" userId="39b5f2aa-645e-44ce-a9a1-d6838aa53dea" providerId="ADAL" clId="{66AD17A6-51A7-4AD2-8B3D-591C41BEEC27}" dt="2024-10-02T07:32:32.976" v="687"/>
        <pc:sldMkLst>
          <pc:docMk/>
          <pc:sldMk cId="1283555088" sldId="258"/>
        </pc:sldMkLst>
        <pc:spChg chg="add del">
          <ac:chgData name="Roman Gumzej" userId="39b5f2aa-645e-44ce-a9a1-d6838aa53dea" providerId="ADAL" clId="{66AD17A6-51A7-4AD2-8B3D-591C41BEEC27}" dt="2024-10-01T10:52:14.506" v="448" actId="22"/>
          <ac:spMkLst>
            <pc:docMk/>
            <pc:sldMk cId="1283555088" sldId="258"/>
            <ac:spMk id="6" creationId="{22E04878-B79A-4746-A5AC-0D0ED3F21D75}"/>
          </ac:spMkLst>
        </pc:spChg>
        <pc:spChg chg="mod">
          <ac:chgData name="Roman Gumzej" userId="39b5f2aa-645e-44ce-a9a1-d6838aa53dea" providerId="ADAL" clId="{66AD17A6-51A7-4AD2-8B3D-591C41BEEC27}" dt="2024-10-01T10:55:06.989" v="490" actId="790"/>
          <ac:spMkLst>
            <pc:docMk/>
            <pc:sldMk cId="1283555088" sldId="258"/>
            <ac:spMk id="101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0:55:06.989" v="490" actId="790"/>
          <ac:spMkLst>
            <pc:docMk/>
            <pc:sldMk cId="1283555088" sldId="258"/>
            <ac:spMk id="102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0:55:33.916" v="491" actId="6549"/>
          <ac:spMkLst>
            <pc:docMk/>
            <pc:sldMk cId="1283555088" sldId="258"/>
            <ac:spMk id="103" creationId="{00000000-0000-0000-0000-000000000000}"/>
          </ac:spMkLst>
        </pc:spChg>
      </pc:sldChg>
      <pc:sldChg chg="add del">
        <pc:chgData name="Roman Gumzej" userId="39b5f2aa-645e-44ce-a9a1-d6838aa53dea" providerId="ADAL" clId="{66AD17A6-51A7-4AD2-8B3D-591C41BEEC27}" dt="2024-10-02T07:32:30.062" v="686" actId="2696"/>
        <pc:sldMkLst>
          <pc:docMk/>
          <pc:sldMk cId="2400005373" sldId="258"/>
        </pc:sldMkLst>
      </pc:sldChg>
      <pc:sldChg chg="modSp mod">
        <pc:chgData name="Roman Gumzej" userId="39b5f2aa-645e-44ce-a9a1-d6838aa53dea" providerId="ADAL" clId="{66AD17A6-51A7-4AD2-8B3D-591C41BEEC27}" dt="2024-10-01T11:01:36.649" v="582" actId="790"/>
        <pc:sldMkLst>
          <pc:docMk/>
          <pc:sldMk cId="0" sldId="262"/>
        </pc:sldMkLst>
        <pc:spChg chg="mod">
          <ac:chgData name="Roman Gumzej" userId="39b5f2aa-645e-44ce-a9a1-d6838aa53dea" providerId="ADAL" clId="{66AD17A6-51A7-4AD2-8B3D-591C41BEEC27}" dt="2024-10-01T11:01:36.649" v="582" actId="790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1:01:36.649" v="582" actId="790"/>
          <ac:spMkLst>
            <pc:docMk/>
            <pc:sldMk cId="0" sldId="262"/>
            <ac:spMk id="114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1:01:36.649" v="582" actId="790"/>
          <ac:spMkLst>
            <pc:docMk/>
            <pc:sldMk cId="0" sldId="262"/>
            <ac:spMk id="115" creationId="{00000000-0000-0000-0000-000000000000}"/>
          </ac:spMkLst>
        </pc:spChg>
      </pc:sldChg>
      <pc:sldChg chg="modSp mod">
        <pc:chgData name="Roman Gumzej" userId="39b5f2aa-645e-44ce-a9a1-d6838aa53dea" providerId="ADAL" clId="{66AD17A6-51A7-4AD2-8B3D-591C41BEEC27}" dt="2024-10-01T10:57:33.489" v="532" actId="20577"/>
        <pc:sldMkLst>
          <pc:docMk/>
          <pc:sldMk cId="541305173" sldId="269"/>
        </pc:sldMkLst>
        <pc:spChg chg="mod">
          <ac:chgData name="Roman Gumzej" userId="39b5f2aa-645e-44ce-a9a1-d6838aa53dea" providerId="ADAL" clId="{66AD17A6-51A7-4AD2-8B3D-591C41BEEC27}" dt="2024-10-01T10:57:33.489" v="532" actId="20577"/>
          <ac:spMkLst>
            <pc:docMk/>
            <pc:sldMk cId="541305173" sldId="269"/>
            <ac:spMk id="110" creationId="{00000000-0000-0000-0000-000000000000}"/>
          </ac:spMkLst>
        </pc:spChg>
      </pc:sldChg>
      <pc:sldChg chg="ord">
        <pc:chgData name="Roman Gumzej" userId="39b5f2aa-645e-44ce-a9a1-d6838aa53dea" providerId="ADAL" clId="{66AD17A6-51A7-4AD2-8B3D-591C41BEEC27}" dt="2024-10-01T10:57:58.902" v="534"/>
        <pc:sldMkLst>
          <pc:docMk/>
          <pc:sldMk cId="3795078662" sldId="270"/>
        </pc:sldMkLst>
      </pc:sldChg>
      <pc:sldChg chg="addSp delSp modSp add del mod modClrScheme delAnim chgLayout">
        <pc:chgData name="Roman Gumzej" userId="39b5f2aa-645e-44ce-a9a1-d6838aa53dea" providerId="ADAL" clId="{66AD17A6-51A7-4AD2-8B3D-591C41BEEC27}" dt="2024-10-02T07:25:29.339" v="619" actId="47"/>
        <pc:sldMkLst>
          <pc:docMk/>
          <pc:sldMk cId="608725974" sldId="431"/>
        </pc:sldMkLst>
        <pc:spChg chg="mod">
          <ac:chgData name="Roman Gumzej" userId="39b5f2aa-645e-44ce-a9a1-d6838aa53dea" providerId="ADAL" clId="{66AD17A6-51A7-4AD2-8B3D-591C41BEEC27}" dt="2024-10-01T10:54:04.931" v="476" actId="790"/>
          <ac:spMkLst>
            <pc:docMk/>
            <pc:sldMk cId="608725974" sldId="431"/>
            <ac:spMk id="2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2T07:22:53.881" v="586" actId="27636"/>
          <ac:spMkLst>
            <pc:docMk/>
            <pc:sldMk cId="608725974" sldId="431"/>
            <ac:spMk id="4" creationId="{00000000-0000-0000-0000-000000000000}"/>
          </ac:spMkLst>
        </pc:spChg>
        <pc:spChg chg="del mod">
          <ac:chgData name="Roman Gumzej" userId="39b5f2aa-645e-44ce-a9a1-d6838aa53dea" providerId="ADAL" clId="{66AD17A6-51A7-4AD2-8B3D-591C41BEEC27}" dt="2024-10-01T10:55:51.281" v="492" actId="478"/>
          <ac:spMkLst>
            <pc:docMk/>
            <pc:sldMk cId="608725974" sldId="431"/>
            <ac:spMk id="5" creationId="{00000000-0000-0000-0000-000000000000}"/>
          </ac:spMkLst>
        </pc:spChg>
        <pc:spChg chg="mod ord">
          <ac:chgData name="Roman Gumzej" userId="39b5f2aa-645e-44ce-a9a1-d6838aa53dea" providerId="ADAL" clId="{66AD17A6-51A7-4AD2-8B3D-591C41BEEC27}" dt="2024-10-02T07:23:11.025" v="589" actId="21"/>
          <ac:spMkLst>
            <pc:docMk/>
            <pc:sldMk cId="608725974" sldId="431"/>
            <ac:spMk id="11" creationId="{00000000-0000-0000-0000-000000000000}"/>
          </ac:spMkLst>
        </pc:spChg>
        <pc:spChg chg="add mod">
          <ac:chgData name="Roman Gumzej" userId="39b5f2aa-645e-44ce-a9a1-d6838aa53dea" providerId="ADAL" clId="{66AD17A6-51A7-4AD2-8B3D-591C41BEEC27}" dt="2024-10-01T10:55:52.053" v="493"/>
          <ac:spMkLst>
            <pc:docMk/>
            <pc:sldMk cId="608725974" sldId="431"/>
            <ac:spMk id="12" creationId="{667817AE-03BA-411F-B3EF-6FA995622C9A}"/>
          </ac:spMkLst>
        </pc:sp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7" creationId="{00000000-0000-0000-0000-000000000000}"/>
          </ac:picMkLst>
        </pc:pic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8" creationId="{00000000-0000-0000-0000-000000000000}"/>
          </ac:picMkLst>
        </pc:pic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9" creationId="{00000000-0000-0000-0000-000000000000}"/>
          </ac:picMkLst>
        </pc:pic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10" creationId="{00000000-0000-0000-0000-000000000000}"/>
          </ac:picMkLst>
        </pc:pic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13" creationId="{00000000-0000-0000-0000-000000000000}"/>
          </ac:picMkLst>
        </pc:picChg>
      </pc:sldChg>
      <pc:sldChg chg="addSp delSp modSp add del mod modClrScheme delAnim chgLayout">
        <pc:chgData name="Roman Gumzej" userId="39b5f2aa-645e-44ce-a9a1-d6838aa53dea" providerId="ADAL" clId="{66AD17A6-51A7-4AD2-8B3D-591C41BEEC27}" dt="2024-10-02T07:27:41.446" v="650" actId="47"/>
        <pc:sldMkLst>
          <pc:docMk/>
          <pc:sldMk cId="2493273417" sldId="433"/>
        </pc:sldMkLst>
        <pc:spChg chg="mod">
          <ac:chgData name="Roman Gumzej" userId="39b5f2aa-645e-44ce-a9a1-d6838aa53dea" providerId="ADAL" clId="{66AD17A6-51A7-4AD2-8B3D-591C41BEEC27}" dt="2024-10-01T10:53:50.724" v="475" actId="790"/>
          <ac:spMkLst>
            <pc:docMk/>
            <pc:sldMk cId="2493273417" sldId="433"/>
            <ac:spMk id="2" creationId="{00000000-0000-0000-0000-000000000000}"/>
          </ac:spMkLst>
        </pc:spChg>
        <pc:spChg chg="del mod ord">
          <ac:chgData name="Roman Gumzej" userId="39b5f2aa-645e-44ce-a9a1-d6838aa53dea" providerId="ADAL" clId="{66AD17A6-51A7-4AD2-8B3D-591C41BEEC27}" dt="2024-10-02T07:26:40.327" v="641" actId="478"/>
          <ac:spMkLst>
            <pc:docMk/>
            <pc:sldMk cId="2493273417" sldId="433"/>
            <ac:spMk id="3" creationId="{00000000-0000-0000-0000-000000000000}"/>
          </ac:spMkLst>
        </pc:spChg>
        <pc:spChg chg="add del mod">
          <ac:chgData name="Roman Gumzej" userId="39b5f2aa-645e-44ce-a9a1-d6838aa53dea" providerId="ADAL" clId="{66AD17A6-51A7-4AD2-8B3D-591C41BEEC27}" dt="2024-10-02T07:26:36.396" v="640" actId="478"/>
          <ac:spMkLst>
            <pc:docMk/>
            <pc:sldMk cId="2493273417" sldId="433"/>
            <ac:spMk id="4" creationId="{7EB87984-E039-4340-AD2A-05F52D0594B7}"/>
          </ac:spMkLst>
        </pc:spChg>
        <pc:spChg chg="add mod">
          <ac:chgData name="Roman Gumzej" userId="39b5f2aa-645e-44ce-a9a1-d6838aa53dea" providerId="ADAL" clId="{66AD17A6-51A7-4AD2-8B3D-591C41BEEC27}" dt="2024-10-02T07:26:40.327" v="641" actId="478"/>
          <ac:spMkLst>
            <pc:docMk/>
            <pc:sldMk cId="2493273417" sldId="433"/>
            <ac:spMk id="6" creationId="{4AB01EAA-43A0-4450-ABF1-B9A3675392C8}"/>
          </ac:spMkLst>
        </pc:spChg>
        <pc:picChg chg="del">
          <ac:chgData name="Roman Gumzej" userId="39b5f2aa-645e-44ce-a9a1-d6838aa53dea" providerId="ADAL" clId="{66AD17A6-51A7-4AD2-8B3D-591C41BEEC27}" dt="2024-10-02T07:26:44.229" v="642" actId="21"/>
          <ac:picMkLst>
            <pc:docMk/>
            <pc:sldMk cId="2493273417" sldId="433"/>
            <ac:picMk id="10" creationId="{00000000-0000-0000-0000-000000000000}"/>
          </ac:picMkLst>
        </pc:picChg>
        <pc:picChg chg="del">
          <ac:chgData name="Roman Gumzej" userId="39b5f2aa-645e-44ce-a9a1-d6838aa53dea" providerId="ADAL" clId="{66AD17A6-51A7-4AD2-8B3D-591C41BEEC27}" dt="2024-10-02T07:26:44.229" v="642" actId="21"/>
          <ac:picMkLst>
            <pc:docMk/>
            <pc:sldMk cId="2493273417" sldId="433"/>
            <ac:picMk id="11" creationId="{00000000-0000-0000-0000-000000000000}"/>
          </ac:picMkLst>
        </pc:picChg>
        <pc:picChg chg="del">
          <ac:chgData name="Roman Gumzej" userId="39b5f2aa-645e-44ce-a9a1-d6838aa53dea" providerId="ADAL" clId="{66AD17A6-51A7-4AD2-8B3D-591C41BEEC27}" dt="2024-10-02T07:26:44.229" v="642" actId="21"/>
          <ac:picMkLst>
            <pc:docMk/>
            <pc:sldMk cId="2493273417" sldId="433"/>
            <ac:picMk id="12" creationId="{00000000-0000-0000-0000-000000000000}"/>
          </ac:picMkLst>
        </pc:picChg>
      </pc:sldChg>
      <pc:sldChg chg="modSp add mod">
        <pc:chgData name="Roman Gumzej" userId="39b5f2aa-645e-44ce-a9a1-d6838aa53dea" providerId="ADAL" clId="{66AD17A6-51A7-4AD2-8B3D-591C41BEEC27}" dt="2024-10-01T10:56:54.813" v="523" actId="20577"/>
        <pc:sldMkLst>
          <pc:docMk/>
          <pc:sldMk cId="4243192384" sldId="434"/>
        </pc:sldMkLst>
        <pc:spChg chg="mod">
          <ac:chgData name="Roman Gumzej" userId="39b5f2aa-645e-44ce-a9a1-d6838aa53dea" providerId="ADAL" clId="{66AD17A6-51A7-4AD2-8B3D-591C41BEEC27}" dt="2024-10-01T10:52:56.143" v="474" actId="6549"/>
          <ac:spMkLst>
            <pc:docMk/>
            <pc:sldMk cId="4243192384" sldId="434"/>
            <ac:spMk id="102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0:56:54.813" v="523" actId="20577"/>
          <ac:spMkLst>
            <pc:docMk/>
            <pc:sldMk cId="4243192384" sldId="434"/>
            <ac:spMk id="103" creationId="{00000000-0000-0000-0000-000000000000}"/>
          </ac:spMkLst>
        </pc:spChg>
      </pc:sldChg>
      <pc:sldChg chg="add modAnim">
        <pc:chgData name="Roman Gumzej" userId="39b5f2aa-645e-44ce-a9a1-d6838aa53dea" providerId="ADAL" clId="{66AD17A6-51A7-4AD2-8B3D-591C41BEEC27}" dt="2024-10-02T11:23:59.153" v="695"/>
        <pc:sldMkLst>
          <pc:docMk/>
          <pc:sldMk cId="957197095" sldId="435"/>
        </pc:sldMkLst>
      </pc:sldChg>
      <pc:sldChg chg="add del">
        <pc:chgData name="Roman Gumzej" userId="39b5f2aa-645e-44ce-a9a1-d6838aa53dea" providerId="ADAL" clId="{66AD17A6-51A7-4AD2-8B3D-591C41BEEC27}" dt="2024-10-02T07:32:30.062" v="686" actId="2696"/>
        <pc:sldMkLst>
          <pc:docMk/>
          <pc:sldMk cId="1925830967" sldId="435"/>
        </pc:sldMkLst>
      </pc:sldChg>
      <pc:sldChg chg="addSp modSp add del mod modAnim">
        <pc:chgData name="Roman Gumzej" userId="39b5f2aa-645e-44ce-a9a1-d6838aa53dea" providerId="ADAL" clId="{66AD17A6-51A7-4AD2-8B3D-591C41BEEC27}" dt="2024-10-02T07:29:56.392" v="660" actId="2696"/>
        <pc:sldMkLst>
          <pc:docMk/>
          <pc:sldMk cId="3769068717" sldId="435"/>
        </pc:sldMkLst>
        <pc:spChg chg="mod">
          <ac:chgData name="Roman Gumzej" userId="39b5f2aa-645e-44ce-a9a1-d6838aa53dea" providerId="ADAL" clId="{66AD17A6-51A7-4AD2-8B3D-591C41BEEC27}" dt="2024-10-02T07:29:07.861" v="651" actId="20577"/>
          <ac:spMkLst>
            <pc:docMk/>
            <pc:sldMk cId="3769068717" sldId="435"/>
            <ac:spMk id="99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2T07:23:42.524" v="597" actId="20577"/>
          <ac:spMkLst>
            <pc:docMk/>
            <pc:sldMk cId="3769068717" sldId="435"/>
            <ac:spMk id="100" creationId="{00000000-0000-0000-0000-000000000000}"/>
          </ac:spMkLst>
        </pc:sp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4" creationId="{EADA423B-792E-4124-8555-CA1485BDA5C8}"/>
          </ac:picMkLst>
        </pc:pic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5" creationId="{FD1B4F3C-6F39-415B-9B58-E57FDFE53E42}"/>
          </ac:picMkLst>
        </pc:pic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6" creationId="{DE713BB9-962F-491D-98EA-BB86A36BBD98}"/>
          </ac:picMkLst>
        </pc:pic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7" creationId="{022A35E6-DF2C-4A61-83EE-85432D11C659}"/>
          </ac:picMkLst>
        </pc:pic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8" creationId="{BA90D626-0CF3-48F0-9E56-BAC2F07C02FE}"/>
          </ac:picMkLst>
        </pc:picChg>
      </pc:sldChg>
      <pc:sldChg chg="add">
        <pc:chgData name="Roman Gumzej" userId="39b5f2aa-645e-44ce-a9a1-d6838aa53dea" providerId="ADAL" clId="{66AD17A6-51A7-4AD2-8B3D-591C41BEEC27}" dt="2024-10-02T07:32:32.976" v="687"/>
        <pc:sldMkLst>
          <pc:docMk/>
          <pc:sldMk cId="516918703" sldId="436"/>
        </pc:sldMkLst>
      </pc:sldChg>
      <pc:sldChg chg="addSp delSp modSp add del mod modClrScheme chgLayout">
        <pc:chgData name="Roman Gumzej" userId="39b5f2aa-645e-44ce-a9a1-d6838aa53dea" providerId="ADAL" clId="{66AD17A6-51A7-4AD2-8B3D-591C41BEEC27}" dt="2024-10-02T07:29:56.392" v="660" actId="2696"/>
        <pc:sldMkLst>
          <pc:docMk/>
          <pc:sldMk cId="2788680475" sldId="436"/>
        </pc:sldMkLst>
        <pc:spChg chg="add del mod">
          <ac:chgData name="Roman Gumzej" userId="39b5f2aa-645e-44ce-a9a1-d6838aa53dea" providerId="ADAL" clId="{66AD17A6-51A7-4AD2-8B3D-591C41BEEC27}" dt="2024-10-02T07:27:12.196" v="646" actId="700"/>
          <ac:spMkLst>
            <pc:docMk/>
            <pc:sldMk cId="2788680475" sldId="436"/>
            <ac:spMk id="2" creationId="{A91B5BF8-319C-414A-8E6C-B3F3DAB01917}"/>
          </ac:spMkLst>
        </pc:spChg>
        <pc:spChg chg="mod ord">
          <ac:chgData name="Roman Gumzej" userId="39b5f2aa-645e-44ce-a9a1-d6838aa53dea" providerId="ADAL" clId="{66AD17A6-51A7-4AD2-8B3D-591C41BEEC27}" dt="2024-10-02T07:27:12.196" v="646" actId="700"/>
          <ac:spMkLst>
            <pc:docMk/>
            <pc:sldMk cId="2788680475" sldId="436"/>
            <ac:spMk id="99" creationId="{00000000-0000-0000-0000-000000000000}"/>
          </ac:spMkLst>
        </pc:spChg>
        <pc:spChg chg="mod ord">
          <ac:chgData name="Roman Gumzej" userId="39b5f2aa-645e-44ce-a9a1-d6838aa53dea" providerId="ADAL" clId="{66AD17A6-51A7-4AD2-8B3D-591C41BEEC27}" dt="2024-10-02T07:27:22.105" v="647" actId="14100"/>
          <ac:spMkLst>
            <pc:docMk/>
            <pc:sldMk cId="2788680475" sldId="436"/>
            <ac:spMk id="100" creationId="{00000000-0000-0000-0000-000000000000}"/>
          </ac:spMkLst>
        </pc:spChg>
        <pc:picChg chg="add del mod">
          <ac:chgData name="Roman Gumzej" userId="39b5f2aa-645e-44ce-a9a1-d6838aa53dea" providerId="ADAL" clId="{66AD17A6-51A7-4AD2-8B3D-591C41BEEC27}" dt="2024-10-02T07:27:11.539" v="645"/>
          <ac:picMkLst>
            <pc:docMk/>
            <pc:sldMk cId="2788680475" sldId="436"/>
            <ac:picMk id="5" creationId="{861E3F09-3AB4-4F0F-95D8-BF3E0DA74924}"/>
          </ac:picMkLst>
        </pc:picChg>
        <pc:picChg chg="add del mod">
          <ac:chgData name="Roman Gumzej" userId="39b5f2aa-645e-44ce-a9a1-d6838aa53dea" providerId="ADAL" clId="{66AD17A6-51A7-4AD2-8B3D-591C41BEEC27}" dt="2024-10-02T07:27:11.539" v="645"/>
          <ac:picMkLst>
            <pc:docMk/>
            <pc:sldMk cId="2788680475" sldId="436"/>
            <ac:picMk id="6" creationId="{3E883714-9BB1-4B7B-9025-7DF3AF398C86}"/>
          </ac:picMkLst>
        </pc:picChg>
        <pc:picChg chg="add del mod">
          <ac:chgData name="Roman Gumzej" userId="39b5f2aa-645e-44ce-a9a1-d6838aa53dea" providerId="ADAL" clId="{66AD17A6-51A7-4AD2-8B3D-591C41BEEC27}" dt="2024-10-02T07:27:11.539" v="645"/>
          <ac:picMkLst>
            <pc:docMk/>
            <pc:sldMk cId="2788680475" sldId="436"/>
            <ac:picMk id="7" creationId="{E78AED21-2E9A-458F-B93E-FFA8281B4786}"/>
          </ac:picMkLst>
        </pc:picChg>
        <pc:picChg chg="add mod">
          <ac:chgData name="Roman Gumzej" userId="39b5f2aa-645e-44ce-a9a1-d6838aa53dea" providerId="ADAL" clId="{66AD17A6-51A7-4AD2-8B3D-591C41BEEC27}" dt="2024-10-02T07:27:29.752" v="649" actId="1076"/>
          <ac:picMkLst>
            <pc:docMk/>
            <pc:sldMk cId="2788680475" sldId="436"/>
            <ac:picMk id="8" creationId="{182396FC-9C5B-4FAA-9E1A-946EFE96B0CC}"/>
          </ac:picMkLst>
        </pc:picChg>
        <pc:picChg chg="add mod">
          <ac:chgData name="Roman Gumzej" userId="39b5f2aa-645e-44ce-a9a1-d6838aa53dea" providerId="ADAL" clId="{66AD17A6-51A7-4AD2-8B3D-591C41BEEC27}" dt="2024-10-02T07:27:29.752" v="649" actId="1076"/>
          <ac:picMkLst>
            <pc:docMk/>
            <pc:sldMk cId="2788680475" sldId="436"/>
            <ac:picMk id="9" creationId="{D0E48E4D-3A8A-4585-AAE0-5363CE5D3194}"/>
          </ac:picMkLst>
        </pc:picChg>
        <pc:picChg chg="add mod">
          <ac:chgData name="Roman Gumzej" userId="39b5f2aa-645e-44ce-a9a1-d6838aa53dea" providerId="ADAL" clId="{66AD17A6-51A7-4AD2-8B3D-591C41BEEC27}" dt="2024-10-02T07:27:29.752" v="649" actId="1076"/>
          <ac:picMkLst>
            <pc:docMk/>
            <pc:sldMk cId="2788680475" sldId="436"/>
            <ac:picMk id="10" creationId="{D56D7BA7-E6DA-47CA-8E31-53C38A300F9D}"/>
          </ac:picMkLst>
        </pc:picChg>
      </pc:sldChg>
      <pc:sldChg chg="add del">
        <pc:chgData name="Roman Gumzej" userId="39b5f2aa-645e-44ce-a9a1-d6838aa53dea" providerId="ADAL" clId="{66AD17A6-51A7-4AD2-8B3D-591C41BEEC27}" dt="2024-10-02T07:32:30.062" v="686" actId="2696"/>
        <pc:sldMkLst>
          <pc:docMk/>
          <pc:sldMk cId="3573671409" sldId="436"/>
        </pc:sldMkLst>
      </pc:sldChg>
    </pc:docChg>
  </pc:docChgLst>
  <pc:docChgLst>
    <pc:chgData name="Roman Gumzej" userId="39b5f2aa-645e-44ce-a9a1-d6838aa53dea" providerId="ADAL" clId="{B74B0C3A-F6C8-454F-9502-3676DED050AE}"/>
    <pc:docChg chg="custSel delSld modSld">
      <pc:chgData name="Roman Gumzej" userId="39b5f2aa-645e-44ce-a9a1-d6838aa53dea" providerId="ADAL" clId="{B74B0C3A-F6C8-454F-9502-3676DED050AE}" dt="2023-12-12T11:05:54.307" v="200" actId="20577"/>
      <pc:docMkLst>
        <pc:docMk/>
      </pc:docMkLst>
      <pc:sldChg chg="modSp mod">
        <pc:chgData name="Roman Gumzej" userId="39b5f2aa-645e-44ce-a9a1-d6838aa53dea" providerId="ADAL" clId="{B74B0C3A-F6C8-454F-9502-3676DED050AE}" dt="2023-12-12T10:44:23.403" v="4" actId="20577"/>
        <pc:sldMkLst>
          <pc:docMk/>
          <pc:sldMk cId="0" sldId="256"/>
        </pc:sldMkLst>
        <pc:spChg chg="mod">
          <ac:chgData name="Roman Gumzej" userId="39b5f2aa-645e-44ce-a9a1-d6838aa53dea" providerId="ADAL" clId="{B74B0C3A-F6C8-454F-9502-3676DED050AE}" dt="2023-12-12T10:44:13.399" v="1" actId="20577"/>
          <ac:spMkLst>
            <pc:docMk/>
            <pc:sldMk cId="0" sldId="256"/>
            <ac:spMk id="89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0:44:23.403" v="4" actId="20577"/>
          <ac:spMkLst>
            <pc:docMk/>
            <pc:sldMk cId="0" sldId="256"/>
            <ac:spMk id="94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0:45:19.893" v="16" actId="20577"/>
        <pc:sldMkLst>
          <pc:docMk/>
          <pc:sldMk cId="0" sldId="257"/>
        </pc:sldMkLst>
        <pc:spChg chg="mod">
          <ac:chgData name="Roman Gumzej" userId="39b5f2aa-645e-44ce-a9a1-d6838aa53dea" providerId="ADAL" clId="{B74B0C3A-F6C8-454F-9502-3676DED050AE}" dt="2023-12-12T10:45:19.893" v="16" actId="20577"/>
          <ac:spMkLst>
            <pc:docMk/>
            <pc:sldMk cId="0" sldId="257"/>
            <ac:spMk id="100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0:56:15.886" v="45" actId="20577"/>
        <pc:sldMkLst>
          <pc:docMk/>
          <pc:sldMk cId="1283555088" sldId="258"/>
        </pc:sldMkLst>
        <pc:spChg chg="mod">
          <ac:chgData name="Roman Gumzej" userId="39b5f2aa-645e-44ce-a9a1-d6838aa53dea" providerId="ADAL" clId="{B74B0C3A-F6C8-454F-9502-3676DED050AE}" dt="2023-12-12T10:45:37.341" v="39" actId="20577"/>
          <ac:spMkLst>
            <pc:docMk/>
            <pc:sldMk cId="1283555088" sldId="258"/>
            <ac:spMk id="101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0:56:15.886" v="45" actId="20577"/>
          <ac:spMkLst>
            <pc:docMk/>
            <pc:sldMk cId="1283555088" sldId="258"/>
            <ac:spMk id="102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0:59:00.001" v="76" actId="20577"/>
        <pc:sldMkLst>
          <pc:docMk/>
          <pc:sldMk cId="0" sldId="259"/>
        </pc:sldMkLst>
        <pc:spChg chg="mod">
          <ac:chgData name="Roman Gumzej" userId="39b5f2aa-645e-44ce-a9a1-d6838aa53dea" providerId="ADAL" clId="{B74B0C3A-F6C8-454F-9502-3676DED050AE}" dt="2023-12-12T10:57:57.012" v="57" actId="20577"/>
          <ac:spMkLst>
            <pc:docMk/>
            <pc:sldMk cId="0" sldId="259"/>
            <ac:spMk id="104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0:59:00.001" v="76" actId="20577"/>
          <ac:spMkLst>
            <pc:docMk/>
            <pc:sldMk cId="0" sldId="259"/>
            <ac:spMk id="105" creationId="{00000000-0000-0000-0000-000000000000}"/>
          </ac:spMkLst>
        </pc:spChg>
      </pc:sldChg>
      <pc:sldChg chg="del">
        <pc:chgData name="Roman Gumzej" userId="39b5f2aa-645e-44ce-a9a1-d6838aa53dea" providerId="ADAL" clId="{B74B0C3A-F6C8-454F-9502-3676DED050AE}" dt="2023-12-12T10:59:42.434" v="77" actId="47"/>
        <pc:sldMkLst>
          <pc:docMk/>
          <pc:sldMk cId="0" sldId="260"/>
        </pc:sldMkLst>
      </pc:sldChg>
      <pc:sldChg chg="modSp mod">
        <pc:chgData name="Roman Gumzej" userId="39b5f2aa-645e-44ce-a9a1-d6838aa53dea" providerId="ADAL" clId="{B74B0C3A-F6C8-454F-9502-3676DED050AE}" dt="2023-12-12T11:00:17.654" v="103"/>
        <pc:sldMkLst>
          <pc:docMk/>
          <pc:sldMk cId="0" sldId="261"/>
        </pc:sldMkLst>
        <pc:spChg chg="mod">
          <ac:chgData name="Roman Gumzej" userId="39b5f2aa-645e-44ce-a9a1-d6838aa53dea" providerId="ADAL" clId="{B74B0C3A-F6C8-454F-9502-3676DED050AE}" dt="2023-12-12T10:59:56.249" v="102" actId="20577"/>
          <ac:spMkLst>
            <pc:docMk/>
            <pc:sldMk cId="0" sldId="261"/>
            <ac:spMk id="110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0:17.654" v="103"/>
          <ac:spMkLst>
            <pc:docMk/>
            <pc:sldMk cId="0" sldId="261"/>
            <ac:spMk id="111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1:01:02.301" v="119"/>
        <pc:sldMkLst>
          <pc:docMk/>
          <pc:sldMk cId="0" sldId="262"/>
        </pc:sldMkLst>
        <pc:spChg chg="mod">
          <ac:chgData name="Roman Gumzej" userId="39b5f2aa-645e-44ce-a9a1-d6838aa53dea" providerId="ADAL" clId="{B74B0C3A-F6C8-454F-9502-3676DED050AE}" dt="2023-12-12T11:00:36.820" v="118" actId="20577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1:02.301" v="119"/>
          <ac:spMkLst>
            <pc:docMk/>
            <pc:sldMk cId="0" sldId="262"/>
            <ac:spMk id="114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1:05:54.307" v="200" actId="20577"/>
        <pc:sldMkLst>
          <pc:docMk/>
          <pc:sldMk cId="0" sldId="263"/>
        </pc:sldMkLst>
        <pc:spChg chg="mod">
          <ac:chgData name="Roman Gumzej" userId="39b5f2aa-645e-44ce-a9a1-d6838aa53dea" providerId="ADAL" clId="{B74B0C3A-F6C8-454F-9502-3676DED050AE}" dt="2023-12-12T11:05:54.307" v="200" actId="20577"/>
          <ac:spMkLst>
            <pc:docMk/>
            <pc:sldMk cId="0" sldId="263"/>
            <ac:spMk id="116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1:44.062" v="145" actId="20577"/>
          <ac:spMkLst>
            <pc:docMk/>
            <pc:sldMk cId="0" sldId="263"/>
            <ac:spMk id="117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1:02:23.542" v="166"/>
        <pc:sldMkLst>
          <pc:docMk/>
          <pc:sldMk cId="0" sldId="264"/>
        </pc:sldMkLst>
        <pc:spChg chg="mod">
          <ac:chgData name="Roman Gumzej" userId="39b5f2aa-645e-44ce-a9a1-d6838aa53dea" providerId="ADAL" clId="{B74B0C3A-F6C8-454F-9502-3676DED050AE}" dt="2023-12-12T11:02:01.986" v="164" actId="20577"/>
          <ac:spMkLst>
            <pc:docMk/>
            <pc:sldMk cId="0" sldId="264"/>
            <ac:spMk id="119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2:23.542" v="166"/>
          <ac:spMkLst>
            <pc:docMk/>
            <pc:sldMk cId="0" sldId="264"/>
            <ac:spMk id="120" creationId="{00000000-0000-0000-0000-000000000000}"/>
          </ac:spMkLst>
        </pc:spChg>
      </pc:sldChg>
      <pc:sldChg chg="addSp delSp modSp mod">
        <pc:chgData name="Roman Gumzej" userId="39b5f2aa-645e-44ce-a9a1-d6838aa53dea" providerId="ADAL" clId="{B74B0C3A-F6C8-454F-9502-3676DED050AE}" dt="2023-12-12T11:02:57.306" v="193"/>
        <pc:sldMkLst>
          <pc:docMk/>
          <pc:sldMk cId="0" sldId="265"/>
        </pc:sldMkLst>
        <pc:spChg chg="mod">
          <ac:chgData name="Roman Gumzej" userId="39b5f2aa-645e-44ce-a9a1-d6838aa53dea" providerId="ADAL" clId="{B74B0C3A-F6C8-454F-9502-3676DED050AE}" dt="2023-12-12T11:02:39.912" v="191" actId="20577"/>
          <ac:spMkLst>
            <pc:docMk/>
            <pc:sldMk cId="0" sldId="265"/>
            <ac:spMk id="122" creationId="{00000000-0000-0000-0000-000000000000}"/>
          </ac:spMkLst>
        </pc:spChg>
        <pc:spChg chg="del mod">
          <ac:chgData name="Roman Gumzej" userId="39b5f2aa-645e-44ce-a9a1-d6838aa53dea" providerId="ADAL" clId="{B74B0C3A-F6C8-454F-9502-3676DED050AE}" dt="2023-12-12T11:02:57.306" v="193"/>
          <ac:spMkLst>
            <pc:docMk/>
            <pc:sldMk cId="0" sldId="265"/>
            <ac:spMk id="123" creationId="{00000000-0000-0000-0000-000000000000}"/>
          </ac:spMkLst>
        </pc:spChg>
        <pc:picChg chg="add mod">
          <ac:chgData name="Roman Gumzej" userId="39b5f2aa-645e-44ce-a9a1-d6838aa53dea" providerId="ADAL" clId="{B74B0C3A-F6C8-454F-9502-3676DED050AE}" dt="2023-12-12T11:02:57.306" v="193"/>
          <ac:picMkLst>
            <pc:docMk/>
            <pc:sldMk cId="0" sldId="265"/>
            <ac:picMk id="5" creationId="{BBA59196-886C-4BAC-A494-21825B541B1F}"/>
          </ac:picMkLst>
        </pc:picChg>
      </pc:sldChg>
      <pc:sldChg chg="modSp mod">
        <pc:chgData name="Roman Gumzej" userId="39b5f2aa-645e-44ce-a9a1-d6838aa53dea" providerId="ADAL" clId="{B74B0C3A-F6C8-454F-9502-3676DED050AE}" dt="2023-12-12T11:04:17.850" v="198" actId="20577"/>
        <pc:sldMkLst>
          <pc:docMk/>
          <pc:sldMk cId="0" sldId="266"/>
        </pc:sldMkLst>
        <pc:spChg chg="mod">
          <ac:chgData name="Roman Gumzej" userId="39b5f2aa-645e-44ce-a9a1-d6838aa53dea" providerId="ADAL" clId="{B74B0C3A-F6C8-454F-9502-3676DED050AE}" dt="2023-12-12T11:04:17.850" v="198" actId="20577"/>
          <ac:spMkLst>
            <pc:docMk/>
            <pc:sldMk cId="0" sldId="266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99461DC6-1B97-C14D-F5AC-48A846C9CE91}"/>
    <pc:docChg chg="modSld">
      <pc:chgData name="Roman Gumzej" userId="S::roman.gumzej@um.si::39b5f2aa-645e-44ce-a9a1-d6838aa53dea" providerId="AD" clId="Web-{99461DC6-1B97-C14D-F5AC-48A846C9CE91}" dt="2024-10-03T06:22:16.705" v="87" actId="20577"/>
      <pc:docMkLst>
        <pc:docMk/>
      </pc:docMkLst>
      <pc:sldChg chg="modSp">
        <pc:chgData name="Roman Gumzej" userId="S::roman.gumzej@um.si::39b5f2aa-645e-44ce-a9a1-d6838aa53dea" providerId="AD" clId="Web-{99461DC6-1B97-C14D-F5AC-48A846C9CE91}" dt="2024-10-03T06:12:33.323" v="27" actId="20577"/>
        <pc:sldMkLst>
          <pc:docMk/>
          <pc:sldMk cId="1283555088" sldId="258"/>
        </pc:sldMkLst>
        <pc:spChg chg="mod">
          <ac:chgData name="Roman Gumzej" userId="S::roman.gumzej@um.si::39b5f2aa-645e-44ce-a9a1-d6838aa53dea" providerId="AD" clId="Web-{99461DC6-1B97-C14D-F5AC-48A846C9CE91}" dt="2024-10-03T06:12:33.323" v="27" actId="20577"/>
          <ac:spMkLst>
            <pc:docMk/>
            <pc:sldMk cId="1283555088" sldId="258"/>
            <ac:spMk id="101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9:39.308" v="53" actId="20577"/>
        <pc:sldMkLst>
          <pc:docMk/>
          <pc:sldMk cId="0" sldId="259"/>
        </pc:sldMkLst>
        <pc:spChg chg="mod">
          <ac:chgData name="Roman Gumzej" userId="S::roman.gumzej@um.si::39b5f2aa-645e-44ce-a9a1-d6838aa53dea" providerId="AD" clId="Web-{99461DC6-1B97-C14D-F5AC-48A846C9CE91}" dt="2024-10-03T06:19:39.308" v="53" actId="20577"/>
          <ac:spMkLst>
            <pc:docMk/>
            <pc:sldMk cId="0" sldId="259"/>
            <ac:spMk id="104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20:28.170" v="56" actId="20577"/>
        <pc:sldMkLst>
          <pc:docMk/>
          <pc:sldMk cId="0" sldId="262"/>
        </pc:sldMkLst>
        <pc:spChg chg="mod">
          <ac:chgData name="Roman Gumzej" userId="S::roman.gumzej@um.si::39b5f2aa-645e-44ce-a9a1-d6838aa53dea" providerId="AD" clId="Web-{99461DC6-1B97-C14D-F5AC-48A846C9CE91}" dt="2024-10-03T06:20:28.170" v="56" actId="20577"/>
          <ac:spMkLst>
            <pc:docMk/>
            <pc:sldMk cId="0" sldId="262"/>
            <ac:spMk id="114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22:16.705" v="87" actId="20577"/>
        <pc:sldMkLst>
          <pc:docMk/>
          <pc:sldMk cId="0" sldId="266"/>
        </pc:sldMkLst>
        <pc:spChg chg="mod">
          <ac:chgData name="Roman Gumzej" userId="S::roman.gumzej@um.si::39b5f2aa-645e-44ce-a9a1-d6838aa53dea" providerId="AD" clId="Web-{99461DC6-1B97-C14D-F5AC-48A846C9CE91}" dt="2024-10-03T06:22:16.705" v="87" actId="20577"/>
          <ac:spMkLst>
            <pc:docMk/>
            <pc:sldMk cId="0" sldId="266"/>
            <ac:spMk id="126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8:55.682" v="46" actId="20577"/>
        <pc:sldMkLst>
          <pc:docMk/>
          <pc:sldMk cId="1734625239" sldId="268"/>
        </pc:sldMkLst>
        <pc:spChg chg="mod">
          <ac:chgData name="Roman Gumzej" userId="S::roman.gumzej@um.si::39b5f2aa-645e-44ce-a9a1-d6838aa53dea" providerId="AD" clId="Web-{99461DC6-1B97-C14D-F5AC-48A846C9CE91}" dt="2024-10-03T06:18:55.682" v="46" actId="20577"/>
          <ac:spMkLst>
            <pc:docMk/>
            <pc:sldMk cId="1734625239" sldId="268"/>
            <ac:spMk id="105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5:19.111" v="37" actId="20577"/>
        <pc:sldMkLst>
          <pc:docMk/>
          <pc:sldMk cId="3719117435" sldId="273"/>
        </pc:sldMkLst>
        <pc:spChg chg="mod">
          <ac:chgData name="Roman Gumzej" userId="S::roman.gumzej@um.si::39b5f2aa-645e-44ce-a9a1-d6838aa53dea" providerId="AD" clId="Web-{99461DC6-1B97-C14D-F5AC-48A846C9CE91}" dt="2024-10-03T06:15:19.111" v="37" actId="20577"/>
          <ac:spMkLst>
            <pc:docMk/>
            <pc:sldMk cId="3719117435" sldId="273"/>
            <ac:spMk id="10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4:04.764" v="30" actId="20577"/>
        <pc:sldMkLst>
          <pc:docMk/>
          <pc:sldMk cId="4243192384" sldId="434"/>
        </pc:sldMkLst>
        <pc:spChg chg="mod">
          <ac:chgData name="Roman Gumzej" userId="S::roman.gumzej@um.si::39b5f2aa-645e-44ce-a9a1-d6838aa53dea" providerId="AD" clId="Web-{99461DC6-1B97-C14D-F5AC-48A846C9CE91}" dt="2024-10-03T06:14:04.764" v="30" actId="20577"/>
          <ac:spMkLst>
            <pc:docMk/>
            <pc:sldMk cId="4243192384" sldId="434"/>
            <ac:spMk id="10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1:31.789" v="17"/>
        <pc:sldMkLst>
          <pc:docMk/>
          <pc:sldMk cId="957197095" sldId="435"/>
        </pc:sldMkLst>
        <pc:spChg chg="mod">
          <ac:chgData name="Roman Gumzej" userId="S::roman.gumzej@um.si::39b5f2aa-645e-44ce-a9a1-d6838aa53dea" providerId="AD" clId="Web-{99461DC6-1B97-C14D-F5AC-48A846C9CE91}" dt="2024-10-03T06:10:19.067" v="10" actId="20577"/>
          <ac:spMkLst>
            <pc:docMk/>
            <pc:sldMk cId="957197095" sldId="435"/>
            <ac:spMk id="99" creationId="{00000000-0000-0000-0000-000000000000}"/>
          </ac:spMkLst>
        </pc:spChg>
        <pc:spChg chg="mod">
          <ac:chgData name="Roman Gumzej" userId="S::roman.gumzej@um.si::39b5f2aa-645e-44ce-a9a1-d6838aa53dea" providerId="AD" clId="Web-{99461DC6-1B97-C14D-F5AC-48A846C9CE91}" dt="2024-10-03T06:11:31.789" v="17"/>
          <ac:spMkLst>
            <pc:docMk/>
            <pc:sldMk cId="957197095" sldId="435"/>
            <ac:spMk id="10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0:07.082" v="9" actId="20577"/>
        <pc:sldMkLst>
          <pc:docMk/>
          <pc:sldMk cId="777026037" sldId="437"/>
        </pc:sldMkLst>
        <pc:spChg chg="mod">
          <ac:chgData name="Roman Gumzej" userId="S::roman.gumzej@um.si::39b5f2aa-645e-44ce-a9a1-d6838aa53dea" providerId="AD" clId="Web-{99461DC6-1B97-C14D-F5AC-48A846C9CE91}" dt="2024-10-03T06:10:07.082" v="9" actId="20577"/>
          <ac:spMkLst>
            <pc:docMk/>
            <pc:sldMk cId="777026037" sldId="437"/>
            <ac:spMk id="2" creationId="{A73A595F-3B6F-93D4-04B0-07D26862F901}"/>
          </ac:spMkLst>
        </pc:spChg>
        <pc:spChg chg="mod">
          <ac:chgData name="Roman Gumzej" userId="S::roman.gumzej@um.si::39b5f2aa-645e-44ce-a9a1-d6838aa53dea" providerId="AD" clId="Web-{99461DC6-1B97-C14D-F5AC-48A846C9CE91}" dt="2024-10-03T06:10:00.723" v="7" actId="20577"/>
          <ac:spMkLst>
            <pc:docMk/>
            <pc:sldMk cId="777026037" sldId="437"/>
            <ac:spMk id="99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22:04.002" v="86" actId="20577"/>
        <pc:sldMkLst>
          <pc:docMk/>
          <pc:sldMk cId="3078110176" sldId="438"/>
        </pc:sldMkLst>
        <pc:spChg chg="mod">
          <ac:chgData name="Roman Gumzej" userId="S::roman.gumzej@um.si::39b5f2aa-645e-44ce-a9a1-d6838aa53dea" providerId="AD" clId="Web-{99461DC6-1B97-C14D-F5AC-48A846C9CE91}" dt="2024-10-03T06:22:04.002" v="86" actId="20577"/>
          <ac:spMkLst>
            <pc:docMk/>
            <pc:sldMk cId="3078110176" sldId="438"/>
            <ac:spMk id="114" creationId="{00000000-0000-0000-0000-000000000000}"/>
          </ac:spMkLst>
        </pc:spChg>
      </pc:sldChg>
    </pc:docChg>
  </pc:docChgLst>
  <pc:docChgLst>
    <pc:chgData name="Roman Gumzej" userId="39b5f2aa-645e-44ce-a9a1-d6838aa53dea" providerId="ADAL" clId="{F848205C-7203-45A0-AD3F-9F0C5D8169FD}"/>
    <pc:docChg chg="undo redo custSel delSld modSld">
      <pc:chgData name="Roman Gumzej" userId="39b5f2aa-645e-44ce-a9a1-d6838aa53dea" providerId="ADAL" clId="{F848205C-7203-45A0-AD3F-9F0C5D8169FD}" dt="2024-01-18T08:27:29.271" v="388" actId="20577"/>
      <pc:docMkLst>
        <pc:docMk/>
      </pc:docMkLst>
      <pc:sldChg chg="modSp mod">
        <pc:chgData name="Roman Gumzej" userId="39b5f2aa-645e-44ce-a9a1-d6838aa53dea" providerId="ADAL" clId="{F848205C-7203-45A0-AD3F-9F0C5D8169FD}" dt="2023-12-21T09:32:22.058" v="1"/>
        <pc:sldMkLst>
          <pc:docMk/>
          <pc:sldMk cId="0" sldId="256"/>
        </pc:sldMkLst>
        <pc:spChg chg="mod">
          <ac:chgData name="Roman Gumzej" userId="39b5f2aa-645e-44ce-a9a1-d6838aa53dea" providerId="ADAL" clId="{F848205C-7203-45A0-AD3F-9F0C5D8169FD}" dt="2023-12-21T09:32:16.875" v="0" actId="20577"/>
          <ac:spMkLst>
            <pc:docMk/>
            <pc:sldMk cId="0" sldId="256"/>
            <ac:spMk id="89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3-12-21T09:32:22.058" v="1"/>
          <ac:spMkLst>
            <pc:docMk/>
            <pc:sldMk cId="0" sldId="256"/>
            <ac:spMk id="94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3-12-21T09:43:48.686" v="10" actId="20577"/>
        <pc:sldMkLst>
          <pc:docMk/>
          <pc:sldMk cId="0" sldId="257"/>
        </pc:sldMkLst>
        <pc:spChg chg="mod">
          <ac:chgData name="Roman Gumzej" userId="39b5f2aa-645e-44ce-a9a1-d6838aa53dea" providerId="ADAL" clId="{F848205C-7203-45A0-AD3F-9F0C5D8169FD}" dt="2023-12-21T09:43:48.686" v="10" actId="20577"/>
          <ac:spMkLst>
            <pc:docMk/>
            <pc:sldMk cId="0" sldId="257"/>
            <ac:spMk id="100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4-01-18T08:26:02.537" v="376" actId="20577"/>
        <pc:sldMkLst>
          <pc:docMk/>
          <pc:sldMk cId="1283555088" sldId="258"/>
        </pc:sldMkLst>
        <pc:spChg chg="mod">
          <ac:chgData name="Roman Gumzej" userId="39b5f2aa-645e-44ce-a9a1-d6838aa53dea" providerId="ADAL" clId="{F848205C-7203-45A0-AD3F-9F0C5D8169FD}" dt="2023-12-21T09:43:18.414" v="7"/>
          <ac:spMkLst>
            <pc:docMk/>
            <pc:sldMk cId="1283555088" sldId="258"/>
            <ac:spMk id="101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18T08:26:02.537" v="376" actId="20577"/>
          <ac:spMkLst>
            <pc:docMk/>
            <pc:sldMk cId="1283555088" sldId="258"/>
            <ac:spMk id="102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4-01-09T11:48:38.858" v="292" actId="790"/>
        <pc:sldMkLst>
          <pc:docMk/>
          <pc:sldMk cId="0" sldId="259"/>
        </pc:sldMkLst>
        <pc:spChg chg="mod">
          <ac:chgData name="Roman Gumzej" userId="39b5f2aa-645e-44ce-a9a1-d6838aa53dea" providerId="ADAL" clId="{F848205C-7203-45A0-AD3F-9F0C5D8169FD}" dt="2024-01-09T11:48:38.858" v="292" actId="790"/>
          <ac:spMkLst>
            <pc:docMk/>
            <pc:sldMk cId="0" sldId="259"/>
            <ac:spMk id="104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09T11:48:38.858" v="292" actId="790"/>
          <ac:spMkLst>
            <pc:docMk/>
            <pc:sldMk cId="0" sldId="259"/>
            <ac:spMk id="105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09T11:48:38.858" v="292" actId="790"/>
          <ac:spMkLst>
            <pc:docMk/>
            <pc:sldMk cId="0" sldId="259"/>
            <ac:spMk id="106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4-01-09T11:51:35.119" v="324" actId="790"/>
        <pc:sldMkLst>
          <pc:docMk/>
          <pc:sldMk cId="0" sldId="261"/>
        </pc:sldMkLst>
        <pc:spChg chg="mod">
          <ac:chgData name="Roman Gumzej" userId="39b5f2aa-645e-44ce-a9a1-d6838aa53dea" providerId="ADAL" clId="{F848205C-7203-45A0-AD3F-9F0C5D8169FD}" dt="2023-12-21T09:44:22.914" v="12"/>
          <ac:spMkLst>
            <pc:docMk/>
            <pc:sldMk cId="0" sldId="261"/>
            <ac:spMk id="110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09T11:51:35.119" v="324" actId="790"/>
          <ac:spMkLst>
            <pc:docMk/>
            <pc:sldMk cId="0" sldId="261"/>
            <ac:spMk id="111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4-01-18T08:27:29.271" v="388" actId="20577"/>
        <pc:sldMkLst>
          <pc:docMk/>
          <pc:sldMk cId="0" sldId="262"/>
        </pc:sldMkLst>
        <pc:spChg chg="mod">
          <ac:chgData name="Roman Gumzej" userId="39b5f2aa-645e-44ce-a9a1-d6838aa53dea" providerId="ADAL" clId="{F848205C-7203-45A0-AD3F-9F0C5D8169FD}" dt="2023-12-21T09:44:38.416" v="13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18T08:27:29.271" v="388" actId="20577"/>
          <ac:spMkLst>
            <pc:docMk/>
            <pc:sldMk cId="0" sldId="262"/>
            <ac:spMk id="114" creationId="{00000000-0000-0000-0000-000000000000}"/>
          </ac:spMkLst>
        </pc:spChg>
      </pc:sldChg>
      <pc:sldChg chg="del">
        <pc:chgData name="Roman Gumzej" userId="39b5f2aa-645e-44ce-a9a1-d6838aa53dea" providerId="ADAL" clId="{F848205C-7203-45A0-AD3F-9F0C5D8169FD}" dt="2023-12-21T09:44:43.315" v="14" actId="47"/>
        <pc:sldMkLst>
          <pc:docMk/>
          <pc:sldMk cId="0" sldId="263"/>
        </pc:sldMkLst>
      </pc:sldChg>
      <pc:sldChg chg="del">
        <pc:chgData name="Roman Gumzej" userId="39b5f2aa-645e-44ce-a9a1-d6838aa53dea" providerId="ADAL" clId="{F848205C-7203-45A0-AD3F-9F0C5D8169FD}" dt="2023-12-21T09:44:45.555" v="15" actId="47"/>
        <pc:sldMkLst>
          <pc:docMk/>
          <pc:sldMk cId="0" sldId="264"/>
        </pc:sldMkLst>
      </pc:sldChg>
      <pc:sldChg chg="del">
        <pc:chgData name="Roman Gumzej" userId="39b5f2aa-645e-44ce-a9a1-d6838aa53dea" providerId="ADAL" clId="{F848205C-7203-45A0-AD3F-9F0C5D8169FD}" dt="2023-12-21T09:44:46.247" v="16" actId="47"/>
        <pc:sldMkLst>
          <pc:docMk/>
          <pc:sldMk cId="0" sldId="265"/>
        </pc:sldMkLst>
      </pc:sldChg>
      <pc:sldChg chg="modSp mod">
        <pc:chgData name="Roman Gumzej" userId="39b5f2aa-645e-44ce-a9a1-d6838aa53dea" providerId="ADAL" clId="{F848205C-7203-45A0-AD3F-9F0C5D8169FD}" dt="2024-01-09T11:54:20.374" v="338" actId="790"/>
        <pc:sldMkLst>
          <pc:docMk/>
          <pc:sldMk cId="0" sldId="266"/>
        </pc:sldMkLst>
        <pc:spChg chg="mod">
          <ac:chgData name="Roman Gumzej" userId="39b5f2aa-645e-44ce-a9a1-d6838aa53dea" providerId="ADAL" clId="{F848205C-7203-45A0-AD3F-9F0C5D8169FD}" dt="2024-01-09T11:54:20.374" v="338" actId="790"/>
          <ac:spMkLst>
            <pc:docMk/>
            <pc:sldMk cId="0" sldId="266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0C57C158-D8E9-FFDD-3882-FC282FB1398E}"/>
    <pc:docChg chg="addSld delSld modSld">
      <pc:chgData name="Roman Gumzej" userId="S::roman.gumzej@um.si::39b5f2aa-645e-44ce-a9a1-d6838aa53dea" providerId="AD" clId="Web-{0C57C158-D8E9-FFDD-3882-FC282FB1398E}" dt="2024-10-03T05:35:33.939" v="74" actId="20577"/>
      <pc:docMkLst>
        <pc:docMk/>
      </pc:docMkLst>
      <pc:sldChg chg="modSp">
        <pc:chgData name="Roman Gumzej" userId="S::roman.gumzej@um.si::39b5f2aa-645e-44ce-a9a1-d6838aa53dea" providerId="AD" clId="Web-{0C57C158-D8E9-FFDD-3882-FC282FB1398E}" dt="2024-10-03T05:29:18.528" v="28" actId="20577"/>
        <pc:sldMkLst>
          <pc:docMk/>
          <pc:sldMk cId="1283555088" sldId="258"/>
        </pc:sldMkLst>
        <pc:spChg chg="mod">
          <ac:chgData name="Roman Gumzej" userId="S::roman.gumzej@um.si::39b5f2aa-645e-44ce-a9a1-d6838aa53dea" providerId="AD" clId="Web-{0C57C158-D8E9-FFDD-3882-FC282FB1398E}" dt="2024-10-03T05:29:18.528" v="28" actId="20577"/>
          <ac:spMkLst>
            <pc:docMk/>
            <pc:sldMk cId="1283555088" sldId="258"/>
            <ac:spMk id="102" creationId="{00000000-0000-0000-0000-000000000000}"/>
          </ac:spMkLst>
        </pc:spChg>
      </pc:sldChg>
      <pc:sldChg chg="addSp delSp modSp add replId">
        <pc:chgData name="Roman Gumzej" userId="S::roman.gumzej@um.si::39b5f2aa-645e-44ce-a9a1-d6838aa53dea" providerId="AD" clId="Web-{0C57C158-D8E9-FFDD-3882-FC282FB1398E}" dt="2024-10-03T05:27:55.368" v="26" actId="20577"/>
        <pc:sldMkLst>
          <pc:docMk/>
          <pc:sldMk cId="777026037" sldId="437"/>
        </pc:sldMkLst>
        <pc:spChg chg="add mod">
          <ac:chgData name="Roman Gumzej" userId="S::roman.gumzej@um.si::39b5f2aa-645e-44ce-a9a1-d6838aa53dea" providerId="AD" clId="Web-{0C57C158-D8E9-FFDD-3882-FC282FB1398E}" dt="2024-10-03T05:27:55.368" v="26" actId="20577"/>
          <ac:spMkLst>
            <pc:docMk/>
            <pc:sldMk cId="777026037" sldId="437"/>
            <ac:spMk id="2" creationId="{A73A595F-3B6F-93D4-04B0-07D26862F901}"/>
          </ac:spMkLst>
        </pc:spChg>
        <pc:spChg chg="mod">
          <ac:chgData name="Roman Gumzej" userId="S::roman.gumzej@um.si::39b5f2aa-645e-44ce-a9a1-d6838aa53dea" providerId="AD" clId="Web-{0C57C158-D8E9-FFDD-3882-FC282FB1398E}" dt="2024-10-03T05:24:47.298" v="3" actId="20577"/>
          <ac:spMkLst>
            <pc:docMk/>
            <pc:sldMk cId="777026037" sldId="437"/>
            <ac:spMk id="99" creationId="{00000000-0000-0000-0000-000000000000}"/>
          </ac:spMkLst>
        </pc:spChg>
        <pc:spChg chg="del mod">
          <ac:chgData name="Roman Gumzej" userId="S::roman.gumzej@um.si::39b5f2aa-645e-44ce-a9a1-d6838aa53dea" providerId="AD" clId="Web-{0C57C158-D8E9-FFDD-3882-FC282FB1398E}" dt="2024-10-03T05:25:52.567" v="12"/>
          <ac:spMkLst>
            <pc:docMk/>
            <pc:sldMk cId="777026037" sldId="437"/>
            <ac:spMk id="100" creationId="{00000000-0000-0000-0000-000000000000}"/>
          </ac:spMkLst>
        </pc:spChg>
      </pc:sldChg>
      <pc:sldChg chg="add del replId">
        <pc:chgData name="Roman Gumzej" userId="S::roman.gumzej@um.si::39b5f2aa-645e-44ce-a9a1-d6838aa53dea" providerId="AD" clId="Web-{0C57C158-D8E9-FFDD-3882-FC282FB1398E}" dt="2024-10-03T05:24:57.189" v="6"/>
        <pc:sldMkLst>
          <pc:docMk/>
          <pc:sldMk cId="1867588569" sldId="438"/>
        </pc:sldMkLst>
      </pc:sldChg>
      <pc:sldChg chg="new del">
        <pc:chgData name="Roman Gumzej" userId="S::roman.gumzej@um.si::39b5f2aa-645e-44ce-a9a1-d6838aa53dea" providerId="AD" clId="Web-{0C57C158-D8E9-FFDD-3882-FC282FB1398E}" dt="2024-10-03T05:31:21.923" v="30"/>
        <pc:sldMkLst>
          <pc:docMk/>
          <pc:sldMk cId="2746636288" sldId="438"/>
        </pc:sldMkLst>
      </pc:sldChg>
      <pc:sldChg chg="modSp add replId">
        <pc:chgData name="Roman Gumzej" userId="S::roman.gumzej@um.si::39b5f2aa-645e-44ce-a9a1-d6838aa53dea" providerId="AD" clId="Web-{0C57C158-D8E9-FFDD-3882-FC282FB1398E}" dt="2024-10-03T05:35:33.939" v="74" actId="20577"/>
        <pc:sldMkLst>
          <pc:docMk/>
          <pc:sldMk cId="3078110176" sldId="438"/>
        </pc:sldMkLst>
        <pc:spChg chg="mod">
          <ac:chgData name="Roman Gumzej" userId="S::roman.gumzej@um.si::39b5f2aa-645e-44ce-a9a1-d6838aa53dea" providerId="AD" clId="Web-{0C57C158-D8E9-FFDD-3882-FC282FB1398E}" dt="2024-10-03T05:34:15.930" v="60" actId="20577"/>
          <ac:spMkLst>
            <pc:docMk/>
            <pc:sldMk cId="3078110176" sldId="438"/>
            <ac:spMk id="113" creationId="{00000000-0000-0000-0000-000000000000}"/>
          </ac:spMkLst>
        </pc:spChg>
        <pc:spChg chg="mod">
          <ac:chgData name="Roman Gumzej" userId="S::roman.gumzej@um.si::39b5f2aa-645e-44ce-a9a1-d6838aa53dea" providerId="AD" clId="Web-{0C57C158-D8E9-FFDD-3882-FC282FB1398E}" dt="2024-10-03T05:35:33.939" v="74" actId="20577"/>
          <ac:spMkLst>
            <pc:docMk/>
            <pc:sldMk cId="3078110176" sldId="438"/>
            <ac:spMk id="114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1D0D19C0-47AD-0496-EBB7-1B10D0941828}"/>
    <pc:docChg chg="modSld">
      <pc:chgData name="Roman Gumzej" userId="S::roman.gumzej@um.si::39b5f2aa-645e-44ce-a9a1-d6838aa53dea" providerId="AD" clId="Web-{1D0D19C0-47AD-0496-EBB7-1B10D0941828}" dt="2024-05-21T05:01:57.975" v="43" actId="20577"/>
      <pc:docMkLst>
        <pc:docMk/>
      </pc:docMkLst>
      <pc:sldChg chg="modSp">
        <pc:chgData name="Roman Gumzej" userId="S::roman.gumzej@um.si::39b5f2aa-645e-44ce-a9a1-d6838aa53dea" providerId="AD" clId="Web-{1D0D19C0-47AD-0496-EBB7-1B10D0941828}" dt="2024-05-21T04:48:25.185" v="1" actId="20577"/>
        <pc:sldMkLst>
          <pc:docMk/>
          <pc:sldMk cId="0" sldId="259"/>
        </pc:sldMkLst>
        <pc:spChg chg="mod">
          <ac:chgData name="Roman Gumzej" userId="S::roman.gumzej@um.si::39b5f2aa-645e-44ce-a9a1-d6838aa53dea" providerId="AD" clId="Web-{1D0D19C0-47AD-0496-EBB7-1B10D0941828}" dt="2024-05-21T04:48:25.185" v="1" actId="20577"/>
          <ac:spMkLst>
            <pc:docMk/>
            <pc:sldMk cId="0" sldId="259"/>
            <ac:spMk id="105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1D0D19C0-47AD-0496-EBB7-1B10D0941828}" dt="2024-05-21T05:01:57.975" v="43" actId="20577"/>
        <pc:sldMkLst>
          <pc:docMk/>
          <pc:sldMk cId="3795078662" sldId="270"/>
        </pc:sldMkLst>
        <pc:spChg chg="mod">
          <ac:chgData name="Roman Gumzej" userId="S::roman.gumzej@um.si::39b5f2aa-645e-44ce-a9a1-d6838aa53dea" providerId="AD" clId="Web-{1D0D19C0-47AD-0496-EBB7-1B10D0941828}" dt="2024-05-21T05:01:57.975" v="43" actId="20577"/>
          <ac:spMkLst>
            <pc:docMk/>
            <pc:sldMk cId="3795078662" sldId="270"/>
            <ac:spMk id="111" creationId="{00000000-0000-0000-0000-000000000000}"/>
          </ac:spMkLst>
        </pc:spChg>
      </pc:sldChg>
      <pc:sldChg chg="addSp delSp modSp mod modClrScheme chgLayout">
        <pc:chgData name="Roman Gumzej" userId="S::roman.gumzej@um.si::39b5f2aa-645e-44ce-a9a1-d6838aa53dea" providerId="AD" clId="Web-{1D0D19C0-47AD-0496-EBB7-1B10D0941828}" dt="2024-05-21T05:00:34.692" v="41" actId="1076"/>
        <pc:sldMkLst>
          <pc:docMk/>
          <pc:sldMk cId="3938609928" sldId="271"/>
        </pc:sldMkLst>
        <pc:spChg chg="add del mod">
          <ac:chgData name="Roman Gumzej" userId="S::roman.gumzej@um.si::39b5f2aa-645e-44ce-a9a1-d6838aa53dea" providerId="AD" clId="Web-{1D0D19C0-47AD-0496-EBB7-1B10D0941828}" dt="2024-05-21T04:57:06.327" v="27"/>
          <ac:spMkLst>
            <pc:docMk/>
            <pc:sldMk cId="3938609928" sldId="271"/>
            <ac:spMk id="2" creationId="{0BF802D5-2042-FA9D-FA59-C46B2C8102F9}"/>
          </ac:spMkLst>
        </pc:spChg>
        <pc:spChg chg="add del mod">
          <ac:chgData name="Roman Gumzej" userId="S::roman.gumzej@um.si::39b5f2aa-645e-44ce-a9a1-d6838aa53dea" providerId="AD" clId="Web-{1D0D19C0-47AD-0496-EBB7-1B10D0941828}" dt="2024-05-21T04:57:06.327" v="27"/>
          <ac:spMkLst>
            <pc:docMk/>
            <pc:sldMk cId="3938609928" sldId="271"/>
            <ac:spMk id="3" creationId="{7FBAC72E-B135-B581-58A5-85808149D33E}"/>
          </ac:spMkLst>
        </pc:spChg>
        <pc:spChg chg="add del mod">
          <ac:chgData name="Roman Gumzej" userId="S::roman.gumzej@um.si::39b5f2aa-645e-44ce-a9a1-d6838aa53dea" providerId="AD" clId="Web-{1D0D19C0-47AD-0496-EBB7-1B10D0941828}" dt="2024-05-21T04:57:03.452" v="25"/>
          <ac:spMkLst>
            <pc:docMk/>
            <pc:sldMk cId="3938609928" sldId="271"/>
            <ac:spMk id="6" creationId="{2A57C9AA-8A48-9C3E-B0E6-3464E8D0BE2F}"/>
          </ac:spMkLst>
        </pc:spChg>
        <pc:spChg chg="add del mod">
          <ac:chgData name="Roman Gumzej" userId="S::roman.gumzej@um.si::39b5f2aa-645e-44ce-a9a1-d6838aa53dea" providerId="AD" clId="Web-{1D0D19C0-47AD-0496-EBB7-1B10D0941828}" dt="2024-05-21T04:58:30.704" v="29"/>
          <ac:spMkLst>
            <pc:docMk/>
            <pc:sldMk cId="3938609928" sldId="271"/>
            <ac:spMk id="9" creationId="{8A7A986F-879A-200B-89FE-D7DAE66D3990}"/>
          </ac:spMkLst>
        </pc:spChg>
        <pc:spChg chg="add mod">
          <ac:chgData name="Roman Gumzej" userId="S::roman.gumzej@um.si::39b5f2aa-645e-44ce-a9a1-d6838aa53dea" providerId="AD" clId="Web-{1D0D19C0-47AD-0496-EBB7-1B10D0941828}" dt="2024-05-21T05:00:34.692" v="41" actId="1076"/>
          <ac:spMkLst>
            <pc:docMk/>
            <pc:sldMk cId="3938609928" sldId="271"/>
            <ac:spMk id="10" creationId="{15FB9986-97FE-2208-9078-E3AF295BEEA9}"/>
          </ac:spMkLst>
        </pc:spChg>
        <pc:spChg chg="mod ord">
          <ac:chgData name="Roman Gumzej" userId="S::roman.gumzej@um.si::39b5f2aa-645e-44ce-a9a1-d6838aa53dea" providerId="AD" clId="Web-{1D0D19C0-47AD-0496-EBB7-1B10D0941828}" dt="2024-05-21T04:58:30.704" v="29"/>
          <ac:spMkLst>
            <pc:docMk/>
            <pc:sldMk cId="3938609928" sldId="271"/>
            <ac:spMk id="104" creationId="{00000000-0000-0000-0000-000000000000}"/>
          </ac:spMkLst>
        </pc:spChg>
        <pc:picChg chg="add del mod ord">
          <ac:chgData name="Roman Gumzej" userId="S::roman.gumzej@um.si::39b5f2aa-645e-44ce-a9a1-d6838aa53dea" providerId="AD" clId="Web-{1D0D19C0-47AD-0496-EBB7-1B10D0941828}" dt="2024-05-21T04:57:04.655" v="26"/>
          <ac:picMkLst>
            <pc:docMk/>
            <pc:sldMk cId="3938609928" sldId="271"/>
            <ac:picMk id="4" creationId="{01B20633-441A-CFCA-AFC5-3070579173DB}"/>
          </ac:picMkLst>
        </pc:picChg>
        <pc:picChg chg="add del mod ord">
          <ac:chgData name="Roman Gumzej" userId="S::roman.gumzej@um.si::39b5f2aa-645e-44ce-a9a1-d6838aa53dea" providerId="AD" clId="Web-{1D0D19C0-47AD-0496-EBB7-1B10D0941828}" dt="2024-05-21T04:57:02.780" v="24"/>
          <ac:picMkLst>
            <pc:docMk/>
            <pc:sldMk cId="3938609928" sldId="271"/>
            <ac:picMk id="7" creationId="{153E7B47-30BF-BAC2-EA7D-49B970492BE8}"/>
          </ac:picMkLst>
        </pc:picChg>
        <pc:picChg chg="add del mod ord">
          <ac:chgData name="Roman Gumzej" userId="S::roman.gumzej@um.si::39b5f2aa-645e-44ce-a9a1-d6838aa53dea" providerId="AD" clId="Web-{1D0D19C0-47AD-0496-EBB7-1B10D0941828}" dt="2024-05-21T04:58:30.704" v="29"/>
          <ac:picMkLst>
            <pc:docMk/>
            <pc:sldMk cId="3938609928" sldId="271"/>
            <ac:picMk id="8" creationId="{29D0D58A-C924-499C-8A90-F143A4256BE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268E3CF-BD42-4BA5-8816-821FF63B12E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D111716-9795-44AD-BD43-E410A96E90A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FCFEDDD-76F1-4B8D-8885-3B5EB0C92B8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FD759C5-DD33-4E26-8C63-BB4C04645F0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B0D3DAE-EDA6-40B4-BCD7-8C39008E08C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10A6CA-34A6-4484-9072-0C38BD800D5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536201F-73F8-4C9E-9DDD-F673168452E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ECB5F56-A6E2-449E-AF96-F1BD4BEFB99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FAF124B-B8CD-42F6-961F-25814F6BCF0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4958B35-20E1-4CB6-B099-83E96D2C0A9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2883584-AF30-4568-9230-7CC0E69FB42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EEDC09B-C9E0-43C7-BD6C-FC912BBAA45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EBA9BF4-1EDD-4DCC-9F11-D1F539D33E8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7417B2B-F195-447B-A882-513F212D8D7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7FA4037-5D1C-4581-8737-D6E5C34E342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820E58-BAF1-40D6-8595-F5A5FB162DB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5FEF593-29DA-428E-9A0D-79E7F08CDFE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325564"/>
            <a:ext cx="10515600" cy="485139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4A7B-F2F2-4AD2-9E5C-4556BDE03182}" type="datetimeFigureOut">
              <a:rPr lang="sl-SI" smtClean="0"/>
              <a:t>7. 11. 2025</a:t>
            </a:fld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EAE32-DC5A-4659-A2D3-69A6C58F66D9}" type="slidenum">
              <a:rPr lang="sl-SI" smtClean="0"/>
              <a:t>‹#›</a:t>
            </a:fld>
            <a:endParaRPr lang="sl-SI"/>
          </a:p>
        </p:txBody>
      </p:sp>
      <p:sp>
        <p:nvSpPr>
          <p:cNvPr id="8" name="Pravokotnik 7"/>
          <p:cNvSpPr/>
          <p:nvPr/>
        </p:nvSpPr>
        <p:spPr>
          <a:xfrm>
            <a:off x="0" y="2"/>
            <a:ext cx="12192000" cy="1146175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sz="1350"/>
          </a:p>
        </p:txBody>
      </p:sp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828874" y="-161107"/>
            <a:ext cx="8445759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700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l-SI" dirty="0"/>
              <a:t>UREDITE SLOG NASLOVA MATRICE</a:t>
            </a:r>
          </a:p>
        </p:txBody>
      </p:sp>
      <p:cxnSp>
        <p:nvCxnSpPr>
          <p:cNvPr id="11" name="Raven povezovalnik 10"/>
          <p:cNvCxnSpPr/>
          <p:nvPr/>
        </p:nvCxnSpPr>
        <p:spPr>
          <a:xfrm flipV="1">
            <a:off x="0" y="1033153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Slika 11"/>
          <p:cNvPicPr>
            <a:picLocks noChangeAspect="1"/>
          </p:cNvPicPr>
          <p:nvPr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156" y="56131"/>
            <a:ext cx="2378320" cy="864000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562" y="6356350"/>
            <a:ext cx="4788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9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182736"/>
            <a:ext cx="5181600" cy="499422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182736"/>
            <a:ext cx="5181600" cy="499422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4A7B-F2F2-4AD2-9E5C-4556BDE03182}" type="datetimeFigureOut">
              <a:rPr lang="sl-SI" smtClean="0"/>
              <a:t>7. 11. 2025</a:t>
            </a:fld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EAE32-DC5A-4659-A2D3-69A6C58F66D9}" type="slidenum">
              <a:rPr lang="sl-SI" smtClean="0"/>
              <a:t>‹#›</a:t>
            </a:fld>
            <a:endParaRPr lang="sl-SI"/>
          </a:p>
        </p:txBody>
      </p:sp>
      <p:sp>
        <p:nvSpPr>
          <p:cNvPr id="12" name="Pravokotnik 11"/>
          <p:cNvSpPr/>
          <p:nvPr/>
        </p:nvSpPr>
        <p:spPr>
          <a:xfrm>
            <a:off x="0" y="2"/>
            <a:ext cx="12192000" cy="1146175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sz="1350"/>
          </a:p>
        </p:txBody>
      </p:sp>
      <p:sp>
        <p:nvSpPr>
          <p:cNvPr id="13" name="Naslov 1"/>
          <p:cNvSpPr>
            <a:spLocks noGrp="1"/>
          </p:cNvSpPr>
          <p:nvPr>
            <p:ph type="title" hasCustomPrompt="1"/>
          </p:nvPr>
        </p:nvSpPr>
        <p:spPr>
          <a:xfrm>
            <a:off x="828874" y="-161107"/>
            <a:ext cx="8445759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700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l-SI" dirty="0"/>
              <a:t>UREDITE SLOG NASLOVA MATRICE</a:t>
            </a:r>
          </a:p>
        </p:txBody>
      </p:sp>
      <p:cxnSp>
        <p:nvCxnSpPr>
          <p:cNvPr id="15" name="Raven povezovalnik 14"/>
          <p:cNvCxnSpPr/>
          <p:nvPr/>
        </p:nvCxnSpPr>
        <p:spPr>
          <a:xfrm flipV="1">
            <a:off x="0" y="1033153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Slika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562" y="6356350"/>
            <a:ext cx="478877" cy="324000"/>
          </a:xfrm>
          <a:prstGeom prst="rect">
            <a:avLst/>
          </a:prstGeom>
        </p:spPr>
      </p:pic>
      <p:pic>
        <p:nvPicPr>
          <p:cNvPr id="17" name="Slika 16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156" y="56131"/>
            <a:ext cx="2378320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7425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804949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B1572FF-6FB9-4738-835C-7D1AD9068D0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82AC6AD-4D3D-4E90-9E65-280B5269C1B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20E6DD4-49F7-4DB7-AF8A-8445A3D2717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CA0EF5C-8DCE-4CDB-A88D-1D4F5B59241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B3FB954-4483-4AFC-BC40-E0A12DBC9DD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5A33057-B94D-4552-8EF0-C18C64CE3A2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624CC2F-C12B-4E99-B367-B15EB1E626B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10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Kliknij, aby edytować styl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ldNum" idx="1"/>
          </p:nvPr>
        </p:nvSpPr>
        <p:spPr>
          <a:xfrm>
            <a:off x="1041480" y="615888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5ED1AC76-9C5B-4EF7-A982-D69400CBB20C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</a:rPr>
              <a:t>Kliknite za urejanje oblike orisa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Druga raven orisa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Tretja raven orisa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Četrta raven orisa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Peta raven orisa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Šesta raven orisa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Sedma raven orisa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001EEC-B9A4-D594-E191-C34CCB597187}"/>
              </a:ext>
            </a:extLst>
          </p:cNvPr>
          <p:cNvSpPr txBox="1"/>
          <p:nvPr userDrawn="1"/>
        </p:nvSpPr>
        <p:spPr>
          <a:xfrm>
            <a:off x="8297587" y="6228532"/>
            <a:ext cx="3136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7" name="Obraz 8">
            <a:extLst>
              <a:ext uri="{FF2B5EF4-FFF2-40B4-BE49-F238E27FC236}">
                <a16:creationId xmlns:a16="http://schemas.microsoft.com/office/drawing/2014/main" id="{137D1922-CA29-27FE-FA1A-E34AE43A59A9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088380"/>
            <a:ext cx="720725" cy="76962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az 6"/>
          <p:cNvPicPr/>
          <p:nvPr/>
        </p:nvPicPr>
        <p:blipFill>
          <a:blip r:embed="rId17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4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" name="Picture 2"/>
          <p:cNvPicPr/>
          <p:nvPr/>
        </p:nvPicPr>
        <p:blipFill>
          <a:blip r:embed="rId18"/>
          <a:stretch/>
        </p:blipFill>
        <p:spPr>
          <a:xfrm>
            <a:off x="11433600" y="6176880"/>
            <a:ext cx="643680" cy="652320"/>
          </a:xfrm>
          <a:prstGeom prst="rect">
            <a:avLst/>
          </a:prstGeom>
          <a:ln w="0">
            <a:noFill/>
          </a:ln>
        </p:spPr>
      </p:pic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Kliknij, aby edytować styl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ldNum" idx="2"/>
          </p:nvPr>
        </p:nvSpPr>
        <p:spPr>
          <a:xfrm>
            <a:off x="91440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48821FB3-FEC8-4726-8ED1-6B1C04FD480E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Kliknij, aby edytować style wzorca tekstu</a:t>
            </a: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>
                <a:solidFill>
                  <a:schemeClr val="dk1"/>
                </a:solidFill>
                <a:latin typeface="Tahoma"/>
                <a:ea typeface="Tahoma"/>
              </a:rPr>
              <a:t>Drugi poziom</a:t>
            </a:r>
            <a:endParaRPr lang="pl-PL" sz="2400" b="0" strike="noStrike" spc="-1">
              <a:solidFill>
                <a:schemeClr val="dk1"/>
              </a:solidFill>
              <a:latin typeface="Tahoma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Trzeci poziom</a:t>
            </a:r>
            <a:endParaRPr lang="pl-PL" sz="2000" b="0" strike="noStrike" spc="-1">
              <a:solidFill>
                <a:schemeClr val="dk1"/>
              </a:solidFill>
              <a:latin typeface="Tahoma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Czwarty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Piąty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10EA5C-C2CC-BE92-4B44-B5474CB66E66}"/>
              </a:ext>
            </a:extLst>
          </p:cNvPr>
          <p:cNvSpPr txBox="1"/>
          <p:nvPr userDrawn="1"/>
        </p:nvSpPr>
        <p:spPr>
          <a:xfrm>
            <a:off x="8297587" y="6228532"/>
            <a:ext cx="3136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bleau.com/learn/articles/business-intelligence/bi-business-analytics" TargetMode="External"/><Relationship Id="rId2" Type="http://schemas.openxmlformats.org/officeDocument/2006/relationships/hyperlink" Target="https://www.britannica.com/topic/just-in-time-manufacturing" TargetMode="Externa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rostokąt 13"/>
          <p:cNvSpPr/>
          <p:nvPr/>
        </p:nvSpPr>
        <p:spPr>
          <a:xfrm>
            <a:off x="7213680" y="5952240"/>
            <a:ext cx="4966920" cy="84888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700600" y="345240"/>
            <a:ext cx="4966920" cy="175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110000"/>
              </a:lnSpc>
              <a:buNone/>
            </a:pPr>
            <a:r>
              <a:rPr lang="pl-PL" sz="2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STATISTIČKE METODE ZA ANALIZU LOGISTIČKIH PODATAKA</a:t>
            </a:r>
            <a:endParaRPr lang="pl-PL" sz="2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90" name="Obraz 3"/>
          <p:cNvPicPr/>
          <p:nvPr/>
        </p:nvPicPr>
        <p:blipFill>
          <a:blip r:embed="rId2"/>
          <a:stretch/>
        </p:blipFill>
        <p:spPr>
          <a:xfrm>
            <a:off x="618120" y="908640"/>
            <a:ext cx="4518360" cy="4211640"/>
          </a:xfrm>
          <a:prstGeom prst="rect">
            <a:avLst/>
          </a:prstGeom>
          <a:ln w="0">
            <a:noFill/>
          </a:ln>
        </p:spPr>
      </p:pic>
      <p:sp>
        <p:nvSpPr>
          <p:cNvPr id="91" name="pole tekstowe 4"/>
          <p:cNvSpPr/>
          <p:nvPr/>
        </p:nvSpPr>
        <p:spPr>
          <a:xfrm>
            <a:off x="411840" y="5378400"/>
            <a:ext cx="4791600" cy="145125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10000"/>
              </a:lnSpc>
            </a:pPr>
            <a:r>
              <a:rPr lang="pl-PL" sz="2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BAS4SC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10000"/>
              </a:lnSpc>
            </a:pPr>
            <a:r>
              <a:rPr lang="en-US" sz="1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Business Analytics Skills </a:t>
            </a:r>
            <a:br>
              <a:rPr sz="1800" dirty="0"/>
            </a:br>
            <a:r>
              <a:rPr lang="en-US" sz="1800" b="0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for the Future-proof Supply Chains </a:t>
            </a: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ole tekstowe 6"/>
          <p:cNvSpPr/>
          <p:nvPr/>
        </p:nvSpPr>
        <p:spPr>
          <a:xfrm>
            <a:off x="-170640" y="6462720"/>
            <a:ext cx="609552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600" b="0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Project number – 2022-1-PL01-KA220-HED-000088856</a:t>
            </a:r>
            <a:endParaRPr lang="sl-SI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Tytuł 1"/>
          <p:cNvSpPr/>
          <p:nvPr/>
        </p:nvSpPr>
        <p:spPr>
          <a:xfrm>
            <a:off x="5849687" y="2739060"/>
            <a:ext cx="4966920" cy="163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 fontScale="72651" lnSpcReduction="20000"/>
          </a:bodyPr>
          <a:lstStyle/>
          <a:p>
            <a:pPr algn="ctr" defTabSz="914400">
              <a:lnSpc>
                <a:spcPct val="130000"/>
              </a:lnSpc>
            </a:pPr>
            <a:r>
              <a:rPr lang="en-US" sz="6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Uvod u </a:t>
            </a:r>
            <a:r>
              <a:rPr lang="en-US" sz="6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operaciona</a:t>
            </a:r>
            <a:r>
              <a:rPr lang="en-US" sz="6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6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istraživanja</a:t>
            </a:r>
            <a:endParaRPr lang="sl-SI" sz="6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ytuł 1"/>
          <p:cNvSpPr/>
          <p:nvPr/>
        </p:nvSpPr>
        <p:spPr>
          <a:xfrm>
            <a:off x="5700600" y="4075200"/>
            <a:ext cx="4966920" cy="84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/>
          </a:bodyPr>
          <a:lstStyle/>
          <a:p>
            <a:pPr algn="ctr" defTabSz="914400">
              <a:lnSpc>
                <a:spcPct val="90000"/>
              </a:lnSpc>
            </a:pP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6" name="Obraz 9" descr="Obraz zawierający symbol, Czcionka, Grafika, zrzut ekranu&#10;&#10;Opis wygenerowany automatycznie"/>
          <p:cNvPicPr/>
          <p:nvPr/>
        </p:nvPicPr>
        <p:blipFill>
          <a:blip r:embed="rId3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  <p:sp>
        <p:nvSpPr>
          <p:cNvPr id="97" name="Dowolny kształt: kształt 10"/>
          <p:cNvSpPr/>
          <p:nvPr/>
        </p:nvSpPr>
        <p:spPr>
          <a:xfrm>
            <a:off x="169200" y="93240"/>
            <a:ext cx="1625400" cy="1599840"/>
          </a:xfrm>
          <a:custGeom>
            <a:avLst/>
            <a:gdLst>
              <a:gd name="textAreaLeft" fmla="*/ 0 w 1625400"/>
              <a:gd name="textAreaRight" fmla="*/ 1625760 w 1625400"/>
              <a:gd name="textAreaTop" fmla="*/ 0 h 1599840"/>
              <a:gd name="textAreaBottom" fmla="*/ 1600200 h 1599840"/>
            </a:gdLst>
            <a:ahLst/>
            <a:cxnLst/>
            <a:rect l="textAreaLeft" t="textAreaTop" r="textAreaRight" b="textAreaBottom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D5F0A4-3511-16AC-314A-514BEA889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6077662"/>
            <a:ext cx="3692151" cy="780338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7CA51E76-125B-41AE-9246-E42E552EEC58}"/>
              </a:ext>
            </a:extLst>
          </p:cNvPr>
          <p:cNvSpPr txBox="1">
            <a:spLocks/>
          </p:cNvSpPr>
          <p:nvPr/>
        </p:nvSpPr>
        <p:spPr>
          <a:xfrm>
            <a:off x="5812693" y="4567322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Dizajn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 za Six Sigma (DFSS)</a:t>
            </a: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0" indent="0">
              <a:buClr>
                <a:srgbClr val="015BA6"/>
              </a:buClr>
              <a:buNone/>
            </a:pP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Faze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Dizajna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za Six Sigma (DFSS)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su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:</a:t>
            </a:r>
            <a:endParaRPr lang="en-US" sz="1800" spc="-1" dirty="0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Definisanje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ciljeva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dizajna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koji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su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u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skladu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sa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zahtevima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kupaca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strategijom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preduzeća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;</a:t>
            </a: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Merenje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identifikacija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karakteristika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koje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su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Kritične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za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Kvalitet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(CTQ),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merenje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sposobnosti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proizvoda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kapaciteta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proizvodnog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procesa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merenje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rizika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;</a:t>
            </a: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Analiza za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razvoj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dizajn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alternativa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;</a:t>
            </a: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Dizajniranje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poboljšane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alternative,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najbolje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odgovarajuće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prema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analizi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iz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prethodnog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koraka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;</a:t>
            </a:r>
          </a:p>
          <a:p>
            <a:pPr marL="342900" indent="-342900">
              <a:buClr>
                <a:srgbClr val="015BA6"/>
              </a:buClr>
              <a:buAutoNum type="arabicPeriod"/>
            </a:pP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Verifikacija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dizajna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postavljanje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pilot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proizvodnje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implementacija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proizvodnog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procesa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predaja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procesa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vlasniku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(-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ima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)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procesa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.</a:t>
            </a: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(Chowdhury, 2002)</a:t>
            </a:r>
            <a:endParaRPr lang="en-US" sz="1200" b="0" strike="noStrike" spc="-1">
              <a:solidFill>
                <a:srgbClr val="000000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892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Poslovna</a:t>
            </a: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inteligencija</a:t>
            </a: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i</a:t>
            </a: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analitika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Poslovna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inteligencija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(BI, Business </a:t>
            </a:r>
            <a:r>
              <a:rPr lang="en-US" sz="1800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nteligence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)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obuhvata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sve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strategije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tehnologije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preduzeća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koriste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za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analizu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podataka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prošlih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trenutnih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poslovnih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informacija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Poslovna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analitika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(BA, Business Analytics) je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proces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zasnovan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BI, koji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omogućava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nova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saznanja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o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poslovnim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procesima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bolje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strateško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donošenje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odluka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za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budućnost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temelji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Data Mining-u (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rudarenje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podataka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), koji je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proces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otkrivanja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anomalija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obrazaca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korelacija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u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većim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skupovima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podataka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kako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bi se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predvideli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rezultati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Primer: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Planiranje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prodaje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operacija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(SOP) je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fleksibilan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alat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zasnovan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BI za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prognozu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planiranje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proizvodnih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aktivnosti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obuhvata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planiranje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prodaje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proizvodnje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kapaciteta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06" name="Symbol zastępczy zawartości 5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(Tableau, 2023)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SOP (1/2)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8" name="Označba mesta vsebine 7">
            <a:extLst>
              <a:ext uri="{FF2B5EF4-FFF2-40B4-BE49-F238E27FC236}">
                <a16:creationId xmlns:a16="http://schemas.microsoft.com/office/drawing/2014/main" id="{29D0D58A-C924-499C-8A90-F143A4256BE7}"/>
              </a:ext>
            </a:extLst>
          </p:cNvPr>
          <p:cNvPicPr>
            <a:picLocks noGrp="1"/>
          </p:cNvPicPr>
          <p:nvPr>
            <p:ph/>
          </p:nvPr>
        </p:nvPicPr>
        <p:blipFill>
          <a:blip r:embed="rId2"/>
          <a:stretch>
            <a:fillRect/>
          </a:stretch>
        </p:blipFill>
        <p:spPr bwMode="auto">
          <a:xfrm>
            <a:off x="3217579" y="2278255"/>
            <a:ext cx="5756841" cy="2971943"/>
          </a:xfrm>
          <a:prstGeom prst="rect">
            <a:avLst/>
          </a:prstGeom>
        </p:spPr>
      </p:pic>
      <p:sp>
        <p:nvSpPr>
          <p:cNvPr id="10" name="Miselni oblaček: oblak 9">
            <a:extLst>
              <a:ext uri="{FF2B5EF4-FFF2-40B4-BE49-F238E27FC236}">
                <a16:creationId xmlns:a16="http://schemas.microsoft.com/office/drawing/2014/main" id="{15FB9986-97FE-2208-9078-E3AF295BEEA9}"/>
              </a:ext>
            </a:extLst>
          </p:cNvPr>
          <p:cNvSpPr/>
          <p:nvPr/>
        </p:nvSpPr>
        <p:spPr>
          <a:xfrm>
            <a:off x="5172559" y="923440"/>
            <a:ext cx="2621796" cy="1821050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cs typeface="Calibri"/>
              </a:rPr>
              <a:t>Institutional knowledge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609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SOP</a:t>
            </a:r>
            <a:r>
              <a:rPr lang="en-US" sz="3200" b="1" spc="-1">
                <a:solidFill>
                  <a:srgbClr val="1065AB"/>
                </a:solidFill>
                <a:latin typeface="Tahoma"/>
                <a:ea typeface="Tahoma"/>
              </a:rPr>
              <a:t> (2/2)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6" name="Symbol zastępczy zawartości 5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</a:rPr>
              <a:t>dataset DM (2024) from Chapter 3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Miselni oblaček: oblak 9">
            <a:extLst>
              <a:ext uri="{FF2B5EF4-FFF2-40B4-BE49-F238E27FC236}">
                <a16:creationId xmlns:a16="http://schemas.microsoft.com/office/drawing/2014/main" id="{15FB9986-97FE-2208-9078-E3AF295BEEA9}"/>
              </a:ext>
            </a:extLst>
          </p:cNvPr>
          <p:cNvSpPr/>
          <p:nvPr/>
        </p:nvSpPr>
        <p:spPr>
          <a:xfrm>
            <a:off x="5172559" y="923440"/>
            <a:ext cx="2621796" cy="1821050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cs typeface="Calibri"/>
              </a:rPr>
              <a:t>Institutional knowledge</a:t>
            </a:r>
            <a:endParaRPr lang="en-US" dirty="0"/>
          </a:p>
        </p:txBody>
      </p:sp>
      <p:pic>
        <p:nvPicPr>
          <p:cNvPr id="2" name="Slika 1" descr="Slika, ki vsebuje besede besedilo, posnetek zaslona, barvitost, diagram&#10;&#10;Opis je samodejno ustvarjen">
            <a:extLst>
              <a:ext uri="{FF2B5EF4-FFF2-40B4-BE49-F238E27FC236}">
                <a16:creationId xmlns:a16="http://schemas.microsoft.com/office/drawing/2014/main" id="{538CDFED-7562-F9F9-CB00-3ABCB148B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394" y="3305175"/>
            <a:ext cx="6962775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84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Poslovna</a:t>
            </a: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analitika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70000" lnSpcReduction="20000"/>
          </a:bodyPr>
          <a:lstStyle/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en-US" sz="1800" b="1" kern="100" dirty="0" err="1">
                <a:effectLst/>
                <a:latin typeface="Tahoma"/>
                <a:ea typeface="Calibri"/>
                <a:cs typeface="Calibri"/>
              </a:rPr>
              <a:t>Agregacija</a:t>
            </a: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b="1" kern="100" dirty="0" err="1">
                <a:effectLst/>
                <a:latin typeface="Tahoma"/>
                <a:ea typeface="Calibri"/>
                <a:cs typeface="Calibri"/>
              </a:rPr>
              <a:t>podataka</a:t>
            </a: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: 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pre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analize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podaci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moraju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prvo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biti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prikupljeni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organizovani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filtrirani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bilo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kroz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dobrovoljne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podatke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ili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transakcijske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zapise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;</a:t>
            </a: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en-US" sz="1800" b="1" kern="100" dirty="0" err="1">
                <a:effectLst/>
                <a:latin typeface="Tahoma"/>
                <a:ea typeface="Calibri"/>
                <a:cs typeface="Calibri"/>
              </a:rPr>
              <a:t>Rudarenje</a:t>
            </a: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b="1" kern="100" dirty="0" err="1">
                <a:effectLst/>
                <a:latin typeface="Tahoma"/>
                <a:ea typeface="Calibri"/>
                <a:cs typeface="Calibri"/>
              </a:rPr>
              <a:t>podataka</a:t>
            </a: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: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rudarenje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podataka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pretražuje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velike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skupove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podataka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koristeći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baze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podataka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statistiku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mašinsko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učenje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kako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bi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identifikovalo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trendove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uspostavilo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veze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;</a:t>
            </a: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en-US" sz="1800" b="1" kern="100" dirty="0" err="1">
                <a:effectLst/>
                <a:latin typeface="Tahoma"/>
                <a:ea typeface="Calibri"/>
                <a:cs typeface="Calibri"/>
              </a:rPr>
              <a:t>Identifikacija</a:t>
            </a: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b="1" kern="100" dirty="0" err="1">
                <a:effectLst/>
                <a:latin typeface="Tahoma"/>
                <a:ea typeface="Calibri"/>
                <a:cs typeface="Calibri"/>
              </a:rPr>
              <a:t>asocijacija</a:t>
            </a: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b="1" kern="100" dirty="0" err="1">
                <a:effectLst/>
                <a:latin typeface="Tahoma"/>
                <a:ea typeface="Calibri"/>
                <a:cs typeface="Calibri"/>
              </a:rPr>
              <a:t>i</a:t>
            </a: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b="1" kern="100" dirty="0" err="1">
                <a:effectLst/>
                <a:latin typeface="Tahoma"/>
                <a:ea typeface="Calibri"/>
                <a:cs typeface="Calibri"/>
              </a:rPr>
              <a:t>sekvenci</a:t>
            </a: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: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identifikacija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predvidljivih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radnji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koje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se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obavljaju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u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vezi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sa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drugim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radnjama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ili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sekvencijalno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;</a:t>
            </a: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en-US" sz="1800" b="1" kern="100" dirty="0" err="1">
                <a:effectLst/>
                <a:latin typeface="Tahoma"/>
                <a:ea typeface="Calibri"/>
                <a:cs typeface="Calibri"/>
              </a:rPr>
              <a:t>Rudarenje</a:t>
            </a: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b="1" kern="100" dirty="0" err="1">
                <a:effectLst/>
                <a:latin typeface="Tahoma"/>
                <a:ea typeface="Calibri"/>
                <a:cs typeface="Calibri"/>
              </a:rPr>
              <a:t>teksta</a:t>
            </a: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: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istražuje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organizuje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velike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nestrukturirane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tekstualne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skupove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podataka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u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cilju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kvalitativne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kvantitativne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analize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;</a:t>
            </a: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en-US" sz="1800" b="1" kern="100" dirty="0" err="1">
                <a:effectLst/>
                <a:latin typeface="Tahoma"/>
                <a:ea typeface="Calibri"/>
                <a:cs typeface="Calibri"/>
              </a:rPr>
              <a:t>Prognoza</a:t>
            </a: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: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analizira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istorijske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podatke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iz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određenog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perioda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kako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bi se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napravile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informisane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procene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koje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su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prediktivne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u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određivanju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budućih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događaja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ili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ponašanja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;</a:t>
            </a: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en-US" sz="1800" b="1" kern="100" dirty="0" err="1">
                <a:effectLst/>
                <a:latin typeface="Tahoma"/>
                <a:ea typeface="Calibri"/>
                <a:cs typeface="Calibri"/>
              </a:rPr>
              <a:t>Prediktivna</a:t>
            </a: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b="1" kern="100" dirty="0" err="1">
                <a:effectLst/>
                <a:latin typeface="Tahoma"/>
                <a:ea typeface="Calibri"/>
                <a:cs typeface="Calibri"/>
              </a:rPr>
              <a:t>analitika</a:t>
            </a: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: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prediktivna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poslovna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analitika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koristi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različite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statističke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tehnike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za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kreiranje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prediktivnih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modela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, koji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izvlače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informacije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iz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skupova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podataka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identifikuju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obrasce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pružaju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prediktivnu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ocenu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za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niz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organizacionih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ishoda;Optimizacija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: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nakon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što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su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identifikovani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trendovi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napravljene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prognoze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preduzeća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mogu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koristiti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simulacione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tehnike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kako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bi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testirala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najbolje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scenarije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;</a:t>
            </a:r>
          </a:p>
          <a:p>
            <a:pPr marL="342900" lvl="0" indent="-342900" algn="just">
              <a:lnSpc>
                <a:spcPct val="150000"/>
              </a:lnSpc>
              <a:buAutoNum type="arabicParenR"/>
            </a:pPr>
            <a:r>
              <a:rPr lang="en-US" sz="1800" b="1" kern="100" dirty="0" err="1">
                <a:effectLst/>
                <a:latin typeface="Tahoma"/>
                <a:ea typeface="Calibri"/>
                <a:cs typeface="Calibri"/>
              </a:rPr>
              <a:t>Vizualizacija</a:t>
            </a: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b="1" kern="100" dirty="0" err="1">
                <a:effectLst/>
                <a:latin typeface="Tahoma"/>
                <a:ea typeface="Calibri"/>
                <a:cs typeface="Calibri"/>
              </a:rPr>
              <a:t>podataka</a:t>
            </a:r>
            <a:r>
              <a:rPr lang="en-US" sz="1800" b="1" kern="100" dirty="0">
                <a:effectLst/>
                <a:latin typeface="Tahoma"/>
                <a:ea typeface="Calibri"/>
                <a:cs typeface="Calibri"/>
              </a:rPr>
              <a:t>: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pruža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vizuelne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prikaze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poput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grafikona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dijagrama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za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lakšu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i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bržu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analizu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US" sz="1800" kern="100" dirty="0" err="1">
                <a:effectLst/>
                <a:latin typeface="Tahoma"/>
                <a:ea typeface="Calibri"/>
                <a:cs typeface="Calibri"/>
              </a:rPr>
              <a:t>podataka</a:t>
            </a:r>
            <a:r>
              <a:rPr lang="en-US" sz="1800" kern="100" dirty="0">
                <a:effectLst/>
                <a:latin typeface="Tahoma"/>
                <a:ea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4625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Sistemi za podršku odlučivanju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Sistemi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za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podršku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odlučivanju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(DSS,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Decision Support Systems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)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interaktivni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sistemi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koji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pomažu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donosiocima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odluka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u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korišćenju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podataka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modela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za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rešavanje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nestrukturisanih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ili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delimično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strukturisanih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problema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Ekspertski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sistem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(ES, Expert System) je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aplikacioni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program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ili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okruženje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efikasno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podržava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rešavanje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problema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u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specijalizovanoj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oblasti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zahtevajući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stručno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znanje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veštine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Pored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statističkih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simulacionih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metoda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koriste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u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poslovnoj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analitici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(BA), DSS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često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uključuju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modele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koji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omogućavaju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donošenje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odluka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osnovu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skupa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specifičnih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kriterijuma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težinskih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vrednosti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funkcije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korisnosti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varijantnih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podataka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Primer: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Viškriterijumsko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odlučivanje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(MCDM, M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ulticriteria Decision </a:t>
            </a:r>
            <a:r>
              <a:rPr lang="en-US" sz="1800" dirty="0">
                <a:solidFill>
                  <a:srgbClr val="000000"/>
                </a:solidFill>
                <a:latin typeface="Tahoma" panose="020B0604030504040204" pitchFamily="34" charset="0"/>
              </a:rPr>
              <a:t>M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aking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)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procenjuje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više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(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moguće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)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međusobno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suprotstavljenih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kriterijuma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donošenju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odluka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između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više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kandidata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ili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varijanti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rešenja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Primer: Viškriterijumsko odlučivanje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odlučivanja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zasnovan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viškriterijumskom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odlučivanju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(MCDM)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sastoji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 od: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Kriterijuma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parametara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ulaznih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varijanti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koji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ključni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naš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dizajn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Težinskih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vrednosti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relativne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važnosti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izabranih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kriterijuma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Funkcije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korisnosti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funkcije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koja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kombinuje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ponderisane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parametre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varijanti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vrednost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pogodnosti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Podataka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podataka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koji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predstavljaju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varijante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ulaznih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podataka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en-US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naš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MCDM model.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541305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 MCDM 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primer</a:t>
            </a: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 (1/2)</a:t>
            </a:r>
            <a:endParaRPr lang="pl-PL" sz="3200" b="1" strike="noStrike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4" name="Slika 3" descr="Slika, ki vsebuje besede besedilo, posnetek zaslona, številka, kvadrat&#10;&#10;Opis je samodejno ustvarjen">
            <a:extLst>
              <a:ext uri="{FF2B5EF4-FFF2-40B4-BE49-F238E27FC236}">
                <a16:creationId xmlns:a16="http://schemas.microsoft.com/office/drawing/2014/main" id="{9AB440FA-C4B0-A237-3B0E-A8DADB0FE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2743"/>
            <a:ext cx="12192000" cy="307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 MCDM 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primer</a:t>
            </a: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 (2/2)</a:t>
            </a:r>
            <a:endParaRPr lang="pl-PL" sz="3200" b="1" strike="noStrike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2" name="Označba mesta vsebine 1" descr="Slika, ki vsebuje besede besedilo, posnetek zaslona, diagram, vrstica&#10;&#10;Opis je samodejno ustvarjen">
            <a:extLst>
              <a:ext uri="{FF2B5EF4-FFF2-40B4-BE49-F238E27FC236}">
                <a16:creationId xmlns:a16="http://schemas.microsoft.com/office/drawing/2014/main" id="{68F8DDF5-0B01-3AE1-9B9A-EACE00DD2F41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663576" y="1504091"/>
            <a:ext cx="6864247" cy="435096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059295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MCDM procedure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Reprezentacija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varijanti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(V)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njihovim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karakterističnim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parametrima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(P): {V</a:t>
            </a:r>
            <a:r>
              <a:rPr lang="en-US" sz="11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(P</a:t>
            </a:r>
            <a:r>
              <a:rPr lang="en-US" sz="11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i,1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P</a:t>
            </a:r>
            <a:r>
              <a:rPr lang="en-US" sz="11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i,2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…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i,n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);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=1...m};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Normalizacija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parametara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izračunavanjem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relativne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lokalne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ocene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 </a:t>
            </a:r>
            <a:r>
              <a:rPr lang="en-US" sz="1100" kern="100" dirty="0" err="1"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svaki</a:t>
            </a:r>
            <a:r>
              <a:rPr lang="en-US" sz="1100" kern="100" dirty="0"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(j=1...n), </a:t>
            </a:r>
            <a:r>
              <a:rPr lang="pl-PL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 odnosu na maksimalnu vrednost </a:t>
            </a:r>
            <a:r>
              <a:rPr lang="en-US" sz="1100" b="0" i="0" u="none" strike="noStrike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P</a:t>
            </a:r>
            <a:r>
              <a:rPr lang="en-US" sz="1100" b="0" i="0" u="none" strike="noStrike" baseline="-2500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i,j</a:t>
            </a:r>
            <a:r>
              <a:rPr lang="en-US" sz="1100" b="0" i="0" u="none" strike="noStrike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pl-PL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 j-ti parametar iz svih i uzoraka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50000"/>
              </a:lnSpc>
              <a:buFont typeface="+mj-lt"/>
              <a:buAutoNum type="alphaLcParenR"/>
            </a:pP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/max {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}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ako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veća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vrednostP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povoljnija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50000"/>
              </a:lnSpc>
              <a:buFont typeface="+mj-lt"/>
              <a:buAutoNum type="alphaLcParenR"/>
            </a:pP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=1 -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/max {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}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ako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manja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vrednost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povoljnija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l">
              <a:lnSpc>
                <a:spcPct val="150000"/>
              </a:lnSpc>
              <a:buFont typeface="+mj-lt"/>
              <a:buAutoNum type="arabicPeriod"/>
            </a:pP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Ocene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 se 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ponderišu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 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prema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 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preferencijama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:</a:t>
            </a:r>
            <a:r>
              <a:rPr lang="sr-Latn-R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 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x</a:t>
            </a:r>
            <a:r>
              <a:rPr lang="en-US" sz="1100" kern="100" baseline="-250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i,j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=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p</a:t>
            </a:r>
            <a:r>
              <a:rPr lang="en-US" sz="1100" kern="100" baseline="-250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i,j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*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U</a:t>
            </a:r>
            <a:r>
              <a:rPr lang="en-US" sz="1100" kern="100" baseline="-250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j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 za 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svaki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 j=1...n, 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sa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 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te</a:t>
            </a:r>
            <a:r>
              <a:rPr lang="sr-Latn-R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žinama 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U</a:t>
            </a:r>
            <a:r>
              <a:rPr lang="en-US" sz="1100" kern="100" baseline="-250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j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 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koje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 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moraju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 da </a:t>
            </a:r>
            <a:r>
              <a:rPr lang="en-US" sz="1100" kern="100" dirty="0" err="1">
                <a:effectLst/>
                <a:latin typeface="Tahoma"/>
                <a:ea typeface="Calibri" panose="020F0502020204030204" pitchFamily="34" charset="0"/>
                <a:cs typeface="Calibri"/>
              </a:rPr>
              <a:t>sumiraju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 1, </a:t>
            </a:r>
            <a:r>
              <a:rPr lang="sr-Latn-R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tj. </a:t>
            </a:r>
            <a:r>
              <a:rPr lang="en-US" sz="1100" kern="100" dirty="0">
                <a:effectLst/>
                <a:latin typeface="Tahoma"/>
                <a:ea typeface="Calibri" panose="020F0502020204030204" pitchFamily="34" charset="0"/>
                <a:cs typeface="Calibri"/>
              </a:rPr>
              <a:t>100%;</a:t>
            </a:r>
            <a:endParaRPr lang="sl-SI" sz="1100" kern="100" dirty="0">
              <a:effectLst/>
              <a:latin typeface="Tahoma"/>
              <a:ea typeface="Calibri" panose="020F0502020204030204" pitchFamily="34" charset="0"/>
              <a:cs typeface="Calibri"/>
            </a:endParaRPr>
          </a:p>
          <a:p>
            <a:pPr lvl="0" algn="l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it-IT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Ponderisane ocene svih varijanti se sabiraju: 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11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=∑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11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za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svaki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=1...m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kako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bi se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dobile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kompozitne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ocene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prema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našoj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funkciji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korisnosti</a:t>
            </a:r>
            <a:r>
              <a:rPr lang="en-US" sz="11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US" sz="1100" kern="100" dirty="0" err="1">
                <a:latin typeface="Tahoma" panose="020B0604030504040204" pitchFamily="34" charset="0"/>
                <a:cs typeface="Calibri" panose="020F0502020204030204" pitchFamily="34" charset="0"/>
              </a:rPr>
              <a:t>Najbolja</a:t>
            </a:r>
            <a:r>
              <a:rPr lang="en-US" sz="1100" kern="100" dirty="0">
                <a:latin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 err="1">
                <a:latin typeface="Tahoma" panose="020B0604030504040204" pitchFamily="34" charset="0"/>
                <a:cs typeface="Calibri" panose="020F0502020204030204" pitchFamily="34" charset="0"/>
              </a:rPr>
              <a:t>varijanta</a:t>
            </a:r>
            <a:r>
              <a:rPr lang="en-US" sz="1100" kern="100" dirty="0">
                <a:latin typeface="Tahoma" panose="020B0604030504040204" pitchFamily="34" charset="0"/>
                <a:cs typeface="Calibri" panose="020F0502020204030204" pitchFamily="34" charset="0"/>
              </a:rPr>
              <a:t> se </a:t>
            </a:r>
            <a:r>
              <a:rPr lang="en-US" sz="1100" kern="100" dirty="0" err="1">
                <a:latin typeface="Tahoma" panose="020B0604030504040204" pitchFamily="34" charset="0"/>
                <a:cs typeface="Calibri" panose="020F0502020204030204" pitchFamily="34" charset="0"/>
              </a:rPr>
              <a:t>bira</a:t>
            </a:r>
            <a:r>
              <a:rPr lang="en-US" sz="1100" kern="100" dirty="0">
                <a:latin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100" dirty="0">
                <a:effectLst/>
                <a:latin typeface="Tahoma"/>
                <a:ea typeface="Calibri" panose="020F0502020204030204" pitchFamily="34" charset="0"/>
                <a:cs typeface="Calibri"/>
              </a:rPr>
              <a:t>Y=max {X</a:t>
            </a:r>
            <a:r>
              <a:rPr lang="en-US" sz="1100" baseline="-25000" dirty="0">
                <a:effectLst/>
                <a:latin typeface="Tahoma"/>
                <a:ea typeface="Calibri" panose="020F0502020204030204" pitchFamily="34" charset="0"/>
                <a:cs typeface="Calibri"/>
              </a:rPr>
              <a:t>i</a:t>
            </a:r>
            <a:r>
              <a:rPr lang="en-US" sz="1100" dirty="0">
                <a:effectLst/>
                <a:latin typeface="Tahoma"/>
                <a:ea typeface="Calibri" panose="020F0502020204030204" pitchFamily="34" charset="0"/>
                <a:cs typeface="Calibri"/>
              </a:rPr>
              <a:t>}.</a:t>
            </a:r>
            <a:endParaRPr lang="en-US" sz="1800" b="0" strike="noStrike" spc="-1" dirty="0">
              <a:solidFill>
                <a:schemeClr val="dk1"/>
              </a:solidFill>
              <a:latin typeface="Calibri"/>
              <a:ea typeface="Tahom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5078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GB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Agenda</a:t>
            </a:r>
            <a:endParaRPr lang="en-GB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Operaciona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istraživanja</a:t>
            </a:r>
            <a:endParaRPr lang="en-GB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Strateško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planiranje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logistike</a:t>
            </a:r>
            <a:endParaRPr lang="en-GB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Poslovna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analitika</a:t>
            </a:r>
            <a:endParaRPr lang="en-GB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Sistemi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za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podršku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odlučivanju</a:t>
            </a:r>
            <a:endParaRPr lang="en-GB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Inženjering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zasnovan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GB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znanju</a:t>
            </a:r>
            <a:endParaRPr lang="en-GB" sz="20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GB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Inženjering</a:t>
            </a:r>
            <a:r>
              <a:rPr lang="en-GB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GB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zasnovan</a:t>
            </a:r>
            <a:r>
              <a:rPr lang="en-GB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GB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na</a:t>
            </a:r>
            <a:r>
              <a:rPr lang="en-GB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GB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znanju</a:t>
            </a:r>
            <a:r>
              <a:rPr lang="en-GB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(KBE, Knowledge Based Engineering)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Inženjering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zasnovan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znanju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(KBE) je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inženjerska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metodologija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koja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sistematski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integriše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inženjersko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znanje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u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dizajnerski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sistem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Životni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ciklus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upravljanja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znanjem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</a:t>
            </a:r>
            <a:endParaRPr lang="en-GB" dirty="0">
              <a:solidFill>
                <a:schemeClr val="dk1"/>
              </a:solidFill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Identifikacija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Selektuje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neusaglašenost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željenim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stanjem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koja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pojavljuje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u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proizvodnom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procesu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zbog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nedovoljno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definisanog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proizvoda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ili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procesa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Prikupljanje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Iskustvo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njegovim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osobinama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prikuplja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Analiza: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Sprovodi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analiza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korena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problema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prikupljenog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iskustva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kako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bi se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identifikovala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odgovarajuća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strategija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za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lečenje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njeno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ponovno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korišćenje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radi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sprečavanja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ponovnih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anomalija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Skladištenje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Uvidi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iz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analize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arhiviraju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iskustvom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Pretraga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povratak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Iskustvo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pretražuje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vraća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Korišćenje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 Element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iskustva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koristi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Ponovno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korišćenje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Zaključuje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ciklus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upravljanja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znanjem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započinje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novi.</a:t>
            </a:r>
            <a:endParaRPr lang="en-GB" sz="14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15" name="Symbol zastępczy zawartości 10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GB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GB" sz="1200" spc="-1">
                <a:solidFill>
                  <a:srgbClr val="7F7F7F"/>
                </a:solidFill>
                <a:ea typeface="+mn-lt"/>
                <a:cs typeface="+mn-lt"/>
              </a:rPr>
              <a:t>(Andersson &amp; Larsson &amp; Ola, 2011)</a:t>
            </a:r>
            <a:endParaRPr lang="en-GB" sz="1200" b="0" strike="noStrike" spc="-1">
              <a:solidFill>
                <a:srgbClr val="7F7F7F"/>
              </a:solidFill>
              <a:ea typeface="+mn-lt"/>
              <a:cs typeface="+mn-l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GB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Strateško</a:t>
            </a: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GB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upravljanje</a:t>
            </a: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GB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logistikom</a:t>
            </a: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 (OR + KBE)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buClr>
                <a:srgbClr val="015BA6"/>
              </a:buClr>
            </a:pPr>
            <a:r>
              <a:rPr lang="pt-BR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Inženjering zasnovan na znanju (KBE) se dopunjava dodatnim disciplinama operacionih istraživanja (OR, Operational Research), na primer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:</a:t>
            </a:r>
            <a:endParaRPr lang="en-GB" sz="18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 algn="just"/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Računarski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podržano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upravljanje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projektima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(PS);</a:t>
            </a:r>
          </a:p>
          <a:p>
            <a:pPr lvl="1" algn="just"/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Računarski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podržano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projektovanje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(CAD), </a:t>
            </a: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proizvodnja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(CAM) </a:t>
            </a: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i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robotika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(CIM);</a:t>
            </a:r>
          </a:p>
          <a:p>
            <a:pPr lvl="1" algn="just"/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Računarsko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simulaciono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modeliranje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i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analiza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(SMA);</a:t>
            </a:r>
          </a:p>
          <a:p>
            <a:pPr lvl="1" algn="just"/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Računarski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podržano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detaljno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planiranje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proizvodnje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(MPS / MRP).</a:t>
            </a:r>
            <a:endParaRPr lang="en-GB" dirty="0">
              <a:solidFill>
                <a:schemeClr val="dk1"/>
              </a:solidFill>
              <a:ea typeface="Calibri"/>
              <a:cs typeface="Calibri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DFSS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projekti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za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unapređenje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poslovanja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u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strateškom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planiranju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logistike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usklađeni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su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sa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KBE.</a:t>
            </a:r>
            <a:endParaRPr lang="sl-SI" dirty="0">
              <a:solidFill>
                <a:schemeClr val="dk1"/>
              </a:solidFill>
              <a:ea typeface="Calibri"/>
              <a:cs typeface="Calibri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</a:pPr>
            <a:endParaRPr lang="en-GB" sz="14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15" name="Symbol zastępczy zawartości 10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GB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GB" sz="1200" spc="-1">
                <a:solidFill>
                  <a:srgbClr val="7F7F7F"/>
                </a:solidFill>
                <a:ea typeface="+mn-lt"/>
                <a:cs typeface="+mn-lt"/>
              </a:rPr>
              <a:t>(Andersson &amp; Larsson &amp; Ola, 2011)</a:t>
            </a:r>
            <a:endParaRPr lang="en-GB" sz="1200" b="0" strike="noStrike" spc="-1">
              <a:solidFill>
                <a:srgbClr val="7F7F7F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78110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Zaklju</a:t>
            </a:r>
            <a:r>
              <a:rPr lang="sr-Latn-R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čak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Primene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operacionih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istraživanja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(OR)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nalaze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se u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sistemima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za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upravljanje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znanjem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sr-Latn-RS" sz="2000" spc="-1" dirty="0">
                <a:solidFill>
                  <a:schemeClr val="dk1"/>
                </a:solidFill>
                <a:latin typeface="Tahoma"/>
                <a:ea typeface="Tahoma"/>
              </a:rPr>
              <a:t>(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KMS</a:t>
            </a:r>
            <a:r>
              <a:rPr lang="sr-Latn-RS" sz="2000" spc="-1" dirty="0">
                <a:solidFill>
                  <a:schemeClr val="dk1"/>
                </a:solidFill>
                <a:latin typeface="Tahoma"/>
                <a:ea typeface="Tahoma"/>
              </a:rPr>
              <a:t>, Knowladge Menagment Systems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):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600" spc="-1" dirty="0" err="1">
                <a:solidFill>
                  <a:schemeClr val="dk1"/>
                </a:solidFill>
                <a:latin typeface="Tahoma"/>
                <a:ea typeface="Tahoma"/>
              </a:rPr>
              <a:t>Sistemima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za </a:t>
            </a:r>
            <a:r>
              <a:rPr lang="en-US" sz="1600" spc="-1" dirty="0" err="1">
                <a:solidFill>
                  <a:schemeClr val="dk1"/>
                </a:solidFill>
                <a:latin typeface="Tahoma"/>
                <a:ea typeface="Tahoma"/>
              </a:rPr>
              <a:t>podršku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600" spc="-1" dirty="0" err="1">
                <a:solidFill>
                  <a:schemeClr val="dk1"/>
                </a:solidFill>
                <a:latin typeface="Tahoma"/>
                <a:ea typeface="Tahoma"/>
              </a:rPr>
              <a:t>odlučivanju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(DSS),</a:t>
            </a:r>
            <a:endParaRPr lang="sr-Latn-RS" sz="16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600" spc="-1" dirty="0" err="1">
                <a:solidFill>
                  <a:schemeClr val="dk1"/>
                </a:solidFill>
                <a:latin typeface="Tahoma"/>
                <a:ea typeface="Tahoma"/>
              </a:rPr>
              <a:t>Poslovnoj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600" spc="-1" dirty="0" err="1">
                <a:solidFill>
                  <a:schemeClr val="dk1"/>
                </a:solidFill>
                <a:latin typeface="Tahoma"/>
                <a:ea typeface="Tahoma"/>
              </a:rPr>
              <a:t>analitici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(BA) </a:t>
            </a:r>
            <a:r>
              <a:rPr lang="en-US" sz="1600" spc="-1" dirty="0" err="1">
                <a:solidFill>
                  <a:schemeClr val="dk1"/>
                </a:solidFill>
                <a:latin typeface="Tahoma"/>
                <a:ea typeface="Tahoma"/>
              </a:rPr>
              <a:t>kao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600" spc="-1" dirty="0" err="1">
                <a:solidFill>
                  <a:schemeClr val="dk1"/>
                </a:solidFill>
                <a:latin typeface="Tahoma"/>
                <a:ea typeface="Tahoma"/>
              </a:rPr>
              <a:t>nadogradnji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600" spc="-1" dirty="0" err="1">
                <a:solidFill>
                  <a:schemeClr val="dk1"/>
                </a:solidFill>
                <a:latin typeface="Tahoma"/>
                <a:ea typeface="Tahoma"/>
              </a:rPr>
              <a:t>rudarenja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600" spc="-1" dirty="0" err="1">
                <a:solidFill>
                  <a:schemeClr val="dk1"/>
                </a:solidFill>
                <a:latin typeface="Tahoma"/>
                <a:ea typeface="Tahoma"/>
              </a:rPr>
              <a:t>podataka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(DM) I</a:t>
            </a:r>
            <a:endParaRPr lang="sr-Latn-RS" sz="16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600" spc="-1" dirty="0" err="1">
                <a:solidFill>
                  <a:schemeClr val="dk1"/>
                </a:solidFill>
                <a:latin typeface="Tahoma"/>
                <a:ea typeface="Tahoma"/>
              </a:rPr>
              <a:t>Inženjeringu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600" spc="-1" dirty="0" err="1">
                <a:solidFill>
                  <a:schemeClr val="dk1"/>
                </a:solidFill>
                <a:latin typeface="Tahoma"/>
                <a:ea typeface="Tahoma"/>
              </a:rPr>
              <a:t>zasnovanom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600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600" spc="-1" dirty="0" err="1">
                <a:solidFill>
                  <a:schemeClr val="dk1"/>
                </a:solidFill>
                <a:latin typeface="Tahoma"/>
                <a:ea typeface="Tahoma"/>
              </a:rPr>
              <a:t>znanju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(KBE) </a:t>
            </a:r>
            <a:r>
              <a:rPr lang="en-US" sz="1600" spc="-1" dirty="0" err="1">
                <a:solidFill>
                  <a:schemeClr val="dk1"/>
                </a:solidFill>
                <a:latin typeface="Tahoma"/>
                <a:ea typeface="Tahoma"/>
              </a:rPr>
              <a:t>kao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600" spc="-1" dirty="0" err="1">
                <a:solidFill>
                  <a:schemeClr val="dk1"/>
                </a:solidFill>
                <a:latin typeface="Tahoma"/>
                <a:ea typeface="Tahoma"/>
              </a:rPr>
              <a:t>nadogradnji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600" spc="-1" dirty="0" err="1">
                <a:solidFill>
                  <a:schemeClr val="dk1"/>
                </a:solidFill>
                <a:latin typeface="Tahoma"/>
                <a:ea typeface="Tahoma"/>
              </a:rPr>
              <a:t>računarski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600" spc="-1" dirty="0" err="1">
                <a:solidFill>
                  <a:schemeClr val="dk1"/>
                </a:solidFill>
                <a:latin typeface="Tahoma"/>
                <a:ea typeface="Tahoma"/>
              </a:rPr>
              <a:t>podržanog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600" spc="-1" dirty="0" err="1">
                <a:solidFill>
                  <a:schemeClr val="dk1"/>
                </a:solidFill>
                <a:latin typeface="Tahoma"/>
                <a:ea typeface="Tahoma"/>
              </a:rPr>
              <a:t>inženjeringa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 (CAE</a:t>
            </a:r>
            <a:r>
              <a:rPr lang="sr-Latn-RS" sz="1600" spc="-1" dirty="0">
                <a:solidFill>
                  <a:schemeClr val="dk1"/>
                </a:solidFill>
                <a:latin typeface="Tahoma"/>
                <a:ea typeface="Tahoma"/>
              </a:rPr>
              <a:t>, Computer</a:t>
            </a:r>
            <a:r>
              <a:rPr lang="en-US" sz="1600" spc="-1" dirty="0">
                <a:solidFill>
                  <a:schemeClr val="dk1"/>
                </a:solidFill>
                <a:latin typeface="Tahoma"/>
                <a:ea typeface="Tahoma"/>
              </a:rPr>
              <a:t>-Aided Engineering).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Reference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 fontScale="85000" lnSpcReduction="20000"/>
          </a:bodyPr>
          <a:lstStyle/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AIMS (2021). SCOR - Supply Chain Operations Model. [available at: https://aims.education/study-online/supply-chain-operations-reference-model-scor/, access June 20, 2023]</a:t>
            </a:r>
            <a:endParaRPr lang="en-US">
              <a:solidFill>
                <a:schemeClr val="dk1"/>
              </a:solidFill>
              <a:ea typeface="+mn-lt"/>
              <a:cs typeface="+mn-lt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Ciampa, D. (1992). Total Quality: A User's Guide for Implementation, Addison-Wesley.</a:t>
            </a:r>
            <a:endParaRPr lang="en-US">
              <a:solidFill>
                <a:schemeClr val="dk1"/>
              </a:solidFill>
              <a:cs typeface="Calibri" panose="020F0502020204030204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Britannica, T. Editors of Encyclopaedia (2023). Just-in-time manufacturing, Encyclopedia Britannica. [available at: </a:t>
            </a:r>
            <a:r>
              <a:rPr lang="en-US" sz="2000" spc="-1">
                <a:solidFill>
                  <a:schemeClr val="accent1"/>
                </a:solidFill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https://www.britannica.com/topic/just-in-time-manufacturing</a:t>
            </a: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, access June 20, 2023]</a:t>
            </a:r>
            <a:endParaRPr lang="en-US">
              <a:solidFill>
                <a:schemeClr val="dk1"/>
              </a:solidFill>
              <a:cs typeface="Calibri" panose="020F0502020204030204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Chowdhury, S. (2002). Design for Six Sigma: The revolutionary process for achieving extraordinary profits, Prentice Hall,</a:t>
            </a:r>
            <a:endParaRPr lang="en-US">
              <a:cs typeface="Calibri" panose="020F0502020204030204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Tableau (2023). Comparing Business Intelligence, Business Analytics and Data Analytics. [Available from: </a:t>
            </a:r>
            <a:r>
              <a:rPr lang="en-US" sz="2000" spc="-1">
                <a:solidFill>
                  <a:schemeClr val="accent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https://www.tableau.com/learn/articles/business-intelligence/bi-business-analytics</a:t>
            </a: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, access June 20, 2023]</a:t>
            </a:r>
            <a:endParaRPr lang="en-US">
              <a:solidFill>
                <a:schemeClr val="dk1"/>
              </a:solidFill>
              <a:cs typeface="Calibri" panose="020F0502020204030204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Tennant, G. (2001). SIX SIGMA: SPC and TQM in Manufacturing and Services, Gower Publishing, Ltd.</a:t>
            </a:r>
            <a:endParaRPr lang="en-US">
              <a:solidFill>
                <a:schemeClr val="dk1"/>
              </a:solidFill>
              <a:ea typeface="+mn-lt"/>
              <a:cs typeface="+mn-lt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Robinson, S. (2004). Simulation: The Practice of Model Development and Use, Wiley. </a:t>
            </a: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Andersson, P. &amp; Larsson, T. &amp; Ola, I. (2011). A case study of how knowledge based engineering tools support experience re-use. In Research into Design – Supporting Sustainable Product Development, Chakrabarti, A. (Edt.), Research Publishing, Indian Institute of Science, Bangalore, India.</a:t>
            </a:r>
            <a:endParaRPr lang="en-US">
              <a:solidFill>
                <a:schemeClr val="dk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67233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en-GB" sz="4000" b="0" dirty="0">
                <a:solidFill>
                  <a:schemeClr val="tx1"/>
                </a:solidFill>
              </a:rPr>
              <a:t>Sanja Bojić, </a:t>
            </a:r>
            <a:r>
              <a:rPr lang="sr-Latn-BA" sz="4000" b="0" dirty="0">
                <a:solidFill>
                  <a:schemeClr val="tx1"/>
                </a:solidFill>
              </a:rPr>
              <a:t>Svetlana Nikoličić, </a:t>
            </a:r>
            <a:r>
              <a:rPr lang="en-GB" sz="4000" b="0" dirty="0" err="1">
                <a:solidFill>
                  <a:schemeClr val="tx1"/>
                </a:solidFill>
              </a:rPr>
              <a:t>Kristijan</a:t>
            </a:r>
            <a:r>
              <a:rPr lang="en-GB" sz="4000" b="0" dirty="0">
                <a:solidFill>
                  <a:schemeClr val="tx1"/>
                </a:solidFill>
              </a:rPr>
              <a:t> Brglez , Maja </a:t>
            </a:r>
            <a:r>
              <a:rPr lang="en-GB" sz="4000" b="0" dirty="0" err="1">
                <a:solidFill>
                  <a:schemeClr val="tx1"/>
                </a:solidFill>
              </a:rPr>
              <a:t>Fošner</a:t>
            </a:r>
            <a:r>
              <a:rPr lang="en-GB" sz="4000" b="0" dirty="0">
                <a:solidFill>
                  <a:schemeClr val="tx1"/>
                </a:solidFill>
              </a:rPr>
              <a:t>, Roman </a:t>
            </a:r>
            <a:r>
              <a:rPr lang="en-GB" sz="4000" b="0" dirty="0" err="1">
                <a:solidFill>
                  <a:schemeClr val="tx1"/>
                </a:solidFill>
              </a:rPr>
              <a:t>Gumzej</a:t>
            </a:r>
            <a:r>
              <a:rPr lang="en-GB" sz="4000" b="0" dirty="0">
                <a:solidFill>
                  <a:schemeClr val="tx1"/>
                </a:solidFill>
              </a:rPr>
              <a:t>, Rebeka Kovačič Lukman, Benjamin </a:t>
            </a:r>
            <a:r>
              <a:rPr lang="en-GB" sz="4000" b="0" dirty="0" err="1">
                <a:solidFill>
                  <a:schemeClr val="tx1"/>
                </a:solidFill>
              </a:rPr>
              <a:t>Marcen</a:t>
            </a:r>
            <a:r>
              <a:rPr lang="en-GB" sz="4000" b="0" dirty="0">
                <a:solidFill>
                  <a:schemeClr val="tx1"/>
                </a:solidFill>
              </a:rPr>
              <a:t>, Marinko </a:t>
            </a:r>
            <a:r>
              <a:rPr lang="en-GB" sz="4000" b="0" dirty="0" err="1">
                <a:solidFill>
                  <a:schemeClr val="tx1"/>
                </a:solidFill>
              </a:rPr>
              <a:t>Maslarić</a:t>
            </a:r>
            <a:r>
              <a:rPr lang="en-GB" sz="4000" b="0" dirty="0">
                <a:solidFill>
                  <a:schemeClr val="tx1"/>
                </a:solidFill>
              </a:rPr>
              <a:t>, Boško </a:t>
            </a:r>
            <a:r>
              <a:rPr lang="en-GB" sz="4000" b="0" dirty="0" err="1">
                <a:solidFill>
                  <a:schemeClr val="tx1"/>
                </a:solidFill>
              </a:rPr>
              <a:t>Matović</a:t>
            </a:r>
            <a:r>
              <a:rPr lang="en-GB" sz="4000" b="0" dirty="0">
                <a:solidFill>
                  <a:schemeClr val="tx1"/>
                </a:solidFill>
              </a:rPr>
              <a:t>, Dejan </a:t>
            </a:r>
            <a:r>
              <a:rPr lang="en-GB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Finala verzija: jun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Hvala na pažnji</a:t>
            </a:r>
            <a:r>
              <a:rPr lang="en-US" sz="4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!</a:t>
            </a:r>
            <a:endParaRPr lang="pl-PL" sz="4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28" name="Obraz 4" descr="Obraz zawierający symbol, Czcionka, Grafika, zrzut ekranu&#10;&#10;Opis wygenerowany automatycznie"/>
          <p:cNvPicPr/>
          <p:nvPr/>
        </p:nvPicPr>
        <p:blipFill>
          <a:blip r:embed="rId2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GB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Operaciona</a:t>
            </a: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GB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Istra</a:t>
            </a:r>
            <a:r>
              <a:rPr lang="sr-Latn-RS" sz="3200" b="1" spc="-1" dirty="0">
                <a:solidFill>
                  <a:srgbClr val="1065AB"/>
                </a:solidFill>
                <a:latin typeface="Tahoma"/>
                <a:ea typeface="Tahoma"/>
              </a:rPr>
              <a:t>živanja</a:t>
            </a: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 (OR)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A73A595F-3B6F-93D4-04B0-07D26862F901}"/>
              </a:ext>
            </a:extLst>
          </p:cNvPr>
          <p:cNvSpPr txBox="1"/>
          <p:nvPr/>
        </p:nvSpPr>
        <p:spPr>
          <a:xfrm>
            <a:off x="1786802" y="2021565"/>
            <a:ext cx="8386237" cy="2308324"/>
          </a:xfrm>
          <a:prstGeom prst="rect">
            <a:avLst/>
          </a:prstGeom>
          <a:solidFill>
            <a:schemeClr val="accent5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400" b="1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Operaciona</a:t>
            </a:r>
            <a:r>
              <a:rPr lang="en-US" sz="2400" b="1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istraživanja</a:t>
            </a:r>
            <a:r>
              <a:rPr lang="en-US" sz="2400" b="1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često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skraćena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kao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b="1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OR(Operational Research)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predstavljaju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disciplinu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koja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se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bavi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razvojem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i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primenom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analitičkih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metoda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radi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unapređenja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procesa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donošenja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odluka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.</a:t>
            </a:r>
          </a:p>
          <a:p>
            <a:pPr algn="just"/>
            <a:endParaRPr lang="en-US" sz="2400" dirty="0">
              <a:solidFill>
                <a:srgbClr val="FFFFFF"/>
              </a:solidFill>
              <a:latin typeface="Tahoma"/>
              <a:ea typeface="Tahoma"/>
              <a:cs typeface="Tahoma"/>
            </a:endParaRPr>
          </a:p>
          <a:p>
            <a:pPr algn="just"/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Ponekad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se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koristi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i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izraz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"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nauka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o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upravljanju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"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kao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sinonim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.</a:t>
            </a:r>
            <a:endParaRPr lang="sl-SI" sz="2400" dirty="0">
              <a:solidFill>
                <a:srgbClr val="FFFFFF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7026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GB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Operaciona</a:t>
            </a: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GB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istraživanja</a:t>
            </a:r>
            <a:endParaRPr lang="sl-SI" sz="3200" b="1" strike="noStrike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342900" indent="-342900" defTabSz="4572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Interakcija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između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planiranih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tehničkih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ljudskih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sistema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 marL="342900" indent="-342900" defTabSz="457200">
              <a:spcBef>
                <a:spcPct val="20000"/>
              </a:spcBef>
              <a:buFont typeface="Arial"/>
              <a:buChar char="•"/>
              <a:defRPr/>
            </a:pP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Karakteristike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:</a:t>
            </a:r>
            <a:endParaRPr lang="en-GB" sz="20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800100" lvl="1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GB" sz="2000" spc="-1" dirty="0" err="1">
                <a:solidFill>
                  <a:schemeClr val="dk1"/>
                </a:solidFill>
                <a:latin typeface="Tahoma"/>
                <a:ea typeface="Tahoma"/>
              </a:rPr>
              <a:t>Promenljivost</a:t>
            </a:r>
            <a:endParaRPr lang="en-GB" sz="20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1200150" lvl="2" indent="-285750">
              <a:spcBef>
                <a:spcPct val="20000"/>
              </a:spcBef>
              <a:buFont typeface="Arial"/>
              <a:buChar char="–"/>
              <a:defRPr/>
            </a:pPr>
            <a:r>
              <a:rPr lang="en-GB" sz="2000" spc="-1" dirty="0" err="1">
                <a:solidFill>
                  <a:schemeClr val="dk1"/>
                </a:solidFill>
                <a:latin typeface="Tahoma"/>
                <a:ea typeface="Tahoma"/>
              </a:rPr>
              <a:t>Deterministički</a:t>
            </a:r>
            <a:endParaRPr lang="en-GB" sz="20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1200150" lvl="2" indent="-285750">
              <a:spcBef>
                <a:spcPct val="20000"/>
              </a:spcBef>
              <a:buFont typeface="Arial"/>
              <a:buChar char="–"/>
              <a:defRPr/>
            </a:pPr>
            <a:r>
              <a:rPr lang="en-GB" sz="2000" spc="-1" dirty="0" err="1">
                <a:solidFill>
                  <a:schemeClr val="dk1"/>
                </a:solidFill>
                <a:latin typeface="Tahoma"/>
                <a:ea typeface="Tahoma"/>
              </a:rPr>
              <a:t>Stohastički</a:t>
            </a:r>
            <a:endParaRPr lang="en-GB" sz="20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800100" lvl="1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GB" sz="2000" spc="-1" dirty="0" err="1">
                <a:solidFill>
                  <a:schemeClr val="dk1"/>
                </a:solidFill>
                <a:latin typeface="Tahoma"/>
                <a:ea typeface="Tahoma"/>
              </a:rPr>
              <a:t>Međuovisnost</a:t>
            </a:r>
            <a:endParaRPr lang="en-GB" sz="20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1257300" lvl="2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(Ne)</a:t>
            </a:r>
            <a:r>
              <a:rPr lang="en-GB" sz="2000" spc="-1" dirty="0" err="1">
                <a:solidFill>
                  <a:schemeClr val="dk1"/>
                </a:solidFill>
                <a:latin typeface="Tahoma"/>
                <a:ea typeface="Tahoma"/>
              </a:rPr>
              <a:t>zavisnost</a:t>
            </a: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spc="-1" dirty="0" err="1">
                <a:solidFill>
                  <a:schemeClr val="dk1"/>
                </a:solidFill>
                <a:latin typeface="Tahoma"/>
                <a:ea typeface="Tahoma"/>
              </a:rPr>
              <a:t>između</a:t>
            </a:r>
            <a:r>
              <a:rPr lang="en-GB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000" spc="-1" dirty="0" err="1">
                <a:solidFill>
                  <a:schemeClr val="dk1"/>
                </a:solidFill>
                <a:latin typeface="Tahoma"/>
                <a:ea typeface="Tahoma"/>
              </a:rPr>
              <a:t>komponenata</a:t>
            </a:r>
            <a:endParaRPr lang="en-GB" sz="20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800100" lvl="1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GB" sz="2000" spc="-1" dirty="0" err="1">
                <a:solidFill>
                  <a:schemeClr val="dk1"/>
                </a:solidFill>
                <a:latin typeface="Tahoma"/>
                <a:ea typeface="Tahoma"/>
              </a:rPr>
              <a:t>Složenošću</a:t>
            </a:r>
            <a:endParaRPr lang="en-GB" sz="20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1200150" lvl="2" indent="-285750">
              <a:spcBef>
                <a:spcPct val="20000"/>
              </a:spcBef>
              <a:buFont typeface="Arial"/>
              <a:buChar char="–"/>
              <a:defRPr/>
            </a:pPr>
            <a:r>
              <a:rPr lang="en-GB" sz="2000" spc="-1" dirty="0" err="1">
                <a:solidFill>
                  <a:schemeClr val="dk1"/>
                </a:solidFill>
                <a:latin typeface="Tahoma"/>
                <a:ea typeface="Tahoma"/>
              </a:rPr>
              <a:t>Strukturna</a:t>
            </a:r>
            <a:endParaRPr lang="en-GB" sz="20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1200150" lvl="2" indent="-285750">
              <a:spcBef>
                <a:spcPct val="20000"/>
              </a:spcBef>
              <a:buFont typeface="Arial"/>
              <a:buChar char="–"/>
              <a:defRPr/>
            </a:pPr>
            <a:r>
              <a:rPr lang="en-GB" sz="2000" spc="-1" dirty="0" err="1">
                <a:solidFill>
                  <a:schemeClr val="dk1"/>
                </a:solidFill>
                <a:latin typeface="Tahoma"/>
                <a:ea typeface="Tahoma"/>
              </a:rPr>
              <a:t>Behvioralna</a:t>
            </a:r>
            <a:endParaRPr lang="en-GB" sz="2000" spc="-1" dirty="0">
              <a:solidFill>
                <a:schemeClr val="dk1"/>
              </a:solidFill>
              <a:latin typeface="Tahoma"/>
              <a:ea typeface="Tahoma"/>
            </a:endParaRPr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id="{EADA423B-792E-4124-8555-CA1485BDA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8480" y="4190265"/>
            <a:ext cx="2387600" cy="1587500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FD1B4F3C-6F39-415B-9B58-E57FDFE53E4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5032" y="2182350"/>
            <a:ext cx="1517984" cy="2007915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DE713BB9-962F-491D-98EA-BB86A36BBD9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66080" y="4190265"/>
            <a:ext cx="2387600" cy="1587500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022A35E6-DF2C-4A61-83EE-85432D11C65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r="6077"/>
          <a:stretch>
            <a:fillRect/>
          </a:stretch>
        </p:blipFill>
        <p:spPr>
          <a:xfrm>
            <a:off x="4335970" y="4190265"/>
            <a:ext cx="2242510" cy="1587500"/>
          </a:xfrm>
          <a:prstGeom prst="rect">
            <a:avLst/>
          </a:prstGeom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BA90D626-0CF3-48F0-9E56-BAC2F07C02F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973016" y="2117196"/>
            <a:ext cx="1380664" cy="207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97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Primeri upotrebe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5444147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Problem 1: </a:t>
            </a:r>
            <a:r>
              <a:rPr lang="en-US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Razumevanje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uskih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grla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koja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ograničavaju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efikasnost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rada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sistema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…</a:t>
            </a:r>
          </a:p>
          <a:p>
            <a:pPr>
              <a:spcBef>
                <a:spcPts val="1001"/>
              </a:spcBef>
              <a:buClr>
                <a:srgbClr val="015BA6"/>
              </a:buClr>
            </a:pPr>
            <a:endParaRPr lang="en-US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Problem 2: Analiza </a:t>
            </a:r>
            <a:r>
              <a:rPr lang="en-US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uticaja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proizvodnih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rasporeda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operacije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…</a:t>
            </a:r>
          </a:p>
          <a:p>
            <a:pPr>
              <a:spcBef>
                <a:spcPts val="1001"/>
              </a:spcBef>
              <a:buClr>
                <a:srgbClr val="015BA6"/>
              </a:buClr>
            </a:pPr>
            <a:endParaRPr lang="en-US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Problem 3: </a:t>
            </a:r>
            <a:r>
              <a:rPr lang="en-US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Operacije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koje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uključuju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ljude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…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182396FC-9C5B-4FAA-9E1A-946EFE96B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4105" y="1030336"/>
            <a:ext cx="2100446" cy="1535524"/>
          </a:xfrm>
          <a:prstGeom prst="rect">
            <a:avLst/>
          </a:prstGeom>
          <a:ln w="2540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D0E48E4D-3A8A-4585-AAE0-5363CE5D31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4106" y="2859136"/>
            <a:ext cx="2224505" cy="1485900"/>
          </a:xfrm>
          <a:prstGeom prst="rect">
            <a:avLst/>
          </a:prstGeom>
          <a:ln w="25400">
            <a:solidFill>
              <a:srgbClr val="800000"/>
            </a:solidFill>
          </a:ln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D56D7BA7-E6DA-47CA-8E31-53C38A300F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885"/>
          <a:stretch>
            <a:fillRect/>
          </a:stretch>
        </p:blipFill>
        <p:spPr>
          <a:xfrm>
            <a:off x="7934106" y="4611737"/>
            <a:ext cx="2178483" cy="1436901"/>
          </a:xfrm>
          <a:prstGeom prst="rect">
            <a:avLst/>
          </a:prstGeom>
          <a:ln w="25400">
            <a:solidFill>
              <a:srgbClr val="800000"/>
            </a:solidFill>
          </a:ln>
        </p:spPr>
      </p:pic>
    </p:spTree>
    <p:extLst>
      <p:ext uri="{BB962C8B-B14F-4D97-AF65-F5344CB8AC3E}">
        <p14:creationId xmlns:p14="http://schemas.microsoft.com/office/powerpoint/2010/main" val="516918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GB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Operaciona</a:t>
            </a:r>
            <a:r>
              <a:rPr lang="en-GB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GB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istraživanja</a:t>
            </a:r>
            <a:r>
              <a:rPr lang="en-GB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u </a:t>
            </a:r>
            <a:r>
              <a:rPr lang="en-GB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logistici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Metode </a:t>
            </a:r>
            <a:r>
              <a:rPr lang="en-GB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operacionih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istraživanja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GB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koriste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u </a:t>
            </a:r>
            <a:r>
              <a:rPr lang="en-GB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strateškom</a:t>
            </a:r>
            <a:r>
              <a:rPr lang="en-GB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planiranju</a:t>
            </a:r>
            <a:r>
              <a:rPr lang="en-GB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logistike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kako</a:t>
            </a:r>
            <a:r>
              <a:rPr lang="en-GB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bi se:</a:t>
            </a:r>
            <a:endParaRPr lang="en-GB" dirty="0">
              <a:solidFill>
                <a:schemeClr val="dk1"/>
              </a:solidFill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omogućila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složena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analiza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"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što-ako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"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scenarija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upravljalo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složenošću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međuzavisnost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+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promenljivost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+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dinamika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uključivali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manji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troškovi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ometanja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procesa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nego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eksperimentisanjem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stvarnim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sistemom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fokusiralo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detalje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unapredilo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razumevanje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sistema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I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poboljšala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komunikacija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između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menadžmenta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stručnjaka</a:t>
            </a:r>
            <a:r>
              <a:rPr lang="en-GB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en-GB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GB" sz="1200" spc="-1" dirty="0">
                <a:solidFill>
                  <a:srgbClr val="7F7F7F"/>
                </a:solidFill>
                <a:latin typeface="Tahoma"/>
                <a:ea typeface="Tahoma"/>
              </a:rPr>
              <a:t>Source: (Robinson, 2004)</a:t>
            </a:r>
          </a:p>
        </p:txBody>
      </p:sp>
    </p:spTree>
    <p:extLst>
      <p:ext uri="{BB962C8B-B14F-4D97-AF65-F5344CB8AC3E}">
        <p14:creationId xmlns:p14="http://schemas.microsoft.com/office/powerpoint/2010/main" val="1283555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Strateško</a:t>
            </a: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planiranje</a:t>
            </a: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logistike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Strateško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planiranje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logistike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obuhvata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sve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aktivnosti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koje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je </a:t>
            </a:r>
            <a:r>
              <a:rPr lang="en-US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potrebno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izvršiti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na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strateškom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1800" b="1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taktičkom</a:t>
            </a:r>
            <a:r>
              <a:rPr lang="en-US" sz="18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1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i</a:t>
            </a:r>
            <a:r>
              <a:rPr lang="en-US" sz="18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1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operativnom</a:t>
            </a:r>
            <a:r>
              <a:rPr lang="en-US" sz="18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b="1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nivou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kako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bi se </a:t>
            </a:r>
            <a:r>
              <a:rPr lang="en-US" sz="18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obezbedili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: 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Totalni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menadžment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kvaliteta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4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(TQM) 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I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Proizvodnja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"just-in-time" </a:t>
            </a:r>
            <a:r>
              <a:rPr lang="en-US" sz="14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(JIT)</a:t>
            </a:r>
            <a:r>
              <a:rPr lang="en-US" sz="14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.</a:t>
            </a: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</a:rPr>
              <a:t>Source: (Ciampa, 1992), (Britannica, 2023)</a:t>
            </a:r>
          </a:p>
        </p:txBody>
      </p:sp>
    </p:spTree>
    <p:extLst>
      <p:ext uri="{BB962C8B-B14F-4D97-AF65-F5344CB8AC3E}">
        <p14:creationId xmlns:p14="http://schemas.microsoft.com/office/powerpoint/2010/main" val="4243192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Strateško</a:t>
            </a: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planiranje</a:t>
            </a: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logistike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besedilo, posnetek zaslona, pisava&#10;&#10;Opis je samodejno ustvarjen">
            <a:extLst>
              <a:ext uri="{FF2B5EF4-FFF2-40B4-BE49-F238E27FC236}">
                <a16:creationId xmlns:a16="http://schemas.microsoft.com/office/drawing/2014/main" id="{C1A74A1A-03D7-806D-87E2-68BDFE2FC5CA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3266027" y="1527904"/>
            <a:ext cx="5659345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pl-PL" sz="1200" spc="-1" dirty="0">
                <a:solidFill>
                  <a:srgbClr val="7F7F7F"/>
                </a:solidFill>
                <a:ea typeface="+mn-lt"/>
                <a:cs typeface="+mn-lt"/>
              </a:rPr>
              <a:t>(</a:t>
            </a:r>
            <a:r>
              <a:rPr lang="pl-PL" sz="1200" spc="-1" dirty="0" err="1">
                <a:solidFill>
                  <a:srgbClr val="7F7F7F"/>
                </a:solidFill>
                <a:ea typeface="+mn-lt"/>
                <a:cs typeface="+mn-lt"/>
              </a:rPr>
              <a:t>Ciampa</a:t>
            </a:r>
            <a:r>
              <a:rPr lang="pl-PL" sz="1200" spc="-1" dirty="0">
                <a:solidFill>
                  <a:srgbClr val="7F7F7F"/>
                </a:solidFill>
                <a:ea typeface="+mn-lt"/>
                <a:cs typeface="+mn-lt"/>
              </a:rPr>
              <a:t>, 1992)</a:t>
            </a:r>
            <a:endParaRPr lang="sl-SI" sz="1200" b="0" strike="noStrike" spc="-1" dirty="0">
              <a:solidFill>
                <a:srgbClr val="000000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19681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SCOR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buClr>
                <a:srgbClr val="015BA6"/>
              </a:buClr>
            </a:pPr>
            <a:r>
              <a:rPr lang="en-US" sz="1800" b="1" spc="-1" dirty="0">
                <a:solidFill>
                  <a:schemeClr val="dk1"/>
                </a:solidFill>
                <a:ea typeface="+mn-lt"/>
                <a:cs typeface="+mn-lt"/>
              </a:rPr>
              <a:t>SCOR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referentni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model (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planiranje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nabavka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proizvodnja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isporuka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omogućavanje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kao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obrada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povrata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)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pomaže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preduzećima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da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ocenjuju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unaprede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upravljanje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lancem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snabdevanja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u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smislu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pouzdanosti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doslednosti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efikasnosti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– (lean) </a:t>
            </a:r>
            <a:r>
              <a:rPr lang="en-US" sz="1800" b="1" spc="-1" dirty="0">
                <a:solidFill>
                  <a:schemeClr val="dk1"/>
                </a:solidFill>
                <a:ea typeface="+mn-lt"/>
                <a:cs typeface="+mn-lt"/>
              </a:rPr>
              <a:t>6-sigma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.</a:t>
            </a:r>
          </a:p>
          <a:p>
            <a:pPr>
              <a:buClr>
                <a:srgbClr val="015BA6"/>
              </a:buClr>
            </a:pPr>
            <a:r>
              <a:rPr lang="en-US" sz="1800" b="1" spc="-1" dirty="0">
                <a:solidFill>
                  <a:schemeClr val="dk1"/>
                </a:solidFill>
                <a:ea typeface="+mn-lt"/>
                <a:cs typeface="+mn-lt"/>
              </a:rPr>
              <a:t>Six Sigma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projekti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za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unapređenje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poslovanja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prate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dve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različite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metodologije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svaka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sa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pet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faza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: </a:t>
            </a:r>
            <a:endParaRPr lang="en-US" dirty="0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 marL="800100" lvl="1" indent="-342900">
              <a:buClr>
                <a:srgbClr val="015BA6"/>
              </a:buClr>
              <a:buAutoNum type="arabicPeriod"/>
            </a:pP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DMAIC (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definisanje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merenje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analiza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identifikacija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i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kontrola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)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koristi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se za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projekte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usmerene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na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b="1" spc="-1" dirty="0" err="1">
                <a:solidFill>
                  <a:schemeClr val="dk1"/>
                </a:solidFill>
                <a:ea typeface="+mn-lt"/>
                <a:cs typeface="+mn-lt"/>
              </a:rPr>
              <a:t>poboljšanje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postojećeg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poslovnog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procesa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;</a:t>
            </a:r>
          </a:p>
          <a:p>
            <a:pPr marL="800100" lvl="1" indent="-342900">
              <a:buClr>
                <a:srgbClr val="015BA6"/>
              </a:buClr>
              <a:buAutoNum type="arabicPeriod"/>
            </a:pP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DMADV (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definisanje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merenje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analiza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,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dizajn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i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verifikacija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)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koristi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se za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projekte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usmerene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na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b="1" spc="-1" dirty="0" err="1">
                <a:solidFill>
                  <a:schemeClr val="dk1"/>
                </a:solidFill>
                <a:ea typeface="+mn-lt"/>
                <a:cs typeface="+mn-lt"/>
              </a:rPr>
              <a:t>kreiranje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novih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dizajna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proizvoda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ili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400" spc="-1" dirty="0" err="1">
                <a:solidFill>
                  <a:schemeClr val="dk1"/>
                </a:solidFill>
                <a:ea typeface="+mn-lt"/>
                <a:cs typeface="+mn-lt"/>
              </a:rPr>
              <a:t>procesa</a:t>
            </a:r>
            <a:r>
              <a:rPr lang="en-US" sz="1400" spc="-1" dirty="0">
                <a:solidFill>
                  <a:schemeClr val="dk1"/>
                </a:solidFill>
                <a:ea typeface="+mn-lt"/>
                <a:cs typeface="+mn-lt"/>
              </a:rPr>
              <a:t>.</a:t>
            </a:r>
            <a:endParaRPr lang="sl-SI" sz="1400" spc="-1" dirty="0">
              <a:solidFill>
                <a:schemeClr val="dk1"/>
              </a:solidFill>
              <a:ea typeface="+mn-lt"/>
              <a:cs typeface="+mn-lt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Metodologija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b="1" spc="-1" dirty="0">
                <a:solidFill>
                  <a:schemeClr val="dk1"/>
                </a:solidFill>
                <a:ea typeface="+mn-lt"/>
                <a:cs typeface="+mn-lt"/>
              </a:rPr>
              <a:t>DMADV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je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takođe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poznata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kao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</a:t>
            </a:r>
            <a:r>
              <a:rPr lang="en-US" sz="1800" spc="-1" dirty="0" err="1">
                <a:solidFill>
                  <a:schemeClr val="dk1"/>
                </a:solidFill>
                <a:ea typeface="+mn-lt"/>
                <a:cs typeface="+mn-lt"/>
              </a:rPr>
              <a:t>Dizajn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 za Six Sigma (</a:t>
            </a:r>
            <a:r>
              <a:rPr lang="en-US" sz="1800" b="1" spc="-1" dirty="0">
                <a:solidFill>
                  <a:schemeClr val="dk1"/>
                </a:solidFill>
                <a:ea typeface="+mn-lt"/>
                <a:cs typeface="+mn-lt"/>
              </a:rPr>
              <a:t>DFSS</a:t>
            </a:r>
            <a:r>
              <a:rPr lang="en-US" sz="1800" spc="-1" dirty="0">
                <a:solidFill>
                  <a:schemeClr val="dk1"/>
                </a:solidFill>
                <a:ea typeface="+mn-lt"/>
                <a:cs typeface="+mn-lt"/>
              </a:rPr>
              <a:t>).</a:t>
            </a: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pl-PL" sz="1200" spc="-1" dirty="0">
                <a:solidFill>
                  <a:srgbClr val="7F7F7F"/>
                </a:solidFill>
                <a:ea typeface="+mn-lt"/>
                <a:cs typeface="+mn-lt"/>
              </a:rPr>
              <a:t>(AIMS, 2021), (</a:t>
            </a:r>
            <a:r>
              <a:rPr lang="pl-PL" sz="1200" spc="-1" dirty="0" err="1">
                <a:solidFill>
                  <a:srgbClr val="7F7F7F"/>
                </a:solidFill>
                <a:ea typeface="+mn-lt"/>
                <a:cs typeface="+mn-lt"/>
              </a:rPr>
              <a:t>Tennant</a:t>
            </a:r>
            <a:r>
              <a:rPr lang="pl-PL" sz="1200" spc="-1" dirty="0">
                <a:solidFill>
                  <a:srgbClr val="7F7F7F"/>
                </a:solidFill>
                <a:ea typeface="+mn-lt"/>
                <a:cs typeface="+mn-lt"/>
              </a:rPr>
              <a:t>, 2001)</a:t>
            </a:r>
            <a:endParaRPr lang="sl-SI" sz="1200" b="0" strike="noStrike" spc="-1" dirty="0">
              <a:solidFill>
                <a:srgbClr val="000000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911743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86103960ca44d5c9df2a8fb84c24390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f0b528dcbc4ce96b8fc80b5cec964086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B2E4B7-9F2B-4476-8F87-3F044BC2AE95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2.xml><?xml version="1.0" encoding="utf-8"?>
<ds:datastoreItem xmlns:ds="http://schemas.openxmlformats.org/officeDocument/2006/customXml" ds:itemID="{11F35665-3406-41D7-9CA1-C3EB67CECEBB}"/>
</file>

<file path=customXml/itemProps3.xml><?xml version="1.0" encoding="utf-8"?>
<ds:datastoreItem xmlns:ds="http://schemas.openxmlformats.org/officeDocument/2006/customXml" ds:itemID="{725F0AC8-B28C-44E2-864B-414F535202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2881</TotalTime>
  <Words>1835</Words>
  <Application>Microsoft Office PowerPoint</Application>
  <PresentationFormat>Panoramiczny</PresentationFormat>
  <Paragraphs>138</Paragraphs>
  <Slides>25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Symbol</vt:lpstr>
      <vt:lpstr>Tahoma</vt:lpstr>
      <vt:lpstr>Times New Roman</vt:lpstr>
      <vt:lpstr>Wingdings</vt:lpstr>
      <vt:lpstr>Motyw pakietu Office</vt:lpstr>
      <vt:lpstr>Motyw pakietu Office</vt:lpstr>
      <vt:lpstr>STATISTIČKE METODE ZA ANALIZU LOGISTIČKIH PODATAKA</vt:lpstr>
      <vt:lpstr>Agenda</vt:lpstr>
      <vt:lpstr>Operaciona Istraživanja (OR)</vt:lpstr>
      <vt:lpstr>Operaciona istraživanja</vt:lpstr>
      <vt:lpstr>Primeri upotrebe</vt:lpstr>
      <vt:lpstr>Operaciona istraživanja u logistici</vt:lpstr>
      <vt:lpstr>Strateško planiranje logistike</vt:lpstr>
      <vt:lpstr>Strateško planiranje logistike</vt:lpstr>
      <vt:lpstr>SCOR</vt:lpstr>
      <vt:lpstr>Dizajn za Six Sigma (DFSS)</vt:lpstr>
      <vt:lpstr>Poslovna inteligencija i analitika</vt:lpstr>
      <vt:lpstr>SOP (1/2)</vt:lpstr>
      <vt:lpstr>SOP (2/2)</vt:lpstr>
      <vt:lpstr>Poslovna analitika</vt:lpstr>
      <vt:lpstr>Sistemi za podršku odlučivanju</vt:lpstr>
      <vt:lpstr>Primer: Viškriterijumsko odlučivanje</vt:lpstr>
      <vt:lpstr> MCDM primer (1/2)</vt:lpstr>
      <vt:lpstr> MCDM primer (2/2)</vt:lpstr>
      <vt:lpstr>MCDM procedure</vt:lpstr>
      <vt:lpstr>Inženjering zasnovan na znanju (KBE, Knowledge Based Engineering)</vt:lpstr>
      <vt:lpstr>Strateško upravljanje logistikom (OR + KBE)</vt:lpstr>
      <vt:lpstr>Zaključak</vt:lpstr>
      <vt:lpstr>Reference</vt:lpstr>
      <vt:lpstr>Autori:  Sanja Bojić, Svetlana Nikoličić, Kristijan Brglez , Maja Fošner, Roman Gumzej, Rebeka Kovačič Lukman, Benjamin Marcen, Marinko Maslarić, Boško Matović, Dejan Mirčetić  Finala verzija: jun 2025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Michał Adamczak | Wyższa Szkoła Logistyki</dc:creator>
  <dc:description/>
  <cp:lastModifiedBy>Katarzyna Siemieniak</cp:lastModifiedBy>
  <cp:revision>298</cp:revision>
  <dcterms:created xsi:type="dcterms:W3CDTF">2023-07-06T12:09:08Z</dcterms:created>
  <dcterms:modified xsi:type="dcterms:W3CDTF">2025-11-07T12:25:11Z</dcterms:modified>
  <dc:language>sl-SI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PresentationFormat">
    <vt:lpwstr>Panoramiczny</vt:lpwstr>
  </property>
  <property fmtid="{D5CDD505-2E9C-101B-9397-08002B2CF9AE}" pid="4" name="Slides">
    <vt:i4>6</vt:i4>
  </property>
</Properties>
</file>