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7" r:id="rId8"/>
    <p:sldId id="268" r:id="rId9"/>
    <p:sldId id="269" r:id="rId10"/>
    <p:sldId id="271" r:id="rId11"/>
    <p:sldId id="272" r:id="rId12"/>
    <p:sldId id="273" r:id="rId13"/>
    <p:sldId id="275" r:id="rId14"/>
    <p:sldId id="274" r:id="rId15"/>
    <p:sldId id="276" r:id="rId16"/>
    <p:sldId id="277" r:id="rId17"/>
    <p:sldId id="279" r:id="rId18"/>
    <p:sldId id="280" r:id="rId19"/>
    <p:sldId id="281" r:id="rId20"/>
    <p:sldId id="282" r:id="rId21"/>
    <p:sldId id="283" r:id="rId22"/>
    <p:sldId id="285" r:id="rId23"/>
    <p:sldId id="284" r:id="rId24"/>
    <p:sldId id="286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66" r:id="rId37"/>
    <p:sldId id="334" r:id="rId38"/>
    <p:sldId id="263" r:id="rId3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190C6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F73115-016C-180A-97BA-628193F4A989}" v="2" dt="2024-04-24T07:42:59.2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81" d="100"/>
          <a:sy n="81" d="100"/>
        </p:scale>
        <p:origin x="59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ł Adamczak" userId="S::madamczak_wslonline.onmicrosoft.com#ext#@putpoznanpl.onmicrosoft.com::6ca873f4-88b0-4847-a9b7-f40185dc56be" providerId="AD" clId="Web-{39F73115-016C-180A-97BA-628193F4A989}"/>
    <pc:docChg chg="modSld">
      <pc:chgData name="Michał Adamczak" userId="S::madamczak_wslonline.onmicrosoft.com#ext#@putpoznanpl.onmicrosoft.com::6ca873f4-88b0-4847-a9b7-f40185dc56be" providerId="AD" clId="Web-{39F73115-016C-180A-97BA-628193F4A989}" dt="2024-04-24T07:42:59.246" v="1" actId="1076"/>
      <pc:docMkLst>
        <pc:docMk/>
      </pc:docMkLst>
      <pc:sldChg chg="modSp">
        <pc:chgData name="Michał Adamczak" userId="S::madamczak_wslonline.onmicrosoft.com#ext#@putpoznanpl.onmicrosoft.com::6ca873f4-88b0-4847-a9b7-f40185dc56be" providerId="AD" clId="Web-{39F73115-016C-180A-97BA-628193F4A989}" dt="2024-04-24T07:42:59.246" v="1" actId="1076"/>
        <pc:sldMkLst>
          <pc:docMk/>
          <pc:sldMk cId="2459825909" sldId="281"/>
        </pc:sldMkLst>
        <pc:spChg chg="mod">
          <ac:chgData name="Michał Adamczak" userId="S::madamczak_wslonline.onmicrosoft.com#ext#@putpoznanpl.onmicrosoft.com::6ca873f4-88b0-4847-a9b7-f40185dc56be" providerId="AD" clId="Web-{39F73115-016C-180A-97BA-628193F4A989}" dt="2024-04-24T07:42:59.246" v="1" actId="1076"/>
          <ac:spMkLst>
            <pc:docMk/>
            <pc:sldMk cId="2459825909" sldId="281"/>
            <ac:spMk id="5" creationId="{08B1E3E4-9C4A-4CF8-DBD2-8A61BD59772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70E7B0-FDFE-4EBB-9108-E7E3ECB4FCA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8C182C3-FD5B-4B87-ABDE-41D48FFF801C}">
      <dgm:prSet phldrT="[Tekst]" custT="1"/>
      <dgm:spPr/>
      <dgm:t>
        <a:bodyPr/>
        <a:lstStyle/>
        <a:p>
          <a:r>
            <a:rPr lang="pl-PL" sz="1600" dirty="0"/>
            <a:t>Rodzaj rozwiązywanego zadania</a:t>
          </a:r>
        </a:p>
      </dgm:t>
    </dgm:pt>
    <dgm:pt modelId="{F5BAA93C-A115-40B1-B1D0-9C9CC29C0048}" type="parTrans" cxnId="{DBAD71D3-EE4A-4D9C-89E1-CCBACE74104C}">
      <dgm:prSet/>
      <dgm:spPr/>
      <dgm:t>
        <a:bodyPr/>
        <a:lstStyle/>
        <a:p>
          <a:endParaRPr lang="pl-PL"/>
        </a:p>
      </dgm:t>
    </dgm:pt>
    <dgm:pt modelId="{A9D9C9D2-6BA3-4CF4-99D4-D79D5BF2BB6A}" type="sibTrans" cxnId="{DBAD71D3-EE4A-4D9C-89E1-CCBACE74104C}">
      <dgm:prSet/>
      <dgm:spPr/>
      <dgm:t>
        <a:bodyPr/>
        <a:lstStyle/>
        <a:p>
          <a:endParaRPr lang="pl-PL"/>
        </a:p>
      </dgm:t>
    </dgm:pt>
    <dgm:pt modelId="{25794D3D-CACD-4184-8E57-5E51E9F6F524}">
      <dgm:prSet phldrT="[Tekst]" custT="1"/>
      <dgm:spPr/>
      <dgm:t>
        <a:bodyPr/>
        <a:lstStyle/>
        <a:p>
          <a:r>
            <a:rPr lang="pl-PL" sz="1600" dirty="0"/>
            <a:t>Metody programowania liniowego</a:t>
          </a:r>
        </a:p>
      </dgm:t>
    </dgm:pt>
    <dgm:pt modelId="{5FEE0693-CF3C-4E30-8186-A0182065210F}" type="parTrans" cxnId="{F7CA7E4A-C5CF-46FD-8781-D1EED6694D41}">
      <dgm:prSet/>
      <dgm:spPr/>
      <dgm:t>
        <a:bodyPr/>
        <a:lstStyle/>
        <a:p>
          <a:endParaRPr lang="pl-PL"/>
        </a:p>
      </dgm:t>
    </dgm:pt>
    <dgm:pt modelId="{6BCE122D-0C18-4D26-B5F9-659DA784A123}" type="sibTrans" cxnId="{F7CA7E4A-C5CF-46FD-8781-D1EED6694D41}">
      <dgm:prSet/>
      <dgm:spPr/>
      <dgm:t>
        <a:bodyPr/>
        <a:lstStyle/>
        <a:p>
          <a:endParaRPr lang="pl-PL"/>
        </a:p>
      </dgm:t>
    </dgm:pt>
    <dgm:pt modelId="{839A575D-8F23-427F-8C12-370B9E685588}">
      <dgm:prSet phldrT="[Tekst]" custT="1"/>
      <dgm:spPr/>
      <dgm:t>
        <a:bodyPr/>
        <a:lstStyle/>
        <a:p>
          <a:r>
            <a:rPr lang="pl-PL" sz="1600" dirty="0"/>
            <a:t>Metody optymalizacji nieliniowej</a:t>
          </a:r>
        </a:p>
      </dgm:t>
    </dgm:pt>
    <dgm:pt modelId="{BD486C94-7F6C-4E50-A043-49AC569D0FFB}" type="parTrans" cxnId="{13DE619E-37DB-4E25-9B97-80908EA0D246}">
      <dgm:prSet/>
      <dgm:spPr/>
      <dgm:t>
        <a:bodyPr/>
        <a:lstStyle/>
        <a:p>
          <a:endParaRPr lang="pl-PL"/>
        </a:p>
      </dgm:t>
    </dgm:pt>
    <dgm:pt modelId="{4D5C8546-0169-4CCC-8072-A73590E41368}" type="sibTrans" cxnId="{13DE619E-37DB-4E25-9B97-80908EA0D246}">
      <dgm:prSet/>
      <dgm:spPr/>
      <dgm:t>
        <a:bodyPr/>
        <a:lstStyle/>
        <a:p>
          <a:endParaRPr lang="pl-PL"/>
        </a:p>
      </dgm:t>
    </dgm:pt>
    <dgm:pt modelId="{3AA1117B-D4A3-4980-9E90-281D369A2C88}">
      <dgm:prSet phldrT="[Tekst]" custT="1"/>
      <dgm:spPr/>
      <dgm:t>
        <a:bodyPr/>
        <a:lstStyle/>
        <a:p>
          <a:r>
            <a:rPr lang="pl-PL" sz="1600" dirty="0"/>
            <a:t>Metody optymalizacyjne</a:t>
          </a:r>
        </a:p>
      </dgm:t>
    </dgm:pt>
    <dgm:pt modelId="{2BC4260A-932A-4C60-8FBA-F10D30684418}" type="parTrans" cxnId="{E730D3A7-1FD8-4FEB-B98C-554E4346D121}">
      <dgm:prSet/>
      <dgm:spPr/>
      <dgm:t>
        <a:bodyPr/>
        <a:lstStyle/>
        <a:p>
          <a:endParaRPr lang="pl-PL"/>
        </a:p>
      </dgm:t>
    </dgm:pt>
    <dgm:pt modelId="{3E53F46E-2D8B-42A8-B946-07520FA609F7}" type="sibTrans" cxnId="{E730D3A7-1FD8-4FEB-B98C-554E4346D121}">
      <dgm:prSet/>
      <dgm:spPr/>
      <dgm:t>
        <a:bodyPr/>
        <a:lstStyle/>
        <a:p>
          <a:endParaRPr lang="pl-PL"/>
        </a:p>
      </dgm:t>
    </dgm:pt>
    <dgm:pt modelId="{D6035856-9352-4A91-860E-36003951D924}">
      <dgm:prSet phldrT="[Tekst]" custT="1"/>
      <dgm:spPr/>
      <dgm:t>
        <a:bodyPr/>
        <a:lstStyle/>
        <a:p>
          <a:r>
            <a:rPr lang="pl-PL" sz="1600" dirty="0"/>
            <a:t>Ograniczenia</a:t>
          </a:r>
        </a:p>
      </dgm:t>
    </dgm:pt>
    <dgm:pt modelId="{EC6D995E-026A-482D-ADD6-E08FB2712C16}" type="parTrans" cxnId="{55117985-76C0-4B7E-86F6-8F5419B2D702}">
      <dgm:prSet/>
      <dgm:spPr/>
      <dgm:t>
        <a:bodyPr/>
        <a:lstStyle/>
        <a:p>
          <a:endParaRPr lang="pl-PL"/>
        </a:p>
      </dgm:t>
    </dgm:pt>
    <dgm:pt modelId="{1E50C772-9E50-4ABF-ADF8-CBAFABBBE952}" type="sibTrans" cxnId="{55117985-76C0-4B7E-86F6-8F5419B2D702}">
      <dgm:prSet/>
      <dgm:spPr/>
      <dgm:t>
        <a:bodyPr/>
        <a:lstStyle/>
        <a:p>
          <a:endParaRPr lang="pl-PL"/>
        </a:p>
      </dgm:t>
    </dgm:pt>
    <dgm:pt modelId="{2DE99D33-15EB-41FF-9D58-22CFAE7DAFCD}">
      <dgm:prSet phldrT="[Tekst]" custT="1"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sz="1600" dirty="0"/>
            <a:t>Bez ograniczeń</a:t>
          </a:r>
        </a:p>
      </dgm:t>
    </dgm:pt>
    <dgm:pt modelId="{5CFC7C77-AF31-4AED-ACF4-24D9D13BE8DA}" type="parTrans" cxnId="{F8124D55-BFD8-40E5-BBC2-C53E83D7FDE0}">
      <dgm:prSet/>
      <dgm:spPr/>
      <dgm:t>
        <a:bodyPr/>
        <a:lstStyle/>
        <a:p>
          <a:endParaRPr lang="pl-PL"/>
        </a:p>
      </dgm:t>
    </dgm:pt>
    <dgm:pt modelId="{E55BCFBC-17E3-4572-9659-77629F2E0E09}" type="sibTrans" cxnId="{F8124D55-BFD8-40E5-BBC2-C53E83D7FDE0}">
      <dgm:prSet/>
      <dgm:spPr/>
      <dgm:t>
        <a:bodyPr/>
        <a:lstStyle/>
        <a:p>
          <a:endParaRPr lang="pl-PL"/>
        </a:p>
      </dgm:t>
    </dgm:pt>
    <dgm:pt modelId="{CC0EAB3D-A1E7-489C-94E7-E0D8A87BFF87}">
      <dgm:prSet phldrT="[Tekst]" custT="1"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sz="1600" dirty="0"/>
            <a:t>Z ograniczeniami</a:t>
          </a:r>
        </a:p>
      </dgm:t>
    </dgm:pt>
    <dgm:pt modelId="{C57E4851-FE04-406E-85AE-5479C484F63B}" type="parTrans" cxnId="{FEC580BE-00F5-42F2-9A49-FB1CADBE6FEF}">
      <dgm:prSet/>
      <dgm:spPr/>
      <dgm:t>
        <a:bodyPr/>
        <a:lstStyle/>
        <a:p>
          <a:endParaRPr lang="pl-PL"/>
        </a:p>
      </dgm:t>
    </dgm:pt>
    <dgm:pt modelId="{A062FA0F-044A-4044-839B-71BD8D7848AF}" type="sibTrans" cxnId="{FEC580BE-00F5-42F2-9A49-FB1CADBE6FEF}">
      <dgm:prSet/>
      <dgm:spPr/>
      <dgm:t>
        <a:bodyPr/>
        <a:lstStyle/>
        <a:p>
          <a:endParaRPr lang="pl-PL"/>
        </a:p>
      </dgm:t>
    </dgm:pt>
    <dgm:pt modelId="{11B118DF-3819-4AAB-8261-CEED442BA960}">
      <dgm:prSet phldrT="[Tekst]" custT="1"/>
      <dgm:spPr/>
      <dgm:t>
        <a:bodyPr/>
        <a:lstStyle/>
        <a:p>
          <a:r>
            <a:rPr lang="pl-PL" sz="1600" dirty="0"/>
            <a:t>Wymiar problemu</a:t>
          </a:r>
        </a:p>
      </dgm:t>
    </dgm:pt>
    <dgm:pt modelId="{D64A5860-E143-4D46-ACFB-E02FB2DE692C}" type="parTrans" cxnId="{9E2EAA4A-7859-4A8F-A46D-34D498F1A134}">
      <dgm:prSet/>
      <dgm:spPr/>
      <dgm:t>
        <a:bodyPr/>
        <a:lstStyle/>
        <a:p>
          <a:endParaRPr lang="pl-PL"/>
        </a:p>
      </dgm:t>
    </dgm:pt>
    <dgm:pt modelId="{A8AF9625-9209-4251-B424-0B9F0040D253}" type="sibTrans" cxnId="{9E2EAA4A-7859-4A8F-A46D-34D498F1A134}">
      <dgm:prSet/>
      <dgm:spPr/>
      <dgm:t>
        <a:bodyPr/>
        <a:lstStyle/>
        <a:p>
          <a:endParaRPr lang="pl-PL"/>
        </a:p>
      </dgm:t>
    </dgm:pt>
    <dgm:pt modelId="{8FCF841C-0452-4EFC-A69F-023E161426F5}">
      <dgm:prSet phldrT="[Tekst]"/>
      <dgm:spPr/>
      <dgm:t>
        <a:bodyPr/>
        <a:lstStyle/>
        <a:p>
          <a:r>
            <a:rPr lang="pl-PL" dirty="0"/>
            <a:t>Jednowymiarowe</a:t>
          </a:r>
        </a:p>
      </dgm:t>
    </dgm:pt>
    <dgm:pt modelId="{B5B6CF5D-BB6C-4529-9E0B-6861E48AE4B7}" type="parTrans" cxnId="{883C20A8-57EB-443C-873E-0C1D634BAB84}">
      <dgm:prSet/>
      <dgm:spPr/>
      <dgm:t>
        <a:bodyPr/>
        <a:lstStyle/>
        <a:p>
          <a:endParaRPr lang="pl-PL"/>
        </a:p>
      </dgm:t>
    </dgm:pt>
    <dgm:pt modelId="{2DDF72A5-47DE-488E-8F02-902E7429752C}" type="sibTrans" cxnId="{883C20A8-57EB-443C-873E-0C1D634BAB84}">
      <dgm:prSet/>
      <dgm:spPr/>
      <dgm:t>
        <a:bodyPr/>
        <a:lstStyle/>
        <a:p>
          <a:endParaRPr lang="pl-PL"/>
        </a:p>
      </dgm:t>
    </dgm:pt>
    <dgm:pt modelId="{2E5505AC-407A-48EA-82EF-B0A1ABC91AC7}">
      <dgm:prSet phldrT="[Tekst]"/>
      <dgm:spPr/>
      <dgm:t>
        <a:bodyPr/>
        <a:lstStyle/>
        <a:p>
          <a:r>
            <a:rPr lang="pl-PL" dirty="0"/>
            <a:t>Wielowymiarowe</a:t>
          </a:r>
        </a:p>
      </dgm:t>
    </dgm:pt>
    <dgm:pt modelId="{94B12386-BF3B-4D69-842F-A7326DD35A21}" type="parTrans" cxnId="{09597D9A-B5EF-4E93-AE39-727BD9A6EC9B}">
      <dgm:prSet/>
      <dgm:spPr/>
      <dgm:t>
        <a:bodyPr/>
        <a:lstStyle/>
        <a:p>
          <a:endParaRPr lang="pl-PL"/>
        </a:p>
      </dgm:t>
    </dgm:pt>
    <dgm:pt modelId="{F8B31CC3-3B1D-4B3F-A106-AB9B17F2F441}" type="sibTrans" cxnId="{09597D9A-B5EF-4E93-AE39-727BD9A6EC9B}">
      <dgm:prSet/>
      <dgm:spPr/>
      <dgm:t>
        <a:bodyPr/>
        <a:lstStyle/>
        <a:p>
          <a:endParaRPr lang="pl-PL"/>
        </a:p>
      </dgm:t>
    </dgm:pt>
    <dgm:pt modelId="{4BB52C08-C60D-4456-BE54-1C9F51C14DD7}">
      <dgm:prSet phldrT="[Tekst]" custT="1"/>
      <dgm:spPr/>
      <dgm:t>
        <a:bodyPr/>
        <a:lstStyle/>
        <a:p>
          <a:r>
            <a:rPr lang="pl-PL" sz="1600" dirty="0"/>
            <a:t>Kryteria optymalizacyjne</a:t>
          </a:r>
        </a:p>
      </dgm:t>
    </dgm:pt>
    <dgm:pt modelId="{7189DC32-2317-47C8-8AA8-BCAAA5CE1CDE}" type="parTrans" cxnId="{68FFA12C-FF95-4AED-97AE-6C55292BDD8A}">
      <dgm:prSet/>
      <dgm:spPr/>
      <dgm:t>
        <a:bodyPr/>
        <a:lstStyle/>
        <a:p>
          <a:endParaRPr lang="pl-PL"/>
        </a:p>
      </dgm:t>
    </dgm:pt>
    <dgm:pt modelId="{6A31ACB2-9DB4-4727-93B3-EA8A075BD623}" type="sibTrans" cxnId="{68FFA12C-FF95-4AED-97AE-6C55292BDD8A}">
      <dgm:prSet/>
      <dgm:spPr/>
      <dgm:t>
        <a:bodyPr/>
        <a:lstStyle/>
        <a:p>
          <a:endParaRPr lang="pl-PL"/>
        </a:p>
      </dgm:t>
    </dgm:pt>
    <dgm:pt modelId="{94B31393-4944-4181-9EF6-27655ED8C6F3}">
      <dgm:prSet phldrT="[Tekst]" custT="1"/>
      <dgm:spPr/>
      <dgm:t>
        <a:bodyPr/>
        <a:lstStyle/>
        <a:p>
          <a:r>
            <a:rPr lang="pl-PL" sz="1600" dirty="0"/>
            <a:t>Jednokryterialne</a:t>
          </a:r>
        </a:p>
      </dgm:t>
    </dgm:pt>
    <dgm:pt modelId="{F218A346-657B-443D-9F72-939FC5F2D1EB}" type="parTrans" cxnId="{9143777B-25F4-46CC-9CFD-1B7A46B7030C}">
      <dgm:prSet/>
      <dgm:spPr/>
      <dgm:t>
        <a:bodyPr/>
        <a:lstStyle/>
        <a:p>
          <a:endParaRPr lang="pl-PL"/>
        </a:p>
      </dgm:t>
    </dgm:pt>
    <dgm:pt modelId="{19D254B0-64C6-4B5F-86A8-E132CA35BFCB}" type="sibTrans" cxnId="{9143777B-25F4-46CC-9CFD-1B7A46B7030C}">
      <dgm:prSet/>
      <dgm:spPr/>
      <dgm:t>
        <a:bodyPr/>
        <a:lstStyle/>
        <a:p>
          <a:endParaRPr lang="pl-PL"/>
        </a:p>
      </dgm:t>
    </dgm:pt>
    <dgm:pt modelId="{20B56E37-FDA1-44F1-BFDD-8EB27D8B4058}">
      <dgm:prSet phldrT="[Tekst]" custT="1"/>
      <dgm:spPr/>
      <dgm:t>
        <a:bodyPr/>
        <a:lstStyle/>
        <a:p>
          <a:r>
            <a:rPr lang="pl-PL" sz="1600" dirty="0"/>
            <a:t>Wielokryterialne</a:t>
          </a:r>
        </a:p>
      </dgm:t>
    </dgm:pt>
    <dgm:pt modelId="{3C5D750E-EC12-48C9-950F-8CAE52B2DD3A}" type="parTrans" cxnId="{0E957EC9-7137-4D87-8A88-608BB1CDEEB6}">
      <dgm:prSet/>
      <dgm:spPr/>
      <dgm:t>
        <a:bodyPr/>
        <a:lstStyle/>
        <a:p>
          <a:endParaRPr lang="pl-PL"/>
        </a:p>
      </dgm:t>
    </dgm:pt>
    <dgm:pt modelId="{92AE19C6-7606-46C0-BB1E-9418AC88EEDF}" type="sibTrans" cxnId="{0E957EC9-7137-4D87-8A88-608BB1CDEEB6}">
      <dgm:prSet/>
      <dgm:spPr/>
      <dgm:t>
        <a:bodyPr/>
        <a:lstStyle/>
        <a:p>
          <a:endParaRPr lang="pl-PL"/>
        </a:p>
      </dgm:t>
    </dgm:pt>
    <dgm:pt modelId="{EB50CAB1-0F5D-4CD5-8FA5-CDDC522499C7}" type="pres">
      <dgm:prSet presAssocID="{A770E7B0-FDFE-4EBB-9108-E7E3ECB4FC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DC69E93-EF38-467E-B3A3-12C1FB21057A}" type="pres">
      <dgm:prSet presAssocID="{3AA1117B-D4A3-4980-9E90-281D369A2C88}" presName="hierRoot1" presStyleCnt="0">
        <dgm:presLayoutVars>
          <dgm:hierBranch val="init"/>
        </dgm:presLayoutVars>
      </dgm:prSet>
      <dgm:spPr/>
    </dgm:pt>
    <dgm:pt modelId="{010A7A2F-1E55-4102-AB57-8F854BA22A05}" type="pres">
      <dgm:prSet presAssocID="{3AA1117B-D4A3-4980-9E90-281D369A2C88}" presName="rootComposite1" presStyleCnt="0"/>
      <dgm:spPr/>
    </dgm:pt>
    <dgm:pt modelId="{6F035C19-59FA-4053-A9DF-066BA4EB08DB}" type="pres">
      <dgm:prSet presAssocID="{3AA1117B-D4A3-4980-9E90-281D369A2C88}" presName="rootText1" presStyleLbl="node0" presStyleIdx="0" presStyleCnt="1">
        <dgm:presLayoutVars>
          <dgm:chPref val="3"/>
        </dgm:presLayoutVars>
      </dgm:prSet>
      <dgm:spPr/>
    </dgm:pt>
    <dgm:pt modelId="{5A776467-956D-4C9A-8DDA-C3D9E2A40626}" type="pres">
      <dgm:prSet presAssocID="{3AA1117B-D4A3-4980-9E90-281D369A2C88}" presName="rootConnector1" presStyleLbl="node1" presStyleIdx="0" presStyleCnt="0"/>
      <dgm:spPr/>
    </dgm:pt>
    <dgm:pt modelId="{B5B4B27F-CE9A-413E-9CF6-8FEF6B764FE8}" type="pres">
      <dgm:prSet presAssocID="{3AA1117B-D4A3-4980-9E90-281D369A2C88}" presName="hierChild2" presStyleCnt="0"/>
      <dgm:spPr/>
    </dgm:pt>
    <dgm:pt modelId="{A5FAE5A6-E962-44A5-830C-380CE0A6610C}" type="pres">
      <dgm:prSet presAssocID="{F5BAA93C-A115-40B1-B1D0-9C9CC29C0048}" presName="Name37" presStyleLbl="parChTrans1D2" presStyleIdx="0" presStyleCnt="4"/>
      <dgm:spPr/>
    </dgm:pt>
    <dgm:pt modelId="{802A3196-3AAB-47D8-8855-DD774611FFF0}" type="pres">
      <dgm:prSet presAssocID="{28C182C3-FD5B-4B87-ABDE-41D48FFF801C}" presName="hierRoot2" presStyleCnt="0">
        <dgm:presLayoutVars>
          <dgm:hierBranch val="init"/>
        </dgm:presLayoutVars>
      </dgm:prSet>
      <dgm:spPr/>
    </dgm:pt>
    <dgm:pt modelId="{50CF279D-3A2E-4969-8BF1-79CD31D59BD6}" type="pres">
      <dgm:prSet presAssocID="{28C182C3-FD5B-4B87-ABDE-41D48FFF801C}" presName="rootComposite" presStyleCnt="0"/>
      <dgm:spPr/>
    </dgm:pt>
    <dgm:pt modelId="{091BD58A-5D20-4CC3-827B-7539F4168270}" type="pres">
      <dgm:prSet presAssocID="{28C182C3-FD5B-4B87-ABDE-41D48FFF801C}" presName="rootText" presStyleLbl="node2" presStyleIdx="0" presStyleCnt="4">
        <dgm:presLayoutVars>
          <dgm:chPref val="3"/>
        </dgm:presLayoutVars>
      </dgm:prSet>
      <dgm:spPr/>
    </dgm:pt>
    <dgm:pt modelId="{0F26D944-87A5-42C7-9E07-29DFEFBE841E}" type="pres">
      <dgm:prSet presAssocID="{28C182C3-FD5B-4B87-ABDE-41D48FFF801C}" presName="rootConnector" presStyleLbl="node2" presStyleIdx="0" presStyleCnt="4"/>
      <dgm:spPr/>
    </dgm:pt>
    <dgm:pt modelId="{66B76697-F5EF-497E-810C-5820AA9FFD41}" type="pres">
      <dgm:prSet presAssocID="{28C182C3-FD5B-4B87-ABDE-41D48FFF801C}" presName="hierChild4" presStyleCnt="0"/>
      <dgm:spPr/>
    </dgm:pt>
    <dgm:pt modelId="{CD1D957A-E103-406B-A863-2AD3A84CB858}" type="pres">
      <dgm:prSet presAssocID="{5FEE0693-CF3C-4E30-8186-A0182065210F}" presName="Name37" presStyleLbl="parChTrans1D3" presStyleIdx="0" presStyleCnt="8"/>
      <dgm:spPr/>
    </dgm:pt>
    <dgm:pt modelId="{DE3F9693-C182-4131-AB91-72212A7737C1}" type="pres">
      <dgm:prSet presAssocID="{25794D3D-CACD-4184-8E57-5E51E9F6F524}" presName="hierRoot2" presStyleCnt="0">
        <dgm:presLayoutVars>
          <dgm:hierBranch val="init"/>
        </dgm:presLayoutVars>
      </dgm:prSet>
      <dgm:spPr/>
    </dgm:pt>
    <dgm:pt modelId="{BD6CAF9F-D89C-458A-AA34-303F8FDB807C}" type="pres">
      <dgm:prSet presAssocID="{25794D3D-CACD-4184-8E57-5E51E9F6F524}" presName="rootComposite" presStyleCnt="0"/>
      <dgm:spPr/>
    </dgm:pt>
    <dgm:pt modelId="{B20FC95F-1EF0-40D1-B84E-FD9403D34C6A}" type="pres">
      <dgm:prSet presAssocID="{25794D3D-CACD-4184-8E57-5E51E9F6F524}" presName="rootText" presStyleLbl="node3" presStyleIdx="0" presStyleCnt="8">
        <dgm:presLayoutVars>
          <dgm:chPref val="3"/>
        </dgm:presLayoutVars>
      </dgm:prSet>
      <dgm:spPr/>
    </dgm:pt>
    <dgm:pt modelId="{7FD62594-C493-4001-933C-D2F99256E30C}" type="pres">
      <dgm:prSet presAssocID="{25794D3D-CACD-4184-8E57-5E51E9F6F524}" presName="rootConnector" presStyleLbl="node3" presStyleIdx="0" presStyleCnt="8"/>
      <dgm:spPr/>
    </dgm:pt>
    <dgm:pt modelId="{70201028-BF8C-4A42-9916-1AE92207D542}" type="pres">
      <dgm:prSet presAssocID="{25794D3D-CACD-4184-8E57-5E51E9F6F524}" presName="hierChild4" presStyleCnt="0"/>
      <dgm:spPr/>
    </dgm:pt>
    <dgm:pt modelId="{FF72F043-FE05-4CF4-A2FE-7B2DE69E4AB9}" type="pres">
      <dgm:prSet presAssocID="{25794D3D-CACD-4184-8E57-5E51E9F6F524}" presName="hierChild5" presStyleCnt="0"/>
      <dgm:spPr/>
    </dgm:pt>
    <dgm:pt modelId="{5F82F4DB-9D36-476B-9C65-CB6ACFC5EF23}" type="pres">
      <dgm:prSet presAssocID="{BD486C94-7F6C-4E50-A043-49AC569D0FFB}" presName="Name37" presStyleLbl="parChTrans1D3" presStyleIdx="1" presStyleCnt="8"/>
      <dgm:spPr/>
    </dgm:pt>
    <dgm:pt modelId="{521AAA02-8A0B-453E-B162-656FC5AA6E8F}" type="pres">
      <dgm:prSet presAssocID="{839A575D-8F23-427F-8C12-370B9E685588}" presName="hierRoot2" presStyleCnt="0">
        <dgm:presLayoutVars>
          <dgm:hierBranch val="init"/>
        </dgm:presLayoutVars>
      </dgm:prSet>
      <dgm:spPr/>
    </dgm:pt>
    <dgm:pt modelId="{3FA67288-9BC9-4676-BDB6-4AAAFC8DA937}" type="pres">
      <dgm:prSet presAssocID="{839A575D-8F23-427F-8C12-370B9E685588}" presName="rootComposite" presStyleCnt="0"/>
      <dgm:spPr/>
    </dgm:pt>
    <dgm:pt modelId="{EDEA15E3-807D-4661-9E19-D7D417691378}" type="pres">
      <dgm:prSet presAssocID="{839A575D-8F23-427F-8C12-370B9E685588}" presName="rootText" presStyleLbl="node3" presStyleIdx="1" presStyleCnt="8">
        <dgm:presLayoutVars>
          <dgm:chPref val="3"/>
        </dgm:presLayoutVars>
      </dgm:prSet>
      <dgm:spPr/>
    </dgm:pt>
    <dgm:pt modelId="{FB14E926-3C79-4301-ABE9-B686C08B8892}" type="pres">
      <dgm:prSet presAssocID="{839A575D-8F23-427F-8C12-370B9E685588}" presName="rootConnector" presStyleLbl="node3" presStyleIdx="1" presStyleCnt="8"/>
      <dgm:spPr/>
    </dgm:pt>
    <dgm:pt modelId="{1D79B107-6DAD-4649-8863-C5AC2393B07F}" type="pres">
      <dgm:prSet presAssocID="{839A575D-8F23-427F-8C12-370B9E685588}" presName="hierChild4" presStyleCnt="0"/>
      <dgm:spPr/>
    </dgm:pt>
    <dgm:pt modelId="{52296EF2-DB32-4805-B846-3D19AC460047}" type="pres">
      <dgm:prSet presAssocID="{839A575D-8F23-427F-8C12-370B9E685588}" presName="hierChild5" presStyleCnt="0"/>
      <dgm:spPr/>
    </dgm:pt>
    <dgm:pt modelId="{132D14F9-6A56-40FA-AC55-D2E69BDC4CDE}" type="pres">
      <dgm:prSet presAssocID="{28C182C3-FD5B-4B87-ABDE-41D48FFF801C}" presName="hierChild5" presStyleCnt="0"/>
      <dgm:spPr/>
    </dgm:pt>
    <dgm:pt modelId="{A70BC88E-C833-4E25-A438-27B79B0A9073}" type="pres">
      <dgm:prSet presAssocID="{EC6D995E-026A-482D-ADD6-E08FB2712C16}" presName="Name37" presStyleLbl="parChTrans1D2" presStyleIdx="1" presStyleCnt="4"/>
      <dgm:spPr/>
    </dgm:pt>
    <dgm:pt modelId="{145818FF-1650-445B-8D83-D180B48E54AD}" type="pres">
      <dgm:prSet presAssocID="{D6035856-9352-4A91-860E-36003951D924}" presName="hierRoot2" presStyleCnt="0">
        <dgm:presLayoutVars>
          <dgm:hierBranch val="init"/>
        </dgm:presLayoutVars>
      </dgm:prSet>
      <dgm:spPr/>
    </dgm:pt>
    <dgm:pt modelId="{ECD4B30D-9704-4C84-B7E9-25DF63C97F56}" type="pres">
      <dgm:prSet presAssocID="{D6035856-9352-4A91-860E-36003951D924}" presName="rootComposite" presStyleCnt="0"/>
      <dgm:spPr/>
    </dgm:pt>
    <dgm:pt modelId="{386356D6-4AAD-42AE-8712-30397F27D786}" type="pres">
      <dgm:prSet presAssocID="{D6035856-9352-4A91-860E-36003951D924}" presName="rootText" presStyleLbl="node2" presStyleIdx="1" presStyleCnt="4">
        <dgm:presLayoutVars>
          <dgm:chPref val="3"/>
        </dgm:presLayoutVars>
      </dgm:prSet>
      <dgm:spPr/>
    </dgm:pt>
    <dgm:pt modelId="{BE35DBEF-87AF-455E-883E-A8BAFBB8DCBA}" type="pres">
      <dgm:prSet presAssocID="{D6035856-9352-4A91-860E-36003951D924}" presName="rootConnector" presStyleLbl="node2" presStyleIdx="1" presStyleCnt="4"/>
      <dgm:spPr/>
    </dgm:pt>
    <dgm:pt modelId="{893F9BF7-9FB6-4DE1-80C3-9D22BF6F1EF4}" type="pres">
      <dgm:prSet presAssocID="{D6035856-9352-4A91-860E-36003951D924}" presName="hierChild4" presStyleCnt="0"/>
      <dgm:spPr/>
    </dgm:pt>
    <dgm:pt modelId="{E6279B20-8F90-49AE-B5EF-9E61583BD5B6}" type="pres">
      <dgm:prSet presAssocID="{5CFC7C77-AF31-4AED-ACF4-24D9D13BE8DA}" presName="Name37" presStyleLbl="parChTrans1D3" presStyleIdx="2" presStyleCnt="8"/>
      <dgm:spPr/>
    </dgm:pt>
    <dgm:pt modelId="{46C6E4EA-6147-4C11-9CBE-9B937BE922F4}" type="pres">
      <dgm:prSet presAssocID="{2DE99D33-15EB-41FF-9D58-22CFAE7DAFCD}" presName="hierRoot2" presStyleCnt="0">
        <dgm:presLayoutVars>
          <dgm:hierBranch val="init"/>
        </dgm:presLayoutVars>
      </dgm:prSet>
      <dgm:spPr/>
    </dgm:pt>
    <dgm:pt modelId="{CB2B7A97-95EE-4DA5-81EE-370180A83E71}" type="pres">
      <dgm:prSet presAssocID="{2DE99D33-15EB-41FF-9D58-22CFAE7DAFCD}" presName="rootComposite" presStyleCnt="0"/>
      <dgm:spPr/>
    </dgm:pt>
    <dgm:pt modelId="{4EA36268-0022-4793-93C6-929BF4906086}" type="pres">
      <dgm:prSet presAssocID="{2DE99D33-15EB-41FF-9D58-22CFAE7DAFCD}" presName="rootText" presStyleLbl="node3" presStyleIdx="2" presStyleCnt="8">
        <dgm:presLayoutVars>
          <dgm:chPref val="3"/>
        </dgm:presLayoutVars>
      </dgm:prSet>
      <dgm:spPr/>
    </dgm:pt>
    <dgm:pt modelId="{FEDAD99B-6ABD-4D39-BFCC-A747BF8907DD}" type="pres">
      <dgm:prSet presAssocID="{2DE99D33-15EB-41FF-9D58-22CFAE7DAFCD}" presName="rootConnector" presStyleLbl="node3" presStyleIdx="2" presStyleCnt="8"/>
      <dgm:spPr/>
    </dgm:pt>
    <dgm:pt modelId="{52B72CB5-D4B2-4DCB-9D2D-97CEA056F36F}" type="pres">
      <dgm:prSet presAssocID="{2DE99D33-15EB-41FF-9D58-22CFAE7DAFCD}" presName="hierChild4" presStyleCnt="0"/>
      <dgm:spPr/>
    </dgm:pt>
    <dgm:pt modelId="{005D9886-3AD6-4D7D-98E8-E9345181B331}" type="pres">
      <dgm:prSet presAssocID="{2DE99D33-15EB-41FF-9D58-22CFAE7DAFCD}" presName="hierChild5" presStyleCnt="0"/>
      <dgm:spPr/>
    </dgm:pt>
    <dgm:pt modelId="{9C3882C4-D484-4D14-87D2-8483943E2C38}" type="pres">
      <dgm:prSet presAssocID="{C57E4851-FE04-406E-85AE-5479C484F63B}" presName="Name37" presStyleLbl="parChTrans1D3" presStyleIdx="3" presStyleCnt="8"/>
      <dgm:spPr/>
    </dgm:pt>
    <dgm:pt modelId="{EBCB90D9-B064-484D-884C-11BFBA0B17FB}" type="pres">
      <dgm:prSet presAssocID="{CC0EAB3D-A1E7-489C-94E7-E0D8A87BFF87}" presName="hierRoot2" presStyleCnt="0">
        <dgm:presLayoutVars>
          <dgm:hierBranch val="init"/>
        </dgm:presLayoutVars>
      </dgm:prSet>
      <dgm:spPr/>
    </dgm:pt>
    <dgm:pt modelId="{E8A0BBF8-BFE5-4CCA-966F-A918233F6A7C}" type="pres">
      <dgm:prSet presAssocID="{CC0EAB3D-A1E7-489C-94E7-E0D8A87BFF87}" presName="rootComposite" presStyleCnt="0"/>
      <dgm:spPr/>
    </dgm:pt>
    <dgm:pt modelId="{C6D22CD4-29F6-4DA4-B45F-89A841627B80}" type="pres">
      <dgm:prSet presAssocID="{CC0EAB3D-A1E7-489C-94E7-E0D8A87BFF87}" presName="rootText" presStyleLbl="node3" presStyleIdx="3" presStyleCnt="8">
        <dgm:presLayoutVars>
          <dgm:chPref val="3"/>
        </dgm:presLayoutVars>
      </dgm:prSet>
      <dgm:spPr/>
    </dgm:pt>
    <dgm:pt modelId="{C5967923-A275-4C1E-A0D2-B2BB88BADC4E}" type="pres">
      <dgm:prSet presAssocID="{CC0EAB3D-A1E7-489C-94E7-E0D8A87BFF87}" presName="rootConnector" presStyleLbl="node3" presStyleIdx="3" presStyleCnt="8"/>
      <dgm:spPr/>
    </dgm:pt>
    <dgm:pt modelId="{0E4C2010-B420-4ADE-BB26-7BF5F6559CB8}" type="pres">
      <dgm:prSet presAssocID="{CC0EAB3D-A1E7-489C-94E7-E0D8A87BFF87}" presName="hierChild4" presStyleCnt="0"/>
      <dgm:spPr/>
    </dgm:pt>
    <dgm:pt modelId="{51551055-CA91-4DF7-BAD9-B551A914F8C9}" type="pres">
      <dgm:prSet presAssocID="{CC0EAB3D-A1E7-489C-94E7-E0D8A87BFF87}" presName="hierChild5" presStyleCnt="0"/>
      <dgm:spPr/>
    </dgm:pt>
    <dgm:pt modelId="{FD65ABCA-E2A9-4E08-913A-343F09EDDEE3}" type="pres">
      <dgm:prSet presAssocID="{D6035856-9352-4A91-860E-36003951D924}" presName="hierChild5" presStyleCnt="0"/>
      <dgm:spPr/>
    </dgm:pt>
    <dgm:pt modelId="{EC59D83A-8344-43B8-A11B-49EAC43926D3}" type="pres">
      <dgm:prSet presAssocID="{D64A5860-E143-4D46-ACFB-E02FB2DE692C}" presName="Name37" presStyleLbl="parChTrans1D2" presStyleIdx="2" presStyleCnt="4"/>
      <dgm:spPr/>
    </dgm:pt>
    <dgm:pt modelId="{DAEC949B-C9D8-49DF-8E4B-2DE3E79AE077}" type="pres">
      <dgm:prSet presAssocID="{11B118DF-3819-4AAB-8261-CEED442BA960}" presName="hierRoot2" presStyleCnt="0">
        <dgm:presLayoutVars>
          <dgm:hierBranch val="init"/>
        </dgm:presLayoutVars>
      </dgm:prSet>
      <dgm:spPr/>
    </dgm:pt>
    <dgm:pt modelId="{08E549B2-2695-4BB5-8F72-97D3FFDC3034}" type="pres">
      <dgm:prSet presAssocID="{11B118DF-3819-4AAB-8261-CEED442BA960}" presName="rootComposite" presStyleCnt="0"/>
      <dgm:spPr/>
    </dgm:pt>
    <dgm:pt modelId="{FD7C309E-38DC-449A-B088-9A91518E772C}" type="pres">
      <dgm:prSet presAssocID="{11B118DF-3819-4AAB-8261-CEED442BA960}" presName="rootText" presStyleLbl="node2" presStyleIdx="2" presStyleCnt="4">
        <dgm:presLayoutVars>
          <dgm:chPref val="3"/>
        </dgm:presLayoutVars>
      </dgm:prSet>
      <dgm:spPr/>
    </dgm:pt>
    <dgm:pt modelId="{0C7F4177-CA60-4F62-8D3F-CB331E457642}" type="pres">
      <dgm:prSet presAssocID="{11B118DF-3819-4AAB-8261-CEED442BA960}" presName="rootConnector" presStyleLbl="node2" presStyleIdx="2" presStyleCnt="4"/>
      <dgm:spPr/>
    </dgm:pt>
    <dgm:pt modelId="{BDEEFB01-EAE8-40F6-AD04-31B97E9E47FA}" type="pres">
      <dgm:prSet presAssocID="{11B118DF-3819-4AAB-8261-CEED442BA960}" presName="hierChild4" presStyleCnt="0"/>
      <dgm:spPr/>
    </dgm:pt>
    <dgm:pt modelId="{8907D646-D551-4731-892B-7759B4A860CB}" type="pres">
      <dgm:prSet presAssocID="{B5B6CF5D-BB6C-4529-9E0B-6861E48AE4B7}" presName="Name37" presStyleLbl="parChTrans1D3" presStyleIdx="4" presStyleCnt="8"/>
      <dgm:spPr/>
    </dgm:pt>
    <dgm:pt modelId="{7B24774C-131F-4D69-B7D2-24C458558357}" type="pres">
      <dgm:prSet presAssocID="{8FCF841C-0452-4EFC-A69F-023E161426F5}" presName="hierRoot2" presStyleCnt="0">
        <dgm:presLayoutVars>
          <dgm:hierBranch val="init"/>
        </dgm:presLayoutVars>
      </dgm:prSet>
      <dgm:spPr/>
    </dgm:pt>
    <dgm:pt modelId="{DE2AEAC9-9755-4D08-B18E-7CA18AD5185A}" type="pres">
      <dgm:prSet presAssocID="{8FCF841C-0452-4EFC-A69F-023E161426F5}" presName="rootComposite" presStyleCnt="0"/>
      <dgm:spPr/>
    </dgm:pt>
    <dgm:pt modelId="{987FA9F5-14B2-4EB4-8849-F0D24F1C1405}" type="pres">
      <dgm:prSet presAssocID="{8FCF841C-0452-4EFC-A69F-023E161426F5}" presName="rootText" presStyleLbl="node3" presStyleIdx="4" presStyleCnt="8">
        <dgm:presLayoutVars>
          <dgm:chPref val="3"/>
        </dgm:presLayoutVars>
      </dgm:prSet>
      <dgm:spPr/>
    </dgm:pt>
    <dgm:pt modelId="{3296558C-7969-4628-A3B2-4D0B6E121947}" type="pres">
      <dgm:prSet presAssocID="{8FCF841C-0452-4EFC-A69F-023E161426F5}" presName="rootConnector" presStyleLbl="node3" presStyleIdx="4" presStyleCnt="8"/>
      <dgm:spPr/>
    </dgm:pt>
    <dgm:pt modelId="{F1192EEB-6F10-48DA-9291-2914CF2E0EF1}" type="pres">
      <dgm:prSet presAssocID="{8FCF841C-0452-4EFC-A69F-023E161426F5}" presName="hierChild4" presStyleCnt="0"/>
      <dgm:spPr/>
    </dgm:pt>
    <dgm:pt modelId="{0A49C448-E297-4882-9044-FEE0B479F542}" type="pres">
      <dgm:prSet presAssocID="{8FCF841C-0452-4EFC-A69F-023E161426F5}" presName="hierChild5" presStyleCnt="0"/>
      <dgm:spPr/>
    </dgm:pt>
    <dgm:pt modelId="{C976A22B-3067-4397-A13F-4689DD6A4109}" type="pres">
      <dgm:prSet presAssocID="{94B12386-BF3B-4D69-842F-A7326DD35A21}" presName="Name37" presStyleLbl="parChTrans1D3" presStyleIdx="5" presStyleCnt="8"/>
      <dgm:spPr/>
    </dgm:pt>
    <dgm:pt modelId="{EE3F3409-C3B6-4889-ACE4-5805E04DDBA2}" type="pres">
      <dgm:prSet presAssocID="{2E5505AC-407A-48EA-82EF-B0A1ABC91AC7}" presName="hierRoot2" presStyleCnt="0">
        <dgm:presLayoutVars>
          <dgm:hierBranch val="init"/>
        </dgm:presLayoutVars>
      </dgm:prSet>
      <dgm:spPr/>
    </dgm:pt>
    <dgm:pt modelId="{B0AC3900-A3D1-4D43-9455-4F8EA2C3BA09}" type="pres">
      <dgm:prSet presAssocID="{2E5505AC-407A-48EA-82EF-B0A1ABC91AC7}" presName="rootComposite" presStyleCnt="0"/>
      <dgm:spPr/>
    </dgm:pt>
    <dgm:pt modelId="{CA14FAFA-449B-47AA-97D8-FDEB781320D8}" type="pres">
      <dgm:prSet presAssocID="{2E5505AC-407A-48EA-82EF-B0A1ABC91AC7}" presName="rootText" presStyleLbl="node3" presStyleIdx="5" presStyleCnt="8">
        <dgm:presLayoutVars>
          <dgm:chPref val="3"/>
        </dgm:presLayoutVars>
      </dgm:prSet>
      <dgm:spPr/>
    </dgm:pt>
    <dgm:pt modelId="{10643EDB-BA9B-43F4-8DB7-EDF288A7D0A4}" type="pres">
      <dgm:prSet presAssocID="{2E5505AC-407A-48EA-82EF-B0A1ABC91AC7}" presName="rootConnector" presStyleLbl="node3" presStyleIdx="5" presStyleCnt="8"/>
      <dgm:spPr/>
    </dgm:pt>
    <dgm:pt modelId="{F75DB084-EB4F-481A-81EB-1C2985164724}" type="pres">
      <dgm:prSet presAssocID="{2E5505AC-407A-48EA-82EF-B0A1ABC91AC7}" presName="hierChild4" presStyleCnt="0"/>
      <dgm:spPr/>
    </dgm:pt>
    <dgm:pt modelId="{77033039-7B99-4304-9E34-87A072B6923A}" type="pres">
      <dgm:prSet presAssocID="{2E5505AC-407A-48EA-82EF-B0A1ABC91AC7}" presName="hierChild5" presStyleCnt="0"/>
      <dgm:spPr/>
    </dgm:pt>
    <dgm:pt modelId="{D78CA7D6-E2F2-41A6-94B3-5189F0B98130}" type="pres">
      <dgm:prSet presAssocID="{11B118DF-3819-4AAB-8261-CEED442BA960}" presName="hierChild5" presStyleCnt="0"/>
      <dgm:spPr/>
    </dgm:pt>
    <dgm:pt modelId="{2E566D02-795A-402F-B3BB-AD194BBBFA33}" type="pres">
      <dgm:prSet presAssocID="{7189DC32-2317-47C8-8AA8-BCAAA5CE1CDE}" presName="Name37" presStyleLbl="parChTrans1D2" presStyleIdx="3" presStyleCnt="4"/>
      <dgm:spPr/>
    </dgm:pt>
    <dgm:pt modelId="{DCB81892-6AC1-4E91-83F8-EA37E7843659}" type="pres">
      <dgm:prSet presAssocID="{4BB52C08-C60D-4456-BE54-1C9F51C14DD7}" presName="hierRoot2" presStyleCnt="0">
        <dgm:presLayoutVars>
          <dgm:hierBranch val="init"/>
        </dgm:presLayoutVars>
      </dgm:prSet>
      <dgm:spPr/>
    </dgm:pt>
    <dgm:pt modelId="{2BE0CF41-531F-45C1-8F77-97B9FE574B69}" type="pres">
      <dgm:prSet presAssocID="{4BB52C08-C60D-4456-BE54-1C9F51C14DD7}" presName="rootComposite" presStyleCnt="0"/>
      <dgm:spPr/>
    </dgm:pt>
    <dgm:pt modelId="{63F39A85-6CC2-42DE-BAA0-0CCC63012D28}" type="pres">
      <dgm:prSet presAssocID="{4BB52C08-C60D-4456-BE54-1C9F51C14DD7}" presName="rootText" presStyleLbl="node2" presStyleIdx="3" presStyleCnt="4">
        <dgm:presLayoutVars>
          <dgm:chPref val="3"/>
        </dgm:presLayoutVars>
      </dgm:prSet>
      <dgm:spPr/>
    </dgm:pt>
    <dgm:pt modelId="{628B44B7-9465-46D7-AAF5-7497916787C6}" type="pres">
      <dgm:prSet presAssocID="{4BB52C08-C60D-4456-BE54-1C9F51C14DD7}" presName="rootConnector" presStyleLbl="node2" presStyleIdx="3" presStyleCnt="4"/>
      <dgm:spPr/>
    </dgm:pt>
    <dgm:pt modelId="{B38EF6AE-2D1B-4467-874E-2F10FDE4FA38}" type="pres">
      <dgm:prSet presAssocID="{4BB52C08-C60D-4456-BE54-1C9F51C14DD7}" presName="hierChild4" presStyleCnt="0"/>
      <dgm:spPr/>
    </dgm:pt>
    <dgm:pt modelId="{68AFBC87-37AC-4275-AFD8-2C3BA547389A}" type="pres">
      <dgm:prSet presAssocID="{F218A346-657B-443D-9F72-939FC5F2D1EB}" presName="Name37" presStyleLbl="parChTrans1D3" presStyleIdx="6" presStyleCnt="8"/>
      <dgm:spPr/>
    </dgm:pt>
    <dgm:pt modelId="{F375BDA9-E484-438E-8C55-402B61B85164}" type="pres">
      <dgm:prSet presAssocID="{94B31393-4944-4181-9EF6-27655ED8C6F3}" presName="hierRoot2" presStyleCnt="0">
        <dgm:presLayoutVars>
          <dgm:hierBranch val="init"/>
        </dgm:presLayoutVars>
      </dgm:prSet>
      <dgm:spPr/>
    </dgm:pt>
    <dgm:pt modelId="{96128A31-1F00-41EB-8AA4-2B05D0CC5913}" type="pres">
      <dgm:prSet presAssocID="{94B31393-4944-4181-9EF6-27655ED8C6F3}" presName="rootComposite" presStyleCnt="0"/>
      <dgm:spPr/>
    </dgm:pt>
    <dgm:pt modelId="{28C17384-E1CC-488D-BE83-8314A8688B99}" type="pres">
      <dgm:prSet presAssocID="{94B31393-4944-4181-9EF6-27655ED8C6F3}" presName="rootText" presStyleLbl="node3" presStyleIdx="6" presStyleCnt="8">
        <dgm:presLayoutVars>
          <dgm:chPref val="3"/>
        </dgm:presLayoutVars>
      </dgm:prSet>
      <dgm:spPr/>
    </dgm:pt>
    <dgm:pt modelId="{D014DF53-A2B3-4BFB-B902-933CD987E62B}" type="pres">
      <dgm:prSet presAssocID="{94B31393-4944-4181-9EF6-27655ED8C6F3}" presName="rootConnector" presStyleLbl="node3" presStyleIdx="6" presStyleCnt="8"/>
      <dgm:spPr/>
    </dgm:pt>
    <dgm:pt modelId="{7D20D39A-6D0B-4EAD-A3B9-AAA86CBD9238}" type="pres">
      <dgm:prSet presAssocID="{94B31393-4944-4181-9EF6-27655ED8C6F3}" presName="hierChild4" presStyleCnt="0"/>
      <dgm:spPr/>
    </dgm:pt>
    <dgm:pt modelId="{F9AFD7A1-6D3E-4382-9024-5F68A0DF6C76}" type="pres">
      <dgm:prSet presAssocID="{94B31393-4944-4181-9EF6-27655ED8C6F3}" presName="hierChild5" presStyleCnt="0"/>
      <dgm:spPr/>
    </dgm:pt>
    <dgm:pt modelId="{D1BCD886-912D-462A-9CF6-F1A12879D522}" type="pres">
      <dgm:prSet presAssocID="{3C5D750E-EC12-48C9-950F-8CAE52B2DD3A}" presName="Name37" presStyleLbl="parChTrans1D3" presStyleIdx="7" presStyleCnt="8"/>
      <dgm:spPr/>
    </dgm:pt>
    <dgm:pt modelId="{E4AC92E7-AC6F-41D2-943D-11E9CD5F2EC6}" type="pres">
      <dgm:prSet presAssocID="{20B56E37-FDA1-44F1-BFDD-8EB27D8B4058}" presName="hierRoot2" presStyleCnt="0">
        <dgm:presLayoutVars>
          <dgm:hierBranch val="init"/>
        </dgm:presLayoutVars>
      </dgm:prSet>
      <dgm:spPr/>
    </dgm:pt>
    <dgm:pt modelId="{6558886B-4944-4C42-90C8-48A0BEA3154E}" type="pres">
      <dgm:prSet presAssocID="{20B56E37-FDA1-44F1-BFDD-8EB27D8B4058}" presName="rootComposite" presStyleCnt="0"/>
      <dgm:spPr/>
    </dgm:pt>
    <dgm:pt modelId="{86260B1F-4A54-4B77-9F94-9E9EA8E01C4A}" type="pres">
      <dgm:prSet presAssocID="{20B56E37-FDA1-44F1-BFDD-8EB27D8B4058}" presName="rootText" presStyleLbl="node3" presStyleIdx="7" presStyleCnt="8">
        <dgm:presLayoutVars>
          <dgm:chPref val="3"/>
        </dgm:presLayoutVars>
      </dgm:prSet>
      <dgm:spPr/>
    </dgm:pt>
    <dgm:pt modelId="{E0D6B74A-1576-4B9C-ACD7-93A3E9A7FEE7}" type="pres">
      <dgm:prSet presAssocID="{20B56E37-FDA1-44F1-BFDD-8EB27D8B4058}" presName="rootConnector" presStyleLbl="node3" presStyleIdx="7" presStyleCnt="8"/>
      <dgm:spPr/>
    </dgm:pt>
    <dgm:pt modelId="{138C7116-365C-4B8F-96DA-B60234961D59}" type="pres">
      <dgm:prSet presAssocID="{20B56E37-FDA1-44F1-BFDD-8EB27D8B4058}" presName="hierChild4" presStyleCnt="0"/>
      <dgm:spPr/>
    </dgm:pt>
    <dgm:pt modelId="{94B04702-8853-428B-B381-068B84FB2161}" type="pres">
      <dgm:prSet presAssocID="{20B56E37-FDA1-44F1-BFDD-8EB27D8B4058}" presName="hierChild5" presStyleCnt="0"/>
      <dgm:spPr/>
    </dgm:pt>
    <dgm:pt modelId="{19C2F748-1F84-4717-AB1E-B4E785CC9183}" type="pres">
      <dgm:prSet presAssocID="{4BB52C08-C60D-4456-BE54-1C9F51C14DD7}" presName="hierChild5" presStyleCnt="0"/>
      <dgm:spPr/>
    </dgm:pt>
    <dgm:pt modelId="{9D5AFEEE-B595-4934-B1E7-E765CB543DB1}" type="pres">
      <dgm:prSet presAssocID="{3AA1117B-D4A3-4980-9E90-281D369A2C88}" presName="hierChild3" presStyleCnt="0"/>
      <dgm:spPr/>
    </dgm:pt>
  </dgm:ptLst>
  <dgm:cxnLst>
    <dgm:cxn modelId="{7D221D04-4F3E-4BCE-90D8-C94BFA6C514E}" type="presOf" srcId="{839A575D-8F23-427F-8C12-370B9E685588}" destId="{EDEA15E3-807D-4661-9E19-D7D417691378}" srcOrd="0" destOrd="0" presId="urn:microsoft.com/office/officeart/2005/8/layout/orgChart1"/>
    <dgm:cxn modelId="{09FF590E-04BA-4705-99FE-61AFC7689155}" type="presOf" srcId="{5CFC7C77-AF31-4AED-ACF4-24D9D13BE8DA}" destId="{E6279B20-8F90-49AE-B5EF-9E61583BD5B6}" srcOrd="0" destOrd="0" presId="urn:microsoft.com/office/officeart/2005/8/layout/orgChart1"/>
    <dgm:cxn modelId="{E5505011-3B45-442A-8E4C-9F76028C1F91}" type="presOf" srcId="{7189DC32-2317-47C8-8AA8-BCAAA5CE1CDE}" destId="{2E566D02-795A-402F-B3BB-AD194BBBFA33}" srcOrd="0" destOrd="0" presId="urn:microsoft.com/office/officeart/2005/8/layout/orgChart1"/>
    <dgm:cxn modelId="{2484F314-5747-4CB6-A714-302E1EFDCED2}" type="presOf" srcId="{2E5505AC-407A-48EA-82EF-B0A1ABC91AC7}" destId="{10643EDB-BA9B-43F4-8DB7-EDF288A7D0A4}" srcOrd="1" destOrd="0" presId="urn:microsoft.com/office/officeart/2005/8/layout/orgChart1"/>
    <dgm:cxn modelId="{79C9BF17-1221-492A-8A31-134DDD286839}" type="presOf" srcId="{25794D3D-CACD-4184-8E57-5E51E9F6F524}" destId="{B20FC95F-1EF0-40D1-B84E-FD9403D34C6A}" srcOrd="0" destOrd="0" presId="urn:microsoft.com/office/officeart/2005/8/layout/orgChart1"/>
    <dgm:cxn modelId="{D1188520-C784-44C9-B607-D1F9E302C0E7}" type="presOf" srcId="{11B118DF-3819-4AAB-8261-CEED442BA960}" destId="{FD7C309E-38DC-449A-B088-9A91518E772C}" srcOrd="0" destOrd="0" presId="urn:microsoft.com/office/officeart/2005/8/layout/orgChart1"/>
    <dgm:cxn modelId="{2DD2E020-1107-425E-A209-7DF4ACF12934}" type="presOf" srcId="{8FCF841C-0452-4EFC-A69F-023E161426F5}" destId="{3296558C-7969-4628-A3B2-4D0B6E121947}" srcOrd="1" destOrd="0" presId="urn:microsoft.com/office/officeart/2005/8/layout/orgChart1"/>
    <dgm:cxn modelId="{C970FD24-DE91-45B6-BFB7-901C577207A8}" type="presOf" srcId="{EC6D995E-026A-482D-ADD6-E08FB2712C16}" destId="{A70BC88E-C833-4E25-A438-27B79B0A9073}" srcOrd="0" destOrd="0" presId="urn:microsoft.com/office/officeart/2005/8/layout/orgChart1"/>
    <dgm:cxn modelId="{68FFA12C-FF95-4AED-97AE-6C55292BDD8A}" srcId="{3AA1117B-D4A3-4980-9E90-281D369A2C88}" destId="{4BB52C08-C60D-4456-BE54-1C9F51C14DD7}" srcOrd="3" destOrd="0" parTransId="{7189DC32-2317-47C8-8AA8-BCAAA5CE1CDE}" sibTransId="{6A31ACB2-9DB4-4727-93B3-EA8A075BD623}"/>
    <dgm:cxn modelId="{FAD0D531-695C-4645-B2E7-E6B8266E04A0}" type="presOf" srcId="{25794D3D-CACD-4184-8E57-5E51E9F6F524}" destId="{7FD62594-C493-4001-933C-D2F99256E30C}" srcOrd="1" destOrd="0" presId="urn:microsoft.com/office/officeart/2005/8/layout/orgChart1"/>
    <dgm:cxn modelId="{D274BC36-3690-4A98-8A9E-FC3E3D948D9F}" type="presOf" srcId="{C57E4851-FE04-406E-85AE-5479C484F63B}" destId="{9C3882C4-D484-4D14-87D2-8483943E2C38}" srcOrd="0" destOrd="0" presId="urn:microsoft.com/office/officeart/2005/8/layout/orgChart1"/>
    <dgm:cxn modelId="{9C2AB53B-5CC8-4C54-B620-7CC7A2A79553}" type="presOf" srcId="{B5B6CF5D-BB6C-4529-9E0B-6861E48AE4B7}" destId="{8907D646-D551-4731-892B-7759B4A860CB}" srcOrd="0" destOrd="0" presId="urn:microsoft.com/office/officeart/2005/8/layout/orgChart1"/>
    <dgm:cxn modelId="{1397D03B-14C5-4226-AD28-2972520DD5E5}" type="presOf" srcId="{28C182C3-FD5B-4B87-ABDE-41D48FFF801C}" destId="{091BD58A-5D20-4CC3-827B-7539F4168270}" srcOrd="0" destOrd="0" presId="urn:microsoft.com/office/officeart/2005/8/layout/orgChart1"/>
    <dgm:cxn modelId="{C3DED23E-96CE-4AC3-B980-C14171D5BB93}" type="presOf" srcId="{BD486C94-7F6C-4E50-A043-49AC569D0FFB}" destId="{5F82F4DB-9D36-476B-9C65-CB6ACFC5EF23}" srcOrd="0" destOrd="0" presId="urn:microsoft.com/office/officeart/2005/8/layout/orgChart1"/>
    <dgm:cxn modelId="{B689373F-15C2-453A-AA41-312C298208CF}" type="presOf" srcId="{2E5505AC-407A-48EA-82EF-B0A1ABC91AC7}" destId="{CA14FAFA-449B-47AA-97D8-FDEB781320D8}" srcOrd="0" destOrd="0" presId="urn:microsoft.com/office/officeart/2005/8/layout/orgChart1"/>
    <dgm:cxn modelId="{0DBDB040-A80E-4F53-8F5F-0B7E85814BA8}" type="presOf" srcId="{D6035856-9352-4A91-860E-36003951D924}" destId="{BE35DBEF-87AF-455E-883E-A8BAFBB8DCBA}" srcOrd="1" destOrd="0" presId="urn:microsoft.com/office/officeart/2005/8/layout/orgChart1"/>
    <dgm:cxn modelId="{2163755F-3568-4B75-8B24-687C5D62690D}" type="presOf" srcId="{20B56E37-FDA1-44F1-BFDD-8EB27D8B4058}" destId="{86260B1F-4A54-4B77-9F94-9E9EA8E01C4A}" srcOrd="0" destOrd="0" presId="urn:microsoft.com/office/officeart/2005/8/layout/orgChart1"/>
    <dgm:cxn modelId="{A9FBE943-85AC-4F55-BB0B-718390774FE1}" type="presOf" srcId="{2DE99D33-15EB-41FF-9D58-22CFAE7DAFCD}" destId="{4EA36268-0022-4793-93C6-929BF4906086}" srcOrd="0" destOrd="0" presId="urn:microsoft.com/office/officeart/2005/8/layout/orgChart1"/>
    <dgm:cxn modelId="{F7CA7E4A-C5CF-46FD-8781-D1EED6694D41}" srcId="{28C182C3-FD5B-4B87-ABDE-41D48FFF801C}" destId="{25794D3D-CACD-4184-8E57-5E51E9F6F524}" srcOrd="0" destOrd="0" parTransId="{5FEE0693-CF3C-4E30-8186-A0182065210F}" sibTransId="{6BCE122D-0C18-4D26-B5F9-659DA784A123}"/>
    <dgm:cxn modelId="{9E2EAA4A-7859-4A8F-A46D-34D498F1A134}" srcId="{3AA1117B-D4A3-4980-9E90-281D369A2C88}" destId="{11B118DF-3819-4AAB-8261-CEED442BA960}" srcOrd="2" destOrd="0" parTransId="{D64A5860-E143-4D46-ACFB-E02FB2DE692C}" sibTransId="{A8AF9625-9209-4251-B424-0B9F0040D253}"/>
    <dgm:cxn modelId="{28CBC76C-C78C-4240-AC8B-185197F69134}" type="presOf" srcId="{8FCF841C-0452-4EFC-A69F-023E161426F5}" destId="{987FA9F5-14B2-4EB4-8849-F0D24F1C1405}" srcOrd="0" destOrd="0" presId="urn:microsoft.com/office/officeart/2005/8/layout/orgChart1"/>
    <dgm:cxn modelId="{BB29094E-96BD-4B39-ABFE-DA4734C24440}" type="presOf" srcId="{CC0EAB3D-A1E7-489C-94E7-E0D8A87BFF87}" destId="{C6D22CD4-29F6-4DA4-B45F-89A841627B80}" srcOrd="0" destOrd="0" presId="urn:microsoft.com/office/officeart/2005/8/layout/orgChart1"/>
    <dgm:cxn modelId="{AD395573-40A8-4E07-A6F9-3233B70C4B7D}" type="presOf" srcId="{11B118DF-3819-4AAB-8261-CEED442BA960}" destId="{0C7F4177-CA60-4F62-8D3F-CB331E457642}" srcOrd="1" destOrd="0" presId="urn:microsoft.com/office/officeart/2005/8/layout/orgChart1"/>
    <dgm:cxn modelId="{F8124D55-BFD8-40E5-BBC2-C53E83D7FDE0}" srcId="{D6035856-9352-4A91-860E-36003951D924}" destId="{2DE99D33-15EB-41FF-9D58-22CFAE7DAFCD}" srcOrd="0" destOrd="0" parTransId="{5CFC7C77-AF31-4AED-ACF4-24D9D13BE8DA}" sibTransId="{E55BCFBC-17E3-4572-9659-77629F2E0E09}"/>
    <dgm:cxn modelId="{DF55F25A-C452-414A-9931-FA65F23D6112}" type="presOf" srcId="{2DE99D33-15EB-41FF-9D58-22CFAE7DAFCD}" destId="{FEDAD99B-6ABD-4D39-BFCC-A747BF8907DD}" srcOrd="1" destOrd="0" presId="urn:microsoft.com/office/officeart/2005/8/layout/orgChart1"/>
    <dgm:cxn modelId="{9143777B-25F4-46CC-9CFD-1B7A46B7030C}" srcId="{4BB52C08-C60D-4456-BE54-1C9F51C14DD7}" destId="{94B31393-4944-4181-9EF6-27655ED8C6F3}" srcOrd="0" destOrd="0" parTransId="{F218A346-657B-443D-9F72-939FC5F2D1EB}" sibTransId="{19D254B0-64C6-4B5F-86A8-E132CA35BFCB}"/>
    <dgm:cxn modelId="{1CCDB184-EDD8-4105-9DAB-AB8BB4747D12}" type="presOf" srcId="{839A575D-8F23-427F-8C12-370B9E685588}" destId="{FB14E926-3C79-4301-ABE9-B686C08B8892}" srcOrd="1" destOrd="0" presId="urn:microsoft.com/office/officeart/2005/8/layout/orgChart1"/>
    <dgm:cxn modelId="{51F13E85-1E3B-4E2C-B1EF-291E32548BC5}" type="presOf" srcId="{28C182C3-FD5B-4B87-ABDE-41D48FFF801C}" destId="{0F26D944-87A5-42C7-9E07-29DFEFBE841E}" srcOrd="1" destOrd="0" presId="urn:microsoft.com/office/officeart/2005/8/layout/orgChart1"/>
    <dgm:cxn modelId="{55117985-76C0-4B7E-86F6-8F5419B2D702}" srcId="{3AA1117B-D4A3-4980-9E90-281D369A2C88}" destId="{D6035856-9352-4A91-860E-36003951D924}" srcOrd="1" destOrd="0" parTransId="{EC6D995E-026A-482D-ADD6-E08FB2712C16}" sibTransId="{1E50C772-9E50-4ABF-ADF8-CBAFABBBE952}"/>
    <dgm:cxn modelId="{EF090E8A-2E40-4035-AE61-A6DF84747E5C}" type="presOf" srcId="{F218A346-657B-443D-9F72-939FC5F2D1EB}" destId="{68AFBC87-37AC-4275-AFD8-2C3BA547389A}" srcOrd="0" destOrd="0" presId="urn:microsoft.com/office/officeart/2005/8/layout/orgChart1"/>
    <dgm:cxn modelId="{09597D9A-B5EF-4E93-AE39-727BD9A6EC9B}" srcId="{11B118DF-3819-4AAB-8261-CEED442BA960}" destId="{2E5505AC-407A-48EA-82EF-B0A1ABC91AC7}" srcOrd="1" destOrd="0" parTransId="{94B12386-BF3B-4D69-842F-A7326DD35A21}" sibTransId="{F8B31CC3-3B1D-4B3F-A106-AB9B17F2F441}"/>
    <dgm:cxn modelId="{13DE619E-37DB-4E25-9B97-80908EA0D246}" srcId="{28C182C3-FD5B-4B87-ABDE-41D48FFF801C}" destId="{839A575D-8F23-427F-8C12-370B9E685588}" srcOrd="1" destOrd="0" parTransId="{BD486C94-7F6C-4E50-A043-49AC569D0FFB}" sibTransId="{4D5C8546-0169-4CCC-8072-A73590E41368}"/>
    <dgm:cxn modelId="{784EA98F-BB49-44CE-A69B-56951B9161B4}" type="presOf" srcId="{3AA1117B-D4A3-4980-9E90-281D369A2C88}" destId="{6F035C19-59FA-4053-A9DF-066BA4EB08DB}" srcOrd="0" destOrd="0" presId="urn:microsoft.com/office/officeart/2005/8/layout/orgChart1"/>
    <dgm:cxn modelId="{E730D3A7-1FD8-4FEB-B98C-554E4346D121}" srcId="{A770E7B0-FDFE-4EBB-9108-E7E3ECB4FCA2}" destId="{3AA1117B-D4A3-4980-9E90-281D369A2C88}" srcOrd="0" destOrd="0" parTransId="{2BC4260A-932A-4C60-8FBA-F10D30684418}" sibTransId="{3E53F46E-2D8B-42A8-B946-07520FA609F7}"/>
    <dgm:cxn modelId="{883C20A8-57EB-443C-873E-0C1D634BAB84}" srcId="{11B118DF-3819-4AAB-8261-CEED442BA960}" destId="{8FCF841C-0452-4EFC-A69F-023E161426F5}" srcOrd="0" destOrd="0" parTransId="{B5B6CF5D-BB6C-4529-9E0B-6861E48AE4B7}" sibTransId="{2DDF72A5-47DE-488E-8F02-902E7429752C}"/>
    <dgm:cxn modelId="{9A2528AE-5DAC-4860-8AB0-D2518ADC4E62}" type="presOf" srcId="{F5BAA93C-A115-40B1-B1D0-9C9CC29C0048}" destId="{A5FAE5A6-E962-44A5-830C-380CE0A6610C}" srcOrd="0" destOrd="0" presId="urn:microsoft.com/office/officeart/2005/8/layout/orgChart1"/>
    <dgm:cxn modelId="{DE4332B1-9C8F-4650-9373-57BF468CC732}" type="presOf" srcId="{A770E7B0-FDFE-4EBB-9108-E7E3ECB4FCA2}" destId="{EB50CAB1-0F5D-4CD5-8FA5-CDDC522499C7}" srcOrd="0" destOrd="0" presId="urn:microsoft.com/office/officeart/2005/8/layout/orgChart1"/>
    <dgm:cxn modelId="{AA01BEB8-352A-49AA-AA2A-397F7CFFBD4E}" type="presOf" srcId="{94B12386-BF3B-4D69-842F-A7326DD35A21}" destId="{C976A22B-3067-4397-A13F-4689DD6A4109}" srcOrd="0" destOrd="0" presId="urn:microsoft.com/office/officeart/2005/8/layout/orgChart1"/>
    <dgm:cxn modelId="{A653C5A5-960A-40FD-861D-22ECDC557FAD}" type="presOf" srcId="{CC0EAB3D-A1E7-489C-94E7-E0D8A87BFF87}" destId="{C5967923-A275-4C1E-A0D2-B2BB88BADC4E}" srcOrd="1" destOrd="0" presId="urn:microsoft.com/office/officeart/2005/8/layout/orgChart1"/>
    <dgm:cxn modelId="{FEC580BE-00F5-42F2-9A49-FB1CADBE6FEF}" srcId="{D6035856-9352-4A91-860E-36003951D924}" destId="{CC0EAB3D-A1E7-489C-94E7-E0D8A87BFF87}" srcOrd="1" destOrd="0" parTransId="{C57E4851-FE04-406E-85AE-5479C484F63B}" sibTransId="{A062FA0F-044A-4044-839B-71BD8D7848AF}"/>
    <dgm:cxn modelId="{EE039CBE-BEBD-4683-984D-BEA90CA0D4F1}" type="presOf" srcId="{94B31393-4944-4181-9EF6-27655ED8C6F3}" destId="{D014DF53-A2B3-4BFB-B902-933CD987E62B}" srcOrd="1" destOrd="0" presId="urn:microsoft.com/office/officeart/2005/8/layout/orgChart1"/>
    <dgm:cxn modelId="{760E50E6-B8CF-4810-9E4E-5629D3B65512}" type="presOf" srcId="{4BB52C08-C60D-4456-BE54-1C9F51C14DD7}" destId="{628B44B7-9465-46D7-AAF5-7497916787C6}" srcOrd="1" destOrd="0" presId="urn:microsoft.com/office/officeart/2005/8/layout/orgChart1"/>
    <dgm:cxn modelId="{6F77B7E6-F16E-4E04-BA1B-5828E05E6A3A}" type="presOf" srcId="{4BB52C08-C60D-4456-BE54-1C9F51C14DD7}" destId="{63F39A85-6CC2-42DE-BAA0-0CCC63012D28}" srcOrd="0" destOrd="0" presId="urn:microsoft.com/office/officeart/2005/8/layout/orgChart1"/>
    <dgm:cxn modelId="{0E957EC9-7137-4D87-8A88-608BB1CDEEB6}" srcId="{4BB52C08-C60D-4456-BE54-1C9F51C14DD7}" destId="{20B56E37-FDA1-44F1-BFDD-8EB27D8B4058}" srcOrd="1" destOrd="0" parTransId="{3C5D750E-EC12-48C9-950F-8CAE52B2DD3A}" sibTransId="{92AE19C6-7606-46C0-BB1E-9418AC88EEDF}"/>
    <dgm:cxn modelId="{D356E2D1-E6E6-47D1-9713-1DAD757D8156}" type="presOf" srcId="{94B31393-4944-4181-9EF6-27655ED8C6F3}" destId="{28C17384-E1CC-488D-BE83-8314A8688B99}" srcOrd="0" destOrd="0" presId="urn:microsoft.com/office/officeart/2005/8/layout/orgChart1"/>
    <dgm:cxn modelId="{BC6BABF2-2340-4E63-A429-453474692A8E}" type="presOf" srcId="{20B56E37-FDA1-44F1-BFDD-8EB27D8B4058}" destId="{E0D6B74A-1576-4B9C-ACD7-93A3E9A7FEE7}" srcOrd="1" destOrd="0" presId="urn:microsoft.com/office/officeart/2005/8/layout/orgChart1"/>
    <dgm:cxn modelId="{B10112F3-DBC7-4358-92C9-74825DAFED08}" type="presOf" srcId="{3C5D750E-EC12-48C9-950F-8CAE52B2DD3A}" destId="{D1BCD886-912D-462A-9CF6-F1A12879D522}" srcOrd="0" destOrd="0" presId="urn:microsoft.com/office/officeart/2005/8/layout/orgChart1"/>
    <dgm:cxn modelId="{DBAD71D3-EE4A-4D9C-89E1-CCBACE74104C}" srcId="{3AA1117B-D4A3-4980-9E90-281D369A2C88}" destId="{28C182C3-FD5B-4B87-ABDE-41D48FFF801C}" srcOrd="0" destOrd="0" parTransId="{F5BAA93C-A115-40B1-B1D0-9C9CC29C0048}" sibTransId="{A9D9C9D2-6BA3-4CF4-99D4-D79D5BF2BB6A}"/>
    <dgm:cxn modelId="{133E63D9-C68D-43AB-A858-2C5171D82D98}" type="presOf" srcId="{5FEE0693-CF3C-4E30-8186-A0182065210F}" destId="{CD1D957A-E103-406B-A863-2AD3A84CB858}" srcOrd="0" destOrd="0" presId="urn:microsoft.com/office/officeart/2005/8/layout/orgChart1"/>
    <dgm:cxn modelId="{F4255AFB-451A-4EB3-9445-BF6DAE320941}" type="presOf" srcId="{3AA1117B-D4A3-4980-9E90-281D369A2C88}" destId="{5A776467-956D-4C9A-8DDA-C3D9E2A40626}" srcOrd="1" destOrd="0" presId="urn:microsoft.com/office/officeart/2005/8/layout/orgChart1"/>
    <dgm:cxn modelId="{913A8BDB-7A46-4039-ADFE-61205246A7F8}" type="presOf" srcId="{D64A5860-E143-4D46-ACFB-E02FB2DE692C}" destId="{EC59D83A-8344-43B8-A11B-49EAC43926D3}" srcOrd="0" destOrd="0" presId="urn:microsoft.com/office/officeart/2005/8/layout/orgChart1"/>
    <dgm:cxn modelId="{12633BFD-2EBF-45E0-82A2-9E0CB31BC748}" type="presOf" srcId="{D6035856-9352-4A91-860E-36003951D924}" destId="{386356D6-4AAD-42AE-8712-30397F27D786}" srcOrd="0" destOrd="0" presId="urn:microsoft.com/office/officeart/2005/8/layout/orgChart1"/>
    <dgm:cxn modelId="{BBA39EB6-1807-454B-8659-1EF9C8B6783A}" type="presParOf" srcId="{EB50CAB1-0F5D-4CD5-8FA5-CDDC522499C7}" destId="{6DC69E93-EF38-467E-B3A3-12C1FB21057A}" srcOrd="0" destOrd="0" presId="urn:microsoft.com/office/officeart/2005/8/layout/orgChart1"/>
    <dgm:cxn modelId="{7EADE619-F28F-4417-B67C-1668AFD5E5A6}" type="presParOf" srcId="{6DC69E93-EF38-467E-B3A3-12C1FB21057A}" destId="{010A7A2F-1E55-4102-AB57-8F854BA22A05}" srcOrd="0" destOrd="0" presId="urn:microsoft.com/office/officeart/2005/8/layout/orgChart1"/>
    <dgm:cxn modelId="{93D92729-56F8-4C34-9AE9-13FC196600BB}" type="presParOf" srcId="{010A7A2F-1E55-4102-AB57-8F854BA22A05}" destId="{6F035C19-59FA-4053-A9DF-066BA4EB08DB}" srcOrd="0" destOrd="0" presId="urn:microsoft.com/office/officeart/2005/8/layout/orgChart1"/>
    <dgm:cxn modelId="{83047157-AA40-428A-A1DD-2A71D503061A}" type="presParOf" srcId="{010A7A2F-1E55-4102-AB57-8F854BA22A05}" destId="{5A776467-956D-4C9A-8DDA-C3D9E2A40626}" srcOrd="1" destOrd="0" presId="urn:microsoft.com/office/officeart/2005/8/layout/orgChart1"/>
    <dgm:cxn modelId="{3DDA427A-7D69-406D-BB6F-0E6C40A94300}" type="presParOf" srcId="{6DC69E93-EF38-467E-B3A3-12C1FB21057A}" destId="{B5B4B27F-CE9A-413E-9CF6-8FEF6B764FE8}" srcOrd="1" destOrd="0" presId="urn:microsoft.com/office/officeart/2005/8/layout/orgChart1"/>
    <dgm:cxn modelId="{2926F606-0809-4C65-8E7F-8148D5FF33F8}" type="presParOf" srcId="{B5B4B27F-CE9A-413E-9CF6-8FEF6B764FE8}" destId="{A5FAE5A6-E962-44A5-830C-380CE0A6610C}" srcOrd="0" destOrd="0" presId="urn:microsoft.com/office/officeart/2005/8/layout/orgChart1"/>
    <dgm:cxn modelId="{3FB31BDF-0DEA-417C-A474-0FDB61E4A6E4}" type="presParOf" srcId="{B5B4B27F-CE9A-413E-9CF6-8FEF6B764FE8}" destId="{802A3196-3AAB-47D8-8855-DD774611FFF0}" srcOrd="1" destOrd="0" presId="urn:microsoft.com/office/officeart/2005/8/layout/orgChart1"/>
    <dgm:cxn modelId="{E6835E10-C1D5-4C03-B3B5-A7AE8629E6A1}" type="presParOf" srcId="{802A3196-3AAB-47D8-8855-DD774611FFF0}" destId="{50CF279D-3A2E-4969-8BF1-79CD31D59BD6}" srcOrd="0" destOrd="0" presId="urn:microsoft.com/office/officeart/2005/8/layout/orgChart1"/>
    <dgm:cxn modelId="{51A5317D-EFD8-485C-B2E1-2DE3E2F556CE}" type="presParOf" srcId="{50CF279D-3A2E-4969-8BF1-79CD31D59BD6}" destId="{091BD58A-5D20-4CC3-827B-7539F4168270}" srcOrd="0" destOrd="0" presId="urn:microsoft.com/office/officeart/2005/8/layout/orgChart1"/>
    <dgm:cxn modelId="{AC354E43-383C-484D-B9F7-3B65196F7F11}" type="presParOf" srcId="{50CF279D-3A2E-4969-8BF1-79CD31D59BD6}" destId="{0F26D944-87A5-42C7-9E07-29DFEFBE841E}" srcOrd="1" destOrd="0" presId="urn:microsoft.com/office/officeart/2005/8/layout/orgChart1"/>
    <dgm:cxn modelId="{52C84F77-1954-4CDB-915C-9BD3392E2D73}" type="presParOf" srcId="{802A3196-3AAB-47D8-8855-DD774611FFF0}" destId="{66B76697-F5EF-497E-810C-5820AA9FFD41}" srcOrd="1" destOrd="0" presId="urn:microsoft.com/office/officeart/2005/8/layout/orgChart1"/>
    <dgm:cxn modelId="{5E6FFC56-90B7-476B-9501-33D8E1B75D90}" type="presParOf" srcId="{66B76697-F5EF-497E-810C-5820AA9FFD41}" destId="{CD1D957A-E103-406B-A863-2AD3A84CB858}" srcOrd="0" destOrd="0" presId="urn:microsoft.com/office/officeart/2005/8/layout/orgChart1"/>
    <dgm:cxn modelId="{7016CDB5-4FEF-4C12-A85B-41FE7F040F3F}" type="presParOf" srcId="{66B76697-F5EF-497E-810C-5820AA9FFD41}" destId="{DE3F9693-C182-4131-AB91-72212A7737C1}" srcOrd="1" destOrd="0" presId="urn:microsoft.com/office/officeart/2005/8/layout/orgChart1"/>
    <dgm:cxn modelId="{118E589C-7183-46A0-9EEC-AE5D220133DC}" type="presParOf" srcId="{DE3F9693-C182-4131-AB91-72212A7737C1}" destId="{BD6CAF9F-D89C-458A-AA34-303F8FDB807C}" srcOrd="0" destOrd="0" presId="urn:microsoft.com/office/officeart/2005/8/layout/orgChart1"/>
    <dgm:cxn modelId="{7D7F9451-1B23-4559-A8BA-74948109D9F4}" type="presParOf" srcId="{BD6CAF9F-D89C-458A-AA34-303F8FDB807C}" destId="{B20FC95F-1EF0-40D1-B84E-FD9403D34C6A}" srcOrd="0" destOrd="0" presId="urn:microsoft.com/office/officeart/2005/8/layout/orgChart1"/>
    <dgm:cxn modelId="{6B4665B6-ABDD-49CB-BF3A-9DA69BA8D0BD}" type="presParOf" srcId="{BD6CAF9F-D89C-458A-AA34-303F8FDB807C}" destId="{7FD62594-C493-4001-933C-D2F99256E30C}" srcOrd="1" destOrd="0" presId="urn:microsoft.com/office/officeart/2005/8/layout/orgChart1"/>
    <dgm:cxn modelId="{6B0A79DE-8D99-4A85-8CB3-3A5AB09F3B9D}" type="presParOf" srcId="{DE3F9693-C182-4131-AB91-72212A7737C1}" destId="{70201028-BF8C-4A42-9916-1AE92207D542}" srcOrd="1" destOrd="0" presId="urn:microsoft.com/office/officeart/2005/8/layout/orgChart1"/>
    <dgm:cxn modelId="{89FA8437-70B6-4603-8504-B6F1EC29012F}" type="presParOf" srcId="{DE3F9693-C182-4131-AB91-72212A7737C1}" destId="{FF72F043-FE05-4CF4-A2FE-7B2DE69E4AB9}" srcOrd="2" destOrd="0" presId="urn:microsoft.com/office/officeart/2005/8/layout/orgChart1"/>
    <dgm:cxn modelId="{F45E2119-5CB4-444C-9025-CEB4A583A22F}" type="presParOf" srcId="{66B76697-F5EF-497E-810C-5820AA9FFD41}" destId="{5F82F4DB-9D36-476B-9C65-CB6ACFC5EF23}" srcOrd="2" destOrd="0" presId="urn:microsoft.com/office/officeart/2005/8/layout/orgChart1"/>
    <dgm:cxn modelId="{23544A24-1CBB-4B6C-9793-16EA29EA80F7}" type="presParOf" srcId="{66B76697-F5EF-497E-810C-5820AA9FFD41}" destId="{521AAA02-8A0B-453E-B162-656FC5AA6E8F}" srcOrd="3" destOrd="0" presId="urn:microsoft.com/office/officeart/2005/8/layout/orgChart1"/>
    <dgm:cxn modelId="{7768C36D-5E2A-4A08-8185-72EAD66061A7}" type="presParOf" srcId="{521AAA02-8A0B-453E-B162-656FC5AA6E8F}" destId="{3FA67288-9BC9-4676-BDB6-4AAAFC8DA937}" srcOrd="0" destOrd="0" presId="urn:microsoft.com/office/officeart/2005/8/layout/orgChart1"/>
    <dgm:cxn modelId="{0F2BFA02-FB81-4252-985B-0E32385C9996}" type="presParOf" srcId="{3FA67288-9BC9-4676-BDB6-4AAAFC8DA937}" destId="{EDEA15E3-807D-4661-9E19-D7D417691378}" srcOrd="0" destOrd="0" presId="urn:microsoft.com/office/officeart/2005/8/layout/orgChart1"/>
    <dgm:cxn modelId="{77343348-22E4-427D-8B37-65ABA4228BE1}" type="presParOf" srcId="{3FA67288-9BC9-4676-BDB6-4AAAFC8DA937}" destId="{FB14E926-3C79-4301-ABE9-B686C08B8892}" srcOrd="1" destOrd="0" presId="urn:microsoft.com/office/officeart/2005/8/layout/orgChart1"/>
    <dgm:cxn modelId="{6E566E9C-AA9D-4105-8288-041777A386CF}" type="presParOf" srcId="{521AAA02-8A0B-453E-B162-656FC5AA6E8F}" destId="{1D79B107-6DAD-4649-8863-C5AC2393B07F}" srcOrd="1" destOrd="0" presId="urn:microsoft.com/office/officeart/2005/8/layout/orgChart1"/>
    <dgm:cxn modelId="{5D792CA9-1009-4CAE-877C-405038C83EA9}" type="presParOf" srcId="{521AAA02-8A0B-453E-B162-656FC5AA6E8F}" destId="{52296EF2-DB32-4805-B846-3D19AC460047}" srcOrd="2" destOrd="0" presId="urn:microsoft.com/office/officeart/2005/8/layout/orgChart1"/>
    <dgm:cxn modelId="{48FE78A6-349C-4DBF-BBFC-121919920E49}" type="presParOf" srcId="{802A3196-3AAB-47D8-8855-DD774611FFF0}" destId="{132D14F9-6A56-40FA-AC55-D2E69BDC4CDE}" srcOrd="2" destOrd="0" presId="urn:microsoft.com/office/officeart/2005/8/layout/orgChart1"/>
    <dgm:cxn modelId="{789E40EE-00FC-4F38-94FB-F8BD1FEDDAFD}" type="presParOf" srcId="{B5B4B27F-CE9A-413E-9CF6-8FEF6B764FE8}" destId="{A70BC88E-C833-4E25-A438-27B79B0A9073}" srcOrd="2" destOrd="0" presId="urn:microsoft.com/office/officeart/2005/8/layout/orgChart1"/>
    <dgm:cxn modelId="{C3266CCD-D484-4E84-9962-6112F5B5A14F}" type="presParOf" srcId="{B5B4B27F-CE9A-413E-9CF6-8FEF6B764FE8}" destId="{145818FF-1650-445B-8D83-D180B48E54AD}" srcOrd="3" destOrd="0" presId="urn:microsoft.com/office/officeart/2005/8/layout/orgChart1"/>
    <dgm:cxn modelId="{5581FE0F-A439-410A-9560-BF662542095C}" type="presParOf" srcId="{145818FF-1650-445B-8D83-D180B48E54AD}" destId="{ECD4B30D-9704-4C84-B7E9-25DF63C97F56}" srcOrd="0" destOrd="0" presId="urn:microsoft.com/office/officeart/2005/8/layout/orgChart1"/>
    <dgm:cxn modelId="{D38186BE-2453-4C02-A953-271473F77983}" type="presParOf" srcId="{ECD4B30D-9704-4C84-B7E9-25DF63C97F56}" destId="{386356D6-4AAD-42AE-8712-30397F27D786}" srcOrd="0" destOrd="0" presId="urn:microsoft.com/office/officeart/2005/8/layout/orgChart1"/>
    <dgm:cxn modelId="{D9AF83DD-E7CE-4C3A-B6FD-2AFE320A76E9}" type="presParOf" srcId="{ECD4B30D-9704-4C84-B7E9-25DF63C97F56}" destId="{BE35DBEF-87AF-455E-883E-A8BAFBB8DCBA}" srcOrd="1" destOrd="0" presId="urn:microsoft.com/office/officeart/2005/8/layout/orgChart1"/>
    <dgm:cxn modelId="{60839DBD-1057-4F9D-9C1C-C080EB7BD8A1}" type="presParOf" srcId="{145818FF-1650-445B-8D83-D180B48E54AD}" destId="{893F9BF7-9FB6-4DE1-80C3-9D22BF6F1EF4}" srcOrd="1" destOrd="0" presId="urn:microsoft.com/office/officeart/2005/8/layout/orgChart1"/>
    <dgm:cxn modelId="{B761A759-8420-48A6-BE99-A94A1FD50791}" type="presParOf" srcId="{893F9BF7-9FB6-4DE1-80C3-9D22BF6F1EF4}" destId="{E6279B20-8F90-49AE-B5EF-9E61583BD5B6}" srcOrd="0" destOrd="0" presId="urn:microsoft.com/office/officeart/2005/8/layout/orgChart1"/>
    <dgm:cxn modelId="{BD2A2CC1-5B24-445F-B782-F66841EA20A7}" type="presParOf" srcId="{893F9BF7-9FB6-4DE1-80C3-9D22BF6F1EF4}" destId="{46C6E4EA-6147-4C11-9CBE-9B937BE922F4}" srcOrd="1" destOrd="0" presId="urn:microsoft.com/office/officeart/2005/8/layout/orgChart1"/>
    <dgm:cxn modelId="{AA5EC3A5-1CE5-4093-BC12-0AC03DF42236}" type="presParOf" srcId="{46C6E4EA-6147-4C11-9CBE-9B937BE922F4}" destId="{CB2B7A97-95EE-4DA5-81EE-370180A83E71}" srcOrd="0" destOrd="0" presId="urn:microsoft.com/office/officeart/2005/8/layout/orgChart1"/>
    <dgm:cxn modelId="{D017E573-C405-466C-B137-598C5A0F852B}" type="presParOf" srcId="{CB2B7A97-95EE-4DA5-81EE-370180A83E71}" destId="{4EA36268-0022-4793-93C6-929BF4906086}" srcOrd="0" destOrd="0" presId="urn:microsoft.com/office/officeart/2005/8/layout/orgChart1"/>
    <dgm:cxn modelId="{C92F8558-514D-4790-B792-50EFFC5130E8}" type="presParOf" srcId="{CB2B7A97-95EE-4DA5-81EE-370180A83E71}" destId="{FEDAD99B-6ABD-4D39-BFCC-A747BF8907DD}" srcOrd="1" destOrd="0" presId="urn:microsoft.com/office/officeart/2005/8/layout/orgChart1"/>
    <dgm:cxn modelId="{6B1F3976-F29A-4857-B8F4-ADFAFB22E748}" type="presParOf" srcId="{46C6E4EA-6147-4C11-9CBE-9B937BE922F4}" destId="{52B72CB5-D4B2-4DCB-9D2D-97CEA056F36F}" srcOrd="1" destOrd="0" presId="urn:microsoft.com/office/officeart/2005/8/layout/orgChart1"/>
    <dgm:cxn modelId="{C323DEBB-1B7E-4461-8CFA-0DD079227400}" type="presParOf" srcId="{46C6E4EA-6147-4C11-9CBE-9B937BE922F4}" destId="{005D9886-3AD6-4D7D-98E8-E9345181B331}" srcOrd="2" destOrd="0" presId="urn:microsoft.com/office/officeart/2005/8/layout/orgChart1"/>
    <dgm:cxn modelId="{A0A5AB79-4044-4A5C-8505-00D3DD540E7D}" type="presParOf" srcId="{893F9BF7-9FB6-4DE1-80C3-9D22BF6F1EF4}" destId="{9C3882C4-D484-4D14-87D2-8483943E2C38}" srcOrd="2" destOrd="0" presId="urn:microsoft.com/office/officeart/2005/8/layout/orgChart1"/>
    <dgm:cxn modelId="{9A56AAB6-7895-4BFE-A572-264D44E194EC}" type="presParOf" srcId="{893F9BF7-9FB6-4DE1-80C3-9D22BF6F1EF4}" destId="{EBCB90D9-B064-484D-884C-11BFBA0B17FB}" srcOrd="3" destOrd="0" presId="urn:microsoft.com/office/officeart/2005/8/layout/orgChart1"/>
    <dgm:cxn modelId="{6125338B-7C7A-4E02-95DD-68A9E989D636}" type="presParOf" srcId="{EBCB90D9-B064-484D-884C-11BFBA0B17FB}" destId="{E8A0BBF8-BFE5-4CCA-966F-A918233F6A7C}" srcOrd="0" destOrd="0" presId="urn:microsoft.com/office/officeart/2005/8/layout/orgChart1"/>
    <dgm:cxn modelId="{A774BBC6-B7E4-4296-A0B0-C130F4FE1321}" type="presParOf" srcId="{E8A0BBF8-BFE5-4CCA-966F-A918233F6A7C}" destId="{C6D22CD4-29F6-4DA4-B45F-89A841627B80}" srcOrd="0" destOrd="0" presId="urn:microsoft.com/office/officeart/2005/8/layout/orgChart1"/>
    <dgm:cxn modelId="{5A3297F1-3D70-400C-9EE2-BE58D04FCEC5}" type="presParOf" srcId="{E8A0BBF8-BFE5-4CCA-966F-A918233F6A7C}" destId="{C5967923-A275-4C1E-A0D2-B2BB88BADC4E}" srcOrd="1" destOrd="0" presId="urn:microsoft.com/office/officeart/2005/8/layout/orgChart1"/>
    <dgm:cxn modelId="{4DA8AA69-F129-45ED-8D00-E23ECDE7E601}" type="presParOf" srcId="{EBCB90D9-B064-484D-884C-11BFBA0B17FB}" destId="{0E4C2010-B420-4ADE-BB26-7BF5F6559CB8}" srcOrd="1" destOrd="0" presId="urn:microsoft.com/office/officeart/2005/8/layout/orgChart1"/>
    <dgm:cxn modelId="{195F8240-7950-4ED0-B2F5-61945AFB30D6}" type="presParOf" srcId="{EBCB90D9-B064-484D-884C-11BFBA0B17FB}" destId="{51551055-CA91-4DF7-BAD9-B551A914F8C9}" srcOrd="2" destOrd="0" presId="urn:microsoft.com/office/officeart/2005/8/layout/orgChart1"/>
    <dgm:cxn modelId="{23B282C3-D14D-48D0-9E62-FD7276FF221F}" type="presParOf" srcId="{145818FF-1650-445B-8D83-D180B48E54AD}" destId="{FD65ABCA-E2A9-4E08-913A-343F09EDDEE3}" srcOrd="2" destOrd="0" presId="urn:microsoft.com/office/officeart/2005/8/layout/orgChart1"/>
    <dgm:cxn modelId="{21E8288C-A7C3-4574-BCCA-79A4CCE7523F}" type="presParOf" srcId="{B5B4B27F-CE9A-413E-9CF6-8FEF6B764FE8}" destId="{EC59D83A-8344-43B8-A11B-49EAC43926D3}" srcOrd="4" destOrd="0" presId="urn:microsoft.com/office/officeart/2005/8/layout/orgChart1"/>
    <dgm:cxn modelId="{826488C7-60F1-44D3-A701-EAB2D77410B6}" type="presParOf" srcId="{B5B4B27F-CE9A-413E-9CF6-8FEF6B764FE8}" destId="{DAEC949B-C9D8-49DF-8E4B-2DE3E79AE077}" srcOrd="5" destOrd="0" presId="urn:microsoft.com/office/officeart/2005/8/layout/orgChart1"/>
    <dgm:cxn modelId="{3779F29C-34CD-44BA-8304-6D3D1C76A497}" type="presParOf" srcId="{DAEC949B-C9D8-49DF-8E4B-2DE3E79AE077}" destId="{08E549B2-2695-4BB5-8F72-97D3FFDC3034}" srcOrd="0" destOrd="0" presId="urn:microsoft.com/office/officeart/2005/8/layout/orgChart1"/>
    <dgm:cxn modelId="{5149289C-22B5-4102-B2C7-45AFEB237905}" type="presParOf" srcId="{08E549B2-2695-4BB5-8F72-97D3FFDC3034}" destId="{FD7C309E-38DC-449A-B088-9A91518E772C}" srcOrd="0" destOrd="0" presId="urn:microsoft.com/office/officeart/2005/8/layout/orgChart1"/>
    <dgm:cxn modelId="{6AA0D2F8-FD0A-4E4C-8791-2E9305E42EA3}" type="presParOf" srcId="{08E549B2-2695-4BB5-8F72-97D3FFDC3034}" destId="{0C7F4177-CA60-4F62-8D3F-CB331E457642}" srcOrd="1" destOrd="0" presId="urn:microsoft.com/office/officeart/2005/8/layout/orgChart1"/>
    <dgm:cxn modelId="{D743F39D-2F22-467D-91BD-1EEE87E3103E}" type="presParOf" srcId="{DAEC949B-C9D8-49DF-8E4B-2DE3E79AE077}" destId="{BDEEFB01-EAE8-40F6-AD04-31B97E9E47FA}" srcOrd="1" destOrd="0" presId="urn:microsoft.com/office/officeart/2005/8/layout/orgChart1"/>
    <dgm:cxn modelId="{4707E868-D5C7-49FC-AFB4-A868FF4BD734}" type="presParOf" srcId="{BDEEFB01-EAE8-40F6-AD04-31B97E9E47FA}" destId="{8907D646-D551-4731-892B-7759B4A860CB}" srcOrd="0" destOrd="0" presId="urn:microsoft.com/office/officeart/2005/8/layout/orgChart1"/>
    <dgm:cxn modelId="{9B81585A-E8F2-4584-B17C-82AB06BB9E87}" type="presParOf" srcId="{BDEEFB01-EAE8-40F6-AD04-31B97E9E47FA}" destId="{7B24774C-131F-4D69-B7D2-24C458558357}" srcOrd="1" destOrd="0" presId="urn:microsoft.com/office/officeart/2005/8/layout/orgChart1"/>
    <dgm:cxn modelId="{FCE85356-3DC9-41D7-85B7-D9EA9109BFFA}" type="presParOf" srcId="{7B24774C-131F-4D69-B7D2-24C458558357}" destId="{DE2AEAC9-9755-4D08-B18E-7CA18AD5185A}" srcOrd="0" destOrd="0" presId="urn:microsoft.com/office/officeart/2005/8/layout/orgChart1"/>
    <dgm:cxn modelId="{4CB8BDFD-1F0D-40C4-A90B-1BEC69B59AFD}" type="presParOf" srcId="{DE2AEAC9-9755-4D08-B18E-7CA18AD5185A}" destId="{987FA9F5-14B2-4EB4-8849-F0D24F1C1405}" srcOrd="0" destOrd="0" presId="urn:microsoft.com/office/officeart/2005/8/layout/orgChart1"/>
    <dgm:cxn modelId="{2A0B5468-9E33-4193-908A-4CC36D7D6E33}" type="presParOf" srcId="{DE2AEAC9-9755-4D08-B18E-7CA18AD5185A}" destId="{3296558C-7969-4628-A3B2-4D0B6E121947}" srcOrd="1" destOrd="0" presId="urn:microsoft.com/office/officeart/2005/8/layout/orgChart1"/>
    <dgm:cxn modelId="{0841CA26-F61F-43AD-955D-964CEA6E3A72}" type="presParOf" srcId="{7B24774C-131F-4D69-B7D2-24C458558357}" destId="{F1192EEB-6F10-48DA-9291-2914CF2E0EF1}" srcOrd="1" destOrd="0" presId="urn:microsoft.com/office/officeart/2005/8/layout/orgChart1"/>
    <dgm:cxn modelId="{28060189-EDFB-4C34-87CE-8FA5623BE4CC}" type="presParOf" srcId="{7B24774C-131F-4D69-B7D2-24C458558357}" destId="{0A49C448-E297-4882-9044-FEE0B479F542}" srcOrd="2" destOrd="0" presId="urn:microsoft.com/office/officeart/2005/8/layout/orgChart1"/>
    <dgm:cxn modelId="{327DC1D5-548A-4C09-8267-EEE89A7A60B0}" type="presParOf" srcId="{BDEEFB01-EAE8-40F6-AD04-31B97E9E47FA}" destId="{C976A22B-3067-4397-A13F-4689DD6A4109}" srcOrd="2" destOrd="0" presId="urn:microsoft.com/office/officeart/2005/8/layout/orgChart1"/>
    <dgm:cxn modelId="{2CFA43EC-B968-45AD-9853-E0587D3A339A}" type="presParOf" srcId="{BDEEFB01-EAE8-40F6-AD04-31B97E9E47FA}" destId="{EE3F3409-C3B6-4889-ACE4-5805E04DDBA2}" srcOrd="3" destOrd="0" presId="urn:microsoft.com/office/officeart/2005/8/layout/orgChart1"/>
    <dgm:cxn modelId="{D1487082-8432-4F0A-B211-7E67684E76A4}" type="presParOf" srcId="{EE3F3409-C3B6-4889-ACE4-5805E04DDBA2}" destId="{B0AC3900-A3D1-4D43-9455-4F8EA2C3BA09}" srcOrd="0" destOrd="0" presId="urn:microsoft.com/office/officeart/2005/8/layout/orgChart1"/>
    <dgm:cxn modelId="{7474CFE0-EEB5-498A-9E80-B605E2C04FA8}" type="presParOf" srcId="{B0AC3900-A3D1-4D43-9455-4F8EA2C3BA09}" destId="{CA14FAFA-449B-47AA-97D8-FDEB781320D8}" srcOrd="0" destOrd="0" presId="urn:microsoft.com/office/officeart/2005/8/layout/orgChart1"/>
    <dgm:cxn modelId="{64862936-357D-4DAB-91D1-E91B20473398}" type="presParOf" srcId="{B0AC3900-A3D1-4D43-9455-4F8EA2C3BA09}" destId="{10643EDB-BA9B-43F4-8DB7-EDF288A7D0A4}" srcOrd="1" destOrd="0" presId="urn:microsoft.com/office/officeart/2005/8/layout/orgChart1"/>
    <dgm:cxn modelId="{E8E8ADB1-E065-47F4-AC34-D0FF37BFEC98}" type="presParOf" srcId="{EE3F3409-C3B6-4889-ACE4-5805E04DDBA2}" destId="{F75DB084-EB4F-481A-81EB-1C2985164724}" srcOrd="1" destOrd="0" presId="urn:microsoft.com/office/officeart/2005/8/layout/orgChart1"/>
    <dgm:cxn modelId="{8C04B2C8-1C46-44A4-89CA-2E8C21728147}" type="presParOf" srcId="{EE3F3409-C3B6-4889-ACE4-5805E04DDBA2}" destId="{77033039-7B99-4304-9E34-87A072B6923A}" srcOrd="2" destOrd="0" presId="urn:microsoft.com/office/officeart/2005/8/layout/orgChart1"/>
    <dgm:cxn modelId="{91DE2C26-9360-4DCC-831A-7A2CB94D3346}" type="presParOf" srcId="{DAEC949B-C9D8-49DF-8E4B-2DE3E79AE077}" destId="{D78CA7D6-E2F2-41A6-94B3-5189F0B98130}" srcOrd="2" destOrd="0" presId="urn:microsoft.com/office/officeart/2005/8/layout/orgChart1"/>
    <dgm:cxn modelId="{246DD30E-6B38-4948-9FE5-53FB930E34C3}" type="presParOf" srcId="{B5B4B27F-CE9A-413E-9CF6-8FEF6B764FE8}" destId="{2E566D02-795A-402F-B3BB-AD194BBBFA33}" srcOrd="6" destOrd="0" presId="urn:microsoft.com/office/officeart/2005/8/layout/orgChart1"/>
    <dgm:cxn modelId="{3A36521E-76BA-469C-BDED-E0E85A2306A7}" type="presParOf" srcId="{B5B4B27F-CE9A-413E-9CF6-8FEF6B764FE8}" destId="{DCB81892-6AC1-4E91-83F8-EA37E7843659}" srcOrd="7" destOrd="0" presId="urn:microsoft.com/office/officeart/2005/8/layout/orgChart1"/>
    <dgm:cxn modelId="{8A5203EC-E9C2-44CB-AB95-5AFDF05248C3}" type="presParOf" srcId="{DCB81892-6AC1-4E91-83F8-EA37E7843659}" destId="{2BE0CF41-531F-45C1-8F77-97B9FE574B69}" srcOrd="0" destOrd="0" presId="urn:microsoft.com/office/officeart/2005/8/layout/orgChart1"/>
    <dgm:cxn modelId="{34660BD4-E451-4A2E-8E11-D7458F74C2AF}" type="presParOf" srcId="{2BE0CF41-531F-45C1-8F77-97B9FE574B69}" destId="{63F39A85-6CC2-42DE-BAA0-0CCC63012D28}" srcOrd="0" destOrd="0" presId="urn:microsoft.com/office/officeart/2005/8/layout/orgChart1"/>
    <dgm:cxn modelId="{64302490-4B08-431B-830F-FF1D5E1E399E}" type="presParOf" srcId="{2BE0CF41-531F-45C1-8F77-97B9FE574B69}" destId="{628B44B7-9465-46D7-AAF5-7497916787C6}" srcOrd="1" destOrd="0" presId="urn:microsoft.com/office/officeart/2005/8/layout/orgChart1"/>
    <dgm:cxn modelId="{8EF65292-114E-468A-A193-F87EAB23D0F8}" type="presParOf" srcId="{DCB81892-6AC1-4E91-83F8-EA37E7843659}" destId="{B38EF6AE-2D1B-4467-874E-2F10FDE4FA38}" srcOrd="1" destOrd="0" presId="urn:microsoft.com/office/officeart/2005/8/layout/orgChart1"/>
    <dgm:cxn modelId="{4687B859-A7A8-4407-9C50-CA56E55BA046}" type="presParOf" srcId="{B38EF6AE-2D1B-4467-874E-2F10FDE4FA38}" destId="{68AFBC87-37AC-4275-AFD8-2C3BA547389A}" srcOrd="0" destOrd="0" presId="urn:microsoft.com/office/officeart/2005/8/layout/orgChart1"/>
    <dgm:cxn modelId="{A4DBE03B-25E5-42BC-9970-1B680D12B3E8}" type="presParOf" srcId="{B38EF6AE-2D1B-4467-874E-2F10FDE4FA38}" destId="{F375BDA9-E484-438E-8C55-402B61B85164}" srcOrd="1" destOrd="0" presId="urn:microsoft.com/office/officeart/2005/8/layout/orgChart1"/>
    <dgm:cxn modelId="{03A19DF2-8CB1-4929-8A04-EB77E7DFE04C}" type="presParOf" srcId="{F375BDA9-E484-438E-8C55-402B61B85164}" destId="{96128A31-1F00-41EB-8AA4-2B05D0CC5913}" srcOrd="0" destOrd="0" presId="urn:microsoft.com/office/officeart/2005/8/layout/orgChart1"/>
    <dgm:cxn modelId="{BFE01CEB-9F71-47B9-82D9-7ABBD2BBE45D}" type="presParOf" srcId="{96128A31-1F00-41EB-8AA4-2B05D0CC5913}" destId="{28C17384-E1CC-488D-BE83-8314A8688B99}" srcOrd="0" destOrd="0" presId="urn:microsoft.com/office/officeart/2005/8/layout/orgChart1"/>
    <dgm:cxn modelId="{319FBD8F-31D9-484E-91F7-3DD4C366D49C}" type="presParOf" srcId="{96128A31-1F00-41EB-8AA4-2B05D0CC5913}" destId="{D014DF53-A2B3-4BFB-B902-933CD987E62B}" srcOrd="1" destOrd="0" presId="urn:microsoft.com/office/officeart/2005/8/layout/orgChart1"/>
    <dgm:cxn modelId="{A310E04C-F070-4ED9-8699-4606526D5D3E}" type="presParOf" srcId="{F375BDA9-E484-438E-8C55-402B61B85164}" destId="{7D20D39A-6D0B-4EAD-A3B9-AAA86CBD9238}" srcOrd="1" destOrd="0" presId="urn:microsoft.com/office/officeart/2005/8/layout/orgChart1"/>
    <dgm:cxn modelId="{24A48428-CEAD-47FB-A7AF-A116BEB2FD14}" type="presParOf" srcId="{F375BDA9-E484-438E-8C55-402B61B85164}" destId="{F9AFD7A1-6D3E-4382-9024-5F68A0DF6C76}" srcOrd="2" destOrd="0" presId="urn:microsoft.com/office/officeart/2005/8/layout/orgChart1"/>
    <dgm:cxn modelId="{E548700C-D6D1-4F35-A7F4-ADC8E51A86A0}" type="presParOf" srcId="{B38EF6AE-2D1B-4467-874E-2F10FDE4FA38}" destId="{D1BCD886-912D-462A-9CF6-F1A12879D522}" srcOrd="2" destOrd="0" presId="urn:microsoft.com/office/officeart/2005/8/layout/orgChart1"/>
    <dgm:cxn modelId="{C589D4FD-10C8-4AD7-B860-AA80669D4C3A}" type="presParOf" srcId="{B38EF6AE-2D1B-4467-874E-2F10FDE4FA38}" destId="{E4AC92E7-AC6F-41D2-943D-11E9CD5F2EC6}" srcOrd="3" destOrd="0" presId="urn:microsoft.com/office/officeart/2005/8/layout/orgChart1"/>
    <dgm:cxn modelId="{A95E75CB-6AF4-43B7-BA8D-F84EBCBCE205}" type="presParOf" srcId="{E4AC92E7-AC6F-41D2-943D-11E9CD5F2EC6}" destId="{6558886B-4944-4C42-90C8-48A0BEA3154E}" srcOrd="0" destOrd="0" presId="urn:microsoft.com/office/officeart/2005/8/layout/orgChart1"/>
    <dgm:cxn modelId="{8FB7A0DC-7510-4F1F-9198-8D1DB7AFCEEE}" type="presParOf" srcId="{6558886B-4944-4C42-90C8-48A0BEA3154E}" destId="{86260B1F-4A54-4B77-9F94-9E9EA8E01C4A}" srcOrd="0" destOrd="0" presId="urn:microsoft.com/office/officeart/2005/8/layout/orgChart1"/>
    <dgm:cxn modelId="{B7038098-5138-4F29-A63B-8FC9DD146558}" type="presParOf" srcId="{6558886B-4944-4C42-90C8-48A0BEA3154E}" destId="{E0D6B74A-1576-4B9C-ACD7-93A3E9A7FEE7}" srcOrd="1" destOrd="0" presId="urn:microsoft.com/office/officeart/2005/8/layout/orgChart1"/>
    <dgm:cxn modelId="{9726783E-CE58-4FB7-9FF2-FF0ED44E151C}" type="presParOf" srcId="{E4AC92E7-AC6F-41D2-943D-11E9CD5F2EC6}" destId="{138C7116-365C-4B8F-96DA-B60234961D59}" srcOrd="1" destOrd="0" presId="urn:microsoft.com/office/officeart/2005/8/layout/orgChart1"/>
    <dgm:cxn modelId="{7E92FF72-7624-41CB-AB43-841E95E03FB1}" type="presParOf" srcId="{E4AC92E7-AC6F-41D2-943D-11E9CD5F2EC6}" destId="{94B04702-8853-428B-B381-068B84FB2161}" srcOrd="2" destOrd="0" presId="urn:microsoft.com/office/officeart/2005/8/layout/orgChart1"/>
    <dgm:cxn modelId="{643DEB35-57D2-4461-B8B3-A5B043091D11}" type="presParOf" srcId="{DCB81892-6AC1-4E91-83F8-EA37E7843659}" destId="{19C2F748-1F84-4717-AB1E-B4E785CC9183}" srcOrd="2" destOrd="0" presId="urn:microsoft.com/office/officeart/2005/8/layout/orgChart1"/>
    <dgm:cxn modelId="{D4E81E21-CA66-4D45-B38B-EB89A61C1A99}" type="presParOf" srcId="{6DC69E93-EF38-467E-B3A3-12C1FB21057A}" destId="{9D5AFEEE-B595-4934-B1E7-E765CB543DB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118DA0-E0CE-46F7-9D47-F9F70FB670F0}" type="doc">
      <dgm:prSet loTypeId="urn:microsoft.com/office/officeart/2005/8/layout/hierarchy6" loCatId="hierarchy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pl-PL"/>
        </a:p>
      </dgm:t>
    </dgm:pt>
    <dgm:pt modelId="{1AC855AF-B9A7-446B-ABF5-441BA3632773}">
      <dgm:prSet phldrT="[Tekst]" custT="1"/>
      <dgm:spPr/>
      <dgm:t>
        <a:bodyPr/>
        <a:lstStyle/>
        <a:p>
          <a:r>
            <a:rPr lang="pl-PL" sz="1400" dirty="0">
              <a:latin typeface="Times New Roman" pitchFamily="18" charset="0"/>
              <a:cs typeface="Times New Roman" pitchFamily="18" charset="0"/>
            </a:rPr>
            <a:t>Powierzchnia całkowita magazynu brutto</a:t>
          </a:r>
        </a:p>
      </dgm:t>
    </dgm:pt>
    <dgm:pt modelId="{442D10FC-1E71-4C76-AB32-4FAE6E22B562}" type="parTrans" cxnId="{6B20725C-7CB8-428F-8359-B63EFD34E4EE}">
      <dgm:prSet/>
      <dgm:spPr/>
      <dgm:t>
        <a:bodyPr/>
        <a:lstStyle/>
        <a:p>
          <a:endParaRPr lang="pl-PL" sz="1000">
            <a:latin typeface="Times New Roman" pitchFamily="18" charset="0"/>
            <a:cs typeface="Times New Roman" pitchFamily="18" charset="0"/>
          </a:endParaRPr>
        </a:p>
      </dgm:t>
    </dgm:pt>
    <dgm:pt modelId="{70AC207E-745E-4261-86A0-ED1DD0960395}" type="sibTrans" cxnId="{6B20725C-7CB8-428F-8359-B63EFD34E4EE}">
      <dgm:prSet/>
      <dgm:spPr/>
      <dgm:t>
        <a:bodyPr/>
        <a:lstStyle/>
        <a:p>
          <a:endParaRPr lang="pl-PL" sz="1000">
            <a:latin typeface="Times New Roman" pitchFamily="18" charset="0"/>
            <a:cs typeface="Times New Roman" pitchFamily="18" charset="0"/>
          </a:endParaRPr>
        </a:p>
      </dgm:t>
    </dgm:pt>
    <dgm:pt modelId="{F5762829-54A4-4A6E-A6D3-B54815265A2D}">
      <dgm:prSet phldrT="[Tekst]" custT="1"/>
      <dgm:spPr/>
      <dgm:t>
        <a:bodyPr/>
        <a:lstStyle/>
        <a:p>
          <a:r>
            <a:rPr lang="pl-PL" sz="1400" dirty="0">
              <a:latin typeface="Times New Roman" pitchFamily="18" charset="0"/>
              <a:cs typeface="Times New Roman" pitchFamily="18" charset="0"/>
            </a:rPr>
            <a:t>Powierzchnia konstrukcji </a:t>
          </a:r>
        </a:p>
      </dgm:t>
    </dgm:pt>
    <dgm:pt modelId="{87A7728A-22F2-4ADD-8C28-113D4E97B4FB}" type="parTrans" cxnId="{6D6E2A42-A28F-4AD5-A5F2-A28234489E4A}">
      <dgm:prSet/>
      <dgm:spPr/>
      <dgm:t>
        <a:bodyPr/>
        <a:lstStyle/>
        <a:p>
          <a:endParaRPr lang="pl-PL" sz="1000">
            <a:latin typeface="Times New Roman" pitchFamily="18" charset="0"/>
            <a:cs typeface="Times New Roman" pitchFamily="18" charset="0"/>
          </a:endParaRPr>
        </a:p>
      </dgm:t>
    </dgm:pt>
    <dgm:pt modelId="{C6AD4D97-A7C5-4143-907D-7482791FA423}" type="sibTrans" cxnId="{6D6E2A42-A28F-4AD5-A5F2-A28234489E4A}">
      <dgm:prSet/>
      <dgm:spPr/>
      <dgm:t>
        <a:bodyPr/>
        <a:lstStyle/>
        <a:p>
          <a:endParaRPr lang="pl-PL" sz="1000">
            <a:latin typeface="Times New Roman" pitchFamily="18" charset="0"/>
            <a:cs typeface="Times New Roman" pitchFamily="18" charset="0"/>
          </a:endParaRPr>
        </a:p>
      </dgm:t>
    </dgm:pt>
    <dgm:pt modelId="{C2E4F0D3-6856-48A1-840D-DBD13BDE78BD}">
      <dgm:prSet phldrT="[Tekst]" custT="1"/>
      <dgm:spPr/>
      <dgm:t>
        <a:bodyPr/>
        <a:lstStyle/>
        <a:p>
          <a:r>
            <a:rPr lang="pl-PL" sz="1400" dirty="0">
              <a:latin typeface="Times New Roman" pitchFamily="18" charset="0"/>
              <a:cs typeface="Times New Roman" pitchFamily="18" charset="0"/>
            </a:rPr>
            <a:t>Powierzchnia  netto</a:t>
          </a:r>
        </a:p>
      </dgm:t>
    </dgm:pt>
    <dgm:pt modelId="{BE3E020D-8F4F-4FFD-867A-03CE2455D878}" type="parTrans" cxnId="{6CD82580-A96C-4E3B-B0F8-3E2C846A4B5A}">
      <dgm:prSet/>
      <dgm:spPr/>
      <dgm:t>
        <a:bodyPr/>
        <a:lstStyle/>
        <a:p>
          <a:endParaRPr lang="pl-PL" sz="1000">
            <a:latin typeface="Times New Roman" pitchFamily="18" charset="0"/>
            <a:cs typeface="Times New Roman" pitchFamily="18" charset="0"/>
          </a:endParaRPr>
        </a:p>
      </dgm:t>
    </dgm:pt>
    <dgm:pt modelId="{B0604154-1E22-4646-98B2-E1D1E5B125FD}" type="sibTrans" cxnId="{6CD82580-A96C-4E3B-B0F8-3E2C846A4B5A}">
      <dgm:prSet/>
      <dgm:spPr/>
      <dgm:t>
        <a:bodyPr/>
        <a:lstStyle/>
        <a:p>
          <a:endParaRPr lang="pl-PL" sz="1000">
            <a:latin typeface="Times New Roman" pitchFamily="18" charset="0"/>
            <a:cs typeface="Times New Roman" pitchFamily="18" charset="0"/>
          </a:endParaRPr>
        </a:p>
      </dgm:t>
    </dgm:pt>
    <dgm:pt modelId="{ECA0F8EA-BE63-4128-8A71-5E92E41B5581}">
      <dgm:prSet phldrT="[Tekst]" custT="1"/>
      <dgm:spPr/>
      <dgm:t>
        <a:bodyPr/>
        <a:lstStyle/>
        <a:p>
          <a:r>
            <a:rPr lang="pl-PL" sz="1400" dirty="0">
              <a:latin typeface="Times New Roman" pitchFamily="18" charset="0"/>
              <a:cs typeface="Times New Roman" pitchFamily="18" charset="0"/>
            </a:rPr>
            <a:t>Powierzchnia  komunikacyjna</a:t>
          </a:r>
        </a:p>
      </dgm:t>
    </dgm:pt>
    <dgm:pt modelId="{A2EB51AA-EDF2-4300-B1CB-C7DE9302E1B2}" type="parTrans" cxnId="{0A61E1CF-143B-4ADD-8E56-9D094F887433}">
      <dgm:prSet/>
      <dgm:spPr/>
      <dgm:t>
        <a:bodyPr/>
        <a:lstStyle/>
        <a:p>
          <a:endParaRPr lang="pl-PL" sz="1000"/>
        </a:p>
      </dgm:t>
    </dgm:pt>
    <dgm:pt modelId="{EE8D5B32-B0C4-4DB2-B7C9-C96681F8646C}" type="sibTrans" cxnId="{0A61E1CF-143B-4ADD-8E56-9D094F887433}">
      <dgm:prSet/>
      <dgm:spPr/>
      <dgm:t>
        <a:bodyPr/>
        <a:lstStyle/>
        <a:p>
          <a:endParaRPr lang="pl-PL" sz="1000"/>
        </a:p>
      </dgm:t>
    </dgm:pt>
    <dgm:pt modelId="{AF13CB72-B482-4477-89AA-2C6CEE163894}">
      <dgm:prSet phldrT="[Tekst]" custT="1"/>
      <dgm:spPr/>
      <dgm:t>
        <a:bodyPr/>
        <a:lstStyle/>
        <a:p>
          <a:r>
            <a:rPr lang="pl-PL" sz="1400" dirty="0">
              <a:latin typeface="Times New Roman" pitchFamily="18" charset="0"/>
              <a:cs typeface="Times New Roman" pitchFamily="18" charset="0"/>
            </a:rPr>
            <a:t>Powierzchnia  usługowa</a:t>
          </a:r>
        </a:p>
      </dgm:t>
    </dgm:pt>
    <dgm:pt modelId="{2711290E-C264-4BB1-A697-6E8838FFC84E}" type="parTrans" cxnId="{1E338FCF-56D7-4346-B872-B66623E183E9}">
      <dgm:prSet/>
      <dgm:spPr/>
      <dgm:t>
        <a:bodyPr/>
        <a:lstStyle/>
        <a:p>
          <a:endParaRPr lang="pl-PL" sz="1000"/>
        </a:p>
      </dgm:t>
    </dgm:pt>
    <dgm:pt modelId="{FF684AA8-1B7A-4756-A1C5-74D8BC65E43C}" type="sibTrans" cxnId="{1E338FCF-56D7-4346-B872-B66623E183E9}">
      <dgm:prSet/>
      <dgm:spPr/>
      <dgm:t>
        <a:bodyPr/>
        <a:lstStyle/>
        <a:p>
          <a:endParaRPr lang="pl-PL" sz="1000"/>
        </a:p>
      </dgm:t>
    </dgm:pt>
    <dgm:pt modelId="{0DDAAED1-F747-4C92-BA96-1C7949520DA9}">
      <dgm:prSet phldrT="[Tekst]" custT="1"/>
      <dgm:spPr/>
      <dgm:t>
        <a:bodyPr/>
        <a:lstStyle/>
        <a:p>
          <a:r>
            <a:rPr lang="pl-PL" sz="1400" dirty="0">
              <a:latin typeface="Times New Roman" pitchFamily="18" charset="0"/>
              <a:cs typeface="Times New Roman" pitchFamily="18" charset="0"/>
            </a:rPr>
            <a:t>Powierzchnia użytkowa</a:t>
          </a:r>
        </a:p>
      </dgm:t>
    </dgm:pt>
    <dgm:pt modelId="{8948B5AC-DDD2-4906-AE5D-897EAF27F1E2}" type="parTrans" cxnId="{D7A23D2F-8CDA-4E42-B236-7DCFA20C5822}">
      <dgm:prSet/>
      <dgm:spPr/>
      <dgm:t>
        <a:bodyPr/>
        <a:lstStyle/>
        <a:p>
          <a:endParaRPr lang="pl-PL" sz="1000"/>
        </a:p>
      </dgm:t>
    </dgm:pt>
    <dgm:pt modelId="{42AA3869-DD1F-4EB1-8C07-CDA4785DF726}" type="sibTrans" cxnId="{D7A23D2F-8CDA-4E42-B236-7DCFA20C5822}">
      <dgm:prSet/>
      <dgm:spPr/>
      <dgm:t>
        <a:bodyPr/>
        <a:lstStyle/>
        <a:p>
          <a:endParaRPr lang="pl-PL" sz="1000"/>
        </a:p>
      </dgm:t>
    </dgm:pt>
    <dgm:pt modelId="{9EC90DF9-20CF-40A5-8BAD-702829F5A438}">
      <dgm:prSet phldrT="[Tekst]" custT="1"/>
      <dgm:spPr/>
      <dgm:t>
        <a:bodyPr/>
        <a:lstStyle/>
        <a:p>
          <a:r>
            <a:rPr lang="pl-PL" sz="1400" dirty="0">
              <a:latin typeface="Times New Roman" pitchFamily="18" charset="0"/>
              <a:cs typeface="Times New Roman" pitchFamily="18" charset="0"/>
            </a:rPr>
            <a:t>Powierzchnia  pomocnicza</a:t>
          </a:r>
        </a:p>
      </dgm:t>
    </dgm:pt>
    <dgm:pt modelId="{14DA4B16-B18E-490A-A317-8C2D34CE8F0F}" type="parTrans" cxnId="{C2941999-18BE-493D-A92B-51485B997C18}">
      <dgm:prSet/>
      <dgm:spPr/>
      <dgm:t>
        <a:bodyPr/>
        <a:lstStyle/>
        <a:p>
          <a:endParaRPr lang="pl-PL" sz="1000"/>
        </a:p>
      </dgm:t>
    </dgm:pt>
    <dgm:pt modelId="{3DBED9C5-3BF3-47E3-8B83-D73217672C10}" type="sibTrans" cxnId="{C2941999-18BE-493D-A92B-51485B997C18}">
      <dgm:prSet/>
      <dgm:spPr/>
      <dgm:t>
        <a:bodyPr/>
        <a:lstStyle/>
        <a:p>
          <a:endParaRPr lang="pl-PL" sz="1000"/>
        </a:p>
      </dgm:t>
    </dgm:pt>
    <dgm:pt modelId="{3F1D3B1B-6625-43F0-BA36-B157F40B2502}">
      <dgm:prSet phldrT="[Tekst]" custT="1"/>
      <dgm:spPr/>
      <dgm:t>
        <a:bodyPr/>
        <a:lstStyle/>
        <a:p>
          <a:r>
            <a:rPr lang="pl-PL" sz="1400" dirty="0">
              <a:latin typeface="Times New Roman" pitchFamily="18" charset="0"/>
              <a:cs typeface="Times New Roman" pitchFamily="18" charset="0"/>
            </a:rPr>
            <a:t>Powierzchnia  podstawowa</a:t>
          </a:r>
        </a:p>
      </dgm:t>
    </dgm:pt>
    <dgm:pt modelId="{E1F178A2-202D-44B4-8D2D-18838136EEDB}" type="parTrans" cxnId="{7DBD8C10-A22D-4E0F-8A77-D90467CCC379}">
      <dgm:prSet/>
      <dgm:spPr/>
      <dgm:t>
        <a:bodyPr/>
        <a:lstStyle/>
        <a:p>
          <a:endParaRPr lang="pl-PL" sz="1000"/>
        </a:p>
      </dgm:t>
    </dgm:pt>
    <dgm:pt modelId="{4A65397E-21C1-4883-983A-A4643166F03F}" type="sibTrans" cxnId="{7DBD8C10-A22D-4E0F-8A77-D90467CCC379}">
      <dgm:prSet/>
      <dgm:spPr/>
      <dgm:t>
        <a:bodyPr/>
        <a:lstStyle/>
        <a:p>
          <a:endParaRPr lang="pl-PL" sz="1000"/>
        </a:p>
      </dgm:t>
    </dgm:pt>
    <dgm:pt modelId="{45EE2143-FB77-439F-A4C9-0989988C5AD1}">
      <dgm:prSet phldrT="[Tekst]" custT="1"/>
      <dgm:spPr/>
      <dgm:t>
        <a:bodyPr/>
        <a:lstStyle/>
        <a:p>
          <a:r>
            <a:rPr lang="pl-PL" sz="1400" dirty="0">
              <a:latin typeface="Times New Roman" pitchFamily="18" charset="0"/>
              <a:cs typeface="Times New Roman" pitchFamily="18" charset="0"/>
            </a:rPr>
            <a:t>Powierzchnia  manipulacyjna</a:t>
          </a:r>
        </a:p>
      </dgm:t>
    </dgm:pt>
    <dgm:pt modelId="{85D66515-6175-4066-898D-EED8BAA6A790}" type="parTrans" cxnId="{4F96CFF4-5BF1-44A9-AE92-9FD46B146E7B}">
      <dgm:prSet/>
      <dgm:spPr/>
      <dgm:t>
        <a:bodyPr/>
        <a:lstStyle/>
        <a:p>
          <a:endParaRPr lang="pl-PL" sz="1000"/>
        </a:p>
      </dgm:t>
    </dgm:pt>
    <dgm:pt modelId="{0A815B5A-8C6A-4BF5-B42D-06A13B0CEB16}" type="sibTrans" cxnId="{4F96CFF4-5BF1-44A9-AE92-9FD46B146E7B}">
      <dgm:prSet/>
      <dgm:spPr/>
      <dgm:t>
        <a:bodyPr/>
        <a:lstStyle/>
        <a:p>
          <a:endParaRPr lang="pl-PL" sz="1000"/>
        </a:p>
      </dgm:t>
    </dgm:pt>
    <dgm:pt modelId="{236D004F-AF2D-403F-A4CA-06A2FA7A385B}">
      <dgm:prSet phldrT="[Tekst]" custT="1"/>
      <dgm:spPr/>
      <dgm:t>
        <a:bodyPr/>
        <a:lstStyle/>
        <a:p>
          <a:r>
            <a:rPr lang="pl-PL" sz="1400" dirty="0">
              <a:latin typeface="Times New Roman" pitchFamily="18" charset="0"/>
              <a:cs typeface="Times New Roman" pitchFamily="18" charset="0"/>
            </a:rPr>
            <a:t>Powierzchnia składowania</a:t>
          </a:r>
        </a:p>
      </dgm:t>
    </dgm:pt>
    <dgm:pt modelId="{3551C05B-C468-4C75-A76C-48A86D0E0232}" type="parTrans" cxnId="{30EED68A-A1C6-494F-B2F1-0A6B4B3D683B}">
      <dgm:prSet/>
      <dgm:spPr/>
      <dgm:t>
        <a:bodyPr/>
        <a:lstStyle/>
        <a:p>
          <a:endParaRPr lang="pl-PL" sz="1000"/>
        </a:p>
      </dgm:t>
    </dgm:pt>
    <dgm:pt modelId="{D9D30D61-CE82-4C96-BC29-104277D1F6DA}" type="sibTrans" cxnId="{30EED68A-A1C6-494F-B2F1-0A6B4B3D683B}">
      <dgm:prSet/>
      <dgm:spPr/>
      <dgm:t>
        <a:bodyPr/>
        <a:lstStyle/>
        <a:p>
          <a:endParaRPr lang="pl-PL" sz="1000"/>
        </a:p>
      </dgm:t>
    </dgm:pt>
    <dgm:pt modelId="{CA25F823-F6D6-48FC-A57B-2C772DA36FE1}">
      <dgm:prSet phldrT="[Tekst]" custT="1"/>
      <dgm:spPr/>
      <dgm:t>
        <a:bodyPr/>
        <a:lstStyle/>
        <a:p>
          <a:r>
            <a:rPr lang="pl-PL" sz="1400" dirty="0">
              <a:latin typeface="Times New Roman" pitchFamily="18" charset="0"/>
              <a:cs typeface="Times New Roman" pitchFamily="18" charset="0"/>
            </a:rPr>
            <a:t>Powierzchnia  przyjęcia / wydania</a:t>
          </a:r>
        </a:p>
      </dgm:t>
    </dgm:pt>
    <dgm:pt modelId="{35BADD66-2C01-48D1-8799-E27BAE55541B}" type="parTrans" cxnId="{D4D4C9DB-65E7-4296-AAC2-E11F6D4D578F}">
      <dgm:prSet/>
      <dgm:spPr/>
      <dgm:t>
        <a:bodyPr/>
        <a:lstStyle/>
        <a:p>
          <a:endParaRPr lang="pl-PL" sz="1000"/>
        </a:p>
      </dgm:t>
    </dgm:pt>
    <dgm:pt modelId="{B6416BC2-CAB2-49CF-A818-F74B74BCB087}" type="sibTrans" cxnId="{D4D4C9DB-65E7-4296-AAC2-E11F6D4D578F}">
      <dgm:prSet/>
      <dgm:spPr/>
      <dgm:t>
        <a:bodyPr/>
        <a:lstStyle/>
        <a:p>
          <a:endParaRPr lang="pl-PL" sz="1000"/>
        </a:p>
      </dgm:t>
    </dgm:pt>
    <dgm:pt modelId="{2C303391-4E93-40C9-9A3B-C8FAC4E2B09E}" type="pres">
      <dgm:prSet presAssocID="{7F118DA0-E0CE-46F7-9D47-F9F70FB670F0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1811E83-E9C8-4CC6-87F4-BBDFA82674CE}" type="pres">
      <dgm:prSet presAssocID="{7F118DA0-E0CE-46F7-9D47-F9F70FB670F0}" presName="hierFlow" presStyleCnt="0"/>
      <dgm:spPr/>
    </dgm:pt>
    <dgm:pt modelId="{5E54C12C-8A5E-4977-88DD-692F1624F3CC}" type="pres">
      <dgm:prSet presAssocID="{7F118DA0-E0CE-46F7-9D47-F9F70FB670F0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F39AA27-B1EC-437B-9440-C7490225C225}" type="pres">
      <dgm:prSet presAssocID="{1AC855AF-B9A7-446B-ABF5-441BA3632773}" presName="Name14" presStyleCnt="0"/>
      <dgm:spPr/>
    </dgm:pt>
    <dgm:pt modelId="{AA7ABB64-BA7D-42FF-8638-1914229189D9}" type="pres">
      <dgm:prSet presAssocID="{1AC855AF-B9A7-446B-ABF5-441BA3632773}" presName="level1Shape" presStyleLbl="node0" presStyleIdx="0" presStyleCnt="1" custScaleX="166451">
        <dgm:presLayoutVars>
          <dgm:chPref val="3"/>
        </dgm:presLayoutVars>
      </dgm:prSet>
      <dgm:spPr/>
    </dgm:pt>
    <dgm:pt modelId="{D680B24D-2DEB-4166-B001-08A41401E24B}" type="pres">
      <dgm:prSet presAssocID="{1AC855AF-B9A7-446B-ABF5-441BA3632773}" presName="hierChild2" presStyleCnt="0"/>
      <dgm:spPr/>
    </dgm:pt>
    <dgm:pt modelId="{3B50A2D5-B19F-4CF5-8A02-E3045A149FD8}" type="pres">
      <dgm:prSet presAssocID="{87A7728A-22F2-4ADD-8C28-113D4E97B4FB}" presName="Name19" presStyleLbl="parChTrans1D2" presStyleIdx="0" presStyleCnt="2"/>
      <dgm:spPr/>
    </dgm:pt>
    <dgm:pt modelId="{26A3EE61-86CA-4BD6-B05B-1ECA327DC69B}" type="pres">
      <dgm:prSet presAssocID="{F5762829-54A4-4A6E-A6D3-B54815265A2D}" presName="Name21" presStyleCnt="0"/>
      <dgm:spPr/>
    </dgm:pt>
    <dgm:pt modelId="{804F4A30-A814-4476-94BE-4C38C86B0BE4}" type="pres">
      <dgm:prSet presAssocID="{F5762829-54A4-4A6E-A6D3-B54815265A2D}" presName="level2Shape" presStyleLbl="node2" presStyleIdx="0" presStyleCnt="2" custScaleX="141042"/>
      <dgm:spPr/>
    </dgm:pt>
    <dgm:pt modelId="{1A29E2EC-1779-4064-9E80-929BD6860FB1}" type="pres">
      <dgm:prSet presAssocID="{F5762829-54A4-4A6E-A6D3-B54815265A2D}" presName="hierChild3" presStyleCnt="0"/>
      <dgm:spPr/>
    </dgm:pt>
    <dgm:pt modelId="{646E0ED6-B35D-47E0-AD16-4788D04CDE74}" type="pres">
      <dgm:prSet presAssocID="{BE3E020D-8F4F-4FFD-867A-03CE2455D878}" presName="Name19" presStyleLbl="parChTrans1D2" presStyleIdx="1" presStyleCnt="2"/>
      <dgm:spPr/>
    </dgm:pt>
    <dgm:pt modelId="{8403D843-08F9-4F6A-AC1F-ADA7CB094ED7}" type="pres">
      <dgm:prSet presAssocID="{C2E4F0D3-6856-48A1-840D-DBD13BDE78BD}" presName="Name21" presStyleCnt="0"/>
      <dgm:spPr/>
    </dgm:pt>
    <dgm:pt modelId="{F8A5DF1B-FF8C-471B-9820-11E5CCD520C0}" type="pres">
      <dgm:prSet presAssocID="{C2E4F0D3-6856-48A1-840D-DBD13BDE78BD}" presName="level2Shape" presStyleLbl="node2" presStyleIdx="1" presStyleCnt="2" custScaleX="138221"/>
      <dgm:spPr/>
    </dgm:pt>
    <dgm:pt modelId="{DED91F60-73F4-4BED-8731-4496D180B173}" type="pres">
      <dgm:prSet presAssocID="{C2E4F0D3-6856-48A1-840D-DBD13BDE78BD}" presName="hierChild3" presStyleCnt="0"/>
      <dgm:spPr/>
    </dgm:pt>
    <dgm:pt modelId="{1DC925A2-5A8E-4BAF-B16D-A87D84957D87}" type="pres">
      <dgm:prSet presAssocID="{A2EB51AA-EDF2-4300-B1CB-C7DE9302E1B2}" presName="Name19" presStyleLbl="parChTrans1D3" presStyleIdx="0" presStyleCnt="3"/>
      <dgm:spPr/>
    </dgm:pt>
    <dgm:pt modelId="{E929213A-9DAB-4AAA-9256-A8939D73514B}" type="pres">
      <dgm:prSet presAssocID="{ECA0F8EA-BE63-4128-8A71-5E92E41B5581}" presName="Name21" presStyleCnt="0"/>
      <dgm:spPr/>
    </dgm:pt>
    <dgm:pt modelId="{468C002C-1EA7-4921-9F82-BFAD0A982CF7}" type="pres">
      <dgm:prSet presAssocID="{ECA0F8EA-BE63-4128-8A71-5E92E41B5581}" presName="level2Shape" presStyleLbl="node3" presStyleIdx="0" presStyleCnt="3" custScaleX="162490"/>
      <dgm:spPr/>
    </dgm:pt>
    <dgm:pt modelId="{435C76A2-1B8C-45FC-89D6-4775B8DC32BE}" type="pres">
      <dgm:prSet presAssocID="{ECA0F8EA-BE63-4128-8A71-5E92E41B5581}" presName="hierChild3" presStyleCnt="0"/>
      <dgm:spPr/>
    </dgm:pt>
    <dgm:pt modelId="{E32E9B8E-771A-4C04-A022-A02559E0B848}" type="pres">
      <dgm:prSet presAssocID="{2711290E-C264-4BB1-A697-6E8838FFC84E}" presName="Name19" presStyleLbl="parChTrans1D3" presStyleIdx="1" presStyleCnt="3"/>
      <dgm:spPr/>
    </dgm:pt>
    <dgm:pt modelId="{87CB2D49-9951-4CA7-90C7-E37BF560BCAC}" type="pres">
      <dgm:prSet presAssocID="{AF13CB72-B482-4477-89AA-2C6CEE163894}" presName="Name21" presStyleCnt="0"/>
      <dgm:spPr/>
    </dgm:pt>
    <dgm:pt modelId="{22CE2E51-FE9E-44A0-B7E1-327BEE9029CA}" type="pres">
      <dgm:prSet presAssocID="{AF13CB72-B482-4477-89AA-2C6CEE163894}" presName="level2Shape" presStyleLbl="node3" presStyleIdx="1" presStyleCnt="3" custScaleX="148098"/>
      <dgm:spPr/>
    </dgm:pt>
    <dgm:pt modelId="{AF22ABD7-A8B0-4861-9EF0-FDF68EAD26EA}" type="pres">
      <dgm:prSet presAssocID="{AF13CB72-B482-4477-89AA-2C6CEE163894}" presName="hierChild3" presStyleCnt="0"/>
      <dgm:spPr/>
    </dgm:pt>
    <dgm:pt modelId="{AFC46D7F-BBF6-4051-AE7D-75A19DC4C13F}" type="pres">
      <dgm:prSet presAssocID="{8948B5AC-DDD2-4906-AE5D-897EAF27F1E2}" presName="Name19" presStyleLbl="parChTrans1D3" presStyleIdx="2" presStyleCnt="3"/>
      <dgm:spPr/>
    </dgm:pt>
    <dgm:pt modelId="{64D6BD0C-728B-4389-8075-670E8843AA02}" type="pres">
      <dgm:prSet presAssocID="{0DDAAED1-F747-4C92-BA96-1C7949520DA9}" presName="Name21" presStyleCnt="0"/>
      <dgm:spPr/>
    </dgm:pt>
    <dgm:pt modelId="{85C2C21B-097D-4D65-A057-2A36DC747A79}" type="pres">
      <dgm:prSet presAssocID="{0DDAAED1-F747-4C92-BA96-1C7949520DA9}" presName="level2Shape" presStyleLbl="node3" presStyleIdx="2" presStyleCnt="3" custScaleX="136934"/>
      <dgm:spPr/>
    </dgm:pt>
    <dgm:pt modelId="{5B58AE76-82DC-4C5A-BAA5-BABA9CADCE82}" type="pres">
      <dgm:prSet presAssocID="{0DDAAED1-F747-4C92-BA96-1C7949520DA9}" presName="hierChild3" presStyleCnt="0"/>
      <dgm:spPr/>
    </dgm:pt>
    <dgm:pt modelId="{1101BC8F-48C9-4D84-AE35-7C2DE6D4008E}" type="pres">
      <dgm:prSet presAssocID="{14DA4B16-B18E-490A-A317-8C2D34CE8F0F}" presName="Name19" presStyleLbl="parChTrans1D4" presStyleIdx="0" presStyleCnt="5"/>
      <dgm:spPr/>
    </dgm:pt>
    <dgm:pt modelId="{FCBEFEE3-D054-4A3B-A23A-796EA012111F}" type="pres">
      <dgm:prSet presAssocID="{9EC90DF9-20CF-40A5-8BAD-702829F5A438}" presName="Name21" presStyleCnt="0"/>
      <dgm:spPr/>
    </dgm:pt>
    <dgm:pt modelId="{FF8DD4A1-BFE7-486C-B63A-3D1DC7316539}" type="pres">
      <dgm:prSet presAssocID="{9EC90DF9-20CF-40A5-8BAD-702829F5A438}" presName="level2Shape" presStyleLbl="node4" presStyleIdx="0" presStyleCnt="5" custScaleX="136518"/>
      <dgm:spPr/>
    </dgm:pt>
    <dgm:pt modelId="{A2A35E23-D92A-44A2-B836-0419912B2AAC}" type="pres">
      <dgm:prSet presAssocID="{9EC90DF9-20CF-40A5-8BAD-702829F5A438}" presName="hierChild3" presStyleCnt="0"/>
      <dgm:spPr/>
    </dgm:pt>
    <dgm:pt modelId="{1C458D98-F0FD-42C4-97CA-CF1692A0379D}" type="pres">
      <dgm:prSet presAssocID="{E1F178A2-202D-44B4-8D2D-18838136EEDB}" presName="Name19" presStyleLbl="parChTrans1D4" presStyleIdx="1" presStyleCnt="5"/>
      <dgm:spPr/>
    </dgm:pt>
    <dgm:pt modelId="{A100DF40-111E-476F-84A5-B019BDBC8530}" type="pres">
      <dgm:prSet presAssocID="{3F1D3B1B-6625-43F0-BA36-B157F40B2502}" presName="Name21" presStyleCnt="0"/>
      <dgm:spPr/>
    </dgm:pt>
    <dgm:pt modelId="{65410E45-5504-4AD4-BE48-3B442972A8CB}" type="pres">
      <dgm:prSet presAssocID="{3F1D3B1B-6625-43F0-BA36-B157F40B2502}" presName="level2Shape" presStyleLbl="node4" presStyleIdx="1" presStyleCnt="5" custScaleX="131870"/>
      <dgm:spPr/>
    </dgm:pt>
    <dgm:pt modelId="{3321EA77-83F4-416F-8069-38239CA5717E}" type="pres">
      <dgm:prSet presAssocID="{3F1D3B1B-6625-43F0-BA36-B157F40B2502}" presName="hierChild3" presStyleCnt="0"/>
      <dgm:spPr/>
    </dgm:pt>
    <dgm:pt modelId="{B3F42C12-211D-4B7E-BC96-4DB06F425F3F}" type="pres">
      <dgm:prSet presAssocID="{85D66515-6175-4066-898D-EED8BAA6A790}" presName="Name19" presStyleLbl="parChTrans1D4" presStyleIdx="2" presStyleCnt="5"/>
      <dgm:spPr/>
    </dgm:pt>
    <dgm:pt modelId="{794AF9F4-0786-4888-8B17-9AEE6749D057}" type="pres">
      <dgm:prSet presAssocID="{45EE2143-FB77-439F-A4C9-0989988C5AD1}" presName="Name21" presStyleCnt="0"/>
      <dgm:spPr/>
    </dgm:pt>
    <dgm:pt modelId="{83694079-D92C-4D59-B3DF-AF81C5EF8CE4}" type="pres">
      <dgm:prSet presAssocID="{45EE2143-FB77-439F-A4C9-0989988C5AD1}" presName="level2Shape" presStyleLbl="node4" presStyleIdx="2" presStyleCnt="5" custScaleX="152827"/>
      <dgm:spPr/>
    </dgm:pt>
    <dgm:pt modelId="{666E2A0C-8EFC-4C6C-BED3-5691871337FA}" type="pres">
      <dgm:prSet presAssocID="{45EE2143-FB77-439F-A4C9-0989988C5AD1}" presName="hierChild3" presStyleCnt="0"/>
      <dgm:spPr/>
    </dgm:pt>
    <dgm:pt modelId="{4D81F3BB-104D-4A33-84A7-D52CD80CB4FA}" type="pres">
      <dgm:prSet presAssocID="{3551C05B-C468-4C75-A76C-48A86D0E0232}" presName="Name19" presStyleLbl="parChTrans1D4" presStyleIdx="3" presStyleCnt="5"/>
      <dgm:spPr/>
    </dgm:pt>
    <dgm:pt modelId="{5B4C67A6-FF19-42DC-B104-6FFDF0B9778C}" type="pres">
      <dgm:prSet presAssocID="{236D004F-AF2D-403F-A4CA-06A2FA7A385B}" presName="Name21" presStyleCnt="0"/>
      <dgm:spPr/>
    </dgm:pt>
    <dgm:pt modelId="{5BB6B534-0077-4BD8-9CCA-6FAAD5FA6E5F}" type="pres">
      <dgm:prSet presAssocID="{236D004F-AF2D-403F-A4CA-06A2FA7A385B}" presName="level2Shape" presStyleLbl="node4" presStyleIdx="3" presStyleCnt="5" custScaleX="134890"/>
      <dgm:spPr/>
    </dgm:pt>
    <dgm:pt modelId="{06110C45-686E-4E39-8AC3-6436411A413F}" type="pres">
      <dgm:prSet presAssocID="{236D004F-AF2D-403F-A4CA-06A2FA7A385B}" presName="hierChild3" presStyleCnt="0"/>
      <dgm:spPr/>
    </dgm:pt>
    <dgm:pt modelId="{62721591-D86F-4277-A8AC-0352896253E8}" type="pres">
      <dgm:prSet presAssocID="{35BADD66-2C01-48D1-8799-E27BAE55541B}" presName="Name19" presStyleLbl="parChTrans1D4" presStyleIdx="4" presStyleCnt="5"/>
      <dgm:spPr/>
    </dgm:pt>
    <dgm:pt modelId="{59032643-D951-4657-9A84-EBE31F2C071E}" type="pres">
      <dgm:prSet presAssocID="{CA25F823-F6D6-48FC-A57B-2C772DA36FE1}" presName="Name21" presStyleCnt="0"/>
      <dgm:spPr/>
    </dgm:pt>
    <dgm:pt modelId="{F1BA8151-C646-4006-A6F7-5F9B05C7E2B2}" type="pres">
      <dgm:prSet presAssocID="{CA25F823-F6D6-48FC-A57B-2C772DA36FE1}" presName="level2Shape" presStyleLbl="node4" presStyleIdx="4" presStyleCnt="5" custScaleX="134553"/>
      <dgm:spPr/>
    </dgm:pt>
    <dgm:pt modelId="{D11305DE-30F5-497C-B076-A49A9989A6DB}" type="pres">
      <dgm:prSet presAssocID="{CA25F823-F6D6-48FC-A57B-2C772DA36FE1}" presName="hierChild3" presStyleCnt="0"/>
      <dgm:spPr/>
    </dgm:pt>
    <dgm:pt modelId="{15702EEF-632F-49B0-A136-B66B5F65E426}" type="pres">
      <dgm:prSet presAssocID="{7F118DA0-E0CE-46F7-9D47-F9F70FB670F0}" presName="bgShapesFlow" presStyleCnt="0"/>
      <dgm:spPr/>
    </dgm:pt>
  </dgm:ptLst>
  <dgm:cxnLst>
    <dgm:cxn modelId="{0845DB05-F491-46BE-BB8C-1319B943FB1A}" type="presOf" srcId="{3F1D3B1B-6625-43F0-BA36-B157F40B2502}" destId="{65410E45-5504-4AD4-BE48-3B442972A8CB}" srcOrd="0" destOrd="0" presId="urn:microsoft.com/office/officeart/2005/8/layout/hierarchy6"/>
    <dgm:cxn modelId="{7DBD8C10-A22D-4E0F-8A77-D90467CCC379}" srcId="{0DDAAED1-F747-4C92-BA96-1C7949520DA9}" destId="{3F1D3B1B-6625-43F0-BA36-B157F40B2502}" srcOrd="1" destOrd="0" parTransId="{E1F178A2-202D-44B4-8D2D-18838136EEDB}" sibTransId="{4A65397E-21C1-4883-983A-A4643166F03F}"/>
    <dgm:cxn modelId="{CB5D4A15-6CFE-4480-B6C6-BE0DB9269857}" type="presOf" srcId="{AF13CB72-B482-4477-89AA-2C6CEE163894}" destId="{22CE2E51-FE9E-44A0-B7E1-327BEE9029CA}" srcOrd="0" destOrd="0" presId="urn:microsoft.com/office/officeart/2005/8/layout/hierarchy6"/>
    <dgm:cxn modelId="{C176CA18-3C75-4C07-9224-CA20AF10DAEF}" type="presOf" srcId="{C2E4F0D3-6856-48A1-840D-DBD13BDE78BD}" destId="{F8A5DF1B-FF8C-471B-9820-11E5CCD520C0}" srcOrd="0" destOrd="0" presId="urn:microsoft.com/office/officeart/2005/8/layout/hierarchy6"/>
    <dgm:cxn modelId="{2801661D-BD2B-49F3-9D87-DC9952580A93}" type="presOf" srcId="{E1F178A2-202D-44B4-8D2D-18838136EEDB}" destId="{1C458D98-F0FD-42C4-97CA-CF1692A0379D}" srcOrd="0" destOrd="0" presId="urn:microsoft.com/office/officeart/2005/8/layout/hierarchy6"/>
    <dgm:cxn modelId="{39F82327-1B76-4949-B39A-8E29DE34AE90}" type="presOf" srcId="{2711290E-C264-4BB1-A697-6E8838FFC84E}" destId="{E32E9B8E-771A-4C04-A022-A02559E0B848}" srcOrd="0" destOrd="0" presId="urn:microsoft.com/office/officeart/2005/8/layout/hierarchy6"/>
    <dgm:cxn modelId="{1F67F028-820C-4807-842F-27D757483D11}" type="presOf" srcId="{45EE2143-FB77-439F-A4C9-0989988C5AD1}" destId="{83694079-D92C-4D59-B3DF-AF81C5EF8CE4}" srcOrd="0" destOrd="0" presId="urn:microsoft.com/office/officeart/2005/8/layout/hierarchy6"/>
    <dgm:cxn modelId="{D7A23D2F-8CDA-4E42-B236-7DCFA20C5822}" srcId="{C2E4F0D3-6856-48A1-840D-DBD13BDE78BD}" destId="{0DDAAED1-F747-4C92-BA96-1C7949520DA9}" srcOrd="2" destOrd="0" parTransId="{8948B5AC-DDD2-4906-AE5D-897EAF27F1E2}" sibTransId="{42AA3869-DD1F-4EB1-8C07-CDA4785DF726}"/>
    <dgm:cxn modelId="{6B20725C-7CB8-428F-8359-B63EFD34E4EE}" srcId="{7F118DA0-E0CE-46F7-9D47-F9F70FB670F0}" destId="{1AC855AF-B9A7-446B-ABF5-441BA3632773}" srcOrd="0" destOrd="0" parTransId="{442D10FC-1E71-4C76-AB32-4FAE6E22B562}" sibTransId="{70AC207E-745E-4261-86A0-ED1DD0960395}"/>
    <dgm:cxn modelId="{D8DCCD61-B008-4EF3-B6DE-74D4D2FF5EA3}" type="presOf" srcId="{BE3E020D-8F4F-4FFD-867A-03CE2455D878}" destId="{646E0ED6-B35D-47E0-AD16-4788D04CDE74}" srcOrd="0" destOrd="0" presId="urn:microsoft.com/office/officeart/2005/8/layout/hierarchy6"/>
    <dgm:cxn modelId="{6D6E2A42-A28F-4AD5-A5F2-A28234489E4A}" srcId="{1AC855AF-B9A7-446B-ABF5-441BA3632773}" destId="{F5762829-54A4-4A6E-A6D3-B54815265A2D}" srcOrd="0" destOrd="0" parTransId="{87A7728A-22F2-4ADD-8C28-113D4E97B4FB}" sibTransId="{C6AD4D97-A7C5-4143-907D-7482791FA423}"/>
    <dgm:cxn modelId="{E823B362-E427-4454-89BF-B7947F34E148}" type="presOf" srcId="{0DDAAED1-F747-4C92-BA96-1C7949520DA9}" destId="{85C2C21B-097D-4D65-A057-2A36DC747A79}" srcOrd="0" destOrd="0" presId="urn:microsoft.com/office/officeart/2005/8/layout/hierarchy6"/>
    <dgm:cxn modelId="{7A488649-A4F4-4128-B102-94F8C3343A0F}" type="presOf" srcId="{CA25F823-F6D6-48FC-A57B-2C772DA36FE1}" destId="{F1BA8151-C646-4006-A6F7-5F9B05C7E2B2}" srcOrd="0" destOrd="0" presId="urn:microsoft.com/office/officeart/2005/8/layout/hierarchy6"/>
    <dgm:cxn modelId="{84290275-56DC-413A-B80F-F6EE252F9DF5}" type="presOf" srcId="{F5762829-54A4-4A6E-A6D3-B54815265A2D}" destId="{804F4A30-A814-4476-94BE-4C38C86B0BE4}" srcOrd="0" destOrd="0" presId="urn:microsoft.com/office/officeart/2005/8/layout/hierarchy6"/>
    <dgm:cxn modelId="{7D788555-51AC-4904-A289-77DBE4788682}" type="presOf" srcId="{8948B5AC-DDD2-4906-AE5D-897EAF27F1E2}" destId="{AFC46D7F-BBF6-4051-AE7D-75A19DC4C13F}" srcOrd="0" destOrd="0" presId="urn:microsoft.com/office/officeart/2005/8/layout/hierarchy6"/>
    <dgm:cxn modelId="{879F5258-4224-4501-AC81-FCDC1A0A0DD2}" type="presOf" srcId="{236D004F-AF2D-403F-A4CA-06A2FA7A385B}" destId="{5BB6B534-0077-4BD8-9CCA-6FAAD5FA6E5F}" srcOrd="0" destOrd="0" presId="urn:microsoft.com/office/officeart/2005/8/layout/hierarchy6"/>
    <dgm:cxn modelId="{A279ED58-54C2-4152-AF7A-0A9D9DB2FD35}" type="presOf" srcId="{35BADD66-2C01-48D1-8799-E27BAE55541B}" destId="{62721591-D86F-4277-A8AC-0352896253E8}" srcOrd="0" destOrd="0" presId="urn:microsoft.com/office/officeart/2005/8/layout/hierarchy6"/>
    <dgm:cxn modelId="{6CD82580-A96C-4E3B-B0F8-3E2C846A4B5A}" srcId="{1AC855AF-B9A7-446B-ABF5-441BA3632773}" destId="{C2E4F0D3-6856-48A1-840D-DBD13BDE78BD}" srcOrd="1" destOrd="0" parTransId="{BE3E020D-8F4F-4FFD-867A-03CE2455D878}" sibTransId="{B0604154-1E22-4646-98B2-E1D1E5B125FD}"/>
    <dgm:cxn modelId="{4ABC5887-7CD3-433C-BAF9-605B3B9795D9}" type="presOf" srcId="{85D66515-6175-4066-898D-EED8BAA6A790}" destId="{B3F42C12-211D-4B7E-BC96-4DB06F425F3F}" srcOrd="0" destOrd="0" presId="urn:microsoft.com/office/officeart/2005/8/layout/hierarchy6"/>
    <dgm:cxn modelId="{FD123591-43BB-4042-BFD7-B4587753C68C}" type="presOf" srcId="{7F118DA0-E0CE-46F7-9D47-F9F70FB670F0}" destId="{2C303391-4E93-40C9-9A3B-C8FAC4E2B09E}" srcOrd="0" destOrd="0" presId="urn:microsoft.com/office/officeart/2005/8/layout/hierarchy6"/>
    <dgm:cxn modelId="{C2941999-18BE-493D-A92B-51485B997C18}" srcId="{0DDAAED1-F747-4C92-BA96-1C7949520DA9}" destId="{9EC90DF9-20CF-40A5-8BAD-702829F5A438}" srcOrd="0" destOrd="0" parTransId="{14DA4B16-B18E-490A-A317-8C2D34CE8F0F}" sibTransId="{3DBED9C5-3BF3-47E3-8B83-D73217672C10}"/>
    <dgm:cxn modelId="{30EED68A-A1C6-494F-B2F1-0A6B4B3D683B}" srcId="{3F1D3B1B-6625-43F0-BA36-B157F40B2502}" destId="{236D004F-AF2D-403F-A4CA-06A2FA7A385B}" srcOrd="1" destOrd="0" parTransId="{3551C05B-C468-4C75-A76C-48A86D0E0232}" sibTransId="{D9D30D61-CE82-4C96-BC29-104277D1F6DA}"/>
    <dgm:cxn modelId="{AEDB779C-9117-41EB-9749-93358547C834}" type="presOf" srcId="{14DA4B16-B18E-490A-A317-8C2D34CE8F0F}" destId="{1101BC8F-48C9-4D84-AE35-7C2DE6D4008E}" srcOrd="0" destOrd="0" presId="urn:microsoft.com/office/officeart/2005/8/layout/hierarchy6"/>
    <dgm:cxn modelId="{9F55989E-1BF1-445D-AEE8-5200DA4BA935}" type="presOf" srcId="{87A7728A-22F2-4ADD-8C28-113D4E97B4FB}" destId="{3B50A2D5-B19F-4CF5-8A02-E3045A149FD8}" srcOrd="0" destOrd="0" presId="urn:microsoft.com/office/officeart/2005/8/layout/hierarchy6"/>
    <dgm:cxn modelId="{E132688F-0777-469D-B4DD-98DE3273351E}" type="presOf" srcId="{A2EB51AA-EDF2-4300-B1CB-C7DE9302E1B2}" destId="{1DC925A2-5A8E-4BAF-B16D-A87D84957D87}" srcOrd="0" destOrd="0" presId="urn:microsoft.com/office/officeart/2005/8/layout/hierarchy6"/>
    <dgm:cxn modelId="{7798DEA2-81AC-4872-93A3-72D99F04E6D6}" type="presOf" srcId="{3551C05B-C468-4C75-A76C-48A86D0E0232}" destId="{4D81F3BB-104D-4A33-84A7-D52CD80CB4FA}" srcOrd="0" destOrd="0" presId="urn:microsoft.com/office/officeart/2005/8/layout/hierarchy6"/>
    <dgm:cxn modelId="{788B0FBC-7EDF-4229-BC5C-D1CB011606D3}" type="presOf" srcId="{ECA0F8EA-BE63-4128-8A71-5E92E41B5581}" destId="{468C002C-1EA7-4921-9F82-BFAD0A982CF7}" srcOrd="0" destOrd="0" presId="urn:microsoft.com/office/officeart/2005/8/layout/hierarchy6"/>
    <dgm:cxn modelId="{1E338FCF-56D7-4346-B872-B66623E183E9}" srcId="{C2E4F0D3-6856-48A1-840D-DBD13BDE78BD}" destId="{AF13CB72-B482-4477-89AA-2C6CEE163894}" srcOrd="1" destOrd="0" parTransId="{2711290E-C264-4BB1-A697-6E8838FFC84E}" sibTransId="{FF684AA8-1B7A-4756-A1C5-74D8BC65E43C}"/>
    <dgm:cxn modelId="{0A61E1CF-143B-4ADD-8E56-9D094F887433}" srcId="{C2E4F0D3-6856-48A1-840D-DBD13BDE78BD}" destId="{ECA0F8EA-BE63-4128-8A71-5E92E41B5581}" srcOrd="0" destOrd="0" parTransId="{A2EB51AA-EDF2-4300-B1CB-C7DE9302E1B2}" sibTransId="{EE8D5B32-B0C4-4DB2-B7C9-C96681F8646C}"/>
    <dgm:cxn modelId="{4F96CFF4-5BF1-44A9-AE92-9FD46B146E7B}" srcId="{3F1D3B1B-6625-43F0-BA36-B157F40B2502}" destId="{45EE2143-FB77-439F-A4C9-0989988C5AD1}" srcOrd="0" destOrd="0" parTransId="{85D66515-6175-4066-898D-EED8BAA6A790}" sibTransId="{0A815B5A-8C6A-4BF5-B42D-06A13B0CEB16}"/>
    <dgm:cxn modelId="{5EE905F5-5D03-4F99-AB2F-47D25827E307}" type="presOf" srcId="{9EC90DF9-20CF-40A5-8BAD-702829F5A438}" destId="{FF8DD4A1-BFE7-486C-B63A-3D1DC7316539}" srcOrd="0" destOrd="0" presId="urn:microsoft.com/office/officeart/2005/8/layout/hierarchy6"/>
    <dgm:cxn modelId="{171A75FA-B887-4DF2-A4A2-30F91974B3BF}" type="presOf" srcId="{1AC855AF-B9A7-446B-ABF5-441BA3632773}" destId="{AA7ABB64-BA7D-42FF-8638-1914229189D9}" srcOrd="0" destOrd="0" presId="urn:microsoft.com/office/officeart/2005/8/layout/hierarchy6"/>
    <dgm:cxn modelId="{D4D4C9DB-65E7-4296-AAC2-E11F6D4D578F}" srcId="{3F1D3B1B-6625-43F0-BA36-B157F40B2502}" destId="{CA25F823-F6D6-48FC-A57B-2C772DA36FE1}" srcOrd="2" destOrd="0" parTransId="{35BADD66-2C01-48D1-8799-E27BAE55541B}" sibTransId="{B6416BC2-CAB2-49CF-A818-F74B74BCB087}"/>
    <dgm:cxn modelId="{2101EA75-EB5C-44A6-9DB4-6532A38406E4}" type="presParOf" srcId="{2C303391-4E93-40C9-9A3B-C8FAC4E2B09E}" destId="{A1811E83-E9C8-4CC6-87F4-BBDFA82674CE}" srcOrd="0" destOrd="0" presId="urn:microsoft.com/office/officeart/2005/8/layout/hierarchy6"/>
    <dgm:cxn modelId="{036B5FCD-47A5-4411-A4C7-7470753199B0}" type="presParOf" srcId="{A1811E83-E9C8-4CC6-87F4-BBDFA82674CE}" destId="{5E54C12C-8A5E-4977-88DD-692F1624F3CC}" srcOrd="0" destOrd="0" presId="urn:microsoft.com/office/officeart/2005/8/layout/hierarchy6"/>
    <dgm:cxn modelId="{4D441020-81A4-4282-8CD2-C1D6B874B508}" type="presParOf" srcId="{5E54C12C-8A5E-4977-88DD-692F1624F3CC}" destId="{FF39AA27-B1EC-437B-9440-C7490225C225}" srcOrd="0" destOrd="0" presId="urn:microsoft.com/office/officeart/2005/8/layout/hierarchy6"/>
    <dgm:cxn modelId="{57D4EA0F-F87B-4FD0-BA99-6130142DE604}" type="presParOf" srcId="{FF39AA27-B1EC-437B-9440-C7490225C225}" destId="{AA7ABB64-BA7D-42FF-8638-1914229189D9}" srcOrd="0" destOrd="0" presId="urn:microsoft.com/office/officeart/2005/8/layout/hierarchy6"/>
    <dgm:cxn modelId="{E60941FD-62EF-4AEF-840B-982393D3ADCF}" type="presParOf" srcId="{FF39AA27-B1EC-437B-9440-C7490225C225}" destId="{D680B24D-2DEB-4166-B001-08A41401E24B}" srcOrd="1" destOrd="0" presId="urn:microsoft.com/office/officeart/2005/8/layout/hierarchy6"/>
    <dgm:cxn modelId="{F705FB32-1F18-476C-BAD9-2DF8F5AAAADF}" type="presParOf" srcId="{D680B24D-2DEB-4166-B001-08A41401E24B}" destId="{3B50A2D5-B19F-4CF5-8A02-E3045A149FD8}" srcOrd="0" destOrd="0" presId="urn:microsoft.com/office/officeart/2005/8/layout/hierarchy6"/>
    <dgm:cxn modelId="{69C90754-9CA5-4A80-8AB3-6D569B4CA4AD}" type="presParOf" srcId="{D680B24D-2DEB-4166-B001-08A41401E24B}" destId="{26A3EE61-86CA-4BD6-B05B-1ECA327DC69B}" srcOrd="1" destOrd="0" presId="urn:microsoft.com/office/officeart/2005/8/layout/hierarchy6"/>
    <dgm:cxn modelId="{C8ECA0D3-8B4A-4A0D-95C2-56DE81861A87}" type="presParOf" srcId="{26A3EE61-86CA-4BD6-B05B-1ECA327DC69B}" destId="{804F4A30-A814-4476-94BE-4C38C86B0BE4}" srcOrd="0" destOrd="0" presId="urn:microsoft.com/office/officeart/2005/8/layout/hierarchy6"/>
    <dgm:cxn modelId="{E298CDC7-9216-4FAA-BEE3-E2FD275D0729}" type="presParOf" srcId="{26A3EE61-86CA-4BD6-B05B-1ECA327DC69B}" destId="{1A29E2EC-1779-4064-9E80-929BD6860FB1}" srcOrd="1" destOrd="0" presId="urn:microsoft.com/office/officeart/2005/8/layout/hierarchy6"/>
    <dgm:cxn modelId="{9E28D0BD-EADC-4F4C-A8AA-02947B858DD3}" type="presParOf" srcId="{D680B24D-2DEB-4166-B001-08A41401E24B}" destId="{646E0ED6-B35D-47E0-AD16-4788D04CDE74}" srcOrd="2" destOrd="0" presId="urn:microsoft.com/office/officeart/2005/8/layout/hierarchy6"/>
    <dgm:cxn modelId="{CC1BC11F-9978-4C2D-813B-27D8350A57A9}" type="presParOf" srcId="{D680B24D-2DEB-4166-B001-08A41401E24B}" destId="{8403D843-08F9-4F6A-AC1F-ADA7CB094ED7}" srcOrd="3" destOrd="0" presId="urn:microsoft.com/office/officeart/2005/8/layout/hierarchy6"/>
    <dgm:cxn modelId="{88DD1E78-5EDE-4B18-9D38-5C3CE9268F10}" type="presParOf" srcId="{8403D843-08F9-4F6A-AC1F-ADA7CB094ED7}" destId="{F8A5DF1B-FF8C-471B-9820-11E5CCD520C0}" srcOrd="0" destOrd="0" presId="urn:microsoft.com/office/officeart/2005/8/layout/hierarchy6"/>
    <dgm:cxn modelId="{FE56468A-DD84-458C-A743-3E783EC26357}" type="presParOf" srcId="{8403D843-08F9-4F6A-AC1F-ADA7CB094ED7}" destId="{DED91F60-73F4-4BED-8731-4496D180B173}" srcOrd="1" destOrd="0" presId="urn:microsoft.com/office/officeart/2005/8/layout/hierarchy6"/>
    <dgm:cxn modelId="{D4951EC3-4BBF-4E2A-80B8-507F4AE2DB2B}" type="presParOf" srcId="{DED91F60-73F4-4BED-8731-4496D180B173}" destId="{1DC925A2-5A8E-4BAF-B16D-A87D84957D87}" srcOrd="0" destOrd="0" presId="urn:microsoft.com/office/officeart/2005/8/layout/hierarchy6"/>
    <dgm:cxn modelId="{1B93D83B-8F80-4D7E-9E8F-6213076AFA26}" type="presParOf" srcId="{DED91F60-73F4-4BED-8731-4496D180B173}" destId="{E929213A-9DAB-4AAA-9256-A8939D73514B}" srcOrd="1" destOrd="0" presId="urn:microsoft.com/office/officeart/2005/8/layout/hierarchy6"/>
    <dgm:cxn modelId="{52C2F31C-F83F-4C12-A4BA-0F44646D62E2}" type="presParOf" srcId="{E929213A-9DAB-4AAA-9256-A8939D73514B}" destId="{468C002C-1EA7-4921-9F82-BFAD0A982CF7}" srcOrd="0" destOrd="0" presId="urn:microsoft.com/office/officeart/2005/8/layout/hierarchy6"/>
    <dgm:cxn modelId="{18E475BC-1B4A-433A-9AB2-2EB8CD1335C1}" type="presParOf" srcId="{E929213A-9DAB-4AAA-9256-A8939D73514B}" destId="{435C76A2-1B8C-45FC-89D6-4775B8DC32BE}" srcOrd="1" destOrd="0" presId="urn:microsoft.com/office/officeart/2005/8/layout/hierarchy6"/>
    <dgm:cxn modelId="{ECA34A6E-DF0A-4905-B202-E867D64280FC}" type="presParOf" srcId="{DED91F60-73F4-4BED-8731-4496D180B173}" destId="{E32E9B8E-771A-4C04-A022-A02559E0B848}" srcOrd="2" destOrd="0" presId="urn:microsoft.com/office/officeart/2005/8/layout/hierarchy6"/>
    <dgm:cxn modelId="{0579486A-B8DA-4A1D-8D98-FE69C6E9476D}" type="presParOf" srcId="{DED91F60-73F4-4BED-8731-4496D180B173}" destId="{87CB2D49-9951-4CA7-90C7-E37BF560BCAC}" srcOrd="3" destOrd="0" presId="urn:microsoft.com/office/officeart/2005/8/layout/hierarchy6"/>
    <dgm:cxn modelId="{A10D0B99-6318-4096-AFF6-5D6F9AB78845}" type="presParOf" srcId="{87CB2D49-9951-4CA7-90C7-E37BF560BCAC}" destId="{22CE2E51-FE9E-44A0-B7E1-327BEE9029CA}" srcOrd="0" destOrd="0" presId="urn:microsoft.com/office/officeart/2005/8/layout/hierarchy6"/>
    <dgm:cxn modelId="{831D818E-2DE8-41A5-ACA6-9B1905E87068}" type="presParOf" srcId="{87CB2D49-9951-4CA7-90C7-E37BF560BCAC}" destId="{AF22ABD7-A8B0-4861-9EF0-FDF68EAD26EA}" srcOrd="1" destOrd="0" presId="urn:microsoft.com/office/officeart/2005/8/layout/hierarchy6"/>
    <dgm:cxn modelId="{CD2711BE-F856-4446-B2E8-E015EF403212}" type="presParOf" srcId="{DED91F60-73F4-4BED-8731-4496D180B173}" destId="{AFC46D7F-BBF6-4051-AE7D-75A19DC4C13F}" srcOrd="4" destOrd="0" presId="urn:microsoft.com/office/officeart/2005/8/layout/hierarchy6"/>
    <dgm:cxn modelId="{941196A7-7DA3-4EE1-82F2-A81D044206C8}" type="presParOf" srcId="{DED91F60-73F4-4BED-8731-4496D180B173}" destId="{64D6BD0C-728B-4389-8075-670E8843AA02}" srcOrd="5" destOrd="0" presId="urn:microsoft.com/office/officeart/2005/8/layout/hierarchy6"/>
    <dgm:cxn modelId="{79322B89-86F9-428C-8C04-0F3B547FAF24}" type="presParOf" srcId="{64D6BD0C-728B-4389-8075-670E8843AA02}" destId="{85C2C21B-097D-4D65-A057-2A36DC747A79}" srcOrd="0" destOrd="0" presId="urn:microsoft.com/office/officeart/2005/8/layout/hierarchy6"/>
    <dgm:cxn modelId="{A6843EDC-527D-4715-AC0D-C8AC053A9537}" type="presParOf" srcId="{64D6BD0C-728B-4389-8075-670E8843AA02}" destId="{5B58AE76-82DC-4C5A-BAA5-BABA9CADCE82}" srcOrd="1" destOrd="0" presId="urn:microsoft.com/office/officeart/2005/8/layout/hierarchy6"/>
    <dgm:cxn modelId="{2F97262C-A38E-450D-A94E-D19739462397}" type="presParOf" srcId="{5B58AE76-82DC-4C5A-BAA5-BABA9CADCE82}" destId="{1101BC8F-48C9-4D84-AE35-7C2DE6D4008E}" srcOrd="0" destOrd="0" presId="urn:microsoft.com/office/officeart/2005/8/layout/hierarchy6"/>
    <dgm:cxn modelId="{A2E0533E-77B3-42FD-86DE-17347F84E022}" type="presParOf" srcId="{5B58AE76-82DC-4C5A-BAA5-BABA9CADCE82}" destId="{FCBEFEE3-D054-4A3B-A23A-796EA012111F}" srcOrd="1" destOrd="0" presId="urn:microsoft.com/office/officeart/2005/8/layout/hierarchy6"/>
    <dgm:cxn modelId="{DF4ACD4C-C7E2-451B-ACC0-F183D4B1F907}" type="presParOf" srcId="{FCBEFEE3-D054-4A3B-A23A-796EA012111F}" destId="{FF8DD4A1-BFE7-486C-B63A-3D1DC7316539}" srcOrd="0" destOrd="0" presId="urn:microsoft.com/office/officeart/2005/8/layout/hierarchy6"/>
    <dgm:cxn modelId="{9FB4CD28-FD7F-4F5F-B98D-165FE91761FA}" type="presParOf" srcId="{FCBEFEE3-D054-4A3B-A23A-796EA012111F}" destId="{A2A35E23-D92A-44A2-B836-0419912B2AAC}" srcOrd="1" destOrd="0" presId="urn:microsoft.com/office/officeart/2005/8/layout/hierarchy6"/>
    <dgm:cxn modelId="{6D540596-28C3-4B6A-9722-065D0DD6C27B}" type="presParOf" srcId="{5B58AE76-82DC-4C5A-BAA5-BABA9CADCE82}" destId="{1C458D98-F0FD-42C4-97CA-CF1692A0379D}" srcOrd="2" destOrd="0" presId="urn:microsoft.com/office/officeart/2005/8/layout/hierarchy6"/>
    <dgm:cxn modelId="{EB996F48-CA6B-4E4E-84E7-12FB1AF5EEFD}" type="presParOf" srcId="{5B58AE76-82DC-4C5A-BAA5-BABA9CADCE82}" destId="{A100DF40-111E-476F-84A5-B019BDBC8530}" srcOrd="3" destOrd="0" presId="urn:microsoft.com/office/officeart/2005/8/layout/hierarchy6"/>
    <dgm:cxn modelId="{F485EAD5-9C58-42B1-9E76-03BE6C60C93D}" type="presParOf" srcId="{A100DF40-111E-476F-84A5-B019BDBC8530}" destId="{65410E45-5504-4AD4-BE48-3B442972A8CB}" srcOrd="0" destOrd="0" presId="urn:microsoft.com/office/officeart/2005/8/layout/hierarchy6"/>
    <dgm:cxn modelId="{45AC6311-F1EA-420D-B419-6F64AA2797E1}" type="presParOf" srcId="{A100DF40-111E-476F-84A5-B019BDBC8530}" destId="{3321EA77-83F4-416F-8069-38239CA5717E}" srcOrd="1" destOrd="0" presId="urn:microsoft.com/office/officeart/2005/8/layout/hierarchy6"/>
    <dgm:cxn modelId="{315FBA68-A115-4219-98DC-D91897B6B69F}" type="presParOf" srcId="{3321EA77-83F4-416F-8069-38239CA5717E}" destId="{B3F42C12-211D-4B7E-BC96-4DB06F425F3F}" srcOrd="0" destOrd="0" presId="urn:microsoft.com/office/officeart/2005/8/layout/hierarchy6"/>
    <dgm:cxn modelId="{48B32F6B-ADCE-43DD-8F95-1FBA5D6CBAC1}" type="presParOf" srcId="{3321EA77-83F4-416F-8069-38239CA5717E}" destId="{794AF9F4-0786-4888-8B17-9AEE6749D057}" srcOrd="1" destOrd="0" presId="urn:microsoft.com/office/officeart/2005/8/layout/hierarchy6"/>
    <dgm:cxn modelId="{2D7BDDF9-315F-49FE-8DE3-5AB9699A0A03}" type="presParOf" srcId="{794AF9F4-0786-4888-8B17-9AEE6749D057}" destId="{83694079-D92C-4D59-B3DF-AF81C5EF8CE4}" srcOrd="0" destOrd="0" presId="urn:microsoft.com/office/officeart/2005/8/layout/hierarchy6"/>
    <dgm:cxn modelId="{B526D108-A4F1-4D01-AFBC-712D668DAF1A}" type="presParOf" srcId="{794AF9F4-0786-4888-8B17-9AEE6749D057}" destId="{666E2A0C-8EFC-4C6C-BED3-5691871337FA}" srcOrd="1" destOrd="0" presId="urn:microsoft.com/office/officeart/2005/8/layout/hierarchy6"/>
    <dgm:cxn modelId="{1084AFA8-1D0D-4ABF-9695-56ADA292F098}" type="presParOf" srcId="{3321EA77-83F4-416F-8069-38239CA5717E}" destId="{4D81F3BB-104D-4A33-84A7-D52CD80CB4FA}" srcOrd="2" destOrd="0" presId="urn:microsoft.com/office/officeart/2005/8/layout/hierarchy6"/>
    <dgm:cxn modelId="{FBF3EC8F-3874-42BE-948E-B5C2B04D1A70}" type="presParOf" srcId="{3321EA77-83F4-416F-8069-38239CA5717E}" destId="{5B4C67A6-FF19-42DC-B104-6FFDF0B9778C}" srcOrd="3" destOrd="0" presId="urn:microsoft.com/office/officeart/2005/8/layout/hierarchy6"/>
    <dgm:cxn modelId="{781B5AA0-CD92-4407-82E1-6159AE9E6917}" type="presParOf" srcId="{5B4C67A6-FF19-42DC-B104-6FFDF0B9778C}" destId="{5BB6B534-0077-4BD8-9CCA-6FAAD5FA6E5F}" srcOrd="0" destOrd="0" presId="urn:microsoft.com/office/officeart/2005/8/layout/hierarchy6"/>
    <dgm:cxn modelId="{2EFDAB65-CBC1-4500-AC60-6A6047F09936}" type="presParOf" srcId="{5B4C67A6-FF19-42DC-B104-6FFDF0B9778C}" destId="{06110C45-686E-4E39-8AC3-6436411A413F}" srcOrd="1" destOrd="0" presId="urn:microsoft.com/office/officeart/2005/8/layout/hierarchy6"/>
    <dgm:cxn modelId="{F6D0D314-D50A-42FE-A8C4-55103C1C40B5}" type="presParOf" srcId="{3321EA77-83F4-416F-8069-38239CA5717E}" destId="{62721591-D86F-4277-A8AC-0352896253E8}" srcOrd="4" destOrd="0" presId="urn:microsoft.com/office/officeart/2005/8/layout/hierarchy6"/>
    <dgm:cxn modelId="{4433F415-4982-41F4-A092-F4487CC2AC29}" type="presParOf" srcId="{3321EA77-83F4-416F-8069-38239CA5717E}" destId="{59032643-D951-4657-9A84-EBE31F2C071E}" srcOrd="5" destOrd="0" presId="urn:microsoft.com/office/officeart/2005/8/layout/hierarchy6"/>
    <dgm:cxn modelId="{8F56BADD-BC0D-4632-8BCA-9757DB746716}" type="presParOf" srcId="{59032643-D951-4657-9A84-EBE31F2C071E}" destId="{F1BA8151-C646-4006-A6F7-5F9B05C7E2B2}" srcOrd="0" destOrd="0" presId="urn:microsoft.com/office/officeart/2005/8/layout/hierarchy6"/>
    <dgm:cxn modelId="{C493FCA0-AFF8-4F94-8BB6-A80C05406E37}" type="presParOf" srcId="{59032643-D951-4657-9A84-EBE31F2C071E}" destId="{D11305DE-30F5-497C-B076-A49A9989A6DB}" srcOrd="1" destOrd="0" presId="urn:microsoft.com/office/officeart/2005/8/layout/hierarchy6"/>
    <dgm:cxn modelId="{2DC345F7-39E2-4DFF-91A2-A19CE28FAEFC}" type="presParOf" srcId="{2C303391-4E93-40C9-9A3B-C8FAC4E2B09E}" destId="{15702EEF-632F-49B0-A136-B66B5F65E426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29A372-CD8A-4831-8EC8-ED5A9E63599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l-PL"/>
        </a:p>
      </dgm:t>
    </dgm:pt>
    <dgm:pt modelId="{18458DA8-36EE-4BB9-B7A6-40F43586FF9D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Dostawca</a:t>
          </a:r>
        </a:p>
      </dgm:t>
    </dgm:pt>
    <dgm:pt modelId="{A75038BD-CD91-49AB-B7EA-04ED320ABE22}" type="parTrans" cxnId="{735BA8D3-1F40-4A38-906B-79F64E28C21C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9A2CD8-FC75-4203-9259-55465A3ADC54}" type="sibTrans" cxnId="{735BA8D3-1F40-4A38-906B-79F64E28C21C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DCB654F-DA07-46D9-AF1C-D02A161C9F4C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centralny</a:t>
          </a:r>
        </a:p>
      </dgm:t>
    </dgm:pt>
    <dgm:pt modelId="{CBE8622F-22BA-4A32-865A-6E8271E35EA5}" type="parTrans" cxnId="{A295FD97-1EB5-4F81-AE77-224259F36E30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0503393-60BD-404F-8668-BE84D9066D72}" type="sibTrans" cxnId="{A295FD97-1EB5-4F81-AE77-224259F36E3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5B6348D-9010-4426-A1FB-028817509646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1</a:t>
          </a:r>
        </a:p>
      </dgm:t>
    </dgm:pt>
    <dgm:pt modelId="{7E3D4737-4368-4E18-B900-41AF66857A93}" type="parTrans" cxnId="{C9FD78D5-0247-49BE-AD24-B5E13F389FAE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F14ED61-A801-44AC-8A52-FA24A59DE965}" type="sibTrans" cxnId="{C9FD78D5-0247-49BE-AD24-B5E13F389FAE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997EF30-9669-4439-886D-366DE9A74896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2</a:t>
          </a:r>
        </a:p>
      </dgm:t>
    </dgm:pt>
    <dgm:pt modelId="{4B70CFB4-D3E4-45DD-930F-8EEF6CBEDC9D}" type="parTrans" cxnId="{3C1CBA2A-35F2-4ABB-A862-DE455C772A52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D7DCDF-7F1B-4D10-8E29-33B205570C0B}" type="sibTrans" cxnId="{3C1CBA2A-35F2-4ABB-A862-DE455C772A52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C87464-838C-4BA8-8B87-403A47BD533A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3</a:t>
          </a:r>
        </a:p>
      </dgm:t>
    </dgm:pt>
    <dgm:pt modelId="{305948EA-6F4F-4972-90DA-F0A207FB8E03}" type="parTrans" cxnId="{B36B41B2-F7E3-434F-94A7-0F33A221B044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025B6E1-F0A0-438D-86B9-8DDF466AB9A9}" type="sibTrans" cxnId="{B36B41B2-F7E3-434F-94A7-0F33A221B044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88E199-1A9D-45C6-BBCB-698AA6E05321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4</a:t>
          </a:r>
        </a:p>
      </dgm:t>
    </dgm:pt>
    <dgm:pt modelId="{C3F5BD2B-2DC1-4BAE-AC35-755350CAC8FE}" type="parTrans" cxnId="{B0DA0889-9505-475E-862B-88F946A5B96A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C875B57-F1CE-48FA-B76E-FA46E9A45BDC}" type="sibTrans" cxnId="{B0DA0889-9505-475E-862B-88F946A5B96A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CD9C14-01C1-4DC9-9355-37CAE9E756D1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n</a:t>
          </a:r>
        </a:p>
      </dgm:t>
    </dgm:pt>
    <dgm:pt modelId="{46D736FB-8049-41DA-958A-2A8B8EC174E9}" type="parTrans" cxnId="{66438107-75E4-4C9A-A217-AC240FA7D540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EAF791E-D473-48C0-B169-912F24EE2C57}" type="sibTrans" cxnId="{66438107-75E4-4C9A-A217-AC240FA7D54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30C75B-F565-41AE-B78F-A295974F019D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Klient</a:t>
          </a:r>
        </a:p>
      </dgm:t>
    </dgm:pt>
    <dgm:pt modelId="{C65FB941-336E-4B54-8249-D269118E4C6D}" type="parTrans" cxnId="{8AE0CA2F-B69E-47A1-8EA6-1CCFD613AD90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BD7715E-7FA0-430B-97D7-0B916A2D5DF4}" type="sibTrans" cxnId="{8AE0CA2F-B69E-47A1-8EA6-1CCFD613AD9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3B7BA36-AE48-4519-A429-51DB16E6959C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Klient</a:t>
          </a:r>
        </a:p>
      </dgm:t>
    </dgm:pt>
    <dgm:pt modelId="{1229BF16-B629-41BA-B364-A3753648046B}" type="parTrans" cxnId="{890D59D7-7D29-470C-A7AB-D901B99F6F0B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1BEE361-8364-4ABA-ADB9-1F998F3B9C5B}" type="sibTrans" cxnId="{890D59D7-7D29-470C-A7AB-D901B99F6F0B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93F2A11-1804-4FC1-A805-CCFA4723CA28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Klient</a:t>
          </a:r>
        </a:p>
      </dgm:t>
    </dgm:pt>
    <dgm:pt modelId="{28E20C53-523F-40AF-899D-FE614A88A28D}" type="parTrans" cxnId="{03BCE7CA-A1B5-42F5-BBA2-2C6E3DC430A5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2F3FD2D-2CA4-43AE-99FC-9812478EA4D9}" type="sibTrans" cxnId="{03BCE7CA-A1B5-42F5-BBA2-2C6E3DC430A5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62056B8-3C35-4ADF-B5BE-FE51FDC58563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Klient</a:t>
          </a:r>
        </a:p>
      </dgm:t>
    </dgm:pt>
    <dgm:pt modelId="{A677FEDD-82F9-4901-8ECE-57C9DAFF2398}" type="parTrans" cxnId="{C81CA13B-04A7-46E0-B099-C35DFE3132D3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1C511E-FE27-4B3C-8BDA-7BCF322A1AB9}" type="sibTrans" cxnId="{C81CA13B-04A7-46E0-B099-C35DFE3132D3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46452C-102E-47E6-A4E7-D79F64A45E8D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Klient</a:t>
          </a:r>
        </a:p>
      </dgm:t>
    </dgm:pt>
    <dgm:pt modelId="{1ACEBD31-4E1A-4E38-BFDD-9225A7FC9E09}" type="parTrans" cxnId="{9204B136-BA11-4860-B713-ACF3AE63CBA5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3C4BB2F-A293-48B6-8470-D6064ED92790}" type="sibTrans" cxnId="{9204B136-BA11-4860-B713-ACF3AE63CBA5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2EC7D3B-9BBD-4921-8D33-7D3C7750FDC3}" type="pres">
      <dgm:prSet presAssocID="{2729A372-CD8A-4831-8EC8-ED5A9E63599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D8B12D7-EA6A-44B6-BAA2-2E22894584E1}" type="pres">
      <dgm:prSet presAssocID="{18458DA8-36EE-4BB9-B7A6-40F43586FF9D}" presName="root1" presStyleCnt="0"/>
      <dgm:spPr/>
    </dgm:pt>
    <dgm:pt modelId="{A389076B-7857-4184-AB8C-D0943E5844CB}" type="pres">
      <dgm:prSet presAssocID="{18458DA8-36EE-4BB9-B7A6-40F43586FF9D}" presName="LevelOneTextNode" presStyleLbl="node0" presStyleIdx="0" presStyleCnt="1">
        <dgm:presLayoutVars>
          <dgm:chPref val="3"/>
        </dgm:presLayoutVars>
      </dgm:prSet>
      <dgm:spPr/>
    </dgm:pt>
    <dgm:pt modelId="{90FE549A-711F-4720-BE27-4F1CB023628A}" type="pres">
      <dgm:prSet presAssocID="{18458DA8-36EE-4BB9-B7A6-40F43586FF9D}" presName="level2hierChild" presStyleCnt="0"/>
      <dgm:spPr/>
    </dgm:pt>
    <dgm:pt modelId="{8C1CF681-136E-45A2-98E5-01ED0100E347}" type="pres">
      <dgm:prSet presAssocID="{CBE8622F-22BA-4A32-865A-6E8271E35EA5}" presName="conn2-1" presStyleLbl="parChTrans1D2" presStyleIdx="0" presStyleCnt="1"/>
      <dgm:spPr>
        <a:prstGeom prst="rightArrow">
          <a:avLst/>
        </a:prstGeom>
      </dgm:spPr>
    </dgm:pt>
    <dgm:pt modelId="{80B970AF-D271-4982-856A-16BA67DC4EDE}" type="pres">
      <dgm:prSet presAssocID="{CBE8622F-22BA-4A32-865A-6E8271E35EA5}" presName="connTx" presStyleLbl="parChTrans1D2" presStyleIdx="0" presStyleCnt="1"/>
      <dgm:spPr/>
    </dgm:pt>
    <dgm:pt modelId="{544CE10E-61DC-4B31-ABDB-C2FBE7BA325B}" type="pres">
      <dgm:prSet presAssocID="{5DCB654F-DA07-46D9-AF1C-D02A161C9F4C}" presName="root2" presStyleCnt="0"/>
      <dgm:spPr/>
    </dgm:pt>
    <dgm:pt modelId="{F95906E8-9770-456D-8E25-9EDA43C5414F}" type="pres">
      <dgm:prSet presAssocID="{5DCB654F-DA07-46D9-AF1C-D02A161C9F4C}" presName="LevelTwoTextNode" presStyleLbl="node2" presStyleIdx="0" presStyleCnt="1">
        <dgm:presLayoutVars>
          <dgm:chPref val="3"/>
        </dgm:presLayoutVars>
      </dgm:prSet>
      <dgm:spPr/>
    </dgm:pt>
    <dgm:pt modelId="{E0565D47-698D-4AB2-98FE-C1F7D600EE6D}" type="pres">
      <dgm:prSet presAssocID="{5DCB654F-DA07-46D9-AF1C-D02A161C9F4C}" presName="level3hierChild" presStyleCnt="0"/>
      <dgm:spPr/>
    </dgm:pt>
    <dgm:pt modelId="{E2410318-E53B-47A6-A4E2-24A2261CC313}" type="pres">
      <dgm:prSet presAssocID="{7E3D4737-4368-4E18-B900-41AF66857A93}" presName="conn2-1" presStyleLbl="parChTrans1D3" presStyleIdx="0" presStyleCnt="5"/>
      <dgm:spPr>
        <a:prstGeom prst="rightArrow">
          <a:avLst/>
        </a:prstGeom>
      </dgm:spPr>
    </dgm:pt>
    <dgm:pt modelId="{912E20DE-C526-4FB9-8085-725D702CFAAA}" type="pres">
      <dgm:prSet presAssocID="{7E3D4737-4368-4E18-B900-41AF66857A93}" presName="connTx" presStyleLbl="parChTrans1D3" presStyleIdx="0" presStyleCnt="5"/>
      <dgm:spPr/>
    </dgm:pt>
    <dgm:pt modelId="{B1A5FF00-EFEF-4C6B-85B4-21BD25016C02}" type="pres">
      <dgm:prSet presAssocID="{C5B6348D-9010-4426-A1FB-028817509646}" presName="root2" presStyleCnt="0"/>
      <dgm:spPr/>
    </dgm:pt>
    <dgm:pt modelId="{D336EC1D-5DCA-4C23-9050-0EE7EDC9506F}" type="pres">
      <dgm:prSet presAssocID="{C5B6348D-9010-4426-A1FB-028817509646}" presName="LevelTwoTextNode" presStyleLbl="node3" presStyleIdx="0" presStyleCnt="5" custScaleX="108067">
        <dgm:presLayoutVars>
          <dgm:chPref val="3"/>
        </dgm:presLayoutVars>
      </dgm:prSet>
      <dgm:spPr/>
    </dgm:pt>
    <dgm:pt modelId="{60EF4815-99FE-4747-8E9C-F916FCEECD82}" type="pres">
      <dgm:prSet presAssocID="{C5B6348D-9010-4426-A1FB-028817509646}" presName="level3hierChild" presStyleCnt="0"/>
      <dgm:spPr/>
    </dgm:pt>
    <dgm:pt modelId="{A6C828D7-324F-4227-B99F-8AEC127CAA8F}" type="pres">
      <dgm:prSet presAssocID="{C65FB941-336E-4B54-8249-D269118E4C6D}" presName="conn2-1" presStyleLbl="parChTrans1D4" presStyleIdx="0" presStyleCnt="5"/>
      <dgm:spPr>
        <a:prstGeom prst="rightArrow">
          <a:avLst/>
        </a:prstGeom>
      </dgm:spPr>
    </dgm:pt>
    <dgm:pt modelId="{63A56EA8-B3E1-4896-BE8C-D0845E44574D}" type="pres">
      <dgm:prSet presAssocID="{C65FB941-336E-4B54-8249-D269118E4C6D}" presName="connTx" presStyleLbl="parChTrans1D4" presStyleIdx="0" presStyleCnt="5"/>
      <dgm:spPr/>
    </dgm:pt>
    <dgm:pt modelId="{FCC043AB-F7C6-487A-9DE9-15198A0B1A55}" type="pres">
      <dgm:prSet presAssocID="{7830C75B-F565-41AE-B78F-A295974F019D}" presName="root2" presStyleCnt="0"/>
      <dgm:spPr/>
    </dgm:pt>
    <dgm:pt modelId="{60D89080-6AC0-48EB-8894-5DE78058213E}" type="pres">
      <dgm:prSet presAssocID="{7830C75B-F565-41AE-B78F-A295974F019D}" presName="LevelTwoTextNode" presStyleLbl="node4" presStyleIdx="0" presStyleCnt="5" custScaleX="48029">
        <dgm:presLayoutVars>
          <dgm:chPref val="3"/>
        </dgm:presLayoutVars>
      </dgm:prSet>
      <dgm:spPr/>
    </dgm:pt>
    <dgm:pt modelId="{7EFFA0A4-617B-4ECE-B6E4-78D21CA88E08}" type="pres">
      <dgm:prSet presAssocID="{7830C75B-F565-41AE-B78F-A295974F019D}" presName="level3hierChild" presStyleCnt="0"/>
      <dgm:spPr/>
    </dgm:pt>
    <dgm:pt modelId="{D9586618-C034-4054-91F5-B08BF27D297E}" type="pres">
      <dgm:prSet presAssocID="{4B70CFB4-D3E4-45DD-930F-8EEF6CBEDC9D}" presName="conn2-1" presStyleLbl="parChTrans1D3" presStyleIdx="1" presStyleCnt="5"/>
      <dgm:spPr>
        <a:prstGeom prst="rightArrow">
          <a:avLst/>
        </a:prstGeom>
      </dgm:spPr>
    </dgm:pt>
    <dgm:pt modelId="{72D28E86-EE4A-4766-B6BE-42BF14ED7F3B}" type="pres">
      <dgm:prSet presAssocID="{4B70CFB4-D3E4-45DD-930F-8EEF6CBEDC9D}" presName="connTx" presStyleLbl="parChTrans1D3" presStyleIdx="1" presStyleCnt="5"/>
      <dgm:spPr/>
    </dgm:pt>
    <dgm:pt modelId="{59E4AE4A-7D31-4173-A0C3-50D8ABD1AFB3}" type="pres">
      <dgm:prSet presAssocID="{B997EF30-9669-4439-886D-366DE9A74896}" presName="root2" presStyleCnt="0"/>
      <dgm:spPr/>
    </dgm:pt>
    <dgm:pt modelId="{9A652884-EDDF-4A1B-AEE8-F78D50B6C66C}" type="pres">
      <dgm:prSet presAssocID="{B997EF30-9669-4439-886D-366DE9A74896}" presName="LevelTwoTextNode" presStyleLbl="node3" presStyleIdx="1" presStyleCnt="5" custScaleX="107169">
        <dgm:presLayoutVars>
          <dgm:chPref val="3"/>
        </dgm:presLayoutVars>
      </dgm:prSet>
      <dgm:spPr/>
    </dgm:pt>
    <dgm:pt modelId="{AB000727-AF69-4752-9093-4852E1DAEF87}" type="pres">
      <dgm:prSet presAssocID="{B997EF30-9669-4439-886D-366DE9A74896}" presName="level3hierChild" presStyleCnt="0"/>
      <dgm:spPr/>
    </dgm:pt>
    <dgm:pt modelId="{DE02E81F-72A1-4DD3-BAFF-5FC5546FB9FA}" type="pres">
      <dgm:prSet presAssocID="{1229BF16-B629-41BA-B364-A3753648046B}" presName="conn2-1" presStyleLbl="parChTrans1D4" presStyleIdx="1" presStyleCnt="5"/>
      <dgm:spPr>
        <a:prstGeom prst="rightArrow">
          <a:avLst/>
        </a:prstGeom>
      </dgm:spPr>
    </dgm:pt>
    <dgm:pt modelId="{A9B8C8BF-E76F-4ABC-9608-681C837AE743}" type="pres">
      <dgm:prSet presAssocID="{1229BF16-B629-41BA-B364-A3753648046B}" presName="connTx" presStyleLbl="parChTrans1D4" presStyleIdx="1" presStyleCnt="5"/>
      <dgm:spPr/>
    </dgm:pt>
    <dgm:pt modelId="{31D5D255-CEEF-4F74-80B1-CB354B630178}" type="pres">
      <dgm:prSet presAssocID="{F3B7BA36-AE48-4519-A429-51DB16E6959C}" presName="root2" presStyleCnt="0"/>
      <dgm:spPr/>
    </dgm:pt>
    <dgm:pt modelId="{370765EB-D9A0-431C-9FD8-ACF54EE9127D}" type="pres">
      <dgm:prSet presAssocID="{F3B7BA36-AE48-4519-A429-51DB16E6959C}" presName="LevelTwoTextNode" presStyleLbl="node4" presStyleIdx="1" presStyleCnt="5" custScaleX="46867">
        <dgm:presLayoutVars>
          <dgm:chPref val="3"/>
        </dgm:presLayoutVars>
      </dgm:prSet>
      <dgm:spPr/>
    </dgm:pt>
    <dgm:pt modelId="{EEE258A4-4C49-43C5-B599-BEC9056B0C09}" type="pres">
      <dgm:prSet presAssocID="{F3B7BA36-AE48-4519-A429-51DB16E6959C}" presName="level3hierChild" presStyleCnt="0"/>
      <dgm:spPr/>
    </dgm:pt>
    <dgm:pt modelId="{14F28EC6-33E8-4953-9540-B291E5F29496}" type="pres">
      <dgm:prSet presAssocID="{305948EA-6F4F-4972-90DA-F0A207FB8E03}" presName="conn2-1" presStyleLbl="parChTrans1D3" presStyleIdx="2" presStyleCnt="5"/>
      <dgm:spPr>
        <a:prstGeom prst="rightArrow">
          <a:avLst/>
        </a:prstGeom>
      </dgm:spPr>
    </dgm:pt>
    <dgm:pt modelId="{2158506E-7551-4108-857C-76ECB1845CC3}" type="pres">
      <dgm:prSet presAssocID="{305948EA-6F4F-4972-90DA-F0A207FB8E03}" presName="connTx" presStyleLbl="parChTrans1D3" presStyleIdx="2" presStyleCnt="5"/>
      <dgm:spPr/>
    </dgm:pt>
    <dgm:pt modelId="{DFB8E448-6F2B-4A3B-9DD1-36AEE3E49BD3}" type="pres">
      <dgm:prSet presAssocID="{EFC87464-838C-4BA8-8B87-403A47BD533A}" presName="root2" presStyleCnt="0"/>
      <dgm:spPr/>
    </dgm:pt>
    <dgm:pt modelId="{A7278AA7-A24D-4A2C-96AD-4EF7F4C08796}" type="pres">
      <dgm:prSet presAssocID="{EFC87464-838C-4BA8-8B87-403A47BD533A}" presName="LevelTwoTextNode" presStyleLbl="node3" presStyleIdx="2" presStyleCnt="5" custScaleX="109731">
        <dgm:presLayoutVars>
          <dgm:chPref val="3"/>
        </dgm:presLayoutVars>
      </dgm:prSet>
      <dgm:spPr/>
    </dgm:pt>
    <dgm:pt modelId="{6DD04B26-52C4-4710-83B7-D94A89056B23}" type="pres">
      <dgm:prSet presAssocID="{EFC87464-838C-4BA8-8B87-403A47BD533A}" presName="level3hierChild" presStyleCnt="0"/>
      <dgm:spPr/>
    </dgm:pt>
    <dgm:pt modelId="{28F207F9-B648-446C-9F49-3FB9ACB2D4DB}" type="pres">
      <dgm:prSet presAssocID="{28E20C53-523F-40AF-899D-FE614A88A28D}" presName="conn2-1" presStyleLbl="parChTrans1D4" presStyleIdx="2" presStyleCnt="5"/>
      <dgm:spPr>
        <a:prstGeom prst="rightArrow">
          <a:avLst/>
        </a:prstGeom>
      </dgm:spPr>
    </dgm:pt>
    <dgm:pt modelId="{E0FFA6FC-9B9E-40ED-9BDB-B810685CA6C3}" type="pres">
      <dgm:prSet presAssocID="{28E20C53-523F-40AF-899D-FE614A88A28D}" presName="connTx" presStyleLbl="parChTrans1D4" presStyleIdx="2" presStyleCnt="5"/>
      <dgm:spPr/>
    </dgm:pt>
    <dgm:pt modelId="{070E5849-99B6-4571-8D0D-A31FD1011307}" type="pres">
      <dgm:prSet presAssocID="{A93F2A11-1804-4FC1-A805-CCFA4723CA28}" presName="root2" presStyleCnt="0"/>
      <dgm:spPr/>
    </dgm:pt>
    <dgm:pt modelId="{34C53C67-4D95-4E64-AA13-6D90FC7C3B76}" type="pres">
      <dgm:prSet presAssocID="{A93F2A11-1804-4FC1-A805-CCFA4723CA28}" presName="LevelTwoTextNode" presStyleLbl="node4" presStyleIdx="2" presStyleCnt="5" custScaleX="44570">
        <dgm:presLayoutVars>
          <dgm:chPref val="3"/>
        </dgm:presLayoutVars>
      </dgm:prSet>
      <dgm:spPr/>
    </dgm:pt>
    <dgm:pt modelId="{180465A0-5AAF-44CC-BE16-DBD62F4FBBF9}" type="pres">
      <dgm:prSet presAssocID="{A93F2A11-1804-4FC1-A805-CCFA4723CA28}" presName="level3hierChild" presStyleCnt="0"/>
      <dgm:spPr/>
    </dgm:pt>
    <dgm:pt modelId="{E093A2CD-1AD8-49B0-9540-1427A8DCAFB1}" type="pres">
      <dgm:prSet presAssocID="{C3F5BD2B-2DC1-4BAE-AC35-755350CAC8FE}" presName="conn2-1" presStyleLbl="parChTrans1D3" presStyleIdx="3" presStyleCnt="5"/>
      <dgm:spPr>
        <a:prstGeom prst="rightArrow">
          <a:avLst/>
        </a:prstGeom>
      </dgm:spPr>
    </dgm:pt>
    <dgm:pt modelId="{D8DA82A8-0F74-4FD1-8789-962836E09385}" type="pres">
      <dgm:prSet presAssocID="{C3F5BD2B-2DC1-4BAE-AC35-755350CAC8FE}" presName="connTx" presStyleLbl="parChTrans1D3" presStyleIdx="3" presStyleCnt="5"/>
      <dgm:spPr/>
    </dgm:pt>
    <dgm:pt modelId="{B83A0A9E-C9C5-4F52-A73D-BAA702757951}" type="pres">
      <dgm:prSet presAssocID="{CD88E199-1A9D-45C6-BBCB-698AA6E05321}" presName="root2" presStyleCnt="0"/>
      <dgm:spPr/>
    </dgm:pt>
    <dgm:pt modelId="{36819D74-7630-4EA0-850B-A4810A61EBB2}" type="pres">
      <dgm:prSet presAssocID="{CD88E199-1A9D-45C6-BBCB-698AA6E05321}" presName="LevelTwoTextNode" presStyleLbl="node3" presStyleIdx="3" presStyleCnt="5" custScaleX="108833">
        <dgm:presLayoutVars>
          <dgm:chPref val="3"/>
        </dgm:presLayoutVars>
      </dgm:prSet>
      <dgm:spPr/>
    </dgm:pt>
    <dgm:pt modelId="{6E461221-925B-4617-AAA8-EB7D290F3B04}" type="pres">
      <dgm:prSet presAssocID="{CD88E199-1A9D-45C6-BBCB-698AA6E05321}" presName="level3hierChild" presStyleCnt="0"/>
      <dgm:spPr/>
    </dgm:pt>
    <dgm:pt modelId="{5C76E288-FB50-4069-A1A8-09BA21E532D3}" type="pres">
      <dgm:prSet presAssocID="{A677FEDD-82F9-4901-8ECE-57C9DAFF2398}" presName="conn2-1" presStyleLbl="parChTrans1D4" presStyleIdx="3" presStyleCnt="5"/>
      <dgm:spPr>
        <a:prstGeom prst="rightArrow">
          <a:avLst/>
        </a:prstGeom>
      </dgm:spPr>
    </dgm:pt>
    <dgm:pt modelId="{302833ED-1280-4FE6-BF09-70264C0AF054}" type="pres">
      <dgm:prSet presAssocID="{A677FEDD-82F9-4901-8ECE-57C9DAFF2398}" presName="connTx" presStyleLbl="parChTrans1D4" presStyleIdx="3" presStyleCnt="5"/>
      <dgm:spPr/>
    </dgm:pt>
    <dgm:pt modelId="{C11EC3C0-E438-416A-8543-8A5F7776206F}" type="pres">
      <dgm:prSet presAssocID="{862056B8-3C35-4ADF-B5BE-FE51FDC58563}" presName="root2" presStyleCnt="0"/>
      <dgm:spPr/>
    </dgm:pt>
    <dgm:pt modelId="{AB445D95-F54B-4E99-8D64-529AFD966FF4}" type="pres">
      <dgm:prSet presAssocID="{862056B8-3C35-4ADF-B5BE-FE51FDC58563}" presName="LevelTwoTextNode" presStyleLbl="node4" presStyleIdx="3" presStyleCnt="5" custScaleX="44867">
        <dgm:presLayoutVars>
          <dgm:chPref val="3"/>
        </dgm:presLayoutVars>
      </dgm:prSet>
      <dgm:spPr/>
    </dgm:pt>
    <dgm:pt modelId="{6BE777A4-B075-480D-8522-E581542992D7}" type="pres">
      <dgm:prSet presAssocID="{862056B8-3C35-4ADF-B5BE-FE51FDC58563}" presName="level3hierChild" presStyleCnt="0"/>
      <dgm:spPr/>
    </dgm:pt>
    <dgm:pt modelId="{B35037FE-DFE9-4266-B6CE-D5AC769FEB5B}" type="pres">
      <dgm:prSet presAssocID="{46D736FB-8049-41DA-958A-2A8B8EC174E9}" presName="conn2-1" presStyleLbl="parChTrans1D3" presStyleIdx="4" presStyleCnt="5"/>
      <dgm:spPr>
        <a:prstGeom prst="rightArrow">
          <a:avLst/>
        </a:prstGeom>
      </dgm:spPr>
    </dgm:pt>
    <dgm:pt modelId="{4F440610-047D-4479-BDD4-90455E15B068}" type="pres">
      <dgm:prSet presAssocID="{46D736FB-8049-41DA-958A-2A8B8EC174E9}" presName="connTx" presStyleLbl="parChTrans1D3" presStyleIdx="4" presStyleCnt="5"/>
      <dgm:spPr/>
    </dgm:pt>
    <dgm:pt modelId="{41013D82-C44A-4517-9EF4-7DB519C6D6EE}" type="pres">
      <dgm:prSet presAssocID="{43CD9C14-01C1-4DC9-9355-37CAE9E756D1}" presName="root2" presStyleCnt="0"/>
      <dgm:spPr/>
    </dgm:pt>
    <dgm:pt modelId="{194CA964-9BA0-4EF1-B7D2-249985ACFEAA}" type="pres">
      <dgm:prSet presAssocID="{43CD9C14-01C1-4DC9-9355-37CAE9E756D1}" presName="LevelTwoTextNode" presStyleLbl="node3" presStyleIdx="4" presStyleCnt="5" custScaleX="113573">
        <dgm:presLayoutVars>
          <dgm:chPref val="3"/>
        </dgm:presLayoutVars>
      </dgm:prSet>
      <dgm:spPr/>
    </dgm:pt>
    <dgm:pt modelId="{A6B5734F-4661-4F32-B0BA-8E9AA5F9325B}" type="pres">
      <dgm:prSet presAssocID="{43CD9C14-01C1-4DC9-9355-37CAE9E756D1}" presName="level3hierChild" presStyleCnt="0"/>
      <dgm:spPr/>
    </dgm:pt>
    <dgm:pt modelId="{2F50352A-97CD-49C0-99AD-A4100515D107}" type="pres">
      <dgm:prSet presAssocID="{1ACEBD31-4E1A-4E38-BFDD-9225A7FC9E09}" presName="conn2-1" presStyleLbl="parChTrans1D4" presStyleIdx="4" presStyleCnt="5"/>
      <dgm:spPr>
        <a:prstGeom prst="rightArrow">
          <a:avLst/>
        </a:prstGeom>
      </dgm:spPr>
    </dgm:pt>
    <dgm:pt modelId="{9E41CEE3-CC40-422B-899A-A3D511B4EBEA}" type="pres">
      <dgm:prSet presAssocID="{1ACEBD31-4E1A-4E38-BFDD-9225A7FC9E09}" presName="connTx" presStyleLbl="parChTrans1D4" presStyleIdx="4" presStyleCnt="5"/>
      <dgm:spPr/>
    </dgm:pt>
    <dgm:pt modelId="{A21297ED-B231-4E29-BE52-BAE549E0C75D}" type="pres">
      <dgm:prSet presAssocID="{3E46452C-102E-47E6-A4E7-D79F64A45E8D}" presName="root2" presStyleCnt="0"/>
      <dgm:spPr/>
    </dgm:pt>
    <dgm:pt modelId="{D477A3B2-6669-4313-B36B-F57C4FA12121}" type="pres">
      <dgm:prSet presAssocID="{3E46452C-102E-47E6-A4E7-D79F64A45E8D}" presName="LevelTwoTextNode" presStyleLbl="node4" presStyleIdx="4" presStyleCnt="5" custScaleX="43223">
        <dgm:presLayoutVars>
          <dgm:chPref val="3"/>
        </dgm:presLayoutVars>
      </dgm:prSet>
      <dgm:spPr/>
    </dgm:pt>
    <dgm:pt modelId="{B0F5408A-D613-4606-94C5-B27EAACB1F52}" type="pres">
      <dgm:prSet presAssocID="{3E46452C-102E-47E6-A4E7-D79F64A45E8D}" presName="level3hierChild" presStyleCnt="0"/>
      <dgm:spPr/>
    </dgm:pt>
  </dgm:ptLst>
  <dgm:cxnLst>
    <dgm:cxn modelId="{66438107-75E4-4C9A-A217-AC240FA7D540}" srcId="{5DCB654F-DA07-46D9-AF1C-D02A161C9F4C}" destId="{43CD9C14-01C1-4DC9-9355-37CAE9E756D1}" srcOrd="4" destOrd="0" parTransId="{46D736FB-8049-41DA-958A-2A8B8EC174E9}" sibTransId="{5EAF791E-D473-48C0-B169-912F24EE2C57}"/>
    <dgm:cxn modelId="{B5CD440A-EC0A-469E-80CB-4DF0B3F60781}" type="presOf" srcId="{1229BF16-B629-41BA-B364-A3753648046B}" destId="{DE02E81F-72A1-4DD3-BAFF-5FC5546FB9FA}" srcOrd="0" destOrd="0" presId="urn:microsoft.com/office/officeart/2005/8/layout/hierarchy2"/>
    <dgm:cxn modelId="{A8A7E30B-7AFB-4C6B-BAE6-F25EC648EC31}" type="presOf" srcId="{C65FB941-336E-4B54-8249-D269118E4C6D}" destId="{63A56EA8-B3E1-4896-BE8C-D0845E44574D}" srcOrd="1" destOrd="0" presId="urn:microsoft.com/office/officeart/2005/8/layout/hierarchy2"/>
    <dgm:cxn modelId="{5FAD5915-D87A-48D2-9390-9572E89FE7FB}" type="presOf" srcId="{1ACEBD31-4E1A-4E38-BFDD-9225A7FC9E09}" destId="{2F50352A-97CD-49C0-99AD-A4100515D107}" srcOrd="0" destOrd="0" presId="urn:microsoft.com/office/officeart/2005/8/layout/hierarchy2"/>
    <dgm:cxn modelId="{58C62916-FD04-440E-A68F-FC8CEB7A38CC}" type="presOf" srcId="{C65FB941-336E-4B54-8249-D269118E4C6D}" destId="{A6C828D7-324F-4227-B99F-8AEC127CAA8F}" srcOrd="0" destOrd="0" presId="urn:microsoft.com/office/officeart/2005/8/layout/hierarchy2"/>
    <dgm:cxn modelId="{083B361B-9D80-4D6F-AB60-B20443DCF139}" type="presOf" srcId="{18458DA8-36EE-4BB9-B7A6-40F43586FF9D}" destId="{A389076B-7857-4184-AB8C-D0943E5844CB}" srcOrd="0" destOrd="0" presId="urn:microsoft.com/office/officeart/2005/8/layout/hierarchy2"/>
    <dgm:cxn modelId="{1CD9291C-0CD0-4B62-95FD-92D4854DBA44}" type="presOf" srcId="{305948EA-6F4F-4972-90DA-F0A207FB8E03}" destId="{2158506E-7551-4108-857C-76ECB1845CC3}" srcOrd="1" destOrd="0" presId="urn:microsoft.com/office/officeart/2005/8/layout/hierarchy2"/>
    <dgm:cxn modelId="{D7F74C1D-294C-4828-8ABB-CB2BDE6C89F3}" type="presOf" srcId="{C3F5BD2B-2DC1-4BAE-AC35-755350CAC8FE}" destId="{D8DA82A8-0F74-4FD1-8789-962836E09385}" srcOrd="1" destOrd="0" presId="urn:microsoft.com/office/officeart/2005/8/layout/hierarchy2"/>
    <dgm:cxn modelId="{5FA76B23-E2C9-4A00-B30B-2EB1556CC392}" type="presOf" srcId="{C5B6348D-9010-4426-A1FB-028817509646}" destId="{D336EC1D-5DCA-4C23-9050-0EE7EDC9506F}" srcOrd="0" destOrd="0" presId="urn:microsoft.com/office/officeart/2005/8/layout/hierarchy2"/>
    <dgm:cxn modelId="{E2A28527-C2FD-483F-B0F5-AB879DD84387}" type="presOf" srcId="{C3F5BD2B-2DC1-4BAE-AC35-755350CAC8FE}" destId="{E093A2CD-1AD8-49B0-9540-1427A8DCAFB1}" srcOrd="0" destOrd="0" presId="urn:microsoft.com/office/officeart/2005/8/layout/hierarchy2"/>
    <dgm:cxn modelId="{3C1CBA2A-35F2-4ABB-A862-DE455C772A52}" srcId="{5DCB654F-DA07-46D9-AF1C-D02A161C9F4C}" destId="{B997EF30-9669-4439-886D-366DE9A74896}" srcOrd="1" destOrd="0" parTransId="{4B70CFB4-D3E4-45DD-930F-8EEF6CBEDC9D}" sibTransId="{46D7DCDF-7F1B-4D10-8E29-33B205570C0B}"/>
    <dgm:cxn modelId="{8AE0CA2F-B69E-47A1-8EA6-1CCFD613AD90}" srcId="{C5B6348D-9010-4426-A1FB-028817509646}" destId="{7830C75B-F565-41AE-B78F-A295974F019D}" srcOrd="0" destOrd="0" parTransId="{C65FB941-336E-4B54-8249-D269118E4C6D}" sibTransId="{BBD7715E-7FA0-430B-97D7-0B916A2D5DF4}"/>
    <dgm:cxn modelId="{9204B136-BA11-4860-B713-ACF3AE63CBA5}" srcId="{43CD9C14-01C1-4DC9-9355-37CAE9E756D1}" destId="{3E46452C-102E-47E6-A4E7-D79F64A45E8D}" srcOrd="0" destOrd="0" parTransId="{1ACEBD31-4E1A-4E38-BFDD-9225A7FC9E09}" sibTransId="{E3C4BB2F-A293-48B6-8470-D6064ED92790}"/>
    <dgm:cxn modelId="{FAD1703A-15DC-4AFA-88D2-1A9499001225}" type="presOf" srcId="{2729A372-CD8A-4831-8EC8-ED5A9E635991}" destId="{D2EC7D3B-9BBD-4921-8D33-7D3C7750FDC3}" srcOrd="0" destOrd="0" presId="urn:microsoft.com/office/officeart/2005/8/layout/hierarchy2"/>
    <dgm:cxn modelId="{C81CA13B-04A7-46E0-B099-C35DFE3132D3}" srcId="{CD88E199-1A9D-45C6-BBCB-698AA6E05321}" destId="{862056B8-3C35-4ADF-B5BE-FE51FDC58563}" srcOrd="0" destOrd="0" parTransId="{A677FEDD-82F9-4901-8ECE-57C9DAFF2398}" sibTransId="{401C511E-FE27-4B3C-8BDA-7BCF322A1AB9}"/>
    <dgm:cxn modelId="{379CE85C-0D48-444B-8B33-D3CA897017F4}" type="presOf" srcId="{4B70CFB4-D3E4-45DD-930F-8EEF6CBEDC9D}" destId="{72D28E86-EE4A-4766-B6BE-42BF14ED7F3B}" srcOrd="1" destOrd="0" presId="urn:microsoft.com/office/officeart/2005/8/layout/hierarchy2"/>
    <dgm:cxn modelId="{9FEAC541-9E1C-44FA-9AC2-B4DB440296C6}" type="presOf" srcId="{A677FEDD-82F9-4901-8ECE-57C9DAFF2398}" destId="{5C76E288-FB50-4069-A1A8-09BA21E532D3}" srcOrd="0" destOrd="0" presId="urn:microsoft.com/office/officeart/2005/8/layout/hierarchy2"/>
    <dgm:cxn modelId="{6FE0DB61-7580-4ABB-ACF3-DA3D4B8723D2}" type="presOf" srcId="{3E46452C-102E-47E6-A4E7-D79F64A45E8D}" destId="{D477A3B2-6669-4313-B36B-F57C4FA12121}" srcOrd="0" destOrd="0" presId="urn:microsoft.com/office/officeart/2005/8/layout/hierarchy2"/>
    <dgm:cxn modelId="{DDA61363-DB06-4495-9FCC-A1F76F9A6781}" type="presOf" srcId="{A93F2A11-1804-4FC1-A805-CCFA4723CA28}" destId="{34C53C67-4D95-4E64-AA13-6D90FC7C3B76}" srcOrd="0" destOrd="0" presId="urn:microsoft.com/office/officeart/2005/8/layout/hierarchy2"/>
    <dgm:cxn modelId="{483AB56E-58AD-4834-99A1-B60E7616BD8C}" type="presOf" srcId="{B997EF30-9669-4439-886D-366DE9A74896}" destId="{9A652884-EDDF-4A1B-AEE8-F78D50B6C66C}" srcOrd="0" destOrd="0" presId="urn:microsoft.com/office/officeart/2005/8/layout/hierarchy2"/>
    <dgm:cxn modelId="{B9E8D56F-995B-4E5B-B498-9FAC24066EBD}" type="presOf" srcId="{46D736FB-8049-41DA-958A-2A8B8EC174E9}" destId="{4F440610-047D-4479-BDD4-90455E15B068}" srcOrd="1" destOrd="0" presId="urn:microsoft.com/office/officeart/2005/8/layout/hierarchy2"/>
    <dgm:cxn modelId="{774D9750-2369-4930-AD8D-63D54DEDAD88}" type="presOf" srcId="{5DCB654F-DA07-46D9-AF1C-D02A161C9F4C}" destId="{F95906E8-9770-456D-8E25-9EDA43C5414F}" srcOrd="0" destOrd="0" presId="urn:microsoft.com/office/officeart/2005/8/layout/hierarchy2"/>
    <dgm:cxn modelId="{A26A6B54-D146-4924-AFB8-FB10F71A50E6}" type="presOf" srcId="{7E3D4737-4368-4E18-B900-41AF66857A93}" destId="{912E20DE-C526-4FB9-8085-725D702CFAAA}" srcOrd="1" destOrd="0" presId="urn:microsoft.com/office/officeart/2005/8/layout/hierarchy2"/>
    <dgm:cxn modelId="{C6761957-357F-4E98-BCB7-2107FA94CFA2}" type="presOf" srcId="{F3B7BA36-AE48-4519-A429-51DB16E6959C}" destId="{370765EB-D9A0-431C-9FD8-ACF54EE9127D}" srcOrd="0" destOrd="0" presId="urn:microsoft.com/office/officeart/2005/8/layout/hierarchy2"/>
    <dgm:cxn modelId="{47C7E087-4E22-4834-AF18-24FAA16A25B4}" type="presOf" srcId="{305948EA-6F4F-4972-90DA-F0A207FB8E03}" destId="{14F28EC6-33E8-4953-9540-B291E5F29496}" srcOrd="0" destOrd="0" presId="urn:microsoft.com/office/officeart/2005/8/layout/hierarchy2"/>
    <dgm:cxn modelId="{B0DA0889-9505-475E-862B-88F946A5B96A}" srcId="{5DCB654F-DA07-46D9-AF1C-D02A161C9F4C}" destId="{CD88E199-1A9D-45C6-BBCB-698AA6E05321}" srcOrd="3" destOrd="0" parTransId="{C3F5BD2B-2DC1-4BAE-AC35-755350CAC8FE}" sibTransId="{6C875B57-F1CE-48FA-B76E-FA46E9A45BDC}"/>
    <dgm:cxn modelId="{9DEAAB90-9898-459D-96F4-5C99233A61C2}" type="presOf" srcId="{CD88E199-1A9D-45C6-BBCB-698AA6E05321}" destId="{36819D74-7630-4EA0-850B-A4810A61EBB2}" srcOrd="0" destOrd="0" presId="urn:microsoft.com/office/officeart/2005/8/layout/hierarchy2"/>
    <dgm:cxn modelId="{DF185892-D9B5-46BC-999B-B6BBC0FA0EFD}" type="presOf" srcId="{CBE8622F-22BA-4A32-865A-6E8271E35EA5}" destId="{80B970AF-D271-4982-856A-16BA67DC4EDE}" srcOrd="1" destOrd="0" presId="urn:microsoft.com/office/officeart/2005/8/layout/hierarchy2"/>
    <dgm:cxn modelId="{A295FD97-1EB5-4F81-AE77-224259F36E30}" srcId="{18458DA8-36EE-4BB9-B7A6-40F43586FF9D}" destId="{5DCB654F-DA07-46D9-AF1C-D02A161C9F4C}" srcOrd="0" destOrd="0" parTransId="{CBE8622F-22BA-4A32-865A-6E8271E35EA5}" sibTransId="{50503393-60BD-404F-8668-BE84D9066D72}"/>
    <dgm:cxn modelId="{E4F3368C-6452-429B-8205-DA9B9E7C7B97}" type="presOf" srcId="{862056B8-3C35-4ADF-B5BE-FE51FDC58563}" destId="{AB445D95-F54B-4E99-8D64-529AFD966FF4}" srcOrd="0" destOrd="0" presId="urn:microsoft.com/office/officeart/2005/8/layout/hierarchy2"/>
    <dgm:cxn modelId="{C2FFD3A0-9931-4257-AF00-122C92A0AF77}" type="presOf" srcId="{28E20C53-523F-40AF-899D-FE614A88A28D}" destId="{28F207F9-B648-446C-9F49-3FB9ACB2D4DB}" srcOrd="0" destOrd="0" presId="urn:microsoft.com/office/officeart/2005/8/layout/hierarchy2"/>
    <dgm:cxn modelId="{C49B42A4-8D61-459C-A679-EFA12CD988CF}" type="presOf" srcId="{7E3D4737-4368-4E18-B900-41AF66857A93}" destId="{E2410318-E53B-47A6-A4E2-24A2261CC313}" srcOrd="0" destOrd="0" presId="urn:microsoft.com/office/officeart/2005/8/layout/hierarchy2"/>
    <dgm:cxn modelId="{7E3A07AD-4459-4D04-827C-F706D9A97647}" type="presOf" srcId="{A677FEDD-82F9-4901-8ECE-57C9DAFF2398}" destId="{302833ED-1280-4FE6-BF09-70264C0AF054}" srcOrd="1" destOrd="0" presId="urn:microsoft.com/office/officeart/2005/8/layout/hierarchy2"/>
    <dgm:cxn modelId="{4D5E0DB2-6E81-4828-A867-437A3ECD0655}" type="presOf" srcId="{1229BF16-B629-41BA-B364-A3753648046B}" destId="{A9B8C8BF-E76F-4ABC-9608-681C837AE743}" srcOrd="1" destOrd="0" presId="urn:microsoft.com/office/officeart/2005/8/layout/hierarchy2"/>
    <dgm:cxn modelId="{B36B41B2-F7E3-434F-94A7-0F33A221B044}" srcId="{5DCB654F-DA07-46D9-AF1C-D02A161C9F4C}" destId="{EFC87464-838C-4BA8-8B87-403A47BD533A}" srcOrd="2" destOrd="0" parTransId="{305948EA-6F4F-4972-90DA-F0A207FB8E03}" sibTransId="{D025B6E1-F0A0-438D-86B9-8DDF466AB9A9}"/>
    <dgm:cxn modelId="{206FBFB8-A60C-4141-9EEB-A5998ECAEFAB}" type="presOf" srcId="{43CD9C14-01C1-4DC9-9355-37CAE9E756D1}" destId="{194CA964-9BA0-4EF1-B7D2-249985ACFEAA}" srcOrd="0" destOrd="0" presId="urn:microsoft.com/office/officeart/2005/8/layout/hierarchy2"/>
    <dgm:cxn modelId="{1C9A88AF-BE77-490B-92D0-E2F09E040364}" type="presOf" srcId="{46D736FB-8049-41DA-958A-2A8B8EC174E9}" destId="{B35037FE-DFE9-4266-B6CE-D5AC769FEB5B}" srcOrd="0" destOrd="0" presId="urn:microsoft.com/office/officeart/2005/8/layout/hierarchy2"/>
    <dgm:cxn modelId="{890D59D7-7D29-470C-A7AB-D901B99F6F0B}" srcId="{B997EF30-9669-4439-886D-366DE9A74896}" destId="{F3B7BA36-AE48-4519-A429-51DB16E6959C}" srcOrd="0" destOrd="0" parTransId="{1229BF16-B629-41BA-B364-A3753648046B}" sibTransId="{C1BEE361-8364-4ABA-ADB9-1F998F3B9C5B}"/>
    <dgm:cxn modelId="{D33E9FD7-D760-4066-9C6D-15C95CC46ACD}" type="presOf" srcId="{EFC87464-838C-4BA8-8B87-403A47BD533A}" destId="{A7278AA7-A24D-4A2C-96AD-4EF7F4C08796}" srcOrd="0" destOrd="0" presId="urn:microsoft.com/office/officeart/2005/8/layout/hierarchy2"/>
    <dgm:cxn modelId="{5AB804E4-4760-42F4-9DA2-2379D2432092}" type="presOf" srcId="{7830C75B-F565-41AE-B78F-A295974F019D}" destId="{60D89080-6AC0-48EB-8894-5DE78058213E}" srcOrd="0" destOrd="0" presId="urn:microsoft.com/office/officeart/2005/8/layout/hierarchy2"/>
    <dgm:cxn modelId="{705CC2C7-A7CB-46D7-B9B4-E5A32349AB4C}" type="presOf" srcId="{CBE8622F-22BA-4A32-865A-6E8271E35EA5}" destId="{8C1CF681-136E-45A2-98E5-01ED0100E347}" srcOrd="0" destOrd="0" presId="urn:microsoft.com/office/officeart/2005/8/layout/hierarchy2"/>
    <dgm:cxn modelId="{03BCE7CA-A1B5-42F5-BBA2-2C6E3DC430A5}" srcId="{EFC87464-838C-4BA8-8B87-403A47BD533A}" destId="{A93F2A11-1804-4FC1-A805-CCFA4723CA28}" srcOrd="0" destOrd="0" parTransId="{28E20C53-523F-40AF-899D-FE614A88A28D}" sibTransId="{52F3FD2D-2CA4-43AE-99FC-9812478EA4D9}"/>
    <dgm:cxn modelId="{9A2348CC-BF56-4F36-BD9A-58DDFAA495C3}" type="presOf" srcId="{4B70CFB4-D3E4-45DD-930F-8EEF6CBEDC9D}" destId="{D9586618-C034-4054-91F5-B08BF27D297E}" srcOrd="0" destOrd="0" presId="urn:microsoft.com/office/officeart/2005/8/layout/hierarchy2"/>
    <dgm:cxn modelId="{735BA8D3-1F40-4A38-906B-79F64E28C21C}" srcId="{2729A372-CD8A-4831-8EC8-ED5A9E635991}" destId="{18458DA8-36EE-4BB9-B7A6-40F43586FF9D}" srcOrd="0" destOrd="0" parTransId="{A75038BD-CD91-49AB-B7EA-04ED320ABE22}" sibTransId="{8A9A2CD8-FC75-4203-9259-55465A3ADC54}"/>
    <dgm:cxn modelId="{CBA3B5F3-8932-4043-B70E-87A22E5CACA2}" type="presOf" srcId="{28E20C53-523F-40AF-899D-FE614A88A28D}" destId="{E0FFA6FC-9B9E-40ED-9BDB-B810685CA6C3}" srcOrd="1" destOrd="0" presId="urn:microsoft.com/office/officeart/2005/8/layout/hierarchy2"/>
    <dgm:cxn modelId="{C9FD78D5-0247-49BE-AD24-B5E13F389FAE}" srcId="{5DCB654F-DA07-46D9-AF1C-D02A161C9F4C}" destId="{C5B6348D-9010-4426-A1FB-028817509646}" srcOrd="0" destOrd="0" parTransId="{7E3D4737-4368-4E18-B900-41AF66857A93}" sibTransId="{1F14ED61-A801-44AC-8A52-FA24A59DE965}"/>
    <dgm:cxn modelId="{A5B9CFDA-CD0C-47FA-84DD-E0EF313D9F58}" type="presOf" srcId="{1ACEBD31-4E1A-4E38-BFDD-9225A7FC9E09}" destId="{9E41CEE3-CC40-422B-899A-A3D511B4EBEA}" srcOrd="1" destOrd="0" presId="urn:microsoft.com/office/officeart/2005/8/layout/hierarchy2"/>
    <dgm:cxn modelId="{AC2A3800-0808-4987-9C2A-F873C6D70607}" type="presParOf" srcId="{D2EC7D3B-9BBD-4921-8D33-7D3C7750FDC3}" destId="{3D8B12D7-EA6A-44B6-BAA2-2E22894584E1}" srcOrd="0" destOrd="0" presId="urn:microsoft.com/office/officeart/2005/8/layout/hierarchy2"/>
    <dgm:cxn modelId="{DE139253-0A75-436D-BED1-34B39A249AF5}" type="presParOf" srcId="{3D8B12D7-EA6A-44B6-BAA2-2E22894584E1}" destId="{A389076B-7857-4184-AB8C-D0943E5844CB}" srcOrd="0" destOrd="0" presId="urn:microsoft.com/office/officeart/2005/8/layout/hierarchy2"/>
    <dgm:cxn modelId="{DB02D590-8636-44D4-888A-6C5F702490CB}" type="presParOf" srcId="{3D8B12D7-EA6A-44B6-BAA2-2E22894584E1}" destId="{90FE549A-711F-4720-BE27-4F1CB023628A}" srcOrd="1" destOrd="0" presId="urn:microsoft.com/office/officeart/2005/8/layout/hierarchy2"/>
    <dgm:cxn modelId="{FD91F26F-C0E3-4C6E-9E87-C8227C8CA30D}" type="presParOf" srcId="{90FE549A-711F-4720-BE27-4F1CB023628A}" destId="{8C1CF681-136E-45A2-98E5-01ED0100E347}" srcOrd="0" destOrd="0" presId="urn:microsoft.com/office/officeart/2005/8/layout/hierarchy2"/>
    <dgm:cxn modelId="{94C5D90E-7920-4FEE-A2CA-A83A5E20C6D1}" type="presParOf" srcId="{8C1CF681-136E-45A2-98E5-01ED0100E347}" destId="{80B970AF-D271-4982-856A-16BA67DC4EDE}" srcOrd="0" destOrd="0" presId="urn:microsoft.com/office/officeart/2005/8/layout/hierarchy2"/>
    <dgm:cxn modelId="{E574AB14-E9D9-4542-AFEF-84313D00D2F3}" type="presParOf" srcId="{90FE549A-711F-4720-BE27-4F1CB023628A}" destId="{544CE10E-61DC-4B31-ABDB-C2FBE7BA325B}" srcOrd="1" destOrd="0" presId="urn:microsoft.com/office/officeart/2005/8/layout/hierarchy2"/>
    <dgm:cxn modelId="{8E7B984D-45AB-409B-AEA8-FD9A22BD4E3F}" type="presParOf" srcId="{544CE10E-61DC-4B31-ABDB-C2FBE7BA325B}" destId="{F95906E8-9770-456D-8E25-9EDA43C5414F}" srcOrd="0" destOrd="0" presId="urn:microsoft.com/office/officeart/2005/8/layout/hierarchy2"/>
    <dgm:cxn modelId="{44C3B17D-2EC1-4F5A-9ADA-BB506FC9D030}" type="presParOf" srcId="{544CE10E-61DC-4B31-ABDB-C2FBE7BA325B}" destId="{E0565D47-698D-4AB2-98FE-C1F7D600EE6D}" srcOrd="1" destOrd="0" presId="urn:microsoft.com/office/officeart/2005/8/layout/hierarchy2"/>
    <dgm:cxn modelId="{2B51EA49-72CE-41E9-A169-D7B81E4285A6}" type="presParOf" srcId="{E0565D47-698D-4AB2-98FE-C1F7D600EE6D}" destId="{E2410318-E53B-47A6-A4E2-24A2261CC313}" srcOrd="0" destOrd="0" presId="urn:microsoft.com/office/officeart/2005/8/layout/hierarchy2"/>
    <dgm:cxn modelId="{6E6E7763-9FC7-457E-A071-07C226113E7D}" type="presParOf" srcId="{E2410318-E53B-47A6-A4E2-24A2261CC313}" destId="{912E20DE-C526-4FB9-8085-725D702CFAAA}" srcOrd="0" destOrd="0" presId="urn:microsoft.com/office/officeart/2005/8/layout/hierarchy2"/>
    <dgm:cxn modelId="{0CD46E4D-92D7-4627-878A-DD0D395702EA}" type="presParOf" srcId="{E0565D47-698D-4AB2-98FE-C1F7D600EE6D}" destId="{B1A5FF00-EFEF-4C6B-85B4-21BD25016C02}" srcOrd="1" destOrd="0" presId="urn:microsoft.com/office/officeart/2005/8/layout/hierarchy2"/>
    <dgm:cxn modelId="{EFF983F6-5D2B-4F71-AC3D-B7CE0B4B4A7D}" type="presParOf" srcId="{B1A5FF00-EFEF-4C6B-85B4-21BD25016C02}" destId="{D336EC1D-5DCA-4C23-9050-0EE7EDC9506F}" srcOrd="0" destOrd="0" presId="urn:microsoft.com/office/officeart/2005/8/layout/hierarchy2"/>
    <dgm:cxn modelId="{A42E26B7-1B14-4F74-8E5A-207B79AB2304}" type="presParOf" srcId="{B1A5FF00-EFEF-4C6B-85B4-21BD25016C02}" destId="{60EF4815-99FE-4747-8E9C-F916FCEECD82}" srcOrd="1" destOrd="0" presId="urn:microsoft.com/office/officeart/2005/8/layout/hierarchy2"/>
    <dgm:cxn modelId="{FEC65886-809D-4DC5-ADE4-22FE9DDABD66}" type="presParOf" srcId="{60EF4815-99FE-4747-8E9C-F916FCEECD82}" destId="{A6C828D7-324F-4227-B99F-8AEC127CAA8F}" srcOrd="0" destOrd="0" presId="urn:microsoft.com/office/officeart/2005/8/layout/hierarchy2"/>
    <dgm:cxn modelId="{18A7791A-5D01-4933-B94E-B73DCB3B1414}" type="presParOf" srcId="{A6C828D7-324F-4227-B99F-8AEC127CAA8F}" destId="{63A56EA8-B3E1-4896-BE8C-D0845E44574D}" srcOrd="0" destOrd="0" presId="urn:microsoft.com/office/officeart/2005/8/layout/hierarchy2"/>
    <dgm:cxn modelId="{17BE2FFB-19E1-4FC5-B2FE-229EE9EE8902}" type="presParOf" srcId="{60EF4815-99FE-4747-8E9C-F916FCEECD82}" destId="{FCC043AB-F7C6-487A-9DE9-15198A0B1A55}" srcOrd="1" destOrd="0" presId="urn:microsoft.com/office/officeart/2005/8/layout/hierarchy2"/>
    <dgm:cxn modelId="{FDBDED91-5F35-4E6F-B67B-196A37C0FD00}" type="presParOf" srcId="{FCC043AB-F7C6-487A-9DE9-15198A0B1A55}" destId="{60D89080-6AC0-48EB-8894-5DE78058213E}" srcOrd="0" destOrd="0" presId="urn:microsoft.com/office/officeart/2005/8/layout/hierarchy2"/>
    <dgm:cxn modelId="{D0FEFAD9-497E-43C8-B7CD-3778DD6330F9}" type="presParOf" srcId="{FCC043AB-F7C6-487A-9DE9-15198A0B1A55}" destId="{7EFFA0A4-617B-4ECE-B6E4-78D21CA88E08}" srcOrd="1" destOrd="0" presId="urn:microsoft.com/office/officeart/2005/8/layout/hierarchy2"/>
    <dgm:cxn modelId="{E9A0BE98-5ED7-4562-8796-86AC52F72DA1}" type="presParOf" srcId="{E0565D47-698D-4AB2-98FE-C1F7D600EE6D}" destId="{D9586618-C034-4054-91F5-B08BF27D297E}" srcOrd="2" destOrd="0" presId="urn:microsoft.com/office/officeart/2005/8/layout/hierarchy2"/>
    <dgm:cxn modelId="{9C774F01-A49D-4441-A9CD-EE677B66CA9F}" type="presParOf" srcId="{D9586618-C034-4054-91F5-B08BF27D297E}" destId="{72D28E86-EE4A-4766-B6BE-42BF14ED7F3B}" srcOrd="0" destOrd="0" presId="urn:microsoft.com/office/officeart/2005/8/layout/hierarchy2"/>
    <dgm:cxn modelId="{71881A00-D04A-4C96-9F1E-79B777B7EF0B}" type="presParOf" srcId="{E0565D47-698D-4AB2-98FE-C1F7D600EE6D}" destId="{59E4AE4A-7D31-4173-A0C3-50D8ABD1AFB3}" srcOrd="3" destOrd="0" presId="urn:microsoft.com/office/officeart/2005/8/layout/hierarchy2"/>
    <dgm:cxn modelId="{4262DC70-6CCF-44DE-8513-8DB39FC7A9BC}" type="presParOf" srcId="{59E4AE4A-7D31-4173-A0C3-50D8ABD1AFB3}" destId="{9A652884-EDDF-4A1B-AEE8-F78D50B6C66C}" srcOrd="0" destOrd="0" presId="urn:microsoft.com/office/officeart/2005/8/layout/hierarchy2"/>
    <dgm:cxn modelId="{9D2C8CD1-EEB7-497B-A61A-FFBBA2F93341}" type="presParOf" srcId="{59E4AE4A-7D31-4173-A0C3-50D8ABD1AFB3}" destId="{AB000727-AF69-4752-9093-4852E1DAEF87}" srcOrd="1" destOrd="0" presId="urn:microsoft.com/office/officeart/2005/8/layout/hierarchy2"/>
    <dgm:cxn modelId="{8BBFEA4E-644C-4A35-B45A-5C68A3CC196E}" type="presParOf" srcId="{AB000727-AF69-4752-9093-4852E1DAEF87}" destId="{DE02E81F-72A1-4DD3-BAFF-5FC5546FB9FA}" srcOrd="0" destOrd="0" presId="urn:microsoft.com/office/officeart/2005/8/layout/hierarchy2"/>
    <dgm:cxn modelId="{F58491DB-42D7-4D5B-9DB9-676D783C479C}" type="presParOf" srcId="{DE02E81F-72A1-4DD3-BAFF-5FC5546FB9FA}" destId="{A9B8C8BF-E76F-4ABC-9608-681C837AE743}" srcOrd="0" destOrd="0" presId="urn:microsoft.com/office/officeart/2005/8/layout/hierarchy2"/>
    <dgm:cxn modelId="{6FCFBB17-D57E-49AC-8FEA-551B5EF2CAB6}" type="presParOf" srcId="{AB000727-AF69-4752-9093-4852E1DAEF87}" destId="{31D5D255-CEEF-4F74-80B1-CB354B630178}" srcOrd="1" destOrd="0" presId="urn:microsoft.com/office/officeart/2005/8/layout/hierarchy2"/>
    <dgm:cxn modelId="{E9C95169-39D7-44CE-A80A-C16C6DAFC2FC}" type="presParOf" srcId="{31D5D255-CEEF-4F74-80B1-CB354B630178}" destId="{370765EB-D9A0-431C-9FD8-ACF54EE9127D}" srcOrd="0" destOrd="0" presId="urn:microsoft.com/office/officeart/2005/8/layout/hierarchy2"/>
    <dgm:cxn modelId="{28B06F18-540A-4149-BC6D-A785CBB5F037}" type="presParOf" srcId="{31D5D255-CEEF-4F74-80B1-CB354B630178}" destId="{EEE258A4-4C49-43C5-B599-BEC9056B0C09}" srcOrd="1" destOrd="0" presId="urn:microsoft.com/office/officeart/2005/8/layout/hierarchy2"/>
    <dgm:cxn modelId="{3676DA02-A40B-46BF-BE48-E6A035BEFEF3}" type="presParOf" srcId="{E0565D47-698D-4AB2-98FE-C1F7D600EE6D}" destId="{14F28EC6-33E8-4953-9540-B291E5F29496}" srcOrd="4" destOrd="0" presId="urn:microsoft.com/office/officeart/2005/8/layout/hierarchy2"/>
    <dgm:cxn modelId="{EB3030AA-F01C-4492-8736-E46B88AFCACB}" type="presParOf" srcId="{14F28EC6-33E8-4953-9540-B291E5F29496}" destId="{2158506E-7551-4108-857C-76ECB1845CC3}" srcOrd="0" destOrd="0" presId="urn:microsoft.com/office/officeart/2005/8/layout/hierarchy2"/>
    <dgm:cxn modelId="{F86CA33F-0B38-43D4-9F68-F1F00B039DCB}" type="presParOf" srcId="{E0565D47-698D-4AB2-98FE-C1F7D600EE6D}" destId="{DFB8E448-6F2B-4A3B-9DD1-36AEE3E49BD3}" srcOrd="5" destOrd="0" presId="urn:microsoft.com/office/officeart/2005/8/layout/hierarchy2"/>
    <dgm:cxn modelId="{C2797F07-4852-4092-8EFA-B45A78CF5725}" type="presParOf" srcId="{DFB8E448-6F2B-4A3B-9DD1-36AEE3E49BD3}" destId="{A7278AA7-A24D-4A2C-96AD-4EF7F4C08796}" srcOrd="0" destOrd="0" presId="urn:microsoft.com/office/officeart/2005/8/layout/hierarchy2"/>
    <dgm:cxn modelId="{FE304970-9DBA-4069-870E-20D4C8E4185F}" type="presParOf" srcId="{DFB8E448-6F2B-4A3B-9DD1-36AEE3E49BD3}" destId="{6DD04B26-52C4-4710-83B7-D94A89056B23}" srcOrd="1" destOrd="0" presId="urn:microsoft.com/office/officeart/2005/8/layout/hierarchy2"/>
    <dgm:cxn modelId="{FDBED489-3C3F-44B4-88B9-25389F0116CA}" type="presParOf" srcId="{6DD04B26-52C4-4710-83B7-D94A89056B23}" destId="{28F207F9-B648-446C-9F49-3FB9ACB2D4DB}" srcOrd="0" destOrd="0" presId="urn:microsoft.com/office/officeart/2005/8/layout/hierarchy2"/>
    <dgm:cxn modelId="{BECF2070-6E78-46AE-88C8-7052062FFF83}" type="presParOf" srcId="{28F207F9-B648-446C-9F49-3FB9ACB2D4DB}" destId="{E0FFA6FC-9B9E-40ED-9BDB-B810685CA6C3}" srcOrd="0" destOrd="0" presId="urn:microsoft.com/office/officeart/2005/8/layout/hierarchy2"/>
    <dgm:cxn modelId="{EB9792BE-7331-4B33-BAC6-E44928D8E897}" type="presParOf" srcId="{6DD04B26-52C4-4710-83B7-D94A89056B23}" destId="{070E5849-99B6-4571-8D0D-A31FD1011307}" srcOrd="1" destOrd="0" presId="urn:microsoft.com/office/officeart/2005/8/layout/hierarchy2"/>
    <dgm:cxn modelId="{B015B5B3-8889-47D9-A387-07D84FACFD24}" type="presParOf" srcId="{070E5849-99B6-4571-8D0D-A31FD1011307}" destId="{34C53C67-4D95-4E64-AA13-6D90FC7C3B76}" srcOrd="0" destOrd="0" presId="urn:microsoft.com/office/officeart/2005/8/layout/hierarchy2"/>
    <dgm:cxn modelId="{4012E5C9-73B6-4805-AA0B-6514C4A15723}" type="presParOf" srcId="{070E5849-99B6-4571-8D0D-A31FD1011307}" destId="{180465A0-5AAF-44CC-BE16-DBD62F4FBBF9}" srcOrd="1" destOrd="0" presId="urn:microsoft.com/office/officeart/2005/8/layout/hierarchy2"/>
    <dgm:cxn modelId="{D00CD20D-F782-4079-AE3C-503EF9242236}" type="presParOf" srcId="{E0565D47-698D-4AB2-98FE-C1F7D600EE6D}" destId="{E093A2CD-1AD8-49B0-9540-1427A8DCAFB1}" srcOrd="6" destOrd="0" presId="urn:microsoft.com/office/officeart/2005/8/layout/hierarchy2"/>
    <dgm:cxn modelId="{5CCA1993-B4F5-4582-BFFF-7030EE1A7896}" type="presParOf" srcId="{E093A2CD-1AD8-49B0-9540-1427A8DCAFB1}" destId="{D8DA82A8-0F74-4FD1-8789-962836E09385}" srcOrd="0" destOrd="0" presId="urn:microsoft.com/office/officeart/2005/8/layout/hierarchy2"/>
    <dgm:cxn modelId="{E5F24994-A2EA-4510-81D9-17C199516EDB}" type="presParOf" srcId="{E0565D47-698D-4AB2-98FE-C1F7D600EE6D}" destId="{B83A0A9E-C9C5-4F52-A73D-BAA702757951}" srcOrd="7" destOrd="0" presId="urn:microsoft.com/office/officeart/2005/8/layout/hierarchy2"/>
    <dgm:cxn modelId="{8D791F77-723F-490B-83CA-5819F76F1D15}" type="presParOf" srcId="{B83A0A9E-C9C5-4F52-A73D-BAA702757951}" destId="{36819D74-7630-4EA0-850B-A4810A61EBB2}" srcOrd="0" destOrd="0" presId="urn:microsoft.com/office/officeart/2005/8/layout/hierarchy2"/>
    <dgm:cxn modelId="{0005E310-7D93-4233-96DB-080918E92C28}" type="presParOf" srcId="{B83A0A9E-C9C5-4F52-A73D-BAA702757951}" destId="{6E461221-925B-4617-AAA8-EB7D290F3B04}" srcOrd="1" destOrd="0" presId="urn:microsoft.com/office/officeart/2005/8/layout/hierarchy2"/>
    <dgm:cxn modelId="{A1D1200F-F5F9-4409-92AB-7398D66CAD6C}" type="presParOf" srcId="{6E461221-925B-4617-AAA8-EB7D290F3B04}" destId="{5C76E288-FB50-4069-A1A8-09BA21E532D3}" srcOrd="0" destOrd="0" presId="urn:microsoft.com/office/officeart/2005/8/layout/hierarchy2"/>
    <dgm:cxn modelId="{B9B97641-A376-457C-A6BB-36F743586C74}" type="presParOf" srcId="{5C76E288-FB50-4069-A1A8-09BA21E532D3}" destId="{302833ED-1280-4FE6-BF09-70264C0AF054}" srcOrd="0" destOrd="0" presId="urn:microsoft.com/office/officeart/2005/8/layout/hierarchy2"/>
    <dgm:cxn modelId="{B21D1AC9-A3F1-4BD9-94E5-34E73CF6EB59}" type="presParOf" srcId="{6E461221-925B-4617-AAA8-EB7D290F3B04}" destId="{C11EC3C0-E438-416A-8543-8A5F7776206F}" srcOrd="1" destOrd="0" presId="urn:microsoft.com/office/officeart/2005/8/layout/hierarchy2"/>
    <dgm:cxn modelId="{B9FDCA4A-F860-4C31-BA9F-A6390C93B5EE}" type="presParOf" srcId="{C11EC3C0-E438-416A-8543-8A5F7776206F}" destId="{AB445D95-F54B-4E99-8D64-529AFD966FF4}" srcOrd="0" destOrd="0" presId="urn:microsoft.com/office/officeart/2005/8/layout/hierarchy2"/>
    <dgm:cxn modelId="{C9A044A3-A48F-499A-8764-7192E9C68A91}" type="presParOf" srcId="{C11EC3C0-E438-416A-8543-8A5F7776206F}" destId="{6BE777A4-B075-480D-8522-E581542992D7}" srcOrd="1" destOrd="0" presId="urn:microsoft.com/office/officeart/2005/8/layout/hierarchy2"/>
    <dgm:cxn modelId="{ABDAE005-AB4C-4D93-A0E6-A8AC000B1D99}" type="presParOf" srcId="{E0565D47-698D-4AB2-98FE-C1F7D600EE6D}" destId="{B35037FE-DFE9-4266-B6CE-D5AC769FEB5B}" srcOrd="8" destOrd="0" presId="urn:microsoft.com/office/officeart/2005/8/layout/hierarchy2"/>
    <dgm:cxn modelId="{58C67DF1-BA94-4525-9CEA-9DD257C29E20}" type="presParOf" srcId="{B35037FE-DFE9-4266-B6CE-D5AC769FEB5B}" destId="{4F440610-047D-4479-BDD4-90455E15B068}" srcOrd="0" destOrd="0" presId="urn:microsoft.com/office/officeart/2005/8/layout/hierarchy2"/>
    <dgm:cxn modelId="{4A0F4081-7CB1-4D12-B044-40C306EFEE13}" type="presParOf" srcId="{E0565D47-698D-4AB2-98FE-C1F7D600EE6D}" destId="{41013D82-C44A-4517-9EF4-7DB519C6D6EE}" srcOrd="9" destOrd="0" presId="urn:microsoft.com/office/officeart/2005/8/layout/hierarchy2"/>
    <dgm:cxn modelId="{257961B5-D7F7-4CC7-A9FA-42C78F3A4216}" type="presParOf" srcId="{41013D82-C44A-4517-9EF4-7DB519C6D6EE}" destId="{194CA964-9BA0-4EF1-B7D2-249985ACFEAA}" srcOrd="0" destOrd="0" presId="urn:microsoft.com/office/officeart/2005/8/layout/hierarchy2"/>
    <dgm:cxn modelId="{3712973F-B984-4CC2-9C68-B3D6633703AB}" type="presParOf" srcId="{41013D82-C44A-4517-9EF4-7DB519C6D6EE}" destId="{A6B5734F-4661-4F32-B0BA-8E9AA5F9325B}" srcOrd="1" destOrd="0" presId="urn:microsoft.com/office/officeart/2005/8/layout/hierarchy2"/>
    <dgm:cxn modelId="{2BCD13E8-1700-421B-A215-C1F63F5C4136}" type="presParOf" srcId="{A6B5734F-4661-4F32-B0BA-8E9AA5F9325B}" destId="{2F50352A-97CD-49C0-99AD-A4100515D107}" srcOrd="0" destOrd="0" presId="urn:microsoft.com/office/officeart/2005/8/layout/hierarchy2"/>
    <dgm:cxn modelId="{1FF6B665-BE57-41F4-B374-6C26E6F57251}" type="presParOf" srcId="{2F50352A-97CD-49C0-99AD-A4100515D107}" destId="{9E41CEE3-CC40-422B-899A-A3D511B4EBEA}" srcOrd="0" destOrd="0" presId="urn:microsoft.com/office/officeart/2005/8/layout/hierarchy2"/>
    <dgm:cxn modelId="{2AD2233A-4CAF-4020-873E-ADA18931DC2F}" type="presParOf" srcId="{A6B5734F-4661-4F32-B0BA-8E9AA5F9325B}" destId="{A21297ED-B231-4E29-BE52-BAE549E0C75D}" srcOrd="1" destOrd="0" presId="urn:microsoft.com/office/officeart/2005/8/layout/hierarchy2"/>
    <dgm:cxn modelId="{2FBB7AAB-903B-4224-98BA-DE7DFCAA9218}" type="presParOf" srcId="{A21297ED-B231-4E29-BE52-BAE549E0C75D}" destId="{D477A3B2-6669-4313-B36B-F57C4FA12121}" srcOrd="0" destOrd="0" presId="urn:microsoft.com/office/officeart/2005/8/layout/hierarchy2"/>
    <dgm:cxn modelId="{DC86A95E-ABA5-4B36-A729-820852B5D4FB}" type="presParOf" srcId="{A21297ED-B231-4E29-BE52-BAE549E0C75D}" destId="{B0F5408A-D613-4606-94C5-B27EAACB1F5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29A372-CD8A-4831-8EC8-ED5A9E63599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l-PL"/>
        </a:p>
      </dgm:t>
    </dgm:pt>
    <dgm:pt modelId="{18458DA8-36EE-4BB9-B7A6-40F43586FF9D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Dostawca</a:t>
          </a:r>
        </a:p>
      </dgm:t>
    </dgm:pt>
    <dgm:pt modelId="{A75038BD-CD91-49AB-B7EA-04ED320ABE22}" type="parTrans" cxnId="{735BA8D3-1F40-4A38-906B-79F64E28C21C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9A2CD8-FC75-4203-9259-55465A3ADC54}" type="sibTrans" cxnId="{735BA8D3-1F40-4A38-906B-79F64E28C21C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DCB654F-DA07-46D9-AF1C-D02A161C9F4C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centralny</a:t>
          </a:r>
        </a:p>
      </dgm:t>
    </dgm:pt>
    <dgm:pt modelId="{CBE8622F-22BA-4A32-865A-6E8271E35EA5}" type="parTrans" cxnId="{A295FD97-1EB5-4F81-AE77-224259F36E30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0503393-60BD-404F-8668-BE84D9066D72}" type="sibTrans" cxnId="{A295FD97-1EB5-4F81-AE77-224259F36E3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5B6348D-9010-4426-A1FB-028817509646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1</a:t>
          </a:r>
        </a:p>
      </dgm:t>
    </dgm:pt>
    <dgm:pt modelId="{7E3D4737-4368-4E18-B900-41AF66857A93}" type="parTrans" cxnId="{C9FD78D5-0247-49BE-AD24-B5E13F389FAE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F14ED61-A801-44AC-8A52-FA24A59DE965}" type="sibTrans" cxnId="{C9FD78D5-0247-49BE-AD24-B5E13F389FAE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997EF30-9669-4439-886D-366DE9A74896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2</a:t>
          </a:r>
        </a:p>
      </dgm:t>
    </dgm:pt>
    <dgm:pt modelId="{4B70CFB4-D3E4-45DD-930F-8EEF6CBEDC9D}" type="parTrans" cxnId="{3C1CBA2A-35F2-4ABB-A862-DE455C772A52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D7DCDF-7F1B-4D10-8E29-33B205570C0B}" type="sibTrans" cxnId="{3C1CBA2A-35F2-4ABB-A862-DE455C772A52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C87464-838C-4BA8-8B87-403A47BD533A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3</a:t>
          </a:r>
        </a:p>
      </dgm:t>
    </dgm:pt>
    <dgm:pt modelId="{305948EA-6F4F-4972-90DA-F0A207FB8E03}" type="parTrans" cxnId="{B36B41B2-F7E3-434F-94A7-0F33A221B044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025B6E1-F0A0-438D-86B9-8DDF466AB9A9}" type="sibTrans" cxnId="{B36B41B2-F7E3-434F-94A7-0F33A221B044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88E199-1A9D-45C6-BBCB-698AA6E05321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4</a:t>
          </a:r>
        </a:p>
      </dgm:t>
    </dgm:pt>
    <dgm:pt modelId="{C3F5BD2B-2DC1-4BAE-AC35-755350CAC8FE}" type="parTrans" cxnId="{B0DA0889-9505-475E-862B-88F946A5B96A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C875B57-F1CE-48FA-B76E-FA46E9A45BDC}" type="sibTrans" cxnId="{B0DA0889-9505-475E-862B-88F946A5B96A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CD9C14-01C1-4DC9-9355-37CAE9E756D1}">
      <dgm:prSet phldrT="[Tekst]" custT="1"/>
      <dgm:spPr/>
      <dgm:t>
        <a:bodyPr/>
        <a:lstStyle/>
        <a:p>
          <a:pPr algn="ctr"/>
          <a:r>
            <a: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n</a:t>
          </a:r>
        </a:p>
      </dgm:t>
    </dgm:pt>
    <dgm:pt modelId="{46D736FB-8049-41DA-958A-2A8B8EC174E9}" type="parTrans" cxnId="{66438107-75E4-4C9A-A217-AC240FA7D540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EAF791E-D473-48C0-B169-912F24EE2C57}" type="sibTrans" cxnId="{66438107-75E4-4C9A-A217-AC240FA7D54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2EC7D3B-9BBD-4921-8D33-7D3C7750FDC3}" type="pres">
      <dgm:prSet presAssocID="{2729A372-CD8A-4831-8EC8-ED5A9E63599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D8B12D7-EA6A-44B6-BAA2-2E22894584E1}" type="pres">
      <dgm:prSet presAssocID="{18458DA8-36EE-4BB9-B7A6-40F43586FF9D}" presName="root1" presStyleCnt="0"/>
      <dgm:spPr/>
    </dgm:pt>
    <dgm:pt modelId="{A389076B-7857-4184-AB8C-D0943E5844CB}" type="pres">
      <dgm:prSet presAssocID="{18458DA8-36EE-4BB9-B7A6-40F43586FF9D}" presName="LevelOneTextNode" presStyleLbl="node0" presStyleIdx="0" presStyleCnt="1">
        <dgm:presLayoutVars>
          <dgm:chPref val="3"/>
        </dgm:presLayoutVars>
      </dgm:prSet>
      <dgm:spPr/>
    </dgm:pt>
    <dgm:pt modelId="{90FE549A-711F-4720-BE27-4F1CB023628A}" type="pres">
      <dgm:prSet presAssocID="{18458DA8-36EE-4BB9-B7A6-40F43586FF9D}" presName="level2hierChild" presStyleCnt="0"/>
      <dgm:spPr/>
    </dgm:pt>
    <dgm:pt modelId="{8C1CF681-136E-45A2-98E5-01ED0100E347}" type="pres">
      <dgm:prSet presAssocID="{CBE8622F-22BA-4A32-865A-6E8271E35EA5}" presName="conn2-1" presStyleLbl="parChTrans1D2" presStyleIdx="0" presStyleCnt="1"/>
      <dgm:spPr>
        <a:prstGeom prst="rightArrow">
          <a:avLst/>
        </a:prstGeom>
      </dgm:spPr>
    </dgm:pt>
    <dgm:pt modelId="{80B970AF-D271-4982-856A-16BA67DC4EDE}" type="pres">
      <dgm:prSet presAssocID="{CBE8622F-22BA-4A32-865A-6E8271E35EA5}" presName="connTx" presStyleLbl="parChTrans1D2" presStyleIdx="0" presStyleCnt="1"/>
      <dgm:spPr/>
    </dgm:pt>
    <dgm:pt modelId="{544CE10E-61DC-4B31-ABDB-C2FBE7BA325B}" type="pres">
      <dgm:prSet presAssocID="{5DCB654F-DA07-46D9-AF1C-D02A161C9F4C}" presName="root2" presStyleCnt="0"/>
      <dgm:spPr/>
    </dgm:pt>
    <dgm:pt modelId="{F95906E8-9770-456D-8E25-9EDA43C5414F}" type="pres">
      <dgm:prSet presAssocID="{5DCB654F-DA07-46D9-AF1C-D02A161C9F4C}" presName="LevelTwoTextNode" presStyleLbl="node2" presStyleIdx="0" presStyleCnt="1">
        <dgm:presLayoutVars>
          <dgm:chPref val="3"/>
        </dgm:presLayoutVars>
      </dgm:prSet>
      <dgm:spPr/>
    </dgm:pt>
    <dgm:pt modelId="{E0565D47-698D-4AB2-98FE-C1F7D600EE6D}" type="pres">
      <dgm:prSet presAssocID="{5DCB654F-DA07-46D9-AF1C-D02A161C9F4C}" presName="level3hierChild" presStyleCnt="0"/>
      <dgm:spPr/>
    </dgm:pt>
    <dgm:pt modelId="{E2410318-E53B-47A6-A4E2-24A2261CC313}" type="pres">
      <dgm:prSet presAssocID="{7E3D4737-4368-4E18-B900-41AF66857A93}" presName="conn2-1" presStyleLbl="parChTrans1D3" presStyleIdx="0" presStyleCnt="5"/>
      <dgm:spPr>
        <a:prstGeom prst="leftArrow">
          <a:avLst/>
        </a:prstGeom>
      </dgm:spPr>
    </dgm:pt>
    <dgm:pt modelId="{912E20DE-C526-4FB9-8085-725D702CFAAA}" type="pres">
      <dgm:prSet presAssocID="{7E3D4737-4368-4E18-B900-41AF66857A93}" presName="connTx" presStyleLbl="parChTrans1D3" presStyleIdx="0" presStyleCnt="5"/>
      <dgm:spPr/>
    </dgm:pt>
    <dgm:pt modelId="{B1A5FF00-EFEF-4C6B-85B4-21BD25016C02}" type="pres">
      <dgm:prSet presAssocID="{C5B6348D-9010-4426-A1FB-028817509646}" presName="root2" presStyleCnt="0"/>
      <dgm:spPr/>
    </dgm:pt>
    <dgm:pt modelId="{D336EC1D-5DCA-4C23-9050-0EE7EDC9506F}" type="pres">
      <dgm:prSet presAssocID="{C5B6348D-9010-4426-A1FB-028817509646}" presName="LevelTwoTextNode" presStyleLbl="node3" presStyleIdx="0" presStyleCnt="5" custScaleX="108067">
        <dgm:presLayoutVars>
          <dgm:chPref val="3"/>
        </dgm:presLayoutVars>
      </dgm:prSet>
      <dgm:spPr/>
    </dgm:pt>
    <dgm:pt modelId="{60EF4815-99FE-4747-8E9C-F916FCEECD82}" type="pres">
      <dgm:prSet presAssocID="{C5B6348D-9010-4426-A1FB-028817509646}" presName="level3hierChild" presStyleCnt="0"/>
      <dgm:spPr/>
    </dgm:pt>
    <dgm:pt modelId="{C11A7035-8377-4AB8-8761-56C5D98C2F94}" type="pres">
      <dgm:prSet presAssocID="{4B70CFB4-D3E4-45DD-930F-8EEF6CBEDC9D}" presName="conn2-1" presStyleLbl="parChTrans1D3" presStyleIdx="1" presStyleCnt="5"/>
      <dgm:spPr>
        <a:prstGeom prst="leftArrow">
          <a:avLst/>
        </a:prstGeom>
      </dgm:spPr>
    </dgm:pt>
    <dgm:pt modelId="{6C1FA27D-BEA2-4BC0-B9DA-989AF74EC338}" type="pres">
      <dgm:prSet presAssocID="{4B70CFB4-D3E4-45DD-930F-8EEF6CBEDC9D}" presName="connTx" presStyleLbl="parChTrans1D3" presStyleIdx="1" presStyleCnt="5"/>
      <dgm:spPr/>
    </dgm:pt>
    <dgm:pt modelId="{7C5ACE9C-2840-452D-A3CA-815ED7FEBB95}" type="pres">
      <dgm:prSet presAssocID="{B997EF30-9669-4439-886D-366DE9A74896}" presName="root2" presStyleCnt="0"/>
      <dgm:spPr/>
    </dgm:pt>
    <dgm:pt modelId="{054B2755-C7E6-446A-9F0F-012DE570794A}" type="pres">
      <dgm:prSet presAssocID="{B997EF30-9669-4439-886D-366DE9A74896}" presName="LevelTwoTextNode" presStyleLbl="node3" presStyleIdx="1" presStyleCnt="5" custScaleX="107003">
        <dgm:presLayoutVars>
          <dgm:chPref val="3"/>
        </dgm:presLayoutVars>
      </dgm:prSet>
      <dgm:spPr/>
    </dgm:pt>
    <dgm:pt modelId="{AC64A84E-EBF7-4756-AAAB-FEFFA535F6BF}" type="pres">
      <dgm:prSet presAssocID="{B997EF30-9669-4439-886D-366DE9A74896}" presName="level3hierChild" presStyleCnt="0"/>
      <dgm:spPr/>
    </dgm:pt>
    <dgm:pt modelId="{14F28EC6-33E8-4953-9540-B291E5F29496}" type="pres">
      <dgm:prSet presAssocID="{305948EA-6F4F-4972-90DA-F0A207FB8E03}" presName="conn2-1" presStyleLbl="parChTrans1D3" presStyleIdx="2" presStyleCnt="5"/>
      <dgm:spPr>
        <a:prstGeom prst="leftArrow">
          <a:avLst/>
        </a:prstGeom>
      </dgm:spPr>
    </dgm:pt>
    <dgm:pt modelId="{2158506E-7551-4108-857C-76ECB1845CC3}" type="pres">
      <dgm:prSet presAssocID="{305948EA-6F4F-4972-90DA-F0A207FB8E03}" presName="connTx" presStyleLbl="parChTrans1D3" presStyleIdx="2" presStyleCnt="5"/>
      <dgm:spPr/>
    </dgm:pt>
    <dgm:pt modelId="{DFB8E448-6F2B-4A3B-9DD1-36AEE3E49BD3}" type="pres">
      <dgm:prSet presAssocID="{EFC87464-838C-4BA8-8B87-403A47BD533A}" presName="root2" presStyleCnt="0"/>
      <dgm:spPr/>
    </dgm:pt>
    <dgm:pt modelId="{A7278AA7-A24D-4A2C-96AD-4EF7F4C08796}" type="pres">
      <dgm:prSet presAssocID="{EFC87464-838C-4BA8-8B87-403A47BD533A}" presName="LevelTwoTextNode" presStyleLbl="node3" presStyleIdx="2" presStyleCnt="5" custScaleX="109731">
        <dgm:presLayoutVars>
          <dgm:chPref val="3"/>
        </dgm:presLayoutVars>
      </dgm:prSet>
      <dgm:spPr/>
    </dgm:pt>
    <dgm:pt modelId="{6DD04B26-52C4-4710-83B7-D94A89056B23}" type="pres">
      <dgm:prSet presAssocID="{EFC87464-838C-4BA8-8B87-403A47BD533A}" presName="level3hierChild" presStyleCnt="0"/>
      <dgm:spPr/>
    </dgm:pt>
    <dgm:pt modelId="{E093A2CD-1AD8-49B0-9540-1427A8DCAFB1}" type="pres">
      <dgm:prSet presAssocID="{C3F5BD2B-2DC1-4BAE-AC35-755350CAC8FE}" presName="conn2-1" presStyleLbl="parChTrans1D3" presStyleIdx="3" presStyleCnt="5"/>
      <dgm:spPr>
        <a:prstGeom prst="leftArrow">
          <a:avLst/>
        </a:prstGeom>
      </dgm:spPr>
    </dgm:pt>
    <dgm:pt modelId="{D8DA82A8-0F74-4FD1-8789-962836E09385}" type="pres">
      <dgm:prSet presAssocID="{C3F5BD2B-2DC1-4BAE-AC35-755350CAC8FE}" presName="connTx" presStyleLbl="parChTrans1D3" presStyleIdx="3" presStyleCnt="5"/>
      <dgm:spPr/>
    </dgm:pt>
    <dgm:pt modelId="{B83A0A9E-C9C5-4F52-A73D-BAA702757951}" type="pres">
      <dgm:prSet presAssocID="{CD88E199-1A9D-45C6-BBCB-698AA6E05321}" presName="root2" presStyleCnt="0"/>
      <dgm:spPr/>
    </dgm:pt>
    <dgm:pt modelId="{36819D74-7630-4EA0-850B-A4810A61EBB2}" type="pres">
      <dgm:prSet presAssocID="{CD88E199-1A9D-45C6-BBCB-698AA6E05321}" presName="LevelTwoTextNode" presStyleLbl="node3" presStyleIdx="3" presStyleCnt="5" custScaleX="108833">
        <dgm:presLayoutVars>
          <dgm:chPref val="3"/>
        </dgm:presLayoutVars>
      </dgm:prSet>
      <dgm:spPr/>
    </dgm:pt>
    <dgm:pt modelId="{6E461221-925B-4617-AAA8-EB7D290F3B04}" type="pres">
      <dgm:prSet presAssocID="{CD88E199-1A9D-45C6-BBCB-698AA6E05321}" presName="level3hierChild" presStyleCnt="0"/>
      <dgm:spPr/>
    </dgm:pt>
    <dgm:pt modelId="{B35037FE-DFE9-4266-B6CE-D5AC769FEB5B}" type="pres">
      <dgm:prSet presAssocID="{46D736FB-8049-41DA-958A-2A8B8EC174E9}" presName="conn2-1" presStyleLbl="parChTrans1D3" presStyleIdx="4" presStyleCnt="5"/>
      <dgm:spPr>
        <a:prstGeom prst="leftArrow">
          <a:avLst/>
        </a:prstGeom>
      </dgm:spPr>
    </dgm:pt>
    <dgm:pt modelId="{4F440610-047D-4479-BDD4-90455E15B068}" type="pres">
      <dgm:prSet presAssocID="{46D736FB-8049-41DA-958A-2A8B8EC174E9}" presName="connTx" presStyleLbl="parChTrans1D3" presStyleIdx="4" presStyleCnt="5"/>
      <dgm:spPr/>
    </dgm:pt>
    <dgm:pt modelId="{41013D82-C44A-4517-9EF4-7DB519C6D6EE}" type="pres">
      <dgm:prSet presAssocID="{43CD9C14-01C1-4DC9-9355-37CAE9E756D1}" presName="root2" presStyleCnt="0"/>
      <dgm:spPr/>
    </dgm:pt>
    <dgm:pt modelId="{194CA964-9BA0-4EF1-B7D2-249985ACFEAA}" type="pres">
      <dgm:prSet presAssocID="{43CD9C14-01C1-4DC9-9355-37CAE9E756D1}" presName="LevelTwoTextNode" presStyleLbl="node3" presStyleIdx="4" presStyleCnt="5" custScaleX="113573">
        <dgm:presLayoutVars>
          <dgm:chPref val="3"/>
        </dgm:presLayoutVars>
      </dgm:prSet>
      <dgm:spPr/>
    </dgm:pt>
    <dgm:pt modelId="{A6B5734F-4661-4F32-B0BA-8E9AA5F9325B}" type="pres">
      <dgm:prSet presAssocID="{43CD9C14-01C1-4DC9-9355-37CAE9E756D1}" presName="level3hierChild" presStyleCnt="0"/>
      <dgm:spPr/>
    </dgm:pt>
  </dgm:ptLst>
  <dgm:cxnLst>
    <dgm:cxn modelId="{66438107-75E4-4C9A-A217-AC240FA7D540}" srcId="{5DCB654F-DA07-46D9-AF1C-D02A161C9F4C}" destId="{43CD9C14-01C1-4DC9-9355-37CAE9E756D1}" srcOrd="4" destOrd="0" parTransId="{46D736FB-8049-41DA-958A-2A8B8EC174E9}" sibTransId="{5EAF791E-D473-48C0-B169-912F24EE2C57}"/>
    <dgm:cxn modelId="{083B361B-9D80-4D6F-AB60-B20443DCF139}" type="presOf" srcId="{18458DA8-36EE-4BB9-B7A6-40F43586FF9D}" destId="{A389076B-7857-4184-AB8C-D0943E5844CB}" srcOrd="0" destOrd="0" presId="urn:microsoft.com/office/officeart/2005/8/layout/hierarchy2"/>
    <dgm:cxn modelId="{5FA76B23-E2C9-4A00-B30B-2EB1556CC392}" type="presOf" srcId="{C5B6348D-9010-4426-A1FB-028817509646}" destId="{D336EC1D-5DCA-4C23-9050-0EE7EDC9506F}" srcOrd="0" destOrd="0" presId="urn:microsoft.com/office/officeart/2005/8/layout/hierarchy2"/>
    <dgm:cxn modelId="{E25BFE28-6ABE-4AAB-8D93-78474ECD75B7}" type="presOf" srcId="{305948EA-6F4F-4972-90DA-F0A207FB8E03}" destId="{2158506E-7551-4108-857C-76ECB1845CC3}" srcOrd="1" destOrd="0" presId="urn:microsoft.com/office/officeart/2005/8/layout/hierarchy2"/>
    <dgm:cxn modelId="{3C1CBA2A-35F2-4ABB-A862-DE455C772A52}" srcId="{5DCB654F-DA07-46D9-AF1C-D02A161C9F4C}" destId="{B997EF30-9669-4439-886D-366DE9A74896}" srcOrd="1" destOrd="0" parTransId="{4B70CFB4-D3E4-45DD-930F-8EEF6CBEDC9D}" sibTransId="{46D7DCDF-7F1B-4D10-8E29-33B205570C0B}"/>
    <dgm:cxn modelId="{FAD1703A-15DC-4AFA-88D2-1A9499001225}" type="presOf" srcId="{2729A372-CD8A-4831-8EC8-ED5A9E635991}" destId="{D2EC7D3B-9BBD-4921-8D33-7D3C7750FDC3}" srcOrd="0" destOrd="0" presId="urn:microsoft.com/office/officeart/2005/8/layout/hierarchy2"/>
    <dgm:cxn modelId="{FEB7F05D-FE0E-4B6B-BE4C-0131B3CC5B0C}" type="presOf" srcId="{B997EF30-9669-4439-886D-366DE9A74896}" destId="{054B2755-C7E6-446A-9F0F-012DE570794A}" srcOrd="0" destOrd="0" presId="urn:microsoft.com/office/officeart/2005/8/layout/hierarchy2"/>
    <dgm:cxn modelId="{B08D9A44-742F-49B1-80A2-B42CE7863D94}" type="presOf" srcId="{4B70CFB4-D3E4-45DD-930F-8EEF6CBEDC9D}" destId="{6C1FA27D-BEA2-4BC0-B9DA-989AF74EC338}" srcOrd="1" destOrd="0" presId="urn:microsoft.com/office/officeart/2005/8/layout/hierarchy2"/>
    <dgm:cxn modelId="{7B66EA44-0DF3-47BC-BD6E-A37D20915795}" type="presOf" srcId="{46D736FB-8049-41DA-958A-2A8B8EC174E9}" destId="{B35037FE-DFE9-4266-B6CE-D5AC769FEB5B}" srcOrd="0" destOrd="0" presId="urn:microsoft.com/office/officeart/2005/8/layout/hierarchy2"/>
    <dgm:cxn modelId="{774D9750-2369-4930-AD8D-63D54DEDAD88}" type="presOf" srcId="{5DCB654F-DA07-46D9-AF1C-D02A161C9F4C}" destId="{F95906E8-9770-456D-8E25-9EDA43C5414F}" srcOrd="0" destOrd="0" presId="urn:microsoft.com/office/officeart/2005/8/layout/hierarchy2"/>
    <dgm:cxn modelId="{A26A6B54-D146-4924-AFB8-FB10F71A50E6}" type="presOf" srcId="{7E3D4737-4368-4E18-B900-41AF66857A93}" destId="{912E20DE-C526-4FB9-8085-725D702CFAAA}" srcOrd="1" destOrd="0" presId="urn:microsoft.com/office/officeart/2005/8/layout/hierarchy2"/>
    <dgm:cxn modelId="{B0DA0889-9505-475E-862B-88F946A5B96A}" srcId="{5DCB654F-DA07-46D9-AF1C-D02A161C9F4C}" destId="{CD88E199-1A9D-45C6-BBCB-698AA6E05321}" srcOrd="3" destOrd="0" parTransId="{C3F5BD2B-2DC1-4BAE-AC35-755350CAC8FE}" sibTransId="{6C875B57-F1CE-48FA-B76E-FA46E9A45BDC}"/>
    <dgm:cxn modelId="{F2DF5391-B7A6-45BE-B71F-B10439C0CCE0}" type="presOf" srcId="{EFC87464-838C-4BA8-8B87-403A47BD533A}" destId="{A7278AA7-A24D-4A2C-96AD-4EF7F4C08796}" srcOrd="0" destOrd="0" presId="urn:microsoft.com/office/officeart/2005/8/layout/hierarchy2"/>
    <dgm:cxn modelId="{DF185892-D9B5-46BC-999B-B6BBC0FA0EFD}" type="presOf" srcId="{CBE8622F-22BA-4A32-865A-6E8271E35EA5}" destId="{80B970AF-D271-4982-856A-16BA67DC4EDE}" srcOrd="1" destOrd="0" presId="urn:microsoft.com/office/officeart/2005/8/layout/hierarchy2"/>
    <dgm:cxn modelId="{A295FD97-1EB5-4F81-AE77-224259F36E30}" srcId="{18458DA8-36EE-4BB9-B7A6-40F43586FF9D}" destId="{5DCB654F-DA07-46D9-AF1C-D02A161C9F4C}" srcOrd="0" destOrd="0" parTransId="{CBE8622F-22BA-4A32-865A-6E8271E35EA5}" sibTransId="{50503393-60BD-404F-8668-BE84D9066D72}"/>
    <dgm:cxn modelId="{C49B42A4-8D61-459C-A679-EFA12CD988CF}" type="presOf" srcId="{7E3D4737-4368-4E18-B900-41AF66857A93}" destId="{E2410318-E53B-47A6-A4E2-24A2261CC313}" srcOrd="0" destOrd="0" presId="urn:microsoft.com/office/officeart/2005/8/layout/hierarchy2"/>
    <dgm:cxn modelId="{9B70B8B0-B2DA-4A7C-84B5-AB5BF93C23A8}" type="presOf" srcId="{C3F5BD2B-2DC1-4BAE-AC35-755350CAC8FE}" destId="{E093A2CD-1AD8-49B0-9540-1427A8DCAFB1}" srcOrd="0" destOrd="0" presId="urn:microsoft.com/office/officeart/2005/8/layout/hierarchy2"/>
    <dgm:cxn modelId="{B36B41B2-F7E3-434F-94A7-0F33A221B044}" srcId="{5DCB654F-DA07-46D9-AF1C-D02A161C9F4C}" destId="{EFC87464-838C-4BA8-8B87-403A47BD533A}" srcOrd="2" destOrd="0" parTransId="{305948EA-6F4F-4972-90DA-F0A207FB8E03}" sibTransId="{D025B6E1-F0A0-438D-86B9-8DDF466AB9A9}"/>
    <dgm:cxn modelId="{CAFD9BAA-95D7-4B66-946B-A121E836093A}" type="presOf" srcId="{305948EA-6F4F-4972-90DA-F0A207FB8E03}" destId="{14F28EC6-33E8-4953-9540-B291E5F29496}" srcOrd="0" destOrd="0" presId="urn:microsoft.com/office/officeart/2005/8/layout/hierarchy2"/>
    <dgm:cxn modelId="{5AF233BF-AC63-42F0-A30C-C2F52FD45809}" type="presOf" srcId="{CD88E199-1A9D-45C6-BBCB-698AA6E05321}" destId="{36819D74-7630-4EA0-850B-A4810A61EBB2}" srcOrd="0" destOrd="0" presId="urn:microsoft.com/office/officeart/2005/8/layout/hierarchy2"/>
    <dgm:cxn modelId="{5E2B3EE4-95E0-4C53-ADDA-9FAB81B34982}" type="presOf" srcId="{4B70CFB4-D3E4-45DD-930F-8EEF6CBEDC9D}" destId="{C11A7035-8377-4AB8-8761-56C5D98C2F94}" srcOrd="0" destOrd="0" presId="urn:microsoft.com/office/officeart/2005/8/layout/hierarchy2"/>
    <dgm:cxn modelId="{07D875E7-37AB-4564-BCCF-E562057DD06D}" type="presOf" srcId="{C3F5BD2B-2DC1-4BAE-AC35-755350CAC8FE}" destId="{D8DA82A8-0F74-4FD1-8789-962836E09385}" srcOrd="1" destOrd="0" presId="urn:microsoft.com/office/officeart/2005/8/layout/hierarchy2"/>
    <dgm:cxn modelId="{705CC2C7-A7CB-46D7-B9B4-E5A32349AB4C}" type="presOf" srcId="{CBE8622F-22BA-4A32-865A-6E8271E35EA5}" destId="{8C1CF681-136E-45A2-98E5-01ED0100E347}" srcOrd="0" destOrd="0" presId="urn:microsoft.com/office/officeart/2005/8/layout/hierarchy2"/>
    <dgm:cxn modelId="{0F69A1EA-52BC-4FF5-8ABB-4A943EDEBC08}" type="presOf" srcId="{46D736FB-8049-41DA-958A-2A8B8EC174E9}" destId="{4F440610-047D-4479-BDD4-90455E15B068}" srcOrd="1" destOrd="0" presId="urn:microsoft.com/office/officeart/2005/8/layout/hierarchy2"/>
    <dgm:cxn modelId="{732F00D2-AC24-4C80-9B62-2D1507BBA0C4}" type="presOf" srcId="{43CD9C14-01C1-4DC9-9355-37CAE9E756D1}" destId="{194CA964-9BA0-4EF1-B7D2-249985ACFEAA}" srcOrd="0" destOrd="0" presId="urn:microsoft.com/office/officeart/2005/8/layout/hierarchy2"/>
    <dgm:cxn modelId="{735BA8D3-1F40-4A38-906B-79F64E28C21C}" srcId="{2729A372-CD8A-4831-8EC8-ED5A9E635991}" destId="{18458DA8-36EE-4BB9-B7A6-40F43586FF9D}" srcOrd="0" destOrd="0" parTransId="{A75038BD-CD91-49AB-B7EA-04ED320ABE22}" sibTransId="{8A9A2CD8-FC75-4203-9259-55465A3ADC54}"/>
    <dgm:cxn modelId="{C9FD78D5-0247-49BE-AD24-B5E13F389FAE}" srcId="{5DCB654F-DA07-46D9-AF1C-D02A161C9F4C}" destId="{C5B6348D-9010-4426-A1FB-028817509646}" srcOrd="0" destOrd="0" parTransId="{7E3D4737-4368-4E18-B900-41AF66857A93}" sibTransId="{1F14ED61-A801-44AC-8A52-FA24A59DE965}"/>
    <dgm:cxn modelId="{AC2A3800-0808-4987-9C2A-F873C6D70607}" type="presParOf" srcId="{D2EC7D3B-9BBD-4921-8D33-7D3C7750FDC3}" destId="{3D8B12D7-EA6A-44B6-BAA2-2E22894584E1}" srcOrd="0" destOrd="0" presId="urn:microsoft.com/office/officeart/2005/8/layout/hierarchy2"/>
    <dgm:cxn modelId="{DE139253-0A75-436D-BED1-34B39A249AF5}" type="presParOf" srcId="{3D8B12D7-EA6A-44B6-BAA2-2E22894584E1}" destId="{A389076B-7857-4184-AB8C-D0943E5844CB}" srcOrd="0" destOrd="0" presId="urn:microsoft.com/office/officeart/2005/8/layout/hierarchy2"/>
    <dgm:cxn modelId="{DB02D590-8636-44D4-888A-6C5F702490CB}" type="presParOf" srcId="{3D8B12D7-EA6A-44B6-BAA2-2E22894584E1}" destId="{90FE549A-711F-4720-BE27-4F1CB023628A}" srcOrd="1" destOrd="0" presId="urn:microsoft.com/office/officeart/2005/8/layout/hierarchy2"/>
    <dgm:cxn modelId="{FD91F26F-C0E3-4C6E-9E87-C8227C8CA30D}" type="presParOf" srcId="{90FE549A-711F-4720-BE27-4F1CB023628A}" destId="{8C1CF681-136E-45A2-98E5-01ED0100E347}" srcOrd="0" destOrd="0" presId="urn:microsoft.com/office/officeart/2005/8/layout/hierarchy2"/>
    <dgm:cxn modelId="{94C5D90E-7920-4FEE-A2CA-A83A5E20C6D1}" type="presParOf" srcId="{8C1CF681-136E-45A2-98E5-01ED0100E347}" destId="{80B970AF-D271-4982-856A-16BA67DC4EDE}" srcOrd="0" destOrd="0" presId="urn:microsoft.com/office/officeart/2005/8/layout/hierarchy2"/>
    <dgm:cxn modelId="{E574AB14-E9D9-4542-AFEF-84313D00D2F3}" type="presParOf" srcId="{90FE549A-711F-4720-BE27-4F1CB023628A}" destId="{544CE10E-61DC-4B31-ABDB-C2FBE7BA325B}" srcOrd="1" destOrd="0" presId="urn:microsoft.com/office/officeart/2005/8/layout/hierarchy2"/>
    <dgm:cxn modelId="{8E7B984D-45AB-409B-AEA8-FD9A22BD4E3F}" type="presParOf" srcId="{544CE10E-61DC-4B31-ABDB-C2FBE7BA325B}" destId="{F95906E8-9770-456D-8E25-9EDA43C5414F}" srcOrd="0" destOrd="0" presId="urn:microsoft.com/office/officeart/2005/8/layout/hierarchy2"/>
    <dgm:cxn modelId="{44C3B17D-2EC1-4F5A-9ADA-BB506FC9D030}" type="presParOf" srcId="{544CE10E-61DC-4B31-ABDB-C2FBE7BA325B}" destId="{E0565D47-698D-4AB2-98FE-C1F7D600EE6D}" srcOrd="1" destOrd="0" presId="urn:microsoft.com/office/officeart/2005/8/layout/hierarchy2"/>
    <dgm:cxn modelId="{2B51EA49-72CE-41E9-A169-D7B81E4285A6}" type="presParOf" srcId="{E0565D47-698D-4AB2-98FE-C1F7D600EE6D}" destId="{E2410318-E53B-47A6-A4E2-24A2261CC313}" srcOrd="0" destOrd="0" presId="urn:microsoft.com/office/officeart/2005/8/layout/hierarchy2"/>
    <dgm:cxn modelId="{6E6E7763-9FC7-457E-A071-07C226113E7D}" type="presParOf" srcId="{E2410318-E53B-47A6-A4E2-24A2261CC313}" destId="{912E20DE-C526-4FB9-8085-725D702CFAAA}" srcOrd="0" destOrd="0" presId="urn:microsoft.com/office/officeart/2005/8/layout/hierarchy2"/>
    <dgm:cxn modelId="{0CD46E4D-92D7-4627-878A-DD0D395702EA}" type="presParOf" srcId="{E0565D47-698D-4AB2-98FE-C1F7D600EE6D}" destId="{B1A5FF00-EFEF-4C6B-85B4-21BD25016C02}" srcOrd="1" destOrd="0" presId="urn:microsoft.com/office/officeart/2005/8/layout/hierarchy2"/>
    <dgm:cxn modelId="{EFF983F6-5D2B-4F71-AC3D-B7CE0B4B4A7D}" type="presParOf" srcId="{B1A5FF00-EFEF-4C6B-85B4-21BD25016C02}" destId="{D336EC1D-5DCA-4C23-9050-0EE7EDC9506F}" srcOrd="0" destOrd="0" presId="urn:microsoft.com/office/officeart/2005/8/layout/hierarchy2"/>
    <dgm:cxn modelId="{A42E26B7-1B14-4F74-8E5A-207B79AB2304}" type="presParOf" srcId="{B1A5FF00-EFEF-4C6B-85B4-21BD25016C02}" destId="{60EF4815-99FE-4747-8E9C-F916FCEECD82}" srcOrd="1" destOrd="0" presId="urn:microsoft.com/office/officeart/2005/8/layout/hierarchy2"/>
    <dgm:cxn modelId="{E7DC78BA-274A-4848-87F8-5CF1B71154D7}" type="presParOf" srcId="{E0565D47-698D-4AB2-98FE-C1F7D600EE6D}" destId="{C11A7035-8377-4AB8-8761-56C5D98C2F94}" srcOrd="2" destOrd="0" presId="urn:microsoft.com/office/officeart/2005/8/layout/hierarchy2"/>
    <dgm:cxn modelId="{D82AAA28-F4C4-45F1-B194-E01BC1C3EDE8}" type="presParOf" srcId="{C11A7035-8377-4AB8-8761-56C5D98C2F94}" destId="{6C1FA27D-BEA2-4BC0-B9DA-989AF74EC338}" srcOrd="0" destOrd="0" presId="urn:microsoft.com/office/officeart/2005/8/layout/hierarchy2"/>
    <dgm:cxn modelId="{1CCD92B6-EB0C-4810-8ED7-5EF6C6468887}" type="presParOf" srcId="{E0565D47-698D-4AB2-98FE-C1F7D600EE6D}" destId="{7C5ACE9C-2840-452D-A3CA-815ED7FEBB95}" srcOrd="3" destOrd="0" presId="urn:microsoft.com/office/officeart/2005/8/layout/hierarchy2"/>
    <dgm:cxn modelId="{2C445754-F8AD-48D0-BE99-96C91432C8D1}" type="presParOf" srcId="{7C5ACE9C-2840-452D-A3CA-815ED7FEBB95}" destId="{054B2755-C7E6-446A-9F0F-012DE570794A}" srcOrd="0" destOrd="0" presId="urn:microsoft.com/office/officeart/2005/8/layout/hierarchy2"/>
    <dgm:cxn modelId="{2ED0BC03-BEB4-4554-9452-BE37E76685DB}" type="presParOf" srcId="{7C5ACE9C-2840-452D-A3CA-815ED7FEBB95}" destId="{AC64A84E-EBF7-4756-AAAB-FEFFA535F6BF}" srcOrd="1" destOrd="0" presId="urn:microsoft.com/office/officeart/2005/8/layout/hierarchy2"/>
    <dgm:cxn modelId="{9FEBB2A2-8A3C-4C62-9C4D-015AB5F9092B}" type="presParOf" srcId="{E0565D47-698D-4AB2-98FE-C1F7D600EE6D}" destId="{14F28EC6-33E8-4953-9540-B291E5F29496}" srcOrd="4" destOrd="0" presId="urn:microsoft.com/office/officeart/2005/8/layout/hierarchy2"/>
    <dgm:cxn modelId="{68E00054-2AC5-4C36-B54F-70238A242283}" type="presParOf" srcId="{14F28EC6-33E8-4953-9540-B291E5F29496}" destId="{2158506E-7551-4108-857C-76ECB1845CC3}" srcOrd="0" destOrd="0" presId="urn:microsoft.com/office/officeart/2005/8/layout/hierarchy2"/>
    <dgm:cxn modelId="{580F027D-C08B-457E-9FF5-08E79AEA8BEC}" type="presParOf" srcId="{E0565D47-698D-4AB2-98FE-C1F7D600EE6D}" destId="{DFB8E448-6F2B-4A3B-9DD1-36AEE3E49BD3}" srcOrd="5" destOrd="0" presId="urn:microsoft.com/office/officeart/2005/8/layout/hierarchy2"/>
    <dgm:cxn modelId="{7873BF2F-894E-441D-9325-BA3EA49C9AC5}" type="presParOf" srcId="{DFB8E448-6F2B-4A3B-9DD1-36AEE3E49BD3}" destId="{A7278AA7-A24D-4A2C-96AD-4EF7F4C08796}" srcOrd="0" destOrd="0" presId="urn:microsoft.com/office/officeart/2005/8/layout/hierarchy2"/>
    <dgm:cxn modelId="{B39058B9-75A4-4B8A-8B19-3AEDA3FF6B5A}" type="presParOf" srcId="{DFB8E448-6F2B-4A3B-9DD1-36AEE3E49BD3}" destId="{6DD04B26-52C4-4710-83B7-D94A89056B23}" srcOrd="1" destOrd="0" presId="urn:microsoft.com/office/officeart/2005/8/layout/hierarchy2"/>
    <dgm:cxn modelId="{EC4130C5-FEBF-4D4D-A0BA-301E752DC311}" type="presParOf" srcId="{E0565D47-698D-4AB2-98FE-C1F7D600EE6D}" destId="{E093A2CD-1AD8-49B0-9540-1427A8DCAFB1}" srcOrd="6" destOrd="0" presId="urn:microsoft.com/office/officeart/2005/8/layout/hierarchy2"/>
    <dgm:cxn modelId="{1CE98088-9FDF-4AB5-8A84-CF4BEAAF0D23}" type="presParOf" srcId="{E093A2CD-1AD8-49B0-9540-1427A8DCAFB1}" destId="{D8DA82A8-0F74-4FD1-8789-962836E09385}" srcOrd="0" destOrd="0" presId="urn:microsoft.com/office/officeart/2005/8/layout/hierarchy2"/>
    <dgm:cxn modelId="{E0CD0D79-DB6E-471B-B9CE-E27BB0028CFF}" type="presParOf" srcId="{E0565D47-698D-4AB2-98FE-C1F7D600EE6D}" destId="{B83A0A9E-C9C5-4F52-A73D-BAA702757951}" srcOrd="7" destOrd="0" presId="urn:microsoft.com/office/officeart/2005/8/layout/hierarchy2"/>
    <dgm:cxn modelId="{B86D12EB-0CFA-4DE9-97EA-791D471DBDC4}" type="presParOf" srcId="{B83A0A9E-C9C5-4F52-A73D-BAA702757951}" destId="{36819D74-7630-4EA0-850B-A4810A61EBB2}" srcOrd="0" destOrd="0" presId="urn:microsoft.com/office/officeart/2005/8/layout/hierarchy2"/>
    <dgm:cxn modelId="{75BD79D7-9B2F-4BB7-A0BE-659F24ADFBAC}" type="presParOf" srcId="{B83A0A9E-C9C5-4F52-A73D-BAA702757951}" destId="{6E461221-925B-4617-AAA8-EB7D290F3B04}" srcOrd="1" destOrd="0" presId="urn:microsoft.com/office/officeart/2005/8/layout/hierarchy2"/>
    <dgm:cxn modelId="{8678439E-6F4C-44D7-9B19-B951A5F40FF8}" type="presParOf" srcId="{E0565D47-698D-4AB2-98FE-C1F7D600EE6D}" destId="{B35037FE-DFE9-4266-B6CE-D5AC769FEB5B}" srcOrd="8" destOrd="0" presId="urn:microsoft.com/office/officeart/2005/8/layout/hierarchy2"/>
    <dgm:cxn modelId="{1A0E1923-9731-403F-B080-A4E8700221D0}" type="presParOf" srcId="{B35037FE-DFE9-4266-B6CE-D5AC769FEB5B}" destId="{4F440610-047D-4479-BDD4-90455E15B068}" srcOrd="0" destOrd="0" presId="urn:microsoft.com/office/officeart/2005/8/layout/hierarchy2"/>
    <dgm:cxn modelId="{2FCDA6DF-547C-4F91-A2B7-B064C86186F3}" type="presParOf" srcId="{E0565D47-698D-4AB2-98FE-C1F7D600EE6D}" destId="{41013D82-C44A-4517-9EF4-7DB519C6D6EE}" srcOrd="9" destOrd="0" presId="urn:microsoft.com/office/officeart/2005/8/layout/hierarchy2"/>
    <dgm:cxn modelId="{4D0D9514-37E2-4B9F-92A0-A16FE2EB7D4F}" type="presParOf" srcId="{41013D82-C44A-4517-9EF4-7DB519C6D6EE}" destId="{194CA964-9BA0-4EF1-B7D2-249985ACFEAA}" srcOrd="0" destOrd="0" presId="urn:microsoft.com/office/officeart/2005/8/layout/hierarchy2"/>
    <dgm:cxn modelId="{2B266C31-CDFC-4D6F-8D0F-98CD13B68D98}" type="presParOf" srcId="{41013D82-C44A-4517-9EF4-7DB519C6D6EE}" destId="{A6B5734F-4661-4F32-B0BA-8E9AA5F9325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2AF15D-DA39-4ACE-A3B1-B23391B5298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2A09DE6-1F62-4026-AF9C-31BE8F3A462C}">
      <dgm:prSet phldrT="[Tekst]" custT="1"/>
      <dgm:spPr/>
      <dgm:t>
        <a:bodyPr/>
        <a:lstStyle/>
        <a:p>
          <a:pPr algn="ctr"/>
          <a:r>
            <a:rPr lang="pl-PL" sz="1800" dirty="0"/>
            <a:t>1. Obliczenie zapotrzebowania netto – Planowanie zapasu podręcznego .</a:t>
          </a:r>
        </a:p>
      </dgm:t>
    </dgm:pt>
    <dgm:pt modelId="{E862BC91-27D1-40E1-B3B4-7BD3839382A7}" type="parTrans" cxnId="{5CB805EB-045F-4B88-BBE6-BC892E11534B}">
      <dgm:prSet/>
      <dgm:spPr/>
      <dgm:t>
        <a:bodyPr/>
        <a:lstStyle/>
        <a:p>
          <a:endParaRPr lang="pl-PL"/>
        </a:p>
      </dgm:t>
    </dgm:pt>
    <dgm:pt modelId="{672CC542-2A42-4D73-B6D1-2C1ADF37C087}" type="sibTrans" cxnId="{5CB805EB-045F-4B88-BBE6-BC892E11534B}">
      <dgm:prSet/>
      <dgm:spPr/>
      <dgm:t>
        <a:bodyPr/>
        <a:lstStyle/>
        <a:p>
          <a:endParaRPr lang="pl-PL"/>
        </a:p>
      </dgm:t>
    </dgm:pt>
    <dgm:pt modelId="{36987541-DABB-4C20-A354-6F7F1E3DCBAC}">
      <dgm:prSet phldrT="[Tekst]" custT="1"/>
      <dgm:spPr/>
      <dgm:t>
        <a:bodyPr/>
        <a:lstStyle/>
        <a:p>
          <a:pPr algn="just"/>
          <a:r>
            <a:rPr lang="pl-PL" sz="1600" dirty="0"/>
            <a:t>2. </a:t>
          </a:r>
          <a:r>
            <a:rPr lang="pl-PL" sz="1600" dirty="0" err="1"/>
            <a:t>Partiowanie</a:t>
          </a:r>
          <a:r>
            <a:rPr lang="pl-PL" sz="1600" dirty="0"/>
            <a:t> to proces mający na celu znalezienie wielkości zamówienia lub partii produkcyjnej w każdej sieci dystrybucji. Istnieje kilka metod </a:t>
          </a:r>
          <a:r>
            <a:rPr lang="pl-PL" sz="1600" dirty="0" err="1"/>
            <a:t>partiowania</a:t>
          </a:r>
          <a:r>
            <a:rPr lang="pl-PL" sz="1600" dirty="0"/>
            <a:t>.</a:t>
          </a:r>
        </a:p>
      </dgm:t>
    </dgm:pt>
    <dgm:pt modelId="{69DDAFC5-876F-463D-95A5-E211A3E9B1E4}" type="parTrans" cxnId="{89904292-98F4-44B2-B16B-C4033C5BC5CB}">
      <dgm:prSet/>
      <dgm:spPr/>
      <dgm:t>
        <a:bodyPr/>
        <a:lstStyle/>
        <a:p>
          <a:endParaRPr lang="pl-PL"/>
        </a:p>
      </dgm:t>
    </dgm:pt>
    <dgm:pt modelId="{4FF54867-D4C2-49CA-8407-47581365C3A0}" type="sibTrans" cxnId="{89904292-98F4-44B2-B16B-C4033C5BC5CB}">
      <dgm:prSet/>
      <dgm:spPr/>
      <dgm:t>
        <a:bodyPr/>
        <a:lstStyle/>
        <a:p>
          <a:endParaRPr lang="pl-PL"/>
        </a:p>
      </dgm:t>
    </dgm:pt>
    <dgm:pt modelId="{12585BAA-5B0A-40B2-B253-5EB91A6B69F6}">
      <dgm:prSet phldrT="[Tekst]" custT="1"/>
      <dgm:spPr/>
      <dgm:t>
        <a:bodyPr/>
        <a:lstStyle/>
        <a:p>
          <a:pPr algn="just"/>
          <a:r>
            <a:rPr lang="pl-PL" sz="1800" dirty="0"/>
            <a:t>3. </a:t>
          </a:r>
          <a:r>
            <a:rPr lang="pl-PL" sz="1800" dirty="0" err="1"/>
            <a:t>Offsetting</a:t>
          </a:r>
          <a:r>
            <a:rPr lang="pl-PL" sz="1800" dirty="0"/>
            <a:t> to ilość zamówienia, która ma zostać zamówiona w zaplanowanym okresie</a:t>
          </a:r>
        </a:p>
      </dgm:t>
    </dgm:pt>
    <dgm:pt modelId="{526823B4-4459-4B7C-BEF8-C258AF862A00}" type="parTrans" cxnId="{BBB8A6CF-BB26-4760-9874-145AFD974949}">
      <dgm:prSet/>
      <dgm:spPr/>
      <dgm:t>
        <a:bodyPr/>
        <a:lstStyle/>
        <a:p>
          <a:endParaRPr lang="pl-PL"/>
        </a:p>
      </dgm:t>
    </dgm:pt>
    <dgm:pt modelId="{2869D652-7B69-4A39-B82F-DED2AAAD7E4C}" type="sibTrans" cxnId="{BBB8A6CF-BB26-4760-9874-145AFD974949}">
      <dgm:prSet/>
      <dgm:spPr/>
      <dgm:t>
        <a:bodyPr/>
        <a:lstStyle/>
        <a:p>
          <a:endParaRPr lang="pl-PL"/>
        </a:p>
      </dgm:t>
    </dgm:pt>
    <dgm:pt modelId="{1FCD539E-DEF2-4528-A2E4-565C3CEA0F41}">
      <dgm:prSet phldrT="[Tekst]" custT="1"/>
      <dgm:spPr/>
      <dgm:t>
        <a:bodyPr/>
        <a:lstStyle/>
        <a:p>
          <a:r>
            <a:rPr lang="pl-PL" sz="1800" dirty="0"/>
            <a:t>4</a:t>
          </a:r>
          <a:r>
            <a:rPr lang="en-US" sz="1800" dirty="0"/>
            <a:t>. </a:t>
          </a:r>
          <a:r>
            <a:rPr lang="pl-PL" sz="1800" dirty="0"/>
            <a:t>Eksplozja – całkowity koszt zapasów i dystrybucji </a:t>
          </a:r>
        </a:p>
      </dgm:t>
    </dgm:pt>
    <dgm:pt modelId="{4876B9FB-4F4E-494A-A65E-4EE87F20EFAB}" type="parTrans" cxnId="{72344310-B837-4BAF-B17E-C5FA8322ED7F}">
      <dgm:prSet/>
      <dgm:spPr/>
      <dgm:t>
        <a:bodyPr/>
        <a:lstStyle/>
        <a:p>
          <a:endParaRPr lang="pl-PL"/>
        </a:p>
      </dgm:t>
    </dgm:pt>
    <dgm:pt modelId="{FB1E0C4A-19A5-486F-8EFE-3BB93B1202BD}" type="sibTrans" cxnId="{72344310-B837-4BAF-B17E-C5FA8322ED7F}">
      <dgm:prSet/>
      <dgm:spPr/>
      <dgm:t>
        <a:bodyPr/>
        <a:lstStyle/>
        <a:p>
          <a:endParaRPr lang="pl-PL"/>
        </a:p>
      </dgm:t>
    </dgm:pt>
    <dgm:pt modelId="{15480306-8C73-469F-B5FB-F735AEF07623}" type="pres">
      <dgm:prSet presAssocID="{422AF15D-DA39-4ACE-A3B1-B23391B52986}" presName="outerComposite" presStyleCnt="0">
        <dgm:presLayoutVars>
          <dgm:chMax val="5"/>
          <dgm:dir/>
          <dgm:resizeHandles val="exact"/>
        </dgm:presLayoutVars>
      </dgm:prSet>
      <dgm:spPr/>
    </dgm:pt>
    <dgm:pt modelId="{D2469C8B-33FA-449F-A874-0600E224AC03}" type="pres">
      <dgm:prSet presAssocID="{422AF15D-DA39-4ACE-A3B1-B23391B52986}" presName="dummyMaxCanvas" presStyleCnt="0">
        <dgm:presLayoutVars/>
      </dgm:prSet>
      <dgm:spPr/>
    </dgm:pt>
    <dgm:pt modelId="{8C0F2534-65F4-42E8-9A77-B3F699A4F165}" type="pres">
      <dgm:prSet presAssocID="{422AF15D-DA39-4ACE-A3B1-B23391B52986}" presName="FourNodes_1" presStyleLbl="node1" presStyleIdx="0" presStyleCnt="4">
        <dgm:presLayoutVars>
          <dgm:bulletEnabled val="1"/>
        </dgm:presLayoutVars>
      </dgm:prSet>
      <dgm:spPr/>
    </dgm:pt>
    <dgm:pt modelId="{E726B79C-3309-4824-B6BE-17B3B7EBCB87}" type="pres">
      <dgm:prSet presAssocID="{422AF15D-DA39-4ACE-A3B1-B23391B52986}" presName="FourNodes_2" presStyleLbl="node1" presStyleIdx="1" presStyleCnt="4">
        <dgm:presLayoutVars>
          <dgm:bulletEnabled val="1"/>
        </dgm:presLayoutVars>
      </dgm:prSet>
      <dgm:spPr/>
    </dgm:pt>
    <dgm:pt modelId="{F0AA1DAD-7283-4178-9D89-22DB57D90B0E}" type="pres">
      <dgm:prSet presAssocID="{422AF15D-DA39-4ACE-A3B1-B23391B52986}" presName="FourNodes_3" presStyleLbl="node1" presStyleIdx="2" presStyleCnt="4">
        <dgm:presLayoutVars>
          <dgm:bulletEnabled val="1"/>
        </dgm:presLayoutVars>
      </dgm:prSet>
      <dgm:spPr/>
    </dgm:pt>
    <dgm:pt modelId="{B3F83A60-8B34-4962-8062-A3DD98B92857}" type="pres">
      <dgm:prSet presAssocID="{422AF15D-DA39-4ACE-A3B1-B23391B52986}" presName="FourNodes_4" presStyleLbl="node1" presStyleIdx="3" presStyleCnt="4">
        <dgm:presLayoutVars>
          <dgm:bulletEnabled val="1"/>
        </dgm:presLayoutVars>
      </dgm:prSet>
      <dgm:spPr/>
    </dgm:pt>
    <dgm:pt modelId="{AAE058E7-ABFB-4607-9395-9480CD03F928}" type="pres">
      <dgm:prSet presAssocID="{422AF15D-DA39-4ACE-A3B1-B23391B52986}" presName="FourConn_1-2" presStyleLbl="fgAccFollowNode1" presStyleIdx="0" presStyleCnt="3">
        <dgm:presLayoutVars>
          <dgm:bulletEnabled val="1"/>
        </dgm:presLayoutVars>
      </dgm:prSet>
      <dgm:spPr/>
    </dgm:pt>
    <dgm:pt modelId="{2DADD91A-2DB9-4A25-9B0B-1966DD5F02DD}" type="pres">
      <dgm:prSet presAssocID="{422AF15D-DA39-4ACE-A3B1-B23391B52986}" presName="FourConn_2-3" presStyleLbl="fgAccFollowNode1" presStyleIdx="1" presStyleCnt="3">
        <dgm:presLayoutVars>
          <dgm:bulletEnabled val="1"/>
        </dgm:presLayoutVars>
      </dgm:prSet>
      <dgm:spPr/>
    </dgm:pt>
    <dgm:pt modelId="{B986BFB8-B82D-4CEC-B55B-0A5398608DC4}" type="pres">
      <dgm:prSet presAssocID="{422AF15D-DA39-4ACE-A3B1-B23391B52986}" presName="FourConn_3-4" presStyleLbl="fgAccFollowNode1" presStyleIdx="2" presStyleCnt="3">
        <dgm:presLayoutVars>
          <dgm:bulletEnabled val="1"/>
        </dgm:presLayoutVars>
      </dgm:prSet>
      <dgm:spPr/>
    </dgm:pt>
    <dgm:pt modelId="{C2A275E4-2197-4EB1-953C-929AA6E4F7E1}" type="pres">
      <dgm:prSet presAssocID="{422AF15D-DA39-4ACE-A3B1-B23391B52986}" presName="FourNodes_1_text" presStyleLbl="node1" presStyleIdx="3" presStyleCnt="4">
        <dgm:presLayoutVars>
          <dgm:bulletEnabled val="1"/>
        </dgm:presLayoutVars>
      </dgm:prSet>
      <dgm:spPr/>
    </dgm:pt>
    <dgm:pt modelId="{EF3BB4F9-D051-4070-BC79-DCF57644F7F0}" type="pres">
      <dgm:prSet presAssocID="{422AF15D-DA39-4ACE-A3B1-B23391B52986}" presName="FourNodes_2_text" presStyleLbl="node1" presStyleIdx="3" presStyleCnt="4">
        <dgm:presLayoutVars>
          <dgm:bulletEnabled val="1"/>
        </dgm:presLayoutVars>
      </dgm:prSet>
      <dgm:spPr/>
    </dgm:pt>
    <dgm:pt modelId="{FF0A1B80-A3FB-4869-8566-C60994EB385A}" type="pres">
      <dgm:prSet presAssocID="{422AF15D-DA39-4ACE-A3B1-B23391B52986}" presName="FourNodes_3_text" presStyleLbl="node1" presStyleIdx="3" presStyleCnt="4">
        <dgm:presLayoutVars>
          <dgm:bulletEnabled val="1"/>
        </dgm:presLayoutVars>
      </dgm:prSet>
      <dgm:spPr/>
    </dgm:pt>
    <dgm:pt modelId="{E1A1ABA1-90FA-4C9C-8153-6E1893F230FC}" type="pres">
      <dgm:prSet presAssocID="{422AF15D-DA39-4ACE-A3B1-B23391B5298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8062C701-C9F2-4020-BD64-09AAB474F548}" type="presOf" srcId="{12585BAA-5B0A-40B2-B253-5EB91A6B69F6}" destId="{FF0A1B80-A3FB-4869-8566-C60994EB385A}" srcOrd="1" destOrd="0" presId="urn:microsoft.com/office/officeart/2005/8/layout/vProcess5"/>
    <dgm:cxn modelId="{72344310-B837-4BAF-B17E-C5FA8322ED7F}" srcId="{422AF15D-DA39-4ACE-A3B1-B23391B52986}" destId="{1FCD539E-DEF2-4528-A2E4-565C3CEA0F41}" srcOrd="3" destOrd="0" parTransId="{4876B9FB-4F4E-494A-A65E-4EE87F20EFAB}" sibTransId="{FB1E0C4A-19A5-486F-8EFE-3BB93B1202BD}"/>
    <dgm:cxn modelId="{98C4FC36-FEAD-4E09-867F-7C5CBD58B311}" type="presOf" srcId="{422AF15D-DA39-4ACE-A3B1-B23391B52986}" destId="{15480306-8C73-469F-B5FB-F735AEF07623}" srcOrd="0" destOrd="0" presId="urn:microsoft.com/office/officeart/2005/8/layout/vProcess5"/>
    <dgm:cxn modelId="{5A714A3B-7CD2-4455-9233-494ADF9C73D7}" type="presOf" srcId="{672CC542-2A42-4D73-B6D1-2C1ADF37C087}" destId="{AAE058E7-ABFB-4607-9395-9480CD03F928}" srcOrd="0" destOrd="0" presId="urn:microsoft.com/office/officeart/2005/8/layout/vProcess5"/>
    <dgm:cxn modelId="{AD5D903B-2253-4CD9-9AFD-50CFBCB29AB6}" type="presOf" srcId="{1FCD539E-DEF2-4528-A2E4-565C3CEA0F41}" destId="{E1A1ABA1-90FA-4C9C-8153-6E1893F230FC}" srcOrd="1" destOrd="0" presId="urn:microsoft.com/office/officeart/2005/8/layout/vProcess5"/>
    <dgm:cxn modelId="{5A58CF5E-BC42-4C10-A7C8-40D915F38FCB}" type="presOf" srcId="{1FCD539E-DEF2-4528-A2E4-565C3CEA0F41}" destId="{B3F83A60-8B34-4962-8062-A3DD98B92857}" srcOrd="0" destOrd="0" presId="urn:microsoft.com/office/officeart/2005/8/layout/vProcess5"/>
    <dgm:cxn modelId="{E3DE6648-4EE7-4F53-BA58-E7AD9F0A64A5}" type="presOf" srcId="{12585BAA-5B0A-40B2-B253-5EB91A6B69F6}" destId="{F0AA1DAD-7283-4178-9D89-22DB57D90B0E}" srcOrd="0" destOrd="0" presId="urn:microsoft.com/office/officeart/2005/8/layout/vProcess5"/>
    <dgm:cxn modelId="{63033F7D-7AF7-448E-BE70-0C10C3143F27}" type="presOf" srcId="{36987541-DABB-4C20-A354-6F7F1E3DCBAC}" destId="{EF3BB4F9-D051-4070-BC79-DCF57644F7F0}" srcOrd="1" destOrd="0" presId="urn:microsoft.com/office/officeart/2005/8/layout/vProcess5"/>
    <dgm:cxn modelId="{89904292-98F4-44B2-B16B-C4033C5BC5CB}" srcId="{422AF15D-DA39-4ACE-A3B1-B23391B52986}" destId="{36987541-DABB-4C20-A354-6F7F1E3DCBAC}" srcOrd="1" destOrd="0" parTransId="{69DDAFC5-876F-463D-95A5-E211A3E9B1E4}" sibTransId="{4FF54867-D4C2-49CA-8407-47581365C3A0}"/>
    <dgm:cxn modelId="{574B87E1-1743-42EB-B304-8E461C777596}" type="presOf" srcId="{4FF54867-D4C2-49CA-8407-47581365C3A0}" destId="{2DADD91A-2DB9-4A25-9B0B-1966DD5F02DD}" srcOrd="0" destOrd="0" presId="urn:microsoft.com/office/officeart/2005/8/layout/vProcess5"/>
    <dgm:cxn modelId="{46AD91E1-E9C9-4537-936B-011F74C23B94}" type="presOf" srcId="{36987541-DABB-4C20-A354-6F7F1E3DCBAC}" destId="{E726B79C-3309-4824-B6BE-17B3B7EBCB87}" srcOrd="0" destOrd="0" presId="urn:microsoft.com/office/officeart/2005/8/layout/vProcess5"/>
    <dgm:cxn modelId="{C2D450E3-6EB5-488B-9B2C-C8FE41AACD51}" type="presOf" srcId="{2869D652-7B69-4A39-B82F-DED2AAAD7E4C}" destId="{B986BFB8-B82D-4CEC-B55B-0A5398608DC4}" srcOrd="0" destOrd="0" presId="urn:microsoft.com/office/officeart/2005/8/layout/vProcess5"/>
    <dgm:cxn modelId="{5CB805EB-045F-4B88-BBE6-BC892E11534B}" srcId="{422AF15D-DA39-4ACE-A3B1-B23391B52986}" destId="{F2A09DE6-1F62-4026-AF9C-31BE8F3A462C}" srcOrd="0" destOrd="0" parTransId="{E862BC91-27D1-40E1-B3B4-7BD3839382A7}" sibTransId="{672CC542-2A42-4D73-B6D1-2C1ADF37C087}"/>
    <dgm:cxn modelId="{BBB8A6CF-BB26-4760-9874-145AFD974949}" srcId="{422AF15D-DA39-4ACE-A3B1-B23391B52986}" destId="{12585BAA-5B0A-40B2-B253-5EB91A6B69F6}" srcOrd="2" destOrd="0" parTransId="{526823B4-4459-4B7C-BEF8-C258AF862A00}" sibTransId="{2869D652-7B69-4A39-B82F-DED2AAAD7E4C}"/>
    <dgm:cxn modelId="{A10823D3-0590-4CC5-9B91-CF55B244AC13}" type="presOf" srcId="{F2A09DE6-1F62-4026-AF9C-31BE8F3A462C}" destId="{8C0F2534-65F4-42E8-9A77-B3F699A4F165}" srcOrd="0" destOrd="0" presId="urn:microsoft.com/office/officeart/2005/8/layout/vProcess5"/>
    <dgm:cxn modelId="{34182AD4-E9D6-411A-9DC5-3B9389F76900}" type="presOf" srcId="{F2A09DE6-1F62-4026-AF9C-31BE8F3A462C}" destId="{C2A275E4-2197-4EB1-953C-929AA6E4F7E1}" srcOrd="1" destOrd="0" presId="urn:microsoft.com/office/officeart/2005/8/layout/vProcess5"/>
    <dgm:cxn modelId="{DDC51DEA-57DE-446F-80A4-360AA43DE492}" type="presParOf" srcId="{15480306-8C73-469F-B5FB-F735AEF07623}" destId="{D2469C8B-33FA-449F-A874-0600E224AC03}" srcOrd="0" destOrd="0" presId="urn:microsoft.com/office/officeart/2005/8/layout/vProcess5"/>
    <dgm:cxn modelId="{7A478CB8-B04D-40F4-88BA-23B3C9DA9B79}" type="presParOf" srcId="{15480306-8C73-469F-B5FB-F735AEF07623}" destId="{8C0F2534-65F4-42E8-9A77-B3F699A4F165}" srcOrd="1" destOrd="0" presId="urn:microsoft.com/office/officeart/2005/8/layout/vProcess5"/>
    <dgm:cxn modelId="{7B009296-B894-48FD-B2AF-22AAFC896035}" type="presParOf" srcId="{15480306-8C73-469F-B5FB-F735AEF07623}" destId="{E726B79C-3309-4824-B6BE-17B3B7EBCB87}" srcOrd="2" destOrd="0" presId="urn:microsoft.com/office/officeart/2005/8/layout/vProcess5"/>
    <dgm:cxn modelId="{98E147C5-77CC-4D10-9067-CE86189C5E4F}" type="presParOf" srcId="{15480306-8C73-469F-B5FB-F735AEF07623}" destId="{F0AA1DAD-7283-4178-9D89-22DB57D90B0E}" srcOrd="3" destOrd="0" presId="urn:microsoft.com/office/officeart/2005/8/layout/vProcess5"/>
    <dgm:cxn modelId="{3D0D4FDC-F6B9-4B75-8BA1-A3F329B856B9}" type="presParOf" srcId="{15480306-8C73-469F-B5FB-F735AEF07623}" destId="{B3F83A60-8B34-4962-8062-A3DD98B92857}" srcOrd="4" destOrd="0" presId="urn:microsoft.com/office/officeart/2005/8/layout/vProcess5"/>
    <dgm:cxn modelId="{32B4D5EF-DB73-46DA-80CC-A55E94843CEA}" type="presParOf" srcId="{15480306-8C73-469F-B5FB-F735AEF07623}" destId="{AAE058E7-ABFB-4607-9395-9480CD03F928}" srcOrd="5" destOrd="0" presId="urn:microsoft.com/office/officeart/2005/8/layout/vProcess5"/>
    <dgm:cxn modelId="{9D17403D-37DA-44E1-9554-ABB65362735A}" type="presParOf" srcId="{15480306-8C73-469F-B5FB-F735AEF07623}" destId="{2DADD91A-2DB9-4A25-9B0B-1966DD5F02DD}" srcOrd="6" destOrd="0" presId="urn:microsoft.com/office/officeart/2005/8/layout/vProcess5"/>
    <dgm:cxn modelId="{AA86BF74-CAA1-4516-8805-2A7BF191386E}" type="presParOf" srcId="{15480306-8C73-469F-B5FB-F735AEF07623}" destId="{B986BFB8-B82D-4CEC-B55B-0A5398608DC4}" srcOrd="7" destOrd="0" presId="urn:microsoft.com/office/officeart/2005/8/layout/vProcess5"/>
    <dgm:cxn modelId="{B2775C61-C8EF-41D7-895E-D594FA1AA16E}" type="presParOf" srcId="{15480306-8C73-469F-B5FB-F735AEF07623}" destId="{C2A275E4-2197-4EB1-953C-929AA6E4F7E1}" srcOrd="8" destOrd="0" presId="urn:microsoft.com/office/officeart/2005/8/layout/vProcess5"/>
    <dgm:cxn modelId="{89244D2C-D795-488C-A3DB-235C245C9750}" type="presParOf" srcId="{15480306-8C73-469F-B5FB-F735AEF07623}" destId="{EF3BB4F9-D051-4070-BC79-DCF57644F7F0}" srcOrd="9" destOrd="0" presId="urn:microsoft.com/office/officeart/2005/8/layout/vProcess5"/>
    <dgm:cxn modelId="{8063BC38-6F75-43D7-B736-A887E491C66C}" type="presParOf" srcId="{15480306-8C73-469F-B5FB-F735AEF07623}" destId="{FF0A1B80-A3FB-4869-8566-C60994EB385A}" srcOrd="10" destOrd="0" presId="urn:microsoft.com/office/officeart/2005/8/layout/vProcess5"/>
    <dgm:cxn modelId="{8BCCB0FF-4458-4DD9-AA2F-A75922973C1B}" type="presParOf" srcId="{15480306-8C73-469F-B5FB-F735AEF07623}" destId="{E1A1ABA1-90FA-4C9C-8153-6E1893F230F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CD886-912D-462A-9CF6-F1A12879D522}">
      <dsp:nvSpPr>
        <dsp:cNvPr id="0" name=""/>
        <dsp:cNvSpPr/>
      </dsp:nvSpPr>
      <dsp:spPr>
        <a:xfrm>
          <a:off x="7347169" y="1764616"/>
          <a:ext cx="218514" cy="17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411"/>
              </a:lnTo>
              <a:lnTo>
                <a:pt x="218514" y="1704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AFBC87-37AC-4275-AFD8-2C3BA547389A}">
      <dsp:nvSpPr>
        <dsp:cNvPr id="0" name=""/>
        <dsp:cNvSpPr/>
      </dsp:nvSpPr>
      <dsp:spPr>
        <a:xfrm>
          <a:off x="7347169" y="1764616"/>
          <a:ext cx="218514" cy="670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110"/>
              </a:lnTo>
              <a:lnTo>
                <a:pt x="218514" y="6701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66D02-795A-402F-B3BB-AD194BBBFA33}">
      <dsp:nvSpPr>
        <dsp:cNvPr id="0" name=""/>
        <dsp:cNvSpPr/>
      </dsp:nvSpPr>
      <dsp:spPr>
        <a:xfrm>
          <a:off x="5285851" y="730315"/>
          <a:ext cx="2644022" cy="305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959"/>
              </a:lnTo>
              <a:lnTo>
                <a:pt x="2644022" y="152959"/>
              </a:lnTo>
              <a:lnTo>
                <a:pt x="2644022" y="305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76A22B-3067-4397-A13F-4689DD6A4109}">
      <dsp:nvSpPr>
        <dsp:cNvPr id="0" name=""/>
        <dsp:cNvSpPr/>
      </dsp:nvSpPr>
      <dsp:spPr>
        <a:xfrm>
          <a:off x="5584487" y="1764616"/>
          <a:ext cx="218514" cy="17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411"/>
              </a:lnTo>
              <a:lnTo>
                <a:pt x="218514" y="1704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07D646-D551-4731-892B-7759B4A860CB}">
      <dsp:nvSpPr>
        <dsp:cNvPr id="0" name=""/>
        <dsp:cNvSpPr/>
      </dsp:nvSpPr>
      <dsp:spPr>
        <a:xfrm>
          <a:off x="5584487" y="1764616"/>
          <a:ext cx="218514" cy="670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110"/>
              </a:lnTo>
              <a:lnTo>
                <a:pt x="218514" y="6701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9D83A-8344-43B8-A11B-49EAC43926D3}">
      <dsp:nvSpPr>
        <dsp:cNvPr id="0" name=""/>
        <dsp:cNvSpPr/>
      </dsp:nvSpPr>
      <dsp:spPr>
        <a:xfrm>
          <a:off x="5285851" y="730315"/>
          <a:ext cx="881340" cy="305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959"/>
              </a:lnTo>
              <a:lnTo>
                <a:pt x="881340" y="152959"/>
              </a:lnTo>
              <a:lnTo>
                <a:pt x="881340" y="305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3882C4-D484-4D14-87D2-8483943E2C38}">
      <dsp:nvSpPr>
        <dsp:cNvPr id="0" name=""/>
        <dsp:cNvSpPr/>
      </dsp:nvSpPr>
      <dsp:spPr>
        <a:xfrm>
          <a:off x="3821805" y="1764616"/>
          <a:ext cx="218514" cy="17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411"/>
              </a:lnTo>
              <a:lnTo>
                <a:pt x="218514" y="1704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79B20-8F90-49AE-B5EF-9E61583BD5B6}">
      <dsp:nvSpPr>
        <dsp:cNvPr id="0" name=""/>
        <dsp:cNvSpPr/>
      </dsp:nvSpPr>
      <dsp:spPr>
        <a:xfrm>
          <a:off x="3821805" y="1764616"/>
          <a:ext cx="218514" cy="670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110"/>
              </a:lnTo>
              <a:lnTo>
                <a:pt x="218514" y="6701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BC88E-C833-4E25-A438-27B79B0A9073}">
      <dsp:nvSpPr>
        <dsp:cNvPr id="0" name=""/>
        <dsp:cNvSpPr/>
      </dsp:nvSpPr>
      <dsp:spPr>
        <a:xfrm>
          <a:off x="4404510" y="730315"/>
          <a:ext cx="881340" cy="305919"/>
        </a:xfrm>
        <a:custGeom>
          <a:avLst/>
          <a:gdLst/>
          <a:ahLst/>
          <a:cxnLst/>
          <a:rect l="0" t="0" r="0" b="0"/>
          <a:pathLst>
            <a:path>
              <a:moveTo>
                <a:pt x="881340" y="0"/>
              </a:moveTo>
              <a:lnTo>
                <a:pt x="881340" y="152959"/>
              </a:lnTo>
              <a:lnTo>
                <a:pt x="0" y="152959"/>
              </a:lnTo>
              <a:lnTo>
                <a:pt x="0" y="305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82F4DB-9D36-476B-9C65-CB6ACFC5EF23}">
      <dsp:nvSpPr>
        <dsp:cNvPr id="0" name=""/>
        <dsp:cNvSpPr/>
      </dsp:nvSpPr>
      <dsp:spPr>
        <a:xfrm>
          <a:off x="2059123" y="1764616"/>
          <a:ext cx="218514" cy="17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411"/>
              </a:lnTo>
              <a:lnTo>
                <a:pt x="218514" y="1704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1D957A-E103-406B-A863-2AD3A84CB858}">
      <dsp:nvSpPr>
        <dsp:cNvPr id="0" name=""/>
        <dsp:cNvSpPr/>
      </dsp:nvSpPr>
      <dsp:spPr>
        <a:xfrm>
          <a:off x="2059123" y="1764616"/>
          <a:ext cx="218514" cy="670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110"/>
              </a:lnTo>
              <a:lnTo>
                <a:pt x="218514" y="6701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FAE5A6-E962-44A5-830C-380CE0A6610C}">
      <dsp:nvSpPr>
        <dsp:cNvPr id="0" name=""/>
        <dsp:cNvSpPr/>
      </dsp:nvSpPr>
      <dsp:spPr>
        <a:xfrm>
          <a:off x="2641828" y="730315"/>
          <a:ext cx="2644022" cy="305919"/>
        </a:xfrm>
        <a:custGeom>
          <a:avLst/>
          <a:gdLst/>
          <a:ahLst/>
          <a:cxnLst/>
          <a:rect l="0" t="0" r="0" b="0"/>
          <a:pathLst>
            <a:path>
              <a:moveTo>
                <a:pt x="2644022" y="0"/>
              </a:moveTo>
              <a:lnTo>
                <a:pt x="2644022" y="152959"/>
              </a:lnTo>
              <a:lnTo>
                <a:pt x="0" y="152959"/>
              </a:lnTo>
              <a:lnTo>
                <a:pt x="0" y="305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035C19-59FA-4053-A9DF-066BA4EB08DB}">
      <dsp:nvSpPr>
        <dsp:cNvPr id="0" name=""/>
        <dsp:cNvSpPr/>
      </dsp:nvSpPr>
      <dsp:spPr>
        <a:xfrm>
          <a:off x="4557470" y="1934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Metody optymalizacyjne</a:t>
          </a:r>
        </a:p>
      </dsp:txBody>
      <dsp:txXfrm>
        <a:off x="4557470" y="1934"/>
        <a:ext cx="1456761" cy="728380"/>
      </dsp:txXfrm>
    </dsp:sp>
    <dsp:sp modelId="{091BD58A-5D20-4CC3-827B-7539F4168270}">
      <dsp:nvSpPr>
        <dsp:cNvPr id="0" name=""/>
        <dsp:cNvSpPr/>
      </dsp:nvSpPr>
      <dsp:spPr>
        <a:xfrm>
          <a:off x="1913447" y="1036235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Rodzaj rozwiązywanego zadania</a:t>
          </a:r>
        </a:p>
      </dsp:txBody>
      <dsp:txXfrm>
        <a:off x="1913447" y="1036235"/>
        <a:ext cx="1456761" cy="728380"/>
      </dsp:txXfrm>
    </dsp:sp>
    <dsp:sp modelId="{B20FC95F-1EF0-40D1-B84E-FD9403D34C6A}">
      <dsp:nvSpPr>
        <dsp:cNvPr id="0" name=""/>
        <dsp:cNvSpPr/>
      </dsp:nvSpPr>
      <dsp:spPr>
        <a:xfrm>
          <a:off x="2277638" y="2070536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Metody programowania liniowego</a:t>
          </a:r>
        </a:p>
      </dsp:txBody>
      <dsp:txXfrm>
        <a:off x="2277638" y="2070536"/>
        <a:ext cx="1456761" cy="728380"/>
      </dsp:txXfrm>
    </dsp:sp>
    <dsp:sp modelId="{EDEA15E3-807D-4661-9E19-D7D417691378}">
      <dsp:nvSpPr>
        <dsp:cNvPr id="0" name=""/>
        <dsp:cNvSpPr/>
      </dsp:nvSpPr>
      <dsp:spPr>
        <a:xfrm>
          <a:off x="2277638" y="3104837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Metody optymalizacji nieliniowej</a:t>
          </a:r>
        </a:p>
      </dsp:txBody>
      <dsp:txXfrm>
        <a:off x="2277638" y="3104837"/>
        <a:ext cx="1456761" cy="728380"/>
      </dsp:txXfrm>
    </dsp:sp>
    <dsp:sp modelId="{386356D6-4AAD-42AE-8712-30397F27D786}">
      <dsp:nvSpPr>
        <dsp:cNvPr id="0" name=""/>
        <dsp:cNvSpPr/>
      </dsp:nvSpPr>
      <dsp:spPr>
        <a:xfrm>
          <a:off x="3676129" y="1036235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Ograniczenia</a:t>
          </a:r>
        </a:p>
      </dsp:txBody>
      <dsp:txXfrm>
        <a:off x="3676129" y="1036235"/>
        <a:ext cx="1456761" cy="728380"/>
      </dsp:txXfrm>
    </dsp:sp>
    <dsp:sp modelId="{4EA36268-0022-4793-93C6-929BF4906086}">
      <dsp:nvSpPr>
        <dsp:cNvPr id="0" name=""/>
        <dsp:cNvSpPr/>
      </dsp:nvSpPr>
      <dsp:spPr>
        <a:xfrm>
          <a:off x="4040319" y="2070536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600" kern="1200" dirty="0"/>
            <a:t>Bez ograniczeń</a:t>
          </a:r>
        </a:p>
      </dsp:txBody>
      <dsp:txXfrm>
        <a:off x="4040319" y="2070536"/>
        <a:ext cx="1456761" cy="728380"/>
      </dsp:txXfrm>
    </dsp:sp>
    <dsp:sp modelId="{C6D22CD4-29F6-4DA4-B45F-89A841627B80}">
      <dsp:nvSpPr>
        <dsp:cNvPr id="0" name=""/>
        <dsp:cNvSpPr/>
      </dsp:nvSpPr>
      <dsp:spPr>
        <a:xfrm>
          <a:off x="4040319" y="3104837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600" kern="1200" dirty="0"/>
            <a:t>Z ograniczeniami</a:t>
          </a:r>
        </a:p>
      </dsp:txBody>
      <dsp:txXfrm>
        <a:off x="4040319" y="3104837"/>
        <a:ext cx="1456761" cy="728380"/>
      </dsp:txXfrm>
    </dsp:sp>
    <dsp:sp modelId="{FD7C309E-38DC-449A-B088-9A91518E772C}">
      <dsp:nvSpPr>
        <dsp:cNvPr id="0" name=""/>
        <dsp:cNvSpPr/>
      </dsp:nvSpPr>
      <dsp:spPr>
        <a:xfrm>
          <a:off x="5438811" y="1036235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Wymiar problemu</a:t>
          </a:r>
        </a:p>
      </dsp:txBody>
      <dsp:txXfrm>
        <a:off x="5438811" y="1036235"/>
        <a:ext cx="1456761" cy="728380"/>
      </dsp:txXfrm>
    </dsp:sp>
    <dsp:sp modelId="{987FA9F5-14B2-4EB4-8849-F0D24F1C1405}">
      <dsp:nvSpPr>
        <dsp:cNvPr id="0" name=""/>
        <dsp:cNvSpPr/>
      </dsp:nvSpPr>
      <dsp:spPr>
        <a:xfrm>
          <a:off x="5803001" y="2070536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/>
            <a:t>Jednowymiarowe</a:t>
          </a:r>
        </a:p>
      </dsp:txBody>
      <dsp:txXfrm>
        <a:off x="5803001" y="2070536"/>
        <a:ext cx="1456761" cy="728380"/>
      </dsp:txXfrm>
    </dsp:sp>
    <dsp:sp modelId="{CA14FAFA-449B-47AA-97D8-FDEB781320D8}">
      <dsp:nvSpPr>
        <dsp:cNvPr id="0" name=""/>
        <dsp:cNvSpPr/>
      </dsp:nvSpPr>
      <dsp:spPr>
        <a:xfrm>
          <a:off x="5803001" y="3104837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/>
            <a:t>Wielowymiarowe</a:t>
          </a:r>
        </a:p>
      </dsp:txBody>
      <dsp:txXfrm>
        <a:off x="5803001" y="3104837"/>
        <a:ext cx="1456761" cy="728380"/>
      </dsp:txXfrm>
    </dsp:sp>
    <dsp:sp modelId="{63F39A85-6CC2-42DE-BAA0-0CCC63012D28}">
      <dsp:nvSpPr>
        <dsp:cNvPr id="0" name=""/>
        <dsp:cNvSpPr/>
      </dsp:nvSpPr>
      <dsp:spPr>
        <a:xfrm>
          <a:off x="7201493" y="1036235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Kryteria optymalizacyjne</a:t>
          </a:r>
        </a:p>
      </dsp:txBody>
      <dsp:txXfrm>
        <a:off x="7201493" y="1036235"/>
        <a:ext cx="1456761" cy="728380"/>
      </dsp:txXfrm>
    </dsp:sp>
    <dsp:sp modelId="{28C17384-E1CC-488D-BE83-8314A8688B99}">
      <dsp:nvSpPr>
        <dsp:cNvPr id="0" name=""/>
        <dsp:cNvSpPr/>
      </dsp:nvSpPr>
      <dsp:spPr>
        <a:xfrm>
          <a:off x="7565683" y="2070536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Jednokryterialne</a:t>
          </a:r>
        </a:p>
      </dsp:txBody>
      <dsp:txXfrm>
        <a:off x="7565683" y="2070536"/>
        <a:ext cx="1456761" cy="728380"/>
      </dsp:txXfrm>
    </dsp:sp>
    <dsp:sp modelId="{86260B1F-4A54-4B77-9F94-9E9EA8E01C4A}">
      <dsp:nvSpPr>
        <dsp:cNvPr id="0" name=""/>
        <dsp:cNvSpPr/>
      </dsp:nvSpPr>
      <dsp:spPr>
        <a:xfrm>
          <a:off x="7565683" y="3104837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Wielokryterialne</a:t>
          </a:r>
        </a:p>
      </dsp:txBody>
      <dsp:txXfrm>
        <a:off x="7565683" y="3104837"/>
        <a:ext cx="1456761" cy="7283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7ABB64-BA7D-42FF-8638-1914229189D9}">
      <dsp:nvSpPr>
        <dsp:cNvPr id="0" name=""/>
        <dsp:cNvSpPr/>
      </dsp:nvSpPr>
      <dsp:spPr>
        <a:xfrm>
          <a:off x="870389" y="2353"/>
          <a:ext cx="1457200" cy="583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imes New Roman" pitchFamily="18" charset="0"/>
              <a:cs typeface="Times New Roman" pitchFamily="18" charset="0"/>
            </a:rPr>
            <a:t>Powierzchnia całkowita magazynu brutto</a:t>
          </a:r>
        </a:p>
      </dsp:txBody>
      <dsp:txXfrm>
        <a:off x="887483" y="19447"/>
        <a:ext cx="1423012" cy="549447"/>
      </dsp:txXfrm>
    </dsp:sp>
    <dsp:sp modelId="{3B50A2D5-B19F-4CF5-8A02-E3045A149FD8}">
      <dsp:nvSpPr>
        <dsp:cNvPr id="0" name=""/>
        <dsp:cNvSpPr/>
      </dsp:nvSpPr>
      <dsp:spPr>
        <a:xfrm>
          <a:off x="862641" y="585988"/>
          <a:ext cx="736348" cy="233454"/>
        </a:xfrm>
        <a:custGeom>
          <a:avLst/>
          <a:gdLst/>
          <a:ahLst/>
          <a:cxnLst/>
          <a:rect l="0" t="0" r="0" b="0"/>
          <a:pathLst>
            <a:path>
              <a:moveTo>
                <a:pt x="736348" y="0"/>
              </a:moveTo>
              <a:lnTo>
                <a:pt x="736348" y="116727"/>
              </a:lnTo>
              <a:lnTo>
                <a:pt x="0" y="116727"/>
              </a:lnTo>
              <a:lnTo>
                <a:pt x="0" y="23345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4F4A30-A814-4476-94BE-4C38C86B0BE4}">
      <dsp:nvSpPr>
        <dsp:cNvPr id="0" name=""/>
        <dsp:cNvSpPr/>
      </dsp:nvSpPr>
      <dsp:spPr>
        <a:xfrm>
          <a:off x="245262" y="819442"/>
          <a:ext cx="1234756" cy="583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imes New Roman" pitchFamily="18" charset="0"/>
              <a:cs typeface="Times New Roman" pitchFamily="18" charset="0"/>
            </a:rPr>
            <a:t>Powierzchnia konstrukcji </a:t>
          </a:r>
        </a:p>
      </dsp:txBody>
      <dsp:txXfrm>
        <a:off x="262356" y="836536"/>
        <a:ext cx="1200568" cy="549447"/>
      </dsp:txXfrm>
    </dsp:sp>
    <dsp:sp modelId="{646E0ED6-B35D-47E0-AD16-4788D04CDE74}">
      <dsp:nvSpPr>
        <dsp:cNvPr id="0" name=""/>
        <dsp:cNvSpPr/>
      </dsp:nvSpPr>
      <dsp:spPr>
        <a:xfrm>
          <a:off x="1598989" y="585988"/>
          <a:ext cx="748696" cy="2334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727"/>
              </a:lnTo>
              <a:lnTo>
                <a:pt x="748696" y="116727"/>
              </a:lnTo>
              <a:lnTo>
                <a:pt x="748696" y="23345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A5DF1B-FF8C-471B-9820-11E5CCD520C0}">
      <dsp:nvSpPr>
        <dsp:cNvPr id="0" name=""/>
        <dsp:cNvSpPr/>
      </dsp:nvSpPr>
      <dsp:spPr>
        <a:xfrm>
          <a:off x="1742655" y="819442"/>
          <a:ext cx="1210060" cy="583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imes New Roman" pitchFamily="18" charset="0"/>
              <a:cs typeface="Times New Roman" pitchFamily="18" charset="0"/>
            </a:rPr>
            <a:t>Powierzchnia  netto</a:t>
          </a:r>
        </a:p>
      </dsp:txBody>
      <dsp:txXfrm>
        <a:off x="1759749" y="836536"/>
        <a:ext cx="1175872" cy="549447"/>
      </dsp:txXfrm>
    </dsp:sp>
    <dsp:sp modelId="{1DC925A2-5A8E-4BAF-B16D-A87D84957D87}">
      <dsp:nvSpPr>
        <dsp:cNvPr id="0" name=""/>
        <dsp:cNvSpPr/>
      </dsp:nvSpPr>
      <dsp:spPr>
        <a:xfrm>
          <a:off x="837388" y="1403078"/>
          <a:ext cx="1510296" cy="233454"/>
        </a:xfrm>
        <a:custGeom>
          <a:avLst/>
          <a:gdLst/>
          <a:ahLst/>
          <a:cxnLst/>
          <a:rect l="0" t="0" r="0" b="0"/>
          <a:pathLst>
            <a:path>
              <a:moveTo>
                <a:pt x="1510296" y="0"/>
              </a:moveTo>
              <a:lnTo>
                <a:pt x="1510296" y="116727"/>
              </a:lnTo>
              <a:lnTo>
                <a:pt x="0" y="116727"/>
              </a:lnTo>
              <a:lnTo>
                <a:pt x="0" y="23345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C002C-1EA7-4921-9F82-BFAD0A982CF7}">
      <dsp:nvSpPr>
        <dsp:cNvPr id="0" name=""/>
        <dsp:cNvSpPr/>
      </dsp:nvSpPr>
      <dsp:spPr>
        <a:xfrm>
          <a:off x="126126" y="1636532"/>
          <a:ext cx="1422524" cy="583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imes New Roman" pitchFamily="18" charset="0"/>
              <a:cs typeface="Times New Roman" pitchFamily="18" charset="0"/>
            </a:rPr>
            <a:t>Powierzchnia  komunikacyjna</a:t>
          </a:r>
        </a:p>
      </dsp:txBody>
      <dsp:txXfrm>
        <a:off x="143220" y="1653626"/>
        <a:ext cx="1388336" cy="549447"/>
      </dsp:txXfrm>
    </dsp:sp>
    <dsp:sp modelId="{E32E9B8E-771A-4C04-A022-A02559E0B848}">
      <dsp:nvSpPr>
        <dsp:cNvPr id="0" name=""/>
        <dsp:cNvSpPr/>
      </dsp:nvSpPr>
      <dsp:spPr>
        <a:xfrm>
          <a:off x="2347685" y="1403078"/>
          <a:ext cx="111865" cy="2334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727"/>
              </a:lnTo>
              <a:lnTo>
                <a:pt x="111865" y="116727"/>
              </a:lnTo>
              <a:lnTo>
                <a:pt x="111865" y="23345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CE2E51-FE9E-44A0-B7E1-327BEE9029CA}">
      <dsp:nvSpPr>
        <dsp:cNvPr id="0" name=""/>
        <dsp:cNvSpPr/>
      </dsp:nvSpPr>
      <dsp:spPr>
        <a:xfrm>
          <a:off x="1811286" y="1636532"/>
          <a:ext cx="1296528" cy="583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imes New Roman" pitchFamily="18" charset="0"/>
              <a:cs typeface="Times New Roman" pitchFamily="18" charset="0"/>
            </a:rPr>
            <a:t>Powierzchnia  usługowa</a:t>
          </a:r>
        </a:p>
      </dsp:txBody>
      <dsp:txXfrm>
        <a:off x="1828380" y="1653626"/>
        <a:ext cx="1262340" cy="549447"/>
      </dsp:txXfrm>
    </dsp:sp>
    <dsp:sp modelId="{AFC46D7F-BBF6-4051-AE7D-75A19DC4C13F}">
      <dsp:nvSpPr>
        <dsp:cNvPr id="0" name=""/>
        <dsp:cNvSpPr/>
      </dsp:nvSpPr>
      <dsp:spPr>
        <a:xfrm>
          <a:off x="2347685" y="1403078"/>
          <a:ext cx="1622162" cy="2334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727"/>
              </a:lnTo>
              <a:lnTo>
                <a:pt x="1622162" y="116727"/>
              </a:lnTo>
              <a:lnTo>
                <a:pt x="1622162" y="23345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C2C21B-097D-4D65-A057-2A36DC747A79}">
      <dsp:nvSpPr>
        <dsp:cNvPr id="0" name=""/>
        <dsp:cNvSpPr/>
      </dsp:nvSpPr>
      <dsp:spPr>
        <a:xfrm>
          <a:off x="3370451" y="1636532"/>
          <a:ext cx="1198793" cy="583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imes New Roman" pitchFamily="18" charset="0"/>
              <a:cs typeface="Times New Roman" pitchFamily="18" charset="0"/>
            </a:rPr>
            <a:t>Powierzchnia użytkowa</a:t>
          </a:r>
        </a:p>
      </dsp:txBody>
      <dsp:txXfrm>
        <a:off x="3387545" y="1653626"/>
        <a:ext cx="1164605" cy="549447"/>
      </dsp:txXfrm>
    </dsp:sp>
    <dsp:sp modelId="{1101BC8F-48C9-4D84-AE35-7C2DE6D4008E}">
      <dsp:nvSpPr>
        <dsp:cNvPr id="0" name=""/>
        <dsp:cNvSpPr/>
      </dsp:nvSpPr>
      <dsp:spPr>
        <a:xfrm>
          <a:off x="3261300" y="2220168"/>
          <a:ext cx="708548" cy="233454"/>
        </a:xfrm>
        <a:custGeom>
          <a:avLst/>
          <a:gdLst/>
          <a:ahLst/>
          <a:cxnLst/>
          <a:rect l="0" t="0" r="0" b="0"/>
          <a:pathLst>
            <a:path>
              <a:moveTo>
                <a:pt x="708548" y="0"/>
              </a:moveTo>
              <a:lnTo>
                <a:pt x="708548" y="116727"/>
              </a:lnTo>
              <a:lnTo>
                <a:pt x="0" y="116727"/>
              </a:lnTo>
              <a:lnTo>
                <a:pt x="0" y="23345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8DD4A1-BFE7-486C-B63A-3D1DC7316539}">
      <dsp:nvSpPr>
        <dsp:cNvPr id="0" name=""/>
        <dsp:cNvSpPr/>
      </dsp:nvSpPr>
      <dsp:spPr>
        <a:xfrm>
          <a:off x="2663724" y="2453622"/>
          <a:ext cx="1195151" cy="583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imes New Roman" pitchFamily="18" charset="0"/>
              <a:cs typeface="Times New Roman" pitchFamily="18" charset="0"/>
            </a:rPr>
            <a:t>Powierzchnia  pomocnicza</a:t>
          </a:r>
        </a:p>
      </dsp:txBody>
      <dsp:txXfrm>
        <a:off x="2680818" y="2470716"/>
        <a:ext cx="1160963" cy="549447"/>
      </dsp:txXfrm>
    </dsp:sp>
    <dsp:sp modelId="{1C458D98-F0FD-42C4-97CA-CF1692A0379D}">
      <dsp:nvSpPr>
        <dsp:cNvPr id="0" name=""/>
        <dsp:cNvSpPr/>
      </dsp:nvSpPr>
      <dsp:spPr>
        <a:xfrm>
          <a:off x="3969848" y="2220168"/>
          <a:ext cx="728893" cy="2334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727"/>
              </a:lnTo>
              <a:lnTo>
                <a:pt x="728893" y="116727"/>
              </a:lnTo>
              <a:lnTo>
                <a:pt x="728893" y="23345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410E45-5504-4AD4-BE48-3B442972A8CB}">
      <dsp:nvSpPr>
        <dsp:cNvPr id="0" name=""/>
        <dsp:cNvSpPr/>
      </dsp:nvSpPr>
      <dsp:spPr>
        <a:xfrm>
          <a:off x="4121511" y="2453622"/>
          <a:ext cx="1154460" cy="583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imes New Roman" pitchFamily="18" charset="0"/>
              <a:cs typeface="Times New Roman" pitchFamily="18" charset="0"/>
            </a:rPr>
            <a:t>Powierzchnia  podstawowa</a:t>
          </a:r>
        </a:p>
      </dsp:txBody>
      <dsp:txXfrm>
        <a:off x="4138605" y="2470716"/>
        <a:ext cx="1120272" cy="549447"/>
      </dsp:txXfrm>
    </dsp:sp>
    <dsp:sp modelId="{B3F42C12-211D-4B7E-BC96-4DB06F425F3F}">
      <dsp:nvSpPr>
        <dsp:cNvPr id="0" name=""/>
        <dsp:cNvSpPr/>
      </dsp:nvSpPr>
      <dsp:spPr>
        <a:xfrm>
          <a:off x="3256682" y="3037258"/>
          <a:ext cx="1442059" cy="233454"/>
        </a:xfrm>
        <a:custGeom>
          <a:avLst/>
          <a:gdLst/>
          <a:ahLst/>
          <a:cxnLst/>
          <a:rect l="0" t="0" r="0" b="0"/>
          <a:pathLst>
            <a:path>
              <a:moveTo>
                <a:pt x="1442059" y="0"/>
              </a:moveTo>
              <a:lnTo>
                <a:pt x="1442059" y="116727"/>
              </a:lnTo>
              <a:lnTo>
                <a:pt x="0" y="116727"/>
              </a:lnTo>
              <a:lnTo>
                <a:pt x="0" y="23345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694079-D92C-4D59-B3DF-AF81C5EF8CE4}">
      <dsp:nvSpPr>
        <dsp:cNvPr id="0" name=""/>
        <dsp:cNvSpPr/>
      </dsp:nvSpPr>
      <dsp:spPr>
        <a:xfrm>
          <a:off x="2587717" y="3270712"/>
          <a:ext cx="1337929" cy="583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imes New Roman" pitchFamily="18" charset="0"/>
              <a:cs typeface="Times New Roman" pitchFamily="18" charset="0"/>
            </a:rPr>
            <a:t>Powierzchnia  manipulacyjna</a:t>
          </a:r>
        </a:p>
      </dsp:txBody>
      <dsp:txXfrm>
        <a:off x="2604811" y="3287806"/>
        <a:ext cx="1303741" cy="549447"/>
      </dsp:txXfrm>
    </dsp:sp>
    <dsp:sp modelId="{4D81F3BB-104D-4A33-84A7-D52CD80CB4FA}">
      <dsp:nvSpPr>
        <dsp:cNvPr id="0" name=""/>
        <dsp:cNvSpPr/>
      </dsp:nvSpPr>
      <dsp:spPr>
        <a:xfrm>
          <a:off x="4653021" y="3037258"/>
          <a:ext cx="91440" cy="2334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6727"/>
              </a:lnTo>
              <a:lnTo>
                <a:pt x="125710" y="116727"/>
              </a:lnTo>
              <a:lnTo>
                <a:pt x="125710" y="23345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B6B534-0077-4BD8-9CCA-6FAAD5FA6E5F}">
      <dsp:nvSpPr>
        <dsp:cNvPr id="0" name=""/>
        <dsp:cNvSpPr/>
      </dsp:nvSpPr>
      <dsp:spPr>
        <a:xfrm>
          <a:off x="4188282" y="3270712"/>
          <a:ext cx="1180898" cy="583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imes New Roman" pitchFamily="18" charset="0"/>
              <a:cs typeface="Times New Roman" pitchFamily="18" charset="0"/>
            </a:rPr>
            <a:t>Powierzchnia składowania</a:t>
          </a:r>
        </a:p>
      </dsp:txBody>
      <dsp:txXfrm>
        <a:off x="4205376" y="3287806"/>
        <a:ext cx="1146710" cy="549447"/>
      </dsp:txXfrm>
    </dsp:sp>
    <dsp:sp modelId="{62721591-D86F-4277-A8AC-0352896253E8}">
      <dsp:nvSpPr>
        <dsp:cNvPr id="0" name=""/>
        <dsp:cNvSpPr/>
      </dsp:nvSpPr>
      <dsp:spPr>
        <a:xfrm>
          <a:off x="4698741" y="3037258"/>
          <a:ext cx="1522049" cy="2334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727"/>
              </a:lnTo>
              <a:lnTo>
                <a:pt x="1522049" y="116727"/>
              </a:lnTo>
              <a:lnTo>
                <a:pt x="1522049" y="23345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BA8151-C646-4006-A6F7-5F9B05C7E2B2}">
      <dsp:nvSpPr>
        <dsp:cNvPr id="0" name=""/>
        <dsp:cNvSpPr/>
      </dsp:nvSpPr>
      <dsp:spPr>
        <a:xfrm>
          <a:off x="5631817" y="3270712"/>
          <a:ext cx="1177948" cy="583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imes New Roman" pitchFamily="18" charset="0"/>
              <a:cs typeface="Times New Roman" pitchFamily="18" charset="0"/>
            </a:rPr>
            <a:t>Powierzchnia  przyjęcia / wydania</a:t>
          </a:r>
        </a:p>
      </dsp:txBody>
      <dsp:txXfrm>
        <a:off x="5648911" y="3287806"/>
        <a:ext cx="1143760" cy="5494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9076B-7857-4184-AB8C-D0943E5844CB}">
      <dsp:nvSpPr>
        <dsp:cNvPr id="0" name=""/>
        <dsp:cNvSpPr/>
      </dsp:nvSpPr>
      <dsp:spPr>
        <a:xfrm>
          <a:off x="861058" y="1360808"/>
          <a:ext cx="1182467" cy="5912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Dostawca</a:t>
          </a:r>
        </a:p>
      </dsp:txBody>
      <dsp:txXfrm>
        <a:off x="878375" y="1378125"/>
        <a:ext cx="1147833" cy="556599"/>
      </dsp:txXfrm>
    </dsp:sp>
    <dsp:sp modelId="{8C1CF681-136E-45A2-98E5-01ED0100E347}">
      <dsp:nvSpPr>
        <dsp:cNvPr id="0" name=""/>
        <dsp:cNvSpPr/>
      </dsp:nvSpPr>
      <dsp:spPr>
        <a:xfrm>
          <a:off x="2043526" y="1640362"/>
          <a:ext cx="472986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268195" y="1644600"/>
        <a:ext cx="23649" cy="23649"/>
      </dsp:txXfrm>
    </dsp:sp>
    <dsp:sp modelId="{F95906E8-9770-456D-8E25-9EDA43C5414F}">
      <dsp:nvSpPr>
        <dsp:cNvPr id="0" name=""/>
        <dsp:cNvSpPr/>
      </dsp:nvSpPr>
      <dsp:spPr>
        <a:xfrm>
          <a:off x="2516513" y="1360808"/>
          <a:ext cx="1182467" cy="5912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centralny</a:t>
          </a:r>
        </a:p>
      </dsp:txBody>
      <dsp:txXfrm>
        <a:off x="2533830" y="1378125"/>
        <a:ext cx="1147833" cy="556599"/>
      </dsp:txXfrm>
    </dsp:sp>
    <dsp:sp modelId="{E2410318-E53B-47A6-A4E2-24A2261CC313}">
      <dsp:nvSpPr>
        <dsp:cNvPr id="0" name=""/>
        <dsp:cNvSpPr/>
      </dsp:nvSpPr>
      <dsp:spPr>
        <a:xfrm rot="17350740">
          <a:off x="3215600" y="960444"/>
          <a:ext cx="1439748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899480" y="940512"/>
        <a:ext cx="71987" cy="71987"/>
      </dsp:txXfrm>
    </dsp:sp>
    <dsp:sp modelId="{D336EC1D-5DCA-4C23-9050-0EE7EDC9506F}">
      <dsp:nvSpPr>
        <dsp:cNvPr id="0" name=""/>
        <dsp:cNvSpPr/>
      </dsp:nvSpPr>
      <dsp:spPr>
        <a:xfrm>
          <a:off x="4171967" y="970"/>
          <a:ext cx="1277857" cy="5912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1</a:t>
          </a:r>
        </a:p>
      </dsp:txBody>
      <dsp:txXfrm>
        <a:off x="4189284" y="18287"/>
        <a:ext cx="1243223" cy="556599"/>
      </dsp:txXfrm>
    </dsp:sp>
    <dsp:sp modelId="{A6C828D7-324F-4227-B99F-8AEC127CAA8F}">
      <dsp:nvSpPr>
        <dsp:cNvPr id="0" name=""/>
        <dsp:cNvSpPr/>
      </dsp:nvSpPr>
      <dsp:spPr>
        <a:xfrm>
          <a:off x="5449824" y="280525"/>
          <a:ext cx="472986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74493" y="284762"/>
        <a:ext cx="23649" cy="23649"/>
      </dsp:txXfrm>
    </dsp:sp>
    <dsp:sp modelId="{60D89080-6AC0-48EB-8894-5DE78058213E}">
      <dsp:nvSpPr>
        <dsp:cNvPr id="0" name=""/>
        <dsp:cNvSpPr/>
      </dsp:nvSpPr>
      <dsp:spPr>
        <a:xfrm>
          <a:off x="5922811" y="970"/>
          <a:ext cx="567927" cy="5912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Klient</a:t>
          </a:r>
        </a:p>
      </dsp:txBody>
      <dsp:txXfrm>
        <a:off x="5939445" y="17604"/>
        <a:ext cx="534659" cy="557965"/>
      </dsp:txXfrm>
    </dsp:sp>
    <dsp:sp modelId="{D9586618-C034-4054-91F5-B08BF27D297E}">
      <dsp:nvSpPr>
        <dsp:cNvPr id="0" name=""/>
        <dsp:cNvSpPr/>
      </dsp:nvSpPr>
      <dsp:spPr>
        <a:xfrm rot="18289469">
          <a:off x="3521346" y="1300403"/>
          <a:ext cx="828254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914767" y="1295759"/>
        <a:ext cx="41412" cy="41412"/>
      </dsp:txXfrm>
    </dsp:sp>
    <dsp:sp modelId="{9A652884-EDDF-4A1B-AEE8-F78D50B6C66C}">
      <dsp:nvSpPr>
        <dsp:cNvPr id="0" name=""/>
        <dsp:cNvSpPr/>
      </dsp:nvSpPr>
      <dsp:spPr>
        <a:xfrm>
          <a:off x="4171967" y="680889"/>
          <a:ext cx="1267238" cy="5912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2</a:t>
          </a:r>
        </a:p>
      </dsp:txBody>
      <dsp:txXfrm>
        <a:off x="4189284" y="698206"/>
        <a:ext cx="1232604" cy="556599"/>
      </dsp:txXfrm>
    </dsp:sp>
    <dsp:sp modelId="{DE02E81F-72A1-4DD3-BAFF-5FC5546FB9FA}">
      <dsp:nvSpPr>
        <dsp:cNvPr id="0" name=""/>
        <dsp:cNvSpPr/>
      </dsp:nvSpPr>
      <dsp:spPr>
        <a:xfrm>
          <a:off x="5439206" y="960444"/>
          <a:ext cx="472986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63874" y="964681"/>
        <a:ext cx="23649" cy="23649"/>
      </dsp:txXfrm>
    </dsp:sp>
    <dsp:sp modelId="{370765EB-D9A0-431C-9FD8-ACF54EE9127D}">
      <dsp:nvSpPr>
        <dsp:cNvPr id="0" name=""/>
        <dsp:cNvSpPr/>
      </dsp:nvSpPr>
      <dsp:spPr>
        <a:xfrm>
          <a:off x="5912193" y="680889"/>
          <a:ext cx="554187" cy="5912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Klient</a:t>
          </a:r>
        </a:p>
      </dsp:txBody>
      <dsp:txXfrm>
        <a:off x="5928425" y="697121"/>
        <a:ext cx="521723" cy="558769"/>
      </dsp:txXfrm>
    </dsp:sp>
    <dsp:sp modelId="{14F28EC6-33E8-4953-9540-B291E5F29496}">
      <dsp:nvSpPr>
        <dsp:cNvPr id="0" name=""/>
        <dsp:cNvSpPr/>
      </dsp:nvSpPr>
      <dsp:spPr>
        <a:xfrm>
          <a:off x="3698980" y="1640362"/>
          <a:ext cx="472986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923649" y="1644600"/>
        <a:ext cx="23649" cy="23649"/>
      </dsp:txXfrm>
    </dsp:sp>
    <dsp:sp modelId="{A7278AA7-A24D-4A2C-96AD-4EF7F4C08796}">
      <dsp:nvSpPr>
        <dsp:cNvPr id="0" name=""/>
        <dsp:cNvSpPr/>
      </dsp:nvSpPr>
      <dsp:spPr>
        <a:xfrm>
          <a:off x="4171967" y="1360808"/>
          <a:ext cx="1297533" cy="5912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3</a:t>
          </a:r>
        </a:p>
      </dsp:txBody>
      <dsp:txXfrm>
        <a:off x="4189284" y="1378125"/>
        <a:ext cx="1262899" cy="556599"/>
      </dsp:txXfrm>
    </dsp:sp>
    <dsp:sp modelId="{28F207F9-B648-446C-9F49-3FB9ACB2D4DB}">
      <dsp:nvSpPr>
        <dsp:cNvPr id="0" name=""/>
        <dsp:cNvSpPr/>
      </dsp:nvSpPr>
      <dsp:spPr>
        <a:xfrm>
          <a:off x="5469500" y="1640362"/>
          <a:ext cx="472986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94169" y="1644600"/>
        <a:ext cx="23649" cy="23649"/>
      </dsp:txXfrm>
    </dsp:sp>
    <dsp:sp modelId="{34C53C67-4D95-4E64-AA13-6D90FC7C3B76}">
      <dsp:nvSpPr>
        <dsp:cNvPr id="0" name=""/>
        <dsp:cNvSpPr/>
      </dsp:nvSpPr>
      <dsp:spPr>
        <a:xfrm>
          <a:off x="5942487" y="1360808"/>
          <a:ext cx="527025" cy="5912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Klient</a:t>
          </a:r>
        </a:p>
      </dsp:txBody>
      <dsp:txXfrm>
        <a:off x="5957923" y="1376244"/>
        <a:ext cx="496153" cy="560361"/>
      </dsp:txXfrm>
    </dsp:sp>
    <dsp:sp modelId="{E093A2CD-1AD8-49B0-9540-1427A8DCAFB1}">
      <dsp:nvSpPr>
        <dsp:cNvPr id="0" name=""/>
        <dsp:cNvSpPr/>
      </dsp:nvSpPr>
      <dsp:spPr>
        <a:xfrm rot="3310531">
          <a:off x="3521346" y="1980322"/>
          <a:ext cx="828254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914767" y="1975678"/>
        <a:ext cx="41412" cy="41412"/>
      </dsp:txXfrm>
    </dsp:sp>
    <dsp:sp modelId="{36819D74-7630-4EA0-850B-A4810A61EBB2}">
      <dsp:nvSpPr>
        <dsp:cNvPr id="0" name=""/>
        <dsp:cNvSpPr/>
      </dsp:nvSpPr>
      <dsp:spPr>
        <a:xfrm>
          <a:off x="4171967" y="2040726"/>
          <a:ext cx="1286914" cy="5912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4</a:t>
          </a:r>
        </a:p>
      </dsp:txBody>
      <dsp:txXfrm>
        <a:off x="4189284" y="2058043"/>
        <a:ext cx="1252280" cy="556599"/>
      </dsp:txXfrm>
    </dsp:sp>
    <dsp:sp modelId="{5C76E288-FB50-4069-A1A8-09BA21E532D3}">
      <dsp:nvSpPr>
        <dsp:cNvPr id="0" name=""/>
        <dsp:cNvSpPr/>
      </dsp:nvSpPr>
      <dsp:spPr>
        <a:xfrm>
          <a:off x="5458882" y="2320281"/>
          <a:ext cx="472986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83551" y="2324519"/>
        <a:ext cx="23649" cy="23649"/>
      </dsp:txXfrm>
    </dsp:sp>
    <dsp:sp modelId="{AB445D95-F54B-4E99-8D64-529AFD966FF4}">
      <dsp:nvSpPr>
        <dsp:cNvPr id="0" name=""/>
        <dsp:cNvSpPr/>
      </dsp:nvSpPr>
      <dsp:spPr>
        <a:xfrm>
          <a:off x="5931869" y="2040726"/>
          <a:ext cx="530537" cy="5912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Klient</a:t>
          </a:r>
        </a:p>
      </dsp:txBody>
      <dsp:txXfrm>
        <a:off x="5947408" y="2056265"/>
        <a:ext cx="499459" cy="560155"/>
      </dsp:txXfrm>
    </dsp:sp>
    <dsp:sp modelId="{B35037FE-DFE9-4266-B6CE-D5AC769FEB5B}">
      <dsp:nvSpPr>
        <dsp:cNvPr id="0" name=""/>
        <dsp:cNvSpPr/>
      </dsp:nvSpPr>
      <dsp:spPr>
        <a:xfrm rot="4249260">
          <a:off x="3215600" y="2320281"/>
          <a:ext cx="1439748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899480" y="2300350"/>
        <a:ext cx="71987" cy="71987"/>
      </dsp:txXfrm>
    </dsp:sp>
    <dsp:sp modelId="{194CA964-9BA0-4EF1-B7D2-249985ACFEAA}">
      <dsp:nvSpPr>
        <dsp:cNvPr id="0" name=""/>
        <dsp:cNvSpPr/>
      </dsp:nvSpPr>
      <dsp:spPr>
        <a:xfrm>
          <a:off x="4171967" y="2720645"/>
          <a:ext cx="1342963" cy="5912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n</a:t>
          </a:r>
        </a:p>
      </dsp:txBody>
      <dsp:txXfrm>
        <a:off x="4189284" y="2737962"/>
        <a:ext cx="1308329" cy="556599"/>
      </dsp:txXfrm>
    </dsp:sp>
    <dsp:sp modelId="{2F50352A-97CD-49C0-99AD-A4100515D107}">
      <dsp:nvSpPr>
        <dsp:cNvPr id="0" name=""/>
        <dsp:cNvSpPr/>
      </dsp:nvSpPr>
      <dsp:spPr>
        <a:xfrm>
          <a:off x="5514931" y="3000200"/>
          <a:ext cx="472986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739600" y="3004437"/>
        <a:ext cx="23649" cy="23649"/>
      </dsp:txXfrm>
    </dsp:sp>
    <dsp:sp modelId="{D477A3B2-6669-4313-B36B-F57C4FA12121}">
      <dsp:nvSpPr>
        <dsp:cNvPr id="0" name=""/>
        <dsp:cNvSpPr/>
      </dsp:nvSpPr>
      <dsp:spPr>
        <a:xfrm>
          <a:off x="5987918" y="2720645"/>
          <a:ext cx="511097" cy="5912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Klient</a:t>
          </a:r>
        </a:p>
      </dsp:txBody>
      <dsp:txXfrm>
        <a:off x="6002888" y="2735615"/>
        <a:ext cx="481157" cy="5612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9076B-7857-4184-AB8C-D0943E5844CB}">
      <dsp:nvSpPr>
        <dsp:cNvPr id="0" name=""/>
        <dsp:cNvSpPr/>
      </dsp:nvSpPr>
      <dsp:spPr>
        <a:xfrm>
          <a:off x="823965" y="1459847"/>
          <a:ext cx="1268527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Dostawca</a:t>
          </a:r>
        </a:p>
      </dsp:txBody>
      <dsp:txXfrm>
        <a:off x="842542" y="1478424"/>
        <a:ext cx="1231373" cy="597109"/>
      </dsp:txXfrm>
    </dsp:sp>
    <dsp:sp modelId="{8C1CF681-136E-45A2-98E5-01ED0100E347}">
      <dsp:nvSpPr>
        <dsp:cNvPr id="0" name=""/>
        <dsp:cNvSpPr/>
      </dsp:nvSpPr>
      <dsp:spPr>
        <a:xfrm>
          <a:off x="2092493" y="1760917"/>
          <a:ext cx="50741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3513" y="1764294"/>
        <a:ext cx="25370" cy="25370"/>
      </dsp:txXfrm>
    </dsp:sp>
    <dsp:sp modelId="{F95906E8-9770-456D-8E25-9EDA43C5414F}">
      <dsp:nvSpPr>
        <dsp:cNvPr id="0" name=""/>
        <dsp:cNvSpPr/>
      </dsp:nvSpPr>
      <dsp:spPr>
        <a:xfrm>
          <a:off x="2599904" y="1459847"/>
          <a:ext cx="1268527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centralny</a:t>
          </a:r>
        </a:p>
      </dsp:txBody>
      <dsp:txXfrm>
        <a:off x="2618481" y="1478424"/>
        <a:ext cx="1231373" cy="597109"/>
      </dsp:txXfrm>
    </dsp:sp>
    <dsp:sp modelId="{E2410318-E53B-47A6-A4E2-24A2261CC313}">
      <dsp:nvSpPr>
        <dsp:cNvPr id="0" name=""/>
        <dsp:cNvSpPr/>
      </dsp:nvSpPr>
      <dsp:spPr>
        <a:xfrm rot="17350740">
          <a:off x="3349870" y="1031514"/>
          <a:ext cx="1544532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83523" y="1008962"/>
        <a:ext cx="77226" cy="77226"/>
      </dsp:txXfrm>
    </dsp:sp>
    <dsp:sp modelId="{D336EC1D-5DCA-4C23-9050-0EE7EDC9506F}">
      <dsp:nvSpPr>
        <dsp:cNvPr id="0" name=""/>
        <dsp:cNvSpPr/>
      </dsp:nvSpPr>
      <dsp:spPr>
        <a:xfrm>
          <a:off x="4375842" y="1041"/>
          <a:ext cx="1370859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1</a:t>
          </a:r>
        </a:p>
      </dsp:txBody>
      <dsp:txXfrm>
        <a:off x="4394419" y="19618"/>
        <a:ext cx="1333705" cy="597109"/>
      </dsp:txXfrm>
    </dsp:sp>
    <dsp:sp modelId="{C11A7035-8377-4AB8-8761-56C5D98C2F94}">
      <dsp:nvSpPr>
        <dsp:cNvPr id="0" name=""/>
        <dsp:cNvSpPr/>
      </dsp:nvSpPr>
      <dsp:spPr>
        <a:xfrm rot="18289469">
          <a:off x="3677869" y="1396215"/>
          <a:ext cx="888535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99923" y="1390064"/>
        <a:ext cx="44426" cy="44426"/>
      </dsp:txXfrm>
    </dsp:sp>
    <dsp:sp modelId="{054B2755-C7E6-446A-9F0F-012DE570794A}">
      <dsp:nvSpPr>
        <dsp:cNvPr id="0" name=""/>
        <dsp:cNvSpPr/>
      </dsp:nvSpPr>
      <dsp:spPr>
        <a:xfrm>
          <a:off x="4375842" y="730444"/>
          <a:ext cx="1357362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2</a:t>
          </a:r>
        </a:p>
      </dsp:txBody>
      <dsp:txXfrm>
        <a:off x="4394419" y="749021"/>
        <a:ext cx="1320208" cy="597109"/>
      </dsp:txXfrm>
    </dsp:sp>
    <dsp:sp modelId="{14F28EC6-33E8-4953-9540-B291E5F29496}">
      <dsp:nvSpPr>
        <dsp:cNvPr id="0" name=""/>
        <dsp:cNvSpPr/>
      </dsp:nvSpPr>
      <dsp:spPr>
        <a:xfrm>
          <a:off x="3868431" y="1760917"/>
          <a:ext cx="507410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09451" y="1764294"/>
        <a:ext cx="25370" cy="25370"/>
      </dsp:txXfrm>
    </dsp:sp>
    <dsp:sp modelId="{A7278AA7-A24D-4A2C-96AD-4EF7F4C08796}">
      <dsp:nvSpPr>
        <dsp:cNvPr id="0" name=""/>
        <dsp:cNvSpPr/>
      </dsp:nvSpPr>
      <dsp:spPr>
        <a:xfrm>
          <a:off x="4375842" y="1459847"/>
          <a:ext cx="1391967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3</a:t>
          </a:r>
        </a:p>
      </dsp:txBody>
      <dsp:txXfrm>
        <a:off x="4394419" y="1478424"/>
        <a:ext cx="1354813" cy="597109"/>
      </dsp:txXfrm>
    </dsp:sp>
    <dsp:sp modelId="{E093A2CD-1AD8-49B0-9540-1427A8DCAFB1}">
      <dsp:nvSpPr>
        <dsp:cNvPr id="0" name=""/>
        <dsp:cNvSpPr/>
      </dsp:nvSpPr>
      <dsp:spPr>
        <a:xfrm rot="3310531">
          <a:off x="3677869" y="2125619"/>
          <a:ext cx="888535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99923" y="2119467"/>
        <a:ext cx="44426" cy="44426"/>
      </dsp:txXfrm>
    </dsp:sp>
    <dsp:sp modelId="{36819D74-7630-4EA0-850B-A4810A61EBB2}">
      <dsp:nvSpPr>
        <dsp:cNvPr id="0" name=""/>
        <dsp:cNvSpPr/>
      </dsp:nvSpPr>
      <dsp:spPr>
        <a:xfrm>
          <a:off x="4375842" y="2189250"/>
          <a:ext cx="1380576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4</a:t>
          </a:r>
        </a:p>
      </dsp:txBody>
      <dsp:txXfrm>
        <a:off x="4394419" y="2207827"/>
        <a:ext cx="1343422" cy="597109"/>
      </dsp:txXfrm>
    </dsp:sp>
    <dsp:sp modelId="{B35037FE-DFE9-4266-B6CE-D5AC769FEB5B}">
      <dsp:nvSpPr>
        <dsp:cNvPr id="0" name=""/>
        <dsp:cNvSpPr/>
      </dsp:nvSpPr>
      <dsp:spPr>
        <a:xfrm rot="4249260">
          <a:off x="3349870" y="2490320"/>
          <a:ext cx="1544532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83523" y="2467769"/>
        <a:ext cx="77226" cy="77226"/>
      </dsp:txXfrm>
    </dsp:sp>
    <dsp:sp modelId="{194CA964-9BA0-4EF1-B7D2-249985ACFEAA}">
      <dsp:nvSpPr>
        <dsp:cNvPr id="0" name=""/>
        <dsp:cNvSpPr/>
      </dsp:nvSpPr>
      <dsp:spPr>
        <a:xfrm>
          <a:off x="4375842" y="2918654"/>
          <a:ext cx="1440704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Magazyn regionalny n</a:t>
          </a:r>
        </a:p>
      </dsp:txBody>
      <dsp:txXfrm>
        <a:off x="4394419" y="2937231"/>
        <a:ext cx="1403550" cy="5971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0F2534-65F4-42E8-9A77-B3F699A4F165}">
      <dsp:nvSpPr>
        <dsp:cNvPr id="0" name=""/>
        <dsp:cNvSpPr/>
      </dsp:nvSpPr>
      <dsp:spPr>
        <a:xfrm>
          <a:off x="0" y="0"/>
          <a:ext cx="5000266" cy="927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1. Obliczenie zapotrzebowania netto – Planowanie zapasu podręcznego .</a:t>
          </a:r>
        </a:p>
      </dsp:txBody>
      <dsp:txXfrm>
        <a:off x="27167" y="27167"/>
        <a:ext cx="3920975" cy="873228"/>
      </dsp:txXfrm>
    </dsp:sp>
    <dsp:sp modelId="{E726B79C-3309-4824-B6BE-17B3B7EBCB87}">
      <dsp:nvSpPr>
        <dsp:cNvPr id="0" name=""/>
        <dsp:cNvSpPr/>
      </dsp:nvSpPr>
      <dsp:spPr>
        <a:xfrm>
          <a:off x="418772" y="1096210"/>
          <a:ext cx="5000266" cy="927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2. </a:t>
          </a:r>
          <a:r>
            <a:rPr lang="pl-PL" sz="1600" kern="1200" dirty="0" err="1"/>
            <a:t>Partiowanie</a:t>
          </a:r>
          <a:r>
            <a:rPr lang="pl-PL" sz="1600" kern="1200" dirty="0"/>
            <a:t> to proces mający na celu znalezienie wielkości zamówienia lub partii produkcyjnej w każdej sieci dystrybucji. Istnieje kilka metod </a:t>
          </a:r>
          <a:r>
            <a:rPr lang="pl-PL" sz="1600" kern="1200" dirty="0" err="1"/>
            <a:t>partiowania</a:t>
          </a:r>
          <a:r>
            <a:rPr lang="pl-PL" sz="1600" kern="1200" dirty="0"/>
            <a:t>.</a:t>
          </a:r>
        </a:p>
      </dsp:txBody>
      <dsp:txXfrm>
        <a:off x="445939" y="1123377"/>
        <a:ext cx="3924244" cy="873228"/>
      </dsp:txXfrm>
    </dsp:sp>
    <dsp:sp modelId="{F0AA1DAD-7283-4178-9D89-22DB57D90B0E}">
      <dsp:nvSpPr>
        <dsp:cNvPr id="0" name=""/>
        <dsp:cNvSpPr/>
      </dsp:nvSpPr>
      <dsp:spPr>
        <a:xfrm>
          <a:off x="831294" y="2192420"/>
          <a:ext cx="5000266" cy="927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3. </a:t>
          </a:r>
          <a:r>
            <a:rPr lang="pl-PL" sz="1800" kern="1200" dirty="0" err="1"/>
            <a:t>Offsetting</a:t>
          </a:r>
          <a:r>
            <a:rPr lang="pl-PL" sz="1800" kern="1200" dirty="0"/>
            <a:t> to ilość zamówienia, która ma zostać zamówiona w zaplanowanym okresie</a:t>
          </a:r>
        </a:p>
      </dsp:txBody>
      <dsp:txXfrm>
        <a:off x="858461" y="2219587"/>
        <a:ext cx="3930494" cy="873228"/>
      </dsp:txXfrm>
    </dsp:sp>
    <dsp:sp modelId="{B3F83A60-8B34-4962-8062-A3DD98B92857}">
      <dsp:nvSpPr>
        <dsp:cNvPr id="0" name=""/>
        <dsp:cNvSpPr/>
      </dsp:nvSpPr>
      <dsp:spPr>
        <a:xfrm>
          <a:off x="1250066" y="3288631"/>
          <a:ext cx="5000266" cy="927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4</a:t>
          </a:r>
          <a:r>
            <a:rPr lang="en-US" sz="1800" kern="1200" dirty="0"/>
            <a:t>. </a:t>
          </a:r>
          <a:r>
            <a:rPr lang="pl-PL" sz="1800" kern="1200" dirty="0"/>
            <a:t>Eksplozja – całkowity koszt zapasów i dystrybucji </a:t>
          </a:r>
        </a:p>
      </dsp:txBody>
      <dsp:txXfrm>
        <a:off x="1277233" y="3315798"/>
        <a:ext cx="3924244" cy="873228"/>
      </dsp:txXfrm>
    </dsp:sp>
    <dsp:sp modelId="{AAE058E7-ABFB-4607-9395-9480CD03F928}">
      <dsp:nvSpPr>
        <dsp:cNvPr id="0" name=""/>
        <dsp:cNvSpPr/>
      </dsp:nvSpPr>
      <dsp:spPr>
        <a:xfrm>
          <a:off x="4397350" y="710428"/>
          <a:ext cx="602915" cy="60291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700" kern="1200"/>
        </a:p>
      </dsp:txBody>
      <dsp:txXfrm>
        <a:off x="4533006" y="710428"/>
        <a:ext cx="331603" cy="453694"/>
      </dsp:txXfrm>
    </dsp:sp>
    <dsp:sp modelId="{2DADD91A-2DB9-4A25-9B0B-1966DD5F02DD}">
      <dsp:nvSpPr>
        <dsp:cNvPr id="0" name=""/>
        <dsp:cNvSpPr/>
      </dsp:nvSpPr>
      <dsp:spPr>
        <a:xfrm>
          <a:off x="4816122" y="1806639"/>
          <a:ext cx="602915" cy="60291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700" kern="1200"/>
        </a:p>
      </dsp:txBody>
      <dsp:txXfrm>
        <a:off x="4951778" y="1806639"/>
        <a:ext cx="331603" cy="453694"/>
      </dsp:txXfrm>
    </dsp:sp>
    <dsp:sp modelId="{B986BFB8-B82D-4CEC-B55B-0A5398608DC4}">
      <dsp:nvSpPr>
        <dsp:cNvPr id="0" name=""/>
        <dsp:cNvSpPr/>
      </dsp:nvSpPr>
      <dsp:spPr>
        <a:xfrm>
          <a:off x="5228644" y="2902849"/>
          <a:ext cx="602915" cy="60291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700" kern="1200"/>
        </a:p>
      </dsp:txBody>
      <dsp:txXfrm>
        <a:off x="5364300" y="2902849"/>
        <a:ext cx="331603" cy="453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C82A69B-ECED-2B0A-905A-483347CC7E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799" y="6219718"/>
            <a:ext cx="703925" cy="60240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AB8C581-3BC8-45CD-95EF-5549728A54DC}"/>
              </a:ext>
            </a:extLst>
          </p:cNvPr>
          <p:cNvSpPr txBox="1"/>
          <p:nvPr userDrawn="1"/>
        </p:nvSpPr>
        <p:spPr>
          <a:xfrm>
            <a:off x="7392450" y="6166976"/>
            <a:ext cx="39613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Dofinansowane ze środków UE.</a:t>
            </a:r>
          </a:p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Wyrażone poglądy i opinie są jedynie opiniami autora lub autorów i niekoniecznie odzwierciedlają poglądy i opinie Unii Europejskiej lub Fundacji Rozwoju Systemu Edukacji. Unia Europejska ani Fundacja Rozwoju Systemu Edukacji nie ponoszą za nie odpowiedzialności</a:t>
            </a:r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Numer projektu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297317" y="3280048"/>
            <a:ext cx="5902241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pl-PL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Optymalizacja </a:t>
            </a:r>
            <a:br>
              <a:rPr lang="pl-PL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zarządzaniu łańcuchem dostaw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64754" y="4917601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C58C3E-4998-66B3-36C3-15D7644AF21E}"/>
              </a:ext>
            </a:extLst>
          </p:cNvPr>
          <p:cNvSpPr txBox="1">
            <a:spLocks/>
          </p:cNvSpPr>
          <p:nvPr/>
        </p:nvSpPr>
        <p:spPr>
          <a:xfrm>
            <a:off x="5532288" y="429442"/>
            <a:ext cx="5432301" cy="25850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3400" dirty="0"/>
              <a:t>Zaawansowane zastosowanie arkusza kalkulacyjnego </a:t>
            </a:r>
            <a:br>
              <a:rPr lang="pl-PL" sz="3400" dirty="0"/>
            </a:br>
            <a:r>
              <a:rPr lang="pl-PL" sz="3400" dirty="0"/>
              <a:t>do analizy danych logistycznych  </a:t>
            </a: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194733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30000"/>
              </a:lnSpc>
            </a:pPr>
            <a:r>
              <a:rPr lang="pl-PL" dirty="0"/>
              <a:t>Część powierzchni magazynu, obejmująca rzut poziomy najmniejszej powtarzalnej części dwóch rzędów lub bloków jednostek ładunkowych (pjł) wraz z luzami manipulacyjnymi przy składowaniu oraz drogą manipulacyjną między nim to moduł magazynowy;</a:t>
            </a:r>
          </a:p>
          <a:p>
            <a:pPr algn="just">
              <a:lnSpc>
                <a:spcPct val="130000"/>
              </a:lnSpc>
            </a:pPr>
            <a:r>
              <a:rPr lang="pl-PL" dirty="0"/>
              <a:t>Moduły magazynowe dla składowania rzędowego bez urządzeń mogą był ułożone na dwa sposoby: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86148" y="649287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838200" y="5442567"/>
            <a:ext cx="5098879" cy="972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l-PL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Rysunek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r>
              <a:rPr lang="pl-PL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Moduł magazynowy dla składowania rzędowego bez urządzeń z prostopadłym  ułożeniem paletowych jednostek ładunkowych</a:t>
            </a:r>
          </a:p>
          <a:p>
            <a:endParaRPr lang="pl-PL" sz="11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866132F-E572-FDD7-E8E5-0CC06711EE4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138" y="3550836"/>
            <a:ext cx="4614555" cy="151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F83F892-133C-33D5-700D-B2AE8076FBF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51623" y="3495235"/>
            <a:ext cx="4457137" cy="194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5BA710F-AF0B-D6D8-1EC7-CB24CAF98D3D}"/>
              </a:ext>
            </a:extLst>
          </p:cNvPr>
          <p:cNvSpPr txBox="1"/>
          <p:nvPr/>
        </p:nvSpPr>
        <p:spPr>
          <a:xfrm>
            <a:off x="6096000" y="5460866"/>
            <a:ext cx="609600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Rysunek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pl-PL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Moduł magazynowy dla składowania rzędowego bez urządzeń </a:t>
            </a:r>
          </a:p>
          <a:p>
            <a:pPr algn="ctr"/>
            <a:r>
              <a:rPr lang="pl-PL" sz="1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równoległym ułożeniem paletowych jednostek ładunkowych</a:t>
            </a:r>
          </a:p>
          <a:p>
            <a:endParaRPr lang="pl-PL" sz="1100" dirty="0"/>
          </a:p>
        </p:txBody>
      </p:sp>
      <p:sp>
        <p:nvSpPr>
          <p:cNvPr id="11" name="Tytuł 3">
            <a:extLst>
              <a:ext uri="{FF2B5EF4-FFF2-40B4-BE49-F238E27FC236}">
                <a16:creationId xmlns:a16="http://schemas.microsoft.com/office/drawing/2014/main" id="{800BB37F-9E2F-F898-4257-ABDFB3CAE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pl-PL" dirty="0"/>
              <a:t>Powierzchnia magazynu - składowanie</a:t>
            </a:r>
          </a:p>
        </p:txBody>
      </p:sp>
    </p:spTree>
    <p:extLst>
      <p:ext uri="{BB962C8B-B14F-4D97-AF65-F5344CB8AC3E}">
        <p14:creationId xmlns:p14="http://schemas.microsoft.com/office/powerpoint/2010/main" val="366523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40029"/>
            <a:ext cx="6387229" cy="409025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2200" dirty="0">
                <a:solidFill>
                  <a:srgbClr val="1065AB"/>
                </a:solidFill>
              </a:rPr>
              <a:t>Pole powierzchni modułu magazynowego dla składowania rzędowego bez urządzeń </a:t>
            </a:r>
            <a:r>
              <a:rPr lang="pl-PL" sz="2200" dirty="0"/>
              <a:t>oblicza się ze wzoru</a:t>
            </a:r>
            <a:r>
              <a:rPr lang="en-US" sz="2200" dirty="0"/>
              <a:t>: </a:t>
            </a:r>
            <a:endParaRPr lang="pl-PL" sz="2200" dirty="0"/>
          </a:p>
          <a:p>
            <a:pPr marL="0" indent="0">
              <a:buNone/>
            </a:pPr>
            <a:endParaRPr lang="pl-PL" sz="2000" dirty="0"/>
          </a:p>
          <a:p>
            <a:pPr marL="0" indent="0" algn="ctr">
              <a:buNone/>
            </a:pPr>
            <a:r>
              <a:rPr lang="en-US" sz="2400" dirty="0"/>
              <a:t>M = (2 × d + G) × l [m</a:t>
            </a:r>
            <a:r>
              <a:rPr lang="en-US" sz="2400" baseline="30000" dirty="0"/>
              <a:t>2</a:t>
            </a:r>
            <a:r>
              <a:rPr lang="en-US" sz="2400" dirty="0"/>
              <a:t>]</a:t>
            </a:r>
            <a:endParaRPr lang="pl-PL" sz="24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dirty="0"/>
              <a:t>d – szerokość pola </a:t>
            </a:r>
            <a:r>
              <a:rPr lang="pl-PL" sz="2000" dirty="0" err="1"/>
              <a:t>odkładczego</a:t>
            </a:r>
            <a:r>
              <a:rPr lang="pl-PL" sz="2000" dirty="0"/>
              <a:t> [m], </a:t>
            </a:r>
          </a:p>
          <a:p>
            <a:pPr marL="0" indent="0">
              <a:buNone/>
            </a:pPr>
            <a:r>
              <a:rPr lang="pl-PL" sz="2000" dirty="0"/>
              <a:t>G – szerokość drogi manipulacyjnej [m], </a:t>
            </a:r>
          </a:p>
          <a:p>
            <a:pPr marL="0" indent="0">
              <a:buNone/>
            </a:pPr>
            <a:r>
              <a:rPr lang="pl-PL" sz="2000" dirty="0"/>
              <a:t>l – długość pola </a:t>
            </a:r>
            <a:r>
              <a:rPr lang="pl-PL" sz="2000" dirty="0" err="1"/>
              <a:t>odkładczego</a:t>
            </a:r>
            <a:r>
              <a:rPr lang="pl-PL" sz="2000" dirty="0"/>
              <a:t> [m]. </a:t>
            </a:r>
          </a:p>
          <a:p>
            <a:pPr marL="0" indent="0">
              <a:buNone/>
            </a:pPr>
            <a:r>
              <a:rPr lang="en-US" sz="2000" dirty="0"/>
              <a:t> </a:t>
            </a:r>
            <a:endParaRPr lang="pl-PL" sz="2000" dirty="0"/>
          </a:p>
          <a:p>
            <a:pPr marL="0" indent="0" algn="just">
              <a:buNone/>
            </a:pPr>
            <a:endParaRPr lang="pl-PL" sz="2000" dirty="0"/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99" y="2824438"/>
            <a:ext cx="829499" cy="698359"/>
          </a:xfrm>
          <a:prstGeom prst="rect">
            <a:avLst/>
          </a:prstGeom>
        </p:spPr>
      </p:pic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571060" y="2225371"/>
            <a:ext cx="829499" cy="69835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7283385" y="2824438"/>
            <a:ext cx="4575349" cy="1953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20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</a:t>
            </a:r>
            <a:r>
              <a:rPr lang="pl-PL" sz="2000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ła</a:t>
            </a:r>
            <a:r>
              <a:rPr lang="en-US" sz="20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0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US" sz="20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Excel: 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pl-PL" sz="20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 = (2 * [szerokość pola </a:t>
            </a:r>
            <a:r>
              <a:rPr lang="pl-PL" sz="2000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odkładczego</a:t>
            </a:r>
            <a:r>
              <a:rPr lang="pl-PL" sz="20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+ [szerokość drogi manipulacyjnej]) * [długość pola </a:t>
            </a:r>
            <a:r>
              <a:rPr lang="pl-PL" sz="2000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odkładczego</a:t>
            </a:r>
            <a:r>
              <a:rPr lang="pl-PL" sz="20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en-US" sz="2000" kern="100" dirty="0">
              <a:solidFill>
                <a:srgbClr val="002060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8214673">
            <a:off x="8915230" y="1175309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44C5F83E-AD00-54E8-3F14-AB8AB0C3F03F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sp>
        <p:nvSpPr>
          <p:cNvPr id="13" name="Tytuł 3">
            <a:extLst>
              <a:ext uri="{FF2B5EF4-FFF2-40B4-BE49-F238E27FC236}">
                <a16:creationId xmlns:a16="http://schemas.microsoft.com/office/drawing/2014/main" id="{DEE73DAB-3C5C-41A1-8A51-306503887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pl-PL" dirty="0"/>
              <a:t>Powierzchnia magazynu - składowanie</a:t>
            </a:r>
          </a:p>
        </p:txBody>
      </p:sp>
    </p:spTree>
    <p:extLst>
      <p:ext uri="{BB962C8B-B14F-4D97-AF65-F5344CB8AC3E}">
        <p14:creationId xmlns:p14="http://schemas.microsoft.com/office/powerpoint/2010/main" val="232499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25138" y="6492874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6675370" y="3655323"/>
            <a:ext cx="4678429" cy="552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l-PL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Rysunek</a:t>
            </a:r>
            <a:r>
              <a:rPr lang="en-US" sz="1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r>
              <a:rPr lang="pl-PL" sz="1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Moduł magazynowy dla składowania blokowego bez urządzeń</a:t>
            </a:r>
            <a:endParaRPr lang="pl-PL" sz="14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8476A4F-DCCD-14C9-5D63-6BAD4BD7280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5114" y="1743033"/>
            <a:ext cx="5786886" cy="187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az 9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88015" y="4259220"/>
            <a:ext cx="829499" cy="698359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6546011" y="4787093"/>
            <a:ext cx="4951643" cy="1359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</a:t>
            </a:r>
            <a:r>
              <a:rPr lang="pl-PL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ła</a:t>
            </a:r>
            <a:r>
              <a:rPr lang="pl-PL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Excel: 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pl-PL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Mb</a:t>
            </a:r>
            <a:r>
              <a:rPr lang="pl-PL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(2 * [szerokość bloku] + [szerokość drogi manipulacyjnej]) * [długość bloku]</a:t>
            </a:r>
            <a:endParaRPr lang="en-US" kern="100" dirty="0">
              <a:solidFill>
                <a:srgbClr val="002060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Strzałka: w dół 11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6200000">
            <a:off x="6914916" y="4021298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 txBox="1">
            <a:spLocks/>
          </p:cNvSpPr>
          <p:nvPr/>
        </p:nvSpPr>
        <p:spPr>
          <a:xfrm>
            <a:off x="694346" y="1411330"/>
            <a:ext cx="5786886" cy="50112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buNone/>
            </a:pPr>
            <a:r>
              <a:rPr lang="pl-PL" sz="1600" dirty="0">
                <a:solidFill>
                  <a:srgbClr val="1065AB"/>
                </a:solidFill>
              </a:rPr>
              <a:t>Pole powierzchni modułu magazynowego dla składowania blokowego bez urządzeń oblicza się ze wzoru</a:t>
            </a:r>
            <a:endParaRPr lang="pl-PL" sz="16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600" dirty="0"/>
              <a:t>Mb = (2 x f + G) × b = (2 × </a:t>
            </a:r>
            <a:r>
              <a:rPr lang="en-US" sz="1600" dirty="0" err="1"/>
              <a:t>n</a:t>
            </a:r>
            <a:r>
              <a:rPr lang="en-US" sz="1600" baseline="-25000" dirty="0" err="1"/>
              <a:t>LUz</a:t>
            </a:r>
            <a:r>
              <a:rPr lang="en-US" sz="1600" dirty="0"/>
              <a:t> × d + G) × </a:t>
            </a:r>
            <a:r>
              <a:rPr lang="en-US" sz="1600" dirty="0" err="1"/>
              <a:t>n</a:t>
            </a:r>
            <a:r>
              <a:rPr lang="en-US" sz="1600" baseline="-25000" dirty="0" err="1"/>
              <a:t>LUb</a:t>
            </a:r>
            <a:r>
              <a:rPr lang="en-US" sz="1600" dirty="0"/>
              <a:t> × l [m</a:t>
            </a:r>
            <a:r>
              <a:rPr lang="en-US" sz="1600" baseline="30000" dirty="0"/>
              <a:t>2</a:t>
            </a:r>
            <a:r>
              <a:rPr lang="en-US" sz="1600" dirty="0"/>
              <a:t>]</a:t>
            </a:r>
            <a:endParaRPr lang="pl-PL" sz="1600" dirty="0"/>
          </a:p>
          <a:p>
            <a:pPr marL="0" indent="0">
              <a:lnSpc>
                <a:spcPct val="110000"/>
              </a:lnSpc>
              <a:buNone/>
            </a:pPr>
            <a:endParaRPr lang="pl-PL" sz="1600" dirty="0"/>
          </a:p>
          <a:p>
            <a:pPr marL="0" indent="0">
              <a:lnSpc>
                <a:spcPct val="110000"/>
              </a:lnSpc>
              <a:buNone/>
            </a:pPr>
            <a:r>
              <a:rPr lang="pl-PL" sz="1600" dirty="0"/>
              <a:t>f – szerokość bloku [m],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l-PL" sz="1600" dirty="0"/>
              <a:t>G – szerokość drogi manipulacyjnej [m],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l-PL" sz="1600" dirty="0"/>
              <a:t>b – długość bloku [m],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l-PL" sz="1600" dirty="0" err="1"/>
              <a:t>nLUz</a:t>
            </a:r>
            <a:r>
              <a:rPr lang="pl-PL" sz="1600" dirty="0"/>
              <a:t> – liczba jednostek ładunkowych w rzędzie bloku,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l-PL" sz="1600" dirty="0"/>
              <a:t>d – szerokość pola </a:t>
            </a:r>
            <a:r>
              <a:rPr lang="pl-PL" sz="1600" dirty="0" err="1"/>
              <a:t>odkładczego</a:t>
            </a:r>
            <a:r>
              <a:rPr lang="pl-PL" sz="1600" dirty="0"/>
              <a:t> [m],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l-PL" sz="1600" dirty="0" err="1"/>
              <a:t>nLUb</a:t>
            </a:r>
            <a:r>
              <a:rPr lang="pl-PL" sz="1600" dirty="0"/>
              <a:t> – liczba rzędów w bloku,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l-PL" sz="1600" dirty="0"/>
              <a:t>l – długość pola </a:t>
            </a:r>
            <a:r>
              <a:rPr lang="pl-PL" sz="1600" dirty="0" err="1"/>
              <a:t>odkładczego</a:t>
            </a:r>
            <a:r>
              <a:rPr lang="pl-PL" sz="1600" dirty="0"/>
              <a:t> [m].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1600" dirty="0"/>
              <a:t>Pojemność modułu jest równa 2×njrz×nrzb pjł dla składowania w jednym poziomie oraz 2×njrz×nrzb×n pjł dla składowania w stosach przy piętrzeniu w n poziomach</a:t>
            </a:r>
            <a:r>
              <a:rPr lang="en-US" sz="1600" dirty="0"/>
              <a:t>.</a:t>
            </a:r>
            <a:endParaRPr lang="pl-PL" sz="1600" dirty="0"/>
          </a:p>
        </p:txBody>
      </p:sp>
      <p:pic>
        <p:nvPicPr>
          <p:cNvPr id="15" name="Obraz 14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2140515"/>
            <a:ext cx="829499" cy="698359"/>
          </a:xfrm>
          <a:prstGeom prst="rect">
            <a:avLst/>
          </a:prstGeom>
        </p:spPr>
      </p:pic>
      <p:sp>
        <p:nvSpPr>
          <p:cNvPr id="13" name="Tytuł 3">
            <a:extLst>
              <a:ext uri="{FF2B5EF4-FFF2-40B4-BE49-F238E27FC236}">
                <a16:creationId xmlns:a16="http://schemas.microsoft.com/office/drawing/2014/main" id="{1846705E-1F31-5C31-3C20-38F638322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pl-PL" dirty="0"/>
              <a:t>Powierzchnia magazynu - składowanie</a:t>
            </a:r>
          </a:p>
        </p:txBody>
      </p:sp>
    </p:spTree>
    <p:extLst>
      <p:ext uri="{BB962C8B-B14F-4D97-AF65-F5344CB8AC3E}">
        <p14:creationId xmlns:p14="http://schemas.microsoft.com/office/powerpoint/2010/main" val="78570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416818"/>
            <a:ext cx="6647824" cy="520504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pl-PL" sz="1800" dirty="0"/>
              <a:t>Objętość modułu magazynowego w przypadku, gdy zachodzi piętrzenie jednostek ładunkowych, zależy od jego pola powierzchni (</a:t>
            </a:r>
            <a:r>
              <a:rPr lang="pl-PL" sz="1800" dirty="0" err="1"/>
              <a:t>Mb</a:t>
            </a:r>
            <a:r>
              <a:rPr lang="pl-PL" sz="1800" dirty="0"/>
              <a:t>) oraz wysokości, na jaką zostały sformowane </a:t>
            </a:r>
            <a:r>
              <a:rPr lang="pl-PL" sz="1800" dirty="0" err="1"/>
              <a:t>jł</a:t>
            </a:r>
            <a:r>
              <a:rPr lang="pl-PL" sz="1800" dirty="0"/>
              <a:t> (H). Objętość modułu jest obliczana ze wzoru:</a:t>
            </a:r>
          </a:p>
          <a:p>
            <a:pPr marL="0" indent="0" algn="ctr">
              <a:buNone/>
            </a:pPr>
            <a:r>
              <a:rPr lang="pt-BR" sz="1600" dirty="0"/>
              <a:t>VM = [(2 x f + G) x b] x H [m</a:t>
            </a:r>
            <a:r>
              <a:rPr lang="pt-BR" sz="1600" baseline="30000" dirty="0"/>
              <a:t>3</a:t>
            </a:r>
            <a:r>
              <a:rPr lang="pt-BR" sz="1600" dirty="0"/>
              <a:t>]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t-BR" sz="1600" dirty="0"/>
              <a:t>H = n x h = n x (n</a:t>
            </a:r>
            <a:r>
              <a:rPr lang="pt-BR" sz="1600" baseline="-25000" dirty="0"/>
              <a:t>rh</a:t>
            </a:r>
            <a:r>
              <a:rPr lang="pt-BR" sz="1600" dirty="0"/>
              <a:t> x h</a:t>
            </a:r>
            <a:r>
              <a:rPr lang="pt-BR" sz="1600" baseline="-25000" dirty="0"/>
              <a:t>0</a:t>
            </a:r>
            <a:r>
              <a:rPr lang="pt-BR" sz="1600" dirty="0"/>
              <a:t> + h</a:t>
            </a:r>
            <a:r>
              <a:rPr lang="pt-BR" sz="1600" baseline="-25000" dirty="0"/>
              <a:t>p</a:t>
            </a:r>
            <a:r>
              <a:rPr lang="pt-BR" sz="1600" dirty="0"/>
              <a:t>) [m]</a:t>
            </a:r>
            <a:endParaRPr lang="pl-PL" sz="1600" dirty="0"/>
          </a:p>
          <a:p>
            <a:pPr marL="0" indent="0">
              <a:buNone/>
            </a:pPr>
            <a:r>
              <a:rPr lang="pl-PL" sz="1600" dirty="0"/>
              <a:t>f – szerokość bloku [m], </a:t>
            </a:r>
          </a:p>
          <a:p>
            <a:pPr marL="0" indent="0">
              <a:buNone/>
            </a:pPr>
            <a:r>
              <a:rPr lang="pl-PL" sz="1600" dirty="0"/>
              <a:t>G – szerokość drogi manipulacyjnej [m], </a:t>
            </a:r>
          </a:p>
          <a:p>
            <a:pPr marL="0" indent="0">
              <a:buNone/>
            </a:pPr>
            <a:r>
              <a:rPr lang="pl-PL" sz="1600" dirty="0"/>
              <a:t>b – długość bloku [m], </a:t>
            </a:r>
          </a:p>
          <a:p>
            <a:pPr marL="0" indent="0">
              <a:buNone/>
            </a:pPr>
            <a:r>
              <a:rPr lang="pl-PL" sz="1600" dirty="0"/>
              <a:t>H – wysokość bloku [m], </a:t>
            </a:r>
          </a:p>
          <a:p>
            <a:pPr marL="0" indent="0">
              <a:buNone/>
            </a:pPr>
            <a:r>
              <a:rPr lang="pl-PL" sz="1600" dirty="0"/>
              <a:t>n – liczba spiętrzonych p</a:t>
            </a:r>
            <a:r>
              <a:rPr lang="pl-PL" sz="1600" baseline="-25000" dirty="0"/>
              <a:t>jł</a:t>
            </a:r>
            <a:r>
              <a:rPr lang="pl-PL" sz="1600" dirty="0"/>
              <a:t>,</a:t>
            </a:r>
          </a:p>
          <a:p>
            <a:pPr marL="0" indent="0">
              <a:buNone/>
            </a:pPr>
            <a:r>
              <a:rPr lang="pl-PL" sz="1600" dirty="0"/>
              <a:t>h – wysokość p</a:t>
            </a:r>
            <a:r>
              <a:rPr lang="pl-PL" sz="1600" baseline="-25000" dirty="0"/>
              <a:t>jł</a:t>
            </a:r>
            <a:r>
              <a:rPr lang="pl-PL" sz="1600" dirty="0"/>
              <a:t> [m], </a:t>
            </a:r>
          </a:p>
          <a:p>
            <a:pPr marL="0" indent="0">
              <a:buNone/>
            </a:pPr>
            <a:r>
              <a:rPr lang="pl-PL" sz="1600" dirty="0"/>
              <a:t>n</a:t>
            </a:r>
            <a:r>
              <a:rPr lang="pl-PL" sz="1600" baseline="-25000" dirty="0"/>
              <a:t>rh</a:t>
            </a:r>
            <a:r>
              <a:rPr lang="pl-PL" sz="1600" dirty="0"/>
              <a:t> – liczba warstw na p</a:t>
            </a:r>
            <a:r>
              <a:rPr lang="pl-PL" sz="1600" baseline="-25000" dirty="0"/>
              <a:t>jł </a:t>
            </a:r>
            <a:r>
              <a:rPr lang="pl-PL" sz="1600" dirty="0"/>
              <a:t>, </a:t>
            </a:r>
          </a:p>
          <a:p>
            <a:pPr marL="0" indent="0">
              <a:buNone/>
            </a:pPr>
            <a:r>
              <a:rPr lang="pl-PL" sz="1600" dirty="0"/>
              <a:t>h</a:t>
            </a:r>
            <a:r>
              <a:rPr lang="pl-PL" sz="1600" baseline="-25000" dirty="0"/>
              <a:t>0</a:t>
            </a:r>
            <a:r>
              <a:rPr lang="pl-PL" sz="1600" dirty="0"/>
              <a:t> – wysokość opakowania zbiorczego [m], </a:t>
            </a:r>
          </a:p>
          <a:p>
            <a:pPr marL="0" indent="0">
              <a:buNone/>
            </a:pPr>
            <a:r>
              <a:rPr lang="pl-PL" sz="1600" dirty="0"/>
              <a:t>h</a:t>
            </a:r>
            <a:r>
              <a:rPr lang="pl-PL" sz="1600" baseline="-25000" dirty="0"/>
              <a:t>p</a:t>
            </a:r>
            <a:r>
              <a:rPr lang="pl-PL" sz="1600" dirty="0"/>
              <a:t> – wysokość nośnika [m].</a:t>
            </a: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99" y="3079820"/>
            <a:ext cx="829499" cy="698359"/>
          </a:xfrm>
          <a:prstGeom prst="rect">
            <a:avLst/>
          </a:prstGeom>
        </p:spPr>
      </p:pic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29250" y="2926707"/>
            <a:ext cx="829499" cy="69835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6096000" y="3510968"/>
            <a:ext cx="6096000" cy="1359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</a:t>
            </a:r>
            <a:r>
              <a:rPr lang="pl-PL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ła</a:t>
            </a:r>
            <a:r>
              <a:rPr lang="pl-PL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</a:t>
            </a: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Excel: 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pl-PL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 = {(2 * [szerokość bloku] + [szerokość drogi manipulacyjnej]) * [długość bloku]} * [wysokość bloku]</a:t>
            </a:r>
            <a:endParaRPr lang="en-US" kern="100" dirty="0">
              <a:solidFill>
                <a:srgbClr val="002060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8214673">
            <a:off x="8276038" y="1722451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3">
            <a:extLst>
              <a:ext uri="{FF2B5EF4-FFF2-40B4-BE49-F238E27FC236}">
                <a16:creationId xmlns:a16="http://schemas.microsoft.com/office/drawing/2014/main" id="{9A16E4A0-48FF-F1E8-0A44-C00474C274C5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/>
              <a:t>Powierzchnia magazynu - składowanie</a:t>
            </a:r>
            <a:endParaRPr lang="pl-PL" dirty="0"/>
          </a:p>
        </p:txBody>
      </p:sp>
      <p:sp>
        <p:nvSpPr>
          <p:cNvPr id="13" name="Symbol zastępczy zawartości 4">
            <a:extLst>
              <a:ext uri="{FF2B5EF4-FFF2-40B4-BE49-F238E27FC236}">
                <a16:creationId xmlns:a16="http://schemas.microsoft.com/office/drawing/2014/main" id="{F9291000-5228-C482-242E-C5652E980638}"/>
              </a:ext>
            </a:extLst>
          </p:cNvPr>
          <p:cNvSpPr txBox="1">
            <a:spLocks/>
          </p:cNvSpPr>
          <p:nvPr/>
        </p:nvSpPr>
        <p:spPr>
          <a:xfrm>
            <a:off x="4031812" y="6542796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173699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Wybrane metody zarządzania zapasami </a:t>
            </a:r>
            <a:br>
              <a:rPr lang="pl-PL" dirty="0"/>
            </a:br>
            <a:r>
              <a:rPr lang="pl-PL" dirty="0"/>
              <a:t>w łańcuchu dostaw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3597"/>
            <a:ext cx="10515600" cy="4392095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</a:pPr>
            <a:r>
              <a:rPr lang="pl-PL" sz="2200" dirty="0">
                <a:solidFill>
                  <a:srgbClr val="1065AB"/>
                </a:solidFill>
              </a:rPr>
              <a:t>Zarządzanie zapasami </a:t>
            </a:r>
            <a:r>
              <a:rPr lang="pl-PL" sz="2200" dirty="0"/>
              <a:t>w łańcuchu dostaw jest kluczowym elementem zapewniającym płynność operacji, minimalizację kosztów i zadowolenie klientów;</a:t>
            </a:r>
          </a:p>
          <a:p>
            <a:pPr algn="just">
              <a:lnSpc>
                <a:spcPct val="130000"/>
              </a:lnSpc>
            </a:pPr>
            <a:r>
              <a:rPr lang="pl-PL" sz="2200" dirty="0"/>
              <a:t>Klasyczna koncepcja zarządzania zapasami pozwala na zarządzanie zapasami w sieci dystrybucji, gdzie są one zazwyczaj rozmieszczone w różnych miejscach;</a:t>
            </a:r>
          </a:p>
          <a:p>
            <a:pPr algn="just">
              <a:lnSpc>
                <a:spcPct val="130000"/>
              </a:lnSpc>
            </a:pPr>
            <a:r>
              <a:rPr lang="pl-PL" sz="2200" dirty="0"/>
              <a:t>Rozwiązanie problemów zapasów znajdujących się w wielu lokalizacjach skupia się przede wszystkim na analizie wielkości zapasów bezpieczeństwa;</a:t>
            </a:r>
          </a:p>
          <a:p>
            <a:pPr algn="just">
              <a:lnSpc>
                <a:spcPct val="130000"/>
              </a:lnSpc>
            </a:pPr>
            <a:r>
              <a:rPr lang="pl-PL" sz="2200" dirty="0">
                <a:solidFill>
                  <a:srgbClr val="1065AB"/>
                </a:solidFill>
              </a:rPr>
              <a:t>Zapas bezpieczeństwa</a:t>
            </a:r>
            <a:r>
              <a:rPr lang="pl-PL" sz="2200" dirty="0"/>
              <a:t> zależy od zmienności popytu w cyklu uzupełnienia zapasu, wyrażonego odchyleniem standardowym popytu w tym okresie oraz współczynnika bezpieczeństwa zależnego od przyjętego poziomu obsługi.</a:t>
            </a:r>
            <a:endParaRPr lang="en-US" sz="2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Cyplik &amp; Hadaś, 2012; </a:t>
            </a:r>
            <a:r>
              <a:rPr lang="pl-PL" sz="1200" dirty="0" err="1">
                <a:solidFill>
                  <a:srgbClr val="7F7F7F"/>
                </a:solidFill>
              </a:rPr>
              <a:t>Babaï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Dallery</a:t>
            </a:r>
            <a:r>
              <a:rPr lang="pl-PL" sz="1200" dirty="0">
                <a:solidFill>
                  <a:srgbClr val="7F7F7F"/>
                </a:solidFill>
              </a:rPr>
              <a:t>, 2005; </a:t>
            </a:r>
            <a:r>
              <a:rPr lang="pl-PL" sz="1200" dirty="0" err="1">
                <a:solidFill>
                  <a:srgbClr val="7F7F7F"/>
                </a:solidFill>
              </a:rPr>
              <a:t>Mascle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Gosse</a:t>
            </a:r>
            <a:r>
              <a:rPr lang="pl-PL" sz="1200" dirty="0">
                <a:solidFill>
                  <a:srgbClr val="7F7F7F"/>
                </a:solidFill>
              </a:rPr>
              <a:t>, 2014</a:t>
            </a:r>
          </a:p>
        </p:txBody>
      </p:sp>
    </p:spTree>
    <p:extLst>
      <p:ext uri="{BB962C8B-B14F-4D97-AF65-F5344CB8AC3E}">
        <p14:creationId xmlns:p14="http://schemas.microsoft.com/office/powerpoint/2010/main" val="2569381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Obliczanie zapasu bezpieczeństwa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72349" y="1481669"/>
                <a:ext cx="11076799" cy="4564024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pl-PL" sz="1800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Formuła do obliczenia zapasu bezpieczeństwa</a:t>
                </a:r>
                <a:r>
                  <a:rPr lang="en-US" sz="1800" kern="100" dirty="0">
                    <a:solidFill>
                      <a:schemeClr val="tx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1800" kern="100" dirty="0"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r>
                  <a:rPr lang="pl-PL" sz="1800" b="1" dirty="0"/>
                  <a:t>Z</a:t>
                </a:r>
                <a:r>
                  <a:rPr lang="pl-PL" sz="1800" b="1" baseline="-25000" dirty="0"/>
                  <a:t>B</a:t>
                </a:r>
                <a:r>
                  <a:rPr lang="pl-PL" sz="1800" b="1" dirty="0"/>
                  <a:t> = </a:t>
                </a:r>
                <a:r>
                  <a:rPr lang="pl-PL" sz="1800" b="1" dirty="0">
                    <a:sym typeface="Symbol" panose="05050102010706020507" pitchFamily="18" charset="2"/>
                  </a:rPr>
                  <a:t></a:t>
                </a:r>
                <a:r>
                  <a:rPr lang="pl-PL" sz="1800" b="1" dirty="0"/>
                  <a:t> × </a:t>
                </a:r>
                <a14:m>
                  <m:oMath xmlns:m="http://schemas.openxmlformats.org/officeDocument/2006/math">
                    <m:r>
                      <a:rPr lang="pl-PL" sz="1800" b="1" i="1">
                        <a:latin typeface="Cambria Math" panose="02040503050406030204" pitchFamily="18" charset="0"/>
                      </a:rPr>
                      <m:t>𝝈</m:t>
                    </m:r>
                  </m:oMath>
                </a14:m>
                <a:r>
                  <a:rPr lang="pl-PL" sz="1800" b="1" baseline="-25000" dirty="0"/>
                  <a:t>PT</a:t>
                </a:r>
                <a:endParaRPr lang="pl-PL" sz="1800" dirty="0"/>
              </a:p>
              <a:p>
                <a:pPr marL="0" indent="0" algn="ctr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pl-PL" sz="1800" dirty="0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We wzorach przyjęto założenie, że we wszystkich punktach obsługi rynku przyjęto ten sam poziom obsługi </a:t>
                </a:r>
                <a:br>
                  <a:rPr lang="pl-PL" sz="1800" dirty="0">
                    <a:solidFill>
                      <a:srgbClr val="1065AB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en-US" sz="1800" dirty="0">
                    <a:solidFill>
                      <a:srgbClr val="1065AB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:r>
                  <a:rPr lang="pl-PL" sz="1800" dirty="0">
                    <a:solidFill>
                      <a:srgbClr val="1065AB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</a:t>
                </a:r>
                <a:r>
                  <a:rPr lang="en-US" sz="1800" baseline="-25000" dirty="0">
                    <a:solidFill>
                      <a:srgbClr val="1065AB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L1</a:t>
                </a:r>
                <a:r>
                  <a:rPr lang="en-US" sz="1800" dirty="0">
                    <a:solidFill>
                      <a:srgbClr val="1065AB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pl-PL" sz="1800" dirty="0">
                    <a:solidFill>
                      <a:srgbClr val="1065AB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</a:t>
                </a:r>
                <a:r>
                  <a:rPr lang="en-US" sz="1800" baseline="-25000" dirty="0">
                    <a:solidFill>
                      <a:srgbClr val="1065AB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L2</a:t>
                </a:r>
                <a:r>
                  <a:rPr lang="en-US" sz="1800" dirty="0">
                    <a:solidFill>
                      <a:srgbClr val="1065AB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pl-PL" sz="1800" dirty="0">
                    <a:solidFill>
                      <a:srgbClr val="1065AB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</a:t>
                </a:r>
                <a:r>
                  <a:rPr lang="en-US" sz="1800" baseline="-25000" dirty="0">
                    <a:solidFill>
                      <a:srgbClr val="1065AB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L3</a:t>
                </a:r>
                <a:r>
                  <a:rPr lang="en-US" sz="1800" dirty="0">
                    <a:solidFill>
                      <a:srgbClr val="1065AB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= ... = </a:t>
                </a:r>
                <a:r>
                  <a:rPr lang="pl-PL" sz="1800" dirty="0">
                    <a:solidFill>
                      <a:srgbClr val="1065AB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</a:t>
                </a:r>
                <a:r>
                  <a:rPr lang="en-US" sz="1800" dirty="0">
                    <a:solidFill>
                      <a:srgbClr val="1065AB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:endParaRPr lang="pl-PL" sz="1800" kern="100" dirty="0">
                  <a:solidFill>
                    <a:srgbClr val="1065AB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pl-PL" sz="1800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Formuła do obliczenia odchylenia standardowego sumy popytów</a:t>
                </a:r>
                <a:r>
                  <a:rPr lang="en-US" sz="1800" kern="100" dirty="0">
                    <a:solidFill>
                      <a:schemeClr val="tx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:endParaRPr lang="pl-PL" sz="1800" kern="100" dirty="0"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r>
                      <a:rPr lang="pl-PL" sz="1800" b="1" i="1">
                        <a:latin typeface="Cambria Math" panose="02040503050406030204" pitchFamily="18" charset="0"/>
                      </a:rPr>
                      <m:t>𝝈</m:t>
                    </m:r>
                  </m:oMath>
                </a14:m>
                <a:r>
                  <a:rPr lang="pl-PL" sz="1800" b="1" baseline="-25000" dirty="0"/>
                  <a:t>(P1+P2+P3+...</a:t>
                </a:r>
                <a:r>
                  <a:rPr lang="pl-PL" sz="1800" b="1" baseline="-25000" dirty="0" err="1"/>
                  <a:t>Pn</a:t>
                </a:r>
                <a:r>
                  <a:rPr lang="pl-PL" sz="1800" b="1" baseline="-25000" dirty="0"/>
                  <a:t>)</a:t>
                </a:r>
                <a:r>
                  <a:rPr lang="pl-PL" sz="1800" b="1" dirty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l-PL" sz="18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pl-PL" sz="18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800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pl-PL" sz="1800" b="1" i="1">
                                <a:latin typeface="Cambria Math" panose="02040503050406030204" pitchFamily="18" charset="0"/>
                              </a:rPr>
                              <m:t>𝑷</m:t>
                            </m:r>
                            <m:r>
                              <a:rPr lang="pl-PL" sz="1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pl-PL" sz="1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  <m:r>
                          <a:rPr lang="pl-PL" sz="1800" b="1" i="1">
                            <a:latin typeface="Cambria Math" panose="02040503050406030204" pitchFamily="18" charset="0"/>
                          </a:rPr>
                          <m:t> + </m:t>
                        </m:r>
                        <m:sSubSup>
                          <m:sSubSupPr>
                            <m:ctrlPr>
                              <a:rPr lang="pl-PL" sz="18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800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pl-PL" sz="1800" b="1" i="1">
                                <a:latin typeface="Cambria Math" panose="02040503050406030204" pitchFamily="18" charset="0"/>
                              </a:rPr>
                              <m:t>𝑷</m:t>
                            </m:r>
                            <m:r>
                              <a:rPr lang="pl-PL" sz="1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  <m:sup>
                            <m:r>
                              <a:rPr lang="pl-PL" sz="1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  <m:r>
                          <a:rPr lang="pl-PL" sz="1800" b="1" i="1">
                            <a:latin typeface="Cambria Math" panose="02040503050406030204" pitchFamily="18" charset="0"/>
                          </a:rPr>
                          <m:t> + </m:t>
                        </m:r>
                        <m:sSubSup>
                          <m:sSubSupPr>
                            <m:ctrlPr>
                              <a:rPr lang="pl-PL" sz="18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800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pl-PL" sz="1800" b="1" i="1">
                                <a:latin typeface="Cambria Math" panose="02040503050406030204" pitchFamily="18" charset="0"/>
                              </a:rPr>
                              <m:t>𝑷</m:t>
                            </m:r>
                            <m:r>
                              <a:rPr lang="pl-PL" sz="18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  <m:sup>
                            <m:r>
                              <a:rPr lang="pl-PL" sz="1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  <m:r>
                          <a:rPr lang="pl-PL" sz="1800" b="1" i="1">
                            <a:latin typeface="Cambria Math" panose="02040503050406030204" pitchFamily="18" charset="0"/>
                          </a:rPr>
                          <m:t> + ... + </m:t>
                        </m:r>
                        <m:sSubSup>
                          <m:sSubSupPr>
                            <m:ctrlPr>
                              <a:rPr lang="pl-PL" sz="18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800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pl-PL" sz="1800" b="1" i="1">
                                <a:latin typeface="Cambria Math" panose="02040503050406030204" pitchFamily="18" charset="0"/>
                              </a:rPr>
                              <m:t>𝑷𝒏</m:t>
                            </m:r>
                          </m:sub>
                          <m:sup>
                            <m:r>
                              <a:rPr lang="pl-PL" sz="1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e>
                    </m:rad>
                  </m:oMath>
                </a14:m>
                <a:r>
                  <a:rPr lang="pl-PL" sz="1800" b="1" dirty="0"/>
                  <a:t> </a:t>
                </a:r>
                <a:endParaRPr lang="pl-PL" sz="1800" kern="100" dirty="0"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Bef>
                    <a:spcPts val="1200"/>
                  </a:spcBef>
                </a:pPr>
                <a:r>
                  <a:rPr lang="pl-PL" sz="1800" dirty="0"/>
                  <a:t>n – liczba punktów lokalizacji zapasu</a:t>
                </a:r>
              </a:p>
              <a:p>
                <a:r>
                  <a:rPr lang="pl-PL" sz="1800" dirty="0" err="1"/>
                  <a:t>P</a:t>
                </a:r>
                <a:r>
                  <a:rPr lang="pl-PL" sz="1800" baseline="-25000" dirty="0" err="1"/>
                  <a:t>n</a:t>
                </a:r>
                <a:r>
                  <a:rPr lang="pl-PL" sz="1800" dirty="0"/>
                  <a:t> – indywidualna wartość popytu w n-tej lokalizacji zapasu</a:t>
                </a: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72349" y="1481669"/>
                <a:ext cx="11076799" cy="4564024"/>
              </a:xfrm>
              <a:blipFill>
                <a:blip r:embed="rId2"/>
                <a:stretch>
                  <a:fillRect l="-495" r="-330" b="-5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Cyplik &amp; Hadaś, 2012; </a:t>
            </a:r>
            <a:r>
              <a:rPr lang="pl-PL" sz="1200" dirty="0" err="1">
                <a:solidFill>
                  <a:srgbClr val="7F7F7F"/>
                </a:solidFill>
              </a:rPr>
              <a:t>Babaï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Dallery</a:t>
            </a:r>
            <a:r>
              <a:rPr lang="pl-PL" sz="1200" dirty="0">
                <a:solidFill>
                  <a:srgbClr val="7F7F7F"/>
                </a:solidFill>
              </a:rPr>
              <a:t>, 2005; </a:t>
            </a:r>
            <a:r>
              <a:rPr lang="pl-PL" sz="1200" dirty="0" err="1">
                <a:solidFill>
                  <a:srgbClr val="7F7F7F"/>
                </a:solidFill>
              </a:rPr>
              <a:t>Mascle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Gosse</a:t>
            </a:r>
            <a:r>
              <a:rPr lang="pl-PL" sz="1200" dirty="0">
                <a:solidFill>
                  <a:srgbClr val="7F7F7F"/>
                </a:solidFill>
              </a:rPr>
              <a:t>, 2014</a:t>
            </a: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01AB9992-D18E-95FF-2EE6-A40D7EFD8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50" y="2215735"/>
            <a:ext cx="829499" cy="698359"/>
          </a:xfrm>
          <a:prstGeom prst="rect">
            <a:avLst/>
          </a:prstGeom>
        </p:spPr>
      </p:pic>
      <p:sp>
        <p:nvSpPr>
          <p:cNvPr id="3" name="Strzałka: w dół 2">
            <a:extLst>
              <a:ext uri="{FF2B5EF4-FFF2-40B4-BE49-F238E27FC236}">
                <a16:creationId xmlns:a16="http://schemas.microsoft.com/office/drawing/2014/main" id="{6945D147-D5C6-576A-4F2E-B9672FA25FFA}"/>
              </a:ext>
            </a:extLst>
          </p:cNvPr>
          <p:cNvSpPr/>
          <p:nvPr/>
        </p:nvSpPr>
        <p:spPr>
          <a:xfrm>
            <a:off x="10470884" y="1390710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739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40152" y="1497205"/>
                <a:ext cx="11076799" cy="4612882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just">
                  <a:lnSpc>
                    <a:spcPct val="130000"/>
                  </a:lnSpc>
                  <a:buNone/>
                </a:pPr>
                <a:r>
                  <a:rPr lang="pl-PL" sz="2400" dirty="0"/>
                  <a:t>Zapas bezpieczeństwa dla całkowitego popytu obsługiwanego np. z  magazynu centralnego można obliczyć jako</a:t>
                </a:r>
                <a:r>
                  <a:rPr lang="en-US" sz="2400" dirty="0"/>
                  <a:t>:</a:t>
                </a:r>
                <a:endParaRPr lang="pl-PL" sz="2400" dirty="0"/>
              </a:p>
              <a:p>
                <a:pPr marL="0" indent="0" algn="ctr">
                  <a:buNone/>
                </a:pPr>
                <a:endParaRPr lang="pl-PL" sz="2000" dirty="0"/>
              </a:p>
              <a:p>
                <a:pPr marL="2192338" indent="0">
                  <a:buNone/>
                </a:pPr>
                <a:r>
                  <a:rPr lang="pl-PL" sz="1900" b="1" dirty="0"/>
                  <a:t>Z</a:t>
                </a:r>
                <a:r>
                  <a:rPr lang="pl-PL" sz="1900" b="1" baseline="-25000" dirty="0"/>
                  <a:t>BC</a:t>
                </a:r>
                <a:r>
                  <a:rPr lang="pl-PL" sz="1900" b="1" dirty="0"/>
                  <a:t> = Z</a:t>
                </a:r>
                <a:r>
                  <a:rPr lang="pl-PL" sz="1900" b="1" baseline="-25000" dirty="0"/>
                  <a:t>B(P1+P2+P3+....+</a:t>
                </a:r>
                <a:r>
                  <a:rPr lang="pl-PL" sz="1900" b="1" baseline="-25000" dirty="0" err="1"/>
                  <a:t>Pn</a:t>
                </a:r>
                <a:r>
                  <a:rPr lang="pl-PL" sz="1900" b="1" baseline="-25000" dirty="0"/>
                  <a:t>)</a:t>
                </a:r>
                <a:r>
                  <a:rPr lang="pl-PL" sz="1900" b="1" dirty="0"/>
                  <a:t> = </a:t>
                </a:r>
                <a:r>
                  <a:rPr lang="pl-PL" sz="1900" b="1" dirty="0">
                    <a:sym typeface="Symbol" panose="05050102010706020507" pitchFamily="18" charset="2"/>
                  </a:rPr>
                  <a:t></a:t>
                </a:r>
                <a:r>
                  <a:rPr lang="pl-PL" sz="1900" b="1" dirty="0"/>
                  <a:t> × </a:t>
                </a:r>
                <a14:m>
                  <m:oMath xmlns:m="http://schemas.openxmlformats.org/officeDocument/2006/math">
                    <m:r>
                      <a:rPr lang="pl-PL" sz="1900" b="1" i="1">
                        <a:latin typeface="Cambria Math" panose="02040503050406030204" pitchFamily="18" charset="0"/>
                      </a:rPr>
                      <m:t>𝝈</m:t>
                    </m:r>
                  </m:oMath>
                </a14:m>
                <a:r>
                  <a:rPr lang="pl-PL" sz="1900" b="1" baseline="-25000" dirty="0"/>
                  <a:t>(P1+P2+P3+...</a:t>
                </a:r>
                <a:r>
                  <a:rPr lang="pl-PL" sz="1900" b="1" baseline="-25000" dirty="0" err="1"/>
                  <a:t>Pn</a:t>
                </a:r>
                <a:r>
                  <a:rPr lang="pl-PL" sz="1900" b="1" baseline="-25000" dirty="0"/>
                  <a:t>) </a:t>
                </a:r>
                <a:r>
                  <a:rPr lang="pl-PL" sz="1900" b="1" dirty="0"/>
                  <a:t>= </a:t>
                </a:r>
              </a:p>
              <a:p>
                <a:pPr marL="2192338" indent="0">
                  <a:buNone/>
                </a:pPr>
                <a:br>
                  <a:rPr lang="pl-PL" sz="1900" b="1" dirty="0"/>
                </a:br>
                <a:r>
                  <a:rPr lang="pl-PL" sz="1900" b="1" dirty="0"/>
                  <a:t>= </a:t>
                </a:r>
                <a:r>
                  <a:rPr lang="pl-PL" sz="1900" b="1" dirty="0">
                    <a:sym typeface="Symbol" panose="05050102010706020507" pitchFamily="18" charset="2"/>
                  </a:rPr>
                  <a:t></a:t>
                </a:r>
                <a:r>
                  <a:rPr lang="pl-PL" sz="1900" b="1" dirty="0"/>
                  <a:t> ×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l-PL" sz="19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pl-PL" sz="19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𝑷</m:t>
                            </m:r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  <m:r>
                          <a:rPr lang="pl-PL" sz="1900" b="1" i="1">
                            <a:latin typeface="Cambria Math" panose="02040503050406030204" pitchFamily="18" charset="0"/>
                          </a:rPr>
                          <m:t> + </m:t>
                        </m:r>
                        <m:sSubSup>
                          <m:sSubSupPr>
                            <m:ctrlPr>
                              <a:rPr lang="pl-PL" sz="19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𝑷</m:t>
                            </m:r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  <m:sup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  <m:r>
                          <a:rPr lang="pl-PL" sz="1900" b="1" i="1">
                            <a:latin typeface="Cambria Math" panose="02040503050406030204" pitchFamily="18" charset="0"/>
                          </a:rPr>
                          <m:t> + </m:t>
                        </m:r>
                        <m:sSubSup>
                          <m:sSubSupPr>
                            <m:ctrlPr>
                              <a:rPr lang="pl-PL" sz="19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𝑷</m:t>
                            </m:r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  <m:sup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  <m:r>
                          <a:rPr lang="pl-PL" sz="1900" b="1" i="1">
                            <a:latin typeface="Cambria Math" panose="02040503050406030204" pitchFamily="18" charset="0"/>
                          </a:rPr>
                          <m:t> + ... + </m:t>
                        </m:r>
                        <m:sSubSup>
                          <m:sSubSupPr>
                            <m:ctrlPr>
                              <a:rPr lang="pl-PL" sz="19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𝑷𝒏</m:t>
                            </m:r>
                          </m:sub>
                          <m:sup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e>
                    </m:rad>
                  </m:oMath>
                </a14:m>
                <a:r>
                  <a:rPr lang="pl-PL" sz="1900" b="1" dirty="0"/>
                  <a:t> =</a:t>
                </a:r>
                <a:endParaRPr lang="pl-PL" sz="1900" dirty="0"/>
              </a:p>
              <a:p>
                <a:pPr marL="2192338" indent="0">
                  <a:buNone/>
                </a:pPr>
                <a:r>
                  <a:rPr lang="pl-PL" sz="1900" dirty="0"/>
                  <a:t>=</a:t>
                </a:r>
                <a:r>
                  <a:rPr lang="pl-PL" sz="1900" b="1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l-PL" sz="19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pl-PL" sz="19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sSup>
                              <m:sSupPr>
                                <m:ctrlP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  <m:t>𝝎</m:t>
                                </m:r>
                              </m:e>
                              <m:sup>
                                <m: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× </m:t>
                            </m:r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𝑷</m:t>
                            </m:r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  <m:r>
                          <a:rPr lang="pl-PL" sz="1900" b="1" i="1">
                            <a:latin typeface="Cambria Math" panose="02040503050406030204" pitchFamily="18" charset="0"/>
                          </a:rPr>
                          <m:t> +</m:t>
                        </m:r>
                        <m:sSup>
                          <m:sSupPr>
                            <m:ctrlPr>
                              <a:rPr lang="pl-PL" sz="19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𝝎</m:t>
                            </m:r>
                          </m:e>
                          <m:sup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pl-PL" sz="1900" b="1" i="1">
                            <a:latin typeface="Cambria Math" panose="02040503050406030204" pitchFamily="18" charset="0"/>
                          </a:rPr>
                          <m:t>× </m:t>
                        </m:r>
                        <m:sSubSup>
                          <m:sSubSupPr>
                            <m:ctrlPr>
                              <a:rPr lang="pl-PL" sz="19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𝑷</m:t>
                            </m:r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  <m:sup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  <m:r>
                          <a:rPr lang="pl-PL" sz="1900" b="1" i="1">
                            <a:latin typeface="Cambria Math" panose="02040503050406030204" pitchFamily="18" charset="0"/>
                          </a:rPr>
                          <m:t> + </m:t>
                        </m:r>
                        <m:sSup>
                          <m:sSupPr>
                            <m:ctrlPr>
                              <a:rPr lang="pl-PL" sz="19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𝝎</m:t>
                            </m:r>
                          </m:e>
                          <m:sup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pl-PL" sz="1900" b="1" i="1">
                            <a:latin typeface="Cambria Math" panose="02040503050406030204" pitchFamily="18" charset="0"/>
                          </a:rPr>
                          <m:t>× </m:t>
                        </m:r>
                        <m:sSubSup>
                          <m:sSubSupPr>
                            <m:ctrlPr>
                              <a:rPr lang="pl-PL" sz="19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𝑷</m:t>
                            </m:r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  <m:sup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  <m:r>
                          <a:rPr lang="pl-PL" sz="1900" b="1" i="1">
                            <a:latin typeface="Cambria Math" panose="02040503050406030204" pitchFamily="18" charset="0"/>
                          </a:rPr>
                          <m:t> + ... + </m:t>
                        </m:r>
                        <m:sSup>
                          <m:sSupPr>
                            <m:ctrlPr>
                              <a:rPr lang="pl-PL" sz="19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𝝎</m:t>
                            </m:r>
                          </m:e>
                          <m:sup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pl-PL" sz="1900" b="1" i="1">
                            <a:latin typeface="Cambria Math" panose="02040503050406030204" pitchFamily="18" charset="0"/>
                          </a:rPr>
                          <m:t>× </m:t>
                        </m:r>
                        <m:sSubSup>
                          <m:sSubSupPr>
                            <m:ctrlPr>
                              <a:rPr lang="pl-PL" sz="19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𝑷𝒏</m:t>
                            </m:r>
                          </m:sub>
                          <m:sup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e>
                    </m:rad>
                  </m:oMath>
                </a14:m>
                <a:r>
                  <a:rPr lang="pl-PL" sz="1900" b="1" dirty="0"/>
                  <a:t> = </a:t>
                </a:r>
                <a:br>
                  <a:rPr lang="pl-PL" sz="1900" b="1" dirty="0"/>
                </a:br>
                <a:r>
                  <a:rPr lang="pl-PL" sz="1900" b="1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l-PL" sz="19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pl-PL" sz="19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sSubSup>
                              <m:sSubSupPr>
                                <m:ctrlP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  <m:t>𝒁</m:t>
                                </m:r>
                              </m:e>
                              <m:sub>
                                <m: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  <m:t>𝑩𝑴</m:t>
                                </m:r>
                                <m: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  <m:sup>
                                <m: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 + </m:t>
                            </m:r>
                            <m:sSubSup>
                              <m:sSubSupPr>
                                <m:ctrlP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  <m:t>𝒁</m:t>
                                </m:r>
                              </m:e>
                              <m:sub>
                                <m: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  <m:t>𝑩𝑴</m:t>
                                </m:r>
                                <m: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  <m:sup>
                                <m: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 + </m:t>
                            </m:r>
                            <m:sSubSup>
                              <m:sSubSupPr>
                                <m:ctrlP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  <m:t>𝒁</m:t>
                                </m:r>
                              </m:e>
                              <m:sub>
                                <m: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  <m:t>𝑩𝑴</m:t>
                                </m:r>
                                <m: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  <m:sup>
                                <m:r>
                                  <a:rPr lang="pl-PL" sz="19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 + ... +</m:t>
                            </m:r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𝒁</m:t>
                            </m:r>
                          </m:e>
                          <m:sub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𝑩𝑴𝒏</m:t>
                            </m:r>
                          </m:sub>
                          <m:sup>
                            <m:r>
                              <a:rPr lang="pl-PL" sz="19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e>
                    </m:rad>
                  </m:oMath>
                </a14:m>
                <a:endParaRPr lang="pl-PL" sz="1900" dirty="0"/>
              </a:p>
              <a:p>
                <a:pPr marL="0" indent="0" algn="ctr">
                  <a:buNone/>
                </a:pPr>
                <a:endParaRPr lang="pl-PL" sz="1600" dirty="0"/>
              </a:p>
              <a:p>
                <a:pPr marL="0" indent="0">
                  <a:buNone/>
                </a:pPr>
                <a:endParaRPr lang="pl-PL" sz="2000" dirty="0"/>
              </a:p>
              <a:p>
                <a:r>
                  <a:rPr lang="pl-PL" sz="2400" dirty="0"/>
                  <a:t>Z</a:t>
                </a:r>
                <a:r>
                  <a:rPr lang="pl-PL" sz="2400" baseline="-25000" dirty="0"/>
                  <a:t>BMC </a:t>
                </a:r>
                <a:r>
                  <a:rPr lang="pl-PL" sz="2400" dirty="0"/>
                  <a:t>– całkowity zapas bezpieczeństwa we wszystkich magazynach,</a:t>
                </a:r>
              </a:p>
              <a:p>
                <a:r>
                  <a:rPr lang="pl-PL" sz="2400" dirty="0" err="1"/>
                  <a:t>Z</a:t>
                </a:r>
                <a:r>
                  <a:rPr lang="pl-PL" sz="2400" baseline="-25000" dirty="0" err="1"/>
                  <a:t>BMn</a:t>
                </a:r>
                <a:r>
                  <a:rPr lang="pl-PL" sz="2400" dirty="0"/>
                  <a:t> – zapas bezpieczeństwa n-tej lokalizacji</a:t>
                </a:r>
                <a:r>
                  <a:rPr lang="pl-PL" sz="1900" dirty="0"/>
                  <a:t>.</a:t>
                </a: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40152" y="1497205"/>
                <a:ext cx="11076799" cy="4612882"/>
              </a:xfrm>
              <a:blipFill>
                <a:blip r:embed="rId2"/>
                <a:stretch>
                  <a:fillRect l="-715" t="-926" r="-7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Cyplik &amp; Hadaś, 2012; </a:t>
            </a:r>
            <a:r>
              <a:rPr lang="pl-PL" sz="1200" dirty="0" err="1">
                <a:solidFill>
                  <a:srgbClr val="7F7F7F"/>
                </a:solidFill>
              </a:rPr>
              <a:t>Babaï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Dallery</a:t>
            </a:r>
            <a:r>
              <a:rPr lang="pl-PL" sz="1200" dirty="0">
                <a:solidFill>
                  <a:srgbClr val="7F7F7F"/>
                </a:solidFill>
              </a:rPr>
              <a:t>, 2005; </a:t>
            </a:r>
            <a:r>
              <a:rPr lang="pl-PL" sz="1200" dirty="0" err="1">
                <a:solidFill>
                  <a:srgbClr val="7F7F7F"/>
                </a:solidFill>
              </a:rPr>
              <a:t>Mascle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Gosse</a:t>
            </a:r>
            <a:r>
              <a:rPr lang="pl-PL" sz="1200" dirty="0">
                <a:solidFill>
                  <a:srgbClr val="7F7F7F"/>
                </a:solidFill>
              </a:rPr>
              <a:t>, 2014</a:t>
            </a: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01AB9992-D18E-95FF-2EE6-A40D7EFD8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11316" y="2504547"/>
            <a:ext cx="1394700" cy="1174204"/>
          </a:xfrm>
          <a:prstGeom prst="rect">
            <a:avLst/>
          </a:prstGeom>
        </p:spPr>
      </p:pic>
      <p:sp>
        <p:nvSpPr>
          <p:cNvPr id="8" name="Tytuł 3">
            <a:extLst>
              <a:ext uri="{FF2B5EF4-FFF2-40B4-BE49-F238E27FC236}">
                <a16:creationId xmlns:a16="http://schemas.microsoft.com/office/drawing/2014/main" id="{E79A04BC-4F26-C593-31ED-42F32D288B59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Obliczanie zapasu bezpieczeństwa</a:t>
            </a:r>
          </a:p>
        </p:txBody>
      </p:sp>
    </p:spTree>
    <p:extLst>
      <p:ext uri="{BB962C8B-B14F-4D97-AF65-F5344CB8AC3E}">
        <p14:creationId xmlns:p14="http://schemas.microsoft.com/office/powerpoint/2010/main" val="24598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9499" y="1577592"/>
                <a:ext cx="5048787" cy="4549636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20000"/>
                  </a:lnSpc>
                  <a:spcAft>
                    <a:spcPts val="1200"/>
                  </a:spcAft>
                  <a:buNone/>
                </a:pPr>
                <a:r>
                  <a:rPr lang="pl-PL" sz="2000" dirty="0"/>
                  <a:t>W szczególnym przypadku, jeśli zapas bezpieczeństwa we wszystkich punktach lokalizacji jest taki sam (na ogół jako skutek takiego samego popytu obsługiwanego przez każdy z tych punktów) i jest równy </a:t>
                </a:r>
                <a:r>
                  <a:rPr lang="pl-PL" sz="2000" dirty="0" err="1"/>
                  <a:t>ZBMRi</a:t>
                </a:r>
                <a:r>
                  <a:rPr lang="pl-PL" sz="2000" dirty="0"/>
                  <a:t>, to zapas scentralizowany ZBC jest równy:</a:t>
                </a:r>
              </a:p>
              <a:p>
                <a:pPr algn="ctr">
                  <a:lnSpc>
                    <a:spcPct val="120000"/>
                  </a:lnSpc>
                  <a:spcAft>
                    <a:spcPts val="1200"/>
                  </a:spcAft>
                </a:pPr>
                <a:r>
                  <a:rPr lang="pl-PL" sz="2000" dirty="0"/>
                  <a:t>Z</a:t>
                </a:r>
                <a:r>
                  <a:rPr lang="pl-PL" sz="2000" baseline="-25000" dirty="0"/>
                  <a:t>BC</a:t>
                </a:r>
                <a:r>
                  <a:rPr lang="pl-PL" sz="2000" dirty="0"/>
                  <a:t> = </a:t>
                </a:r>
                <a:r>
                  <a:rPr lang="pl-PL" sz="2000" dirty="0" err="1"/>
                  <a:t>Z</a:t>
                </a:r>
                <a:r>
                  <a:rPr lang="pl-PL" sz="2000" baseline="-25000" dirty="0" err="1"/>
                  <a:t>BMn</a:t>
                </a:r>
                <a:r>
                  <a:rPr lang="pl-PL" sz="2000" dirty="0"/>
                  <a:t> ×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sz="20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pl-PL" sz="2000" dirty="0"/>
                  <a:t> </a:t>
                </a:r>
              </a:p>
              <a:p>
                <a:pPr marL="0" indent="0">
                  <a:lnSpc>
                    <a:spcPct val="120000"/>
                  </a:lnSpc>
                  <a:spcAft>
                    <a:spcPts val="1200"/>
                  </a:spcAft>
                  <a:buNone/>
                </a:pPr>
                <a:r>
                  <a:rPr lang="pl-PL" sz="2000" dirty="0"/>
                  <a:t>gdzie n jest liczbą punktów lokalizacji zapasu</a:t>
                </a:r>
                <a:r>
                  <a:rPr lang="en-US" sz="2000" dirty="0"/>
                  <a:t>.</a:t>
                </a:r>
                <a:endParaRPr lang="pl-PL" sz="2000" dirty="0"/>
              </a:p>
              <a:p>
                <a:pPr marL="0" indent="0">
                  <a:buNone/>
                </a:pPr>
                <a:endParaRPr lang="pl-PL" sz="2000" dirty="0"/>
              </a:p>
              <a:p>
                <a:pPr marL="0" indent="0">
                  <a:buNone/>
                </a:pPr>
                <a:endParaRPr lang="pl-PL" sz="16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9499" y="1577592"/>
                <a:ext cx="5048787" cy="4549636"/>
              </a:xfrm>
              <a:blipFill>
                <a:blip r:embed="rId2"/>
                <a:stretch>
                  <a:fillRect l="-1208" t="-268" r="-13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Cyplik &amp; Hadaś, 2012; </a:t>
            </a:r>
            <a:r>
              <a:rPr lang="pl-PL" sz="1200" dirty="0" err="1">
                <a:solidFill>
                  <a:srgbClr val="7F7F7F"/>
                </a:solidFill>
              </a:rPr>
              <a:t>Babaï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Dallery</a:t>
            </a:r>
            <a:r>
              <a:rPr lang="pl-PL" sz="1200" dirty="0">
                <a:solidFill>
                  <a:srgbClr val="7F7F7F"/>
                </a:solidFill>
              </a:rPr>
              <a:t>, 2005; </a:t>
            </a:r>
            <a:r>
              <a:rPr lang="pl-PL" sz="1200" dirty="0" err="1">
                <a:solidFill>
                  <a:srgbClr val="7F7F7F"/>
                </a:solidFill>
              </a:rPr>
              <a:t>Mascle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Gosse</a:t>
            </a:r>
            <a:r>
              <a:rPr lang="pl-PL" sz="1200" dirty="0">
                <a:solidFill>
                  <a:srgbClr val="7F7F7F"/>
                </a:solidFill>
              </a:rPr>
              <a:t>, 2014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270FC361-AA70-08A9-B115-DDCC8AE57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3769328"/>
            <a:ext cx="829499" cy="69835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2AB6E1D-821B-9C31-1584-B84E605979F8}"/>
              </a:ext>
            </a:extLst>
          </p:cNvPr>
          <p:cNvSpPr txBox="1"/>
          <p:nvPr/>
        </p:nvSpPr>
        <p:spPr>
          <a:xfrm>
            <a:off x="5988818" y="2825860"/>
            <a:ext cx="6037466" cy="3193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16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</a:t>
            </a:r>
            <a:r>
              <a:rPr lang="pl-PL" sz="16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</a:t>
            </a:r>
            <a:r>
              <a:rPr lang="en-US" sz="16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l-PL" sz="16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US" sz="16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Excel: </a:t>
            </a:r>
            <a:endParaRPr lang="pl-PL" sz="16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182880" algn="l"/>
                <a:tab pos="274320" algn="l"/>
                <a:tab pos="457200" algn="l"/>
                <a:tab pos="1371600" algn="l"/>
              </a:tabLst>
            </a:pPr>
            <a:r>
              <a:rPr lang="pl-PL" sz="16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ZBMC = [współczynnik bezpieczeństwa] * [odchylenie standardowe sumy popytów w punktach P1-Pn w cyklu uzupełnienia zapasu] =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182880" algn="l"/>
                <a:tab pos="274320" algn="l"/>
                <a:tab pos="457200" algn="l"/>
                <a:tab pos="1371600" algn="l"/>
              </a:tabLst>
            </a:pPr>
            <a:r>
              <a:rPr lang="pl-PL" sz="16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[współczynnik bezpieczeństwa] * PIERWIASTEK[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182880" algn="l"/>
                <a:tab pos="274320" algn="l"/>
                <a:tab pos="457200" algn="l"/>
                <a:tab pos="1371600" algn="l"/>
              </a:tabLst>
            </a:pPr>
            <a:r>
              <a:rPr lang="pl-PL" sz="16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[(ODCH.STAND.POPUL([zakres komórek dla P1])^2) +  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182880" algn="l"/>
                <a:tab pos="274320" algn="l"/>
                <a:tab pos="457200" algn="l"/>
                <a:tab pos="1371600" algn="l"/>
              </a:tabLst>
            </a:pPr>
            <a:r>
              <a:rPr lang="pl-PL" sz="16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[(ODCH.STAND.POPUL([zakres komórek dla P2])^2) +…+ 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182880" algn="l"/>
                <a:tab pos="274320" algn="l"/>
                <a:tab pos="457200" algn="l"/>
                <a:tab pos="1371600" algn="l"/>
              </a:tabLst>
            </a:pPr>
            <a:r>
              <a:rPr lang="pl-PL" sz="16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[(ODCH.STAND.POPUL([zakres komórek dla </a:t>
            </a:r>
            <a:r>
              <a:rPr lang="pl-PL" sz="1600" kern="100" dirty="0" err="1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Pn</a:t>
            </a:r>
            <a:r>
              <a:rPr lang="pl-PL" sz="16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])^2)]</a:t>
            </a:r>
          </a:p>
        </p:txBody>
      </p:sp>
      <p:pic>
        <p:nvPicPr>
          <p:cNvPr id="9" name="Obraz 8" descr="Obraz zawierający design&#10;&#10;Opis wygenerowany automatycznie">
            <a:extLst>
              <a:ext uri="{FF2B5EF4-FFF2-40B4-BE49-F238E27FC236}">
                <a16:creationId xmlns:a16="http://schemas.microsoft.com/office/drawing/2014/main" id="{43029293-2BC2-0459-DDDC-6C22BBB2D1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46392" y="2227083"/>
            <a:ext cx="829499" cy="698359"/>
          </a:xfrm>
          <a:prstGeom prst="rect">
            <a:avLst/>
          </a:prstGeom>
        </p:spPr>
      </p:pic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FCD82364-65CC-E42B-5A29-82720E908FA1}"/>
              </a:ext>
            </a:extLst>
          </p:cNvPr>
          <p:cNvSpPr/>
          <p:nvPr/>
        </p:nvSpPr>
        <p:spPr>
          <a:xfrm rot="18214673">
            <a:off x="8405312" y="1056314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3">
            <a:extLst>
              <a:ext uri="{FF2B5EF4-FFF2-40B4-BE49-F238E27FC236}">
                <a16:creationId xmlns:a16="http://schemas.microsoft.com/office/drawing/2014/main" id="{C9FD77DE-BFBE-E4EE-8071-68E8E0441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pl-PL" dirty="0"/>
              <a:t>Obliczanie zapasu bezpieczeństwa</a:t>
            </a:r>
          </a:p>
        </p:txBody>
      </p:sp>
    </p:spTree>
    <p:extLst>
      <p:ext uri="{BB962C8B-B14F-4D97-AF65-F5344CB8AC3E}">
        <p14:creationId xmlns:p14="http://schemas.microsoft.com/office/powerpoint/2010/main" val="221737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362" y="1574644"/>
            <a:ext cx="11570678" cy="4918230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pl-PL" sz="2000" dirty="0"/>
              <a:t>W przypadku zapasu rozproszonego klienci są obsługiwani bezpośrednio z zapasu zlokalizowanego a magazynach regionalnych (MR) i tam jest utrzymywany zapas bezpieczeństwa</a:t>
            </a:r>
            <a:r>
              <a:rPr lang="en-US" sz="2000" dirty="0"/>
              <a:t>.</a:t>
            </a:r>
            <a:endParaRPr lang="en-US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Krzyżaniak, 2006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2535810" y="6200486"/>
            <a:ext cx="483622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5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Rysunek</a:t>
            </a:r>
            <a:r>
              <a:rPr lang="en-US" sz="15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5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pl-PL" sz="15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5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Ilustracja </a:t>
            </a:r>
            <a:r>
              <a:rPr lang="en-US" sz="15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przypadku</a:t>
            </a:r>
            <a:r>
              <a:rPr lang="en-US" sz="15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zapasu</a:t>
            </a:r>
            <a:r>
              <a:rPr lang="en-US" sz="15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rozproszonego</a:t>
            </a:r>
            <a:endParaRPr lang="pl-PL" sz="1500" dirty="0"/>
          </a:p>
        </p:txBody>
      </p:sp>
      <p:sp>
        <p:nvSpPr>
          <p:cNvPr id="14" name="Tytuł 3">
            <a:extLst>
              <a:ext uri="{FF2B5EF4-FFF2-40B4-BE49-F238E27FC236}">
                <a16:creationId xmlns:a16="http://schemas.microsoft.com/office/drawing/2014/main" id="{33FCBAA6-D6DE-2443-89C0-990C02570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pl-PL" dirty="0"/>
              <a:t>Obliczanie zapasu bezpieczeństwa</a:t>
            </a: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4B34B878-4C88-5FD7-181B-5762A1FBB2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2386591"/>
              </p:ext>
            </p:extLst>
          </p:nvPr>
        </p:nvGraphicFramePr>
        <p:xfrm>
          <a:off x="903391" y="2702716"/>
          <a:ext cx="7360075" cy="3312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9535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Koszty utrzymania zapasu zabezpieczającego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90847" y="1481668"/>
                <a:ext cx="10663188" cy="4645559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lang="pl-PL" sz="1900" dirty="0"/>
                  <a:t>Przy przyjętych założeniach łączny tygodniowy koszt utrzymania zapasu zabezpieczającego w sieci jest równy</a:t>
                </a:r>
                <a:r>
                  <a:rPr lang="en-US" sz="1900" dirty="0"/>
                  <a:t>:</a:t>
                </a:r>
                <a:endParaRPr lang="pl-PL" sz="1900" i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9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pl-PL" sz="19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1900" i="1">
                          <a:latin typeface="Cambria Math" panose="02040503050406030204" pitchFamily="18" charset="0"/>
                        </a:rPr>
                        <m:t> =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l-PL" sz="19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l-PL" sz="19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pl-PL" sz="19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l-PL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900" i="1">
                                  <a:latin typeface="Cambria Math" panose="02040503050406030204" pitchFamily="18" charset="0"/>
                                </a:rPr>
                                <m:t>𝐾𝑈𝑡𝑍𝐵</m:t>
                              </m:r>
                            </m:e>
                            <m:sub>
                              <m:r>
                                <a:rPr lang="pl-PL" sz="1900" i="1">
                                  <a:latin typeface="Cambria Math" panose="02040503050406030204" pitchFamily="18" charset="0"/>
                                </a:rPr>
                                <m:t>𝑀𝑅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l-PL" sz="1900" dirty="0"/>
              </a:p>
              <a:p>
                <a:pPr marL="0" indent="0">
                  <a:lnSpc>
                    <a:spcPct val="120000"/>
                  </a:lnSpc>
                  <a:spcAft>
                    <a:spcPts val="1800"/>
                  </a:spcAft>
                  <a:buNone/>
                </a:pPr>
                <a:r>
                  <a:rPr lang="pl-PL" sz="1900" dirty="0"/>
                  <a:t>Dla równomiernego rozłożenia popytu pomiędzy wszystkie magazyny otrzymujemy</a:t>
                </a:r>
                <a:r>
                  <a:rPr lang="en-US" sz="1900" dirty="0"/>
                  <a:t>:</a:t>
                </a:r>
                <a:endParaRPr lang="pl-PL" sz="1900" i="1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pl-PL" sz="19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1900" i="1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pl-PL" sz="19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𝑍𝐵</m:t>
                          </m:r>
                        </m:e>
                        <m:sub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𝑀𝑅</m:t>
                          </m:r>
                        </m:sub>
                      </m:sSub>
                      <m:r>
                        <a:rPr lang="pl-PL" sz="19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pl-PL" sz="19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m:rPr>
                              <m:nor/>
                            </m:rPr>
                            <a:rPr lang="en-US" sz="1900"/>
                            <m:t> </m:t>
                          </m:r>
                        </m:sub>
                      </m:sSub>
                      <m:r>
                        <a:rPr lang="pl-PL" sz="190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pl-PL" sz="19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pl-PL" sz="1900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pl-PL" sz="19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9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𝑃𝑀𝑅</m:t>
                          </m:r>
                        </m:sub>
                      </m:sSub>
                      <m:r>
                        <a:rPr lang="pl-PL" sz="1900" i="1"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pl-PL" sz="19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pl-PL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9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pl-PL" sz="19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rad>
                      <m:r>
                        <a:rPr lang="pl-PL" sz="1900" i="1"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pl-PL" sz="19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pl-PL" sz="19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9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pl-PL" sz="19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pl-PL" sz="19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pl-PL" sz="1900" dirty="0"/>
                  <a:t>gdzie: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pl-PL" sz="1900" dirty="0"/>
                  <a:t>ω – współczynnik bezpieczeństwa, zależny od przyjętego poziomu obsługi i typu rozkładu  opisującego dany rozkład częstości występowania popytu,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pl-PL" sz="1900" dirty="0"/>
                  <a:t>ZBMR – zapas zabezpieczający w każdym z magazynów regionalnych.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pl-PL" sz="1900" dirty="0"/>
                  <a:t>Ponieważ zachodzi </a:t>
                </a:r>
                <a:r>
                  <a:rPr lang="pl-PL" sz="1900" dirty="0" err="1"/>
                  <a:t>σ_PMR</a:t>
                </a:r>
                <a:r>
                  <a:rPr lang="pl-PL" sz="1900" dirty="0"/>
                  <a:t>= V× P_MR, gdzie V jest tzw. współczynnikiem zmienności V =  </a:t>
                </a:r>
                <a:r>
                  <a:rPr lang="pl-PL" sz="1900" dirty="0" err="1"/>
                  <a:t>σ_P</a:t>
                </a:r>
                <a:r>
                  <a:rPr lang="pl-PL" sz="1900" dirty="0"/>
                  <a:t>/P, to wzór przyjmuje postać</a:t>
                </a:r>
                <a:r>
                  <a:rPr lang="en-US" sz="1900" dirty="0"/>
                  <a:t>:</a:t>
                </a:r>
                <a:endParaRPr lang="pl-PL" sz="1900" dirty="0"/>
              </a:p>
              <a:p>
                <a:pPr marL="0" indent="0">
                  <a:buNone/>
                </a:pPr>
                <a:endParaRPr lang="pl-PL" sz="1900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9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900" b="1" i="1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pl-PL" sz="19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pl-PL" sz="1900" b="1" i="1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pl-PL" sz="1900" b="1" i="1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pl-PL" sz="1900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pl-PL" sz="1900" b="1" i="1"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pl-PL" sz="1900" b="1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9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900" b="1" i="1">
                              <a:latin typeface="Cambria Math" panose="02040503050406030204" pitchFamily="18" charset="0"/>
                            </a:rPr>
                            <m:t>𝑽</m:t>
                          </m:r>
                          <m:r>
                            <a:rPr lang="pl-PL" sz="1900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pl-PL" sz="1900" b="1" i="1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1900" b="1" i="1">
                              <a:latin typeface="Cambria Math" panose="02040503050406030204" pitchFamily="18" charset="0"/>
                            </a:rPr>
                            <m:t>𝑴𝑹</m:t>
                          </m:r>
                        </m:sub>
                      </m:sSub>
                      <m:r>
                        <a:rPr lang="pl-PL" sz="1900" b="1" i="1"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pl-PL" sz="19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pl-PL" sz="19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9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pl-PL" sz="19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rad>
                      <m:r>
                        <a:rPr lang="pl-PL" sz="1900" b="1" i="1"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pl-PL" sz="1900" b="1" i="1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pl-PL" sz="1900" b="1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9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900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pl-PL" sz="19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endParaRPr lang="pl-PL" sz="1900" dirty="0"/>
              </a:p>
              <a:p>
                <a:pPr marL="0" indent="0">
                  <a:buNone/>
                </a:pPr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0847" y="1481668"/>
                <a:ext cx="10663188" cy="4645559"/>
              </a:xfrm>
              <a:blipFill>
                <a:blip r:embed="rId2"/>
                <a:stretch>
                  <a:fillRect l="-343" t="-394" r="-1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270FC361-AA70-08A9-B115-DDCC8AE57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1347" y="2219154"/>
            <a:ext cx="829499" cy="698359"/>
          </a:xfrm>
          <a:prstGeom prst="rect">
            <a:avLst/>
          </a:prstGeom>
        </p:spPr>
      </p:pic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9AAFB469-0833-8D97-E2EF-D12F81AF5B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1348" y="3232820"/>
            <a:ext cx="829499" cy="698359"/>
          </a:xfrm>
          <a:prstGeom prst="rect">
            <a:avLst/>
          </a:prstGeom>
        </p:spPr>
      </p:pic>
      <p:pic>
        <p:nvPicPr>
          <p:cNvPr id="7" name="Obraz 6" descr="Obraz zawierający design&#10;&#10;Opis wygenerowany automatycznie">
            <a:extLst>
              <a:ext uri="{FF2B5EF4-FFF2-40B4-BE49-F238E27FC236}">
                <a16:creationId xmlns:a16="http://schemas.microsoft.com/office/drawing/2014/main" id="{6985B788-6FC8-DB14-A732-D243BC8189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1348" y="5260152"/>
            <a:ext cx="829499" cy="69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65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pl-PL" dirty="0"/>
              <a:t>Optymalizacja w logistyce;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pl-PL" dirty="0"/>
              <a:t>Rola magazynu w łańcuchu dostaw;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pl-PL" dirty="0"/>
              <a:t>Wyznaczenie powierzchni magazynowej;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pl-PL" dirty="0"/>
              <a:t>Wybrane metody zarządzania zapasami w łańcuchu dostaw;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pl-PL" dirty="0"/>
              <a:t>Zastosowanie narzędzia Solver.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941" y="1517231"/>
            <a:ext cx="11662118" cy="673266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pl-PL" sz="2000" dirty="0"/>
              <a:t>W przypadku wystąpienia zapotrzebowania ze strony odbiorców produkt jest przesyłany bezpośrednio do klienta w formie przesyłki kurierskiej</a:t>
            </a:r>
            <a:r>
              <a:rPr lang="en-US" sz="2000" dirty="0"/>
              <a:t>.</a:t>
            </a:r>
            <a:endParaRPr lang="en-US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8319579" y="5809691"/>
            <a:ext cx="2866581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Krzyżaniak, 2006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556820" y="5900527"/>
            <a:ext cx="4630336" cy="486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l-PL" sz="1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Rysunek</a:t>
            </a:r>
            <a:r>
              <a:rPr lang="en-US" sz="1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pl-PL" sz="1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Zarządzanie zapasami w warunkach scentralizowanego zapasu</a:t>
            </a:r>
            <a:endParaRPr lang="pl-PL" sz="1200" dirty="0"/>
          </a:p>
        </p:txBody>
      </p:sp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CF035CC9-340D-F881-53DC-AEEF0301F0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5592807"/>
              </p:ext>
            </p:extLst>
          </p:nvPr>
        </p:nvGraphicFramePr>
        <p:xfrm>
          <a:off x="660400" y="2833111"/>
          <a:ext cx="6640513" cy="3553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" name="Prostokąt: zaokrąglone rogi 31">
            <a:extLst>
              <a:ext uri="{FF2B5EF4-FFF2-40B4-BE49-F238E27FC236}">
                <a16:creationId xmlns:a16="http://schemas.microsoft.com/office/drawing/2014/main" id="{0A30D11A-2E77-85EE-4E54-7910BD4D4A3A}"/>
              </a:ext>
            </a:extLst>
          </p:cNvPr>
          <p:cNvSpPr/>
          <p:nvPr/>
        </p:nvSpPr>
        <p:spPr>
          <a:xfrm>
            <a:off x="6706553" y="2226061"/>
            <a:ext cx="974407" cy="461745"/>
          </a:xfrm>
          <a:prstGeom prst="roundRect">
            <a:avLst/>
          </a:prstGeom>
          <a:noFill/>
          <a:ln>
            <a:solidFill>
              <a:srgbClr val="7190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Klient</a:t>
            </a:r>
          </a:p>
        </p:txBody>
      </p:sp>
      <p:cxnSp>
        <p:nvCxnSpPr>
          <p:cNvPr id="3091" name="AutoShape 19">
            <a:extLst>
              <a:ext uri="{FF2B5EF4-FFF2-40B4-BE49-F238E27FC236}">
                <a16:creationId xmlns:a16="http://schemas.microsoft.com/office/drawing/2014/main" id="{6F2ECB2C-58DF-C16A-0FDC-85933ADFA873}"/>
              </a:ext>
            </a:extLst>
          </p:cNvPr>
          <p:cNvCxnSpPr>
            <a:cxnSpLocks noChangeShapeType="1"/>
            <a:endCxn id="32" idx="1"/>
          </p:cNvCxnSpPr>
          <p:nvPr/>
        </p:nvCxnSpPr>
        <p:spPr bwMode="auto">
          <a:xfrm flipV="1">
            <a:off x="3667760" y="2456934"/>
            <a:ext cx="3038793" cy="1810266"/>
          </a:xfrm>
          <a:prstGeom prst="curvedConnector3">
            <a:avLst>
              <a:gd name="adj1" fmla="val 3192"/>
            </a:avLst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AutoShape 3">
            <a:extLst>
              <a:ext uri="{FF2B5EF4-FFF2-40B4-BE49-F238E27FC236}">
                <a16:creationId xmlns:a16="http://schemas.microsoft.com/office/drawing/2014/main" id="{3DAC318C-5F3B-AF53-3980-8BA1CBA6D4B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20319" y="4852401"/>
            <a:ext cx="160337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8" name="Tytuł 3">
            <a:extLst>
              <a:ext uri="{FF2B5EF4-FFF2-40B4-BE49-F238E27FC236}">
                <a16:creationId xmlns:a16="http://schemas.microsoft.com/office/drawing/2014/main" id="{9F04DF16-CDBA-C406-77A5-B375450CA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pl-PL" dirty="0"/>
              <a:t>Koszty utrzymania zapasu zabezpieczającego</a:t>
            </a:r>
          </a:p>
        </p:txBody>
      </p:sp>
    </p:spTree>
    <p:extLst>
      <p:ext uri="{BB962C8B-B14F-4D97-AF65-F5344CB8AC3E}">
        <p14:creationId xmlns:p14="http://schemas.microsoft.com/office/powerpoint/2010/main" val="154803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Koszt utrzymania zapasu zabezpieczającego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9499" y="1481668"/>
                <a:ext cx="10924536" cy="4645559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pl-PL" dirty="0"/>
                  <a:t>Tygodniowy koszt utrzymania zapasu zabezpieczającego w magazynie centralnym jest równy</a:t>
                </a:r>
                <a:r>
                  <a:rPr lang="en-US" dirty="0"/>
                  <a:t>:</a:t>
                </a:r>
                <a:endParaRPr lang="pl-PL" dirty="0"/>
              </a:p>
              <a:p>
                <a:pPr marL="0" indent="0">
                  <a:buNone/>
                </a:pPr>
                <a:endParaRPr lang="pl-PL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6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pl-PL" sz="2600" i="1">
                            <a:latin typeface="Cambria Math" panose="02040503050406030204" pitchFamily="18" charset="0"/>
                          </a:rPr>
                          <m:t>2(</m:t>
                        </m:r>
                        <m:r>
                          <a:rPr lang="pl-PL" sz="2600" i="1">
                            <a:latin typeface="Cambria Math" panose="02040503050406030204" pitchFamily="18" charset="0"/>
                          </a:rPr>
                          <m:t>𝑍𝐵</m:t>
                        </m:r>
                        <m:r>
                          <a:rPr lang="pl-PL" sz="2600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pl-PL" sz="2600" i="1">
                        <a:latin typeface="Cambria Math" panose="02040503050406030204" pitchFamily="18" charset="0"/>
                      </a:rPr>
                      <m:t> = </m:t>
                    </m:r>
                    <m:sSub>
                      <m:sSubPr>
                        <m:ctrlPr>
                          <a:rPr lang="pl-PL" sz="2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600" i="1">
                            <a:latin typeface="Cambria Math" panose="02040503050406030204" pitchFamily="18" charset="0"/>
                          </a:rPr>
                          <m:t>𝑍𝐵</m:t>
                        </m:r>
                      </m:e>
                      <m:sub>
                        <m:r>
                          <a:rPr lang="pl-PL" sz="2600" i="1">
                            <a:latin typeface="Cambria Math" panose="02040503050406030204" pitchFamily="18" charset="0"/>
                          </a:rPr>
                          <m:t>𝑀𝐶</m:t>
                        </m:r>
                      </m:sub>
                    </m:sSub>
                    <m:r>
                      <a:rPr lang="pl-PL" sz="2600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pl-PL" sz="26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pl-PL" sz="2600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sz="2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6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pl-PL" sz="26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pl-PL" sz="2600" i="1">
                        <a:latin typeface="Cambria Math" panose="02040503050406030204" pitchFamily="18" charset="0"/>
                      </a:rPr>
                      <m:t> = </m:t>
                    </m:r>
                    <m:r>
                      <a:rPr lang="pl-PL" sz="2600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pl-PL" sz="2600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sz="2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6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pl-PL" sz="2600" i="1">
                            <a:latin typeface="Cambria Math" panose="02040503050406030204" pitchFamily="18" charset="0"/>
                          </a:rPr>
                          <m:t>𝑃𝑀𝐶</m:t>
                        </m:r>
                      </m:sub>
                    </m:sSub>
                    <m:r>
                      <a:rPr lang="pl-PL" sz="2600" i="1">
                        <a:latin typeface="Cambria Math" panose="020405030504060302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pl-PL" sz="2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pl-PL" sz="2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6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pl-PL" sz="2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rad>
                    <m:r>
                      <a:rPr lang="pl-PL" sz="2600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pl-PL" sz="26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pl-PL" sz="2600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sz="2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6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pl-PL" sz="26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pl-PL" sz="2600" dirty="0"/>
                  <a:t>.</a:t>
                </a:r>
              </a:p>
              <a:p>
                <a:pPr marL="0" indent="0" algn="ctr">
                  <a:buNone/>
                </a:pPr>
                <a:endParaRPr lang="pl-PL" dirty="0"/>
              </a:p>
              <a:p>
                <a:pPr marL="0" indent="0">
                  <a:buNone/>
                </a:pPr>
                <a:r>
                  <a:rPr lang="en-US" dirty="0"/>
                  <a:t> </a:t>
                </a:r>
                <a:endParaRPr lang="pl-PL" dirty="0"/>
              </a:p>
              <a:p>
                <a:pPr marL="0" indent="0">
                  <a:buNone/>
                </a:pPr>
                <a:r>
                  <a:rPr lang="pl-PL" dirty="0"/>
                  <a:t>Ponieważ, zgodnie z założeniami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pl-PL" dirty="0"/>
              </a:p>
              <a:p>
                <a:pPr marL="0" indent="0">
                  <a:buNone/>
                </a:pPr>
                <a:endParaRPr lang="pl-PL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2(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𝑍𝐵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pl-PL" i="1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pl-PL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pl-PL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𝑃𝑀𝐶</m:t>
                          </m:r>
                        </m:sub>
                      </m:sSub>
                      <m:r>
                        <a:rPr lang="pl-PL" i="1"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pl-PL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rad>
                      <m:r>
                        <a:rPr lang="pl-PL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pl-PL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pl-PL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pl-PL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pl-PL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pl-PL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𝑃𝑀𝑅</m:t>
                          </m:r>
                        </m:sub>
                      </m:sSub>
                      <m:r>
                        <a:rPr lang="pl-PL" i="1"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pl-PL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rad>
                      <m:r>
                        <a:rPr lang="pl-PL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pl-PL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pl-PL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  <a:p>
                <a:pPr marL="0" indent="0">
                  <a:buNone/>
                </a:pPr>
                <a:endParaRPr lang="pl-PL" dirty="0"/>
              </a:p>
              <a:p>
                <a:pPr marL="0" indent="0">
                  <a:lnSpc>
                    <a:spcPct val="130000"/>
                  </a:lnSpc>
                  <a:buNone/>
                </a:pPr>
                <a:r>
                  <a:rPr lang="pl-PL" dirty="0"/>
                  <a:t>Ponieważ zachodzi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𝑀𝑅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= 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 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𝑀𝑅</m:t>
                        </m:r>
                      </m:sub>
                    </m:sSub>
                  </m:oMath>
                </a14:m>
                <a:r>
                  <a:rPr lang="pl-PL" dirty="0"/>
                  <a:t>, gdzie V jest tzw. współczynnikiem zmienności </a:t>
                </a:r>
                <a14:m>
                  <m:oMath xmlns:m="http://schemas.openxmlformats.org/officeDocument/2006/math">
                    <m:r>
                      <a:rPr lang="pl-PL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num>
                      <m:den>
                        <m:r>
                          <a:rPr lang="pl-PL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</m:oMath>
                </a14:m>
                <a:r>
                  <a:rPr lang="pl-PL" dirty="0"/>
                  <a:t>, to wzór przyjmuje postać</a:t>
                </a:r>
                <a:r>
                  <a:rPr lang="en-US" dirty="0"/>
                  <a:t>:</a:t>
                </a:r>
                <a:endParaRPr lang="pl-PL" dirty="0"/>
              </a:p>
              <a:p>
                <a:pPr marL="0" indent="0" algn="ctr">
                  <a:buNone/>
                </a:pPr>
                <a:endParaRPr lang="pl-PL" i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2(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𝑍𝐵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pl-PL" i="1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pl-PL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pl-PL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pl-PL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pl-PL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𝑀𝑅</m:t>
                          </m:r>
                        </m:sub>
                      </m:sSub>
                      <m:r>
                        <a:rPr lang="pl-PL" i="1"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pl-PL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rad>
                      <m:r>
                        <a:rPr lang="pl-PL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pl-PL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pl-PL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9499" y="1481668"/>
                <a:ext cx="10924536" cy="4645559"/>
              </a:xfrm>
              <a:blipFill>
                <a:blip r:embed="rId2"/>
                <a:stretch>
                  <a:fillRect l="-558" t="-2625" b="-13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270FC361-AA70-08A9-B115-DDCC8AE57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029" y="2280996"/>
            <a:ext cx="829499" cy="698359"/>
          </a:xfrm>
          <a:prstGeom prst="rect">
            <a:avLst/>
          </a:prstGeom>
        </p:spPr>
      </p:pic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9AAFB469-0833-8D97-E2EF-D12F81AF5B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4846" y="3788329"/>
            <a:ext cx="829499" cy="698359"/>
          </a:xfrm>
          <a:prstGeom prst="rect">
            <a:avLst/>
          </a:prstGeom>
        </p:spPr>
      </p:pic>
      <p:pic>
        <p:nvPicPr>
          <p:cNvPr id="7" name="Obraz 6" descr="Obraz zawierający design&#10;&#10;Opis wygenerowany automatycznie">
            <a:extLst>
              <a:ext uri="{FF2B5EF4-FFF2-40B4-BE49-F238E27FC236}">
                <a16:creationId xmlns:a16="http://schemas.microsoft.com/office/drawing/2014/main" id="{6985B788-6FC8-DB14-A732-D243BC8189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029" y="5428868"/>
            <a:ext cx="829499" cy="69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86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Silne i słabe strony klasycznych modeli uzupełniania zapasu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196" y="1735132"/>
            <a:ext cx="5026804" cy="4392095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</a:pPr>
            <a:r>
              <a:rPr lang="pl-PL" sz="2200" dirty="0">
                <a:solidFill>
                  <a:srgbClr val="1065AB"/>
                </a:solidFill>
              </a:rPr>
              <a:t>prostota i przejrzystość </a:t>
            </a:r>
            <a:r>
              <a:rPr lang="pl-PL" sz="2200" dirty="0"/>
              <a:t>– są łatwe do zrozumienia i implementacji;</a:t>
            </a:r>
          </a:p>
          <a:p>
            <a:pPr algn="just">
              <a:lnSpc>
                <a:spcPct val="110000"/>
              </a:lnSpc>
            </a:pPr>
            <a:r>
              <a:rPr lang="pl-PL" sz="2200" dirty="0">
                <a:solidFill>
                  <a:srgbClr val="1065AB"/>
                </a:solidFill>
              </a:rPr>
              <a:t>pomagają w minimalizowaniu całkowitych kosztów zarządzania zapasami </a:t>
            </a:r>
            <a:r>
              <a:rPr lang="pl-PL" sz="2200" dirty="0"/>
              <a:t>poprzez zrównoważenie kosztów zamawiania i kosztów utrzymania zapasów, dążąc do ekonomicznej ilości zamówienia;</a:t>
            </a:r>
          </a:p>
          <a:p>
            <a:pPr algn="just">
              <a:lnSpc>
                <a:spcPct val="110000"/>
              </a:lnSpc>
            </a:pPr>
            <a:r>
              <a:rPr lang="pl-PL" sz="2200" dirty="0"/>
              <a:t>są </a:t>
            </a:r>
            <a:r>
              <a:rPr lang="pl-PL" sz="2200" dirty="0">
                <a:solidFill>
                  <a:srgbClr val="1065AB"/>
                </a:solidFill>
              </a:rPr>
              <a:t>wyraźne i zdefiniowane procesy </a:t>
            </a:r>
            <a:r>
              <a:rPr lang="pl-PL" sz="2200" dirty="0"/>
              <a:t>decyzyjne, które pomagają zarządzać zamówieniami i zapasami na podstawie obliczeń i z góry ustalonych reguł.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28DF30E-1BB7-A7B9-012B-2BF5B151B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" y="3279025"/>
            <a:ext cx="1099121" cy="921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A74C3D4-5119-209E-752F-D73F1E0F3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150" y="3278744"/>
            <a:ext cx="800244" cy="921881"/>
          </a:xfrm>
          <a:prstGeom prst="rect">
            <a:avLst/>
          </a:prstGeom>
        </p:spPr>
      </p:pic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891FB4FB-9B9E-7116-020D-7901E5E503E2}"/>
              </a:ext>
            </a:extLst>
          </p:cNvPr>
          <p:cNvSpPr txBox="1">
            <a:spLocks/>
          </p:cNvSpPr>
          <p:nvPr/>
        </p:nvSpPr>
        <p:spPr>
          <a:xfrm>
            <a:off x="7002394" y="1548023"/>
            <a:ext cx="5026804" cy="45792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pl-PL" sz="1800" dirty="0"/>
              <a:t>potrzeba założenia </a:t>
            </a:r>
            <a:r>
              <a:rPr lang="pl-PL" sz="1800" dirty="0">
                <a:solidFill>
                  <a:srgbClr val="1065AB"/>
                </a:solidFill>
              </a:rPr>
              <a:t>stałego i przewidywalnego popytu</a:t>
            </a:r>
            <a:r>
              <a:rPr lang="pl-PL" sz="1800" dirty="0"/>
              <a:t>, co nie zawsze odpowiada dynamicznym i zmiennym realiom rynkowym;</a:t>
            </a:r>
          </a:p>
          <a:p>
            <a:pPr algn="just">
              <a:lnSpc>
                <a:spcPct val="130000"/>
              </a:lnSpc>
            </a:pPr>
            <a:r>
              <a:rPr lang="pl-PL" sz="1800" dirty="0">
                <a:solidFill>
                  <a:srgbClr val="1065AB"/>
                </a:solidFill>
              </a:rPr>
              <a:t>nie uwzględnienie zmienności popytu </a:t>
            </a:r>
            <a:r>
              <a:rPr lang="pl-PL" sz="1800" dirty="0"/>
              <a:t>i ryzyka w łańcuchu dostaw (np. opóźnienia w dostawach, zmiany na rynku);</a:t>
            </a:r>
          </a:p>
          <a:p>
            <a:pPr algn="just">
              <a:lnSpc>
                <a:spcPct val="130000"/>
              </a:lnSpc>
            </a:pPr>
            <a:r>
              <a:rPr lang="pl-PL" sz="1800" dirty="0">
                <a:solidFill>
                  <a:srgbClr val="1065AB"/>
                </a:solidFill>
              </a:rPr>
              <a:t>brak elastyczności w reagowaniu </a:t>
            </a:r>
            <a:r>
              <a:rPr lang="pl-PL" sz="1800" dirty="0"/>
              <a:t>na szybkie zmiany na rynku lub w łańcuchu dostaw, ponieważ są oparte na stałych parametrach i nie przewidują dynamicznego dostosowywania się do nowych warunków.</a:t>
            </a:r>
          </a:p>
          <a:p>
            <a:pPr marL="0" indent="0" algn="just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105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238394"/>
            <a:ext cx="9745133" cy="1116542"/>
          </a:xfrm>
        </p:spPr>
        <p:txBody>
          <a:bodyPr/>
          <a:lstStyle/>
          <a:p>
            <a:r>
              <a:rPr lang="pl-PL" dirty="0"/>
              <a:t>Planowanie zasobów dystrybucji - Distribution </a:t>
            </a:r>
            <a:r>
              <a:rPr lang="pl-PL" dirty="0" err="1"/>
              <a:t>Requirements</a:t>
            </a:r>
            <a:r>
              <a:rPr lang="pl-PL" dirty="0"/>
              <a:t> Planning (DRP)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196" y="1481668"/>
            <a:ext cx="10551674" cy="4645559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1065AB"/>
                </a:solidFill>
              </a:rPr>
              <a:t>DRP (Distribution Requirements Planning) </a:t>
            </a:r>
            <a:r>
              <a:rPr lang="en-US" sz="2000" dirty="0"/>
              <a:t>– </a:t>
            </a:r>
            <a:r>
              <a:rPr lang="pl-PL" sz="2000" dirty="0"/>
              <a:t>planowanie potrzeb dystrybucyjnych, koordynuje zapotrzebowanie z poziomem zapasów w różnych lokalizacjach;</a:t>
            </a:r>
          </a:p>
          <a:p>
            <a:pPr algn="just">
              <a:lnSpc>
                <a:spcPct val="110000"/>
              </a:lnSpc>
            </a:pPr>
            <a:r>
              <a:rPr lang="pl-PL" sz="2000" dirty="0"/>
              <a:t>Celem stosowania metody planowania zapotrzebowania dystrybucji jest zredukowanie zapasów w sieci dystrybucji;</a:t>
            </a:r>
          </a:p>
          <a:p>
            <a:pPr algn="just">
              <a:lnSpc>
                <a:spcPct val="110000"/>
              </a:lnSpc>
            </a:pPr>
            <a:r>
              <a:rPr lang="pl-PL" sz="2000" dirty="0"/>
              <a:t>System DRP pozwala oszacować harmonogramy dostaw każdej jednostki składowania zapasu (SKU) do punktów sprzedaży. Wymaga posiadania następujących informacji</a:t>
            </a:r>
            <a:r>
              <a:rPr lang="en-US" sz="2000" dirty="0"/>
              <a:t>:</a:t>
            </a:r>
          </a:p>
          <a:p>
            <a:pPr lvl="1" algn="just">
              <a:lnSpc>
                <a:spcPct val="110000"/>
              </a:lnSpc>
            </a:pPr>
            <a:r>
              <a:rPr lang="pl-PL" sz="2000" dirty="0"/>
              <a:t>strukturę kanału dystrybucji przez jaką przepływa SKU;</a:t>
            </a:r>
          </a:p>
          <a:p>
            <a:pPr lvl="1" algn="just">
              <a:lnSpc>
                <a:spcPct val="110000"/>
              </a:lnSpc>
            </a:pPr>
            <a:r>
              <a:rPr lang="pl-PL" sz="2000" dirty="0"/>
              <a:t>prognoza popytu na poszczególne SKU na poziomie punktów sprzedaży;</a:t>
            </a:r>
          </a:p>
          <a:p>
            <a:pPr lvl="1" algn="just">
              <a:lnSpc>
                <a:spcPct val="110000"/>
              </a:lnSpc>
            </a:pPr>
            <a:r>
              <a:rPr lang="pl-PL" sz="2000" dirty="0"/>
              <a:t>bieżący poziom zapasu (zapas dysponowany) danego SKU;</a:t>
            </a:r>
          </a:p>
          <a:p>
            <a:pPr lvl="1" algn="just">
              <a:lnSpc>
                <a:spcPct val="110000"/>
              </a:lnSpc>
            </a:pPr>
            <a:r>
              <a:rPr lang="pl-PL" sz="2000" dirty="0"/>
              <a:t>docelowy poziom zapasu zabezpieczającego;</a:t>
            </a:r>
          </a:p>
          <a:p>
            <a:pPr lvl="1" algn="just">
              <a:lnSpc>
                <a:spcPct val="110000"/>
              </a:lnSpc>
            </a:pPr>
            <a:r>
              <a:rPr lang="pl-PL" sz="2000" dirty="0"/>
              <a:t>zalecana wielkość uzupełnienia zapasu;</a:t>
            </a:r>
          </a:p>
          <a:p>
            <a:pPr lvl="1" algn="just">
              <a:lnSpc>
                <a:spcPct val="110000"/>
              </a:lnSpc>
            </a:pPr>
            <a:r>
              <a:rPr lang="pl-PL" sz="2000" dirty="0"/>
              <a:t>czas dostawy uzupełniającej zapas. </a:t>
            </a:r>
          </a:p>
          <a:p>
            <a:pPr algn="just"/>
            <a:endParaRPr lang="pl-PL" sz="2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Nugroho</a:t>
            </a:r>
            <a:r>
              <a:rPr lang="pl-PL" sz="1200" dirty="0">
                <a:solidFill>
                  <a:srgbClr val="7F7F7F"/>
                </a:solidFill>
              </a:rPr>
              <a:t>, 2019; </a:t>
            </a:r>
            <a:r>
              <a:rPr lang="pl-PL" sz="1200" dirty="0" err="1">
                <a:solidFill>
                  <a:srgbClr val="7F7F7F"/>
                </a:solidFill>
              </a:rPr>
              <a:t>Mukhsin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Sobirin</a:t>
            </a:r>
            <a:r>
              <a:rPr lang="pl-PL" sz="1200" dirty="0">
                <a:solidFill>
                  <a:srgbClr val="7F7F7F"/>
                </a:solidFill>
              </a:rPr>
              <a:t>, 2022</a:t>
            </a:r>
          </a:p>
        </p:txBody>
      </p:sp>
    </p:spTree>
    <p:extLst>
      <p:ext uri="{BB962C8B-B14F-4D97-AF65-F5344CB8AC3E}">
        <p14:creationId xmlns:p14="http://schemas.microsoft.com/office/powerpoint/2010/main" val="3939442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Algorytm DRP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3861" y="1220362"/>
            <a:ext cx="5220071" cy="3339241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Planowany Poziom Zapasu Podręcznego(t) = (Zapas Dostępny w Magazynie Podręcznym(t-1) + Zaplanowane Przyjęcie(t) + Planowane Przyjęcie Zamówienia(t) – Zapotrzebowanie Brutto(t))</a:t>
            </a:r>
          </a:p>
          <a:p>
            <a:pPr marL="0" indent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Zapotrzebowanie Netto można obliczyć, korzystając z poniższego wzoru</a:t>
            </a:r>
            <a:r>
              <a:rPr lang="en-US" sz="16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Zapotrzebowanie Netto(t) = (Zapotrzebowanie Brutto(t) + Zapas Bezpieczeństwa) – (Zaplanowane Przyjęcie(t) + Planowany Poziom Zapasu Podręcznego(t-1)) </a:t>
            </a:r>
            <a:endParaRPr lang="pl-PL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Ngatilah</a:t>
            </a:r>
            <a:r>
              <a:rPr lang="pl-PL" sz="1200" dirty="0">
                <a:solidFill>
                  <a:srgbClr val="7F7F7F"/>
                </a:solidFill>
              </a:rPr>
              <a:t> et al., 2020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EDE3E77-F1C9-309E-917F-0435C4B698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4566710"/>
              </p:ext>
            </p:extLst>
          </p:nvPr>
        </p:nvGraphicFramePr>
        <p:xfrm>
          <a:off x="150466" y="1735132"/>
          <a:ext cx="6250333" cy="4216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trzałka: w prawo 2">
            <a:extLst>
              <a:ext uri="{FF2B5EF4-FFF2-40B4-BE49-F238E27FC236}">
                <a16:creationId xmlns:a16="http://schemas.microsoft.com/office/drawing/2014/main" id="{3AE554EC-8023-026E-5791-2B582752449A}"/>
              </a:ext>
            </a:extLst>
          </p:cNvPr>
          <p:cNvSpPr/>
          <p:nvPr/>
        </p:nvSpPr>
        <p:spPr>
          <a:xfrm>
            <a:off x="5489361" y="1917577"/>
            <a:ext cx="1011069" cy="6835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 descr="Obraz zawierający design&#10;&#10;Opis wygenerowany automatycznie">
            <a:extLst>
              <a:ext uri="{FF2B5EF4-FFF2-40B4-BE49-F238E27FC236}">
                <a16:creationId xmlns:a16="http://schemas.microsoft.com/office/drawing/2014/main" id="{9935D9F7-FB23-ACC4-E4BA-2771C11D1C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851372" y="659023"/>
            <a:ext cx="666750" cy="561340"/>
          </a:xfrm>
          <a:prstGeom prst="rect">
            <a:avLst/>
          </a:prstGeom>
        </p:spPr>
      </p:pic>
      <p:sp>
        <p:nvSpPr>
          <p:cNvPr id="11" name="Symbol zastępczy zawartości 4">
            <a:extLst>
              <a:ext uri="{FF2B5EF4-FFF2-40B4-BE49-F238E27FC236}">
                <a16:creationId xmlns:a16="http://schemas.microsoft.com/office/drawing/2014/main" id="{518D5EEE-88EB-1600-7877-AA79EB9C0B43}"/>
              </a:ext>
            </a:extLst>
          </p:cNvPr>
          <p:cNvSpPr txBox="1">
            <a:spLocks/>
          </p:cNvSpPr>
          <p:nvPr/>
        </p:nvSpPr>
        <p:spPr>
          <a:xfrm>
            <a:off x="7510509" y="4998396"/>
            <a:ext cx="4531025" cy="1116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Całkowity Koszt zapasów i Dystrybucji = Koszt zamawiania + </a:t>
            </a:r>
          </a:p>
          <a:p>
            <a:pPr marL="0" indent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+ Koszt Utrzymania Zapasu + Koszt Dostawy</a:t>
            </a:r>
          </a:p>
        </p:txBody>
      </p:sp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1D918E22-409C-51FA-A87F-7347F35B1765}"/>
              </a:ext>
            </a:extLst>
          </p:cNvPr>
          <p:cNvSpPr/>
          <p:nvPr/>
        </p:nvSpPr>
        <p:spPr>
          <a:xfrm>
            <a:off x="6572437" y="5179199"/>
            <a:ext cx="1011069" cy="6835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design&#10;&#10;Opis wygenerowany automatycznie">
            <a:extLst>
              <a:ext uri="{FF2B5EF4-FFF2-40B4-BE49-F238E27FC236}">
                <a16:creationId xmlns:a16="http://schemas.microsoft.com/office/drawing/2014/main" id="{4D83968D-68D2-3D59-5ABA-764A147829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109271" y="4437056"/>
            <a:ext cx="666750" cy="56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5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 animBg="1"/>
      <p:bldP spid="11" grpId="0" build="p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Silne i słabe strony</a:t>
            </a:r>
            <a:r>
              <a:rPr lang="en-US" dirty="0"/>
              <a:t> </a:t>
            </a:r>
            <a:r>
              <a:rPr lang="pl-PL" dirty="0"/>
              <a:t>DRP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196" y="1481668"/>
            <a:ext cx="5026804" cy="5011206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pl-PL" sz="1800" dirty="0">
                <a:solidFill>
                  <a:srgbClr val="1065AB"/>
                </a:solidFill>
              </a:rPr>
              <a:t>usprawnienie koordynacji w łańcuchu dostaw </a:t>
            </a:r>
            <a:r>
              <a:rPr lang="pl-PL" sz="1800" dirty="0"/>
              <a:t>poprzez poprawę przepływu informacji i towarów od producenta do konsumenta, co prowadzi do bardziej efektywnej dystrybucji;</a:t>
            </a:r>
          </a:p>
          <a:p>
            <a:pPr algn="just">
              <a:lnSpc>
                <a:spcPct val="120000"/>
              </a:lnSpc>
            </a:pPr>
            <a:r>
              <a:rPr lang="pl-PL" sz="1800" dirty="0">
                <a:solidFill>
                  <a:srgbClr val="1065AB"/>
                </a:solidFill>
              </a:rPr>
              <a:t>zwiększona dokładność w prognozowaniu</a:t>
            </a:r>
            <a:r>
              <a:rPr lang="pl-PL" sz="1800" dirty="0"/>
              <a:t>, ponieważ uwzględnia rzeczywiste dane zamówień i poziomy zapasów w całym łańcuchu, co pomaga w optymalizacji poziomów zapasów i zmniejsza koszty;</a:t>
            </a:r>
          </a:p>
          <a:p>
            <a:pPr algn="just">
              <a:lnSpc>
                <a:spcPct val="120000"/>
              </a:lnSpc>
            </a:pPr>
            <a:r>
              <a:rPr lang="pl-PL" sz="1800" dirty="0">
                <a:solidFill>
                  <a:srgbClr val="1065AB"/>
                </a:solidFill>
              </a:rPr>
              <a:t>lepsza dostępność produktów </a:t>
            </a:r>
            <a:r>
              <a:rPr lang="pl-PL" sz="1800" dirty="0"/>
              <a:t>poprzez zapewnienie, że zapasy są umieszczone tam, gdzie są najbardziej potrzebne, minimalizując tym samym ryzyko niedoborów i przestoje w produkcji.</a:t>
            </a:r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96196" y="649287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28DF30E-1BB7-A7B9-012B-2BF5B151B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" y="3279025"/>
            <a:ext cx="1099121" cy="921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A74C3D4-5119-209E-752F-D73F1E0F3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150" y="3278744"/>
            <a:ext cx="800244" cy="921881"/>
          </a:xfrm>
          <a:prstGeom prst="rect">
            <a:avLst/>
          </a:prstGeom>
        </p:spPr>
      </p:pic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891FB4FB-9B9E-7116-020D-7901E5E503E2}"/>
              </a:ext>
            </a:extLst>
          </p:cNvPr>
          <p:cNvSpPr txBox="1">
            <a:spLocks/>
          </p:cNvSpPr>
          <p:nvPr/>
        </p:nvSpPr>
        <p:spPr>
          <a:xfrm>
            <a:off x="7002394" y="1481668"/>
            <a:ext cx="5026804" cy="4587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20000"/>
              </a:lnSpc>
            </a:pPr>
            <a:r>
              <a:rPr lang="pl-PL" sz="1800" dirty="0">
                <a:solidFill>
                  <a:srgbClr val="1065AB"/>
                </a:solidFill>
              </a:rPr>
              <a:t>złożoność wdrażania, szczególnie </a:t>
            </a:r>
            <a:br>
              <a:rPr lang="pl-PL" sz="1800" dirty="0">
                <a:solidFill>
                  <a:srgbClr val="1065AB"/>
                </a:solidFill>
              </a:rPr>
            </a:br>
            <a:r>
              <a:rPr lang="pl-PL" sz="1800" dirty="0">
                <a:solidFill>
                  <a:srgbClr val="1065AB"/>
                </a:solidFill>
              </a:rPr>
              <a:t>w dużych organizacjach </a:t>
            </a:r>
            <a:r>
              <a:rPr lang="pl-PL" sz="1800" dirty="0"/>
              <a:t>z rozbudowanymi łańcuchami dostaw, co wymaga dokładnego planowania i koordynacji;</a:t>
            </a:r>
          </a:p>
          <a:p>
            <a:pPr lvl="0" algn="just">
              <a:lnSpc>
                <a:spcPct val="120000"/>
              </a:lnSpc>
            </a:pPr>
            <a:r>
              <a:rPr lang="pl-PL" sz="1800" dirty="0">
                <a:solidFill>
                  <a:srgbClr val="1065AB"/>
                </a:solidFill>
              </a:rPr>
              <a:t>wysokie koszty początkowe </a:t>
            </a:r>
            <a:r>
              <a:rPr lang="pl-PL" sz="1800" dirty="0"/>
              <a:t>związane z zakupem oprogramowania, sprzętu oraz szkoleniem pracowników;</a:t>
            </a:r>
          </a:p>
          <a:p>
            <a:pPr lvl="0" algn="just">
              <a:lnSpc>
                <a:spcPct val="120000"/>
              </a:lnSpc>
            </a:pPr>
            <a:r>
              <a:rPr lang="pl-PL" sz="1800" dirty="0">
                <a:solidFill>
                  <a:srgbClr val="1065AB"/>
                </a:solidFill>
              </a:rPr>
              <a:t>zależność od dokładności aktualności danych wejściowych</a:t>
            </a:r>
            <a:r>
              <a:rPr lang="pl-PL" sz="1800" dirty="0"/>
              <a:t>, nieścisłości w danych mogą prowadzić do błędów w prognozowaniu </a:t>
            </a:r>
            <a:br>
              <a:rPr lang="pl-PL" sz="1800" dirty="0"/>
            </a:br>
            <a:r>
              <a:rPr lang="pl-PL" sz="1800" dirty="0"/>
              <a:t>i planowaniu, co ostatecznie może powodować nadmierne lub niewystarczające zapasy.</a:t>
            </a:r>
          </a:p>
        </p:txBody>
      </p:sp>
    </p:spTree>
    <p:extLst>
      <p:ext uri="{BB962C8B-B14F-4D97-AF65-F5344CB8AC3E}">
        <p14:creationId xmlns:p14="http://schemas.microsoft.com/office/powerpoint/2010/main" val="306864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Ekonomiczna wielkość dostawy (EOQ)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640" y="1595779"/>
            <a:ext cx="5432217" cy="2570538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1800" dirty="0">
                <a:solidFill>
                  <a:srgbClr val="1065AB"/>
                </a:solidFill>
              </a:rPr>
              <a:t>EOQ (Economic Order Quantity) </a:t>
            </a:r>
            <a:r>
              <a:rPr lang="pl-PL" sz="1800" dirty="0"/>
              <a:t>ekonomiczna wielkość zamówienia to model matematyczny służący do wyznaczenia optymalnej wielkości zamówienia, która minimalizuje całkowite koszty związane  z zamówieniami i przechowywaniem zapasów;</a:t>
            </a:r>
          </a:p>
          <a:p>
            <a:pPr algn="just">
              <a:lnSpc>
                <a:spcPct val="110000"/>
              </a:lnSpc>
            </a:pPr>
            <a:r>
              <a:rPr lang="pl-PL" sz="1800" dirty="0"/>
              <a:t>Metoda ta jest idealna dla produktów </a:t>
            </a:r>
            <a:br>
              <a:rPr lang="pl-PL" sz="1800" dirty="0"/>
            </a:br>
            <a:r>
              <a:rPr lang="pl-PL" sz="1800" dirty="0"/>
              <a:t>o stabilnym i przewidywalnym popycie</a:t>
            </a:r>
            <a:r>
              <a:rPr lang="en-US" sz="2000" dirty="0"/>
              <a:t>.</a:t>
            </a:r>
            <a:endParaRPr lang="pl-PL" sz="2000" dirty="0"/>
          </a:p>
          <a:p>
            <a:pPr algn="just"/>
            <a:endParaRPr lang="pl-PL" sz="2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492874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Davis et. al., 1984; Krzyżaniak, 2005; </a:t>
            </a:r>
            <a:r>
              <a:rPr lang="pl-PL" sz="1200" dirty="0" err="1">
                <a:solidFill>
                  <a:srgbClr val="7F7F7F"/>
                </a:solidFill>
              </a:rPr>
              <a:t>Muckstadt</a:t>
            </a:r>
            <a:r>
              <a:rPr lang="pl-PL" sz="1200" dirty="0">
                <a:solidFill>
                  <a:srgbClr val="7F7F7F"/>
                </a:solidFill>
              </a:rPr>
              <a:t>, 2010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BAAE3BF4-12F3-FDF5-5199-0B099248ED16}"/>
                  </a:ext>
                </a:extLst>
              </p:cNvPr>
              <p:cNvSpPr txBox="1"/>
              <p:nvPr/>
            </p:nvSpPr>
            <p:spPr>
              <a:xfrm>
                <a:off x="6560607" y="1276796"/>
                <a:ext cx="5432217" cy="489289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pl-PL" sz="1600" kern="100" dirty="0">
                    <a:solidFill>
                      <a:srgbClr val="00206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Formuła do obliczenia EOQ</a:t>
                </a:r>
                <a:r>
                  <a:rPr lang="pl-PL" sz="1600" kern="100" dirty="0">
                    <a:solidFill>
                      <a:srgbClr val="002060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:endParaRPr lang="pl-PL" sz="16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600" b="1" i="1">
                          <a:latin typeface="Cambria Math" panose="02040503050406030204" pitchFamily="18" charset="0"/>
                        </a:rPr>
                        <m:t>𝑬𝑶𝑸</m:t>
                      </m:r>
                      <m:r>
                        <a:rPr lang="pl-PL" sz="1600" b="1" i="1">
                          <a:latin typeface="Cambria Math" panose="02040503050406030204" pitchFamily="18" charset="0"/>
                        </a:rPr>
                        <m:t> = </m:t>
                      </m:r>
                      <m:rad>
                        <m:radPr>
                          <m:degHide m:val="on"/>
                          <m:ctrlPr>
                            <a:rPr lang="pl-PL" sz="16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pl-PL" sz="1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1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pl-PL" sz="1600" b="1" i="1">
                                  <a:latin typeface="Cambria Math" panose="02040503050406030204" pitchFamily="18" charset="0"/>
                                </a:rPr>
                                <m:t> × </m:t>
                              </m:r>
                              <m:r>
                                <a:rPr lang="pl-PL" sz="1600" b="1" i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  <m:r>
                                <a:rPr lang="pl-PL" sz="1600" b="1" i="1">
                                  <a:latin typeface="Cambria Math" panose="02040503050406030204" pitchFamily="18" charset="0"/>
                                </a:rPr>
                                <m:t> × </m:t>
                              </m:r>
                              <m:sSub>
                                <m:sSubPr>
                                  <m:ctrlPr>
                                    <a:rPr lang="pl-PL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600" b="1" i="1">
                                      <a:latin typeface="Cambria Math" panose="02040503050406030204" pitchFamily="18" charset="0"/>
                                    </a:rPr>
                                    <m:t>𝑲</m:t>
                                  </m:r>
                                </m:e>
                                <m:sub>
                                  <m:r>
                                    <a:rPr lang="pl-PL" sz="1600" b="1" i="1">
                                      <a:latin typeface="Cambria Math" panose="02040503050406030204" pitchFamily="18" charset="0"/>
                                    </a:rPr>
                                    <m:t>𝑮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l-PL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600" b="1" i="1">
                                      <a:latin typeface="Cambria Math" panose="02040503050406030204" pitchFamily="18" charset="0"/>
                                    </a:rPr>
                                    <m:t>𝑲</m:t>
                                  </m:r>
                                </m:e>
                                <m:sub>
                                  <m:r>
                                    <a:rPr lang="pl-PL" sz="1600" b="1" i="1">
                                      <a:latin typeface="Cambria Math" panose="02040503050406030204" pitchFamily="18" charset="0"/>
                                    </a:rPr>
                                    <m:t>𝑼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pl-PL" sz="1600" dirty="0"/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pl-PL" sz="16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 – przewidywany popyt w dłuższym okresie, </a:t>
                </a:r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pl-PL" sz="16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pl-PL" sz="1600" kern="100" baseline="-250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</a:t>
                </a:r>
                <a:r>
                  <a:rPr lang="pl-PL" sz="16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koszt gromadzenia zapasu – zakupu jednej partii, niezależny </a:t>
                </a:r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pl-PL" sz="16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od jej wielkości, </a:t>
                </a:r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pl-PL" sz="16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pl-PL" sz="1600" kern="100" baseline="-250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</a:t>
                </a:r>
                <a:r>
                  <a:rPr lang="pl-PL" sz="16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koszt utrzymania w zapasie jednej jednostki danego towaru w przyjętym okresie czasu, określany najczęściej jako pewien ułamek ceny zakupu, a zatem: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pl-PL" sz="2000" b="1" dirty="0"/>
                  <a:t>K</a:t>
                </a:r>
                <a:r>
                  <a:rPr lang="pl-PL" sz="2000" b="1" baseline="-25000" dirty="0"/>
                  <a:t>U</a:t>
                </a:r>
                <a:r>
                  <a:rPr lang="pl-PL" sz="2000" b="1" dirty="0"/>
                  <a:t> = µ</a:t>
                </a:r>
                <a:r>
                  <a:rPr lang="pl-PL" sz="2000" b="1" baseline="-25000" dirty="0"/>
                  <a:t>o</a:t>
                </a:r>
                <a:r>
                  <a:rPr lang="pl-PL" sz="2000" b="1" dirty="0"/>
                  <a:t>  × C</a:t>
                </a:r>
                <a:endParaRPr lang="pl-PL" sz="2000" dirty="0"/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pl-PL" sz="16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 – cena zakupu,</a:t>
                </a:r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pl-PL" sz="16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µ</a:t>
                </a:r>
                <a:r>
                  <a:rPr lang="pl-PL" sz="1600" kern="100" baseline="-250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pl-PL" sz="1600" kern="100" dirty="0">
                    <a:solidFill>
                      <a:srgbClr val="1F3864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procentowy udział kosztu utrzymania w cenie zakupu.</a:t>
                </a:r>
              </a:p>
            </p:txBody>
          </p:sp>
        </mc:Choice>
        <mc:Fallback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BAAE3BF4-12F3-FDF5-5199-0B099248E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0607" y="1276796"/>
                <a:ext cx="5432217" cy="4892891"/>
              </a:xfrm>
              <a:prstGeom prst="rect">
                <a:avLst/>
              </a:prstGeom>
              <a:blipFill>
                <a:blip r:embed="rId2"/>
                <a:stretch>
                  <a:fillRect l="-561" b="-31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Obraz 6" descr="Obraz zawierający design&#10;&#10;Opis wygenerowany automatycznie">
            <a:extLst>
              <a:ext uri="{FF2B5EF4-FFF2-40B4-BE49-F238E27FC236}">
                <a16:creationId xmlns:a16="http://schemas.microsoft.com/office/drawing/2014/main" id="{D4A1398E-6E12-1451-1083-B10158BAED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93857" y="1949844"/>
            <a:ext cx="666750" cy="561340"/>
          </a:xfrm>
          <a:prstGeom prst="rect">
            <a:avLst/>
          </a:prstGeom>
        </p:spPr>
      </p:pic>
      <p:pic>
        <p:nvPicPr>
          <p:cNvPr id="8" name="Obraz 7" descr="Obraz zawierający design&#10;&#10;Opis wygenerowany automatycznie">
            <a:extLst>
              <a:ext uri="{FF2B5EF4-FFF2-40B4-BE49-F238E27FC236}">
                <a16:creationId xmlns:a16="http://schemas.microsoft.com/office/drawing/2014/main" id="{7FD5577B-D9B6-F12A-10AD-9683408EEB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93857" y="4836566"/>
            <a:ext cx="666750" cy="56134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5EB47ECC-39F2-9767-8CC1-48A74DA227E3}"/>
              </a:ext>
            </a:extLst>
          </p:cNvPr>
          <p:cNvSpPr txBox="1"/>
          <p:nvPr/>
        </p:nvSpPr>
        <p:spPr>
          <a:xfrm>
            <a:off x="676099" y="5117236"/>
            <a:ext cx="4817684" cy="1473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18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</a:t>
            </a:r>
            <a:r>
              <a:rPr lang="pl-PL" sz="1800" kern="100" dirty="0" err="1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ła</a:t>
            </a:r>
            <a:r>
              <a:rPr lang="en-US" sz="18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US" sz="18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Excel: 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pl-PL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EOQ = PIERWIASTEK((2 * [przewidywany popyt] * [koszt gromadzenia zapasu]) / [koszt utrzymania zapasu])</a:t>
            </a:r>
            <a:endParaRPr lang="pl-PL" dirty="0"/>
          </a:p>
        </p:txBody>
      </p:sp>
      <p:pic>
        <p:nvPicPr>
          <p:cNvPr id="11" name="Obraz 10" descr="Obraz zawierający design&#10;&#10;Opis wygenerowany automatycznie">
            <a:extLst>
              <a:ext uri="{FF2B5EF4-FFF2-40B4-BE49-F238E27FC236}">
                <a16:creationId xmlns:a16="http://schemas.microsoft.com/office/drawing/2014/main" id="{12FE1D84-06A9-31BF-9F65-05B4C62B50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6099" y="4559136"/>
            <a:ext cx="666750" cy="561340"/>
          </a:xfrm>
          <a:prstGeom prst="rect">
            <a:avLst/>
          </a:prstGeom>
        </p:spPr>
      </p:pic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DFAFFA18-FF7A-660A-D047-968F41929D9A}"/>
              </a:ext>
            </a:extLst>
          </p:cNvPr>
          <p:cNvSpPr/>
          <p:nvPr/>
        </p:nvSpPr>
        <p:spPr>
          <a:xfrm rot="8417128">
            <a:off x="2185232" y="4369663"/>
            <a:ext cx="1011069" cy="6835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172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093" y="1735130"/>
            <a:ext cx="4967911" cy="439209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pl-PL" dirty="0"/>
              <a:t>minimalizacja kosztów całkowitych;</a:t>
            </a:r>
            <a:endParaRPr lang="en-US" dirty="0"/>
          </a:p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pl-PL" dirty="0"/>
              <a:t>zwiększenie efektywności operacyjnej;</a:t>
            </a:r>
            <a:endParaRPr lang="en-US" dirty="0"/>
          </a:p>
          <a:p>
            <a:pPr>
              <a:lnSpc>
                <a:spcPct val="110000"/>
              </a:lnSpc>
            </a:pPr>
            <a:r>
              <a:rPr lang="pl-PL" dirty="0"/>
              <a:t>uproszczenie procesu decyzyjnego w zarządzaniu zapasami.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28DF30E-1BB7-A7B9-012B-2BF5B151B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" y="3279025"/>
            <a:ext cx="1099121" cy="921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A74C3D4-5119-209E-752F-D73F1E0F3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150" y="3278744"/>
            <a:ext cx="800244" cy="921881"/>
          </a:xfrm>
          <a:prstGeom prst="rect">
            <a:avLst/>
          </a:prstGeom>
        </p:spPr>
      </p:pic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891FB4FB-9B9E-7116-020D-7901E5E503E2}"/>
              </a:ext>
            </a:extLst>
          </p:cNvPr>
          <p:cNvSpPr txBox="1">
            <a:spLocks/>
          </p:cNvSpPr>
          <p:nvPr/>
        </p:nvSpPr>
        <p:spPr>
          <a:xfrm>
            <a:off x="6965448" y="1735131"/>
            <a:ext cx="5154834" cy="4392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en-US" dirty="0"/>
              <a:t>potrzeba </a:t>
            </a:r>
            <a:r>
              <a:rPr lang="en-US" dirty="0" err="1"/>
              <a:t>przyjęcia</a:t>
            </a:r>
            <a:r>
              <a:rPr lang="en-US" dirty="0"/>
              <a:t> </a:t>
            </a:r>
            <a:r>
              <a:rPr lang="en-US" dirty="0" err="1"/>
              <a:t>stałego</a:t>
            </a:r>
            <a:r>
              <a:rPr lang="en-US" dirty="0"/>
              <a:t> </a:t>
            </a:r>
            <a:r>
              <a:rPr lang="en-US" dirty="0" err="1"/>
              <a:t>popytu</a:t>
            </a:r>
            <a:r>
              <a:rPr lang="pl-PL" dirty="0"/>
              <a:t>;</a:t>
            </a:r>
            <a:endParaRPr lang="en-US" dirty="0"/>
          </a:p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pl-PL" dirty="0"/>
              <a:t>potrzeba założenia stałych kosztów zamówienia i przechowywania;</a:t>
            </a:r>
            <a:endParaRPr lang="en-US" dirty="0"/>
          </a:p>
          <a:p>
            <a:pPr>
              <a:lnSpc>
                <a:spcPct val="110000"/>
              </a:lnSpc>
            </a:pPr>
            <a:r>
              <a:rPr lang="pl-PL" dirty="0"/>
              <a:t>brak elastyczności w reagowaniu na zmiany.</a:t>
            </a:r>
            <a:endParaRPr lang="en-US" dirty="0"/>
          </a:p>
        </p:txBody>
      </p:sp>
      <p:sp>
        <p:nvSpPr>
          <p:cNvPr id="7" name="Tytuł 3">
            <a:extLst>
              <a:ext uri="{FF2B5EF4-FFF2-40B4-BE49-F238E27FC236}">
                <a16:creationId xmlns:a16="http://schemas.microsoft.com/office/drawing/2014/main" id="{5319A359-978C-E211-97D9-ED65CEF4DD1E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/>
              <a:t>Ekonomiczna wielkość dostawy (EOQ)</a:t>
            </a:r>
            <a:endParaRPr lang="pl-PL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77351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481668"/>
            <a:ext cx="11317633" cy="4740023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sz="2500" dirty="0"/>
              <a:t>Solver </a:t>
            </a:r>
            <a:r>
              <a:rPr lang="pl-PL" sz="2500" dirty="0"/>
              <a:t>to dodatek do programu Microsoft Excel, używany do zaawansowanej analizy i rozwiązywania problemów optymalizacyjnych;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l-PL" sz="2500" dirty="0"/>
              <a:t>Umożliwia on użytkownikom określenie wielu zmiennych decyzyjnych, ograniczeń i celów, a następnie wykorzystuje różne metody matematyczne do znajdowania optymalnych rozwiązań;</a:t>
            </a:r>
          </a:p>
          <a:p>
            <a:pPr lvl="1" algn="just">
              <a:spcAft>
                <a:spcPts val="1200"/>
              </a:spcAft>
            </a:pPr>
            <a:r>
              <a:rPr lang="pl-PL" sz="2500" dirty="0"/>
              <a:t>Model optymalizacji składa się z trzech elementów</a:t>
            </a:r>
            <a:r>
              <a:rPr lang="en-US" sz="2500" dirty="0"/>
              <a:t>:</a:t>
            </a:r>
          </a:p>
          <a:p>
            <a:pPr lvl="2" algn="just">
              <a:lnSpc>
                <a:spcPct val="110000"/>
              </a:lnSpc>
            </a:pPr>
            <a:r>
              <a:rPr lang="en-US" sz="2200" dirty="0"/>
              <a:t>komórki </a:t>
            </a:r>
            <a:r>
              <a:rPr lang="en-US" sz="2200" dirty="0" err="1"/>
              <a:t>celu</a:t>
            </a:r>
            <a:r>
              <a:rPr lang="en-US" sz="2200" dirty="0"/>
              <a:t> (</a:t>
            </a:r>
            <a:r>
              <a:rPr lang="en-US" sz="2200" dirty="0" err="1"/>
              <a:t>funkcja</a:t>
            </a:r>
            <a:r>
              <a:rPr lang="en-US" sz="2200" dirty="0"/>
              <a:t> </a:t>
            </a:r>
            <a:r>
              <a:rPr lang="en-US" sz="2200" dirty="0" err="1"/>
              <a:t>celu</a:t>
            </a:r>
            <a:r>
              <a:rPr lang="en-US" sz="2200" dirty="0"/>
              <a:t>)</a:t>
            </a:r>
            <a:r>
              <a:rPr lang="pl-PL" sz="2200" dirty="0"/>
              <a:t>;</a:t>
            </a:r>
            <a:endParaRPr lang="en-US" sz="2200" dirty="0"/>
          </a:p>
          <a:p>
            <a:pPr lvl="2" algn="just">
              <a:lnSpc>
                <a:spcPct val="110000"/>
              </a:lnSpc>
            </a:pPr>
            <a:r>
              <a:rPr lang="en-US" sz="2200" dirty="0" err="1"/>
              <a:t>komórek</a:t>
            </a:r>
            <a:r>
              <a:rPr lang="en-US" sz="2200" dirty="0"/>
              <a:t> </a:t>
            </a:r>
            <a:r>
              <a:rPr lang="en-US" sz="2200" dirty="0" err="1"/>
              <a:t>zmiennych</a:t>
            </a:r>
            <a:r>
              <a:rPr lang="en-US" sz="2200" dirty="0"/>
              <a:t> (</a:t>
            </a:r>
            <a:r>
              <a:rPr lang="en-US" sz="2200" dirty="0" err="1"/>
              <a:t>zmienne</a:t>
            </a:r>
            <a:r>
              <a:rPr lang="en-US" sz="2200" dirty="0"/>
              <a:t> </a:t>
            </a:r>
            <a:r>
              <a:rPr lang="en-US" sz="2200" dirty="0" err="1"/>
              <a:t>decyzyjne</a:t>
            </a:r>
            <a:r>
              <a:rPr lang="en-US" sz="2200" dirty="0"/>
              <a:t>)</a:t>
            </a:r>
            <a:r>
              <a:rPr lang="pl-PL" sz="2200" dirty="0"/>
              <a:t>;</a:t>
            </a:r>
            <a:endParaRPr lang="en-US" sz="2200" dirty="0"/>
          </a:p>
          <a:p>
            <a:pPr lvl="2" algn="just">
              <a:lnSpc>
                <a:spcPct val="110000"/>
              </a:lnSpc>
            </a:pPr>
            <a:r>
              <a:rPr lang="pl-PL" sz="2200" dirty="0"/>
              <a:t>komórek ograniczeń (mogą być zastosowane w stosunku do wartości komórki celu i komórek zmienianych).</a:t>
            </a:r>
            <a:endParaRPr lang="en-US" sz="2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Bomba &amp; Kwiecień, 2012, Mason, 2013; MacDonald, 1995; Mason, 2012; Baj-Rogowska, 2013</a:t>
            </a:r>
          </a:p>
        </p:txBody>
      </p:sp>
      <p:pic>
        <p:nvPicPr>
          <p:cNvPr id="2" name="Picture 2" descr="Microsoft Excel – Wikipedia, wolna encyklopedia">
            <a:extLst>
              <a:ext uri="{FF2B5EF4-FFF2-40B4-BE49-F238E27FC236}">
                <a16:creationId xmlns:a16="http://schemas.microsoft.com/office/drawing/2014/main" id="{199EE693-3D8C-5509-57FC-9D1726B9E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200" y="4244729"/>
            <a:ext cx="1216734" cy="113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ytuł 3">
            <a:extLst>
              <a:ext uri="{FF2B5EF4-FFF2-40B4-BE49-F238E27FC236}">
                <a16:creationId xmlns:a16="http://schemas.microsoft.com/office/drawing/2014/main" id="{9C2C15F2-6BEE-B781-3E83-48E0E68AB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en-US" dirty="0" err="1"/>
              <a:t>Zastosowanie</a:t>
            </a:r>
            <a:r>
              <a:rPr lang="en-US" dirty="0"/>
              <a:t> </a:t>
            </a:r>
            <a:r>
              <a:rPr lang="en-US" dirty="0" err="1"/>
              <a:t>narzędzia</a:t>
            </a:r>
            <a:r>
              <a:rPr lang="en-US" dirty="0"/>
              <a:t> Solver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1677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pl-PL" sz="3200" dirty="0"/>
              <a:t>Solver pozwala użytkownikowi wybrać odpowiednią metodę w zależności od natury problemu, który ma być rozwiązany. Główne metody to</a:t>
            </a:r>
            <a:r>
              <a:rPr lang="en-US" sz="3200" dirty="0"/>
              <a:t>:</a:t>
            </a:r>
          </a:p>
          <a:p>
            <a:pPr lvl="1" algn="just">
              <a:lnSpc>
                <a:spcPct val="120000"/>
              </a:lnSpc>
            </a:pPr>
            <a:r>
              <a:rPr lang="en-US" sz="2800" dirty="0"/>
              <a:t>Simplex Method (Simplex LP)</a:t>
            </a:r>
            <a:r>
              <a:rPr lang="pl-PL" sz="2800" dirty="0"/>
              <a:t>;</a:t>
            </a:r>
            <a:endParaRPr lang="en-US" sz="2800" dirty="0"/>
          </a:p>
          <a:p>
            <a:pPr lvl="1" algn="just">
              <a:lnSpc>
                <a:spcPct val="120000"/>
              </a:lnSpc>
            </a:pPr>
            <a:r>
              <a:rPr lang="pl-PL" sz="2800" dirty="0"/>
              <a:t>Metoda </a:t>
            </a:r>
            <a:r>
              <a:rPr lang="en-US" sz="2800" dirty="0"/>
              <a:t>GRG Method (Generalized Reduced Gradient)</a:t>
            </a:r>
            <a:r>
              <a:rPr lang="pl-PL" sz="2800" dirty="0"/>
              <a:t>;</a:t>
            </a:r>
            <a:endParaRPr lang="en-US" sz="2800" dirty="0"/>
          </a:p>
          <a:p>
            <a:pPr lvl="1" algn="just">
              <a:lnSpc>
                <a:spcPct val="120000"/>
              </a:lnSpc>
            </a:pPr>
            <a:r>
              <a:rPr lang="pl-PL" sz="2800" dirty="0"/>
              <a:t>M</a:t>
            </a:r>
            <a:r>
              <a:rPr lang="en-US" sz="2800" dirty="0" err="1"/>
              <a:t>etoda</a:t>
            </a:r>
            <a:r>
              <a:rPr lang="en-US" sz="2800" dirty="0"/>
              <a:t> </a:t>
            </a:r>
            <a:r>
              <a:rPr lang="en-US" sz="2800" dirty="0" err="1"/>
              <a:t>ewolucyjna</a:t>
            </a:r>
            <a:r>
              <a:rPr lang="pl-PL" sz="2800" dirty="0"/>
              <a:t>;</a:t>
            </a:r>
            <a:endParaRPr lang="en-US" sz="2800" dirty="0"/>
          </a:p>
          <a:p>
            <a:pPr lvl="1" algn="just">
              <a:lnSpc>
                <a:spcPct val="120000"/>
              </a:lnSpc>
            </a:pPr>
            <a:r>
              <a:rPr lang="pl-PL" sz="2800" dirty="0"/>
              <a:t>R</a:t>
            </a:r>
            <a:r>
              <a:rPr lang="en-US" sz="2800" dirty="0" err="1"/>
              <a:t>ozwiązywanie</a:t>
            </a:r>
            <a:r>
              <a:rPr lang="en-US" sz="2800" dirty="0"/>
              <a:t> </a:t>
            </a:r>
            <a:r>
              <a:rPr lang="en-US" sz="2800" dirty="0" err="1"/>
              <a:t>całkowitoliczbowe</a:t>
            </a:r>
            <a:r>
              <a:rPr lang="en-US" sz="2800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Baj-Rogowska, 2013; </a:t>
            </a:r>
            <a:r>
              <a:rPr lang="pl-PL" sz="1200" dirty="0" err="1">
                <a:solidFill>
                  <a:srgbClr val="7F7F7F"/>
                </a:solidFill>
              </a:rPr>
              <a:t>Delgado-Aguilar</a:t>
            </a:r>
            <a:r>
              <a:rPr lang="pl-PL" sz="1200" dirty="0">
                <a:solidFill>
                  <a:srgbClr val="7F7F7F"/>
                </a:solidFill>
              </a:rPr>
              <a:t> et al., 2018; Węgrzyn, 2013</a:t>
            </a:r>
          </a:p>
        </p:txBody>
      </p:sp>
      <p:pic>
        <p:nvPicPr>
          <p:cNvPr id="2" name="Picture 2" descr="Microsoft Excel – Wikipedia, wolna encyklopedia">
            <a:extLst>
              <a:ext uri="{FF2B5EF4-FFF2-40B4-BE49-F238E27FC236}">
                <a16:creationId xmlns:a16="http://schemas.microsoft.com/office/drawing/2014/main" id="{199EE693-3D8C-5509-57FC-9D1726B9E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096" y="3844031"/>
            <a:ext cx="2195838" cy="204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ytuł 3">
            <a:extLst>
              <a:ext uri="{FF2B5EF4-FFF2-40B4-BE49-F238E27FC236}">
                <a16:creationId xmlns:a16="http://schemas.microsoft.com/office/drawing/2014/main" id="{2668E173-1FA0-C828-5836-99A2A44DA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en-US" dirty="0" err="1"/>
              <a:t>Zastosowanie</a:t>
            </a:r>
            <a:r>
              <a:rPr lang="en-US" dirty="0"/>
              <a:t> </a:t>
            </a:r>
            <a:r>
              <a:rPr lang="en-US" dirty="0" err="1"/>
              <a:t>narzędzia</a:t>
            </a:r>
            <a:r>
              <a:rPr lang="en-US" dirty="0"/>
              <a:t> Solver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8868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Optymalizacja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697308" cy="4695295"/>
          </a:xfrm>
        </p:spPr>
        <p:txBody>
          <a:bodyPr>
            <a:normAutofit fontScale="92500"/>
          </a:bodyPr>
          <a:lstStyle/>
          <a:p>
            <a:pPr algn="just">
              <a:lnSpc>
                <a:spcPct val="130000"/>
              </a:lnSpc>
            </a:pPr>
            <a:r>
              <a:rPr lang="pl-PL" sz="2200" b="1" dirty="0">
                <a:solidFill>
                  <a:srgbClr val="1065AB"/>
                </a:solidFill>
              </a:rPr>
              <a:t>Optymalizacja</a:t>
            </a:r>
            <a:r>
              <a:rPr lang="pl-PL" sz="2200" dirty="0">
                <a:solidFill>
                  <a:srgbClr val="1065AB"/>
                </a:solidFill>
              </a:rPr>
              <a:t> </a:t>
            </a:r>
            <a:r>
              <a:rPr lang="pl-PL" sz="2200" dirty="0"/>
              <a:t>w logistyce to proces polegający na znalezieniu najbardziej efektywnego sposobu organizacji przepływu towarów, informacji i zasobów w całym łańcuchu dostaw;</a:t>
            </a:r>
          </a:p>
          <a:p>
            <a:pPr algn="just">
              <a:lnSpc>
                <a:spcPct val="140000"/>
              </a:lnSpc>
              <a:spcAft>
                <a:spcPts val="1200"/>
              </a:spcAft>
            </a:pPr>
            <a:r>
              <a:rPr lang="pl-PL" sz="2200" dirty="0"/>
              <a:t>Celem optymalizacji w logistyce jest poprawa różnych takich aspektów działalności, jak:</a:t>
            </a:r>
          </a:p>
          <a:p>
            <a:pPr lvl="1" algn="just">
              <a:lnSpc>
                <a:spcPct val="130000"/>
              </a:lnSpc>
            </a:pPr>
            <a:r>
              <a:rPr lang="pl-PL" sz="2000" dirty="0"/>
              <a:t>zmniejszenie czasu przepływu towarów;</a:t>
            </a:r>
          </a:p>
          <a:p>
            <a:pPr lvl="1" algn="just">
              <a:lnSpc>
                <a:spcPct val="130000"/>
              </a:lnSpc>
            </a:pPr>
            <a:r>
              <a:rPr lang="pl-PL" sz="2000" dirty="0"/>
              <a:t>optymalizacja kosztów transportu, magazynowania i obsługi;</a:t>
            </a:r>
          </a:p>
          <a:p>
            <a:pPr lvl="1" algn="just">
              <a:lnSpc>
                <a:spcPct val="130000"/>
              </a:lnSpc>
            </a:pPr>
            <a:r>
              <a:rPr lang="pl-PL" sz="2000" dirty="0"/>
              <a:t>poprawa jakości usług logistycznych;</a:t>
            </a:r>
          </a:p>
          <a:p>
            <a:pPr lvl="1" algn="just">
              <a:lnSpc>
                <a:spcPct val="130000"/>
              </a:lnSpc>
            </a:pPr>
            <a:r>
              <a:rPr lang="pl-PL" sz="2000" dirty="0"/>
              <a:t>zwiększenie elastyczności i zdolności reagowania na zmiany w popycie;</a:t>
            </a:r>
          </a:p>
          <a:p>
            <a:pPr lvl="1" algn="just">
              <a:lnSpc>
                <a:spcPct val="130000"/>
              </a:lnSpc>
            </a:pPr>
            <a:r>
              <a:rPr lang="pl-PL" sz="2000" dirty="0"/>
              <a:t>zmniejszenie ilości zapasów przy jednoczesnym zapewnieniu ciągłości dostaw;</a:t>
            </a:r>
          </a:p>
          <a:p>
            <a:pPr lvl="1" algn="just">
              <a:lnSpc>
                <a:spcPct val="130000"/>
              </a:lnSpc>
            </a:pPr>
            <a:r>
              <a:rPr lang="pl-PL" sz="2000" dirty="0"/>
              <a:t>poprawa zarządzania przestrzenią magazynową i zasobami transportowymi;</a:t>
            </a:r>
          </a:p>
          <a:p>
            <a:pPr lvl="1" algn="just">
              <a:lnSpc>
                <a:spcPct val="130000"/>
              </a:lnSpc>
            </a:pPr>
            <a:r>
              <a:rPr lang="pl-PL" sz="2000" dirty="0"/>
              <a:t>zintegrowanie i automatyzacja procesów logistycznych.</a:t>
            </a:r>
          </a:p>
          <a:p>
            <a:pPr algn="just"/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Reszka, 2012;</a:t>
            </a:r>
            <a:r>
              <a:rPr lang="da-DK" sz="1200" dirty="0">
                <a:solidFill>
                  <a:srgbClr val="7F7F7F"/>
                </a:solidFill>
              </a:rPr>
              <a:t> Antoniuk et al., 2021</a:t>
            </a:r>
            <a:r>
              <a:rPr lang="pl-PL" sz="1200" dirty="0">
                <a:solidFill>
                  <a:srgbClr val="7F7F7F"/>
                </a:solidFill>
              </a:rPr>
              <a:t>;</a:t>
            </a:r>
            <a:r>
              <a:rPr lang="da-DK" sz="1200" dirty="0">
                <a:solidFill>
                  <a:srgbClr val="7F7F7F"/>
                </a:solidFill>
              </a:rPr>
              <a:t> Gupta et al., 2022</a:t>
            </a:r>
            <a:r>
              <a:rPr lang="pl-PL" sz="1200" dirty="0">
                <a:solidFill>
                  <a:srgbClr val="7F7F7F"/>
                </a:solidFill>
              </a:rPr>
              <a:t>; </a:t>
            </a:r>
            <a:r>
              <a:rPr lang="da-DK" sz="1200" dirty="0">
                <a:solidFill>
                  <a:srgbClr val="7F7F7F"/>
                </a:solidFill>
              </a:rPr>
              <a:t>Kauf &amp; Tłuczak, 2016</a:t>
            </a:r>
            <a:r>
              <a:rPr lang="pl-PL" sz="1200" dirty="0">
                <a:solidFill>
                  <a:srgbClr val="7F7F7F"/>
                </a:solidFill>
              </a:rPr>
              <a:t>; </a:t>
            </a:r>
            <a:r>
              <a:rPr lang="da-DK" sz="1200" dirty="0">
                <a:solidFill>
                  <a:srgbClr val="7F7F7F"/>
                </a:solidFill>
              </a:rPr>
              <a:t>Konarzewska et al., 2020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Zastosowanie</a:t>
            </a:r>
            <a:r>
              <a:rPr lang="en-US" dirty="0"/>
              <a:t> </a:t>
            </a:r>
            <a:r>
              <a:rPr lang="en-US" dirty="0" err="1"/>
              <a:t>narzędzia</a:t>
            </a:r>
            <a:r>
              <a:rPr lang="en-US" dirty="0"/>
              <a:t> Solver</a:t>
            </a:r>
            <a:r>
              <a:rPr lang="pl-PL" dirty="0"/>
              <a:t> do optymalizacji powierzchni magazynowej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567543"/>
            <a:ext cx="11317633" cy="4853354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l-PL" sz="2600" dirty="0"/>
              <a:t>Przedsiębiorstwo dysponuje magazynem o łącznej powierzchni 10 000 m², który musi pomieścić trzy rodzaje produktów: A, B i C. Każdy z tych produktów ma różne wymagania dotyczące powierzchni magazynowej, ma swój określony zapas bezpieczeństwa oraz generuje różne zyski na jednostkę produktu:</a:t>
            </a:r>
          </a:p>
          <a:p>
            <a:pPr lvl="1" algn="just">
              <a:lnSpc>
                <a:spcPct val="120000"/>
              </a:lnSpc>
              <a:spcBef>
                <a:spcPts val="600"/>
              </a:spcBef>
            </a:pPr>
            <a:r>
              <a:rPr lang="pl-PL" sz="2000" dirty="0"/>
              <a:t>produkt A: wymaga 14 m² na jednostkę, zapas bezpieczeństwa to 40 szt.,  generuje zysk 30 zł/szt.</a:t>
            </a:r>
          </a:p>
          <a:p>
            <a:pPr lvl="1" algn="just">
              <a:lnSpc>
                <a:spcPct val="120000"/>
              </a:lnSpc>
            </a:pPr>
            <a:r>
              <a:rPr lang="pl-PL" sz="2000" dirty="0"/>
              <a:t>produkt B: wymaga 12 m² na jednostkę, zapas bezpieczeństwa to 60 szt.,  generuje zysk 32 zł/szt.</a:t>
            </a:r>
          </a:p>
          <a:p>
            <a:pPr lvl="1" algn="just">
              <a:lnSpc>
                <a:spcPct val="120000"/>
              </a:lnSpc>
            </a:pPr>
            <a:r>
              <a:rPr lang="pl-PL" sz="2000" dirty="0"/>
              <a:t>produkt C: wymaga 18 m² na jednostkę, zapas bezpieczeństwa to 90 szt.,  generuje zysk 23 zł/szt.</a:t>
            </a:r>
            <a:endParaRPr lang="en-US" sz="2000" dirty="0"/>
          </a:p>
          <a:p>
            <a:pPr algn="just"/>
            <a:endParaRPr lang="en-US" sz="24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5365866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</a:pPr>
            <a:r>
              <a:rPr lang="pl-PL" sz="2200" dirty="0"/>
              <a:t>Produkty A, B i C trafiają na rynki X, Y i Z. Ogólny popyt na wszystkie produkty na  rynkach wynosi</a:t>
            </a:r>
            <a:r>
              <a:rPr lang="en-US" sz="2200" dirty="0"/>
              <a:t>:</a:t>
            </a:r>
          </a:p>
          <a:p>
            <a:pPr lvl="1" algn="just">
              <a:lnSpc>
                <a:spcPct val="130000"/>
              </a:lnSpc>
            </a:pPr>
            <a:r>
              <a:rPr lang="pl-PL" sz="2200" dirty="0"/>
              <a:t>rynek X: 220 szt. </a:t>
            </a:r>
          </a:p>
          <a:p>
            <a:pPr lvl="1" algn="just">
              <a:lnSpc>
                <a:spcPct val="130000"/>
              </a:lnSpc>
            </a:pPr>
            <a:r>
              <a:rPr lang="pl-PL" sz="2200" dirty="0"/>
              <a:t>rynek Y: 230 szt. </a:t>
            </a:r>
          </a:p>
          <a:p>
            <a:pPr lvl="1" algn="just">
              <a:lnSpc>
                <a:spcPct val="130000"/>
              </a:lnSpc>
            </a:pPr>
            <a:r>
              <a:rPr lang="pl-PL" sz="2200" dirty="0"/>
              <a:t>rynek X: 332 szt. </a:t>
            </a:r>
          </a:p>
          <a:p>
            <a:pPr algn="just">
              <a:lnSpc>
                <a:spcPct val="130000"/>
              </a:lnSpc>
            </a:pPr>
            <a:r>
              <a:rPr lang="pl-PL" sz="2200" b="1" dirty="0"/>
              <a:t>Ile jednostek każdego produktu powinno być przechowywane w magazynie, aby zmaksymalizować całkowity zysk z wykorzystanej powierzchni magazynowej, nie przekraczając łącznej dostępnej powierzchni magazynowej przy założeniu, że firma Alfa zaspokaja cały popyt</a:t>
            </a:r>
            <a:r>
              <a:rPr lang="en-US" sz="2200" b="1" dirty="0"/>
              <a:t>?</a:t>
            </a: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872DB161-24D7-54EA-3473-0DE60E701F73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sp>
        <p:nvSpPr>
          <p:cNvPr id="8" name="Tytuł 3">
            <a:extLst>
              <a:ext uri="{FF2B5EF4-FFF2-40B4-BE49-F238E27FC236}">
                <a16:creationId xmlns:a16="http://schemas.microsoft.com/office/drawing/2014/main" id="{63AA5F4D-44E3-196B-4B55-8227BBC64918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err="1"/>
              <a:t>Zastosowanie</a:t>
            </a:r>
            <a:r>
              <a:rPr lang="en-US" dirty="0"/>
              <a:t> </a:t>
            </a:r>
            <a:r>
              <a:rPr lang="en-US" dirty="0" err="1"/>
              <a:t>narzędzia</a:t>
            </a:r>
            <a:r>
              <a:rPr lang="en-US" dirty="0"/>
              <a:t> Solver</a:t>
            </a:r>
            <a:r>
              <a:rPr lang="pl-PL" dirty="0"/>
              <a:t> do optymalizacji powierzchni magazynowej</a:t>
            </a:r>
          </a:p>
        </p:txBody>
      </p:sp>
    </p:spTree>
    <p:extLst>
      <p:ext uri="{BB962C8B-B14F-4D97-AF65-F5344CB8AC3E}">
        <p14:creationId xmlns:p14="http://schemas.microsoft.com/office/powerpoint/2010/main" val="284727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481668"/>
            <a:ext cx="11317633" cy="4645557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</a:pPr>
            <a:r>
              <a:rPr lang="en-US" sz="2500" b="1" dirty="0"/>
              <a:t>Rozwiązanie:</a:t>
            </a:r>
          </a:p>
          <a:p>
            <a:pPr lvl="1" algn="just">
              <a:lnSpc>
                <a:spcPct val="130000"/>
              </a:lnSpc>
              <a:spcAft>
                <a:spcPts val="1200"/>
              </a:spcAft>
            </a:pPr>
            <a:r>
              <a:rPr lang="pl-PL" sz="2500" dirty="0"/>
              <a:t>Funkcja celu: maksymalizacja całkowitego zysku z produktów.</a:t>
            </a:r>
            <a:endParaRPr lang="en-US" sz="2500" dirty="0"/>
          </a:p>
          <a:p>
            <a:pPr lvl="1" algn="just">
              <a:lnSpc>
                <a:spcPct val="130000"/>
              </a:lnSpc>
              <a:spcAft>
                <a:spcPts val="1200"/>
              </a:spcAft>
            </a:pPr>
            <a:r>
              <a:rPr lang="pl-PL" sz="2500" dirty="0"/>
              <a:t>Ograniczenia: wielkość powierzchni magazynowej, przestrzeń magazynowa na jednostkę produktu, wielkość popytu rynkowego</a:t>
            </a:r>
            <a:r>
              <a:rPr lang="en-US" sz="2500" dirty="0"/>
              <a:t>.</a:t>
            </a:r>
            <a:endParaRPr lang="pl-PL" sz="2500" b="1" dirty="0"/>
          </a:p>
          <a:p>
            <a:pPr algn="just">
              <a:lnSpc>
                <a:spcPct val="130000"/>
              </a:lnSpc>
            </a:pPr>
            <a:r>
              <a:rPr lang="pl-PL" sz="2500" b="1" dirty="0"/>
              <a:t>Przygotuj i uzupełnij tabelę danymi wejściowymi </a:t>
            </a:r>
            <a:br>
              <a:rPr lang="pl-PL" sz="2500" b="1" dirty="0"/>
            </a:br>
            <a:r>
              <a:rPr lang="pl-PL" sz="2500" b="1" dirty="0"/>
              <a:t>z zadania: zapas bezpieczeństwa dla każdego produktu, jednostkowa powierzchnia magazynowa, zysk jednostkowy, popyt na każdym rynku, całkowita powierzchnia magazynu.</a:t>
            </a:r>
            <a:endParaRPr lang="en-US" sz="2500" dirty="0"/>
          </a:p>
        </p:txBody>
      </p:sp>
      <p:pic>
        <p:nvPicPr>
          <p:cNvPr id="2" name="Picture 2" descr="Microsoft Excel – Wikipedia, wolna encyklopedia">
            <a:extLst>
              <a:ext uri="{FF2B5EF4-FFF2-40B4-BE49-F238E27FC236}">
                <a16:creationId xmlns:a16="http://schemas.microsoft.com/office/drawing/2014/main" id="{03092C1D-8B19-428D-B61E-02810CB1C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013" y="5575028"/>
            <a:ext cx="593739" cy="55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trzałka: w prawo 2">
            <a:extLst>
              <a:ext uri="{FF2B5EF4-FFF2-40B4-BE49-F238E27FC236}">
                <a16:creationId xmlns:a16="http://schemas.microsoft.com/office/drawing/2014/main" id="{DCAA3ADB-58C2-CD83-3017-3607A9758B45}"/>
              </a:ext>
            </a:extLst>
          </p:cNvPr>
          <p:cNvSpPr/>
          <p:nvPr/>
        </p:nvSpPr>
        <p:spPr>
          <a:xfrm>
            <a:off x="5527104" y="5956952"/>
            <a:ext cx="1011069" cy="6835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07FD4A00-EDF9-6202-74FF-730B49C4FD62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sp>
        <p:nvSpPr>
          <p:cNvPr id="10" name="Tytuł 3">
            <a:extLst>
              <a:ext uri="{FF2B5EF4-FFF2-40B4-BE49-F238E27FC236}">
                <a16:creationId xmlns:a16="http://schemas.microsoft.com/office/drawing/2014/main" id="{6028F497-4ED9-31AE-4D89-2F1541669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en-US" dirty="0" err="1"/>
              <a:t>Zastosowanie</a:t>
            </a:r>
            <a:r>
              <a:rPr lang="en-US" dirty="0"/>
              <a:t> </a:t>
            </a:r>
            <a:r>
              <a:rPr lang="en-US" dirty="0" err="1"/>
              <a:t>narzędzia</a:t>
            </a:r>
            <a:r>
              <a:rPr lang="en-US" dirty="0"/>
              <a:t> Solver</a:t>
            </a:r>
            <a:r>
              <a:rPr lang="pl-PL" dirty="0"/>
              <a:t> do optymalizacji powierzchni magazynowej</a:t>
            </a:r>
          </a:p>
        </p:txBody>
      </p:sp>
    </p:spTree>
    <p:extLst>
      <p:ext uri="{BB962C8B-B14F-4D97-AF65-F5344CB8AC3E}">
        <p14:creationId xmlns:p14="http://schemas.microsoft.com/office/powerpoint/2010/main" val="216379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907" y="49654"/>
            <a:ext cx="9745133" cy="1116542"/>
          </a:xfrm>
        </p:spPr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036" y="1095857"/>
            <a:ext cx="10947400" cy="5083879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l-PL" sz="2000" dirty="0"/>
              <a:t>Optymalizacja w logistyce to proces poszukiwania najbardziej efektywnego sposobu organizacji przepływu towarów, informacji i zasobów w całym łańcuchu dostaw;
W kontekście łańcucha dostaw magazyn pełni niezwykle ważną rolę;
Zarządzanie zapasami w łańcuchu dostaw jest kluczowym elementem zapewniającym płynność operacyjną, minimalizację kosztów i satysfakcję klientów;
DRP – koordynuje popyt z poziomami zapasów w różnych lokalizacjach;
EOQ to model matematyczny używany do określenia optymalnej ilości zamówienia, </a:t>
            </a:r>
            <a:br>
              <a:rPr lang="pl-PL" sz="2000" dirty="0"/>
            </a:br>
            <a:r>
              <a:rPr lang="pl-PL" sz="2000" dirty="0"/>
              <a:t>który minimalizuje całkowite koszty związane z zamawianiem i utrzymywaniem zapasów;
Solver umożliwia użytkownikom definiowanie wielu zmiennych decyzyjnych, ograniczeń </a:t>
            </a:r>
            <a:br>
              <a:rPr lang="pl-PL" sz="2000" dirty="0"/>
            </a:br>
            <a:r>
              <a:rPr lang="pl-PL" sz="2000" dirty="0"/>
              <a:t>i celów, a następnie wykorzystuje różne metody matematyczne w celu znalezienia optymalnych rozwiązań.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84703"/>
            <a:ext cx="9144000" cy="508859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pl-PL" sz="2900" b="0" dirty="0">
                <a:solidFill>
                  <a:schemeClr val="tx1"/>
                </a:solidFill>
              </a:rPr>
              <a:t>Katarzyna Grzybowska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</a:t>
            </a:r>
            <a:r>
              <a:rPr lang="pl-PL" sz="2900" b="0" dirty="0" err="1">
                <a:solidFill>
                  <a:schemeClr val="tx1"/>
                </a:solidFill>
              </a:rPr>
              <a:t>Ragin</a:t>
            </a:r>
            <a:r>
              <a:rPr lang="pl-PL" sz="2900" b="0" dirty="0">
                <a:solidFill>
                  <a:schemeClr val="tx1"/>
                </a:solidFill>
              </a:rPr>
              <a:t>-Skorecka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Siemieniak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Piotr </a:t>
            </a:r>
            <a:r>
              <a:rPr lang="pl-PL" sz="2900" b="0" dirty="0" err="1">
                <a:solidFill>
                  <a:schemeClr val="tx1"/>
                </a:solidFill>
              </a:rPr>
              <a:t>Cyplik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Michał Adamczak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Jędrzej Jankowski-Guzy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Adrianna </a:t>
            </a:r>
            <a:r>
              <a:rPr lang="pl-PL" sz="2900" b="0" dirty="0" err="1">
                <a:solidFill>
                  <a:schemeClr val="tx1"/>
                </a:solidFill>
              </a:rPr>
              <a:t>Toboła</a:t>
            </a:r>
            <a:r>
              <a:rPr lang="pl-PL" sz="2900" b="0" dirty="0">
                <a:solidFill>
                  <a:schemeClr val="tx1"/>
                </a:solidFill>
              </a:rPr>
              <a:t>-Walaszczyk</a:t>
            </a:r>
            <a:br>
              <a:rPr lang="pl-PL" sz="2900" b="0" dirty="0">
                <a:solidFill>
                  <a:schemeClr val="tx1"/>
                </a:solidFill>
              </a:rPr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6" name="Tytuł 2">
            <a:extLst>
              <a:ext uri="{FF2B5EF4-FFF2-40B4-BE49-F238E27FC236}">
                <a16:creationId xmlns:a16="http://schemas.microsoft.com/office/drawing/2014/main" id="{FE70AA4B-143D-C6C3-F955-0E770E22B11A}"/>
              </a:ext>
            </a:extLst>
          </p:cNvPr>
          <p:cNvSpPr txBox="1">
            <a:spLocks/>
          </p:cNvSpPr>
          <p:nvPr/>
        </p:nvSpPr>
        <p:spPr>
          <a:xfrm>
            <a:off x="1524000" y="1265527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Modele optymalizacyjne wykorzystywane </a:t>
            </a:r>
            <a:br>
              <a:rPr lang="pl-PL" dirty="0"/>
            </a:br>
            <a:r>
              <a:rPr lang="pl-PL" dirty="0"/>
              <a:t>w logistyce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60942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</a:pPr>
            <a:r>
              <a:rPr lang="pl-PL" dirty="0"/>
              <a:t>projektowania sieci dystrybucji (wyznaczanie lokalizacji centrów dystrybucji</a:t>
            </a:r>
            <a:r>
              <a:rPr lang="en-US" dirty="0"/>
              <a:t>)</a:t>
            </a:r>
            <a:r>
              <a:rPr lang="pl-PL" dirty="0"/>
              <a:t>;</a:t>
            </a:r>
            <a:endParaRPr lang="en-US" dirty="0"/>
          </a:p>
          <a:p>
            <a:pPr algn="just">
              <a:lnSpc>
                <a:spcPct val="120000"/>
              </a:lnSpc>
            </a:pPr>
            <a:r>
              <a:rPr lang="pl-PL" dirty="0"/>
              <a:t>projektowania systemów transportowych (optymalizacja zadań transportowych, minimalizacja pustych przebiegów, wyznaczanie tras dostaw);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zarządzania zapasami (rozmieszczenie zapasów, szacowanie ich wielkości, wyznaczanie terminów składania zamówień);</a:t>
            </a:r>
            <a:endParaRPr lang="en-US" dirty="0"/>
          </a:p>
          <a:p>
            <a:pPr algn="just">
              <a:lnSpc>
                <a:spcPct val="120000"/>
              </a:lnSpc>
            </a:pPr>
            <a:r>
              <a:rPr lang="pl-PL" dirty="0"/>
              <a:t>projektowania i zarządzania działaniami w magazynach (maksymalizacja efektywności przestrzeni magazynowej).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Powers</a:t>
            </a:r>
            <a:r>
              <a:rPr lang="pl-PL" sz="1200" dirty="0">
                <a:solidFill>
                  <a:srgbClr val="7F7F7F"/>
                </a:solidFill>
              </a:rPr>
              <a:t>, 1989; Smyk, 2023; Tylicki &amp; Bartol, 2017</a:t>
            </a:r>
          </a:p>
        </p:txBody>
      </p:sp>
    </p:spTree>
    <p:extLst>
      <p:ext uri="{BB962C8B-B14F-4D97-AF65-F5344CB8AC3E}">
        <p14:creationId xmlns:p14="http://schemas.microsoft.com/office/powerpoint/2010/main" val="101887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optymalizacyjne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335"/>
            <a:ext cx="10515600" cy="1116542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pl-PL" dirty="0"/>
              <a:t>Można wyróżnić następujące metody optymalizacyjne ze względu na: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nb-NO" sz="1200" dirty="0">
                <a:solidFill>
                  <a:srgbClr val="7F7F7F"/>
                </a:solidFill>
              </a:rPr>
              <a:t>Jayarathna et al., 2021</a:t>
            </a:r>
            <a:r>
              <a:rPr lang="pl-PL" sz="1200" dirty="0">
                <a:solidFill>
                  <a:srgbClr val="7F7F7F"/>
                </a:solidFill>
              </a:rPr>
              <a:t>; </a:t>
            </a:r>
            <a:r>
              <a:rPr lang="nb-NO" sz="1200" dirty="0">
                <a:solidFill>
                  <a:srgbClr val="7F7F7F"/>
                </a:solidFill>
              </a:rPr>
              <a:t>Kusiak et al., 2021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1B44C2F-5495-A4F9-8EB8-F14D1AC004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7783898"/>
              </p:ext>
            </p:extLst>
          </p:nvPr>
        </p:nvGraphicFramePr>
        <p:xfrm>
          <a:off x="1013285" y="2254929"/>
          <a:ext cx="10935893" cy="3835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660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Rola magazynu w łańcuchu dostaw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7495"/>
            <a:ext cx="10515600" cy="4619468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l-PL" sz="2600" b="1" dirty="0">
                <a:solidFill>
                  <a:srgbClr val="1065AB"/>
                </a:solidFill>
              </a:rPr>
              <a:t>Magazyn</a:t>
            </a:r>
            <a:r>
              <a:rPr lang="pl-PL" sz="2600" dirty="0"/>
              <a:t> przeznaczony jest do magazynowania dóbr materialnych w wyodrębnionej przestrzeni budowli magazynowej, według ustalonej technologii, wyposażonej  w odpowiednie urządzenia i środki techniczne, zarządzanej i obsługiwanej przez zespół ludzi wyposażonych w odpowiednie umiejętności;</a:t>
            </a:r>
          </a:p>
          <a:p>
            <a:pPr algn="just">
              <a:lnSpc>
                <a:spcPct val="120000"/>
              </a:lnSpc>
            </a:pPr>
            <a:r>
              <a:rPr lang="pl-PL" sz="2600" dirty="0"/>
              <a:t>W kontekście łańcucha dostaw, magazyn odgrywa niezwykle istotną rolę, stanowiąc kluczowe centrum koordynacji </a:t>
            </a:r>
            <a:br>
              <a:rPr lang="pl-PL" sz="2600" dirty="0"/>
            </a:br>
            <a:r>
              <a:rPr lang="pl-PL" sz="2600" dirty="0"/>
              <a:t>i przechowywania towarów, co jest niezbędne do zapewnienia płynności przepływu produktów od producentów do konsumentów</a:t>
            </a:r>
            <a:r>
              <a:rPr lang="pl-PL" dirty="0"/>
              <a:t>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Gołembska, 1999; Miszewski, 2019; </a:t>
            </a:r>
            <a:r>
              <a:rPr lang="da-DK" sz="1200" dirty="0">
                <a:solidFill>
                  <a:srgbClr val="7F7F7F"/>
                </a:solidFill>
              </a:rPr>
              <a:t>Gu et al., 2007</a:t>
            </a:r>
            <a:r>
              <a:rPr lang="pl-PL" sz="1200" dirty="0">
                <a:solidFill>
                  <a:srgbClr val="7F7F7F"/>
                </a:solidFill>
              </a:rPr>
              <a:t>;</a:t>
            </a:r>
            <a:r>
              <a:rPr lang="da-DK" sz="1200" dirty="0">
                <a:solidFill>
                  <a:srgbClr val="7F7F7F"/>
                </a:solidFill>
              </a:rPr>
              <a:t> Mason et al., 2003</a:t>
            </a:r>
            <a:r>
              <a:rPr lang="pl-PL" sz="1200" dirty="0">
                <a:solidFill>
                  <a:srgbClr val="7F7F7F"/>
                </a:solidFill>
              </a:rPr>
              <a:t>;</a:t>
            </a:r>
            <a:r>
              <a:rPr lang="da-DK" sz="1200" dirty="0">
                <a:solidFill>
                  <a:srgbClr val="7F7F7F"/>
                </a:solidFill>
              </a:rPr>
              <a:t> Ramaa et al., 2012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18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Powierzchnia magazynu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367310"/>
            <a:ext cx="10515600" cy="835404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</a:pPr>
            <a:r>
              <a:rPr lang="pl-PL" sz="2400" dirty="0"/>
              <a:t>Obliczenie powierzchni magazynowej wymaga uwzględniania jej różnych rodzajów</a:t>
            </a:r>
            <a:r>
              <a:rPr lang="pl-PL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Dudziński &amp; </a:t>
            </a:r>
            <a:r>
              <a:rPr lang="pl-PL" sz="1200" dirty="0" err="1">
                <a:solidFill>
                  <a:srgbClr val="7F7F7F"/>
                </a:solidFill>
              </a:rPr>
              <a:t>Kizyn</a:t>
            </a:r>
            <a:r>
              <a:rPr lang="pl-PL" sz="1200" dirty="0">
                <a:solidFill>
                  <a:srgbClr val="7F7F7F"/>
                </a:solidFill>
              </a:rPr>
              <a:t>, 2002; </a:t>
            </a:r>
            <a:r>
              <a:rPr lang="pl-PL" sz="1200" dirty="0" err="1">
                <a:solidFill>
                  <a:srgbClr val="7F7F7F"/>
                </a:solidFill>
              </a:rPr>
              <a:t>Zunic</a:t>
            </a:r>
            <a:r>
              <a:rPr lang="pl-PL" sz="1200" dirty="0">
                <a:solidFill>
                  <a:srgbClr val="7F7F7F"/>
                </a:solidFill>
              </a:rPr>
              <a:t> et al. 2017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1608666" y="6042138"/>
            <a:ext cx="60945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Rysunek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pl-PL" sz="16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Podział powierzchni magazynowej</a:t>
            </a:r>
            <a:endParaRPr lang="pl-PL" sz="1600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8A61407-35A2-8686-FD01-601A9578EB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1866706"/>
              </p:ext>
            </p:extLst>
          </p:nvPr>
        </p:nvGraphicFramePr>
        <p:xfrm>
          <a:off x="3302672" y="2122743"/>
          <a:ext cx="6935893" cy="3856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0889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45996"/>
            <a:ext cx="10515600" cy="4412677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pl-PL" dirty="0"/>
              <a:t>Wielkość i kształt magazynu zależy od następujących zmiennych</a:t>
            </a:r>
            <a:r>
              <a:rPr lang="en-US" dirty="0"/>
              <a:t>: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rodzaje, liczba i wymiary stanowisk na których wykonywane są czynności magazynowe w strefie przyjęć i wydań;</a:t>
            </a:r>
          </a:p>
          <a:p>
            <a:pPr lvl="1" algn="just">
              <a:lnSpc>
                <a:spcPct val="110000"/>
              </a:lnSpc>
              <a:spcBef>
                <a:spcPts val="600"/>
              </a:spcBef>
            </a:pPr>
            <a:r>
              <a:rPr lang="pl-PL" dirty="0"/>
              <a:t>wymiary i ilości pól składowych w sferze składowania;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wymiary i ilości pól </a:t>
            </a:r>
            <a:r>
              <a:rPr lang="pl-PL" dirty="0" err="1"/>
              <a:t>odkładczych</a:t>
            </a:r>
            <a:r>
              <a:rPr lang="pl-PL" dirty="0"/>
              <a:t>;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parametry rzędów regałów oraz ilości kolumn w rzędach;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szerokość korytarza roboczego dla przyjętego wózka widłowego;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szerokość dróg komunikacyjnych dla sprzętu i ludzi.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Dudziński &amp; </a:t>
            </a:r>
            <a:r>
              <a:rPr lang="pl-PL" sz="1200" dirty="0" err="1">
                <a:solidFill>
                  <a:srgbClr val="7F7F7F"/>
                </a:solidFill>
              </a:rPr>
              <a:t>Kizyn</a:t>
            </a:r>
            <a:r>
              <a:rPr lang="pl-PL" sz="1200" dirty="0">
                <a:solidFill>
                  <a:srgbClr val="7F7F7F"/>
                </a:solidFill>
              </a:rPr>
              <a:t>, 2002; </a:t>
            </a:r>
            <a:r>
              <a:rPr lang="pl-PL" sz="1200" dirty="0" err="1">
                <a:solidFill>
                  <a:srgbClr val="7F7F7F"/>
                </a:solidFill>
              </a:rPr>
              <a:t>Zunic</a:t>
            </a:r>
            <a:r>
              <a:rPr lang="pl-PL" sz="1200" dirty="0">
                <a:solidFill>
                  <a:srgbClr val="7F7F7F"/>
                </a:solidFill>
              </a:rPr>
              <a:t> et al. 2017</a:t>
            </a:r>
          </a:p>
        </p:txBody>
      </p:sp>
      <p:sp>
        <p:nvSpPr>
          <p:cNvPr id="7" name="Tytuł 3">
            <a:extLst>
              <a:ext uri="{FF2B5EF4-FFF2-40B4-BE49-F238E27FC236}">
                <a16:creationId xmlns:a16="http://schemas.microsoft.com/office/drawing/2014/main" id="{2E49463D-F2FF-A922-2951-919F7F4C39F0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/>
              <a:t>Powierzchnia magazynu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3787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557495"/>
            <a:ext cx="5257801" cy="46825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2400" dirty="0"/>
              <a:t>Całkowitą powierzchnię magazynową S można wyrazić wzorem</a:t>
            </a:r>
            <a:r>
              <a:rPr lang="en-US" sz="2400" dirty="0"/>
              <a:t>: </a:t>
            </a: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 algn="ctr">
              <a:buNone/>
            </a:pPr>
            <a:r>
              <a:rPr lang="en-US" sz="2600" dirty="0"/>
              <a:t>S = f</a:t>
            </a:r>
            <a:r>
              <a:rPr lang="en-US" sz="2600" baseline="-25000" dirty="0"/>
              <a:t>s</a:t>
            </a:r>
            <a:r>
              <a:rPr lang="en-US" sz="2600" dirty="0"/>
              <a:t> + </a:t>
            </a:r>
            <a:r>
              <a:rPr lang="en-US" sz="2600" dirty="0" err="1"/>
              <a:t>f</a:t>
            </a:r>
            <a:r>
              <a:rPr lang="en-US" sz="2600" baseline="-25000" dirty="0" err="1"/>
              <a:t>p</a:t>
            </a:r>
            <a:r>
              <a:rPr lang="en-US" sz="2600" dirty="0"/>
              <a:t> = f</a:t>
            </a:r>
            <a:r>
              <a:rPr lang="en-US" sz="2600" baseline="-25000" dirty="0"/>
              <a:t>s</a:t>
            </a:r>
            <a:r>
              <a:rPr lang="en-US" sz="2600" dirty="0"/>
              <a:t> + </a:t>
            </a:r>
            <a:r>
              <a:rPr lang="en-US" sz="2600" dirty="0" err="1"/>
              <a:t>f</a:t>
            </a:r>
            <a:r>
              <a:rPr lang="en-US" sz="2600" baseline="-25000" dirty="0" err="1"/>
              <a:t>w</a:t>
            </a:r>
            <a:r>
              <a:rPr lang="en-US" sz="2600" dirty="0"/>
              <a:t> + </a:t>
            </a:r>
            <a:r>
              <a:rPr lang="en-US" sz="2600" dirty="0" err="1"/>
              <a:t>f</a:t>
            </a:r>
            <a:r>
              <a:rPr lang="en-US" sz="2600" baseline="-25000" dirty="0" err="1"/>
              <a:t>d</a:t>
            </a:r>
            <a:r>
              <a:rPr lang="en-US" sz="2600" dirty="0"/>
              <a:t> + f</a:t>
            </a:r>
            <a:r>
              <a:rPr lang="en-US" sz="2600" baseline="-25000" dirty="0"/>
              <a:t>a</a:t>
            </a:r>
            <a:endParaRPr lang="pl-PL" sz="2600" baseline="-25000" dirty="0"/>
          </a:p>
          <a:p>
            <a:pPr marL="0" indent="0" algn="ctr">
              <a:buNone/>
            </a:pPr>
            <a:endParaRPr lang="pl-PL" sz="2400" dirty="0"/>
          </a:p>
          <a:p>
            <a:pPr marL="0" indent="0">
              <a:lnSpc>
                <a:spcPct val="110000"/>
              </a:lnSpc>
              <a:buNone/>
            </a:pPr>
            <a:r>
              <a:rPr lang="pl-PL" sz="1800" dirty="0"/>
              <a:t>f</a:t>
            </a:r>
            <a:r>
              <a:rPr lang="pl-PL" sz="1800" baseline="-25000" dirty="0"/>
              <a:t>s</a:t>
            </a:r>
            <a:r>
              <a:rPr lang="pl-PL" sz="1800" dirty="0"/>
              <a:t> – powierzchnia składowania,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l-PL" sz="1800" dirty="0"/>
              <a:t>f</a:t>
            </a:r>
            <a:r>
              <a:rPr lang="pl-PL" sz="1800" baseline="-25000" dirty="0"/>
              <a:t>p</a:t>
            </a:r>
            <a:r>
              <a:rPr lang="pl-PL" sz="1800" dirty="0"/>
              <a:t> – powierzchnia pomocnicza,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l-PL" sz="1800" dirty="0"/>
              <a:t>f</a:t>
            </a:r>
            <a:r>
              <a:rPr lang="pl-PL" sz="1800" baseline="-25000" dirty="0"/>
              <a:t>w</a:t>
            </a:r>
            <a:r>
              <a:rPr lang="pl-PL" sz="1800" dirty="0"/>
              <a:t> – powierzchnia przeznaczona na przyjęcie, sortowanie i wydawanie materiałów,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l-PL" sz="1800" dirty="0"/>
              <a:t>f</a:t>
            </a:r>
            <a:r>
              <a:rPr lang="pl-PL" sz="1800" baseline="-25000" dirty="0"/>
              <a:t>d</a:t>
            </a:r>
            <a:r>
              <a:rPr lang="pl-PL" sz="1800" dirty="0"/>
              <a:t> – powierzchnia zajęta na przejścia i przejazdy,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l-PL" sz="1800" dirty="0"/>
              <a:t>f</a:t>
            </a:r>
            <a:r>
              <a:rPr lang="pl-PL" sz="1800" baseline="-25000" dirty="0"/>
              <a:t>a</a:t>
            </a:r>
            <a:r>
              <a:rPr lang="pl-PL" sz="1800" dirty="0"/>
              <a:t> – powierzchnia administracyjno-socjalna.</a:t>
            </a: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00" y="2923730"/>
            <a:ext cx="829499" cy="698359"/>
          </a:xfrm>
          <a:prstGeom prst="rect">
            <a:avLst/>
          </a:prstGeom>
        </p:spPr>
      </p:pic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76761" y="2183334"/>
            <a:ext cx="829499" cy="69835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5791022" y="2824438"/>
            <a:ext cx="6400978" cy="2221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</a:t>
            </a:r>
            <a:r>
              <a:rPr lang="pl-PL" sz="1800" kern="100" dirty="0" err="1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ła</a:t>
            </a:r>
            <a:r>
              <a:rPr lang="en-US" sz="18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US" sz="18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Excel: 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pl-PL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= [powierzchnia składowania] + [powierzchnia pomocnicza] = [powierzchnia składowania] + [powierzchnia przeznaczona na przyjęcie, sortowanie i wydawanie materiałów] + [powierzchnia zajęta na przejścia i przejazdy] + [powierzchnia administracyjno-socjalna]</a:t>
            </a:r>
            <a:endParaRPr lang="pl-PL" dirty="0"/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8214673">
            <a:off x="7920931" y="1133272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5310DD26-E83F-4B79-4B0D-3FDDFF5305B0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sp>
        <p:nvSpPr>
          <p:cNvPr id="12" name="Tytuł 3">
            <a:extLst>
              <a:ext uri="{FF2B5EF4-FFF2-40B4-BE49-F238E27FC236}">
                <a16:creationId xmlns:a16="http://schemas.microsoft.com/office/drawing/2014/main" id="{F2266CC9-01B7-6E4F-A304-72B0999B98EC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/>
              <a:t>Powierzchnia magazynu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56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3AE89DBA-44AB-4F23-B1E2-CB5BB034BA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3706</TotalTime>
  <Words>3356</Words>
  <Application>Microsoft Office PowerPoint</Application>
  <PresentationFormat>Widescreen</PresentationFormat>
  <Paragraphs>327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Arial</vt:lpstr>
      <vt:lpstr>Calibri</vt:lpstr>
      <vt:lpstr>Cambria Math</vt:lpstr>
      <vt:lpstr>Tahoma</vt:lpstr>
      <vt:lpstr>Times New Roman</vt:lpstr>
      <vt:lpstr>Wingdings</vt:lpstr>
      <vt:lpstr>Motyw pakietu Office</vt:lpstr>
      <vt:lpstr>PowerPoint Presentation</vt:lpstr>
      <vt:lpstr>Agenda</vt:lpstr>
      <vt:lpstr>Optymalizacja</vt:lpstr>
      <vt:lpstr>Modele optymalizacyjne wykorzystywane  w logistyce</vt:lpstr>
      <vt:lpstr>Metody optymalizacyjne</vt:lpstr>
      <vt:lpstr>Rola magazynu w łańcuchu dostaw</vt:lpstr>
      <vt:lpstr>Powierzchnia magazynu</vt:lpstr>
      <vt:lpstr>PowerPoint Presentation</vt:lpstr>
      <vt:lpstr>PowerPoint Presentation</vt:lpstr>
      <vt:lpstr>Powierzchnia magazynu - składowanie</vt:lpstr>
      <vt:lpstr>Powierzchnia magazynu - składowanie</vt:lpstr>
      <vt:lpstr>Powierzchnia magazynu - składowanie</vt:lpstr>
      <vt:lpstr>PowerPoint Presentation</vt:lpstr>
      <vt:lpstr>Wybrane metody zarządzania zapasami  w łańcuchu dostaw</vt:lpstr>
      <vt:lpstr>Obliczanie zapasu bezpieczeństwa</vt:lpstr>
      <vt:lpstr>PowerPoint Presentation</vt:lpstr>
      <vt:lpstr>Obliczanie zapasu bezpieczeństwa</vt:lpstr>
      <vt:lpstr>Obliczanie zapasu bezpieczeństwa</vt:lpstr>
      <vt:lpstr>Koszty utrzymania zapasu zabezpieczającego</vt:lpstr>
      <vt:lpstr>Koszty utrzymania zapasu zabezpieczającego</vt:lpstr>
      <vt:lpstr>Koszt utrzymania zapasu zabezpieczającego</vt:lpstr>
      <vt:lpstr>Silne i słabe strony klasycznych modeli uzupełniania zapasu</vt:lpstr>
      <vt:lpstr>Planowanie zasobów dystrybucji - Distribution Requirements Planning (DRP)</vt:lpstr>
      <vt:lpstr>Algorytm DRP</vt:lpstr>
      <vt:lpstr>Silne i słabe strony DRP</vt:lpstr>
      <vt:lpstr>Ekonomiczna wielkość dostawy (EOQ)</vt:lpstr>
      <vt:lpstr>PowerPoint Presentation</vt:lpstr>
      <vt:lpstr>Zastosowanie narzędzia Solver</vt:lpstr>
      <vt:lpstr>Zastosowanie narzędzia Solver</vt:lpstr>
      <vt:lpstr>Zastosowanie narzędzia Solver do optymalizacji powierzchni magazynowej</vt:lpstr>
      <vt:lpstr>PowerPoint Presentation</vt:lpstr>
      <vt:lpstr>Zastosowanie narzędzia Solver do optymalizacji powierzchni magazynowej</vt:lpstr>
      <vt:lpstr>Podsumowanie</vt:lpstr>
      <vt:lpstr>Autorzy:  Katarzyna Grzybowska Katarzyna Ragin-Skorecka Katarzyna Siemieniak Piotr Cyplik Michał Adamczak Jędrzej Jankowski-Guzy Adrianna Toboła-Walaszczyk   Wersja finalna: czerwiec 2025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Siemieniak</cp:lastModifiedBy>
  <cp:revision>116</cp:revision>
  <dcterms:created xsi:type="dcterms:W3CDTF">2023-07-06T12:09:08Z</dcterms:created>
  <dcterms:modified xsi:type="dcterms:W3CDTF">2025-10-21T15:31:28Z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