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84" r:id="rId10"/>
    <p:sldId id="270" r:id="rId11"/>
    <p:sldId id="285" r:id="rId12"/>
    <p:sldId id="287" r:id="rId13"/>
    <p:sldId id="286" r:id="rId14"/>
    <p:sldId id="288" r:id="rId15"/>
    <p:sldId id="289" r:id="rId16"/>
    <p:sldId id="290" r:id="rId17"/>
    <p:sldId id="291" r:id="rId18"/>
    <p:sldId id="335"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7096B-85D4-B94B-53AE-F6E62C7F3D62}" v="5" dt="2025-10-16T07:12:47.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D7096B-85D4-B94B-53AE-F6E62C7F3D62}"/>
    <pc:docChg chg="modSld">
      <pc:chgData name="" userId="" providerId="" clId="Web-{29D7096B-85D4-B94B-53AE-F6E62C7F3D62}" dt="2025-10-16T07:12:42.708" v="0" actId="1076"/>
      <pc:docMkLst>
        <pc:docMk/>
      </pc:docMkLst>
      <pc:sldChg chg="modSp">
        <pc:chgData name="" userId="" providerId="" clId="Web-{29D7096B-85D4-B94B-53AE-F6E62C7F3D62}" dt="2025-10-16T07:12:42.708" v="0" actId="1076"/>
        <pc:sldMkLst>
          <pc:docMk/>
          <pc:sldMk cId="2920479427" sldId="256"/>
        </pc:sldMkLst>
        <pc:spChg chg="mod">
          <ac:chgData name="" userId="" providerId="" clId="Web-{29D7096B-85D4-B94B-53AE-F6E62C7F3D62}" dt="2025-10-16T07:12:42.708" v="0" actId="1076"/>
          <ac:spMkLst>
            <pc:docMk/>
            <pc:sldMk cId="2920479427" sldId="256"/>
            <ac:spMk id="7" creationId="{107C3CB1-E1E2-9C03-3E4A-5B5EE4BCCCCA}"/>
          </ac:spMkLst>
        </pc:spChg>
      </pc:sldChg>
    </pc:docChg>
  </pc:docChgLst>
  <pc:docChgLst>
    <pc:chgData name="Adrianna Toboła" userId="S::atobola_wslonline.onmicrosoft.com#ext#@putpoznanpl.onmicrosoft.com::e1e59dd0-8fb1-4369-89de-9f1b53c22841" providerId="AD" clId="Web-{29D7096B-85D4-B94B-53AE-F6E62C7F3D62}"/>
    <pc:docChg chg="modSld">
      <pc:chgData name="Adrianna Toboła" userId="S::atobola_wslonline.onmicrosoft.com#ext#@putpoznanpl.onmicrosoft.com::e1e59dd0-8fb1-4369-89de-9f1b53c22841" providerId="AD" clId="Web-{29D7096B-85D4-B94B-53AE-F6E62C7F3D62}" dt="2025-10-16T07:12:47.474" v="1" actId="20577"/>
      <pc:docMkLst>
        <pc:docMk/>
      </pc:docMkLst>
      <pc:sldChg chg="modSp">
        <pc:chgData name="Adrianna Toboła" userId="S::atobola_wslonline.onmicrosoft.com#ext#@putpoznanpl.onmicrosoft.com::e1e59dd0-8fb1-4369-89de-9f1b53c22841" providerId="AD" clId="Web-{29D7096B-85D4-B94B-53AE-F6E62C7F3D62}" dt="2025-10-16T07:12:47.474" v="1" actId="20577"/>
        <pc:sldMkLst>
          <pc:docMk/>
          <pc:sldMk cId="2920479427" sldId="256"/>
        </pc:sldMkLst>
        <pc:spChg chg="mod">
          <ac:chgData name="Adrianna Toboła" userId="S::atobola_wslonline.onmicrosoft.com#ext#@putpoznanpl.onmicrosoft.com::e1e59dd0-8fb1-4369-89de-9f1b53c22841" providerId="AD" clId="Web-{29D7096B-85D4-B94B-53AE-F6E62C7F3D62}" dt="2025-10-16T07:12:47.474" v="1" actId="20577"/>
          <ac:spMkLst>
            <pc:docMk/>
            <pc:sldMk cId="2920479427" sldId="256"/>
            <ac:spMk id="5" creationId="{9AC256C7-DE57-3D54-E589-F59329555D7C}"/>
          </ac:spMkLst>
        </pc:spChg>
        <pc:spChg chg="mod">
          <ac:chgData name="Adrianna Toboła" userId="S::atobola_wslonline.onmicrosoft.com#ext#@putpoznanpl.onmicrosoft.com::e1e59dd0-8fb1-4369-89de-9f1b53c22841" providerId="AD" clId="Web-{29D7096B-85D4-B94B-53AE-F6E62C7F3D62}" dt="2025-10-16T07:12:44.146" v="0" actId="1076"/>
          <ac:spMkLst>
            <pc:docMk/>
            <pc:sldMk cId="2920479427" sldId="256"/>
            <ac:spMk id="7" creationId="{107C3CB1-E1E2-9C03-3E4A-5B5EE4BCCCC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491DEBA1-F291-F27B-E553-EBF9BBCEE697}"/>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Business data analytics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DD08F59B-21E2-81A4-5B66-041259BE64E6}"/>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USAID's</a:t>
            </a:r>
            <a:r>
              <a:rPr lang="hr-HR" dirty="0"/>
              <a:t> </a:t>
            </a:r>
            <a:r>
              <a:rPr lang="hr-HR" dirty="0" err="1"/>
              <a:t>Humanitarian</a:t>
            </a:r>
            <a:r>
              <a:rPr lang="hr-HR" dirty="0"/>
              <a:t> </a:t>
            </a:r>
            <a:r>
              <a:rPr lang="hr-HR" dirty="0" err="1"/>
              <a:t>project</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lnSpcReduction="10000"/>
          </a:bodyPr>
          <a:lstStyle/>
          <a:p>
            <a:r>
              <a:rPr lang="en-US" sz="2000" dirty="0"/>
              <a:t>Predictive Supply Chain for Family Planning in Côte d’Ivoire</a:t>
            </a:r>
            <a:endParaRPr lang="hr-HR" sz="2000" dirty="0"/>
          </a:p>
          <a:p>
            <a:pPr lvl="1"/>
            <a:r>
              <a:rPr lang="en-US" sz="1800" dirty="0"/>
              <a:t>Design the BDA platform based on AI for predicting the consumption of contraceptives and accompanying supply chain for 25 million users in 1752 locations.</a:t>
            </a: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en-US" sz="2400" b="1" dirty="0">
                <a:solidFill>
                  <a:srgbClr val="1065AB"/>
                </a:solidFill>
              </a:rPr>
              <a:t>Goal:</a:t>
            </a:r>
          </a:p>
          <a:p>
            <a:pPr lvl="1"/>
            <a:r>
              <a:rPr lang="en-US" sz="1800" dirty="0"/>
              <a:t>Make the world a better place, by helping people in developing countries to receive better health care.</a:t>
            </a:r>
          </a:p>
          <a:p>
            <a:pPr marL="0" indent="0">
              <a:buNone/>
            </a:pPr>
            <a:endParaRPr lang="hr-HR" sz="2200" dirty="0"/>
          </a:p>
          <a:p>
            <a:pPr lvl="1"/>
            <a:endParaRPr lang="en-US" sz="1800" dirty="0"/>
          </a:p>
          <a:p>
            <a:pPr lvl="1"/>
            <a:endParaRPr lang="en-US" sz="1600" dirty="0"/>
          </a:p>
        </p:txBody>
      </p:sp>
      <p:pic>
        <p:nvPicPr>
          <p:cNvPr id="5" name="Google Shape;826;p11">
            <a:extLst>
              <a:ext uri="{FF2B5EF4-FFF2-40B4-BE49-F238E27FC236}">
                <a16:creationId xmlns:a16="http://schemas.microsoft.com/office/drawing/2014/main" id="{894CF3E2-4554-6ACC-CBF0-9CE5D06FC654}"/>
              </a:ext>
            </a:extLst>
          </p:cNvPr>
          <p:cNvPicPr preferRelativeResize="0"/>
          <p:nvPr/>
        </p:nvPicPr>
        <p:blipFill rotWithShape="1">
          <a:blip r:embed="rId2">
            <a:alphaModFix/>
          </a:blip>
          <a:srcRect/>
          <a:stretch/>
        </p:blipFill>
        <p:spPr>
          <a:xfrm>
            <a:off x="1219200" y="2801968"/>
            <a:ext cx="2878138" cy="2011362"/>
          </a:xfrm>
          <a:prstGeom prst="rect">
            <a:avLst/>
          </a:prstGeom>
          <a:noFill/>
          <a:ln>
            <a:noFill/>
          </a:ln>
        </p:spPr>
      </p:pic>
      <p:pic>
        <p:nvPicPr>
          <p:cNvPr id="6" name="Google Shape;827;p11">
            <a:extLst>
              <a:ext uri="{FF2B5EF4-FFF2-40B4-BE49-F238E27FC236}">
                <a16:creationId xmlns:a16="http://schemas.microsoft.com/office/drawing/2014/main" id="{1A50C17A-81DD-F3A2-6AAF-D186E41B7765}"/>
              </a:ext>
            </a:extLst>
          </p:cNvPr>
          <p:cNvPicPr preferRelativeResize="0"/>
          <p:nvPr/>
        </p:nvPicPr>
        <p:blipFill rotWithShape="1">
          <a:blip r:embed="rId3">
            <a:alphaModFix/>
          </a:blip>
          <a:srcRect/>
          <a:stretch/>
        </p:blipFill>
        <p:spPr>
          <a:xfrm>
            <a:off x="8562975" y="2827368"/>
            <a:ext cx="2406650" cy="1985962"/>
          </a:xfrm>
          <a:prstGeom prst="rect">
            <a:avLst/>
          </a:prstGeom>
          <a:noFill/>
          <a:ln>
            <a:noFill/>
          </a:ln>
        </p:spPr>
      </p:pic>
      <p:pic>
        <p:nvPicPr>
          <p:cNvPr id="7" name="Google Shape;828;p11">
            <a:extLst>
              <a:ext uri="{FF2B5EF4-FFF2-40B4-BE49-F238E27FC236}">
                <a16:creationId xmlns:a16="http://schemas.microsoft.com/office/drawing/2014/main" id="{BF733565-F5D0-15A2-D1A2-81B7789DD6D7}"/>
              </a:ext>
            </a:extLst>
          </p:cNvPr>
          <p:cNvPicPr preferRelativeResize="0"/>
          <p:nvPr/>
        </p:nvPicPr>
        <p:blipFill rotWithShape="1">
          <a:blip r:embed="rId4">
            <a:alphaModFix/>
          </a:blip>
          <a:srcRect/>
          <a:stretch/>
        </p:blipFill>
        <p:spPr>
          <a:xfrm>
            <a:off x="4589463" y="2827368"/>
            <a:ext cx="3400425" cy="663575"/>
          </a:xfrm>
          <a:prstGeom prst="rect">
            <a:avLst/>
          </a:prstGeom>
          <a:noFill/>
          <a:ln>
            <a:noFill/>
          </a:ln>
        </p:spPr>
      </p:pic>
      <p:pic>
        <p:nvPicPr>
          <p:cNvPr id="8" name="Google Shape;825;p11">
            <a:extLst>
              <a:ext uri="{FF2B5EF4-FFF2-40B4-BE49-F238E27FC236}">
                <a16:creationId xmlns:a16="http://schemas.microsoft.com/office/drawing/2014/main" id="{8C861DE1-0F25-DCB8-3283-63C86B9BC0B1}"/>
              </a:ext>
            </a:extLst>
          </p:cNvPr>
          <p:cNvPicPr preferRelativeResize="0"/>
          <p:nvPr/>
        </p:nvPicPr>
        <p:blipFill rotWithShape="1">
          <a:blip r:embed="rId5">
            <a:alphaModFix/>
          </a:blip>
          <a:srcRect/>
          <a:stretch/>
        </p:blipFill>
        <p:spPr>
          <a:xfrm>
            <a:off x="9812337" y="-4733"/>
            <a:ext cx="2314575" cy="665162"/>
          </a:xfrm>
          <a:prstGeom prst="rect">
            <a:avLst/>
          </a:prstGeom>
          <a:noFill/>
          <a:ln>
            <a:noFill/>
          </a:ln>
        </p:spPr>
      </p:pic>
    </p:spTree>
    <p:extLst>
      <p:ext uri="{BB962C8B-B14F-4D97-AF65-F5344CB8AC3E}">
        <p14:creationId xmlns:p14="http://schemas.microsoft.com/office/powerpoint/2010/main" val="24185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fontScale="92500" lnSpcReduction="10000"/>
          </a:bodyPr>
          <a:lstStyle/>
          <a:p>
            <a:r>
              <a:rPr lang="en-US" sz="2000" dirty="0"/>
              <a:t>The design structure of the Côte d’Ivoire healthcare BDA system. </a:t>
            </a:r>
          </a:p>
          <a:p>
            <a:endParaRPr lang="en-US" sz="2000" dirty="0"/>
          </a:p>
          <a:p>
            <a:r>
              <a:rPr lang="en-US" sz="2000" dirty="0"/>
              <a:t>The system is very fragile, hard to model. Main limitations: non-reliable data (90% of the modeling time), bad coordination between decision-makers, IT background, </a:t>
            </a:r>
            <a:r>
              <a:rPr lang="en-US" sz="2000" dirty="0" err="1"/>
              <a:t>etc</a:t>
            </a:r>
            <a:r>
              <a:rPr lang="en-US" sz="2000" dirty="0"/>
              <a:t>).</a:t>
            </a:r>
          </a:p>
          <a:p>
            <a:endParaRPr lang="en-US" sz="2000" dirty="0"/>
          </a:p>
          <a:p>
            <a:r>
              <a:rPr lang="en-US" sz="2000" dirty="0"/>
              <a:t>Presented BDA will serve as DSS for decision-makers in operational, tactical and strategic levels in Côte d’Ivoire healthcare supply chain.</a:t>
            </a:r>
            <a:endParaRPr lang="hr-HR" sz="2000" dirty="0"/>
          </a:p>
          <a:p>
            <a:endParaRPr lang="hr-HR" sz="2000" dirty="0"/>
          </a:p>
          <a:p>
            <a:r>
              <a:rPr lang="hr-HR" sz="2000" b="1" dirty="0"/>
              <a:t>Demo </a:t>
            </a:r>
            <a:r>
              <a:rPr lang="hr-HR" sz="2000" b="1" dirty="0" err="1"/>
              <a:t>of</a:t>
            </a:r>
            <a:r>
              <a:rPr lang="hr-HR" sz="2000" b="1" dirty="0"/>
              <a:t> </a:t>
            </a:r>
            <a:r>
              <a:rPr lang="hr-HR" sz="2000" b="1" dirty="0" err="1"/>
              <a:t>the</a:t>
            </a:r>
            <a:r>
              <a:rPr lang="hr-HR" sz="2000" b="1" dirty="0"/>
              <a:t> DSS</a:t>
            </a:r>
            <a:endParaRPr lang="en-US" sz="2000" b="1" dirty="0"/>
          </a:p>
        </p:txBody>
      </p:sp>
      <p:pic>
        <p:nvPicPr>
          <p:cNvPr id="2" name="Google Shape;835;p12">
            <a:extLst>
              <a:ext uri="{FF2B5EF4-FFF2-40B4-BE49-F238E27FC236}">
                <a16:creationId xmlns:a16="http://schemas.microsoft.com/office/drawing/2014/main" id="{7A5B190A-C0F1-F662-1604-23598C5463CF}"/>
              </a:ext>
            </a:extLst>
          </p:cNvPr>
          <p:cNvPicPr preferRelativeResize="0"/>
          <p:nvPr/>
        </p:nvPicPr>
        <p:blipFill rotWithShape="1">
          <a:blip r:embed="rId2">
            <a:alphaModFix/>
          </a:blip>
          <a:srcRect/>
          <a:stretch/>
        </p:blipFill>
        <p:spPr>
          <a:xfrm>
            <a:off x="5892800" y="49213"/>
            <a:ext cx="6280150" cy="6792912"/>
          </a:xfrm>
          <a:prstGeom prst="rect">
            <a:avLst/>
          </a:prstGeom>
          <a:noFill/>
          <a:ln>
            <a:noFill/>
          </a:ln>
        </p:spPr>
      </p:pic>
      <p:sp>
        <p:nvSpPr>
          <p:cNvPr id="4" name="Symbol zastępczy zawartości 4">
            <a:extLst>
              <a:ext uri="{FF2B5EF4-FFF2-40B4-BE49-F238E27FC236}">
                <a16:creationId xmlns:a16="http://schemas.microsoft.com/office/drawing/2014/main" id="{233DE39A-38D3-F1BC-2238-9F8A0F68A902}"/>
              </a:ext>
            </a:extLst>
          </p:cNvPr>
          <p:cNvSpPr txBox="1">
            <a:spLocks/>
          </p:cNvSpPr>
          <p:nvPr/>
        </p:nvSpPr>
        <p:spPr>
          <a:xfrm>
            <a:off x="6226078" y="636481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487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a:t>Carlsberg FSS (2015-2018)</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lnSpcReduction="10000"/>
          </a:bodyPr>
          <a:lstStyle/>
          <a:p>
            <a:r>
              <a:rPr lang="en-US" sz="2000" dirty="0"/>
              <a:t>In this case study, the FSS is developed. The model is developed for one of the beverage market leaders in a Europe.</a:t>
            </a:r>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en-US" sz="2400" b="1" dirty="0">
                <a:solidFill>
                  <a:srgbClr val="1065AB"/>
                </a:solidFill>
              </a:rPr>
              <a:t>Goal:</a:t>
            </a:r>
          </a:p>
          <a:p>
            <a:pPr lvl="1"/>
            <a:r>
              <a:rPr lang="en-US" sz="1800" dirty="0"/>
              <a:t>Create the FSS which will: </a:t>
            </a:r>
            <a:endParaRPr lang="hr-HR" sz="1800" dirty="0"/>
          </a:p>
          <a:p>
            <a:pPr lvl="2"/>
            <a:r>
              <a:rPr lang="en-US" sz="1600" dirty="0"/>
              <a:t>generate accurate forecasts to reduce overall planning and operational costs,</a:t>
            </a:r>
            <a:endParaRPr lang="hr-HR" sz="1600" dirty="0"/>
          </a:p>
          <a:p>
            <a:pPr lvl="2"/>
            <a:r>
              <a:rPr lang="en-US" sz="1600" dirty="0"/>
              <a:t>design the FSS for coherent intersectional decision making (production, marketing, finance and marketing).</a:t>
            </a:r>
          </a:p>
          <a:p>
            <a:pPr marL="0" indent="0">
              <a:buNone/>
            </a:pPr>
            <a:endParaRPr lang="hr-HR" sz="2200" dirty="0"/>
          </a:p>
          <a:p>
            <a:pPr lvl="1"/>
            <a:endParaRPr lang="en-US" sz="1800" dirty="0"/>
          </a:p>
          <a:p>
            <a:pPr lvl="1"/>
            <a:endParaRPr lang="en-US" sz="1600" dirty="0"/>
          </a:p>
        </p:txBody>
      </p:sp>
      <p:pic>
        <p:nvPicPr>
          <p:cNvPr id="4" name="Google Shape;849;p14">
            <a:extLst>
              <a:ext uri="{FF2B5EF4-FFF2-40B4-BE49-F238E27FC236}">
                <a16:creationId xmlns:a16="http://schemas.microsoft.com/office/drawing/2014/main" id="{2DEAC53C-AAE6-0D8D-34F5-DA7AB575AD8E}"/>
              </a:ext>
            </a:extLst>
          </p:cNvPr>
          <p:cNvPicPr preferRelativeResize="0"/>
          <p:nvPr/>
        </p:nvPicPr>
        <p:blipFill rotWithShape="1">
          <a:blip r:embed="rId2">
            <a:alphaModFix/>
          </a:blip>
          <a:srcRect/>
          <a:stretch/>
        </p:blipFill>
        <p:spPr>
          <a:xfrm>
            <a:off x="9676660" y="22225"/>
            <a:ext cx="2497878" cy="812276"/>
          </a:xfrm>
          <a:prstGeom prst="rect">
            <a:avLst/>
          </a:prstGeom>
          <a:noFill/>
          <a:ln>
            <a:noFill/>
          </a:ln>
        </p:spPr>
      </p:pic>
      <p:pic>
        <p:nvPicPr>
          <p:cNvPr id="9" name="Google Shape;848;p14">
            <a:extLst>
              <a:ext uri="{FF2B5EF4-FFF2-40B4-BE49-F238E27FC236}">
                <a16:creationId xmlns:a16="http://schemas.microsoft.com/office/drawing/2014/main" id="{E42EC527-8C48-83E7-6140-5CBDBEBFF005}"/>
              </a:ext>
            </a:extLst>
          </p:cNvPr>
          <p:cNvPicPr preferRelativeResize="0"/>
          <p:nvPr/>
        </p:nvPicPr>
        <p:blipFill rotWithShape="1">
          <a:blip r:embed="rId3">
            <a:alphaModFix/>
          </a:blip>
          <a:srcRect/>
          <a:stretch/>
        </p:blipFill>
        <p:spPr>
          <a:xfrm>
            <a:off x="3376613" y="2528888"/>
            <a:ext cx="1933575" cy="1781175"/>
          </a:xfrm>
          <a:prstGeom prst="rect">
            <a:avLst/>
          </a:prstGeom>
          <a:noFill/>
          <a:ln>
            <a:noFill/>
          </a:ln>
        </p:spPr>
      </p:pic>
      <p:pic>
        <p:nvPicPr>
          <p:cNvPr id="10" name="Google Shape;850;p14">
            <a:extLst>
              <a:ext uri="{FF2B5EF4-FFF2-40B4-BE49-F238E27FC236}">
                <a16:creationId xmlns:a16="http://schemas.microsoft.com/office/drawing/2014/main" id="{E235E8AE-38DF-005C-3537-CFE76C3FCFEC}"/>
              </a:ext>
            </a:extLst>
          </p:cNvPr>
          <p:cNvPicPr preferRelativeResize="0"/>
          <p:nvPr/>
        </p:nvPicPr>
        <p:blipFill rotWithShape="1">
          <a:blip r:embed="rId4">
            <a:alphaModFix/>
          </a:blip>
          <a:srcRect/>
          <a:stretch/>
        </p:blipFill>
        <p:spPr>
          <a:xfrm>
            <a:off x="7064375" y="2527300"/>
            <a:ext cx="1665288" cy="1820863"/>
          </a:xfrm>
          <a:prstGeom prst="rect">
            <a:avLst/>
          </a:prstGeom>
          <a:noFill/>
          <a:ln>
            <a:noFill/>
          </a:ln>
        </p:spPr>
      </p:pic>
    </p:spTree>
    <p:extLst>
      <p:ext uri="{BB962C8B-B14F-4D97-AF65-F5344CB8AC3E}">
        <p14:creationId xmlns:p14="http://schemas.microsoft.com/office/powerpoint/2010/main" val="41711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B5B-89A9-FBC6-12D0-5E5F785DD410}"/>
              </a:ext>
            </a:extLst>
          </p:cNvPr>
          <p:cNvSpPr>
            <a:spLocks noGrp="1"/>
          </p:cNvSpPr>
          <p:nvPr>
            <p:ph type="title"/>
          </p:nvPr>
        </p:nvSpPr>
        <p:spPr/>
        <p:txBody>
          <a:bodyPr/>
          <a:lstStyle/>
          <a:p>
            <a:r>
              <a:rPr lang="hr-HR" dirty="0" err="1"/>
              <a:t>Supply</a:t>
            </a:r>
            <a:r>
              <a:rPr lang="hr-HR" dirty="0"/>
              <a:t> </a:t>
            </a:r>
            <a:r>
              <a:rPr lang="hr-HR" dirty="0" err="1"/>
              <a:t>chain</a:t>
            </a:r>
            <a:r>
              <a:rPr lang="hr-HR" dirty="0"/>
              <a:t> </a:t>
            </a:r>
            <a:r>
              <a:rPr lang="hr-HR" dirty="0" err="1"/>
              <a:t>structure</a:t>
            </a:r>
            <a:br>
              <a:rPr lang="hr-HR" dirty="0"/>
            </a:br>
            <a:endParaRPr lang="hr-HR" dirty="0"/>
          </a:p>
        </p:txBody>
      </p:sp>
      <p:pic>
        <p:nvPicPr>
          <p:cNvPr id="4" name="Google Shape;858;p15" descr="C:\Users\ASUS\OneDrive\Doktorat\Doktorat\8. Boosting the performance\prateci materijal\lanacsnabdevanja.jpg">
            <a:extLst>
              <a:ext uri="{FF2B5EF4-FFF2-40B4-BE49-F238E27FC236}">
                <a16:creationId xmlns:a16="http://schemas.microsoft.com/office/drawing/2014/main" id="{8F228DD6-B439-D90C-2A5D-7534E20B0A10}"/>
              </a:ext>
            </a:extLst>
          </p:cNvPr>
          <p:cNvPicPr preferRelativeResize="0"/>
          <p:nvPr/>
        </p:nvPicPr>
        <p:blipFill rotWithShape="1">
          <a:blip r:embed="rId2">
            <a:alphaModFix/>
          </a:blip>
          <a:srcRect/>
          <a:stretch/>
        </p:blipFill>
        <p:spPr>
          <a:xfrm>
            <a:off x="3236728" y="1369866"/>
            <a:ext cx="6516704" cy="4118267"/>
          </a:xfrm>
          <a:prstGeom prst="rect">
            <a:avLst/>
          </a:prstGeom>
          <a:noFill/>
          <a:ln>
            <a:noFill/>
          </a:ln>
        </p:spPr>
      </p:pic>
      <p:sp>
        <p:nvSpPr>
          <p:cNvPr id="6" name="Google Shape;859;p15">
            <a:extLst>
              <a:ext uri="{FF2B5EF4-FFF2-40B4-BE49-F238E27FC236}">
                <a16:creationId xmlns:a16="http://schemas.microsoft.com/office/drawing/2014/main" id="{DB0C980D-6CD9-0092-F6AF-06C6EE0E6808}"/>
              </a:ext>
            </a:extLst>
          </p:cNvPr>
          <p:cNvSpPr/>
          <p:nvPr/>
        </p:nvSpPr>
        <p:spPr>
          <a:xfrm>
            <a:off x="2817812" y="5614389"/>
            <a:ext cx="655637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dirty="0">
                <a:latin typeface="Arial"/>
                <a:ea typeface="Arial"/>
                <a:cs typeface="Arial"/>
                <a:sym typeface="Arial"/>
              </a:rPr>
              <a:t>Multi-echelon brewery distribution network</a:t>
            </a:r>
            <a:endParaRPr sz="1200" dirty="0">
              <a:latin typeface="Arial"/>
              <a:ea typeface="Arial"/>
              <a:cs typeface="Arial"/>
              <a:sym typeface="Arial"/>
            </a:endParaRPr>
          </a:p>
        </p:txBody>
      </p:sp>
      <p:pic>
        <p:nvPicPr>
          <p:cNvPr id="7" name="Google Shape;857;p15">
            <a:extLst>
              <a:ext uri="{FF2B5EF4-FFF2-40B4-BE49-F238E27FC236}">
                <a16:creationId xmlns:a16="http://schemas.microsoft.com/office/drawing/2014/main" id="{3AF57DBC-5C3A-4604-6C5D-B3D0E1C7D180}"/>
              </a:ext>
            </a:extLst>
          </p:cNvPr>
          <p:cNvPicPr preferRelativeResize="0"/>
          <p:nvPr/>
        </p:nvPicPr>
        <p:blipFill rotWithShape="1">
          <a:blip r:embed="rId3">
            <a:alphaModFix/>
          </a:blip>
          <a:srcRect/>
          <a:stretch/>
        </p:blipFill>
        <p:spPr>
          <a:xfrm>
            <a:off x="9925234" y="22225"/>
            <a:ext cx="2249303" cy="902789"/>
          </a:xfrm>
          <a:prstGeom prst="rect">
            <a:avLst/>
          </a:prstGeom>
          <a:noFill/>
          <a:ln>
            <a:noFill/>
          </a:ln>
        </p:spPr>
      </p:pic>
      <p:sp>
        <p:nvSpPr>
          <p:cNvPr id="3" name="Symbol zastępczy zawartości 4">
            <a:extLst>
              <a:ext uri="{FF2B5EF4-FFF2-40B4-BE49-F238E27FC236}">
                <a16:creationId xmlns:a16="http://schemas.microsoft.com/office/drawing/2014/main" id="{6DF563A7-615B-127C-B8CF-22AAA91E0EF1}"/>
              </a:ext>
            </a:extLst>
          </p:cNvPr>
          <p:cNvSpPr txBox="1">
            <a:spLocks/>
          </p:cNvSpPr>
          <p:nvPr/>
        </p:nvSpPr>
        <p:spPr>
          <a:xfrm>
            <a:off x="3418224"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82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CFD8-6165-90AD-BF2E-B93B3EEB7ABB}"/>
              </a:ext>
            </a:extLst>
          </p:cNvPr>
          <p:cNvSpPr>
            <a:spLocks noGrp="1"/>
          </p:cNvSpPr>
          <p:nvPr>
            <p:ph type="title"/>
          </p:nvPr>
        </p:nvSpPr>
        <p:spPr/>
        <p:txBody>
          <a:bodyPr/>
          <a:lstStyle/>
          <a:p>
            <a:r>
              <a:rPr lang="hr-HR" dirty="0"/>
              <a:t>Carlsberg FSS</a:t>
            </a:r>
          </a:p>
        </p:txBody>
      </p:sp>
      <p:pic>
        <p:nvPicPr>
          <p:cNvPr id="4" name="Google Shape;865;p16">
            <a:extLst>
              <a:ext uri="{FF2B5EF4-FFF2-40B4-BE49-F238E27FC236}">
                <a16:creationId xmlns:a16="http://schemas.microsoft.com/office/drawing/2014/main" id="{43E4C460-AACE-8F98-A09E-B6067A7FD0B1}"/>
              </a:ext>
            </a:extLst>
          </p:cNvPr>
          <p:cNvPicPr preferRelativeResize="0"/>
          <p:nvPr/>
        </p:nvPicPr>
        <p:blipFill rotWithShape="1">
          <a:blip r:embed="rId2">
            <a:alphaModFix/>
          </a:blip>
          <a:srcRect/>
          <a:stretch/>
        </p:blipFill>
        <p:spPr>
          <a:xfrm>
            <a:off x="1152524" y="1481668"/>
            <a:ext cx="10210800" cy="5206470"/>
          </a:xfrm>
          <a:prstGeom prst="rect">
            <a:avLst/>
          </a:prstGeom>
          <a:noFill/>
          <a:ln>
            <a:noFill/>
          </a:ln>
        </p:spPr>
      </p:pic>
      <p:sp>
        <p:nvSpPr>
          <p:cNvPr id="3" name="Symbol zastępczy zawartości 4">
            <a:extLst>
              <a:ext uri="{FF2B5EF4-FFF2-40B4-BE49-F238E27FC236}">
                <a16:creationId xmlns:a16="http://schemas.microsoft.com/office/drawing/2014/main" id="{A4AB9B9F-5507-81F1-31AA-BADC512AA909}"/>
              </a:ext>
            </a:extLst>
          </p:cNvPr>
          <p:cNvSpPr txBox="1">
            <a:spLocks/>
          </p:cNvSpPr>
          <p:nvPr/>
        </p:nvSpPr>
        <p:spPr>
          <a:xfrm>
            <a:off x="74660" y="649287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3062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Business analytics</a:t>
            </a:r>
          </a:p>
          <a:p>
            <a:pPr lvl="1"/>
            <a:r>
              <a:rPr lang="pl-PL" sz="2000" dirty="0"/>
              <a:t>Key pillars</a:t>
            </a:r>
          </a:p>
          <a:p>
            <a:pPr lvl="1"/>
            <a:r>
              <a:rPr lang="en-US" sz="2000" dirty="0"/>
              <a:t>Rationale for business data analytics </a:t>
            </a:r>
          </a:p>
          <a:p>
            <a:pPr lvl="1"/>
            <a:r>
              <a:rPr lang="en-US" sz="2000" dirty="0"/>
              <a:t>Trends &amp; tools in business data analytics</a:t>
            </a:r>
          </a:p>
          <a:p>
            <a:pPr lvl="1"/>
            <a:r>
              <a:rPr lang="en-US" sz="2000" dirty="0"/>
              <a:t>Enhanced decision making</a:t>
            </a:r>
          </a:p>
          <a:p>
            <a:pPr lvl="1"/>
            <a:r>
              <a:rPr lang="en-US" sz="2000" dirty="0"/>
              <a:t>Trends in industry &amp; education</a:t>
            </a:r>
            <a:endParaRPr lang="hr-HR" sz="2000" dirty="0"/>
          </a:p>
          <a:p>
            <a:r>
              <a:rPr lang="hr-HR" sz="2400" dirty="0"/>
              <a:t>Business </a:t>
            </a:r>
            <a:r>
              <a:rPr lang="hr-HR" sz="2400" dirty="0" err="1"/>
              <a:t>analytics</a:t>
            </a:r>
            <a:r>
              <a:rPr lang="hr-HR" sz="2400" dirty="0"/>
              <a:t> </a:t>
            </a:r>
            <a:r>
              <a:rPr lang="hr-HR" sz="2400" dirty="0" err="1"/>
              <a:t>real</a:t>
            </a:r>
            <a:r>
              <a:rPr lang="hr-HR" sz="2400" dirty="0"/>
              <a:t> </a:t>
            </a:r>
            <a:r>
              <a:rPr lang="hr-HR" sz="2400" dirty="0" err="1"/>
              <a:t>applications</a:t>
            </a:r>
            <a:endParaRPr lang="hr-HR" sz="2400" dirty="0"/>
          </a:p>
          <a:p>
            <a:pPr lvl="1"/>
            <a:r>
              <a:rPr lang="en-US" sz="2000" dirty="0"/>
              <a:t>B</a:t>
            </a:r>
            <a:r>
              <a:rPr lang="hr-HR" sz="2000" dirty="0" err="1"/>
              <a:t>etter</a:t>
            </a:r>
            <a:r>
              <a:rPr lang="hr-HR" sz="2000" dirty="0"/>
              <a:t> </a:t>
            </a:r>
            <a:r>
              <a:rPr lang="hr-HR" sz="2000" dirty="0" err="1"/>
              <a:t>factory</a:t>
            </a:r>
            <a:r>
              <a:rPr lang="en-US" sz="2000" dirty="0"/>
              <a:t> (</a:t>
            </a:r>
            <a:r>
              <a:rPr lang="hr-HR" sz="2000" dirty="0"/>
              <a:t>I</a:t>
            </a:r>
            <a:r>
              <a:rPr lang="en-US" sz="2000" dirty="0" err="1"/>
              <a:t>talian</a:t>
            </a:r>
            <a:r>
              <a:rPr lang="en-US" sz="2000" dirty="0"/>
              <a:t> producer of food) </a:t>
            </a:r>
          </a:p>
          <a:p>
            <a:pPr lvl="1"/>
            <a:r>
              <a:rPr lang="hr-HR" sz="2000" dirty="0" err="1"/>
              <a:t>Predictive</a:t>
            </a:r>
            <a:r>
              <a:rPr lang="hr-HR" sz="2000" dirty="0"/>
              <a:t> </a:t>
            </a:r>
            <a:r>
              <a:rPr lang="hr-HR" sz="2000" dirty="0" err="1"/>
              <a:t>supply</a:t>
            </a:r>
            <a:r>
              <a:rPr lang="hr-HR" sz="2000" dirty="0"/>
              <a:t> </a:t>
            </a:r>
            <a:r>
              <a:rPr lang="hr-HR" sz="2000" dirty="0" err="1"/>
              <a:t>chain</a:t>
            </a:r>
            <a:r>
              <a:rPr lang="hr-HR" sz="2000" dirty="0"/>
              <a:t> for </a:t>
            </a:r>
            <a:r>
              <a:rPr lang="hr-HR" sz="2000" dirty="0" err="1"/>
              <a:t>family</a:t>
            </a:r>
            <a:r>
              <a:rPr lang="hr-HR" sz="2000" dirty="0"/>
              <a:t> </a:t>
            </a:r>
            <a:r>
              <a:rPr lang="hr-HR" sz="2000" dirty="0" err="1"/>
              <a:t>planning</a:t>
            </a:r>
            <a:r>
              <a:rPr lang="hr-HR" sz="2000" dirty="0"/>
              <a:t> </a:t>
            </a:r>
            <a:r>
              <a:rPr lang="hr-HR" sz="2000" dirty="0" err="1"/>
              <a:t>in</a:t>
            </a:r>
            <a:r>
              <a:rPr lang="hr-HR" sz="2000" dirty="0"/>
              <a:t> </a:t>
            </a:r>
            <a:r>
              <a:rPr lang="en-US" sz="2000" dirty="0"/>
              <a:t>C</a:t>
            </a:r>
            <a:r>
              <a:rPr lang="hr-HR" sz="2000" dirty="0"/>
              <a:t>ote </a:t>
            </a:r>
            <a:r>
              <a:rPr lang="en-US" sz="2000" dirty="0"/>
              <a:t>D’I</a:t>
            </a:r>
            <a:r>
              <a:rPr lang="hr-HR" sz="2000" dirty="0" err="1"/>
              <a:t>voire</a:t>
            </a:r>
            <a:r>
              <a:rPr lang="en-US" sz="2000" dirty="0"/>
              <a:t> (humanitarian project)</a:t>
            </a:r>
          </a:p>
          <a:p>
            <a:pPr lvl="1"/>
            <a:r>
              <a:rPr lang="en-US" sz="2000" dirty="0"/>
              <a:t>C</a:t>
            </a:r>
            <a:r>
              <a:rPr lang="hr-HR" sz="2000" dirty="0" err="1"/>
              <a:t>arlsberg</a:t>
            </a:r>
            <a:r>
              <a:rPr lang="en-US" sz="2000" dirty="0"/>
              <a:t> </a:t>
            </a:r>
            <a:r>
              <a:rPr lang="hr-HR" sz="2000" dirty="0" err="1"/>
              <a:t>brewery</a:t>
            </a:r>
            <a:r>
              <a:rPr lang="hr-HR" sz="2000" dirty="0"/>
              <a:t> </a:t>
            </a:r>
            <a:r>
              <a:rPr lang="en-US" sz="2000" dirty="0"/>
              <a:t>(global beverage producer)</a:t>
            </a:r>
          </a:p>
          <a:p>
            <a:pPr lvl="1"/>
            <a:endParaRPr lang="en-US" sz="2000" dirty="0"/>
          </a:p>
          <a:p>
            <a:pPr lvl="1"/>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Analytics key pillars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7657730" cy="4351338"/>
          </a:xfrm>
        </p:spPr>
        <p:txBody>
          <a:bodyPr>
            <a:normAutofit/>
          </a:bodyPr>
          <a:lstStyle/>
          <a:p>
            <a:r>
              <a:rPr lang="pl-PL" sz="2000" b="1" dirty="0">
                <a:solidFill>
                  <a:srgbClr val="1065AB"/>
                </a:solidFill>
              </a:rPr>
              <a:t>AIMS &amp; PURPOSE</a:t>
            </a:r>
          </a:p>
          <a:p>
            <a:pPr lvl="1"/>
            <a:r>
              <a:rPr lang="en-US" sz="1600" dirty="0"/>
              <a:t>Business Data Analytics (BDA) represents a holistic approach of </a:t>
            </a:r>
            <a:r>
              <a:rPr lang="en-US" sz="1600" dirty="0" err="1"/>
              <a:t>analysing</a:t>
            </a:r>
            <a:r>
              <a:rPr lang="en-US" sz="1600" dirty="0"/>
              <a:t> data and making business decisions. It is a data and business driven environment with aim of boosting companies business performance by providing foundations for enhanced decision making.</a:t>
            </a:r>
          </a:p>
          <a:p>
            <a:pPr lvl="1"/>
            <a:r>
              <a:rPr lang="en-US" sz="1600" dirty="0"/>
              <a:t>BA provides a coherent connection between raw data and business decisions.</a:t>
            </a:r>
            <a:endParaRPr lang="hr-HR" sz="1600" dirty="0"/>
          </a:p>
          <a:p>
            <a:r>
              <a:rPr lang="en-US" sz="2000" b="1" dirty="0">
                <a:solidFill>
                  <a:srgbClr val="1065AB"/>
                </a:solidFill>
              </a:rPr>
              <a:t>TECHNOLOGY BACKGROUND</a:t>
            </a:r>
          </a:p>
          <a:p>
            <a:pPr lvl="1"/>
            <a:r>
              <a:rPr lang="en-US" sz="1600" dirty="0"/>
              <a:t>BDA has a strong background in various mathematically driven approaches. The backbone of BA is in: statistical theory, operation research, predictive analytics, artificial intelligence, programming, deep learning, and </a:t>
            </a:r>
            <a:r>
              <a:rPr lang="en-US" sz="1600" dirty="0" err="1"/>
              <a:t>etc</a:t>
            </a:r>
            <a:r>
              <a:rPr lang="hr-HR" sz="1600" dirty="0"/>
              <a:t>.</a:t>
            </a:r>
          </a:p>
          <a:p>
            <a:r>
              <a:rPr lang="en-US" sz="2000" b="1" dirty="0">
                <a:solidFill>
                  <a:srgbClr val="1065AB"/>
                </a:solidFill>
              </a:rPr>
              <a:t>END USERS DOMAIN</a:t>
            </a:r>
          </a:p>
          <a:p>
            <a:pPr lvl="1"/>
            <a:r>
              <a:rPr lang="en-US" sz="1600" dirty="0"/>
              <a:t>Supply Chain Analytics, Financial Analytics, Web Analytics, Google Analytics, Software Analytics, Crisis Analytics, Knowledge Analytics, Marketing Analytics, Customer Analytics, Service Analytics, Human Resource Analytics, Talent Analytics, Process Analytics, Risk Analytics, etc.</a:t>
            </a:r>
          </a:p>
          <a:p>
            <a:pPr lvl="1"/>
            <a:endParaRPr lang="en-US" sz="1600" dirty="0"/>
          </a:p>
          <a:p>
            <a:endParaRPr lang="pl-PL" sz="2000" b="1" dirty="0">
              <a:solidFill>
                <a:srgbClr val="1065AB"/>
              </a:solidFill>
            </a:endParaRPr>
          </a:p>
        </p:txBody>
      </p:sp>
      <p:pic>
        <p:nvPicPr>
          <p:cNvPr id="2" name="Google Shape;529;p4">
            <a:extLst>
              <a:ext uri="{FF2B5EF4-FFF2-40B4-BE49-F238E27FC236}">
                <a16:creationId xmlns:a16="http://schemas.microsoft.com/office/drawing/2014/main" id="{12A6951C-973E-1819-2D09-4F19F85E7313}"/>
              </a:ext>
            </a:extLst>
          </p:cNvPr>
          <p:cNvPicPr preferRelativeResize="0"/>
          <p:nvPr/>
        </p:nvPicPr>
        <p:blipFill rotWithShape="1">
          <a:blip r:embed="rId2">
            <a:alphaModFix/>
          </a:blip>
          <a:srcRect/>
          <a:stretch/>
        </p:blipFill>
        <p:spPr>
          <a:xfrm>
            <a:off x="9080500" y="2162175"/>
            <a:ext cx="2647950" cy="3298825"/>
          </a:xfrm>
          <a:prstGeom prst="rect">
            <a:avLst/>
          </a:prstGeom>
          <a:noFill/>
          <a:ln>
            <a:noFill/>
          </a:ln>
        </p:spPr>
      </p:pic>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Rationale for analytics</a:t>
            </a:r>
          </a:p>
        </p:txBody>
      </p:sp>
      <p:grpSp>
        <p:nvGrpSpPr>
          <p:cNvPr id="2" name="Google Shape;538;p5">
            <a:extLst>
              <a:ext uri="{FF2B5EF4-FFF2-40B4-BE49-F238E27FC236}">
                <a16:creationId xmlns:a16="http://schemas.microsoft.com/office/drawing/2014/main" id="{9C95D134-739D-911E-1D0A-74DABDB1127C}"/>
              </a:ext>
            </a:extLst>
          </p:cNvPr>
          <p:cNvGrpSpPr/>
          <p:nvPr/>
        </p:nvGrpSpPr>
        <p:grpSpPr>
          <a:xfrm>
            <a:off x="10566585" y="3229506"/>
            <a:ext cx="915988" cy="881062"/>
            <a:chOff x="16924398" y="3030760"/>
            <a:chExt cx="5861192" cy="5316142"/>
          </a:xfrm>
        </p:grpSpPr>
        <p:sp>
          <p:nvSpPr>
            <p:cNvPr id="3" name="Google Shape;539;p5">
              <a:extLst>
                <a:ext uri="{FF2B5EF4-FFF2-40B4-BE49-F238E27FC236}">
                  <a16:creationId xmlns:a16="http://schemas.microsoft.com/office/drawing/2014/main" id="{3BABE63D-4299-C91C-344B-BBA229E0278D}"/>
                </a:ext>
              </a:extLst>
            </p:cNvPr>
            <p:cNvSpPr/>
            <p:nvPr/>
          </p:nvSpPr>
          <p:spPr>
            <a:xfrm>
              <a:off x="18702058" y="5310476"/>
              <a:ext cx="2681722" cy="1044069"/>
            </a:xfrm>
            <a:custGeom>
              <a:avLst/>
              <a:gdLst/>
              <a:ahLst/>
              <a:cxnLst/>
              <a:rect l="l" t="t" r="r" b="b"/>
              <a:pathLst>
                <a:path w="2683856" h="1044499" extrusionOk="0">
                  <a:moveTo>
                    <a:pt x="2536027" y="0"/>
                  </a:moveTo>
                  <a:lnTo>
                    <a:pt x="2678753" y="0"/>
                  </a:lnTo>
                  <a:cubicBezTo>
                    <a:pt x="2702251" y="256462"/>
                    <a:pt x="2636981" y="612901"/>
                    <a:pt x="2636981" y="612901"/>
                  </a:cubicBezTo>
                  <a:cubicBezTo>
                    <a:pt x="2641331" y="669409"/>
                    <a:pt x="2608261" y="718963"/>
                    <a:pt x="2559525" y="738958"/>
                  </a:cubicBezTo>
                  <a:lnTo>
                    <a:pt x="2028651" y="1029325"/>
                  </a:lnTo>
                  <a:cubicBezTo>
                    <a:pt x="1968601" y="1062361"/>
                    <a:pt x="1892017" y="1039757"/>
                    <a:pt x="1857205" y="978033"/>
                  </a:cubicBezTo>
                  <a:cubicBezTo>
                    <a:pt x="1824133" y="917177"/>
                    <a:pt x="1848501" y="841543"/>
                    <a:pt x="1908551" y="808507"/>
                  </a:cubicBezTo>
                  <a:lnTo>
                    <a:pt x="2423761" y="540744"/>
                  </a:lnTo>
                  <a:cubicBezTo>
                    <a:pt x="2423761" y="540744"/>
                    <a:pt x="2497735" y="284282"/>
                    <a:pt x="2536027" y="0"/>
                  </a:cubicBezTo>
                  <a:close/>
                  <a:moveTo>
                    <a:pt x="5215" y="0"/>
                  </a:moveTo>
                  <a:lnTo>
                    <a:pt x="147941" y="0"/>
                  </a:lnTo>
                  <a:cubicBezTo>
                    <a:pt x="186235" y="284282"/>
                    <a:pt x="259337" y="540744"/>
                    <a:pt x="259337" y="540744"/>
                  </a:cubicBezTo>
                  <a:lnTo>
                    <a:pt x="774547" y="808507"/>
                  </a:lnTo>
                  <a:cubicBezTo>
                    <a:pt x="837207" y="841543"/>
                    <a:pt x="859835" y="917177"/>
                    <a:pt x="825023" y="978033"/>
                  </a:cubicBezTo>
                  <a:cubicBezTo>
                    <a:pt x="791953" y="1039757"/>
                    <a:pt x="715367" y="1062361"/>
                    <a:pt x="654447" y="1029325"/>
                  </a:cubicBezTo>
                  <a:lnTo>
                    <a:pt x="124443" y="738958"/>
                  </a:lnTo>
                  <a:cubicBezTo>
                    <a:pt x="75707" y="718963"/>
                    <a:pt x="41767" y="669409"/>
                    <a:pt x="45247" y="612901"/>
                  </a:cubicBezTo>
                  <a:cubicBezTo>
                    <a:pt x="45247" y="612901"/>
                    <a:pt x="-18283" y="256462"/>
                    <a:pt x="5215" y="0"/>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 name="Google Shape;540;p5">
              <a:extLst>
                <a:ext uri="{FF2B5EF4-FFF2-40B4-BE49-F238E27FC236}">
                  <a16:creationId xmlns:a16="http://schemas.microsoft.com/office/drawing/2014/main" id="{01CE60B6-368A-0B18-F113-1C5B62A67909}"/>
                </a:ext>
              </a:extLst>
            </p:cNvPr>
            <p:cNvSpPr/>
            <p:nvPr/>
          </p:nvSpPr>
          <p:spPr>
            <a:xfrm>
              <a:off x="21139988" y="4256826"/>
              <a:ext cx="914224" cy="1159012"/>
            </a:xfrm>
            <a:custGeom>
              <a:avLst/>
              <a:gdLst/>
              <a:ahLst/>
              <a:cxnLst/>
              <a:rect l="l" t="t" r="r" b="b"/>
              <a:pathLst>
                <a:path w="1060" h="1338" extrusionOk="0">
                  <a:moveTo>
                    <a:pt x="630" y="1337"/>
                  </a:moveTo>
                  <a:lnTo>
                    <a:pt x="0" y="1088"/>
                  </a:lnTo>
                  <a:lnTo>
                    <a:pt x="427" y="0"/>
                  </a:lnTo>
                  <a:lnTo>
                    <a:pt x="1059" y="249"/>
                  </a:lnTo>
                  <a:lnTo>
                    <a:pt x="630" y="1337"/>
                  </a:lnTo>
                </a:path>
              </a:pathLst>
            </a:custGeom>
            <a:solidFill>
              <a:srgbClr val="8AB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 name="Google Shape;541;p5">
              <a:extLst>
                <a:ext uri="{FF2B5EF4-FFF2-40B4-BE49-F238E27FC236}">
                  <a16:creationId xmlns:a16="http://schemas.microsoft.com/office/drawing/2014/main" id="{E29CCC66-27B3-2152-5EA5-0597D4D9528C}"/>
                </a:ext>
              </a:extLst>
            </p:cNvPr>
            <p:cNvSpPr/>
            <p:nvPr/>
          </p:nvSpPr>
          <p:spPr>
            <a:xfrm>
              <a:off x="21231407" y="4362188"/>
              <a:ext cx="721224" cy="957864"/>
            </a:xfrm>
            <a:custGeom>
              <a:avLst/>
              <a:gdLst/>
              <a:ahLst/>
              <a:cxnLst/>
              <a:rect l="l" t="t" r="r" b="b"/>
              <a:pathLst>
                <a:path w="720744" h="958723" extrusionOk="0">
                  <a:moveTo>
                    <a:pt x="342224" y="341700"/>
                  </a:moveTo>
                  <a:cubicBezTo>
                    <a:pt x="364010" y="343134"/>
                    <a:pt x="386652" y="347997"/>
                    <a:pt x="409022" y="356522"/>
                  </a:cubicBezTo>
                  <a:cubicBezTo>
                    <a:pt x="497632" y="391494"/>
                    <a:pt x="548020" y="475426"/>
                    <a:pt x="521958" y="541873"/>
                  </a:cubicBezTo>
                  <a:cubicBezTo>
                    <a:pt x="495896" y="610068"/>
                    <a:pt x="402072" y="636297"/>
                    <a:pt x="312592" y="601325"/>
                  </a:cubicBezTo>
                  <a:cubicBezTo>
                    <a:pt x="225720" y="567227"/>
                    <a:pt x="172728" y="484169"/>
                    <a:pt x="199658" y="415100"/>
                  </a:cubicBezTo>
                  <a:cubicBezTo>
                    <a:pt x="219204" y="363954"/>
                    <a:pt x="276866" y="337397"/>
                    <a:pt x="342224" y="341700"/>
                  </a:cubicBezTo>
                  <a:close/>
                  <a:moveTo>
                    <a:pt x="409612" y="33930"/>
                  </a:moveTo>
                  <a:cubicBezTo>
                    <a:pt x="380852" y="79169"/>
                    <a:pt x="327690" y="101788"/>
                    <a:pt x="273656" y="93959"/>
                  </a:cubicBezTo>
                  <a:lnTo>
                    <a:pt x="33118" y="703818"/>
                  </a:lnTo>
                  <a:cubicBezTo>
                    <a:pt x="78438" y="732527"/>
                    <a:pt x="101096" y="785596"/>
                    <a:pt x="92382" y="838665"/>
                  </a:cubicBezTo>
                  <a:lnTo>
                    <a:pt x="309388" y="923924"/>
                  </a:lnTo>
                  <a:cubicBezTo>
                    <a:pt x="339020" y="879555"/>
                    <a:pt x="393054" y="856065"/>
                    <a:pt x="445344" y="865635"/>
                  </a:cubicBezTo>
                  <a:lnTo>
                    <a:pt x="685882" y="254036"/>
                  </a:lnTo>
                  <a:cubicBezTo>
                    <a:pt x="642308" y="225326"/>
                    <a:pt x="617904" y="172257"/>
                    <a:pt x="627492" y="120058"/>
                  </a:cubicBezTo>
                  <a:close/>
                  <a:moveTo>
                    <a:pt x="396540" y="0"/>
                  </a:moveTo>
                  <a:lnTo>
                    <a:pt x="661480" y="104398"/>
                  </a:lnTo>
                  <a:cubicBezTo>
                    <a:pt x="638822" y="158337"/>
                    <a:pt x="665838" y="220976"/>
                    <a:pt x="720744" y="242726"/>
                  </a:cubicBezTo>
                  <a:lnTo>
                    <a:pt x="461904" y="897824"/>
                  </a:lnTo>
                  <a:cubicBezTo>
                    <a:pt x="406998" y="876075"/>
                    <a:pt x="345120" y="903914"/>
                    <a:pt x="322462" y="958723"/>
                  </a:cubicBezTo>
                  <a:lnTo>
                    <a:pt x="59264" y="855195"/>
                  </a:lnTo>
                  <a:cubicBezTo>
                    <a:pt x="81052" y="800386"/>
                    <a:pt x="53164" y="736877"/>
                    <a:pt x="0" y="716868"/>
                  </a:cubicBezTo>
                  <a:lnTo>
                    <a:pt x="257970" y="60029"/>
                  </a:lnTo>
                  <a:cubicBezTo>
                    <a:pt x="312874" y="81779"/>
                    <a:pt x="374752" y="55679"/>
                    <a:pt x="39654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 name="Google Shape;542;p5">
              <a:extLst>
                <a:ext uri="{FF2B5EF4-FFF2-40B4-BE49-F238E27FC236}">
                  <a16:creationId xmlns:a16="http://schemas.microsoft.com/office/drawing/2014/main" id="{1B047F4F-0CBF-B07F-70BB-29F9FDFC5E17}"/>
                </a:ext>
              </a:extLst>
            </p:cNvPr>
            <p:cNvSpPr/>
            <p:nvPr/>
          </p:nvSpPr>
          <p:spPr>
            <a:xfrm>
              <a:off x="21485361" y="4754915"/>
              <a:ext cx="223477" cy="172416"/>
            </a:xfrm>
            <a:custGeom>
              <a:avLst/>
              <a:gdLst/>
              <a:ahLst/>
              <a:cxnLst/>
              <a:rect l="l" t="t" r="r" b="b"/>
              <a:pathLst>
                <a:path w="255" h="188" extrusionOk="0">
                  <a:moveTo>
                    <a:pt x="230" y="150"/>
                  </a:moveTo>
                  <a:lnTo>
                    <a:pt x="230" y="150"/>
                  </a:lnTo>
                  <a:cubicBezTo>
                    <a:pt x="210" y="176"/>
                    <a:pt x="178" y="187"/>
                    <a:pt x="150" y="176"/>
                  </a:cubicBezTo>
                  <a:lnTo>
                    <a:pt x="150" y="176"/>
                  </a:lnTo>
                  <a:cubicBezTo>
                    <a:pt x="119" y="164"/>
                    <a:pt x="102" y="128"/>
                    <a:pt x="111" y="93"/>
                  </a:cubicBezTo>
                  <a:lnTo>
                    <a:pt x="111" y="93"/>
                  </a:lnTo>
                  <a:cubicBezTo>
                    <a:pt x="111" y="91"/>
                    <a:pt x="111" y="89"/>
                    <a:pt x="112" y="87"/>
                  </a:cubicBezTo>
                  <a:lnTo>
                    <a:pt x="112" y="87"/>
                  </a:lnTo>
                  <a:cubicBezTo>
                    <a:pt x="117" y="67"/>
                    <a:pt x="109" y="46"/>
                    <a:pt x="91" y="39"/>
                  </a:cubicBezTo>
                  <a:lnTo>
                    <a:pt x="91" y="39"/>
                  </a:lnTo>
                  <a:cubicBezTo>
                    <a:pt x="74" y="31"/>
                    <a:pt x="52" y="43"/>
                    <a:pt x="42" y="65"/>
                  </a:cubicBezTo>
                  <a:lnTo>
                    <a:pt x="42" y="65"/>
                  </a:lnTo>
                  <a:cubicBezTo>
                    <a:pt x="42" y="67"/>
                    <a:pt x="41" y="67"/>
                    <a:pt x="41" y="67"/>
                  </a:cubicBezTo>
                  <a:lnTo>
                    <a:pt x="41" y="67"/>
                  </a:lnTo>
                  <a:cubicBezTo>
                    <a:pt x="35" y="82"/>
                    <a:pt x="37" y="99"/>
                    <a:pt x="45" y="110"/>
                  </a:cubicBezTo>
                  <a:lnTo>
                    <a:pt x="16" y="123"/>
                  </a:lnTo>
                  <a:lnTo>
                    <a:pt x="16" y="123"/>
                  </a:lnTo>
                  <a:cubicBezTo>
                    <a:pt x="7" y="106"/>
                    <a:pt x="4" y="84"/>
                    <a:pt x="9" y="64"/>
                  </a:cubicBezTo>
                  <a:lnTo>
                    <a:pt x="0" y="60"/>
                  </a:lnTo>
                  <a:lnTo>
                    <a:pt x="4" y="50"/>
                  </a:lnTo>
                  <a:lnTo>
                    <a:pt x="11" y="31"/>
                  </a:lnTo>
                  <a:lnTo>
                    <a:pt x="23" y="35"/>
                  </a:lnTo>
                  <a:lnTo>
                    <a:pt x="23" y="35"/>
                  </a:lnTo>
                  <a:cubicBezTo>
                    <a:pt x="44" y="11"/>
                    <a:pt x="75" y="0"/>
                    <a:pt x="104" y="11"/>
                  </a:cubicBezTo>
                  <a:lnTo>
                    <a:pt x="104" y="11"/>
                  </a:lnTo>
                  <a:cubicBezTo>
                    <a:pt x="137" y="24"/>
                    <a:pt x="152" y="63"/>
                    <a:pt x="141" y="98"/>
                  </a:cubicBezTo>
                  <a:lnTo>
                    <a:pt x="141" y="98"/>
                  </a:lnTo>
                  <a:cubicBezTo>
                    <a:pt x="141" y="101"/>
                    <a:pt x="141" y="102"/>
                    <a:pt x="141" y="104"/>
                  </a:cubicBezTo>
                  <a:lnTo>
                    <a:pt x="141" y="104"/>
                  </a:lnTo>
                  <a:cubicBezTo>
                    <a:pt x="137" y="123"/>
                    <a:pt x="146" y="140"/>
                    <a:pt x="161" y="146"/>
                  </a:cubicBezTo>
                  <a:lnTo>
                    <a:pt x="161" y="146"/>
                  </a:lnTo>
                  <a:cubicBezTo>
                    <a:pt x="176" y="153"/>
                    <a:pt x="195" y="146"/>
                    <a:pt x="205" y="130"/>
                  </a:cubicBezTo>
                  <a:lnTo>
                    <a:pt x="205" y="130"/>
                  </a:lnTo>
                  <a:cubicBezTo>
                    <a:pt x="208" y="127"/>
                    <a:pt x="210" y="123"/>
                    <a:pt x="212" y="119"/>
                  </a:cubicBezTo>
                  <a:lnTo>
                    <a:pt x="212" y="119"/>
                  </a:lnTo>
                  <a:cubicBezTo>
                    <a:pt x="219" y="104"/>
                    <a:pt x="216" y="87"/>
                    <a:pt x="209" y="76"/>
                  </a:cubicBezTo>
                  <a:lnTo>
                    <a:pt x="236" y="64"/>
                  </a:lnTo>
                  <a:lnTo>
                    <a:pt x="236" y="64"/>
                  </a:lnTo>
                  <a:cubicBezTo>
                    <a:pt x="246" y="80"/>
                    <a:pt x="249" y="101"/>
                    <a:pt x="243" y="123"/>
                  </a:cubicBezTo>
                  <a:lnTo>
                    <a:pt x="254" y="127"/>
                  </a:lnTo>
                  <a:lnTo>
                    <a:pt x="246" y="146"/>
                  </a:lnTo>
                  <a:lnTo>
                    <a:pt x="242" y="156"/>
                  </a:lnTo>
                  <a:lnTo>
                    <a:pt x="230" y="150"/>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 name="Google Shape;543;p5">
              <a:extLst>
                <a:ext uri="{FF2B5EF4-FFF2-40B4-BE49-F238E27FC236}">
                  <a16:creationId xmlns:a16="http://schemas.microsoft.com/office/drawing/2014/main" id="{5E76B1DE-89E5-C9BC-AA9D-93901BEFD04F}"/>
                </a:ext>
              </a:extLst>
            </p:cNvPr>
            <p:cNvSpPr/>
            <p:nvPr/>
          </p:nvSpPr>
          <p:spPr>
            <a:xfrm>
              <a:off x="19027115" y="5923509"/>
              <a:ext cx="2031608" cy="1369742"/>
            </a:xfrm>
            <a:custGeom>
              <a:avLst/>
              <a:gdLst/>
              <a:ahLst/>
              <a:cxnLst/>
              <a:rect l="l" t="t" r="r" b="b"/>
              <a:pathLst>
                <a:path w="2037304" h="1369427" extrusionOk="0">
                  <a:moveTo>
                    <a:pt x="1881028" y="0"/>
                  </a:moveTo>
                  <a:lnTo>
                    <a:pt x="2037304" y="288930"/>
                  </a:lnTo>
                  <a:lnTo>
                    <a:pt x="1686574" y="502019"/>
                  </a:lnTo>
                  <a:lnTo>
                    <a:pt x="1678776" y="600928"/>
                  </a:lnTo>
                  <a:cubicBezTo>
                    <a:pt x="1658456" y="818821"/>
                    <a:pt x="1618254" y="1102388"/>
                    <a:pt x="1538718" y="1369427"/>
                  </a:cubicBezTo>
                  <a:lnTo>
                    <a:pt x="1017168" y="1369427"/>
                  </a:lnTo>
                  <a:lnTo>
                    <a:pt x="1017168" y="226463"/>
                  </a:lnTo>
                  <a:lnTo>
                    <a:pt x="1468360" y="226463"/>
                  </a:lnTo>
                  <a:close/>
                  <a:moveTo>
                    <a:pt x="156276" y="0"/>
                  </a:moveTo>
                  <a:lnTo>
                    <a:pt x="568942" y="226463"/>
                  </a:lnTo>
                  <a:lnTo>
                    <a:pt x="1016298" y="226463"/>
                  </a:lnTo>
                  <a:lnTo>
                    <a:pt x="1016298" y="1369427"/>
                  </a:lnTo>
                  <a:lnTo>
                    <a:pt x="494750" y="1369427"/>
                  </a:lnTo>
                  <a:cubicBezTo>
                    <a:pt x="404294" y="1069008"/>
                    <a:pt x="364718" y="747672"/>
                    <a:pt x="347404" y="522456"/>
                  </a:cubicBezTo>
                  <a:lnTo>
                    <a:pt x="345796" y="499432"/>
                  </a:lnTo>
                  <a:lnTo>
                    <a:pt x="0" y="28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 name="Google Shape;544;p5">
              <a:extLst>
                <a:ext uri="{FF2B5EF4-FFF2-40B4-BE49-F238E27FC236}">
                  <a16:creationId xmlns:a16="http://schemas.microsoft.com/office/drawing/2014/main" id="{5C416FE8-CE05-4577-C461-A09098084535}"/>
                </a:ext>
              </a:extLst>
            </p:cNvPr>
            <p:cNvSpPr/>
            <p:nvPr/>
          </p:nvSpPr>
          <p:spPr>
            <a:xfrm>
              <a:off x="21099355" y="4285559"/>
              <a:ext cx="761850" cy="1101547"/>
            </a:xfrm>
            <a:custGeom>
              <a:avLst/>
              <a:gdLst/>
              <a:ahLst/>
              <a:cxnLst/>
              <a:rect l="l" t="t" r="r" b="b"/>
              <a:pathLst>
                <a:path w="874" h="1270" extrusionOk="0">
                  <a:moveTo>
                    <a:pt x="669" y="1269"/>
                  </a:moveTo>
                  <a:lnTo>
                    <a:pt x="0" y="1151"/>
                  </a:lnTo>
                  <a:lnTo>
                    <a:pt x="204" y="0"/>
                  </a:lnTo>
                  <a:lnTo>
                    <a:pt x="873" y="118"/>
                  </a:lnTo>
                  <a:lnTo>
                    <a:pt x="669"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2" name="Google Shape;545;p5">
              <a:extLst>
                <a:ext uri="{FF2B5EF4-FFF2-40B4-BE49-F238E27FC236}">
                  <a16:creationId xmlns:a16="http://schemas.microsoft.com/office/drawing/2014/main" id="{4AA6FE91-AD33-29B7-AFB0-0D7F1484C96E}"/>
                </a:ext>
              </a:extLst>
            </p:cNvPr>
            <p:cNvSpPr/>
            <p:nvPr/>
          </p:nvSpPr>
          <p:spPr>
            <a:xfrm>
              <a:off x="21170459" y="4362188"/>
              <a:ext cx="619644" cy="948288"/>
            </a:xfrm>
            <a:custGeom>
              <a:avLst/>
              <a:gdLst/>
              <a:ahLst/>
              <a:cxnLst/>
              <a:rect l="l" t="t" r="r" b="b"/>
              <a:pathLst>
                <a:path w="613266" h="954882" extrusionOk="0">
                  <a:moveTo>
                    <a:pt x="261540" y="348301"/>
                  </a:moveTo>
                  <a:cubicBezTo>
                    <a:pt x="282946" y="345385"/>
                    <a:pt x="305758" y="345656"/>
                    <a:pt x="328898" y="349563"/>
                  </a:cubicBezTo>
                  <a:cubicBezTo>
                    <a:pt x="424948" y="366059"/>
                    <a:pt x="490436" y="437251"/>
                    <a:pt x="478212" y="508444"/>
                  </a:cubicBezTo>
                  <a:cubicBezTo>
                    <a:pt x="464242" y="579637"/>
                    <a:pt x="377796" y="624783"/>
                    <a:pt x="283492" y="608287"/>
                  </a:cubicBezTo>
                  <a:cubicBezTo>
                    <a:pt x="193554" y="591791"/>
                    <a:pt x="122828" y="521467"/>
                    <a:pt x="135924" y="448538"/>
                  </a:cubicBezTo>
                  <a:cubicBezTo>
                    <a:pt x="145748" y="394492"/>
                    <a:pt x="197320" y="357051"/>
                    <a:pt x="261540" y="348301"/>
                  </a:cubicBezTo>
                  <a:close/>
                  <a:moveTo>
                    <a:pt x="266562" y="31336"/>
                  </a:moveTo>
                  <a:cubicBezTo>
                    <a:pt x="246526" y="80951"/>
                    <a:pt x="198614" y="114899"/>
                    <a:pt x="145476" y="115769"/>
                  </a:cubicBezTo>
                  <a:lnTo>
                    <a:pt x="31360" y="761642"/>
                  </a:lnTo>
                  <a:cubicBezTo>
                    <a:pt x="80142" y="780792"/>
                    <a:pt x="114116" y="829537"/>
                    <a:pt x="115858" y="883505"/>
                  </a:cubicBezTo>
                  <a:lnTo>
                    <a:pt x="345834" y="923546"/>
                  </a:lnTo>
                  <a:cubicBezTo>
                    <a:pt x="365870" y="873930"/>
                    <a:pt x="412910" y="840853"/>
                    <a:pt x="466918" y="839112"/>
                  </a:cubicBezTo>
                  <a:lnTo>
                    <a:pt x="581036" y="193239"/>
                  </a:lnTo>
                  <a:cubicBezTo>
                    <a:pt x="532252" y="173219"/>
                    <a:pt x="498280" y="125344"/>
                    <a:pt x="496536" y="73117"/>
                  </a:cubicBezTo>
                  <a:close/>
                  <a:moveTo>
                    <a:pt x="246526" y="0"/>
                  </a:moveTo>
                  <a:lnTo>
                    <a:pt x="526154" y="48745"/>
                  </a:lnTo>
                  <a:cubicBezTo>
                    <a:pt x="515702" y="107065"/>
                    <a:pt x="554902" y="163644"/>
                    <a:pt x="613266" y="174089"/>
                  </a:cubicBezTo>
                  <a:lnTo>
                    <a:pt x="489568" y="867837"/>
                  </a:lnTo>
                  <a:cubicBezTo>
                    <a:pt x="431202" y="857392"/>
                    <a:pt x="376322" y="896562"/>
                    <a:pt x="365870" y="954882"/>
                  </a:cubicBezTo>
                  <a:lnTo>
                    <a:pt x="85368" y="904396"/>
                  </a:lnTo>
                  <a:cubicBezTo>
                    <a:pt x="96694" y="847817"/>
                    <a:pt x="57492" y="792108"/>
                    <a:pt x="0" y="780792"/>
                  </a:cubicBezTo>
                  <a:lnTo>
                    <a:pt x="123698" y="87045"/>
                  </a:lnTo>
                  <a:cubicBezTo>
                    <a:pt x="181192" y="96619"/>
                    <a:pt x="236072" y="58320"/>
                    <a:pt x="246526"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3" name="Google Shape;546;p5">
              <a:extLst>
                <a:ext uri="{FF2B5EF4-FFF2-40B4-BE49-F238E27FC236}">
                  <a16:creationId xmlns:a16="http://schemas.microsoft.com/office/drawing/2014/main" id="{0EE0DF36-616F-E2E6-FD5B-1A40D8888C11}"/>
                </a:ext>
              </a:extLst>
            </p:cNvPr>
            <p:cNvSpPr/>
            <p:nvPr/>
          </p:nvSpPr>
          <p:spPr>
            <a:xfrm>
              <a:off x="21373619" y="4774072"/>
              <a:ext cx="223477" cy="134101"/>
            </a:xfrm>
            <a:custGeom>
              <a:avLst/>
              <a:gdLst/>
              <a:ahLst/>
              <a:cxnLst/>
              <a:rect l="l" t="t" r="r" b="b"/>
              <a:pathLst>
                <a:path w="262" h="162" extrusionOk="0">
                  <a:moveTo>
                    <a:pt x="242" y="116"/>
                  </a:moveTo>
                  <a:lnTo>
                    <a:pt x="242" y="116"/>
                  </a:lnTo>
                  <a:cubicBezTo>
                    <a:pt x="228" y="145"/>
                    <a:pt x="199" y="161"/>
                    <a:pt x="169" y="157"/>
                  </a:cubicBezTo>
                  <a:lnTo>
                    <a:pt x="169" y="157"/>
                  </a:lnTo>
                  <a:cubicBezTo>
                    <a:pt x="136" y="152"/>
                    <a:pt x="114" y="119"/>
                    <a:pt x="114" y="83"/>
                  </a:cubicBezTo>
                  <a:lnTo>
                    <a:pt x="114" y="83"/>
                  </a:lnTo>
                  <a:cubicBezTo>
                    <a:pt x="114" y="82"/>
                    <a:pt x="114" y="81"/>
                    <a:pt x="114" y="78"/>
                  </a:cubicBezTo>
                  <a:lnTo>
                    <a:pt x="114" y="78"/>
                  </a:lnTo>
                  <a:cubicBezTo>
                    <a:pt x="116" y="56"/>
                    <a:pt x="103" y="38"/>
                    <a:pt x="86" y="36"/>
                  </a:cubicBezTo>
                  <a:lnTo>
                    <a:pt x="86" y="36"/>
                  </a:lnTo>
                  <a:cubicBezTo>
                    <a:pt x="65" y="31"/>
                    <a:pt x="46" y="48"/>
                    <a:pt x="42" y="70"/>
                  </a:cubicBezTo>
                  <a:lnTo>
                    <a:pt x="42" y="70"/>
                  </a:lnTo>
                  <a:cubicBezTo>
                    <a:pt x="42" y="71"/>
                    <a:pt x="42" y="71"/>
                    <a:pt x="42" y="72"/>
                  </a:cubicBezTo>
                  <a:lnTo>
                    <a:pt x="42" y="72"/>
                  </a:lnTo>
                  <a:cubicBezTo>
                    <a:pt x="38" y="89"/>
                    <a:pt x="43" y="105"/>
                    <a:pt x="54" y="113"/>
                  </a:cubicBezTo>
                  <a:lnTo>
                    <a:pt x="28" y="131"/>
                  </a:lnTo>
                  <a:lnTo>
                    <a:pt x="28" y="131"/>
                  </a:lnTo>
                  <a:cubicBezTo>
                    <a:pt x="15" y="116"/>
                    <a:pt x="8" y="97"/>
                    <a:pt x="10" y="75"/>
                  </a:cubicBezTo>
                  <a:lnTo>
                    <a:pt x="0" y="74"/>
                  </a:lnTo>
                  <a:lnTo>
                    <a:pt x="1" y="63"/>
                  </a:lnTo>
                  <a:lnTo>
                    <a:pt x="5" y="42"/>
                  </a:lnTo>
                  <a:lnTo>
                    <a:pt x="19" y="45"/>
                  </a:lnTo>
                  <a:lnTo>
                    <a:pt x="19" y="45"/>
                  </a:lnTo>
                  <a:cubicBezTo>
                    <a:pt x="32" y="16"/>
                    <a:pt x="61" y="0"/>
                    <a:pt x="90" y="4"/>
                  </a:cubicBezTo>
                  <a:lnTo>
                    <a:pt x="90" y="4"/>
                  </a:lnTo>
                  <a:cubicBezTo>
                    <a:pt x="125" y="11"/>
                    <a:pt x="149" y="45"/>
                    <a:pt x="144" y="83"/>
                  </a:cubicBezTo>
                  <a:lnTo>
                    <a:pt x="144" y="83"/>
                  </a:lnTo>
                  <a:cubicBezTo>
                    <a:pt x="144" y="85"/>
                    <a:pt x="144" y="87"/>
                    <a:pt x="144" y="89"/>
                  </a:cubicBezTo>
                  <a:lnTo>
                    <a:pt x="144" y="89"/>
                  </a:lnTo>
                  <a:cubicBezTo>
                    <a:pt x="147" y="108"/>
                    <a:pt x="158" y="124"/>
                    <a:pt x="173" y="126"/>
                  </a:cubicBezTo>
                  <a:lnTo>
                    <a:pt x="173" y="126"/>
                  </a:lnTo>
                  <a:cubicBezTo>
                    <a:pt x="191" y="130"/>
                    <a:pt x="207" y="119"/>
                    <a:pt x="214" y="101"/>
                  </a:cubicBezTo>
                  <a:lnTo>
                    <a:pt x="214" y="101"/>
                  </a:lnTo>
                  <a:cubicBezTo>
                    <a:pt x="217" y="97"/>
                    <a:pt x="218" y="94"/>
                    <a:pt x="218" y="89"/>
                  </a:cubicBezTo>
                  <a:lnTo>
                    <a:pt x="218" y="89"/>
                  </a:lnTo>
                  <a:cubicBezTo>
                    <a:pt x="221" y="72"/>
                    <a:pt x="217" y="57"/>
                    <a:pt x="207" y="48"/>
                  </a:cubicBezTo>
                  <a:lnTo>
                    <a:pt x="232" y="30"/>
                  </a:lnTo>
                  <a:lnTo>
                    <a:pt x="232" y="30"/>
                  </a:lnTo>
                  <a:cubicBezTo>
                    <a:pt x="244" y="44"/>
                    <a:pt x="252" y="64"/>
                    <a:pt x="251" y="86"/>
                  </a:cubicBezTo>
                  <a:lnTo>
                    <a:pt x="261" y="87"/>
                  </a:lnTo>
                  <a:lnTo>
                    <a:pt x="258" y="109"/>
                  </a:lnTo>
                  <a:lnTo>
                    <a:pt x="255" y="119"/>
                  </a:lnTo>
                  <a:lnTo>
                    <a:pt x="242"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4" name="Google Shape;547;p5">
              <a:extLst>
                <a:ext uri="{FF2B5EF4-FFF2-40B4-BE49-F238E27FC236}">
                  <a16:creationId xmlns:a16="http://schemas.microsoft.com/office/drawing/2014/main" id="{704CC0D9-3EF2-8D59-254B-DED2B96B4E3E}"/>
                </a:ext>
              </a:extLst>
            </p:cNvPr>
            <p:cNvSpPr/>
            <p:nvPr/>
          </p:nvSpPr>
          <p:spPr>
            <a:xfrm>
              <a:off x="16924398" y="8155329"/>
              <a:ext cx="314902" cy="181997"/>
            </a:xfrm>
            <a:custGeom>
              <a:avLst/>
              <a:gdLst/>
              <a:ahLst/>
              <a:cxnLst/>
              <a:rect l="l" t="t" r="r" b="b"/>
              <a:pathLst>
                <a:path w="359" h="213" extrusionOk="0">
                  <a:moveTo>
                    <a:pt x="358" y="0"/>
                  </a:moveTo>
                  <a:lnTo>
                    <a:pt x="358" y="212"/>
                  </a:lnTo>
                  <a:lnTo>
                    <a:pt x="48" y="212"/>
                  </a:lnTo>
                  <a:lnTo>
                    <a:pt x="48" y="212"/>
                  </a:lnTo>
                  <a:cubicBezTo>
                    <a:pt x="20" y="212"/>
                    <a:pt x="0" y="190"/>
                    <a:pt x="0" y="163"/>
                  </a:cubicBezTo>
                  <a:lnTo>
                    <a:pt x="0" y="2"/>
                  </a:lnTo>
                  <a:lnTo>
                    <a:pt x="0" y="2"/>
                  </a:lnTo>
                  <a:lnTo>
                    <a:pt x="0" y="0"/>
                  </a:ln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5" name="Google Shape;548;p5">
              <a:extLst>
                <a:ext uri="{FF2B5EF4-FFF2-40B4-BE49-F238E27FC236}">
                  <a16:creationId xmlns:a16="http://schemas.microsoft.com/office/drawing/2014/main" id="{1139A3F5-E771-1BEC-1752-7C44604A35F2}"/>
                </a:ext>
              </a:extLst>
            </p:cNvPr>
            <p:cNvSpPr/>
            <p:nvPr/>
          </p:nvSpPr>
          <p:spPr>
            <a:xfrm>
              <a:off x="16924398" y="8117015"/>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6" name="Google Shape;549;p5">
              <a:extLst>
                <a:ext uri="{FF2B5EF4-FFF2-40B4-BE49-F238E27FC236}">
                  <a16:creationId xmlns:a16="http://schemas.microsoft.com/office/drawing/2014/main" id="{3D3DC5EC-240D-8EAF-3A60-0A7D7E2A9ADB}"/>
                </a:ext>
              </a:extLst>
            </p:cNvPr>
            <p:cNvSpPr/>
            <p:nvPr/>
          </p:nvSpPr>
          <p:spPr>
            <a:xfrm>
              <a:off x="17239300" y="8155329"/>
              <a:ext cx="304741" cy="181997"/>
            </a:xfrm>
            <a:custGeom>
              <a:avLst/>
              <a:gdLst/>
              <a:ahLst/>
              <a:cxnLst/>
              <a:rect l="l" t="t" r="r" b="b"/>
              <a:pathLst>
                <a:path w="359" h="213" extrusionOk="0">
                  <a:moveTo>
                    <a:pt x="358" y="2"/>
                  </a:moveTo>
                  <a:lnTo>
                    <a:pt x="358" y="163"/>
                  </a:lnTo>
                  <a:lnTo>
                    <a:pt x="358" y="163"/>
                  </a:lnTo>
                  <a:cubicBezTo>
                    <a:pt x="358" y="190"/>
                    <a:pt x="336" y="212"/>
                    <a:pt x="310" y="212"/>
                  </a:cubicBezTo>
                  <a:lnTo>
                    <a:pt x="0" y="212"/>
                  </a:lnTo>
                  <a:lnTo>
                    <a:pt x="0" y="0"/>
                  </a:lnTo>
                  <a:lnTo>
                    <a:pt x="358" y="0"/>
                  </a:lnTo>
                  <a:lnTo>
                    <a:pt x="358" y="0"/>
                  </a:lnTo>
                  <a:lnTo>
                    <a:pt x="358"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7" name="Google Shape;550;p5">
              <a:extLst>
                <a:ext uri="{FF2B5EF4-FFF2-40B4-BE49-F238E27FC236}">
                  <a16:creationId xmlns:a16="http://schemas.microsoft.com/office/drawing/2014/main" id="{02B424AD-803B-4542-03ED-625DBA404118}"/>
                </a:ext>
              </a:extLst>
            </p:cNvPr>
            <p:cNvSpPr/>
            <p:nvPr/>
          </p:nvSpPr>
          <p:spPr>
            <a:xfrm>
              <a:off x="16924398" y="7925442"/>
              <a:ext cx="314902" cy="191573"/>
            </a:xfrm>
            <a:custGeom>
              <a:avLst/>
              <a:gdLst/>
              <a:ahLst/>
              <a:cxnLst/>
              <a:rect l="l" t="t" r="r" b="b"/>
              <a:pathLst>
                <a:path w="359" h="214" extrusionOk="0">
                  <a:moveTo>
                    <a:pt x="358" y="0"/>
                  </a:moveTo>
                  <a:lnTo>
                    <a:pt x="358" y="213"/>
                  </a:lnTo>
                  <a:lnTo>
                    <a:pt x="48" y="213"/>
                  </a:lnTo>
                  <a:lnTo>
                    <a:pt x="48" y="213"/>
                  </a:lnTo>
                  <a:cubicBezTo>
                    <a:pt x="20" y="213"/>
                    <a:pt x="0" y="191"/>
                    <a:pt x="0" y="164"/>
                  </a:cubicBezTo>
                  <a:lnTo>
                    <a:pt x="0" y="3"/>
                  </a:lnTo>
                  <a:lnTo>
                    <a:pt x="0" y="3"/>
                  </a:lnTo>
                  <a:cubicBezTo>
                    <a:pt x="0" y="3"/>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8" name="Google Shape;551;p5">
              <a:extLst>
                <a:ext uri="{FF2B5EF4-FFF2-40B4-BE49-F238E27FC236}">
                  <a16:creationId xmlns:a16="http://schemas.microsoft.com/office/drawing/2014/main" id="{FD39B754-FC98-7534-1212-8787ECDC935B}"/>
                </a:ext>
              </a:extLst>
            </p:cNvPr>
            <p:cNvSpPr/>
            <p:nvPr/>
          </p:nvSpPr>
          <p:spPr>
            <a:xfrm>
              <a:off x="16924398" y="7887127"/>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9" name="Google Shape;552;p5">
              <a:extLst>
                <a:ext uri="{FF2B5EF4-FFF2-40B4-BE49-F238E27FC236}">
                  <a16:creationId xmlns:a16="http://schemas.microsoft.com/office/drawing/2014/main" id="{6A07831D-03F6-0574-1080-2530FA48881F}"/>
                </a:ext>
              </a:extLst>
            </p:cNvPr>
            <p:cNvSpPr/>
            <p:nvPr/>
          </p:nvSpPr>
          <p:spPr>
            <a:xfrm>
              <a:off x="17239300" y="7925442"/>
              <a:ext cx="304741" cy="191573"/>
            </a:xfrm>
            <a:custGeom>
              <a:avLst/>
              <a:gdLst/>
              <a:ahLst/>
              <a:cxnLst/>
              <a:rect l="l" t="t" r="r" b="b"/>
              <a:pathLst>
                <a:path w="359" h="214" extrusionOk="0">
                  <a:moveTo>
                    <a:pt x="358" y="3"/>
                  </a:moveTo>
                  <a:lnTo>
                    <a:pt x="358" y="164"/>
                  </a:lnTo>
                  <a:lnTo>
                    <a:pt x="358" y="164"/>
                  </a:lnTo>
                  <a:cubicBezTo>
                    <a:pt x="358" y="191"/>
                    <a:pt x="336" y="213"/>
                    <a:pt x="310" y="213"/>
                  </a:cubicBezTo>
                  <a:lnTo>
                    <a:pt x="0" y="213"/>
                  </a:lnTo>
                  <a:lnTo>
                    <a:pt x="0" y="0"/>
                  </a:lnTo>
                  <a:lnTo>
                    <a:pt x="358" y="0"/>
                  </a:lnTo>
                  <a:lnTo>
                    <a:pt x="358" y="0"/>
                  </a:lnTo>
                  <a:cubicBezTo>
                    <a:pt x="358" y="1"/>
                    <a:pt x="358" y="3"/>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0" name="Google Shape;553;p5">
              <a:extLst>
                <a:ext uri="{FF2B5EF4-FFF2-40B4-BE49-F238E27FC236}">
                  <a16:creationId xmlns:a16="http://schemas.microsoft.com/office/drawing/2014/main" id="{7044FF14-B741-779C-3FD4-7D071A2F5E18}"/>
                </a:ext>
              </a:extLst>
            </p:cNvPr>
            <p:cNvSpPr/>
            <p:nvPr/>
          </p:nvSpPr>
          <p:spPr>
            <a:xfrm>
              <a:off x="16924398" y="7705136"/>
              <a:ext cx="314902" cy="181991"/>
            </a:xfrm>
            <a:custGeom>
              <a:avLst/>
              <a:gdLst/>
              <a:ahLst/>
              <a:cxnLst/>
              <a:rect l="l" t="t" r="r" b="b"/>
              <a:pathLst>
                <a:path w="359" h="213" extrusionOk="0">
                  <a:moveTo>
                    <a:pt x="358" y="0"/>
                  </a:moveTo>
                  <a:lnTo>
                    <a:pt x="358" y="212"/>
                  </a:lnTo>
                  <a:lnTo>
                    <a:pt x="48" y="212"/>
                  </a:lnTo>
                  <a:lnTo>
                    <a:pt x="48" y="212"/>
                  </a:lnTo>
                  <a:cubicBezTo>
                    <a:pt x="20" y="212"/>
                    <a:pt x="0" y="191"/>
                    <a:pt x="0" y="164"/>
                  </a:cubicBezTo>
                  <a:lnTo>
                    <a:pt x="0" y="3"/>
                  </a:lnTo>
                  <a:lnTo>
                    <a:pt x="0" y="3"/>
                  </a:lnTo>
                  <a:cubicBezTo>
                    <a:pt x="0" y="1"/>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1" name="Google Shape;554;p5">
              <a:extLst>
                <a:ext uri="{FF2B5EF4-FFF2-40B4-BE49-F238E27FC236}">
                  <a16:creationId xmlns:a16="http://schemas.microsoft.com/office/drawing/2014/main" id="{1DA53E1F-C713-C9A7-0BD7-9985536FDCDA}"/>
                </a:ext>
              </a:extLst>
            </p:cNvPr>
            <p:cNvSpPr/>
            <p:nvPr/>
          </p:nvSpPr>
          <p:spPr>
            <a:xfrm>
              <a:off x="16924398" y="7666822"/>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2" name="Google Shape;555;p5">
              <a:extLst>
                <a:ext uri="{FF2B5EF4-FFF2-40B4-BE49-F238E27FC236}">
                  <a16:creationId xmlns:a16="http://schemas.microsoft.com/office/drawing/2014/main" id="{388540D0-5E8D-6784-7C1E-1B2F1B5741BE}"/>
                </a:ext>
              </a:extLst>
            </p:cNvPr>
            <p:cNvSpPr/>
            <p:nvPr/>
          </p:nvSpPr>
          <p:spPr>
            <a:xfrm>
              <a:off x="17239300" y="7705136"/>
              <a:ext cx="304741" cy="181991"/>
            </a:xfrm>
            <a:custGeom>
              <a:avLst/>
              <a:gdLst/>
              <a:ahLst/>
              <a:cxnLst/>
              <a:rect l="l" t="t" r="r" b="b"/>
              <a:pathLst>
                <a:path w="359" h="213" extrusionOk="0">
                  <a:moveTo>
                    <a:pt x="358" y="3"/>
                  </a:moveTo>
                  <a:lnTo>
                    <a:pt x="358" y="164"/>
                  </a:lnTo>
                  <a:lnTo>
                    <a:pt x="358" y="164"/>
                  </a:lnTo>
                  <a:cubicBezTo>
                    <a:pt x="358" y="191"/>
                    <a:pt x="336" y="212"/>
                    <a:pt x="310" y="212"/>
                  </a:cubicBezTo>
                  <a:lnTo>
                    <a:pt x="0" y="212"/>
                  </a:lnTo>
                  <a:lnTo>
                    <a:pt x="0" y="0"/>
                  </a:lnTo>
                  <a:lnTo>
                    <a:pt x="358" y="0"/>
                  </a:lnTo>
                  <a:lnTo>
                    <a:pt x="358" y="0"/>
                  </a:lnTo>
                  <a:cubicBezTo>
                    <a:pt x="358" y="1"/>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3" name="Google Shape;556;p5">
              <a:extLst>
                <a:ext uri="{FF2B5EF4-FFF2-40B4-BE49-F238E27FC236}">
                  <a16:creationId xmlns:a16="http://schemas.microsoft.com/office/drawing/2014/main" id="{203F19B7-05CC-1F26-BE61-011F1A64C185}"/>
                </a:ext>
              </a:extLst>
            </p:cNvPr>
            <p:cNvSpPr/>
            <p:nvPr/>
          </p:nvSpPr>
          <p:spPr>
            <a:xfrm>
              <a:off x="16924398" y="7475249"/>
              <a:ext cx="314902" cy="191573"/>
            </a:xfrm>
            <a:custGeom>
              <a:avLst/>
              <a:gdLst/>
              <a:ahLst/>
              <a:cxnLst/>
              <a:rect l="l" t="t" r="r" b="b"/>
              <a:pathLst>
                <a:path w="359" h="213" extrusionOk="0">
                  <a:moveTo>
                    <a:pt x="358" y="0"/>
                  </a:moveTo>
                  <a:lnTo>
                    <a:pt x="358" y="212"/>
                  </a:lnTo>
                  <a:lnTo>
                    <a:pt x="48" y="212"/>
                  </a:lnTo>
                  <a:lnTo>
                    <a:pt x="48" y="212"/>
                  </a:lnTo>
                  <a:cubicBezTo>
                    <a:pt x="20" y="212"/>
                    <a:pt x="0" y="190"/>
                    <a:pt x="0" y="164"/>
                  </a:cubicBezTo>
                  <a:lnTo>
                    <a:pt x="0" y="3"/>
                  </a:lnTo>
                  <a:lnTo>
                    <a:pt x="0" y="3"/>
                  </a:lnTo>
                  <a:cubicBezTo>
                    <a:pt x="0" y="1"/>
                    <a:pt x="0" y="0"/>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4" name="Google Shape;557;p5">
              <a:extLst>
                <a:ext uri="{FF2B5EF4-FFF2-40B4-BE49-F238E27FC236}">
                  <a16:creationId xmlns:a16="http://schemas.microsoft.com/office/drawing/2014/main" id="{56D0FA9F-55E5-FECA-C5E8-E25A58696122}"/>
                </a:ext>
              </a:extLst>
            </p:cNvPr>
            <p:cNvSpPr/>
            <p:nvPr/>
          </p:nvSpPr>
          <p:spPr>
            <a:xfrm>
              <a:off x="16924398" y="7436934"/>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5" name="Google Shape;558;p5">
              <a:extLst>
                <a:ext uri="{FF2B5EF4-FFF2-40B4-BE49-F238E27FC236}">
                  <a16:creationId xmlns:a16="http://schemas.microsoft.com/office/drawing/2014/main" id="{0769049B-FFA7-5886-1105-44B66BE5631F}"/>
                </a:ext>
              </a:extLst>
            </p:cNvPr>
            <p:cNvSpPr/>
            <p:nvPr/>
          </p:nvSpPr>
          <p:spPr>
            <a:xfrm>
              <a:off x="17239300" y="7475249"/>
              <a:ext cx="304741" cy="191573"/>
            </a:xfrm>
            <a:custGeom>
              <a:avLst/>
              <a:gdLst/>
              <a:ahLst/>
              <a:cxnLst/>
              <a:rect l="l" t="t" r="r" b="b"/>
              <a:pathLst>
                <a:path w="359" h="213" extrusionOk="0">
                  <a:moveTo>
                    <a:pt x="358" y="3"/>
                  </a:moveTo>
                  <a:lnTo>
                    <a:pt x="358" y="164"/>
                  </a:lnTo>
                  <a:lnTo>
                    <a:pt x="358" y="164"/>
                  </a:lnTo>
                  <a:cubicBezTo>
                    <a:pt x="358" y="190"/>
                    <a:pt x="336" y="212"/>
                    <a:pt x="310" y="212"/>
                  </a:cubicBezTo>
                  <a:lnTo>
                    <a:pt x="0" y="212"/>
                  </a:lnTo>
                  <a:lnTo>
                    <a:pt x="0" y="0"/>
                  </a:lnTo>
                  <a:lnTo>
                    <a:pt x="358" y="0"/>
                  </a:lnTo>
                  <a:lnTo>
                    <a:pt x="358" y="0"/>
                  </a:lnTo>
                  <a:cubicBezTo>
                    <a:pt x="358" y="0"/>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6" name="Google Shape;559;p5">
              <a:extLst>
                <a:ext uri="{FF2B5EF4-FFF2-40B4-BE49-F238E27FC236}">
                  <a16:creationId xmlns:a16="http://schemas.microsoft.com/office/drawing/2014/main" id="{ABF4CA56-D165-472B-313C-084991EF5569}"/>
                </a:ext>
              </a:extLst>
            </p:cNvPr>
            <p:cNvSpPr/>
            <p:nvPr/>
          </p:nvSpPr>
          <p:spPr>
            <a:xfrm>
              <a:off x="18448104" y="8155329"/>
              <a:ext cx="314902" cy="191573"/>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7" name="Google Shape;560;p5">
              <a:extLst>
                <a:ext uri="{FF2B5EF4-FFF2-40B4-BE49-F238E27FC236}">
                  <a16:creationId xmlns:a16="http://schemas.microsoft.com/office/drawing/2014/main" id="{402CF53B-285F-6678-5E9B-C51B90996AD4}"/>
                </a:ext>
              </a:extLst>
            </p:cNvPr>
            <p:cNvSpPr/>
            <p:nvPr/>
          </p:nvSpPr>
          <p:spPr>
            <a:xfrm>
              <a:off x="18133208" y="8117015"/>
              <a:ext cx="629798" cy="38315"/>
            </a:xfrm>
            <a:custGeom>
              <a:avLst/>
              <a:gdLst/>
              <a:ahLst/>
              <a:cxnLst/>
              <a:rect l="l" t="t" r="r" b="b"/>
              <a:pathLst>
                <a:path w="716" h="45" extrusionOk="0">
                  <a:moveTo>
                    <a:pt x="0" y="44"/>
                  </a:moveTo>
                  <a:lnTo>
                    <a:pt x="715" y="44"/>
                  </a:lnTo>
                  <a:lnTo>
                    <a:pt x="715" y="44"/>
                  </a:lnTo>
                  <a:cubicBezTo>
                    <a:pt x="714" y="19"/>
                    <a:pt x="693" y="0"/>
                    <a:pt x="667" y="0"/>
                  </a:cubicBezTo>
                  <a:lnTo>
                    <a:pt x="46" y="0"/>
                  </a:lnTo>
                  <a:lnTo>
                    <a:pt x="46" y="0"/>
                  </a:lnTo>
                  <a:cubicBezTo>
                    <a:pt x="21" y="0"/>
                    <a:pt x="0" y="19"/>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8" name="Google Shape;561;p5">
              <a:extLst>
                <a:ext uri="{FF2B5EF4-FFF2-40B4-BE49-F238E27FC236}">
                  <a16:creationId xmlns:a16="http://schemas.microsoft.com/office/drawing/2014/main" id="{B77CEE23-E16C-AB67-5B32-97D217663D40}"/>
                </a:ext>
              </a:extLst>
            </p:cNvPr>
            <p:cNvSpPr/>
            <p:nvPr/>
          </p:nvSpPr>
          <p:spPr>
            <a:xfrm>
              <a:off x="18133208" y="8155329"/>
              <a:ext cx="314896" cy="191573"/>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9" name="Google Shape;562;p5">
              <a:extLst>
                <a:ext uri="{FF2B5EF4-FFF2-40B4-BE49-F238E27FC236}">
                  <a16:creationId xmlns:a16="http://schemas.microsoft.com/office/drawing/2014/main" id="{A78FF8C0-40EC-D696-AFF9-C397DBAE5BB2}"/>
                </a:ext>
              </a:extLst>
            </p:cNvPr>
            <p:cNvSpPr/>
            <p:nvPr/>
          </p:nvSpPr>
          <p:spPr>
            <a:xfrm>
              <a:off x="18448104" y="7935024"/>
              <a:ext cx="314902" cy="181991"/>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0" name="Google Shape;563;p5">
              <a:extLst>
                <a:ext uri="{FF2B5EF4-FFF2-40B4-BE49-F238E27FC236}">
                  <a16:creationId xmlns:a16="http://schemas.microsoft.com/office/drawing/2014/main" id="{23B01E86-EE0F-651F-DD1E-4439279B744D}"/>
                </a:ext>
              </a:extLst>
            </p:cNvPr>
            <p:cNvSpPr/>
            <p:nvPr/>
          </p:nvSpPr>
          <p:spPr>
            <a:xfrm>
              <a:off x="18133208" y="7896709"/>
              <a:ext cx="629798" cy="38315"/>
            </a:xfrm>
            <a:custGeom>
              <a:avLst/>
              <a:gdLst/>
              <a:ahLst/>
              <a:cxnLst/>
              <a:rect l="l" t="t" r="r" b="b"/>
              <a:pathLst>
                <a:path w="716" h="46" extrusionOk="0">
                  <a:moveTo>
                    <a:pt x="0" y="45"/>
                  </a:moveTo>
                  <a:lnTo>
                    <a:pt x="715" y="45"/>
                  </a:lnTo>
                  <a:lnTo>
                    <a:pt x="715" y="45"/>
                  </a:lnTo>
                  <a:cubicBezTo>
                    <a:pt x="714" y="20"/>
                    <a:pt x="693" y="0"/>
                    <a:pt x="667" y="0"/>
                  </a:cubicBezTo>
                  <a:lnTo>
                    <a:pt x="46" y="0"/>
                  </a:lnTo>
                  <a:lnTo>
                    <a:pt x="46" y="0"/>
                  </a:lnTo>
                  <a:cubicBezTo>
                    <a:pt x="21" y="0"/>
                    <a:pt x="0"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1" name="Google Shape;564;p5">
              <a:extLst>
                <a:ext uri="{FF2B5EF4-FFF2-40B4-BE49-F238E27FC236}">
                  <a16:creationId xmlns:a16="http://schemas.microsoft.com/office/drawing/2014/main" id="{21BD35CA-895C-F39A-ADAC-9E87BF8C6E3D}"/>
                </a:ext>
              </a:extLst>
            </p:cNvPr>
            <p:cNvSpPr/>
            <p:nvPr/>
          </p:nvSpPr>
          <p:spPr>
            <a:xfrm>
              <a:off x="18133208" y="7935024"/>
              <a:ext cx="314896" cy="181991"/>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2" name="Google Shape;565;p5">
              <a:extLst>
                <a:ext uri="{FF2B5EF4-FFF2-40B4-BE49-F238E27FC236}">
                  <a16:creationId xmlns:a16="http://schemas.microsoft.com/office/drawing/2014/main" id="{D07BF41F-B36B-FFFC-C473-22D57FB9821B}"/>
                </a:ext>
              </a:extLst>
            </p:cNvPr>
            <p:cNvSpPr/>
            <p:nvPr/>
          </p:nvSpPr>
          <p:spPr>
            <a:xfrm>
              <a:off x="18448104" y="7705136"/>
              <a:ext cx="314902" cy="191573"/>
            </a:xfrm>
            <a:custGeom>
              <a:avLst/>
              <a:gdLst/>
              <a:ahLst/>
              <a:cxnLst/>
              <a:rect l="l" t="t" r="r" b="b"/>
              <a:pathLst>
                <a:path w="359" h="213" extrusionOk="0">
                  <a:moveTo>
                    <a:pt x="0" y="0"/>
                  </a:moveTo>
                  <a:lnTo>
                    <a:pt x="0" y="212"/>
                  </a:lnTo>
                  <a:lnTo>
                    <a:pt x="310" y="212"/>
                  </a:lnTo>
                  <a:lnTo>
                    <a:pt x="310" y="212"/>
                  </a:lnTo>
                  <a:cubicBezTo>
                    <a:pt x="338" y="212"/>
                    <a:pt x="358" y="191"/>
                    <a:pt x="358" y="164"/>
                  </a:cubicBezTo>
                  <a:lnTo>
                    <a:pt x="358" y="2"/>
                  </a:lnTo>
                  <a:lnTo>
                    <a:pt x="358" y="2"/>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3" name="Google Shape;566;p5">
              <a:extLst>
                <a:ext uri="{FF2B5EF4-FFF2-40B4-BE49-F238E27FC236}">
                  <a16:creationId xmlns:a16="http://schemas.microsoft.com/office/drawing/2014/main" id="{4FD92E77-CB3B-112A-FDA4-B0E77C054A6F}"/>
                </a:ext>
              </a:extLst>
            </p:cNvPr>
            <p:cNvSpPr/>
            <p:nvPr/>
          </p:nvSpPr>
          <p:spPr>
            <a:xfrm>
              <a:off x="18133208" y="7666822"/>
              <a:ext cx="629798" cy="38315"/>
            </a:xfrm>
            <a:custGeom>
              <a:avLst/>
              <a:gdLst/>
              <a:ahLst/>
              <a:cxnLst/>
              <a:rect l="l" t="t" r="r" b="b"/>
              <a:pathLst>
                <a:path w="716" h="45" extrusionOk="0">
                  <a:moveTo>
                    <a:pt x="0" y="44"/>
                  </a:moveTo>
                  <a:lnTo>
                    <a:pt x="715" y="44"/>
                  </a:lnTo>
                  <a:lnTo>
                    <a:pt x="715" y="44"/>
                  </a:lnTo>
                  <a:cubicBezTo>
                    <a:pt x="714" y="18"/>
                    <a:pt x="693" y="0"/>
                    <a:pt x="667" y="0"/>
                  </a:cubicBezTo>
                  <a:lnTo>
                    <a:pt x="46" y="0"/>
                  </a:lnTo>
                  <a:lnTo>
                    <a:pt x="46" y="0"/>
                  </a:lnTo>
                  <a:cubicBezTo>
                    <a:pt x="21" y="0"/>
                    <a:pt x="0" y="18"/>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4" name="Google Shape;567;p5">
              <a:extLst>
                <a:ext uri="{FF2B5EF4-FFF2-40B4-BE49-F238E27FC236}">
                  <a16:creationId xmlns:a16="http://schemas.microsoft.com/office/drawing/2014/main" id="{67F5362A-4463-B431-F36A-D49D85B19E4C}"/>
                </a:ext>
              </a:extLst>
            </p:cNvPr>
            <p:cNvSpPr/>
            <p:nvPr/>
          </p:nvSpPr>
          <p:spPr>
            <a:xfrm>
              <a:off x="18133208" y="7705136"/>
              <a:ext cx="314896" cy="191573"/>
            </a:xfrm>
            <a:custGeom>
              <a:avLst/>
              <a:gdLst/>
              <a:ahLst/>
              <a:cxnLst/>
              <a:rect l="l" t="t" r="r" b="b"/>
              <a:pathLst>
                <a:path w="358" h="213" extrusionOk="0">
                  <a:moveTo>
                    <a:pt x="0" y="2"/>
                  </a:moveTo>
                  <a:lnTo>
                    <a:pt x="0" y="164"/>
                  </a:lnTo>
                  <a:lnTo>
                    <a:pt x="0" y="164"/>
                  </a:lnTo>
                  <a:cubicBezTo>
                    <a:pt x="0" y="191"/>
                    <a:pt x="21" y="212"/>
                    <a:pt x="46" y="212"/>
                  </a:cubicBezTo>
                  <a:lnTo>
                    <a:pt x="357" y="212"/>
                  </a:lnTo>
                  <a:lnTo>
                    <a:pt x="357" y="0"/>
                  </a:lnTo>
                  <a:lnTo>
                    <a:pt x="0" y="0"/>
                  </a:lnTo>
                  <a:lnTo>
                    <a:pt x="0" y="0"/>
                  </a:lnTo>
                  <a:cubicBezTo>
                    <a:pt x="0" y="1"/>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5" name="Google Shape;568;p5">
              <a:extLst>
                <a:ext uri="{FF2B5EF4-FFF2-40B4-BE49-F238E27FC236}">
                  <a16:creationId xmlns:a16="http://schemas.microsoft.com/office/drawing/2014/main" id="{97065E8E-13EF-5138-100B-5C14272C6BE6}"/>
                </a:ext>
              </a:extLst>
            </p:cNvPr>
            <p:cNvSpPr/>
            <p:nvPr/>
          </p:nvSpPr>
          <p:spPr>
            <a:xfrm>
              <a:off x="18448104" y="7484824"/>
              <a:ext cx="314902" cy="191573"/>
            </a:xfrm>
            <a:custGeom>
              <a:avLst/>
              <a:gdLst/>
              <a:ahLst/>
              <a:cxnLst/>
              <a:rect l="l" t="t" r="r" b="b"/>
              <a:pathLst>
                <a:path w="359" h="214" extrusionOk="0">
                  <a:moveTo>
                    <a:pt x="0" y="0"/>
                  </a:moveTo>
                  <a:lnTo>
                    <a:pt x="0" y="213"/>
                  </a:lnTo>
                  <a:lnTo>
                    <a:pt x="310" y="213"/>
                  </a:lnTo>
                  <a:lnTo>
                    <a:pt x="310" y="213"/>
                  </a:lnTo>
                  <a:cubicBezTo>
                    <a:pt x="338" y="213"/>
                    <a:pt x="358" y="190"/>
                    <a:pt x="358" y="164"/>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6" name="Google Shape;569;p5">
              <a:extLst>
                <a:ext uri="{FF2B5EF4-FFF2-40B4-BE49-F238E27FC236}">
                  <a16:creationId xmlns:a16="http://schemas.microsoft.com/office/drawing/2014/main" id="{0CA8EE90-D3F0-E9C8-4E6E-720AAF7A34BC}"/>
                </a:ext>
              </a:extLst>
            </p:cNvPr>
            <p:cNvSpPr/>
            <p:nvPr/>
          </p:nvSpPr>
          <p:spPr>
            <a:xfrm>
              <a:off x="18133208" y="7446510"/>
              <a:ext cx="629798" cy="38315"/>
            </a:xfrm>
            <a:custGeom>
              <a:avLst/>
              <a:gdLst/>
              <a:ahLst/>
              <a:cxnLst/>
              <a:rect l="l" t="t" r="r" b="b"/>
              <a:pathLst>
                <a:path w="716" h="47" extrusionOk="0">
                  <a:moveTo>
                    <a:pt x="0" y="46"/>
                  </a:moveTo>
                  <a:lnTo>
                    <a:pt x="715" y="46"/>
                  </a:lnTo>
                  <a:lnTo>
                    <a:pt x="715" y="46"/>
                  </a:lnTo>
                  <a:cubicBezTo>
                    <a:pt x="714" y="21"/>
                    <a:pt x="693" y="0"/>
                    <a:pt x="667" y="0"/>
                  </a:cubicBezTo>
                  <a:lnTo>
                    <a:pt x="46" y="0"/>
                  </a:lnTo>
                  <a:lnTo>
                    <a:pt x="46" y="0"/>
                  </a:lnTo>
                  <a:cubicBezTo>
                    <a:pt x="21" y="0"/>
                    <a:pt x="0"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7" name="Google Shape;570;p5">
              <a:extLst>
                <a:ext uri="{FF2B5EF4-FFF2-40B4-BE49-F238E27FC236}">
                  <a16:creationId xmlns:a16="http://schemas.microsoft.com/office/drawing/2014/main" id="{0AA99317-C17F-3CB2-5D72-F66C3E0A3B68}"/>
                </a:ext>
              </a:extLst>
            </p:cNvPr>
            <p:cNvSpPr/>
            <p:nvPr/>
          </p:nvSpPr>
          <p:spPr>
            <a:xfrm>
              <a:off x="18133208" y="7484824"/>
              <a:ext cx="314896" cy="191573"/>
            </a:xfrm>
            <a:custGeom>
              <a:avLst/>
              <a:gdLst/>
              <a:ahLst/>
              <a:cxnLst/>
              <a:rect l="l" t="t" r="r" b="b"/>
              <a:pathLst>
                <a:path w="358" h="214" extrusionOk="0">
                  <a:moveTo>
                    <a:pt x="0" y="2"/>
                  </a:moveTo>
                  <a:lnTo>
                    <a:pt x="0" y="164"/>
                  </a:lnTo>
                  <a:lnTo>
                    <a:pt x="0" y="164"/>
                  </a:lnTo>
                  <a:cubicBezTo>
                    <a:pt x="0" y="190"/>
                    <a:pt x="21" y="213"/>
                    <a:pt x="46" y="213"/>
                  </a:cubicBezTo>
                  <a:lnTo>
                    <a:pt x="357" y="213"/>
                  </a:lnTo>
                  <a:lnTo>
                    <a:pt x="357"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8" name="Google Shape;571;p5">
              <a:extLst>
                <a:ext uri="{FF2B5EF4-FFF2-40B4-BE49-F238E27FC236}">
                  <a16:creationId xmlns:a16="http://schemas.microsoft.com/office/drawing/2014/main" id="{5679F763-17BE-FAF1-9B62-A37A60B4B4E4}"/>
                </a:ext>
              </a:extLst>
            </p:cNvPr>
            <p:cNvSpPr/>
            <p:nvPr/>
          </p:nvSpPr>
          <p:spPr>
            <a:xfrm>
              <a:off x="17980834" y="8155329"/>
              <a:ext cx="314902" cy="181997"/>
            </a:xfrm>
            <a:custGeom>
              <a:avLst/>
              <a:gdLst/>
              <a:ahLst/>
              <a:cxnLst/>
              <a:rect l="l" t="t" r="r" b="b"/>
              <a:pathLst>
                <a:path w="360" h="213" extrusionOk="0">
                  <a:moveTo>
                    <a:pt x="0" y="0"/>
                  </a:moveTo>
                  <a:lnTo>
                    <a:pt x="0" y="212"/>
                  </a:lnTo>
                  <a:lnTo>
                    <a:pt x="310" y="212"/>
                  </a:lnTo>
                  <a:lnTo>
                    <a:pt x="310" y="212"/>
                  </a:lnTo>
                  <a:cubicBezTo>
                    <a:pt x="337" y="212"/>
                    <a:pt x="359" y="190"/>
                    <a:pt x="359" y="163"/>
                  </a:cubicBezTo>
                  <a:lnTo>
                    <a:pt x="359" y="2"/>
                  </a:lnTo>
                  <a:lnTo>
                    <a:pt x="359" y="2"/>
                  </a:lnTo>
                  <a:cubicBezTo>
                    <a:pt x="359" y="2"/>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9" name="Google Shape;572;p5">
              <a:extLst>
                <a:ext uri="{FF2B5EF4-FFF2-40B4-BE49-F238E27FC236}">
                  <a16:creationId xmlns:a16="http://schemas.microsoft.com/office/drawing/2014/main" id="{9B669D19-BD2C-C368-4BBA-8AB2702675E1}"/>
                </a:ext>
              </a:extLst>
            </p:cNvPr>
            <p:cNvSpPr/>
            <p:nvPr/>
          </p:nvSpPr>
          <p:spPr>
            <a:xfrm>
              <a:off x="17665938" y="8117015"/>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0" name="Google Shape;573;p5">
              <a:extLst>
                <a:ext uri="{FF2B5EF4-FFF2-40B4-BE49-F238E27FC236}">
                  <a16:creationId xmlns:a16="http://schemas.microsoft.com/office/drawing/2014/main" id="{91A50268-F5E5-1C4A-7C8D-C2B01F33BC6D}"/>
                </a:ext>
              </a:extLst>
            </p:cNvPr>
            <p:cNvSpPr/>
            <p:nvPr/>
          </p:nvSpPr>
          <p:spPr>
            <a:xfrm>
              <a:off x="17665938" y="8155329"/>
              <a:ext cx="314896" cy="181997"/>
            </a:xfrm>
            <a:custGeom>
              <a:avLst/>
              <a:gdLst/>
              <a:ahLst/>
              <a:cxnLst/>
              <a:rect l="l" t="t" r="r" b="b"/>
              <a:pathLst>
                <a:path w="360" h="213" extrusionOk="0">
                  <a:moveTo>
                    <a:pt x="0" y="2"/>
                  </a:moveTo>
                  <a:lnTo>
                    <a:pt x="0" y="163"/>
                  </a:lnTo>
                  <a:lnTo>
                    <a:pt x="0" y="163"/>
                  </a:lnTo>
                  <a:cubicBezTo>
                    <a:pt x="0" y="190"/>
                    <a:pt x="22" y="212"/>
                    <a:pt x="48" y="212"/>
                  </a:cubicBezTo>
                  <a:lnTo>
                    <a:pt x="359" y="212"/>
                  </a:lnTo>
                  <a:lnTo>
                    <a:pt x="359"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1" name="Google Shape;574;p5">
              <a:extLst>
                <a:ext uri="{FF2B5EF4-FFF2-40B4-BE49-F238E27FC236}">
                  <a16:creationId xmlns:a16="http://schemas.microsoft.com/office/drawing/2014/main" id="{B1A7A37A-2F20-E1AC-BE9B-1E1FB21F8370}"/>
                </a:ext>
              </a:extLst>
            </p:cNvPr>
            <p:cNvSpPr/>
            <p:nvPr/>
          </p:nvSpPr>
          <p:spPr>
            <a:xfrm>
              <a:off x="17980834" y="7925442"/>
              <a:ext cx="314902" cy="191573"/>
            </a:xfrm>
            <a:custGeom>
              <a:avLst/>
              <a:gdLst/>
              <a:ahLst/>
              <a:cxnLst/>
              <a:rect l="l" t="t" r="r" b="b"/>
              <a:pathLst>
                <a:path w="360" h="214" extrusionOk="0">
                  <a:moveTo>
                    <a:pt x="0" y="0"/>
                  </a:moveTo>
                  <a:lnTo>
                    <a:pt x="0" y="213"/>
                  </a:lnTo>
                  <a:lnTo>
                    <a:pt x="310" y="213"/>
                  </a:lnTo>
                  <a:lnTo>
                    <a:pt x="310" y="213"/>
                  </a:lnTo>
                  <a:cubicBezTo>
                    <a:pt x="337" y="213"/>
                    <a:pt x="359" y="191"/>
                    <a:pt x="359" y="164"/>
                  </a:cubicBezTo>
                  <a:lnTo>
                    <a:pt x="359" y="3"/>
                  </a:lnTo>
                  <a:lnTo>
                    <a:pt x="359" y="3"/>
                  </a:lnTo>
                  <a:cubicBezTo>
                    <a:pt x="359" y="3"/>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2" name="Google Shape;575;p5">
              <a:extLst>
                <a:ext uri="{FF2B5EF4-FFF2-40B4-BE49-F238E27FC236}">
                  <a16:creationId xmlns:a16="http://schemas.microsoft.com/office/drawing/2014/main" id="{18BD9128-4C1C-5CA2-B268-AB38E8592F68}"/>
                </a:ext>
              </a:extLst>
            </p:cNvPr>
            <p:cNvSpPr/>
            <p:nvPr/>
          </p:nvSpPr>
          <p:spPr>
            <a:xfrm>
              <a:off x="17665938" y="7887127"/>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3" name="Google Shape;576;p5">
              <a:extLst>
                <a:ext uri="{FF2B5EF4-FFF2-40B4-BE49-F238E27FC236}">
                  <a16:creationId xmlns:a16="http://schemas.microsoft.com/office/drawing/2014/main" id="{4C0B9A59-1368-B651-5C4F-0CB09F3001F1}"/>
                </a:ext>
              </a:extLst>
            </p:cNvPr>
            <p:cNvSpPr/>
            <p:nvPr/>
          </p:nvSpPr>
          <p:spPr>
            <a:xfrm>
              <a:off x="17665938" y="7925442"/>
              <a:ext cx="314896" cy="191573"/>
            </a:xfrm>
            <a:custGeom>
              <a:avLst/>
              <a:gdLst/>
              <a:ahLst/>
              <a:cxnLst/>
              <a:rect l="l" t="t" r="r" b="b"/>
              <a:pathLst>
                <a:path w="360" h="214" extrusionOk="0">
                  <a:moveTo>
                    <a:pt x="0" y="3"/>
                  </a:moveTo>
                  <a:lnTo>
                    <a:pt x="0" y="164"/>
                  </a:lnTo>
                  <a:lnTo>
                    <a:pt x="0" y="164"/>
                  </a:lnTo>
                  <a:cubicBezTo>
                    <a:pt x="0" y="191"/>
                    <a:pt x="22" y="213"/>
                    <a:pt x="48" y="213"/>
                  </a:cubicBezTo>
                  <a:lnTo>
                    <a:pt x="359" y="213"/>
                  </a:lnTo>
                  <a:lnTo>
                    <a:pt x="359"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4" name="Google Shape;577;p5">
              <a:extLst>
                <a:ext uri="{FF2B5EF4-FFF2-40B4-BE49-F238E27FC236}">
                  <a16:creationId xmlns:a16="http://schemas.microsoft.com/office/drawing/2014/main" id="{5DED5984-6EAA-35A1-8280-18E90AE576E2}"/>
                </a:ext>
              </a:extLst>
            </p:cNvPr>
            <p:cNvSpPr/>
            <p:nvPr/>
          </p:nvSpPr>
          <p:spPr>
            <a:xfrm>
              <a:off x="17980834" y="7705136"/>
              <a:ext cx="314902" cy="181991"/>
            </a:xfrm>
            <a:custGeom>
              <a:avLst/>
              <a:gdLst/>
              <a:ahLst/>
              <a:cxnLst/>
              <a:rect l="l" t="t" r="r" b="b"/>
              <a:pathLst>
                <a:path w="360" h="213" extrusionOk="0">
                  <a:moveTo>
                    <a:pt x="0" y="0"/>
                  </a:moveTo>
                  <a:lnTo>
                    <a:pt x="0" y="212"/>
                  </a:lnTo>
                  <a:lnTo>
                    <a:pt x="310" y="212"/>
                  </a:lnTo>
                  <a:lnTo>
                    <a:pt x="310" y="212"/>
                  </a:lnTo>
                  <a:cubicBezTo>
                    <a:pt x="337" y="212"/>
                    <a:pt x="359" y="191"/>
                    <a:pt x="359" y="164"/>
                  </a:cubicBezTo>
                  <a:lnTo>
                    <a:pt x="359" y="3"/>
                  </a:lnTo>
                  <a:lnTo>
                    <a:pt x="359" y="3"/>
                  </a:lnTo>
                  <a:cubicBezTo>
                    <a:pt x="359" y="1"/>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5" name="Google Shape;578;p5">
              <a:extLst>
                <a:ext uri="{FF2B5EF4-FFF2-40B4-BE49-F238E27FC236}">
                  <a16:creationId xmlns:a16="http://schemas.microsoft.com/office/drawing/2014/main" id="{A0F119C3-871A-DF33-3CD7-C835F9B083BB}"/>
                </a:ext>
              </a:extLst>
            </p:cNvPr>
            <p:cNvSpPr/>
            <p:nvPr/>
          </p:nvSpPr>
          <p:spPr>
            <a:xfrm>
              <a:off x="17665938" y="7666822"/>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6" name="Google Shape;579;p5">
              <a:extLst>
                <a:ext uri="{FF2B5EF4-FFF2-40B4-BE49-F238E27FC236}">
                  <a16:creationId xmlns:a16="http://schemas.microsoft.com/office/drawing/2014/main" id="{49718647-D8CA-7EA4-7DB7-DFA7223F1DD3}"/>
                </a:ext>
              </a:extLst>
            </p:cNvPr>
            <p:cNvSpPr/>
            <p:nvPr/>
          </p:nvSpPr>
          <p:spPr>
            <a:xfrm>
              <a:off x="17665938" y="7705136"/>
              <a:ext cx="314896" cy="181991"/>
            </a:xfrm>
            <a:custGeom>
              <a:avLst/>
              <a:gdLst/>
              <a:ahLst/>
              <a:cxnLst/>
              <a:rect l="l" t="t" r="r" b="b"/>
              <a:pathLst>
                <a:path w="360" h="213" extrusionOk="0">
                  <a:moveTo>
                    <a:pt x="0" y="3"/>
                  </a:moveTo>
                  <a:lnTo>
                    <a:pt x="0" y="164"/>
                  </a:lnTo>
                  <a:lnTo>
                    <a:pt x="0" y="164"/>
                  </a:lnTo>
                  <a:cubicBezTo>
                    <a:pt x="0" y="191"/>
                    <a:pt x="22" y="212"/>
                    <a:pt x="48" y="212"/>
                  </a:cubicBezTo>
                  <a:lnTo>
                    <a:pt x="359" y="212"/>
                  </a:lnTo>
                  <a:lnTo>
                    <a:pt x="359"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7" name="Google Shape;580;p5">
              <a:extLst>
                <a:ext uri="{FF2B5EF4-FFF2-40B4-BE49-F238E27FC236}">
                  <a16:creationId xmlns:a16="http://schemas.microsoft.com/office/drawing/2014/main" id="{DCC33165-9C8E-C920-EDD5-4E866AD7BCD1}"/>
                </a:ext>
              </a:extLst>
            </p:cNvPr>
            <p:cNvSpPr/>
            <p:nvPr/>
          </p:nvSpPr>
          <p:spPr>
            <a:xfrm>
              <a:off x="17980834" y="7475249"/>
              <a:ext cx="314902" cy="191573"/>
            </a:xfrm>
            <a:custGeom>
              <a:avLst/>
              <a:gdLst/>
              <a:ahLst/>
              <a:cxnLst/>
              <a:rect l="l" t="t" r="r" b="b"/>
              <a:pathLst>
                <a:path w="360" h="213" extrusionOk="0">
                  <a:moveTo>
                    <a:pt x="0" y="0"/>
                  </a:moveTo>
                  <a:lnTo>
                    <a:pt x="0" y="212"/>
                  </a:lnTo>
                  <a:lnTo>
                    <a:pt x="310" y="212"/>
                  </a:lnTo>
                  <a:lnTo>
                    <a:pt x="310" y="212"/>
                  </a:lnTo>
                  <a:cubicBezTo>
                    <a:pt x="337" y="212"/>
                    <a:pt x="359" y="190"/>
                    <a:pt x="359" y="164"/>
                  </a:cubicBezTo>
                  <a:lnTo>
                    <a:pt x="359" y="3"/>
                  </a:lnTo>
                  <a:lnTo>
                    <a:pt x="359" y="3"/>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8" name="Google Shape;581;p5">
              <a:extLst>
                <a:ext uri="{FF2B5EF4-FFF2-40B4-BE49-F238E27FC236}">
                  <a16:creationId xmlns:a16="http://schemas.microsoft.com/office/drawing/2014/main" id="{0922BF9F-7B10-5C18-4B47-EF967C15BF22}"/>
                </a:ext>
              </a:extLst>
            </p:cNvPr>
            <p:cNvSpPr/>
            <p:nvPr/>
          </p:nvSpPr>
          <p:spPr>
            <a:xfrm>
              <a:off x="17665938" y="7436934"/>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9" name="Google Shape;582;p5">
              <a:extLst>
                <a:ext uri="{FF2B5EF4-FFF2-40B4-BE49-F238E27FC236}">
                  <a16:creationId xmlns:a16="http://schemas.microsoft.com/office/drawing/2014/main" id="{10954876-E24B-29FE-B2BB-E6CBCC911A56}"/>
                </a:ext>
              </a:extLst>
            </p:cNvPr>
            <p:cNvSpPr/>
            <p:nvPr/>
          </p:nvSpPr>
          <p:spPr>
            <a:xfrm>
              <a:off x="17665938" y="7475249"/>
              <a:ext cx="314896" cy="191573"/>
            </a:xfrm>
            <a:custGeom>
              <a:avLst/>
              <a:gdLst/>
              <a:ahLst/>
              <a:cxnLst/>
              <a:rect l="l" t="t" r="r" b="b"/>
              <a:pathLst>
                <a:path w="360" h="213" extrusionOk="0">
                  <a:moveTo>
                    <a:pt x="0" y="3"/>
                  </a:moveTo>
                  <a:lnTo>
                    <a:pt x="0" y="164"/>
                  </a:lnTo>
                  <a:lnTo>
                    <a:pt x="0" y="164"/>
                  </a:lnTo>
                  <a:cubicBezTo>
                    <a:pt x="0" y="190"/>
                    <a:pt x="22" y="212"/>
                    <a:pt x="48" y="212"/>
                  </a:cubicBezTo>
                  <a:lnTo>
                    <a:pt x="359" y="212"/>
                  </a:lnTo>
                  <a:lnTo>
                    <a:pt x="359"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0" name="Google Shape;583;p5">
              <a:extLst>
                <a:ext uri="{FF2B5EF4-FFF2-40B4-BE49-F238E27FC236}">
                  <a16:creationId xmlns:a16="http://schemas.microsoft.com/office/drawing/2014/main" id="{A95540DC-6012-F7CE-EFB9-A5038DDDC42D}"/>
                </a:ext>
              </a:extLst>
            </p:cNvPr>
            <p:cNvSpPr/>
            <p:nvPr/>
          </p:nvSpPr>
          <p:spPr>
            <a:xfrm>
              <a:off x="17980834" y="7264519"/>
              <a:ext cx="314902" cy="181991"/>
            </a:xfrm>
            <a:custGeom>
              <a:avLst/>
              <a:gdLst/>
              <a:ahLst/>
              <a:cxnLst/>
              <a:rect l="l" t="t" r="r" b="b"/>
              <a:pathLst>
                <a:path w="360" h="212" extrusionOk="0">
                  <a:moveTo>
                    <a:pt x="0" y="0"/>
                  </a:moveTo>
                  <a:lnTo>
                    <a:pt x="0" y="211"/>
                  </a:lnTo>
                  <a:lnTo>
                    <a:pt x="310" y="211"/>
                  </a:lnTo>
                  <a:lnTo>
                    <a:pt x="310" y="211"/>
                  </a:lnTo>
                  <a:cubicBezTo>
                    <a:pt x="337" y="211"/>
                    <a:pt x="359" y="190"/>
                    <a:pt x="359" y="164"/>
                  </a:cubicBezTo>
                  <a:lnTo>
                    <a:pt x="359" y="2"/>
                  </a:lnTo>
                  <a:lnTo>
                    <a:pt x="359" y="2"/>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1" name="Google Shape;584;p5">
              <a:extLst>
                <a:ext uri="{FF2B5EF4-FFF2-40B4-BE49-F238E27FC236}">
                  <a16:creationId xmlns:a16="http://schemas.microsoft.com/office/drawing/2014/main" id="{D1C560D4-9B93-F84A-BEDF-4DCD250F46A9}"/>
                </a:ext>
              </a:extLst>
            </p:cNvPr>
            <p:cNvSpPr/>
            <p:nvPr/>
          </p:nvSpPr>
          <p:spPr>
            <a:xfrm>
              <a:off x="17665938" y="7226204"/>
              <a:ext cx="629798" cy="38315"/>
            </a:xfrm>
            <a:custGeom>
              <a:avLst/>
              <a:gdLst/>
              <a:ahLst/>
              <a:cxnLst/>
              <a:rect l="l" t="t" r="r" b="b"/>
              <a:pathLst>
                <a:path w="718" h="47" extrusionOk="0">
                  <a:moveTo>
                    <a:pt x="0" y="46"/>
                  </a:moveTo>
                  <a:lnTo>
                    <a:pt x="717" y="46"/>
                  </a:lnTo>
                  <a:lnTo>
                    <a:pt x="717" y="46"/>
                  </a:lnTo>
                  <a:cubicBezTo>
                    <a:pt x="715" y="21"/>
                    <a:pt x="695" y="0"/>
                    <a:pt x="669" y="0"/>
                  </a:cubicBezTo>
                  <a:lnTo>
                    <a:pt x="48" y="0"/>
                  </a:lnTo>
                  <a:lnTo>
                    <a:pt x="48" y="0"/>
                  </a:lnTo>
                  <a:cubicBezTo>
                    <a:pt x="22" y="0"/>
                    <a:pt x="2"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2" name="Google Shape;585;p5">
              <a:extLst>
                <a:ext uri="{FF2B5EF4-FFF2-40B4-BE49-F238E27FC236}">
                  <a16:creationId xmlns:a16="http://schemas.microsoft.com/office/drawing/2014/main" id="{23CF269B-AD49-3868-4BC7-EE8C9687CC5C}"/>
                </a:ext>
              </a:extLst>
            </p:cNvPr>
            <p:cNvSpPr/>
            <p:nvPr/>
          </p:nvSpPr>
          <p:spPr>
            <a:xfrm>
              <a:off x="17665938" y="7264519"/>
              <a:ext cx="314896" cy="181991"/>
            </a:xfrm>
            <a:custGeom>
              <a:avLst/>
              <a:gdLst/>
              <a:ahLst/>
              <a:cxnLst/>
              <a:rect l="l" t="t" r="r" b="b"/>
              <a:pathLst>
                <a:path w="360" h="212" extrusionOk="0">
                  <a:moveTo>
                    <a:pt x="0" y="2"/>
                  </a:moveTo>
                  <a:lnTo>
                    <a:pt x="0" y="164"/>
                  </a:lnTo>
                  <a:lnTo>
                    <a:pt x="0" y="164"/>
                  </a:lnTo>
                  <a:cubicBezTo>
                    <a:pt x="0" y="190"/>
                    <a:pt x="22" y="211"/>
                    <a:pt x="48" y="211"/>
                  </a:cubicBezTo>
                  <a:lnTo>
                    <a:pt x="359" y="211"/>
                  </a:lnTo>
                  <a:lnTo>
                    <a:pt x="359"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3" name="Google Shape;586;p5">
              <a:extLst>
                <a:ext uri="{FF2B5EF4-FFF2-40B4-BE49-F238E27FC236}">
                  <a16:creationId xmlns:a16="http://schemas.microsoft.com/office/drawing/2014/main" id="{171089FA-5C06-61A2-5983-C7BCADE8CAA3}"/>
                </a:ext>
              </a:extLst>
            </p:cNvPr>
            <p:cNvSpPr/>
            <p:nvPr/>
          </p:nvSpPr>
          <p:spPr>
            <a:xfrm>
              <a:off x="17980834" y="7034631"/>
              <a:ext cx="314902" cy="191573"/>
            </a:xfrm>
            <a:custGeom>
              <a:avLst/>
              <a:gdLst/>
              <a:ahLst/>
              <a:cxnLst/>
              <a:rect l="l" t="t" r="r" b="b"/>
              <a:pathLst>
                <a:path w="360" h="214" extrusionOk="0">
                  <a:moveTo>
                    <a:pt x="0" y="0"/>
                  </a:moveTo>
                  <a:lnTo>
                    <a:pt x="0" y="213"/>
                  </a:lnTo>
                  <a:lnTo>
                    <a:pt x="310" y="213"/>
                  </a:lnTo>
                  <a:lnTo>
                    <a:pt x="310" y="213"/>
                  </a:lnTo>
                  <a:cubicBezTo>
                    <a:pt x="337" y="213"/>
                    <a:pt x="359" y="192"/>
                    <a:pt x="359" y="166"/>
                  </a:cubicBezTo>
                  <a:lnTo>
                    <a:pt x="359" y="4"/>
                  </a:lnTo>
                  <a:lnTo>
                    <a:pt x="359" y="4"/>
                  </a:lnTo>
                  <a:cubicBezTo>
                    <a:pt x="359" y="3"/>
                    <a:pt x="359" y="2"/>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4" name="Google Shape;587;p5">
              <a:extLst>
                <a:ext uri="{FF2B5EF4-FFF2-40B4-BE49-F238E27FC236}">
                  <a16:creationId xmlns:a16="http://schemas.microsoft.com/office/drawing/2014/main" id="{818B27DF-1E8D-9E67-ECC5-BCFFB0A99381}"/>
                </a:ext>
              </a:extLst>
            </p:cNvPr>
            <p:cNvSpPr/>
            <p:nvPr/>
          </p:nvSpPr>
          <p:spPr>
            <a:xfrm>
              <a:off x="17665938" y="6996317"/>
              <a:ext cx="629798" cy="38315"/>
            </a:xfrm>
            <a:custGeom>
              <a:avLst/>
              <a:gdLst/>
              <a:ahLst/>
              <a:cxnLst/>
              <a:rect l="l" t="t" r="r" b="b"/>
              <a:pathLst>
                <a:path w="718" h="46" extrusionOk="0">
                  <a:moveTo>
                    <a:pt x="0" y="45"/>
                  </a:moveTo>
                  <a:lnTo>
                    <a:pt x="717" y="45"/>
                  </a:lnTo>
                  <a:lnTo>
                    <a:pt x="717" y="45"/>
                  </a:lnTo>
                  <a:cubicBezTo>
                    <a:pt x="715" y="21"/>
                    <a:pt x="695" y="0"/>
                    <a:pt x="669" y="0"/>
                  </a:cubicBezTo>
                  <a:lnTo>
                    <a:pt x="48" y="0"/>
                  </a:lnTo>
                  <a:lnTo>
                    <a:pt x="48" y="0"/>
                  </a:lnTo>
                  <a:cubicBezTo>
                    <a:pt x="22" y="0"/>
                    <a:pt x="2" y="21"/>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5" name="Google Shape;588;p5">
              <a:extLst>
                <a:ext uri="{FF2B5EF4-FFF2-40B4-BE49-F238E27FC236}">
                  <a16:creationId xmlns:a16="http://schemas.microsoft.com/office/drawing/2014/main" id="{97B33B4D-FDDC-4F08-83E7-40726357147B}"/>
                </a:ext>
              </a:extLst>
            </p:cNvPr>
            <p:cNvSpPr/>
            <p:nvPr/>
          </p:nvSpPr>
          <p:spPr>
            <a:xfrm>
              <a:off x="17665938" y="7034631"/>
              <a:ext cx="314896" cy="191573"/>
            </a:xfrm>
            <a:custGeom>
              <a:avLst/>
              <a:gdLst/>
              <a:ahLst/>
              <a:cxnLst/>
              <a:rect l="l" t="t" r="r" b="b"/>
              <a:pathLst>
                <a:path w="360" h="214" extrusionOk="0">
                  <a:moveTo>
                    <a:pt x="0" y="4"/>
                  </a:moveTo>
                  <a:lnTo>
                    <a:pt x="0" y="166"/>
                  </a:lnTo>
                  <a:lnTo>
                    <a:pt x="0" y="166"/>
                  </a:lnTo>
                  <a:cubicBezTo>
                    <a:pt x="0" y="192"/>
                    <a:pt x="22" y="213"/>
                    <a:pt x="48" y="213"/>
                  </a:cubicBezTo>
                  <a:lnTo>
                    <a:pt x="359" y="213"/>
                  </a:lnTo>
                  <a:lnTo>
                    <a:pt x="359" y="0"/>
                  </a:lnTo>
                  <a:lnTo>
                    <a:pt x="0" y="0"/>
                  </a:lnTo>
                  <a:lnTo>
                    <a:pt x="0" y="0"/>
                  </a:lnTo>
                  <a:cubicBezTo>
                    <a:pt x="0" y="2"/>
                    <a:pt x="0" y="3"/>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6" name="Google Shape;589;p5">
              <a:extLst>
                <a:ext uri="{FF2B5EF4-FFF2-40B4-BE49-F238E27FC236}">
                  <a16:creationId xmlns:a16="http://schemas.microsoft.com/office/drawing/2014/main" id="{C814945C-063E-F9A2-4255-999169CC8EEC}"/>
                </a:ext>
              </a:extLst>
            </p:cNvPr>
            <p:cNvSpPr/>
            <p:nvPr/>
          </p:nvSpPr>
          <p:spPr>
            <a:xfrm>
              <a:off x="21241568" y="8155329"/>
              <a:ext cx="314896" cy="181997"/>
            </a:xfrm>
            <a:custGeom>
              <a:avLst/>
              <a:gdLst/>
              <a:ahLst/>
              <a:cxnLst/>
              <a:rect l="l" t="t" r="r" b="b"/>
              <a:pathLst>
                <a:path w="358" h="213" extrusionOk="0">
                  <a:moveTo>
                    <a:pt x="357" y="0"/>
                  </a:moveTo>
                  <a:lnTo>
                    <a:pt x="357" y="212"/>
                  </a:lnTo>
                  <a:lnTo>
                    <a:pt x="48" y="212"/>
                  </a:lnTo>
                  <a:lnTo>
                    <a:pt x="48" y="212"/>
                  </a:lnTo>
                  <a:cubicBezTo>
                    <a:pt x="22" y="212"/>
                    <a:pt x="0" y="190"/>
                    <a:pt x="0" y="163"/>
                  </a:cubicBezTo>
                  <a:lnTo>
                    <a:pt x="0" y="2"/>
                  </a:lnTo>
                  <a:lnTo>
                    <a:pt x="0" y="2"/>
                  </a:lnTo>
                  <a:lnTo>
                    <a:pt x="0" y="0"/>
                  </a:ln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7" name="Google Shape;590;p5">
              <a:extLst>
                <a:ext uri="{FF2B5EF4-FFF2-40B4-BE49-F238E27FC236}">
                  <a16:creationId xmlns:a16="http://schemas.microsoft.com/office/drawing/2014/main" id="{A2419B80-056C-F910-492B-FC67C5C02236}"/>
                </a:ext>
              </a:extLst>
            </p:cNvPr>
            <p:cNvSpPr/>
            <p:nvPr/>
          </p:nvSpPr>
          <p:spPr>
            <a:xfrm>
              <a:off x="21241568" y="8117015"/>
              <a:ext cx="629798" cy="38315"/>
            </a:xfrm>
            <a:custGeom>
              <a:avLst/>
              <a:gdLst/>
              <a:ahLst/>
              <a:cxnLst/>
              <a:rect l="l" t="t" r="r" b="b"/>
              <a:pathLst>
                <a:path w="718" h="46" extrusionOk="0">
                  <a:moveTo>
                    <a:pt x="717" y="45"/>
                  </a:moveTo>
                  <a:lnTo>
                    <a:pt x="0" y="45"/>
                  </a:lnTo>
                  <a:lnTo>
                    <a:pt x="0" y="45"/>
                  </a:lnTo>
                  <a:cubicBezTo>
                    <a:pt x="2" y="19"/>
                    <a:pt x="22" y="0"/>
                    <a:pt x="48" y="0"/>
                  </a:cubicBezTo>
                  <a:lnTo>
                    <a:pt x="669" y="0"/>
                  </a:lnTo>
                  <a:lnTo>
                    <a:pt x="669" y="0"/>
                  </a:lnTo>
                  <a:cubicBezTo>
                    <a:pt x="695" y="0"/>
                    <a:pt x="715" y="19"/>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8" name="Google Shape;591;p5">
              <a:extLst>
                <a:ext uri="{FF2B5EF4-FFF2-40B4-BE49-F238E27FC236}">
                  <a16:creationId xmlns:a16="http://schemas.microsoft.com/office/drawing/2014/main" id="{DD0DDE2B-4176-8381-B934-1341C7903E1F}"/>
                </a:ext>
              </a:extLst>
            </p:cNvPr>
            <p:cNvSpPr/>
            <p:nvPr/>
          </p:nvSpPr>
          <p:spPr>
            <a:xfrm>
              <a:off x="21556464" y="8155329"/>
              <a:ext cx="314902" cy="181997"/>
            </a:xfrm>
            <a:custGeom>
              <a:avLst/>
              <a:gdLst/>
              <a:ahLst/>
              <a:cxnLst/>
              <a:rect l="l" t="t" r="r" b="b"/>
              <a:pathLst>
                <a:path w="361" h="213" extrusionOk="0">
                  <a:moveTo>
                    <a:pt x="360" y="2"/>
                  </a:moveTo>
                  <a:lnTo>
                    <a:pt x="360" y="163"/>
                  </a:lnTo>
                  <a:lnTo>
                    <a:pt x="360" y="163"/>
                  </a:lnTo>
                  <a:cubicBezTo>
                    <a:pt x="360" y="190"/>
                    <a:pt x="338" y="212"/>
                    <a:pt x="312" y="212"/>
                  </a:cubicBezTo>
                  <a:lnTo>
                    <a:pt x="0" y="212"/>
                  </a:lnTo>
                  <a:lnTo>
                    <a:pt x="0" y="0"/>
                  </a:lnTo>
                  <a:lnTo>
                    <a:pt x="360" y="0"/>
                  </a:lnTo>
                  <a:lnTo>
                    <a:pt x="360" y="0"/>
                  </a:lnTo>
                  <a:lnTo>
                    <a:pt x="360"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9" name="Google Shape;592;p5">
              <a:extLst>
                <a:ext uri="{FF2B5EF4-FFF2-40B4-BE49-F238E27FC236}">
                  <a16:creationId xmlns:a16="http://schemas.microsoft.com/office/drawing/2014/main" id="{39781CCD-C9BA-D5FE-84B0-C9B128E4915C}"/>
                </a:ext>
              </a:extLst>
            </p:cNvPr>
            <p:cNvSpPr/>
            <p:nvPr/>
          </p:nvSpPr>
          <p:spPr>
            <a:xfrm>
              <a:off x="21241568" y="7925442"/>
              <a:ext cx="314896" cy="191573"/>
            </a:xfrm>
            <a:custGeom>
              <a:avLst/>
              <a:gdLst/>
              <a:ahLst/>
              <a:cxnLst/>
              <a:rect l="l" t="t" r="r" b="b"/>
              <a:pathLst>
                <a:path w="358" h="214" extrusionOk="0">
                  <a:moveTo>
                    <a:pt x="357" y="0"/>
                  </a:moveTo>
                  <a:lnTo>
                    <a:pt x="357" y="213"/>
                  </a:lnTo>
                  <a:lnTo>
                    <a:pt x="48" y="213"/>
                  </a:lnTo>
                  <a:lnTo>
                    <a:pt x="48" y="213"/>
                  </a:lnTo>
                  <a:cubicBezTo>
                    <a:pt x="22" y="213"/>
                    <a:pt x="0" y="191"/>
                    <a:pt x="0" y="164"/>
                  </a:cubicBezTo>
                  <a:lnTo>
                    <a:pt x="0" y="3"/>
                  </a:lnTo>
                  <a:lnTo>
                    <a:pt x="0" y="3"/>
                  </a:lnTo>
                  <a:cubicBezTo>
                    <a:pt x="0" y="3"/>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0" name="Google Shape;593;p5">
              <a:extLst>
                <a:ext uri="{FF2B5EF4-FFF2-40B4-BE49-F238E27FC236}">
                  <a16:creationId xmlns:a16="http://schemas.microsoft.com/office/drawing/2014/main" id="{1D0A0927-8D77-A37F-0674-9063B53877D8}"/>
                </a:ext>
              </a:extLst>
            </p:cNvPr>
            <p:cNvSpPr/>
            <p:nvPr/>
          </p:nvSpPr>
          <p:spPr>
            <a:xfrm>
              <a:off x="21241568" y="7887127"/>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1" name="Google Shape;594;p5">
              <a:extLst>
                <a:ext uri="{FF2B5EF4-FFF2-40B4-BE49-F238E27FC236}">
                  <a16:creationId xmlns:a16="http://schemas.microsoft.com/office/drawing/2014/main" id="{444DA191-1BF8-2721-51F4-4030DF22F6DE}"/>
                </a:ext>
              </a:extLst>
            </p:cNvPr>
            <p:cNvSpPr/>
            <p:nvPr/>
          </p:nvSpPr>
          <p:spPr>
            <a:xfrm>
              <a:off x="21556464" y="7925442"/>
              <a:ext cx="314902" cy="191573"/>
            </a:xfrm>
            <a:custGeom>
              <a:avLst/>
              <a:gdLst/>
              <a:ahLst/>
              <a:cxnLst/>
              <a:rect l="l" t="t" r="r" b="b"/>
              <a:pathLst>
                <a:path w="361" h="214" extrusionOk="0">
                  <a:moveTo>
                    <a:pt x="360" y="3"/>
                  </a:moveTo>
                  <a:lnTo>
                    <a:pt x="360" y="164"/>
                  </a:lnTo>
                  <a:lnTo>
                    <a:pt x="360" y="164"/>
                  </a:lnTo>
                  <a:cubicBezTo>
                    <a:pt x="360" y="191"/>
                    <a:pt x="338" y="213"/>
                    <a:pt x="312" y="213"/>
                  </a:cubicBezTo>
                  <a:lnTo>
                    <a:pt x="0" y="213"/>
                  </a:lnTo>
                  <a:lnTo>
                    <a:pt x="0" y="0"/>
                  </a:lnTo>
                  <a:lnTo>
                    <a:pt x="360" y="0"/>
                  </a:lnTo>
                  <a:lnTo>
                    <a:pt x="360" y="0"/>
                  </a:lnTo>
                  <a:cubicBezTo>
                    <a:pt x="360" y="1"/>
                    <a:pt x="360" y="3"/>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2" name="Google Shape;595;p5">
              <a:extLst>
                <a:ext uri="{FF2B5EF4-FFF2-40B4-BE49-F238E27FC236}">
                  <a16:creationId xmlns:a16="http://schemas.microsoft.com/office/drawing/2014/main" id="{17BA706E-B6A2-C4A1-EE79-521F3373D333}"/>
                </a:ext>
              </a:extLst>
            </p:cNvPr>
            <p:cNvSpPr/>
            <p:nvPr/>
          </p:nvSpPr>
          <p:spPr>
            <a:xfrm>
              <a:off x="21241568" y="7705136"/>
              <a:ext cx="314896" cy="181991"/>
            </a:xfrm>
            <a:custGeom>
              <a:avLst/>
              <a:gdLst/>
              <a:ahLst/>
              <a:cxnLst/>
              <a:rect l="l" t="t" r="r" b="b"/>
              <a:pathLst>
                <a:path w="358" h="213" extrusionOk="0">
                  <a:moveTo>
                    <a:pt x="357" y="0"/>
                  </a:moveTo>
                  <a:lnTo>
                    <a:pt x="357" y="212"/>
                  </a:lnTo>
                  <a:lnTo>
                    <a:pt x="48" y="212"/>
                  </a:lnTo>
                  <a:lnTo>
                    <a:pt x="48" y="212"/>
                  </a:lnTo>
                  <a:cubicBezTo>
                    <a:pt x="22" y="212"/>
                    <a:pt x="0" y="191"/>
                    <a:pt x="0" y="164"/>
                  </a:cubicBezTo>
                  <a:lnTo>
                    <a:pt x="0" y="3"/>
                  </a:lnTo>
                  <a:lnTo>
                    <a:pt x="0" y="3"/>
                  </a:lnTo>
                  <a:cubicBezTo>
                    <a:pt x="0" y="1"/>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3" name="Google Shape;596;p5">
              <a:extLst>
                <a:ext uri="{FF2B5EF4-FFF2-40B4-BE49-F238E27FC236}">
                  <a16:creationId xmlns:a16="http://schemas.microsoft.com/office/drawing/2014/main" id="{CEB856E9-2373-D4D7-3ACB-F40FFE1ED87C}"/>
                </a:ext>
              </a:extLst>
            </p:cNvPr>
            <p:cNvSpPr/>
            <p:nvPr/>
          </p:nvSpPr>
          <p:spPr>
            <a:xfrm>
              <a:off x="21241568" y="7666822"/>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4" name="Google Shape;597;p5">
              <a:extLst>
                <a:ext uri="{FF2B5EF4-FFF2-40B4-BE49-F238E27FC236}">
                  <a16:creationId xmlns:a16="http://schemas.microsoft.com/office/drawing/2014/main" id="{FAF3C9B3-1018-9D78-6AAA-980F78EB45C1}"/>
                </a:ext>
              </a:extLst>
            </p:cNvPr>
            <p:cNvSpPr/>
            <p:nvPr/>
          </p:nvSpPr>
          <p:spPr>
            <a:xfrm>
              <a:off x="21556464" y="7705136"/>
              <a:ext cx="314902" cy="181991"/>
            </a:xfrm>
            <a:custGeom>
              <a:avLst/>
              <a:gdLst/>
              <a:ahLst/>
              <a:cxnLst/>
              <a:rect l="l" t="t" r="r" b="b"/>
              <a:pathLst>
                <a:path w="361" h="213" extrusionOk="0">
                  <a:moveTo>
                    <a:pt x="360" y="3"/>
                  </a:moveTo>
                  <a:lnTo>
                    <a:pt x="360" y="164"/>
                  </a:lnTo>
                  <a:lnTo>
                    <a:pt x="360" y="164"/>
                  </a:lnTo>
                  <a:cubicBezTo>
                    <a:pt x="360" y="191"/>
                    <a:pt x="338" y="212"/>
                    <a:pt x="312" y="212"/>
                  </a:cubicBezTo>
                  <a:lnTo>
                    <a:pt x="0" y="212"/>
                  </a:lnTo>
                  <a:lnTo>
                    <a:pt x="0" y="0"/>
                  </a:lnTo>
                  <a:lnTo>
                    <a:pt x="360" y="0"/>
                  </a:lnTo>
                  <a:lnTo>
                    <a:pt x="360" y="0"/>
                  </a:lnTo>
                  <a:cubicBezTo>
                    <a:pt x="360" y="1"/>
                    <a:pt x="360" y="1"/>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5" name="Google Shape;598;p5">
              <a:extLst>
                <a:ext uri="{FF2B5EF4-FFF2-40B4-BE49-F238E27FC236}">
                  <a16:creationId xmlns:a16="http://schemas.microsoft.com/office/drawing/2014/main" id="{D75C5B28-3EC4-4E6D-B4D2-E1AFAB76CA4D}"/>
                </a:ext>
              </a:extLst>
            </p:cNvPr>
            <p:cNvSpPr/>
            <p:nvPr/>
          </p:nvSpPr>
          <p:spPr>
            <a:xfrm>
              <a:off x="21983102" y="8155329"/>
              <a:ext cx="304741" cy="181997"/>
            </a:xfrm>
            <a:custGeom>
              <a:avLst/>
              <a:gdLst/>
              <a:ahLst/>
              <a:cxnLst/>
              <a:rect l="l" t="t" r="r" b="b"/>
              <a:pathLst>
                <a:path w="359" h="213" extrusionOk="0">
                  <a:moveTo>
                    <a:pt x="0" y="0"/>
                  </a:moveTo>
                  <a:lnTo>
                    <a:pt x="0" y="212"/>
                  </a:lnTo>
                  <a:lnTo>
                    <a:pt x="310" y="212"/>
                  </a:lnTo>
                  <a:lnTo>
                    <a:pt x="310" y="212"/>
                  </a:lnTo>
                  <a:cubicBezTo>
                    <a:pt x="336" y="212"/>
                    <a:pt x="358" y="190"/>
                    <a:pt x="358" y="163"/>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6" name="Google Shape;599;p5">
              <a:extLst>
                <a:ext uri="{FF2B5EF4-FFF2-40B4-BE49-F238E27FC236}">
                  <a16:creationId xmlns:a16="http://schemas.microsoft.com/office/drawing/2014/main" id="{DF7EF5BD-1BC6-FEEA-FF46-CBDF0FA08844}"/>
                </a:ext>
              </a:extLst>
            </p:cNvPr>
            <p:cNvSpPr/>
            <p:nvPr/>
          </p:nvSpPr>
          <p:spPr>
            <a:xfrm>
              <a:off x="21668206" y="8117015"/>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7" name="Google Shape;600;p5">
              <a:extLst>
                <a:ext uri="{FF2B5EF4-FFF2-40B4-BE49-F238E27FC236}">
                  <a16:creationId xmlns:a16="http://schemas.microsoft.com/office/drawing/2014/main" id="{013AA091-90EE-7E2D-B4D4-914268D0519C}"/>
                </a:ext>
              </a:extLst>
            </p:cNvPr>
            <p:cNvSpPr/>
            <p:nvPr/>
          </p:nvSpPr>
          <p:spPr>
            <a:xfrm>
              <a:off x="21668206" y="8155329"/>
              <a:ext cx="314896" cy="181997"/>
            </a:xfrm>
            <a:custGeom>
              <a:avLst/>
              <a:gdLst/>
              <a:ahLst/>
              <a:cxnLst/>
              <a:rect l="l" t="t" r="r" b="b"/>
              <a:pathLst>
                <a:path w="359" h="213" extrusionOk="0">
                  <a:moveTo>
                    <a:pt x="0" y="2"/>
                  </a:moveTo>
                  <a:lnTo>
                    <a:pt x="0" y="163"/>
                  </a:lnTo>
                  <a:lnTo>
                    <a:pt x="0" y="163"/>
                  </a:lnTo>
                  <a:cubicBezTo>
                    <a:pt x="0" y="190"/>
                    <a:pt x="20" y="212"/>
                    <a:pt x="48" y="212"/>
                  </a:cubicBezTo>
                  <a:lnTo>
                    <a:pt x="358" y="212"/>
                  </a:lnTo>
                  <a:lnTo>
                    <a:pt x="358"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8" name="Google Shape;601;p5">
              <a:extLst>
                <a:ext uri="{FF2B5EF4-FFF2-40B4-BE49-F238E27FC236}">
                  <a16:creationId xmlns:a16="http://schemas.microsoft.com/office/drawing/2014/main" id="{9404603A-320B-54D7-E953-69DB57D44D87}"/>
                </a:ext>
              </a:extLst>
            </p:cNvPr>
            <p:cNvSpPr/>
            <p:nvPr/>
          </p:nvSpPr>
          <p:spPr>
            <a:xfrm>
              <a:off x="21983102" y="7925442"/>
              <a:ext cx="304741" cy="191573"/>
            </a:xfrm>
            <a:custGeom>
              <a:avLst/>
              <a:gdLst/>
              <a:ahLst/>
              <a:cxnLst/>
              <a:rect l="l" t="t" r="r" b="b"/>
              <a:pathLst>
                <a:path w="359" h="214" extrusionOk="0">
                  <a:moveTo>
                    <a:pt x="0" y="0"/>
                  </a:moveTo>
                  <a:lnTo>
                    <a:pt x="0" y="213"/>
                  </a:lnTo>
                  <a:lnTo>
                    <a:pt x="310" y="213"/>
                  </a:lnTo>
                  <a:lnTo>
                    <a:pt x="310" y="213"/>
                  </a:lnTo>
                  <a:cubicBezTo>
                    <a:pt x="336" y="213"/>
                    <a:pt x="358" y="191"/>
                    <a:pt x="358" y="164"/>
                  </a:cubicBezTo>
                  <a:lnTo>
                    <a:pt x="358" y="3"/>
                  </a:lnTo>
                  <a:lnTo>
                    <a:pt x="358" y="3"/>
                  </a:lnTo>
                  <a:cubicBezTo>
                    <a:pt x="358" y="3"/>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9" name="Google Shape;602;p5">
              <a:extLst>
                <a:ext uri="{FF2B5EF4-FFF2-40B4-BE49-F238E27FC236}">
                  <a16:creationId xmlns:a16="http://schemas.microsoft.com/office/drawing/2014/main" id="{5187354D-F4F9-63E1-12F3-1014376F4BDA}"/>
                </a:ext>
              </a:extLst>
            </p:cNvPr>
            <p:cNvSpPr/>
            <p:nvPr/>
          </p:nvSpPr>
          <p:spPr>
            <a:xfrm>
              <a:off x="21668206" y="7887127"/>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0" name="Google Shape;603;p5">
              <a:extLst>
                <a:ext uri="{FF2B5EF4-FFF2-40B4-BE49-F238E27FC236}">
                  <a16:creationId xmlns:a16="http://schemas.microsoft.com/office/drawing/2014/main" id="{3A48BAC6-D3BB-7092-7EBD-630A863AC3B2}"/>
                </a:ext>
              </a:extLst>
            </p:cNvPr>
            <p:cNvSpPr/>
            <p:nvPr/>
          </p:nvSpPr>
          <p:spPr>
            <a:xfrm>
              <a:off x="21668206" y="7925442"/>
              <a:ext cx="314896" cy="191573"/>
            </a:xfrm>
            <a:custGeom>
              <a:avLst/>
              <a:gdLst/>
              <a:ahLst/>
              <a:cxnLst/>
              <a:rect l="l" t="t" r="r" b="b"/>
              <a:pathLst>
                <a:path w="359" h="214" extrusionOk="0">
                  <a:moveTo>
                    <a:pt x="0" y="3"/>
                  </a:moveTo>
                  <a:lnTo>
                    <a:pt x="0" y="164"/>
                  </a:lnTo>
                  <a:lnTo>
                    <a:pt x="0" y="164"/>
                  </a:lnTo>
                  <a:cubicBezTo>
                    <a:pt x="0" y="191"/>
                    <a:pt x="20" y="213"/>
                    <a:pt x="48" y="213"/>
                  </a:cubicBezTo>
                  <a:lnTo>
                    <a:pt x="358" y="213"/>
                  </a:lnTo>
                  <a:lnTo>
                    <a:pt x="358"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1" name="Google Shape;604;p5">
              <a:extLst>
                <a:ext uri="{FF2B5EF4-FFF2-40B4-BE49-F238E27FC236}">
                  <a16:creationId xmlns:a16="http://schemas.microsoft.com/office/drawing/2014/main" id="{6BAA2429-088F-9E6C-0418-515CF3F3D5EF}"/>
                </a:ext>
              </a:extLst>
            </p:cNvPr>
            <p:cNvSpPr/>
            <p:nvPr/>
          </p:nvSpPr>
          <p:spPr>
            <a:xfrm>
              <a:off x="21983102" y="7705136"/>
              <a:ext cx="304741" cy="181991"/>
            </a:xfrm>
            <a:custGeom>
              <a:avLst/>
              <a:gdLst/>
              <a:ahLst/>
              <a:cxnLst/>
              <a:rect l="l" t="t" r="r" b="b"/>
              <a:pathLst>
                <a:path w="359" h="213" extrusionOk="0">
                  <a:moveTo>
                    <a:pt x="0" y="0"/>
                  </a:moveTo>
                  <a:lnTo>
                    <a:pt x="0" y="212"/>
                  </a:lnTo>
                  <a:lnTo>
                    <a:pt x="310" y="212"/>
                  </a:lnTo>
                  <a:lnTo>
                    <a:pt x="310" y="212"/>
                  </a:lnTo>
                  <a:cubicBezTo>
                    <a:pt x="336" y="212"/>
                    <a:pt x="358" y="191"/>
                    <a:pt x="358" y="164"/>
                  </a:cubicBezTo>
                  <a:lnTo>
                    <a:pt x="358" y="3"/>
                  </a:lnTo>
                  <a:lnTo>
                    <a:pt x="358" y="3"/>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2" name="Google Shape;605;p5">
              <a:extLst>
                <a:ext uri="{FF2B5EF4-FFF2-40B4-BE49-F238E27FC236}">
                  <a16:creationId xmlns:a16="http://schemas.microsoft.com/office/drawing/2014/main" id="{814057DA-B0BA-A2DB-618A-FD61FEF9308D}"/>
                </a:ext>
              </a:extLst>
            </p:cNvPr>
            <p:cNvSpPr/>
            <p:nvPr/>
          </p:nvSpPr>
          <p:spPr>
            <a:xfrm>
              <a:off x="21668206" y="7666822"/>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3" name="Google Shape;606;p5">
              <a:extLst>
                <a:ext uri="{FF2B5EF4-FFF2-40B4-BE49-F238E27FC236}">
                  <a16:creationId xmlns:a16="http://schemas.microsoft.com/office/drawing/2014/main" id="{96C29FF4-4800-838E-F85D-24DFADE4189F}"/>
                </a:ext>
              </a:extLst>
            </p:cNvPr>
            <p:cNvSpPr/>
            <p:nvPr/>
          </p:nvSpPr>
          <p:spPr>
            <a:xfrm>
              <a:off x="21668206" y="7705136"/>
              <a:ext cx="314896" cy="181991"/>
            </a:xfrm>
            <a:custGeom>
              <a:avLst/>
              <a:gdLst/>
              <a:ahLst/>
              <a:cxnLst/>
              <a:rect l="l" t="t" r="r" b="b"/>
              <a:pathLst>
                <a:path w="359" h="213" extrusionOk="0">
                  <a:moveTo>
                    <a:pt x="0" y="3"/>
                  </a:moveTo>
                  <a:lnTo>
                    <a:pt x="0" y="164"/>
                  </a:lnTo>
                  <a:lnTo>
                    <a:pt x="0" y="164"/>
                  </a:lnTo>
                  <a:cubicBezTo>
                    <a:pt x="0" y="191"/>
                    <a:pt x="20" y="212"/>
                    <a:pt x="48" y="212"/>
                  </a:cubicBezTo>
                  <a:lnTo>
                    <a:pt x="358" y="212"/>
                  </a:lnTo>
                  <a:lnTo>
                    <a:pt x="358"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4" name="Google Shape;607;p5">
              <a:extLst>
                <a:ext uri="{FF2B5EF4-FFF2-40B4-BE49-F238E27FC236}">
                  <a16:creationId xmlns:a16="http://schemas.microsoft.com/office/drawing/2014/main" id="{3EB6326F-2216-E1E9-CD40-E5AD9FB24DF2}"/>
                </a:ext>
              </a:extLst>
            </p:cNvPr>
            <p:cNvSpPr/>
            <p:nvPr/>
          </p:nvSpPr>
          <p:spPr>
            <a:xfrm>
              <a:off x="21983102" y="7475249"/>
              <a:ext cx="304741" cy="191573"/>
            </a:xfrm>
            <a:custGeom>
              <a:avLst/>
              <a:gdLst/>
              <a:ahLst/>
              <a:cxnLst/>
              <a:rect l="l" t="t" r="r" b="b"/>
              <a:pathLst>
                <a:path w="359" h="213" extrusionOk="0">
                  <a:moveTo>
                    <a:pt x="0" y="0"/>
                  </a:moveTo>
                  <a:lnTo>
                    <a:pt x="0" y="212"/>
                  </a:lnTo>
                  <a:lnTo>
                    <a:pt x="310" y="212"/>
                  </a:lnTo>
                  <a:lnTo>
                    <a:pt x="310" y="212"/>
                  </a:lnTo>
                  <a:cubicBezTo>
                    <a:pt x="336" y="212"/>
                    <a:pt x="358" y="190"/>
                    <a:pt x="358" y="164"/>
                  </a:cubicBezTo>
                  <a:lnTo>
                    <a:pt x="358" y="3"/>
                  </a:lnTo>
                  <a:lnTo>
                    <a:pt x="358" y="3"/>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5" name="Google Shape;608;p5">
              <a:extLst>
                <a:ext uri="{FF2B5EF4-FFF2-40B4-BE49-F238E27FC236}">
                  <a16:creationId xmlns:a16="http://schemas.microsoft.com/office/drawing/2014/main" id="{585FF582-035B-0673-2CB9-733C28561A02}"/>
                </a:ext>
              </a:extLst>
            </p:cNvPr>
            <p:cNvSpPr/>
            <p:nvPr/>
          </p:nvSpPr>
          <p:spPr>
            <a:xfrm>
              <a:off x="21668206" y="7436934"/>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6" name="Google Shape;609;p5">
              <a:extLst>
                <a:ext uri="{FF2B5EF4-FFF2-40B4-BE49-F238E27FC236}">
                  <a16:creationId xmlns:a16="http://schemas.microsoft.com/office/drawing/2014/main" id="{0415F2F1-82EE-F2C2-7850-DD401E087778}"/>
                </a:ext>
              </a:extLst>
            </p:cNvPr>
            <p:cNvSpPr/>
            <p:nvPr/>
          </p:nvSpPr>
          <p:spPr>
            <a:xfrm>
              <a:off x="21668206" y="7475249"/>
              <a:ext cx="314896" cy="191573"/>
            </a:xfrm>
            <a:custGeom>
              <a:avLst/>
              <a:gdLst/>
              <a:ahLst/>
              <a:cxnLst/>
              <a:rect l="l" t="t" r="r" b="b"/>
              <a:pathLst>
                <a:path w="359" h="213" extrusionOk="0">
                  <a:moveTo>
                    <a:pt x="0" y="3"/>
                  </a:moveTo>
                  <a:lnTo>
                    <a:pt x="0" y="164"/>
                  </a:lnTo>
                  <a:lnTo>
                    <a:pt x="0" y="164"/>
                  </a:lnTo>
                  <a:cubicBezTo>
                    <a:pt x="0" y="190"/>
                    <a:pt x="20" y="212"/>
                    <a:pt x="48" y="212"/>
                  </a:cubicBezTo>
                  <a:lnTo>
                    <a:pt x="358" y="212"/>
                  </a:lnTo>
                  <a:lnTo>
                    <a:pt x="358"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7" name="Google Shape;610;p5">
              <a:extLst>
                <a:ext uri="{FF2B5EF4-FFF2-40B4-BE49-F238E27FC236}">
                  <a16:creationId xmlns:a16="http://schemas.microsoft.com/office/drawing/2014/main" id="{4F62231F-A8EF-906E-421C-3715FD0523CE}"/>
                </a:ext>
              </a:extLst>
            </p:cNvPr>
            <p:cNvSpPr/>
            <p:nvPr/>
          </p:nvSpPr>
          <p:spPr>
            <a:xfrm>
              <a:off x="21983102" y="7264519"/>
              <a:ext cx="304741" cy="181991"/>
            </a:xfrm>
            <a:custGeom>
              <a:avLst/>
              <a:gdLst/>
              <a:ahLst/>
              <a:cxnLst/>
              <a:rect l="l" t="t" r="r" b="b"/>
              <a:pathLst>
                <a:path w="359" h="212" extrusionOk="0">
                  <a:moveTo>
                    <a:pt x="0" y="0"/>
                  </a:moveTo>
                  <a:lnTo>
                    <a:pt x="0" y="211"/>
                  </a:lnTo>
                  <a:lnTo>
                    <a:pt x="310" y="211"/>
                  </a:lnTo>
                  <a:lnTo>
                    <a:pt x="310" y="211"/>
                  </a:lnTo>
                  <a:cubicBezTo>
                    <a:pt x="336" y="211"/>
                    <a:pt x="358" y="190"/>
                    <a:pt x="358" y="164"/>
                  </a:cubicBezTo>
                  <a:lnTo>
                    <a:pt x="358" y="2"/>
                  </a:lnTo>
                  <a:lnTo>
                    <a:pt x="358" y="2"/>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8" name="Google Shape;611;p5">
              <a:extLst>
                <a:ext uri="{FF2B5EF4-FFF2-40B4-BE49-F238E27FC236}">
                  <a16:creationId xmlns:a16="http://schemas.microsoft.com/office/drawing/2014/main" id="{33EB0FCA-907C-98EF-C241-84AB4AB46F22}"/>
                </a:ext>
              </a:extLst>
            </p:cNvPr>
            <p:cNvSpPr/>
            <p:nvPr/>
          </p:nvSpPr>
          <p:spPr>
            <a:xfrm>
              <a:off x="21668206" y="7226204"/>
              <a:ext cx="629798" cy="38315"/>
            </a:xfrm>
            <a:custGeom>
              <a:avLst/>
              <a:gdLst/>
              <a:ahLst/>
              <a:cxnLst/>
              <a:rect l="l" t="t" r="r" b="b"/>
              <a:pathLst>
                <a:path w="717" h="47" extrusionOk="0">
                  <a:moveTo>
                    <a:pt x="0" y="46"/>
                  </a:moveTo>
                  <a:lnTo>
                    <a:pt x="716" y="46"/>
                  </a:lnTo>
                  <a:lnTo>
                    <a:pt x="716" y="46"/>
                  </a:lnTo>
                  <a:cubicBezTo>
                    <a:pt x="713" y="21"/>
                    <a:pt x="693" y="0"/>
                    <a:pt x="668" y="0"/>
                  </a:cubicBezTo>
                  <a:lnTo>
                    <a:pt x="48" y="0"/>
                  </a:lnTo>
                  <a:lnTo>
                    <a:pt x="48" y="0"/>
                  </a:lnTo>
                  <a:cubicBezTo>
                    <a:pt x="22" y="0"/>
                    <a:pt x="1"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9" name="Google Shape;612;p5">
              <a:extLst>
                <a:ext uri="{FF2B5EF4-FFF2-40B4-BE49-F238E27FC236}">
                  <a16:creationId xmlns:a16="http://schemas.microsoft.com/office/drawing/2014/main" id="{8E1B4B89-138F-5FC4-9D92-D10BF00CB7CC}"/>
                </a:ext>
              </a:extLst>
            </p:cNvPr>
            <p:cNvSpPr/>
            <p:nvPr/>
          </p:nvSpPr>
          <p:spPr>
            <a:xfrm>
              <a:off x="21668206" y="7264519"/>
              <a:ext cx="314896" cy="181991"/>
            </a:xfrm>
            <a:custGeom>
              <a:avLst/>
              <a:gdLst/>
              <a:ahLst/>
              <a:cxnLst/>
              <a:rect l="l" t="t" r="r" b="b"/>
              <a:pathLst>
                <a:path w="359" h="212" extrusionOk="0">
                  <a:moveTo>
                    <a:pt x="0" y="2"/>
                  </a:moveTo>
                  <a:lnTo>
                    <a:pt x="0" y="164"/>
                  </a:lnTo>
                  <a:lnTo>
                    <a:pt x="0" y="164"/>
                  </a:lnTo>
                  <a:cubicBezTo>
                    <a:pt x="0" y="190"/>
                    <a:pt x="20" y="211"/>
                    <a:pt x="48" y="211"/>
                  </a:cubicBezTo>
                  <a:lnTo>
                    <a:pt x="358" y="211"/>
                  </a:lnTo>
                  <a:lnTo>
                    <a:pt x="358"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0" name="Google Shape;613;p5">
              <a:extLst>
                <a:ext uri="{FF2B5EF4-FFF2-40B4-BE49-F238E27FC236}">
                  <a16:creationId xmlns:a16="http://schemas.microsoft.com/office/drawing/2014/main" id="{4E6B2F64-6B18-F110-D929-120C41795987}"/>
                </a:ext>
              </a:extLst>
            </p:cNvPr>
            <p:cNvSpPr/>
            <p:nvPr/>
          </p:nvSpPr>
          <p:spPr>
            <a:xfrm>
              <a:off x="19900707" y="5913928"/>
              <a:ext cx="294580" cy="268202"/>
            </a:xfrm>
            <a:custGeom>
              <a:avLst/>
              <a:gdLst/>
              <a:ahLst/>
              <a:cxnLst/>
              <a:rect l="l" t="t" r="r" b="b"/>
              <a:pathLst>
                <a:path w="335" h="298" extrusionOk="0">
                  <a:moveTo>
                    <a:pt x="334" y="297"/>
                  </a:moveTo>
                  <a:lnTo>
                    <a:pt x="0" y="297"/>
                  </a:lnTo>
                  <a:lnTo>
                    <a:pt x="0" y="0"/>
                  </a:lnTo>
                  <a:lnTo>
                    <a:pt x="334" y="0"/>
                  </a:lnTo>
                  <a:lnTo>
                    <a:pt x="334" y="297"/>
                  </a:lnTo>
                </a:path>
              </a:pathLst>
            </a:custGeom>
            <a:solidFill>
              <a:srgbClr val="F4A6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1" name="Google Shape;614;p5">
              <a:extLst>
                <a:ext uri="{FF2B5EF4-FFF2-40B4-BE49-F238E27FC236}">
                  <a16:creationId xmlns:a16="http://schemas.microsoft.com/office/drawing/2014/main" id="{676C483C-2B18-85EF-C82C-0D4E6BAAE702}"/>
                </a:ext>
              </a:extLst>
            </p:cNvPr>
            <p:cNvSpPr/>
            <p:nvPr/>
          </p:nvSpPr>
          <p:spPr>
            <a:xfrm>
              <a:off x="19230276" y="4247244"/>
              <a:ext cx="1604970" cy="1848680"/>
            </a:xfrm>
            <a:custGeom>
              <a:avLst/>
              <a:gdLst/>
              <a:ahLst/>
              <a:cxnLst/>
              <a:rect l="l" t="t" r="r" b="b"/>
              <a:pathLst>
                <a:path w="1841" h="2123" extrusionOk="0">
                  <a:moveTo>
                    <a:pt x="1666" y="1153"/>
                  </a:moveTo>
                  <a:lnTo>
                    <a:pt x="1660" y="1153"/>
                  </a:lnTo>
                  <a:lnTo>
                    <a:pt x="1660" y="1574"/>
                  </a:lnTo>
                  <a:lnTo>
                    <a:pt x="1660" y="1574"/>
                  </a:lnTo>
                  <a:cubicBezTo>
                    <a:pt x="1584" y="1956"/>
                    <a:pt x="1500" y="2122"/>
                    <a:pt x="865" y="2122"/>
                  </a:cubicBezTo>
                  <a:lnTo>
                    <a:pt x="865" y="2122"/>
                  </a:lnTo>
                  <a:cubicBezTo>
                    <a:pt x="443" y="2122"/>
                    <a:pt x="246" y="1936"/>
                    <a:pt x="154" y="1574"/>
                  </a:cubicBezTo>
                  <a:lnTo>
                    <a:pt x="154" y="1574"/>
                  </a:lnTo>
                  <a:cubicBezTo>
                    <a:pt x="53" y="1574"/>
                    <a:pt x="0" y="1508"/>
                    <a:pt x="0" y="1434"/>
                  </a:cubicBezTo>
                  <a:lnTo>
                    <a:pt x="0" y="1292"/>
                  </a:lnTo>
                  <a:lnTo>
                    <a:pt x="0" y="1292"/>
                  </a:lnTo>
                  <a:cubicBezTo>
                    <a:pt x="0" y="1220"/>
                    <a:pt x="54" y="1153"/>
                    <a:pt x="146" y="1153"/>
                  </a:cubicBezTo>
                  <a:lnTo>
                    <a:pt x="146" y="1153"/>
                  </a:lnTo>
                  <a:cubicBezTo>
                    <a:pt x="80" y="0"/>
                    <a:pt x="1840" y="23"/>
                    <a:pt x="1666" y="1153"/>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2" name="Google Shape;615;p5">
              <a:extLst>
                <a:ext uri="{FF2B5EF4-FFF2-40B4-BE49-F238E27FC236}">
                  <a16:creationId xmlns:a16="http://schemas.microsoft.com/office/drawing/2014/main" id="{62A3B080-F147-F203-F0E1-C5C5456FD680}"/>
                </a:ext>
              </a:extLst>
            </p:cNvPr>
            <p:cNvSpPr/>
            <p:nvPr/>
          </p:nvSpPr>
          <p:spPr>
            <a:xfrm>
              <a:off x="19108380" y="4141882"/>
              <a:ext cx="2092556" cy="1283538"/>
            </a:xfrm>
            <a:custGeom>
              <a:avLst/>
              <a:gdLst/>
              <a:ahLst/>
              <a:cxnLst/>
              <a:rect l="l" t="t" r="r" b="b"/>
              <a:pathLst>
                <a:path w="2396" h="1481" extrusionOk="0">
                  <a:moveTo>
                    <a:pt x="1606" y="1480"/>
                  </a:moveTo>
                  <a:lnTo>
                    <a:pt x="2133" y="1480"/>
                  </a:lnTo>
                  <a:lnTo>
                    <a:pt x="2133" y="1480"/>
                  </a:lnTo>
                  <a:cubicBezTo>
                    <a:pt x="2395" y="1222"/>
                    <a:pt x="2294" y="28"/>
                    <a:pt x="1479" y="28"/>
                  </a:cubicBezTo>
                  <a:lnTo>
                    <a:pt x="1479" y="28"/>
                  </a:lnTo>
                  <a:cubicBezTo>
                    <a:pt x="1493" y="43"/>
                    <a:pt x="1513" y="171"/>
                    <a:pt x="1534" y="213"/>
                  </a:cubicBezTo>
                  <a:lnTo>
                    <a:pt x="1534" y="213"/>
                  </a:lnTo>
                  <a:cubicBezTo>
                    <a:pt x="1375" y="78"/>
                    <a:pt x="1189" y="4"/>
                    <a:pt x="957" y="37"/>
                  </a:cubicBezTo>
                  <a:lnTo>
                    <a:pt x="957" y="37"/>
                  </a:lnTo>
                  <a:cubicBezTo>
                    <a:pt x="983" y="57"/>
                    <a:pt x="1036" y="121"/>
                    <a:pt x="1092" y="195"/>
                  </a:cubicBezTo>
                  <a:lnTo>
                    <a:pt x="1092" y="195"/>
                  </a:lnTo>
                  <a:cubicBezTo>
                    <a:pt x="955" y="141"/>
                    <a:pt x="709" y="0"/>
                    <a:pt x="377" y="165"/>
                  </a:cubicBezTo>
                  <a:lnTo>
                    <a:pt x="377" y="165"/>
                  </a:lnTo>
                  <a:cubicBezTo>
                    <a:pt x="419" y="179"/>
                    <a:pt x="530" y="253"/>
                    <a:pt x="631" y="324"/>
                  </a:cubicBezTo>
                  <a:lnTo>
                    <a:pt x="631" y="324"/>
                  </a:lnTo>
                  <a:cubicBezTo>
                    <a:pt x="302" y="462"/>
                    <a:pt x="0" y="756"/>
                    <a:pt x="13" y="1125"/>
                  </a:cubicBezTo>
                  <a:lnTo>
                    <a:pt x="1606" y="1125"/>
                  </a:lnTo>
                  <a:lnTo>
                    <a:pt x="1606" y="148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3" name="Google Shape;616;p5">
              <a:extLst>
                <a:ext uri="{FF2B5EF4-FFF2-40B4-BE49-F238E27FC236}">
                  <a16:creationId xmlns:a16="http://schemas.microsoft.com/office/drawing/2014/main" id="{49DCF777-2F08-5D97-428D-0850145DCD33}"/>
                </a:ext>
              </a:extLst>
            </p:cNvPr>
            <p:cNvSpPr/>
            <p:nvPr/>
          </p:nvSpPr>
          <p:spPr>
            <a:xfrm>
              <a:off x="20672718" y="5253004"/>
              <a:ext cx="132051" cy="373564"/>
            </a:xfrm>
            <a:custGeom>
              <a:avLst/>
              <a:gdLst/>
              <a:ahLst/>
              <a:cxnLst/>
              <a:rect l="l" t="t" r="r" b="b"/>
              <a:pathLst>
                <a:path w="154" h="422" extrusionOk="0">
                  <a:moveTo>
                    <a:pt x="153" y="139"/>
                  </a:moveTo>
                  <a:lnTo>
                    <a:pt x="153" y="281"/>
                  </a:lnTo>
                  <a:lnTo>
                    <a:pt x="153" y="281"/>
                  </a:lnTo>
                  <a:cubicBezTo>
                    <a:pt x="153" y="355"/>
                    <a:pt x="101" y="421"/>
                    <a:pt x="0" y="421"/>
                  </a:cubicBezTo>
                  <a:lnTo>
                    <a:pt x="0" y="0"/>
                  </a:lnTo>
                  <a:lnTo>
                    <a:pt x="0" y="0"/>
                  </a:lnTo>
                  <a:cubicBezTo>
                    <a:pt x="99" y="0"/>
                    <a:pt x="153" y="64"/>
                    <a:pt x="153" y="139"/>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4" name="Google Shape;617;p5">
              <a:extLst>
                <a:ext uri="{FF2B5EF4-FFF2-40B4-BE49-F238E27FC236}">
                  <a16:creationId xmlns:a16="http://schemas.microsoft.com/office/drawing/2014/main" id="{79C79494-A147-84BF-40B0-96B46B3DDABD}"/>
                </a:ext>
              </a:extLst>
            </p:cNvPr>
            <p:cNvSpPr/>
            <p:nvPr/>
          </p:nvSpPr>
          <p:spPr>
            <a:xfrm>
              <a:off x="19849913" y="5837298"/>
              <a:ext cx="365689" cy="57472"/>
            </a:xfrm>
            <a:custGeom>
              <a:avLst/>
              <a:gdLst/>
              <a:ahLst/>
              <a:cxnLst/>
              <a:rect l="l" t="t" r="r" b="b"/>
              <a:pathLst>
                <a:path w="424" h="66" extrusionOk="0">
                  <a:moveTo>
                    <a:pt x="423" y="0"/>
                  </a:moveTo>
                  <a:lnTo>
                    <a:pt x="423" y="0"/>
                  </a:lnTo>
                  <a:cubicBezTo>
                    <a:pt x="418" y="20"/>
                    <a:pt x="407" y="43"/>
                    <a:pt x="393" y="65"/>
                  </a:cubicBezTo>
                  <a:lnTo>
                    <a:pt x="31" y="65"/>
                  </a:lnTo>
                  <a:lnTo>
                    <a:pt x="31" y="65"/>
                  </a:lnTo>
                  <a:cubicBezTo>
                    <a:pt x="17" y="43"/>
                    <a:pt x="6" y="20"/>
                    <a:pt x="0" y="0"/>
                  </a:cubicBezTo>
                  <a:lnTo>
                    <a:pt x="0" y="0"/>
                  </a:lnTo>
                  <a:cubicBezTo>
                    <a:pt x="56" y="0"/>
                    <a:pt x="132" y="4"/>
                    <a:pt x="210" y="4"/>
                  </a:cubicBezTo>
                  <a:lnTo>
                    <a:pt x="210" y="4"/>
                  </a:lnTo>
                  <a:cubicBezTo>
                    <a:pt x="288" y="4"/>
                    <a:pt x="366" y="0"/>
                    <a:pt x="42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5" name="Google Shape;618;p5">
              <a:extLst>
                <a:ext uri="{FF2B5EF4-FFF2-40B4-BE49-F238E27FC236}">
                  <a16:creationId xmlns:a16="http://schemas.microsoft.com/office/drawing/2014/main" id="{0477AF0F-9178-9305-B4AF-3E916F69E556}"/>
                </a:ext>
              </a:extLst>
            </p:cNvPr>
            <p:cNvSpPr/>
            <p:nvPr/>
          </p:nvSpPr>
          <p:spPr>
            <a:xfrm>
              <a:off x="19880391" y="5894770"/>
              <a:ext cx="314896" cy="95786"/>
            </a:xfrm>
            <a:custGeom>
              <a:avLst/>
              <a:gdLst/>
              <a:ahLst/>
              <a:cxnLst/>
              <a:rect l="l" t="t" r="r" b="b"/>
              <a:pathLst>
                <a:path w="363" h="104" extrusionOk="0">
                  <a:moveTo>
                    <a:pt x="362" y="0"/>
                  </a:moveTo>
                  <a:lnTo>
                    <a:pt x="362" y="0"/>
                  </a:lnTo>
                  <a:cubicBezTo>
                    <a:pt x="327" y="55"/>
                    <a:pt x="267" y="103"/>
                    <a:pt x="181" y="103"/>
                  </a:cubicBezTo>
                  <a:lnTo>
                    <a:pt x="181" y="103"/>
                  </a:lnTo>
                  <a:cubicBezTo>
                    <a:pt x="94" y="103"/>
                    <a:pt x="36" y="55"/>
                    <a:pt x="0" y="0"/>
                  </a:cubicBezTo>
                  <a:lnTo>
                    <a:pt x="362" y="0"/>
                  </a:lnTo>
                </a:path>
              </a:pathLst>
            </a:custGeom>
            <a:solidFill>
              <a:srgbClr val="FF4C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6" name="Google Shape;619;p5">
              <a:extLst>
                <a:ext uri="{FF2B5EF4-FFF2-40B4-BE49-F238E27FC236}">
                  <a16:creationId xmlns:a16="http://schemas.microsoft.com/office/drawing/2014/main" id="{2CE36072-42F3-B216-9D23-1BDBAF1282B4}"/>
                </a:ext>
              </a:extLst>
            </p:cNvPr>
            <p:cNvSpPr/>
            <p:nvPr/>
          </p:nvSpPr>
          <p:spPr>
            <a:xfrm>
              <a:off x="19880391" y="6153397"/>
              <a:ext cx="325057" cy="210730"/>
            </a:xfrm>
            <a:custGeom>
              <a:avLst/>
              <a:gdLst/>
              <a:ahLst/>
              <a:cxnLst/>
              <a:rect l="l" t="t" r="r" b="b"/>
              <a:pathLst>
                <a:path w="374" h="243" extrusionOk="0">
                  <a:moveTo>
                    <a:pt x="306" y="0"/>
                  </a:moveTo>
                  <a:lnTo>
                    <a:pt x="68" y="0"/>
                  </a:lnTo>
                  <a:lnTo>
                    <a:pt x="0" y="92"/>
                  </a:lnTo>
                  <a:lnTo>
                    <a:pt x="97" y="242"/>
                  </a:lnTo>
                  <a:lnTo>
                    <a:pt x="277" y="242"/>
                  </a:lnTo>
                  <a:lnTo>
                    <a:pt x="373" y="92"/>
                  </a:lnTo>
                  <a:lnTo>
                    <a:pt x="306"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7" name="Google Shape;620;p5">
              <a:extLst>
                <a:ext uri="{FF2B5EF4-FFF2-40B4-BE49-F238E27FC236}">
                  <a16:creationId xmlns:a16="http://schemas.microsoft.com/office/drawing/2014/main" id="{97720A50-678D-6C1C-A328-03C7BCA9EA64}"/>
                </a:ext>
              </a:extLst>
            </p:cNvPr>
            <p:cNvSpPr/>
            <p:nvPr/>
          </p:nvSpPr>
          <p:spPr>
            <a:xfrm>
              <a:off x="19900707" y="6364127"/>
              <a:ext cx="294580" cy="804606"/>
            </a:xfrm>
            <a:custGeom>
              <a:avLst/>
              <a:gdLst/>
              <a:ahLst/>
              <a:cxnLst/>
              <a:rect l="l" t="t" r="r" b="b"/>
              <a:pathLst>
                <a:path w="335" h="929" extrusionOk="0">
                  <a:moveTo>
                    <a:pt x="257" y="0"/>
                  </a:moveTo>
                  <a:lnTo>
                    <a:pt x="77" y="0"/>
                  </a:lnTo>
                  <a:lnTo>
                    <a:pt x="0" y="671"/>
                  </a:lnTo>
                  <a:lnTo>
                    <a:pt x="167" y="928"/>
                  </a:lnTo>
                  <a:lnTo>
                    <a:pt x="334" y="671"/>
                  </a:lnTo>
                  <a:lnTo>
                    <a:pt x="257" y="0"/>
                  </a:lnTo>
                </a:path>
              </a:pathLst>
            </a:custGeom>
            <a:solidFill>
              <a:srgbClr val="AF4A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8" name="Google Shape;621;p5">
              <a:extLst>
                <a:ext uri="{FF2B5EF4-FFF2-40B4-BE49-F238E27FC236}">
                  <a16:creationId xmlns:a16="http://schemas.microsoft.com/office/drawing/2014/main" id="{EF96A0F9-9D41-8882-E64D-C01F5814DB81}"/>
                </a:ext>
              </a:extLst>
            </p:cNvPr>
            <p:cNvSpPr/>
            <p:nvPr/>
          </p:nvSpPr>
          <p:spPr>
            <a:xfrm>
              <a:off x="19829597" y="5626568"/>
              <a:ext cx="193006" cy="67053"/>
            </a:xfrm>
            <a:custGeom>
              <a:avLst/>
              <a:gdLst/>
              <a:ahLst/>
              <a:cxnLst/>
              <a:rect l="l" t="t" r="r" b="b"/>
              <a:pathLst>
                <a:path w="217" h="72" extrusionOk="0">
                  <a:moveTo>
                    <a:pt x="108" y="21"/>
                  </a:moveTo>
                  <a:lnTo>
                    <a:pt x="108" y="21"/>
                  </a:lnTo>
                  <a:cubicBezTo>
                    <a:pt x="67" y="21"/>
                    <a:pt x="29" y="12"/>
                    <a:pt x="0" y="0"/>
                  </a:cubicBezTo>
                  <a:lnTo>
                    <a:pt x="0" y="0"/>
                  </a:lnTo>
                  <a:cubicBezTo>
                    <a:pt x="14" y="41"/>
                    <a:pt x="56" y="71"/>
                    <a:pt x="108" y="71"/>
                  </a:cubicBezTo>
                  <a:lnTo>
                    <a:pt x="108" y="71"/>
                  </a:lnTo>
                  <a:cubicBezTo>
                    <a:pt x="159" y="71"/>
                    <a:pt x="202" y="41"/>
                    <a:pt x="216" y="0"/>
                  </a:cubicBezTo>
                  <a:lnTo>
                    <a:pt x="216" y="0"/>
                  </a:lnTo>
                  <a:cubicBezTo>
                    <a:pt x="186" y="12"/>
                    <a:pt x="148" y="21"/>
                    <a:pt x="108" y="21"/>
                  </a:cubicBezTo>
                </a:path>
              </a:pathLst>
            </a:custGeom>
            <a:solidFill>
              <a:srgbClr val="FF90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9" name="Google Shape;622;p5">
              <a:extLst>
                <a:ext uri="{FF2B5EF4-FFF2-40B4-BE49-F238E27FC236}">
                  <a16:creationId xmlns:a16="http://schemas.microsoft.com/office/drawing/2014/main" id="{A9141224-60AB-AF1F-E5B3-80A9A868FD5E}"/>
                </a:ext>
              </a:extLst>
            </p:cNvPr>
            <p:cNvSpPr/>
            <p:nvPr/>
          </p:nvSpPr>
          <p:spPr>
            <a:xfrm>
              <a:off x="19189644" y="8251116"/>
              <a:ext cx="1716705" cy="95786"/>
            </a:xfrm>
            <a:custGeom>
              <a:avLst/>
              <a:gdLst/>
              <a:ahLst/>
              <a:cxnLst/>
              <a:rect l="l" t="t" r="r" b="b"/>
              <a:pathLst>
                <a:path w="1718718" h="95088" extrusionOk="0">
                  <a:moveTo>
                    <a:pt x="1362620" y="0"/>
                  </a:moveTo>
                  <a:lnTo>
                    <a:pt x="1562488" y="0"/>
                  </a:lnTo>
                  <a:cubicBezTo>
                    <a:pt x="1562488" y="0"/>
                    <a:pt x="1675078" y="45363"/>
                    <a:pt x="1718718" y="58449"/>
                  </a:cubicBezTo>
                  <a:lnTo>
                    <a:pt x="1718718" y="95088"/>
                  </a:lnTo>
                  <a:lnTo>
                    <a:pt x="1545906" y="95088"/>
                  </a:lnTo>
                  <a:lnTo>
                    <a:pt x="1483938" y="73279"/>
                  </a:lnTo>
                  <a:lnTo>
                    <a:pt x="1452518" y="73279"/>
                  </a:lnTo>
                  <a:lnTo>
                    <a:pt x="1452518" y="95088"/>
                  </a:lnTo>
                  <a:lnTo>
                    <a:pt x="1362620" y="95088"/>
                  </a:lnTo>
                  <a:close/>
                  <a:moveTo>
                    <a:pt x="154860" y="0"/>
                  </a:moveTo>
                  <a:lnTo>
                    <a:pt x="356092" y="0"/>
                  </a:lnTo>
                  <a:lnTo>
                    <a:pt x="356092" y="95088"/>
                  </a:lnTo>
                  <a:lnTo>
                    <a:pt x="265100" y="95088"/>
                  </a:lnTo>
                  <a:lnTo>
                    <a:pt x="265100" y="73279"/>
                  </a:lnTo>
                  <a:lnTo>
                    <a:pt x="235354" y="73279"/>
                  </a:lnTo>
                  <a:lnTo>
                    <a:pt x="172360" y="95088"/>
                  </a:lnTo>
                  <a:lnTo>
                    <a:pt x="0" y="95088"/>
                  </a:lnTo>
                  <a:lnTo>
                    <a:pt x="0" y="58449"/>
                  </a:lnTo>
                  <a:cubicBezTo>
                    <a:pt x="42872" y="45363"/>
                    <a:pt x="154860" y="0"/>
                    <a:pt x="15486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0" name="Google Shape;623;p5">
              <a:extLst>
                <a:ext uri="{FF2B5EF4-FFF2-40B4-BE49-F238E27FC236}">
                  <a16:creationId xmlns:a16="http://schemas.microsoft.com/office/drawing/2014/main" id="{1AA9A017-D99A-FD89-6BDE-C143F79BC311}"/>
                </a:ext>
              </a:extLst>
            </p:cNvPr>
            <p:cNvSpPr/>
            <p:nvPr/>
          </p:nvSpPr>
          <p:spPr>
            <a:xfrm>
              <a:off x="19311540" y="7293252"/>
              <a:ext cx="1472913" cy="957864"/>
            </a:xfrm>
            <a:custGeom>
              <a:avLst/>
              <a:gdLst/>
              <a:ahLst/>
              <a:cxnLst/>
              <a:rect l="l" t="t" r="r" b="b"/>
              <a:pathLst>
                <a:path w="1693" h="1095" extrusionOk="0">
                  <a:moveTo>
                    <a:pt x="1446" y="0"/>
                  </a:moveTo>
                  <a:lnTo>
                    <a:pt x="246" y="0"/>
                  </a:lnTo>
                  <a:lnTo>
                    <a:pt x="246" y="0"/>
                  </a:lnTo>
                  <a:cubicBezTo>
                    <a:pt x="246" y="0"/>
                    <a:pt x="0" y="271"/>
                    <a:pt x="36" y="1094"/>
                  </a:cubicBezTo>
                  <a:lnTo>
                    <a:pt x="266" y="1094"/>
                  </a:lnTo>
                  <a:lnTo>
                    <a:pt x="266" y="1094"/>
                  </a:lnTo>
                  <a:cubicBezTo>
                    <a:pt x="266" y="1094"/>
                    <a:pt x="294" y="540"/>
                    <a:pt x="447" y="333"/>
                  </a:cubicBezTo>
                  <a:lnTo>
                    <a:pt x="447" y="333"/>
                  </a:lnTo>
                  <a:cubicBezTo>
                    <a:pt x="447" y="333"/>
                    <a:pt x="624" y="301"/>
                    <a:pt x="846" y="290"/>
                  </a:cubicBezTo>
                  <a:lnTo>
                    <a:pt x="846" y="290"/>
                  </a:lnTo>
                  <a:cubicBezTo>
                    <a:pt x="1067" y="301"/>
                    <a:pt x="1245" y="333"/>
                    <a:pt x="1245" y="333"/>
                  </a:cubicBezTo>
                  <a:lnTo>
                    <a:pt x="1245" y="333"/>
                  </a:lnTo>
                  <a:cubicBezTo>
                    <a:pt x="1398" y="540"/>
                    <a:pt x="1426" y="1094"/>
                    <a:pt x="1426" y="1094"/>
                  </a:cubicBezTo>
                  <a:lnTo>
                    <a:pt x="1655" y="1094"/>
                  </a:lnTo>
                  <a:lnTo>
                    <a:pt x="1655" y="1094"/>
                  </a:lnTo>
                  <a:cubicBezTo>
                    <a:pt x="1692" y="271"/>
                    <a:pt x="1446" y="0"/>
                    <a:pt x="1446" y="0"/>
                  </a:cubicBez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1" name="Google Shape;624;p5">
              <a:extLst>
                <a:ext uri="{FF2B5EF4-FFF2-40B4-BE49-F238E27FC236}">
                  <a16:creationId xmlns:a16="http://schemas.microsoft.com/office/drawing/2014/main" id="{464E4E1F-5904-1F04-82E4-857521D60092}"/>
                </a:ext>
              </a:extLst>
            </p:cNvPr>
            <p:cNvSpPr/>
            <p:nvPr/>
          </p:nvSpPr>
          <p:spPr>
            <a:xfrm>
              <a:off x="18224627" y="4285559"/>
              <a:ext cx="761856" cy="1101547"/>
            </a:xfrm>
            <a:custGeom>
              <a:avLst/>
              <a:gdLst/>
              <a:ahLst/>
              <a:cxnLst/>
              <a:rect l="l" t="t" r="r" b="b"/>
              <a:pathLst>
                <a:path w="873" h="1270" extrusionOk="0">
                  <a:moveTo>
                    <a:pt x="204" y="1269"/>
                  </a:moveTo>
                  <a:lnTo>
                    <a:pt x="872" y="1151"/>
                  </a:lnTo>
                  <a:lnTo>
                    <a:pt x="667" y="0"/>
                  </a:lnTo>
                  <a:lnTo>
                    <a:pt x="0" y="118"/>
                  </a:lnTo>
                  <a:lnTo>
                    <a:pt x="204"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2" name="Google Shape;625;p5">
              <a:extLst>
                <a:ext uri="{FF2B5EF4-FFF2-40B4-BE49-F238E27FC236}">
                  <a16:creationId xmlns:a16="http://schemas.microsoft.com/office/drawing/2014/main" id="{E89A98F8-B68D-2A29-B568-043F781CD88A}"/>
                </a:ext>
              </a:extLst>
            </p:cNvPr>
            <p:cNvSpPr/>
            <p:nvPr/>
          </p:nvSpPr>
          <p:spPr>
            <a:xfrm>
              <a:off x="18295737" y="4362188"/>
              <a:ext cx="619637" cy="948288"/>
            </a:xfrm>
            <a:custGeom>
              <a:avLst/>
              <a:gdLst/>
              <a:ahLst/>
              <a:cxnLst/>
              <a:rect l="l" t="t" r="r" b="b"/>
              <a:pathLst>
                <a:path w="613266" h="954882" extrusionOk="0">
                  <a:moveTo>
                    <a:pt x="351354" y="348301"/>
                  </a:moveTo>
                  <a:cubicBezTo>
                    <a:pt x="415942" y="357051"/>
                    <a:pt x="467514" y="394492"/>
                    <a:pt x="477338" y="448538"/>
                  </a:cubicBezTo>
                  <a:cubicBezTo>
                    <a:pt x="490436" y="521467"/>
                    <a:pt x="421454" y="591791"/>
                    <a:pt x="328898" y="608287"/>
                  </a:cubicBezTo>
                  <a:cubicBezTo>
                    <a:pt x="234594" y="624783"/>
                    <a:pt x="147276" y="579637"/>
                    <a:pt x="135924" y="508444"/>
                  </a:cubicBezTo>
                  <a:cubicBezTo>
                    <a:pt x="122826" y="437251"/>
                    <a:pt x="188314" y="366059"/>
                    <a:pt x="283492" y="349563"/>
                  </a:cubicBezTo>
                  <a:cubicBezTo>
                    <a:pt x="306850" y="345656"/>
                    <a:pt x="329826" y="345385"/>
                    <a:pt x="351354" y="348301"/>
                  </a:cubicBezTo>
                  <a:close/>
                  <a:moveTo>
                    <a:pt x="345834" y="31336"/>
                  </a:moveTo>
                  <a:lnTo>
                    <a:pt x="116728" y="73118"/>
                  </a:lnTo>
                  <a:cubicBezTo>
                    <a:pt x="114986" y="125345"/>
                    <a:pt x="81014" y="173219"/>
                    <a:pt x="31360" y="193240"/>
                  </a:cubicBezTo>
                  <a:lnTo>
                    <a:pt x="146348" y="839112"/>
                  </a:lnTo>
                  <a:cubicBezTo>
                    <a:pt x="199486" y="840853"/>
                    <a:pt x="247396" y="873930"/>
                    <a:pt x="267432" y="923546"/>
                  </a:cubicBezTo>
                  <a:lnTo>
                    <a:pt x="497408" y="883505"/>
                  </a:lnTo>
                  <a:cubicBezTo>
                    <a:pt x="498280" y="829537"/>
                    <a:pt x="532252" y="780792"/>
                    <a:pt x="581906" y="761642"/>
                  </a:cubicBezTo>
                  <a:lnTo>
                    <a:pt x="467790" y="115770"/>
                  </a:lnTo>
                  <a:cubicBezTo>
                    <a:pt x="413780" y="114899"/>
                    <a:pt x="366740" y="80952"/>
                    <a:pt x="345834" y="31336"/>
                  </a:cubicBezTo>
                  <a:close/>
                  <a:moveTo>
                    <a:pt x="364998" y="0"/>
                  </a:moveTo>
                  <a:cubicBezTo>
                    <a:pt x="376322" y="58320"/>
                    <a:pt x="432074" y="96620"/>
                    <a:pt x="490440" y="87045"/>
                  </a:cubicBezTo>
                  <a:lnTo>
                    <a:pt x="613266" y="780792"/>
                  </a:lnTo>
                  <a:cubicBezTo>
                    <a:pt x="555772" y="792108"/>
                    <a:pt x="516572" y="847817"/>
                    <a:pt x="527026" y="904396"/>
                  </a:cubicBezTo>
                  <a:lnTo>
                    <a:pt x="247396" y="954882"/>
                  </a:lnTo>
                  <a:cubicBezTo>
                    <a:pt x="236944" y="896562"/>
                    <a:pt x="180320" y="857392"/>
                    <a:pt x="123698" y="867837"/>
                  </a:cubicBezTo>
                  <a:lnTo>
                    <a:pt x="0" y="174090"/>
                  </a:lnTo>
                  <a:cubicBezTo>
                    <a:pt x="58364" y="163644"/>
                    <a:pt x="97564" y="107065"/>
                    <a:pt x="86240" y="48745"/>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3" name="Google Shape;626;p5">
              <a:extLst>
                <a:ext uri="{FF2B5EF4-FFF2-40B4-BE49-F238E27FC236}">
                  <a16:creationId xmlns:a16="http://schemas.microsoft.com/office/drawing/2014/main" id="{2CA829BB-3673-5618-024C-22A0490FA3DF}"/>
                </a:ext>
              </a:extLst>
            </p:cNvPr>
            <p:cNvSpPr/>
            <p:nvPr/>
          </p:nvSpPr>
          <p:spPr>
            <a:xfrm>
              <a:off x="18488736" y="4774072"/>
              <a:ext cx="223477" cy="134101"/>
            </a:xfrm>
            <a:custGeom>
              <a:avLst/>
              <a:gdLst/>
              <a:ahLst/>
              <a:cxnLst/>
              <a:rect l="l" t="t" r="r" b="b"/>
              <a:pathLst>
                <a:path w="262" h="162" extrusionOk="0">
                  <a:moveTo>
                    <a:pt x="19" y="116"/>
                  </a:moveTo>
                  <a:lnTo>
                    <a:pt x="19" y="116"/>
                  </a:lnTo>
                  <a:cubicBezTo>
                    <a:pt x="33" y="145"/>
                    <a:pt x="62" y="161"/>
                    <a:pt x="92" y="157"/>
                  </a:cubicBezTo>
                  <a:lnTo>
                    <a:pt x="92" y="157"/>
                  </a:lnTo>
                  <a:cubicBezTo>
                    <a:pt x="124" y="152"/>
                    <a:pt x="146" y="119"/>
                    <a:pt x="146" y="83"/>
                  </a:cubicBezTo>
                  <a:lnTo>
                    <a:pt x="146" y="83"/>
                  </a:lnTo>
                  <a:cubicBezTo>
                    <a:pt x="146" y="82"/>
                    <a:pt x="146" y="81"/>
                    <a:pt x="146" y="78"/>
                  </a:cubicBezTo>
                  <a:lnTo>
                    <a:pt x="146" y="78"/>
                  </a:lnTo>
                  <a:cubicBezTo>
                    <a:pt x="145" y="56"/>
                    <a:pt x="157" y="38"/>
                    <a:pt x="175" y="36"/>
                  </a:cubicBezTo>
                  <a:lnTo>
                    <a:pt x="175" y="36"/>
                  </a:lnTo>
                  <a:cubicBezTo>
                    <a:pt x="196" y="31"/>
                    <a:pt x="213" y="48"/>
                    <a:pt x="219" y="70"/>
                  </a:cubicBezTo>
                  <a:lnTo>
                    <a:pt x="219" y="70"/>
                  </a:lnTo>
                  <a:cubicBezTo>
                    <a:pt x="219" y="71"/>
                    <a:pt x="219" y="71"/>
                    <a:pt x="219" y="72"/>
                  </a:cubicBezTo>
                  <a:lnTo>
                    <a:pt x="219" y="72"/>
                  </a:lnTo>
                  <a:cubicBezTo>
                    <a:pt x="223" y="89"/>
                    <a:pt x="217" y="105"/>
                    <a:pt x="207" y="113"/>
                  </a:cubicBezTo>
                  <a:lnTo>
                    <a:pt x="232" y="131"/>
                  </a:lnTo>
                  <a:lnTo>
                    <a:pt x="232" y="131"/>
                  </a:lnTo>
                  <a:cubicBezTo>
                    <a:pt x="246" y="116"/>
                    <a:pt x="252" y="97"/>
                    <a:pt x="250" y="75"/>
                  </a:cubicBezTo>
                  <a:lnTo>
                    <a:pt x="261" y="74"/>
                  </a:lnTo>
                  <a:lnTo>
                    <a:pt x="260" y="63"/>
                  </a:lnTo>
                  <a:lnTo>
                    <a:pt x="256" y="42"/>
                  </a:lnTo>
                  <a:lnTo>
                    <a:pt x="242" y="45"/>
                  </a:lnTo>
                  <a:lnTo>
                    <a:pt x="242" y="45"/>
                  </a:lnTo>
                  <a:cubicBezTo>
                    <a:pt x="228" y="16"/>
                    <a:pt x="200" y="0"/>
                    <a:pt x="170" y="4"/>
                  </a:cubicBezTo>
                  <a:lnTo>
                    <a:pt x="170" y="4"/>
                  </a:lnTo>
                  <a:cubicBezTo>
                    <a:pt x="135" y="11"/>
                    <a:pt x="112" y="45"/>
                    <a:pt x="115" y="83"/>
                  </a:cubicBezTo>
                  <a:lnTo>
                    <a:pt x="115" y="83"/>
                  </a:lnTo>
                  <a:cubicBezTo>
                    <a:pt x="115" y="85"/>
                    <a:pt x="115" y="87"/>
                    <a:pt x="115" y="89"/>
                  </a:cubicBezTo>
                  <a:lnTo>
                    <a:pt x="115" y="89"/>
                  </a:lnTo>
                  <a:cubicBezTo>
                    <a:pt x="114" y="108"/>
                    <a:pt x="103" y="124"/>
                    <a:pt x="86" y="126"/>
                  </a:cubicBezTo>
                  <a:lnTo>
                    <a:pt x="86" y="126"/>
                  </a:lnTo>
                  <a:cubicBezTo>
                    <a:pt x="70" y="130"/>
                    <a:pt x="53" y="119"/>
                    <a:pt x="45" y="101"/>
                  </a:cubicBezTo>
                  <a:lnTo>
                    <a:pt x="45" y="101"/>
                  </a:lnTo>
                  <a:cubicBezTo>
                    <a:pt x="44" y="97"/>
                    <a:pt x="42" y="94"/>
                    <a:pt x="42" y="89"/>
                  </a:cubicBezTo>
                  <a:lnTo>
                    <a:pt x="42" y="89"/>
                  </a:lnTo>
                  <a:cubicBezTo>
                    <a:pt x="40" y="72"/>
                    <a:pt x="44" y="57"/>
                    <a:pt x="53" y="48"/>
                  </a:cubicBezTo>
                  <a:lnTo>
                    <a:pt x="29" y="30"/>
                  </a:lnTo>
                  <a:lnTo>
                    <a:pt x="29" y="30"/>
                  </a:lnTo>
                  <a:cubicBezTo>
                    <a:pt x="16" y="44"/>
                    <a:pt x="8" y="64"/>
                    <a:pt x="10" y="86"/>
                  </a:cubicBezTo>
                  <a:lnTo>
                    <a:pt x="0" y="87"/>
                  </a:lnTo>
                  <a:lnTo>
                    <a:pt x="3" y="109"/>
                  </a:lnTo>
                  <a:lnTo>
                    <a:pt x="4" y="119"/>
                  </a:lnTo>
                  <a:lnTo>
                    <a:pt x="19"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4" name="Google Shape;627;p5">
              <a:extLst>
                <a:ext uri="{FF2B5EF4-FFF2-40B4-BE49-F238E27FC236}">
                  <a16:creationId xmlns:a16="http://schemas.microsoft.com/office/drawing/2014/main" id="{0A2F9F68-D84A-C237-0E08-1D6ADA2704D2}"/>
                </a:ext>
              </a:extLst>
            </p:cNvPr>
            <p:cNvSpPr/>
            <p:nvPr/>
          </p:nvSpPr>
          <p:spPr>
            <a:xfrm>
              <a:off x="17401829" y="3136122"/>
              <a:ext cx="1168171" cy="1072808"/>
            </a:xfrm>
            <a:custGeom>
              <a:avLst/>
              <a:gdLst/>
              <a:ahLst/>
              <a:cxnLst/>
              <a:rect l="l" t="t" r="r" b="b"/>
              <a:pathLst>
                <a:path w="1345" h="1239" extrusionOk="0">
                  <a:moveTo>
                    <a:pt x="945" y="1238"/>
                  </a:moveTo>
                  <a:lnTo>
                    <a:pt x="1344" y="691"/>
                  </a:lnTo>
                  <a:lnTo>
                    <a:pt x="402" y="0"/>
                  </a:lnTo>
                  <a:lnTo>
                    <a:pt x="0" y="547"/>
                  </a:lnTo>
                  <a:lnTo>
                    <a:pt x="945" y="1238"/>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5" name="Google Shape;628;p5">
              <a:extLst>
                <a:ext uri="{FF2B5EF4-FFF2-40B4-BE49-F238E27FC236}">
                  <a16:creationId xmlns:a16="http://schemas.microsoft.com/office/drawing/2014/main" id="{B02D394C-B692-FD49-AA04-F0E39EB5A578}"/>
                </a:ext>
              </a:extLst>
            </p:cNvPr>
            <p:cNvSpPr/>
            <p:nvPr/>
          </p:nvSpPr>
          <p:spPr>
            <a:xfrm>
              <a:off x="17533880" y="3260647"/>
              <a:ext cx="904069" cy="823763"/>
            </a:xfrm>
            <a:custGeom>
              <a:avLst/>
              <a:gdLst/>
              <a:ahLst/>
              <a:cxnLst/>
              <a:rect l="l" t="t" r="r" b="b"/>
              <a:pathLst>
                <a:path w="908824" h="816704" extrusionOk="0">
                  <a:moveTo>
                    <a:pt x="507078" y="250012"/>
                  </a:moveTo>
                  <a:cubicBezTo>
                    <a:pt x="525050" y="252123"/>
                    <a:pt x="542070" y="258295"/>
                    <a:pt x="557078" y="268905"/>
                  </a:cubicBezTo>
                  <a:cubicBezTo>
                    <a:pt x="617110" y="313944"/>
                    <a:pt x="615370" y="410951"/>
                    <a:pt x="560558" y="485439"/>
                  </a:cubicBezTo>
                  <a:cubicBezTo>
                    <a:pt x="503136" y="562526"/>
                    <a:pt x="410042" y="590242"/>
                    <a:pt x="351750" y="547801"/>
                  </a:cubicBezTo>
                  <a:cubicBezTo>
                    <a:pt x="293458" y="504494"/>
                    <a:pt x="291716" y="407487"/>
                    <a:pt x="348270" y="330401"/>
                  </a:cubicBezTo>
                  <a:cubicBezTo>
                    <a:pt x="390684" y="273885"/>
                    <a:pt x="453164" y="243679"/>
                    <a:pt x="507078" y="250012"/>
                  </a:cubicBezTo>
                  <a:close/>
                  <a:moveTo>
                    <a:pt x="321222" y="37400"/>
                  </a:moveTo>
                  <a:cubicBezTo>
                    <a:pt x="280308" y="73060"/>
                    <a:pt x="223724" y="82627"/>
                    <a:pt x="174974" y="60013"/>
                  </a:cubicBezTo>
                  <a:lnTo>
                    <a:pt x="36562" y="247882"/>
                  </a:lnTo>
                  <a:cubicBezTo>
                    <a:pt x="72254" y="287891"/>
                    <a:pt x="81830" y="345295"/>
                    <a:pt x="59196" y="394001"/>
                  </a:cubicBezTo>
                  <a:lnTo>
                    <a:pt x="588472" y="780174"/>
                  </a:lnTo>
                  <a:cubicBezTo>
                    <a:pt x="628516" y="744514"/>
                    <a:pt x="686842" y="736687"/>
                    <a:pt x="733850" y="758431"/>
                  </a:cubicBezTo>
                  <a:lnTo>
                    <a:pt x="872262" y="569693"/>
                  </a:lnTo>
                  <a:cubicBezTo>
                    <a:pt x="836572" y="530553"/>
                    <a:pt x="827866" y="473149"/>
                    <a:pt x="849628" y="424443"/>
                  </a:cubicBezTo>
                  <a:close/>
                  <a:moveTo>
                    <a:pt x="316000" y="0"/>
                  </a:moveTo>
                  <a:lnTo>
                    <a:pt x="886190" y="417485"/>
                  </a:lnTo>
                  <a:cubicBezTo>
                    <a:pt x="850500" y="465322"/>
                    <a:pt x="861816" y="531423"/>
                    <a:pt x="908824" y="566214"/>
                  </a:cubicBezTo>
                  <a:lnTo>
                    <a:pt x="742554" y="794960"/>
                  </a:lnTo>
                  <a:cubicBezTo>
                    <a:pt x="694676" y="760170"/>
                    <a:pt x="626776" y="770607"/>
                    <a:pt x="592826" y="816704"/>
                  </a:cubicBezTo>
                  <a:lnTo>
                    <a:pt x="22634" y="400959"/>
                  </a:lnTo>
                  <a:cubicBezTo>
                    <a:pt x="58324" y="353123"/>
                    <a:pt x="47008" y="287021"/>
                    <a:pt x="0" y="252230"/>
                  </a:cubicBezTo>
                  <a:lnTo>
                    <a:pt x="168010" y="22614"/>
                  </a:lnTo>
                  <a:cubicBezTo>
                    <a:pt x="215018" y="58274"/>
                    <a:pt x="282048" y="47837"/>
                    <a:pt x="31600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6" name="Google Shape;629;p5">
              <a:extLst>
                <a:ext uri="{FF2B5EF4-FFF2-40B4-BE49-F238E27FC236}">
                  <a16:creationId xmlns:a16="http://schemas.microsoft.com/office/drawing/2014/main" id="{6BD2DB1A-A71C-523D-922C-18EB676AE90E}"/>
                </a:ext>
              </a:extLst>
            </p:cNvPr>
            <p:cNvSpPr/>
            <p:nvPr/>
          </p:nvSpPr>
          <p:spPr>
            <a:xfrm>
              <a:off x="17889415" y="3576739"/>
              <a:ext cx="193000" cy="201154"/>
            </a:xfrm>
            <a:custGeom>
              <a:avLst/>
              <a:gdLst/>
              <a:ahLst/>
              <a:cxnLst/>
              <a:rect l="l" t="t" r="r" b="b"/>
              <a:pathLst>
                <a:path w="219" h="229" extrusionOk="0">
                  <a:moveTo>
                    <a:pt x="53" y="216"/>
                  </a:moveTo>
                  <a:lnTo>
                    <a:pt x="53" y="216"/>
                  </a:lnTo>
                  <a:cubicBezTo>
                    <a:pt x="82" y="228"/>
                    <a:pt x="116" y="220"/>
                    <a:pt x="134" y="196"/>
                  </a:cubicBezTo>
                  <a:lnTo>
                    <a:pt x="134" y="196"/>
                  </a:lnTo>
                  <a:cubicBezTo>
                    <a:pt x="153" y="168"/>
                    <a:pt x="147" y="130"/>
                    <a:pt x="123" y="105"/>
                  </a:cubicBezTo>
                  <a:lnTo>
                    <a:pt x="123" y="105"/>
                  </a:lnTo>
                  <a:cubicBezTo>
                    <a:pt x="120" y="103"/>
                    <a:pt x="119" y="103"/>
                    <a:pt x="119" y="101"/>
                  </a:cubicBezTo>
                  <a:lnTo>
                    <a:pt x="119" y="101"/>
                  </a:lnTo>
                  <a:cubicBezTo>
                    <a:pt x="102" y="86"/>
                    <a:pt x="98" y="64"/>
                    <a:pt x="109" y="49"/>
                  </a:cubicBezTo>
                  <a:lnTo>
                    <a:pt x="109" y="49"/>
                  </a:lnTo>
                  <a:cubicBezTo>
                    <a:pt x="120" y="33"/>
                    <a:pt x="146" y="32"/>
                    <a:pt x="165" y="45"/>
                  </a:cubicBezTo>
                  <a:lnTo>
                    <a:pt x="165" y="45"/>
                  </a:lnTo>
                  <a:cubicBezTo>
                    <a:pt x="166" y="45"/>
                    <a:pt x="166" y="47"/>
                    <a:pt x="166" y="47"/>
                  </a:cubicBezTo>
                  <a:lnTo>
                    <a:pt x="166" y="47"/>
                  </a:lnTo>
                  <a:cubicBezTo>
                    <a:pt x="180" y="56"/>
                    <a:pt x="188" y="71"/>
                    <a:pt x="187" y="85"/>
                  </a:cubicBezTo>
                  <a:lnTo>
                    <a:pt x="218" y="79"/>
                  </a:lnTo>
                  <a:lnTo>
                    <a:pt x="218" y="79"/>
                  </a:lnTo>
                  <a:cubicBezTo>
                    <a:pt x="217" y="60"/>
                    <a:pt x="207" y="41"/>
                    <a:pt x="192" y="27"/>
                  </a:cubicBezTo>
                  <a:lnTo>
                    <a:pt x="198" y="18"/>
                  </a:lnTo>
                  <a:lnTo>
                    <a:pt x="191" y="12"/>
                  </a:lnTo>
                  <a:lnTo>
                    <a:pt x="173" y="0"/>
                  </a:lnTo>
                  <a:lnTo>
                    <a:pt x="165" y="11"/>
                  </a:lnTo>
                  <a:lnTo>
                    <a:pt x="165" y="11"/>
                  </a:lnTo>
                  <a:cubicBezTo>
                    <a:pt x="135" y="0"/>
                    <a:pt x="102" y="7"/>
                    <a:pt x="84" y="32"/>
                  </a:cubicBezTo>
                  <a:lnTo>
                    <a:pt x="84" y="32"/>
                  </a:lnTo>
                  <a:cubicBezTo>
                    <a:pt x="64" y="60"/>
                    <a:pt x="71" y="101"/>
                    <a:pt x="99" y="126"/>
                  </a:cubicBezTo>
                  <a:lnTo>
                    <a:pt x="99" y="126"/>
                  </a:lnTo>
                  <a:cubicBezTo>
                    <a:pt x="101" y="127"/>
                    <a:pt x="102" y="129"/>
                    <a:pt x="104" y="130"/>
                  </a:cubicBezTo>
                  <a:lnTo>
                    <a:pt x="104" y="130"/>
                  </a:lnTo>
                  <a:cubicBezTo>
                    <a:pt x="116" y="145"/>
                    <a:pt x="119" y="164"/>
                    <a:pt x="109" y="178"/>
                  </a:cubicBezTo>
                  <a:lnTo>
                    <a:pt x="109" y="178"/>
                  </a:lnTo>
                  <a:cubicBezTo>
                    <a:pt x="98" y="191"/>
                    <a:pt x="79" y="194"/>
                    <a:pt x="61" y="187"/>
                  </a:cubicBezTo>
                  <a:lnTo>
                    <a:pt x="61" y="187"/>
                  </a:lnTo>
                  <a:cubicBezTo>
                    <a:pt x="57" y="185"/>
                    <a:pt x="54" y="183"/>
                    <a:pt x="50" y="181"/>
                  </a:cubicBezTo>
                  <a:lnTo>
                    <a:pt x="50" y="181"/>
                  </a:lnTo>
                  <a:cubicBezTo>
                    <a:pt x="37" y="171"/>
                    <a:pt x="30" y="156"/>
                    <a:pt x="30" y="142"/>
                  </a:cubicBezTo>
                  <a:lnTo>
                    <a:pt x="0" y="148"/>
                  </a:lnTo>
                  <a:lnTo>
                    <a:pt x="0" y="148"/>
                  </a:lnTo>
                  <a:cubicBezTo>
                    <a:pt x="1" y="167"/>
                    <a:pt x="9" y="186"/>
                    <a:pt x="26" y="201"/>
                  </a:cubicBezTo>
                  <a:lnTo>
                    <a:pt x="19" y="209"/>
                  </a:lnTo>
                  <a:lnTo>
                    <a:pt x="37" y="222"/>
                  </a:lnTo>
                  <a:lnTo>
                    <a:pt x="43" y="228"/>
                  </a:lnTo>
                  <a:lnTo>
                    <a:pt x="53" y="2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7" name="Google Shape;630;p5">
              <a:extLst>
                <a:ext uri="{FF2B5EF4-FFF2-40B4-BE49-F238E27FC236}">
                  <a16:creationId xmlns:a16="http://schemas.microsoft.com/office/drawing/2014/main" id="{87C34F56-10FF-6DD9-5423-0C521DA350D1}"/>
                </a:ext>
              </a:extLst>
            </p:cNvPr>
            <p:cNvSpPr/>
            <p:nvPr/>
          </p:nvSpPr>
          <p:spPr>
            <a:xfrm>
              <a:off x="21617412" y="3126546"/>
              <a:ext cx="1168178" cy="1091965"/>
            </a:xfrm>
            <a:custGeom>
              <a:avLst/>
              <a:gdLst/>
              <a:ahLst/>
              <a:cxnLst/>
              <a:rect l="l" t="t" r="r" b="b"/>
              <a:pathLst>
                <a:path w="1340" h="1256" extrusionOk="0">
                  <a:moveTo>
                    <a:pt x="0" y="721"/>
                  </a:moveTo>
                  <a:lnTo>
                    <a:pt x="417" y="1255"/>
                  </a:lnTo>
                  <a:lnTo>
                    <a:pt x="1339" y="536"/>
                  </a:lnTo>
                  <a:lnTo>
                    <a:pt x="922" y="0"/>
                  </a:lnTo>
                  <a:lnTo>
                    <a:pt x="0" y="721"/>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8" name="Google Shape;631;p5">
              <a:extLst>
                <a:ext uri="{FF2B5EF4-FFF2-40B4-BE49-F238E27FC236}">
                  <a16:creationId xmlns:a16="http://schemas.microsoft.com/office/drawing/2014/main" id="{40F94198-7443-D409-0CF3-4D106607D952}"/>
                </a:ext>
              </a:extLst>
            </p:cNvPr>
            <p:cNvSpPr/>
            <p:nvPr/>
          </p:nvSpPr>
          <p:spPr>
            <a:xfrm>
              <a:off x="21749470" y="3260647"/>
              <a:ext cx="904062" cy="823763"/>
            </a:xfrm>
            <a:custGeom>
              <a:avLst/>
              <a:gdLst/>
              <a:ahLst/>
              <a:cxnLst/>
              <a:rect l="l" t="t" r="r" b="b"/>
              <a:pathLst>
                <a:path w="897310" h="824379" extrusionOk="0">
                  <a:moveTo>
                    <a:pt x="388822" y="258294"/>
                  </a:moveTo>
                  <a:cubicBezTo>
                    <a:pt x="441924" y="249625"/>
                    <a:pt x="505370" y="277758"/>
                    <a:pt x="548858" y="335334"/>
                  </a:cubicBezTo>
                  <a:cubicBezTo>
                    <a:pt x="606840" y="409485"/>
                    <a:pt x="609436" y="507189"/>
                    <a:pt x="552318" y="552552"/>
                  </a:cubicBezTo>
                  <a:cubicBezTo>
                    <a:pt x="493470" y="597915"/>
                    <a:pt x="400006" y="569127"/>
                    <a:pt x="342888" y="496721"/>
                  </a:cubicBezTo>
                  <a:cubicBezTo>
                    <a:pt x="284904" y="419953"/>
                    <a:pt x="284040" y="323121"/>
                    <a:pt x="340292" y="279503"/>
                  </a:cubicBezTo>
                  <a:cubicBezTo>
                    <a:pt x="354572" y="268162"/>
                    <a:pt x="371122" y="261183"/>
                    <a:pt x="388822" y="258294"/>
                  </a:cubicBezTo>
                  <a:close/>
                  <a:moveTo>
                    <a:pt x="571568" y="37353"/>
                  </a:moveTo>
                  <a:lnTo>
                    <a:pt x="54724" y="439553"/>
                  </a:lnTo>
                  <a:cubicBezTo>
                    <a:pt x="79046" y="488199"/>
                    <a:pt x="72098" y="545533"/>
                    <a:pt x="36484" y="585492"/>
                  </a:cubicBezTo>
                  <a:lnTo>
                    <a:pt x="179810" y="769653"/>
                  </a:lnTo>
                  <a:cubicBezTo>
                    <a:pt x="227584" y="746198"/>
                    <a:pt x="285784" y="753148"/>
                    <a:pt x="325742" y="787895"/>
                  </a:cubicBezTo>
                  <a:lnTo>
                    <a:pt x="842586" y="384826"/>
                  </a:lnTo>
                  <a:cubicBezTo>
                    <a:pt x="818264" y="337049"/>
                    <a:pt x="826082" y="278847"/>
                    <a:pt x="859958" y="238888"/>
                  </a:cubicBezTo>
                  <a:lnTo>
                    <a:pt x="716632" y="54727"/>
                  </a:lnTo>
                  <a:cubicBezTo>
                    <a:pt x="668856" y="78181"/>
                    <a:pt x="612394" y="71232"/>
                    <a:pt x="571568" y="37353"/>
                  </a:cubicBezTo>
                  <a:close/>
                  <a:moveTo>
                    <a:pt x="572438" y="0"/>
                  </a:moveTo>
                  <a:cubicBezTo>
                    <a:pt x="609788" y="46040"/>
                    <a:pt x="677544" y="54727"/>
                    <a:pt x="723582" y="19111"/>
                  </a:cubicBezTo>
                  <a:lnTo>
                    <a:pt x="897310" y="241494"/>
                  </a:lnTo>
                  <a:cubicBezTo>
                    <a:pt x="850404" y="277978"/>
                    <a:pt x="842586" y="345736"/>
                    <a:pt x="879068" y="391776"/>
                  </a:cubicBezTo>
                  <a:lnTo>
                    <a:pt x="323136" y="824379"/>
                  </a:lnTo>
                  <a:cubicBezTo>
                    <a:pt x="287522" y="778339"/>
                    <a:pt x="219768" y="769653"/>
                    <a:pt x="173730" y="805268"/>
                  </a:cubicBezTo>
                  <a:lnTo>
                    <a:pt x="0" y="582886"/>
                  </a:lnTo>
                  <a:cubicBezTo>
                    <a:pt x="45170" y="546401"/>
                    <a:pt x="54724" y="479513"/>
                    <a:pt x="18242" y="433473"/>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9" name="Google Shape;632;p5">
              <a:extLst>
                <a:ext uri="{FF2B5EF4-FFF2-40B4-BE49-F238E27FC236}">
                  <a16:creationId xmlns:a16="http://schemas.microsoft.com/office/drawing/2014/main" id="{B661CCE4-D65A-FB69-6FAB-598C8D472F07}"/>
                </a:ext>
              </a:extLst>
            </p:cNvPr>
            <p:cNvSpPr/>
            <p:nvPr/>
          </p:nvSpPr>
          <p:spPr>
            <a:xfrm>
              <a:off x="22104998" y="3576739"/>
              <a:ext cx="182845" cy="201154"/>
            </a:xfrm>
            <a:custGeom>
              <a:avLst/>
              <a:gdLst/>
              <a:ahLst/>
              <a:cxnLst/>
              <a:rect l="l" t="t" r="r" b="b"/>
              <a:pathLst>
                <a:path w="209" h="238" extrusionOk="0">
                  <a:moveTo>
                    <a:pt x="21" y="35"/>
                  </a:moveTo>
                  <a:lnTo>
                    <a:pt x="21" y="35"/>
                  </a:lnTo>
                  <a:cubicBezTo>
                    <a:pt x="1" y="61"/>
                    <a:pt x="0" y="95"/>
                    <a:pt x="19" y="120"/>
                  </a:cubicBezTo>
                  <a:lnTo>
                    <a:pt x="19" y="120"/>
                  </a:lnTo>
                  <a:cubicBezTo>
                    <a:pt x="38" y="146"/>
                    <a:pt x="77" y="151"/>
                    <a:pt x="109" y="134"/>
                  </a:cubicBezTo>
                  <a:lnTo>
                    <a:pt x="109" y="134"/>
                  </a:lnTo>
                  <a:cubicBezTo>
                    <a:pt x="111" y="132"/>
                    <a:pt x="112" y="131"/>
                    <a:pt x="113" y="129"/>
                  </a:cubicBezTo>
                  <a:lnTo>
                    <a:pt x="113" y="129"/>
                  </a:lnTo>
                  <a:cubicBezTo>
                    <a:pt x="131" y="120"/>
                    <a:pt x="155" y="121"/>
                    <a:pt x="165" y="136"/>
                  </a:cubicBezTo>
                  <a:lnTo>
                    <a:pt x="165" y="136"/>
                  </a:lnTo>
                  <a:cubicBezTo>
                    <a:pt x="178" y="151"/>
                    <a:pt x="172" y="176"/>
                    <a:pt x="155" y="191"/>
                  </a:cubicBezTo>
                  <a:lnTo>
                    <a:pt x="155" y="191"/>
                  </a:lnTo>
                  <a:cubicBezTo>
                    <a:pt x="155" y="192"/>
                    <a:pt x="153" y="192"/>
                    <a:pt x="153" y="192"/>
                  </a:cubicBezTo>
                  <a:lnTo>
                    <a:pt x="153" y="192"/>
                  </a:lnTo>
                  <a:cubicBezTo>
                    <a:pt x="139" y="203"/>
                    <a:pt x="123" y="206"/>
                    <a:pt x="111" y="201"/>
                  </a:cubicBezTo>
                  <a:lnTo>
                    <a:pt x="107" y="233"/>
                  </a:lnTo>
                  <a:lnTo>
                    <a:pt x="107" y="233"/>
                  </a:lnTo>
                  <a:cubicBezTo>
                    <a:pt x="126" y="237"/>
                    <a:pt x="148" y="233"/>
                    <a:pt x="165" y="221"/>
                  </a:cubicBezTo>
                  <a:lnTo>
                    <a:pt x="172" y="231"/>
                  </a:lnTo>
                  <a:lnTo>
                    <a:pt x="180" y="224"/>
                  </a:lnTo>
                  <a:lnTo>
                    <a:pt x="196" y="212"/>
                  </a:lnTo>
                  <a:lnTo>
                    <a:pt x="189" y="201"/>
                  </a:lnTo>
                  <a:lnTo>
                    <a:pt x="189" y="201"/>
                  </a:lnTo>
                  <a:cubicBezTo>
                    <a:pt x="206" y="175"/>
                    <a:pt x="208" y="142"/>
                    <a:pt x="190" y="117"/>
                  </a:cubicBezTo>
                  <a:lnTo>
                    <a:pt x="190" y="117"/>
                  </a:lnTo>
                  <a:cubicBezTo>
                    <a:pt x="168" y="90"/>
                    <a:pt x="127" y="84"/>
                    <a:pt x="94" y="106"/>
                  </a:cubicBezTo>
                  <a:lnTo>
                    <a:pt x="94" y="106"/>
                  </a:lnTo>
                  <a:cubicBezTo>
                    <a:pt x="93" y="106"/>
                    <a:pt x="92" y="108"/>
                    <a:pt x="90" y="108"/>
                  </a:cubicBezTo>
                  <a:lnTo>
                    <a:pt x="90" y="108"/>
                  </a:lnTo>
                  <a:cubicBezTo>
                    <a:pt x="72" y="116"/>
                    <a:pt x="53" y="114"/>
                    <a:pt x="42" y="101"/>
                  </a:cubicBezTo>
                  <a:lnTo>
                    <a:pt x="42" y="101"/>
                  </a:lnTo>
                  <a:cubicBezTo>
                    <a:pt x="33" y="87"/>
                    <a:pt x="34" y="68"/>
                    <a:pt x="46" y="53"/>
                  </a:cubicBezTo>
                  <a:lnTo>
                    <a:pt x="46" y="53"/>
                  </a:lnTo>
                  <a:cubicBezTo>
                    <a:pt x="49" y="49"/>
                    <a:pt x="52" y="46"/>
                    <a:pt x="55" y="45"/>
                  </a:cubicBezTo>
                  <a:lnTo>
                    <a:pt x="55" y="45"/>
                  </a:lnTo>
                  <a:cubicBezTo>
                    <a:pt x="68" y="34"/>
                    <a:pt x="85" y="31"/>
                    <a:pt x="97" y="35"/>
                  </a:cubicBezTo>
                  <a:lnTo>
                    <a:pt x="101" y="4"/>
                  </a:lnTo>
                  <a:lnTo>
                    <a:pt x="101" y="4"/>
                  </a:lnTo>
                  <a:cubicBezTo>
                    <a:pt x="82" y="0"/>
                    <a:pt x="62" y="4"/>
                    <a:pt x="44" y="15"/>
                  </a:cubicBezTo>
                  <a:lnTo>
                    <a:pt x="37" y="6"/>
                  </a:lnTo>
                  <a:lnTo>
                    <a:pt x="19" y="19"/>
                  </a:lnTo>
                  <a:lnTo>
                    <a:pt x="11" y="24"/>
                  </a:lnTo>
                  <a:lnTo>
                    <a:pt x="21" y="35"/>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0" name="Google Shape;633;p5">
              <a:extLst>
                <a:ext uri="{FF2B5EF4-FFF2-40B4-BE49-F238E27FC236}">
                  <a16:creationId xmlns:a16="http://schemas.microsoft.com/office/drawing/2014/main" id="{4ECD954C-0BD2-73D8-F7E2-0F7683FAEA1A}"/>
                </a:ext>
              </a:extLst>
            </p:cNvPr>
            <p:cNvSpPr/>
            <p:nvPr/>
          </p:nvSpPr>
          <p:spPr>
            <a:xfrm>
              <a:off x="21627573" y="5760669"/>
              <a:ext cx="1137700" cy="842920"/>
            </a:xfrm>
            <a:custGeom>
              <a:avLst/>
              <a:gdLst/>
              <a:ahLst/>
              <a:cxnLst/>
              <a:rect l="l" t="t" r="r" b="b"/>
              <a:pathLst>
                <a:path w="1311" h="972" extrusionOk="0">
                  <a:moveTo>
                    <a:pt x="185" y="0"/>
                  </a:moveTo>
                  <a:lnTo>
                    <a:pt x="0" y="653"/>
                  </a:lnTo>
                  <a:lnTo>
                    <a:pt x="1125" y="971"/>
                  </a:lnTo>
                  <a:lnTo>
                    <a:pt x="1310" y="319"/>
                  </a:lnTo>
                  <a:lnTo>
                    <a:pt x="185" y="0"/>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1" name="Google Shape;634;p5">
              <a:extLst>
                <a:ext uri="{FF2B5EF4-FFF2-40B4-BE49-F238E27FC236}">
                  <a16:creationId xmlns:a16="http://schemas.microsoft.com/office/drawing/2014/main" id="{80A9BB0E-9D17-BA23-3E47-E041004A7ACC}"/>
                </a:ext>
              </a:extLst>
            </p:cNvPr>
            <p:cNvSpPr/>
            <p:nvPr/>
          </p:nvSpPr>
          <p:spPr>
            <a:xfrm>
              <a:off x="21718993" y="5837298"/>
              <a:ext cx="965017" cy="670505"/>
            </a:xfrm>
            <a:custGeom>
              <a:avLst/>
              <a:gdLst/>
              <a:ahLst/>
              <a:cxnLst/>
              <a:rect l="l" t="t" r="r" b="b"/>
              <a:pathLst>
                <a:path w="962562" h="670843" extrusionOk="0">
                  <a:moveTo>
                    <a:pt x="471638" y="168653"/>
                  </a:moveTo>
                  <a:cubicBezTo>
                    <a:pt x="489140" y="164558"/>
                    <a:pt x="507118" y="164666"/>
                    <a:pt x="524662" y="169657"/>
                  </a:cubicBezTo>
                  <a:cubicBezTo>
                    <a:pt x="593972" y="190486"/>
                    <a:pt x="628626" y="279878"/>
                    <a:pt x="602636" y="371874"/>
                  </a:cubicBezTo>
                  <a:cubicBezTo>
                    <a:pt x="576644" y="462134"/>
                    <a:pt x="500404" y="521150"/>
                    <a:pt x="429362" y="502057"/>
                  </a:cubicBezTo>
                  <a:cubicBezTo>
                    <a:pt x="358318" y="481228"/>
                    <a:pt x="326264" y="388364"/>
                    <a:pt x="351388" y="300707"/>
                  </a:cubicBezTo>
                  <a:cubicBezTo>
                    <a:pt x="370880" y="231060"/>
                    <a:pt x="419126" y="180939"/>
                    <a:pt x="471638" y="168653"/>
                  </a:cubicBezTo>
                  <a:close/>
                  <a:moveTo>
                    <a:pt x="225820" y="33063"/>
                  </a:moveTo>
                  <a:cubicBezTo>
                    <a:pt x="201406" y="80919"/>
                    <a:pt x="149966" y="108762"/>
                    <a:pt x="95908" y="106151"/>
                  </a:cubicBezTo>
                  <a:lnTo>
                    <a:pt x="33132" y="329766"/>
                  </a:lnTo>
                  <a:cubicBezTo>
                    <a:pt x="79342" y="354999"/>
                    <a:pt x="108114" y="405464"/>
                    <a:pt x="105498" y="458540"/>
                  </a:cubicBezTo>
                  <a:lnTo>
                    <a:pt x="737616" y="637780"/>
                  </a:lnTo>
                  <a:cubicBezTo>
                    <a:pt x="761156" y="589924"/>
                    <a:pt x="812598" y="562951"/>
                    <a:pt x="866654" y="566432"/>
                  </a:cubicBezTo>
                  <a:lnTo>
                    <a:pt x="929430" y="340207"/>
                  </a:lnTo>
                  <a:cubicBezTo>
                    <a:pt x="883220" y="316715"/>
                    <a:pt x="854448" y="265379"/>
                    <a:pt x="857936" y="212303"/>
                  </a:cubicBezTo>
                  <a:close/>
                  <a:moveTo>
                    <a:pt x="209254" y="0"/>
                  </a:moveTo>
                  <a:lnTo>
                    <a:pt x="888450" y="193161"/>
                  </a:lnTo>
                  <a:cubicBezTo>
                    <a:pt x="873628" y="249717"/>
                    <a:pt x="905888" y="309754"/>
                    <a:pt x="962562" y="324546"/>
                  </a:cubicBezTo>
                  <a:lnTo>
                    <a:pt x="884964" y="596885"/>
                  </a:lnTo>
                  <a:cubicBezTo>
                    <a:pt x="829162" y="580353"/>
                    <a:pt x="769874" y="614287"/>
                    <a:pt x="753308" y="670843"/>
                  </a:cubicBezTo>
                  <a:lnTo>
                    <a:pt x="73240" y="478552"/>
                  </a:lnTo>
                  <a:cubicBezTo>
                    <a:pt x="88934" y="422866"/>
                    <a:pt x="56674" y="362830"/>
                    <a:pt x="0" y="346298"/>
                  </a:cubicBezTo>
                  <a:lnTo>
                    <a:pt x="76726" y="73958"/>
                  </a:lnTo>
                  <a:cubicBezTo>
                    <a:pt x="133400" y="90490"/>
                    <a:pt x="192688" y="57426"/>
                    <a:pt x="20925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2" name="Google Shape;635;p5">
              <a:extLst>
                <a:ext uri="{FF2B5EF4-FFF2-40B4-BE49-F238E27FC236}">
                  <a16:creationId xmlns:a16="http://schemas.microsoft.com/office/drawing/2014/main" id="{D5266625-6320-0281-43EE-8C2FC50CDB2F}"/>
                </a:ext>
              </a:extLst>
            </p:cNvPr>
            <p:cNvSpPr/>
            <p:nvPr/>
          </p:nvSpPr>
          <p:spPr>
            <a:xfrm>
              <a:off x="22125314" y="6067186"/>
              <a:ext cx="152374" cy="220312"/>
            </a:xfrm>
            <a:custGeom>
              <a:avLst/>
              <a:gdLst/>
              <a:ahLst/>
              <a:cxnLst/>
              <a:rect l="l" t="t" r="r" b="b"/>
              <a:pathLst>
                <a:path w="181" h="259" extrusionOk="0">
                  <a:moveTo>
                    <a:pt x="108" y="14"/>
                  </a:moveTo>
                  <a:lnTo>
                    <a:pt x="108" y="14"/>
                  </a:lnTo>
                  <a:cubicBezTo>
                    <a:pt x="75" y="14"/>
                    <a:pt x="48" y="31"/>
                    <a:pt x="39" y="60"/>
                  </a:cubicBezTo>
                  <a:lnTo>
                    <a:pt x="39" y="60"/>
                  </a:lnTo>
                  <a:cubicBezTo>
                    <a:pt x="30" y="93"/>
                    <a:pt x="48" y="127"/>
                    <a:pt x="80" y="142"/>
                  </a:cubicBezTo>
                  <a:lnTo>
                    <a:pt x="80" y="142"/>
                  </a:lnTo>
                  <a:cubicBezTo>
                    <a:pt x="82" y="142"/>
                    <a:pt x="84" y="143"/>
                    <a:pt x="86" y="143"/>
                  </a:cubicBezTo>
                  <a:lnTo>
                    <a:pt x="86" y="143"/>
                  </a:lnTo>
                  <a:cubicBezTo>
                    <a:pt x="106" y="153"/>
                    <a:pt x="117" y="172"/>
                    <a:pt x="112" y="189"/>
                  </a:cubicBezTo>
                  <a:lnTo>
                    <a:pt x="112" y="189"/>
                  </a:lnTo>
                  <a:cubicBezTo>
                    <a:pt x="106" y="208"/>
                    <a:pt x="84" y="219"/>
                    <a:pt x="61" y="213"/>
                  </a:cubicBezTo>
                  <a:lnTo>
                    <a:pt x="61" y="213"/>
                  </a:lnTo>
                  <a:cubicBezTo>
                    <a:pt x="60" y="213"/>
                    <a:pt x="60" y="213"/>
                    <a:pt x="60" y="212"/>
                  </a:cubicBezTo>
                  <a:lnTo>
                    <a:pt x="60" y="212"/>
                  </a:lnTo>
                  <a:cubicBezTo>
                    <a:pt x="43" y="208"/>
                    <a:pt x="31" y="197"/>
                    <a:pt x="27" y="184"/>
                  </a:cubicBezTo>
                  <a:lnTo>
                    <a:pt x="0" y="198"/>
                  </a:lnTo>
                  <a:lnTo>
                    <a:pt x="0" y="198"/>
                  </a:lnTo>
                  <a:cubicBezTo>
                    <a:pt x="8" y="217"/>
                    <a:pt x="23" y="231"/>
                    <a:pt x="42" y="239"/>
                  </a:cubicBezTo>
                  <a:lnTo>
                    <a:pt x="39" y="251"/>
                  </a:lnTo>
                  <a:lnTo>
                    <a:pt x="49" y="253"/>
                  </a:lnTo>
                  <a:lnTo>
                    <a:pt x="69" y="258"/>
                  </a:lnTo>
                  <a:lnTo>
                    <a:pt x="74" y="245"/>
                  </a:lnTo>
                  <a:lnTo>
                    <a:pt x="74" y="245"/>
                  </a:lnTo>
                  <a:cubicBezTo>
                    <a:pt x="105" y="245"/>
                    <a:pt x="134" y="227"/>
                    <a:pt x="142" y="198"/>
                  </a:cubicBezTo>
                  <a:lnTo>
                    <a:pt x="142" y="198"/>
                  </a:lnTo>
                  <a:cubicBezTo>
                    <a:pt x="151" y="164"/>
                    <a:pt x="131" y="128"/>
                    <a:pt x="94" y="115"/>
                  </a:cubicBezTo>
                  <a:lnTo>
                    <a:pt x="94" y="115"/>
                  </a:lnTo>
                  <a:cubicBezTo>
                    <a:pt x="93" y="113"/>
                    <a:pt x="91" y="113"/>
                    <a:pt x="90" y="112"/>
                  </a:cubicBezTo>
                  <a:lnTo>
                    <a:pt x="90" y="112"/>
                  </a:lnTo>
                  <a:cubicBezTo>
                    <a:pt x="74" y="102"/>
                    <a:pt x="64" y="86"/>
                    <a:pt x="68" y="70"/>
                  </a:cubicBezTo>
                  <a:lnTo>
                    <a:pt x="68" y="70"/>
                  </a:lnTo>
                  <a:cubicBezTo>
                    <a:pt x="74" y="53"/>
                    <a:pt x="90" y="44"/>
                    <a:pt x="109" y="44"/>
                  </a:cubicBezTo>
                  <a:lnTo>
                    <a:pt x="109" y="44"/>
                  </a:lnTo>
                  <a:cubicBezTo>
                    <a:pt x="113" y="45"/>
                    <a:pt x="117" y="45"/>
                    <a:pt x="121" y="46"/>
                  </a:cubicBezTo>
                  <a:lnTo>
                    <a:pt x="121" y="46"/>
                  </a:lnTo>
                  <a:cubicBezTo>
                    <a:pt x="136" y="50"/>
                    <a:pt x="149" y="61"/>
                    <a:pt x="154" y="75"/>
                  </a:cubicBezTo>
                  <a:lnTo>
                    <a:pt x="180" y="60"/>
                  </a:lnTo>
                  <a:lnTo>
                    <a:pt x="180" y="60"/>
                  </a:lnTo>
                  <a:cubicBezTo>
                    <a:pt x="173" y="42"/>
                    <a:pt x="158" y="27"/>
                    <a:pt x="138" y="19"/>
                  </a:cubicBezTo>
                  <a:lnTo>
                    <a:pt x="141" y="8"/>
                  </a:lnTo>
                  <a:lnTo>
                    <a:pt x="121" y="3"/>
                  </a:lnTo>
                  <a:lnTo>
                    <a:pt x="110" y="0"/>
                  </a:lnTo>
                  <a:lnTo>
                    <a:pt x="108" y="14"/>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3" name="Google Shape;636;p5">
              <a:extLst>
                <a:ext uri="{FF2B5EF4-FFF2-40B4-BE49-F238E27FC236}">
                  <a16:creationId xmlns:a16="http://schemas.microsoft.com/office/drawing/2014/main" id="{E2CC984E-C527-08AA-8E2D-CC99FA5ADCFF}"/>
                </a:ext>
              </a:extLst>
            </p:cNvPr>
            <p:cNvSpPr/>
            <p:nvPr/>
          </p:nvSpPr>
          <p:spPr>
            <a:xfrm>
              <a:off x="17076772" y="5320052"/>
              <a:ext cx="1076752" cy="708819"/>
            </a:xfrm>
            <a:custGeom>
              <a:avLst/>
              <a:gdLst/>
              <a:ahLst/>
              <a:cxnLst/>
              <a:rect l="l" t="t" r="r" b="b"/>
              <a:pathLst>
                <a:path w="1243" h="813" extrusionOk="0">
                  <a:moveTo>
                    <a:pt x="1161" y="812"/>
                  </a:moveTo>
                  <a:lnTo>
                    <a:pt x="1242" y="139"/>
                  </a:lnTo>
                  <a:lnTo>
                    <a:pt x="81" y="0"/>
                  </a:lnTo>
                  <a:lnTo>
                    <a:pt x="0" y="674"/>
                  </a:lnTo>
                  <a:lnTo>
                    <a:pt x="1161" y="812"/>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4" name="Google Shape;637;p5">
              <a:extLst>
                <a:ext uri="{FF2B5EF4-FFF2-40B4-BE49-F238E27FC236}">
                  <a16:creationId xmlns:a16="http://schemas.microsoft.com/office/drawing/2014/main" id="{67357A9E-1A42-BF82-5B6D-2A074A6D5148}"/>
                </a:ext>
              </a:extLst>
            </p:cNvPr>
            <p:cNvSpPr/>
            <p:nvPr/>
          </p:nvSpPr>
          <p:spPr>
            <a:xfrm>
              <a:off x="17147875" y="5387105"/>
              <a:ext cx="944701" cy="574718"/>
            </a:xfrm>
            <a:custGeom>
              <a:avLst/>
              <a:gdLst/>
              <a:ahLst/>
              <a:cxnLst/>
              <a:rect l="l" t="t" r="r" b="b"/>
              <a:pathLst>
                <a:path w="947206" h="574887" extrusionOk="0">
                  <a:moveTo>
                    <a:pt x="491664" y="117016"/>
                  </a:moveTo>
                  <a:cubicBezTo>
                    <a:pt x="567234" y="124822"/>
                    <a:pt x="613272" y="211554"/>
                    <a:pt x="601110" y="302623"/>
                  </a:cubicBezTo>
                  <a:cubicBezTo>
                    <a:pt x="590688" y="398028"/>
                    <a:pt x="523804" y="467414"/>
                    <a:pt x="451708" y="458741"/>
                  </a:cubicBezTo>
                  <a:cubicBezTo>
                    <a:pt x="380482" y="450935"/>
                    <a:pt x="330102" y="366805"/>
                    <a:pt x="342262" y="272266"/>
                  </a:cubicBezTo>
                  <a:cubicBezTo>
                    <a:pt x="352686" y="178596"/>
                    <a:pt x="419568" y="107475"/>
                    <a:pt x="491664" y="117016"/>
                  </a:cubicBezTo>
                  <a:close/>
                  <a:moveTo>
                    <a:pt x="174118" y="29526"/>
                  </a:moveTo>
                  <a:cubicBezTo>
                    <a:pt x="157578" y="80762"/>
                    <a:pt x="112306" y="116367"/>
                    <a:pt x="58330" y="120709"/>
                  </a:cubicBezTo>
                  <a:lnTo>
                    <a:pt x="31342" y="352574"/>
                  </a:lnTo>
                  <a:cubicBezTo>
                    <a:pt x="80966" y="369074"/>
                    <a:pt x="117530" y="414231"/>
                    <a:pt x="121012" y="467204"/>
                  </a:cubicBezTo>
                  <a:lnTo>
                    <a:pt x="773958" y="544493"/>
                  </a:lnTo>
                  <a:cubicBezTo>
                    <a:pt x="790498" y="494125"/>
                    <a:pt x="835770" y="458520"/>
                    <a:pt x="888876" y="454178"/>
                  </a:cubicBezTo>
                  <a:lnTo>
                    <a:pt x="916734" y="223181"/>
                  </a:lnTo>
                  <a:cubicBezTo>
                    <a:pt x="866240" y="204945"/>
                    <a:pt x="830546" y="159787"/>
                    <a:pt x="825322" y="106815"/>
                  </a:cubicBezTo>
                  <a:close/>
                  <a:moveTo>
                    <a:pt x="153224" y="0"/>
                  </a:moveTo>
                  <a:lnTo>
                    <a:pt x="853182" y="81631"/>
                  </a:lnTo>
                  <a:cubicBezTo>
                    <a:pt x="846216" y="141551"/>
                    <a:pt x="888006" y="193655"/>
                    <a:pt x="947206" y="200603"/>
                  </a:cubicBezTo>
                  <a:lnTo>
                    <a:pt x="914122" y="481967"/>
                  </a:lnTo>
                  <a:cubicBezTo>
                    <a:pt x="854922" y="475020"/>
                    <a:pt x="800946" y="516703"/>
                    <a:pt x="794852" y="574887"/>
                  </a:cubicBezTo>
                  <a:lnTo>
                    <a:pt x="94024" y="491520"/>
                  </a:lnTo>
                  <a:cubicBezTo>
                    <a:pt x="100988" y="433336"/>
                    <a:pt x="59200" y="379495"/>
                    <a:pt x="0" y="372548"/>
                  </a:cubicBezTo>
                  <a:lnTo>
                    <a:pt x="34824" y="92052"/>
                  </a:lnTo>
                  <a:cubicBezTo>
                    <a:pt x="93154" y="99867"/>
                    <a:pt x="146260" y="56447"/>
                    <a:pt x="15322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5" name="Google Shape;638;p5">
              <a:extLst>
                <a:ext uri="{FF2B5EF4-FFF2-40B4-BE49-F238E27FC236}">
                  <a16:creationId xmlns:a16="http://schemas.microsoft.com/office/drawing/2014/main" id="{48118678-FE1B-7EE1-5396-386FFC83BCD5}"/>
                </a:ext>
              </a:extLst>
            </p:cNvPr>
            <p:cNvSpPr/>
            <p:nvPr/>
          </p:nvSpPr>
          <p:spPr>
            <a:xfrm>
              <a:off x="17554196" y="5559521"/>
              <a:ext cx="132058" cy="229887"/>
            </a:xfrm>
            <a:custGeom>
              <a:avLst/>
              <a:gdLst/>
              <a:ahLst/>
              <a:cxnLst/>
              <a:rect l="l" t="t" r="r" b="b"/>
              <a:pathLst>
                <a:path w="157" h="264" extrusionOk="0">
                  <a:moveTo>
                    <a:pt x="80" y="249"/>
                  </a:moveTo>
                  <a:lnTo>
                    <a:pt x="80" y="249"/>
                  </a:lnTo>
                  <a:cubicBezTo>
                    <a:pt x="111" y="244"/>
                    <a:pt x="136" y="222"/>
                    <a:pt x="140" y="192"/>
                  </a:cubicBezTo>
                  <a:lnTo>
                    <a:pt x="140" y="192"/>
                  </a:lnTo>
                  <a:cubicBezTo>
                    <a:pt x="144" y="159"/>
                    <a:pt x="119" y="128"/>
                    <a:pt x="85" y="118"/>
                  </a:cubicBezTo>
                  <a:lnTo>
                    <a:pt x="85" y="118"/>
                  </a:lnTo>
                  <a:cubicBezTo>
                    <a:pt x="84" y="118"/>
                    <a:pt x="81" y="118"/>
                    <a:pt x="80" y="117"/>
                  </a:cubicBezTo>
                  <a:lnTo>
                    <a:pt x="80" y="117"/>
                  </a:lnTo>
                  <a:cubicBezTo>
                    <a:pt x="59" y="111"/>
                    <a:pt x="45" y="93"/>
                    <a:pt x="47" y="77"/>
                  </a:cubicBezTo>
                  <a:lnTo>
                    <a:pt x="47" y="77"/>
                  </a:lnTo>
                  <a:cubicBezTo>
                    <a:pt x="49" y="56"/>
                    <a:pt x="70" y="43"/>
                    <a:pt x="95" y="46"/>
                  </a:cubicBezTo>
                  <a:lnTo>
                    <a:pt x="95" y="46"/>
                  </a:lnTo>
                  <a:cubicBezTo>
                    <a:pt x="95" y="46"/>
                    <a:pt x="95" y="46"/>
                    <a:pt x="96" y="46"/>
                  </a:cubicBezTo>
                  <a:lnTo>
                    <a:pt x="96" y="46"/>
                  </a:lnTo>
                  <a:cubicBezTo>
                    <a:pt x="112" y="47"/>
                    <a:pt x="126" y="56"/>
                    <a:pt x="132" y="69"/>
                  </a:cubicBezTo>
                  <a:lnTo>
                    <a:pt x="156" y="50"/>
                  </a:lnTo>
                  <a:lnTo>
                    <a:pt x="156" y="50"/>
                  </a:lnTo>
                  <a:cubicBezTo>
                    <a:pt x="145" y="33"/>
                    <a:pt x="129" y="21"/>
                    <a:pt x="108" y="15"/>
                  </a:cubicBezTo>
                  <a:lnTo>
                    <a:pt x="108" y="5"/>
                  </a:lnTo>
                  <a:lnTo>
                    <a:pt x="99" y="3"/>
                  </a:lnTo>
                  <a:lnTo>
                    <a:pt x="78" y="0"/>
                  </a:lnTo>
                  <a:lnTo>
                    <a:pt x="77" y="14"/>
                  </a:lnTo>
                  <a:lnTo>
                    <a:pt x="77" y="14"/>
                  </a:lnTo>
                  <a:cubicBezTo>
                    <a:pt x="45" y="21"/>
                    <a:pt x="21" y="43"/>
                    <a:pt x="17" y="73"/>
                  </a:cubicBezTo>
                  <a:lnTo>
                    <a:pt x="17" y="73"/>
                  </a:lnTo>
                  <a:cubicBezTo>
                    <a:pt x="13" y="107"/>
                    <a:pt x="39" y="140"/>
                    <a:pt x="77" y="148"/>
                  </a:cubicBezTo>
                  <a:lnTo>
                    <a:pt x="77" y="148"/>
                  </a:lnTo>
                  <a:cubicBezTo>
                    <a:pt x="78" y="148"/>
                    <a:pt x="80" y="148"/>
                    <a:pt x="81" y="149"/>
                  </a:cubicBezTo>
                  <a:lnTo>
                    <a:pt x="81" y="149"/>
                  </a:lnTo>
                  <a:cubicBezTo>
                    <a:pt x="99" y="156"/>
                    <a:pt x="111" y="171"/>
                    <a:pt x="110" y="188"/>
                  </a:cubicBezTo>
                  <a:lnTo>
                    <a:pt x="110" y="188"/>
                  </a:lnTo>
                  <a:cubicBezTo>
                    <a:pt x="107" y="204"/>
                    <a:pt x="92" y="216"/>
                    <a:pt x="74" y="219"/>
                  </a:cubicBezTo>
                  <a:lnTo>
                    <a:pt x="74" y="219"/>
                  </a:lnTo>
                  <a:cubicBezTo>
                    <a:pt x="70" y="221"/>
                    <a:pt x="65" y="221"/>
                    <a:pt x="60" y="219"/>
                  </a:cubicBezTo>
                  <a:lnTo>
                    <a:pt x="60" y="219"/>
                  </a:lnTo>
                  <a:cubicBezTo>
                    <a:pt x="44" y="218"/>
                    <a:pt x="30" y="208"/>
                    <a:pt x="25" y="196"/>
                  </a:cubicBezTo>
                  <a:lnTo>
                    <a:pt x="0" y="215"/>
                  </a:lnTo>
                  <a:lnTo>
                    <a:pt x="0" y="215"/>
                  </a:lnTo>
                  <a:cubicBezTo>
                    <a:pt x="10" y="231"/>
                    <a:pt x="28" y="244"/>
                    <a:pt x="48" y="248"/>
                  </a:cubicBezTo>
                  <a:lnTo>
                    <a:pt x="47" y="259"/>
                  </a:lnTo>
                  <a:lnTo>
                    <a:pt x="67" y="262"/>
                  </a:lnTo>
                  <a:lnTo>
                    <a:pt x="78" y="263"/>
                  </a:lnTo>
                  <a:lnTo>
                    <a:pt x="80" y="249"/>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6" name="Google Shape;639;p5">
              <a:extLst>
                <a:ext uri="{FF2B5EF4-FFF2-40B4-BE49-F238E27FC236}">
                  <a16:creationId xmlns:a16="http://schemas.microsoft.com/office/drawing/2014/main" id="{2FDAA5E0-0D3F-6CE3-86C5-1FE685BA2139}"/>
                </a:ext>
              </a:extLst>
            </p:cNvPr>
            <p:cNvSpPr/>
            <p:nvPr/>
          </p:nvSpPr>
          <p:spPr>
            <a:xfrm>
              <a:off x="18905219" y="3030760"/>
              <a:ext cx="1239281" cy="919549"/>
            </a:xfrm>
            <a:custGeom>
              <a:avLst/>
              <a:gdLst/>
              <a:ahLst/>
              <a:cxnLst/>
              <a:rect l="l" t="t" r="r" b="b"/>
              <a:pathLst>
                <a:path w="1428" h="1055" extrusionOk="0">
                  <a:moveTo>
                    <a:pt x="1228" y="1054"/>
                  </a:moveTo>
                  <a:lnTo>
                    <a:pt x="1427" y="341"/>
                  </a:lnTo>
                  <a:lnTo>
                    <a:pt x="199" y="0"/>
                  </a:lnTo>
                  <a:lnTo>
                    <a:pt x="0" y="710"/>
                  </a:lnTo>
                  <a:lnTo>
                    <a:pt x="1228" y="1054"/>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7" name="Google Shape;640;p5">
              <a:extLst>
                <a:ext uri="{FF2B5EF4-FFF2-40B4-BE49-F238E27FC236}">
                  <a16:creationId xmlns:a16="http://schemas.microsoft.com/office/drawing/2014/main" id="{C7433539-8990-9A99-124E-D80A2440F59C}"/>
                </a:ext>
              </a:extLst>
            </p:cNvPr>
            <p:cNvSpPr/>
            <p:nvPr/>
          </p:nvSpPr>
          <p:spPr>
            <a:xfrm>
              <a:off x="18996638" y="3126546"/>
              <a:ext cx="1046281" cy="727977"/>
            </a:xfrm>
            <a:custGeom>
              <a:avLst/>
              <a:gdLst/>
              <a:ahLst/>
              <a:cxnLst/>
              <a:rect l="l" t="t" r="r" b="b"/>
              <a:pathLst>
                <a:path w="1047006" h="728421" extrusionOk="0">
                  <a:moveTo>
                    <a:pt x="543872" y="179384"/>
                  </a:moveTo>
                  <a:cubicBezTo>
                    <a:pt x="553520" y="179525"/>
                    <a:pt x="563172" y="180948"/>
                    <a:pt x="572702" y="183768"/>
                  </a:cubicBezTo>
                  <a:cubicBezTo>
                    <a:pt x="652412" y="205456"/>
                    <a:pt x="686202" y="306088"/>
                    <a:pt x="660210" y="403250"/>
                  </a:cubicBezTo>
                  <a:cubicBezTo>
                    <a:pt x="631618" y="503015"/>
                    <a:pt x="547576" y="567212"/>
                    <a:pt x="472200" y="546391"/>
                  </a:cubicBezTo>
                  <a:cubicBezTo>
                    <a:pt x="395956" y="523836"/>
                    <a:pt x="356968" y="426673"/>
                    <a:pt x="385560" y="326041"/>
                  </a:cubicBezTo>
                  <a:cubicBezTo>
                    <a:pt x="409060" y="240265"/>
                    <a:pt x="476344" y="178400"/>
                    <a:pt x="543872" y="179384"/>
                  </a:cubicBezTo>
                  <a:close/>
                  <a:moveTo>
                    <a:pt x="244156" y="36508"/>
                  </a:moveTo>
                  <a:cubicBezTo>
                    <a:pt x="217220" y="87793"/>
                    <a:pt x="162482" y="117347"/>
                    <a:pt x="104266" y="114739"/>
                  </a:cubicBezTo>
                  <a:lnTo>
                    <a:pt x="36494" y="359864"/>
                  </a:lnTo>
                  <a:cubicBezTo>
                    <a:pt x="87758" y="386811"/>
                    <a:pt x="118168" y="441573"/>
                    <a:pt x="114692" y="498942"/>
                  </a:cubicBezTo>
                  <a:lnTo>
                    <a:pt x="802848" y="691044"/>
                  </a:lnTo>
                  <a:cubicBezTo>
                    <a:pt x="828916" y="639759"/>
                    <a:pt x="884524" y="609335"/>
                    <a:pt x="942740" y="612812"/>
                  </a:cubicBezTo>
                  <a:lnTo>
                    <a:pt x="1010512" y="367687"/>
                  </a:lnTo>
                  <a:cubicBezTo>
                    <a:pt x="959248" y="340741"/>
                    <a:pt x="928836" y="285979"/>
                    <a:pt x="932312" y="227740"/>
                  </a:cubicBezTo>
                  <a:close/>
                  <a:moveTo>
                    <a:pt x="226778" y="0"/>
                  </a:moveTo>
                  <a:lnTo>
                    <a:pt x="966198" y="206009"/>
                  </a:lnTo>
                  <a:cubicBezTo>
                    <a:pt x="948822" y="268594"/>
                    <a:pt x="984446" y="332049"/>
                    <a:pt x="1047006" y="350303"/>
                  </a:cubicBezTo>
                  <a:lnTo>
                    <a:pt x="964462" y="647582"/>
                  </a:lnTo>
                  <a:cubicBezTo>
                    <a:pt x="901032" y="631066"/>
                    <a:pt x="838474" y="666705"/>
                    <a:pt x="820226" y="728421"/>
                  </a:cubicBezTo>
                  <a:lnTo>
                    <a:pt x="80806" y="519804"/>
                  </a:lnTo>
                  <a:cubicBezTo>
                    <a:pt x="97314" y="459827"/>
                    <a:pt x="61690" y="395503"/>
                    <a:pt x="0" y="377249"/>
                  </a:cubicBezTo>
                  <a:lnTo>
                    <a:pt x="82544" y="80839"/>
                  </a:lnTo>
                  <a:cubicBezTo>
                    <a:pt x="144234" y="98224"/>
                    <a:pt x="208532" y="61716"/>
                    <a:pt x="226778"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8" name="Google Shape;641;p5">
              <a:extLst>
                <a:ext uri="{FF2B5EF4-FFF2-40B4-BE49-F238E27FC236}">
                  <a16:creationId xmlns:a16="http://schemas.microsoft.com/office/drawing/2014/main" id="{A95F3381-4C5A-14F6-355A-10C6C50856FE}"/>
                </a:ext>
              </a:extLst>
            </p:cNvPr>
            <p:cNvSpPr/>
            <p:nvPr/>
          </p:nvSpPr>
          <p:spPr>
            <a:xfrm>
              <a:off x="19443592" y="3366009"/>
              <a:ext cx="172690" cy="249045"/>
            </a:xfrm>
            <a:custGeom>
              <a:avLst/>
              <a:gdLst/>
              <a:ahLst/>
              <a:cxnLst/>
              <a:rect l="l" t="t" r="r" b="b"/>
              <a:pathLst>
                <a:path w="198" h="283" extrusionOk="0">
                  <a:moveTo>
                    <a:pt x="81" y="268"/>
                  </a:moveTo>
                  <a:lnTo>
                    <a:pt x="81" y="268"/>
                  </a:lnTo>
                  <a:cubicBezTo>
                    <a:pt x="115" y="268"/>
                    <a:pt x="146" y="247"/>
                    <a:pt x="155" y="215"/>
                  </a:cubicBezTo>
                  <a:lnTo>
                    <a:pt x="155" y="215"/>
                  </a:lnTo>
                  <a:cubicBezTo>
                    <a:pt x="164" y="181"/>
                    <a:pt x="144" y="144"/>
                    <a:pt x="108" y="126"/>
                  </a:cubicBezTo>
                  <a:lnTo>
                    <a:pt x="108" y="126"/>
                  </a:lnTo>
                  <a:cubicBezTo>
                    <a:pt x="105" y="126"/>
                    <a:pt x="104" y="126"/>
                    <a:pt x="103" y="125"/>
                  </a:cubicBezTo>
                  <a:lnTo>
                    <a:pt x="103" y="125"/>
                  </a:lnTo>
                  <a:cubicBezTo>
                    <a:pt x="81" y="115"/>
                    <a:pt x="70" y="95"/>
                    <a:pt x="74" y="76"/>
                  </a:cubicBezTo>
                  <a:lnTo>
                    <a:pt x="74" y="76"/>
                  </a:lnTo>
                  <a:cubicBezTo>
                    <a:pt x="81" y="55"/>
                    <a:pt x="104" y="43"/>
                    <a:pt x="130" y="50"/>
                  </a:cubicBezTo>
                  <a:lnTo>
                    <a:pt x="130" y="50"/>
                  </a:lnTo>
                  <a:lnTo>
                    <a:pt x="131" y="50"/>
                  </a:lnTo>
                  <a:lnTo>
                    <a:pt x="131" y="50"/>
                  </a:lnTo>
                  <a:cubicBezTo>
                    <a:pt x="149" y="55"/>
                    <a:pt x="163" y="67"/>
                    <a:pt x="167" y="81"/>
                  </a:cubicBezTo>
                  <a:lnTo>
                    <a:pt x="197" y="65"/>
                  </a:lnTo>
                  <a:lnTo>
                    <a:pt x="197" y="65"/>
                  </a:lnTo>
                  <a:cubicBezTo>
                    <a:pt x="187" y="46"/>
                    <a:pt x="171" y="29"/>
                    <a:pt x="149" y="21"/>
                  </a:cubicBezTo>
                  <a:lnTo>
                    <a:pt x="153" y="9"/>
                  </a:lnTo>
                  <a:lnTo>
                    <a:pt x="142" y="6"/>
                  </a:lnTo>
                  <a:lnTo>
                    <a:pt x="120" y="0"/>
                  </a:lnTo>
                  <a:lnTo>
                    <a:pt x="116" y="14"/>
                  </a:lnTo>
                  <a:lnTo>
                    <a:pt x="116" y="14"/>
                  </a:lnTo>
                  <a:cubicBezTo>
                    <a:pt x="81" y="14"/>
                    <a:pt x="51" y="35"/>
                    <a:pt x="42" y="66"/>
                  </a:cubicBezTo>
                  <a:lnTo>
                    <a:pt x="42" y="66"/>
                  </a:lnTo>
                  <a:cubicBezTo>
                    <a:pt x="32" y="103"/>
                    <a:pt x="55" y="143"/>
                    <a:pt x="94" y="158"/>
                  </a:cubicBezTo>
                  <a:lnTo>
                    <a:pt x="94" y="158"/>
                  </a:lnTo>
                  <a:cubicBezTo>
                    <a:pt x="96" y="158"/>
                    <a:pt x="97" y="159"/>
                    <a:pt x="99" y="159"/>
                  </a:cubicBezTo>
                  <a:lnTo>
                    <a:pt x="99" y="159"/>
                  </a:lnTo>
                  <a:cubicBezTo>
                    <a:pt x="118" y="170"/>
                    <a:pt x="127" y="188"/>
                    <a:pt x="122" y="206"/>
                  </a:cubicBezTo>
                  <a:lnTo>
                    <a:pt x="122" y="206"/>
                  </a:lnTo>
                  <a:cubicBezTo>
                    <a:pt x="118" y="223"/>
                    <a:pt x="99" y="236"/>
                    <a:pt x="78" y="234"/>
                  </a:cubicBezTo>
                  <a:lnTo>
                    <a:pt x="78" y="234"/>
                  </a:lnTo>
                  <a:cubicBezTo>
                    <a:pt x="74" y="234"/>
                    <a:pt x="70" y="233"/>
                    <a:pt x="64" y="231"/>
                  </a:cubicBezTo>
                  <a:lnTo>
                    <a:pt x="64" y="231"/>
                  </a:lnTo>
                  <a:cubicBezTo>
                    <a:pt x="48" y="227"/>
                    <a:pt x="34" y="215"/>
                    <a:pt x="30" y="201"/>
                  </a:cubicBezTo>
                  <a:lnTo>
                    <a:pt x="0" y="218"/>
                  </a:lnTo>
                  <a:lnTo>
                    <a:pt x="0" y="218"/>
                  </a:lnTo>
                  <a:cubicBezTo>
                    <a:pt x="8" y="237"/>
                    <a:pt x="25" y="253"/>
                    <a:pt x="47" y="262"/>
                  </a:cubicBezTo>
                  <a:lnTo>
                    <a:pt x="44" y="274"/>
                  </a:lnTo>
                  <a:lnTo>
                    <a:pt x="66" y="279"/>
                  </a:lnTo>
                  <a:lnTo>
                    <a:pt x="77" y="282"/>
                  </a:lnTo>
                  <a:lnTo>
                    <a:pt x="81" y="268"/>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9" name="Google Shape;642;p5">
              <a:extLst>
                <a:ext uri="{FF2B5EF4-FFF2-40B4-BE49-F238E27FC236}">
                  <a16:creationId xmlns:a16="http://schemas.microsoft.com/office/drawing/2014/main" id="{6C3BEC26-42E8-8F8E-3DC4-520CD1EB71DA}"/>
                </a:ext>
              </a:extLst>
            </p:cNvPr>
            <p:cNvSpPr/>
            <p:nvPr/>
          </p:nvSpPr>
          <p:spPr>
            <a:xfrm>
              <a:off x="18823955" y="4975221"/>
              <a:ext cx="2437929" cy="210730"/>
            </a:xfrm>
            <a:custGeom>
              <a:avLst/>
              <a:gdLst/>
              <a:ahLst/>
              <a:cxnLst/>
              <a:rect l="l" t="t" r="r" b="b"/>
              <a:pathLst>
                <a:path w="2443751" h="210712" extrusionOk="0">
                  <a:moveTo>
                    <a:pt x="2438077" y="79"/>
                  </a:moveTo>
                  <a:cubicBezTo>
                    <a:pt x="2438077" y="79"/>
                    <a:pt x="2466609" y="58780"/>
                    <a:pt x="2395711" y="84678"/>
                  </a:cubicBezTo>
                  <a:cubicBezTo>
                    <a:pt x="2323949" y="113165"/>
                    <a:pt x="2313573" y="119208"/>
                    <a:pt x="2313573" y="119208"/>
                  </a:cubicBezTo>
                  <a:lnTo>
                    <a:pt x="2298875" y="210712"/>
                  </a:lnTo>
                  <a:cubicBezTo>
                    <a:pt x="2298875" y="210712"/>
                    <a:pt x="2214143" y="71729"/>
                    <a:pt x="2298875" y="35472"/>
                  </a:cubicBezTo>
                  <a:cubicBezTo>
                    <a:pt x="2382741" y="-3374"/>
                    <a:pt x="2438077" y="79"/>
                    <a:pt x="2438077" y="79"/>
                  </a:cubicBezTo>
                  <a:close/>
                  <a:moveTo>
                    <a:pt x="6011" y="79"/>
                  </a:moveTo>
                  <a:cubicBezTo>
                    <a:pt x="6011" y="79"/>
                    <a:pt x="60933" y="-3374"/>
                    <a:pt x="147237" y="35472"/>
                  </a:cubicBezTo>
                  <a:cubicBezTo>
                    <a:pt x="232671" y="71729"/>
                    <a:pt x="147237" y="210712"/>
                    <a:pt x="147237" y="210712"/>
                  </a:cubicBezTo>
                  <a:lnTo>
                    <a:pt x="132417" y="119208"/>
                  </a:lnTo>
                  <a:cubicBezTo>
                    <a:pt x="132417" y="119208"/>
                    <a:pt x="120213" y="113165"/>
                    <a:pt x="48727" y="84678"/>
                  </a:cubicBezTo>
                  <a:cubicBezTo>
                    <a:pt x="-23629" y="58780"/>
                    <a:pt x="6011" y="79"/>
                    <a:pt x="6011" y="79"/>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0" name="Google Shape;643;p5">
              <a:extLst>
                <a:ext uri="{FF2B5EF4-FFF2-40B4-BE49-F238E27FC236}">
                  <a16:creationId xmlns:a16="http://schemas.microsoft.com/office/drawing/2014/main" id="{F6F2FBFE-EC8D-8DF4-997B-B0B1CCE78EA1}"/>
                </a:ext>
              </a:extLst>
            </p:cNvPr>
            <p:cNvSpPr/>
            <p:nvPr/>
          </p:nvSpPr>
          <p:spPr>
            <a:xfrm>
              <a:off x="19504540" y="5406263"/>
              <a:ext cx="253954" cy="124519"/>
            </a:xfrm>
            <a:custGeom>
              <a:avLst/>
              <a:gdLst/>
              <a:ahLst/>
              <a:cxnLst/>
              <a:rect l="l" t="t" r="r" b="b"/>
              <a:pathLst>
                <a:path w="290" h="145" extrusionOk="0">
                  <a:moveTo>
                    <a:pt x="144" y="0"/>
                  </a:moveTo>
                  <a:lnTo>
                    <a:pt x="144" y="0"/>
                  </a:lnTo>
                  <a:cubicBezTo>
                    <a:pt x="64" y="0"/>
                    <a:pt x="0" y="64"/>
                    <a:pt x="0" y="144"/>
                  </a:cubicBezTo>
                  <a:lnTo>
                    <a:pt x="289" y="144"/>
                  </a:lnTo>
                  <a:lnTo>
                    <a:pt x="289" y="144"/>
                  </a:lnTo>
                  <a:cubicBezTo>
                    <a:pt x="289" y="64"/>
                    <a:pt x="224" y="0"/>
                    <a:pt x="144"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1" name="Google Shape;644;p5">
              <a:extLst>
                <a:ext uri="{FF2B5EF4-FFF2-40B4-BE49-F238E27FC236}">
                  <a16:creationId xmlns:a16="http://schemas.microsoft.com/office/drawing/2014/main" id="{3DBE0C56-AC64-E410-C0FB-A484CFFDB9BB}"/>
                </a:ext>
              </a:extLst>
            </p:cNvPr>
            <p:cNvSpPr/>
            <p:nvPr/>
          </p:nvSpPr>
          <p:spPr>
            <a:xfrm>
              <a:off x="19535017" y="5425420"/>
              <a:ext cx="223477" cy="105362"/>
            </a:xfrm>
            <a:custGeom>
              <a:avLst/>
              <a:gdLst/>
              <a:ahLst/>
              <a:cxnLst/>
              <a:rect l="l" t="t" r="r" b="b"/>
              <a:pathLst>
                <a:path w="254" h="122" extrusionOk="0">
                  <a:moveTo>
                    <a:pt x="253" y="121"/>
                  </a:moveTo>
                  <a:lnTo>
                    <a:pt x="0" y="121"/>
                  </a:lnTo>
                  <a:lnTo>
                    <a:pt x="0" y="121"/>
                  </a:lnTo>
                  <a:cubicBezTo>
                    <a:pt x="0" y="88"/>
                    <a:pt x="18" y="58"/>
                    <a:pt x="47" y="37"/>
                  </a:cubicBezTo>
                  <a:lnTo>
                    <a:pt x="47" y="37"/>
                  </a:lnTo>
                  <a:cubicBezTo>
                    <a:pt x="59" y="25"/>
                    <a:pt x="114" y="0"/>
                    <a:pt x="175" y="21"/>
                  </a:cubicBezTo>
                  <a:lnTo>
                    <a:pt x="175" y="21"/>
                  </a:lnTo>
                  <a:cubicBezTo>
                    <a:pt x="221" y="37"/>
                    <a:pt x="253" y="75"/>
                    <a:pt x="253"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2" name="Google Shape;645;p5">
              <a:extLst>
                <a:ext uri="{FF2B5EF4-FFF2-40B4-BE49-F238E27FC236}">
                  <a16:creationId xmlns:a16="http://schemas.microsoft.com/office/drawing/2014/main" id="{09CF6AAF-C108-3AC2-D0A9-2F1CD056EA94}"/>
                </a:ext>
              </a:extLst>
            </p:cNvPr>
            <p:cNvSpPr/>
            <p:nvPr/>
          </p:nvSpPr>
          <p:spPr>
            <a:xfrm>
              <a:off x="19565488" y="5425420"/>
              <a:ext cx="152374" cy="105362"/>
            </a:xfrm>
            <a:custGeom>
              <a:avLst/>
              <a:gdLst/>
              <a:ahLst/>
              <a:cxnLst/>
              <a:rect l="l" t="t" r="r" b="b"/>
              <a:pathLst>
                <a:path w="172" h="122" extrusionOk="0">
                  <a:moveTo>
                    <a:pt x="149" y="121"/>
                  </a:moveTo>
                  <a:lnTo>
                    <a:pt x="19" y="121"/>
                  </a:lnTo>
                  <a:lnTo>
                    <a:pt x="19" y="121"/>
                  </a:lnTo>
                  <a:cubicBezTo>
                    <a:pt x="2" y="96"/>
                    <a:pt x="0" y="65"/>
                    <a:pt x="14" y="37"/>
                  </a:cubicBezTo>
                  <a:lnTo>
                    <a:pt x="14" y="37"/>
                  </a:lnTo>
                  <a:cubicBezTo>
                    <a:pt x="26" y="25"/>
                    <a:pt x="81" y="0"/>
                    <a:pt x="142" y="21"/>
                  </a:cubicBezTo>
                  <a:lnTo>
                    <a:pt x="142" y="21"/>
                  </a:lnTo>
                  <a:cubicBezTo>
                    <a:pt x="170" y="50"/>
                    <a:pt x="171" y="92"/>
                    <a:pt x="149"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3" name="Google Shape;646;p5">
              <a:extLst>
                <a:ext uri="{FF2B5EF4-FFF2-40B4-BE49-F238E27FC236}">
                  <a16:creationId xmlns:a16="http://schemas.microsoft.com/office/drawing/2014/main" id="{0735A789-4EE2-01AB-756B-F51587E40F6C}"/>
                </a:ext>
              </a:extLst>
            </p:cNvPr>
            <p:cNvSpPr/>
            <p:nvPr/>
          </p:nvSpPr>
          <p:spPr>
            <a:xfrm>
              <a:off x="19646753" y="5454153"/>
              <a:ext cx="40632" cy="38315"/>
            </a:xfrm>
            <a:custGeom>
              <a:avLst/>
              <a:gdLst/>
              <a:ahLst/>
              <a:cxnLst/>
              <a:rect l="l" t="t" r="r" b="b"/>
              <a:pathLst>
                <a:path w="43" h="45" extrusionOk="0">
                  <a:moveTo>
                    <a:pt x="42" y="22"/>
                  </a:moveTo>
                  <a:lnTo>
                    <a:pt x="42" y="22"/>
                  </a:lnTo>
                  <a:cubicBezTo>
                    <a:pt x="42" y="33"/>
                    <a:pt x="32" y="44"/>
                    <a:pt x="20" y="44"/>
                  </a:cubicBezTo>
                  <a:lnTo>
                    <a:pt x="20" y="44"/>
                  </a:lnTo>
                  <a:cubicBezTo>
                    <a:pt x="9" y="44"/>
                    <a:pt x="0" y="33"/>
                    <a:pt x="0" y="22"/>
                  </a:cubicBezTo>
                  <a:lnTo>
                    <a:pt x="0" y="22"/>
                  </a:lnTo>
                  <a:cubicBezTo>
                    <a:pt x="0" y="11"/>
                    <a:pt x="9" y="0"/>
                    <a:pt x="20" y="0"/>
                  </a:cubicBezTo>
                  <a:lnTo>
                    <a:pt x="20" y="0"/>
                  </a:lnTo>
                  <a:cubicBezTo>
                    <a:pt x="32" y="0"/>
                    <a:pt x="42" y="11"/>
                    <a:pt x="42"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4" name="Google Shape;647;p5">
              <a:extLst>
                <a:ext uri="{FF2B5EF4-FFF2-40B4-BE49-F238E27FC236}">
                  <a16:creationId xmlns:a16="http://schemas.microsoft.com/office/drawing/2014/main" id="{04AF2607-CABE-5C92-F3AE-A582D5961E7F}"/>
                </a:ext>
              </a:extLst>
            </p:cNvPr>
            <p:cNvSpPr/>
            <p:nvPr/>
          </p:nvSpPr>
          <p:spPr>
            <a:xfrm>
              <a:off x="20134338" y="5406263"/>
              <a:ext cx="243793" cy="124519"/>
            </a:xfrm>
            <a:custGeom>
              <a:avLst/>
              <a:gdLst/>
              <a:ahLst/>
              <a:cxnLst/>
              <a:rect l="l" t="t" r="r" b="b"/>
              <a:pathLst>
                <a:path w="293" h="145" extrusionOk="0">
                  <a:moveTo>
                    <a:pt x="145" y="0"/>
                  </a:moveTo>
                  <a:lnTo>
                    <a:pt x="145" y="0"/>
                  </a:lnTo>
                  <a:cubicBezTo>
                    <a:pt x="226" y="0"/>
                    <a:pt x="292" y="64"/>
                    <a:pt x="292" y="144"/>
                  </a:cubicBezTo>
                  <a:lnTo>
                    <a:pt x="0" y="144"/>
                  </a:lnTo>
                  <a:lnTo>
                    <a:pt x="0" y="144"/>
                  </a:lnTo>
                  <a:cubicBezTo>
                    <a:pt x="2" y="64"/>
                    <a:pt x="66" y="0"/>
                    <a:pt x="145"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5" name="Google Shape;648;p5">
              <a:extLst>
                <a:ext uri="{FF2B5EF4-FFF2-40B4-BE49-F238E27FC236}">
                  <a16:creationId xmlns:a16="http://schemas.microsoft.com/office/drawing/2014/main" id="{B3A32B2D-28C8-87FF-EA3E-ACE4BC818387}"/>
                </a:ext>
              </a:extLst>
            </p:cNvPr>
            <p:cNvSpPr/>
            <p:nvPr/>
          </p:nvSpPr>
          <p:spPr>
            <a:xfrm>
              <a:off x="20134338" y="5425420"/>
              <a:ext cx="213322" cy="105362"/>
            </a:xfrm>
            <a:custGeom>
              <a:avLst/>
              <a:gdLst/>
              <a:ahLst/>
              <a:cxnLst/>
              <a:rect l="l" t="t" r="r" b="b"/>
              <a:pathLst>
                <a:path w="254" h="122" extrusionOk="0">
                  <a:moveTo>
                    <a:pt x="0" y="121"/>
                  </a:moveTo>
                  <a:lnTo>
                    <a:pt x="253" y="121"/>
                  </a:lnTo>
                  <a:lnTo>
                    <a:pt x="253" y="121"/>
                  </a:lnTo>
                  <a:cubicBezTo>
                    <a:pt x="253" y="88"/>
                    <a:pt x="235" y="58"/>
                    <a:pt x="208" y="37"/>
                  </a:cubicBezTo>
                  <a:lnTo>
                    <a:pt x="208" y="37"/>
                  </a:lnTo>
                  <a:cubicBezTo>
                    <a:pt x="194" y="25"/>
                    <a:pt x="141" y="0"/>
                    <a:pt x="78" y="21"/>
                  </a:cubicBezTo>
                  <a:lnTo>
                    <a:pt x="78" y="21"/>
                  </a:lnTo>
                  <a:cubicBezTo>
                    <a:pt x="33" y="37"/>
                    <a:pt x="2" y="75"/>
                    <a:pt x="0"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6" name="Google Shape;649;p5">
              <a:extLst>
                <a:ext uri="{FF2B5EF4-FFF2-40B4-BE49-F238E27FC236}">
                  <a16:creationId xmlns:a16="http://schemas.microsoft.com/office/drawing/2014/main" id="{F7F17CF6-6800-E822-4479-3138BB89A4A3}"/>
                </a:ext>
              </a:extLst>
            </p:cNvPr>
            <p:cNvSpPr/>
            <p:nvPr/>
          </p:nvSpPr>
          <p:spPr>
            <a:xfrm>
              <a:off x="20174971" y="5425420"/>
              <a:ext cx="142213" cy="105362"/>
            </a:xfrm>
            <a:custGeom>
              <a:avLst/>
              <a:gdLst/>
              <a:ahLst/>
              <a:cxnLst/>
              <a:rect l="l" t="t" r="r" b="b"/>
              <a:pathLst>
                <a:path w="173" h="122" extrusionOk="0">
                  <a:moveTo>
                    <a:pt x="21" y="121"/>
                  </a:moveTo>
                  <a:lnTo>
                    <a:pt x="151" y="121"/>
                  </a:lnTo>
                  <a:lnTo>
                    <a:pt x="151" y="121"/>
                  </a:lnTo>
                  <a:cubicBezTo>
                    <a:pt x="169" y="96"/>
                    <a:pt x="172" y="65"/>
                    <a:pt x="158" y="37"/>
                  </a:cubicBezTo>
                  <a:lnTo>
                    <a:pt x="158" y="37"/>
                  </a:lnTo>
                  <a:cubicBezTo>
                    <a:pt x="144" y="25"/>
                    <a:pt x="91" y="0"/>
                    <a:pt x="28" y="21"/>
                  </a:cubicBezTo>
                  <a:lnTo>
                    <a:pt x="28" y="21"/>
                  </a:lnTo>
                  <a:cubicBezTo>
                    <a:pt x="1" y="50"/>
                    <a:pt x="0" y="92"/>
                    <a:pt x="21"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7" name="Google Shape;650;p5">
              <a:extLst>
                <a:ext uri="{FF2B5EF4-FFF2-40B4-BE49-F238E27FC236}">
                  <a16:creationId xmlns:a16="http://schemas.microsoft.com/office/drawing/2014/main" id="{2122727C-4E4A-7BFD-8B3F-7D35E0BF7747}"/>
                </a:ext>
              </a:extLst>
            </p:cNvPr>
            <p:cNvSpPr/>
            <p:nvPr/>
          </p:nvSpPr>
          <p:spPr>
            <a:xfrm>
              <a:off x="20205448" y="5454153"/>
              <a:ext cx="30471" cy="38315"/>
            </a:xfrm>
            <a:custGeom>
              <a:avLst/>
              <a:gdLst/>
              <a:ahLst/>
              <a:cxnLst/>
              <a:rect l="l" t="t" r="r" b="b"/>
              <a:pathLst>
                <a:path w="43" h="45" extrusionOk="0">
                  <a:moveTo>
                    <a:pt x="0" y="22"/>
                  </a:moveTo>
                  <a:lnTo>
                    <a:pt x="0" y="22"/>
                  </a:lnTo>
                  <a:cubicBezTo>
                    <a:pt x="0" y="33"/>
                    <a:pt x="10" y="44"/>
                    <a:pt x="21" y="44"/>
                  </a:cubicBezTo>
                  <a:lnTo>
                    <a:pt x="21" y="44"/>
                  </a:lnTo>
                  <a:cubicBezTo>
                    <a:pt x="32" y="44"/>
                    <a:pt x="42" y="33"/>
                    <a:pt x="42" y="22"/>
                  </a:cubicBezTo>
                  <a:lnTo>
                    <a:pt x="42" y="22"/>
                  </a:lnTo>
                  <a:cubicBezTo>
                    <a:pt x="42" y="11"/>
                    <a:pt x="32" y="0"/>
                    <a:pt x="21" y="0"/>
                  </a:cubicBezTo>
                  <a:lnTo>
                    <a:pt x="21" y="0"/>
                  </a:lnTo>
                  <a:cubicBezTo>
                    <a:pt x="10" y="0"/>
                    <a:pt x="0" y="11"/>
                    <a:pt x="0"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grpSp>
      <p:grpSp>
        <p:nvGrpSpPr>
          <p:cNvPr id="118" name="Google Shape;651;p5">
            <a:extLst>
              <a:ext uri="{FF2B5EF4-FFF2-40B4-BE49-F238E27FC236}">
                <a16:creationId xmlns:a16="http://schemas.microsoft.com/office/drawing/2014/main" id="{B3D27650-6C65-CE60-0654-D4B01BA44FD1}"/>
              </a:ext>
            </a:extLst>
          </p:cNvPr>
          <p:cNvGrpSpPr/>
          <p:nvPr/>
        </p:nvGrpSpPr>
        <p:grpSpPr>
          <a:xfrm>
            <a:off x="2687823" y="3229506"/>
            <a:ext cx="3940175" cy="1455737"/>
            <a:chOff x="1158574" y="1215014"/>
            <a:chExt cx="10228773" cy="4489869"/>
          </a:xfrm>
        </p:grpSpPr>
        <p:sp>
          <p:nvSpPr>
            <p:cNvPr id="119" name="Google Shape;652;p5">
              <a:extLst>
                <a:ext uri="{FF2B5EF4-FFF2-40B4-BE49-F238E27FC236}">
                  <a16:creationId xmlns:a16="http://schemas.microsoft.com/office/drawing/2014/main" id="{6EE2BA69-7941-644A-62F4-0AA83ECC5A9C}"/>
                </a:ext>
              </a:extLst>
            </p:cNvPr>
            <p:cNvSpPr/>
            <p:nvPr/>
          </p:nvSpPr>
          <p:spPr>
            <a:xfrm>
              <a:off x="10769177" y="3062383"/>
              <a:ext cx="618170" cy="425339"/>
            </a:xfrm>
            <a:prstGeom prst="rightArrow">
              <a:avLst>
                <a:gd name="adj1" fmla="val 50676"/>
                <a:gd name="adj2" fmla="val 58161"/>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0" name="Google Shape;653;p5">
              <a:extLst>
                <a:ext uri="{FF2B5EF4-FFF2-40B4-BE49-F238E27FC236}">
                  <a16:creationId xmlns:a16="http://schemas.microsoft.com/office/drawing/2014/main" id="{E45649BA-97E3-659E-372C-1B8D9F48715F}"/>
                </a:ext>
              </a:extLst>
            </p:cNvPr>
            <p:cNvSpPr/>
            <p:nvPr/>
          </p:nvSpPr>
          <p:spPr>
            <a:xfrm>
              <a:off x="8700337" y="2825882"/>
              <a:ext cx="1644350" cy="900912"/>
            </a:xfrm>
            <a:custGeom>
              <a:avLst/>
              <a:gdLst/>
              <a:ahLst/>
              <a:cxnLst/>
              <a:rect l="l" t="t" r="r" b="b"/>
              <a:pathLst>
                <a:path w="3287456" h="1797483" extrusionOk="0">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1" name="Google Shape;654;p5">
              <a:extLst>
                <a:ext uri="{FF2B5EF4-FFF2-40B4-BE49-F238E27FC236}">
                  <a16:creationId xmlns:a16="http://schemas.microsoft.com/office/drawing/2014/main" id="{CA408AB9-1A3F-C8C5-7CC3-7F8B6FA23A89}"/>
                </a:ext>
              </a:extLst>
            </p:cNvPr>
            <p:cNvSpPr/>
            <p:nvPr/>
          </p:nvSpPr>
          <p:spPr>
            <a:xfrm>
              <a:off x="7126045" y="2644722"/>
              <a:ext cx="1652593" cy="1263235"/>
            </a:xfrm>
            <a:custGeom>
              <a:avLst/>
              <a:gdLst/>
              <a:ahLst/>
              <a:cxnLst/>
              <a:rect l="l" t="t" r="r" b="b"/>
              <a:pathLst>
                <a:path w="3307790" h="2527660" extrusionOk="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2" name="Google Shape;655;p5">
              <a:extLst>
                <a:ext uri="{FF2B5EF4-FFF2-40B4-BE49-F238E27FC236}">
                  <a16:creationId xmlns:a16="http://schemas.microsoft.com/office/drawing/2014/main" id="{E987F7F4-4223-8780-CD6C-9F19556694D0}"/>
                </a:ext>
              </a:extLst>
            </p:cNvPr>
            <p:cNvSpPr/>
            <p:nvPr/>
          </p:nvSpPr>
          <p:spPr>
            <a:xfrm>
              <a:off x="5547631" y="2385219"/>
              <a:ext cx="1656715" cy="1782239"/>
            </a:xfrm>
            <a:custGeom>
              <a:avLst/>
              <a:gdLst/>
              <a:ahLst/>
              <a:cxnLst/>
              <a:rect l="l" t="t" r="r" b="b"/>
              <a:pathLst>
                <a:path w="3310363" h="3561776" extrusionOk="0">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3" name="Google Shape;656;p5">
              <a:extLst>
                <a:ext uri="{FF2B5EF4-FFF2-40B4-BE49-F238E27FC236}">
                  <a16:creationId xmlns:a16="http://schemas.microsoft.com/office/drawing/2014/main" id="{F8F39819-5642-2BC5-14A8-58766BEA0132}"/>
                </a:ext>
              </a:extLst>
            </p:cNvPr>
            <p:cNvSpPr/>
            <p:nvPr/>
          </p:nvSpPr>
          <p:spPr>
            <a:xfrm>
              <a:off x="3970891" y="2036974"/>
              <a:ext cx="1718815" cy="2476891"/>
            </a:xfrm>
            <a:custGeom>
              <a:avLst/>
              <a:gdLst/>
              <a:ahLst/>
              <a:cxnLst/>
              <a:rect l="l" t="t" r="r" b="b"/>
              <a:pathLst>
                <a:path w="3437630" h="4953781" extrusionOk="0">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4" name="Google Shape;657;p5">
              <a:extLst>
                <a:ext uri="{FF2B5EF4-FFF2-40B4-BE49-F238E27FC236}">
                  <a16:creationId xmlns:a16="http://schemas.microsoft.com/office/drawing/2014/main" id="{A544C84E-DB76-8495-D01C-B1F342F061C8}"/>
                </a:ext>
              </a:extLst>
            </p:cNvPr>
            <p:cNvSpPr/>
            <p:nvPr/>
          </p:nvSpPr>
          <p:spPr>
            <a:xfrm>
              <a:off x="2402057" y="1263420"/>
              <a:ext cx="1763253" cy="4034970"/>
            </a:xfrm>
            <a:custGeom>
              <a:avLst/>
              <a:gdLst/>
              <a:ahLst/>
              <a:cxnLst/>
              <a:rect l="l" t="t" r="r" b="b"/>
              <a:pathLst>
                <a:path w="3526506" h="8069940" extrusionOk="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5" name="Google Shape;658;p5">
              <a:extLst>
                <a:ext uri="{FF2B5EF4-FFF2-40B4-BE49-F238E27FC236}">
                  <a16:creationId xmlns:a16="http://schemas.microsoft.com/office/drawing/2014/main" id="{B6D0DAAB-79A0-DA0E-C693-337EA0EDE41E}"/>
                </a:ext>
              </a:extLst>
            </p:cNvPr>
            <p:cNvSpPr/>
            <p:nvPr/>
          </p:nvSpPr>
          <p:spPr>
            <a:xfrm>
              <a:off x="2085839" y="1263977"/>
              <a:ext cx="634662" cy="4024726"/>
            </a:xfrm>
            <a:prstGeom prst="ellipse">
              <a:avLst/>
            </a:prstGeom>
            <a:solidFill>
              <a:srgbClr val="840F0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6" name="Google Shape;659;p5">
              <a:extLst>
                <a:ext uri="{FF2B5EF4-FFF2-40B4-BE49-F238E27FC236}">
                  <a16:creationId xmlns:a16="http://schemas.microsoft.com/office/drawing/2014/main" id="{3AF94C0F-5153-7A4B-796B-84AB78ACB71A}"/>
                </a:ext>
              </a:extLst>
            </p:cNvPr>
            <p:cNvSpPr/>
            <p:nvPr/>
          </p:nvSpPr>
          <p:spPr>
            <a:xfrm>
              <a:off x="1488269" y="1215014"/>
              <a:ext cx="93138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7" name="Google Shape;660;p5">
              <a:extLst>
                <a:ext uri="{FF2B5EF4-FFF2-40B4-BE49-F238E27FC236}">
                  <a16:creationId xmlns:a16="http://schemas.microsoft.com/office/drawing/2014/main" id="{4B3775FD-E15F-70B2-4581-3A0DF15C4E6C}"/>
                </a:ext>
              </a:extLst>
            </p:cNvPr>
            <p:cNvSpPr/>
            <p:nvPr/>
          </p:nvSpPr>
          <p:spPr>
            <a:xfrm>
              <a:off x="2139415" y="2404804"/>
              <a:ext cx="482177"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8" name="Google Shape;661;p5">
              <a:extLst>
                <a:ext uri="{FF2B5EF4-FFF2-40B4-BE49-F238E27FC236}">
                  <a16:creationId xmlns:a16="http://schemas.microsoft.com/office/drawing/2014/main" id="{2CD5AF3B-77B9-4D76-2CEC-82D69FE1BD40}"/>
                </a:ext>
              </a:extLst>
            </p:cNvPr>
            <p:cNvSpPr/>
            <p:nvPr/>
          </p:nvSpPr>
          <p:spPr>
            <a:xfrm>
              <a:off x="3499405" y="416256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9" name="Google Shape;662;p5">
              <a:extLst>
                <a:ext uri="{FF2B5EF4-FFF2-40B4-BE49-F238E27FC236}">
                  <a16:creationId xmlns:a16="http://schemas.microsoft.com/office/drawing/2014/main" id="{9D86AA0E-449A-DEA8-F45B-7EBF6D088567}"/>
                </a:ext>
              </a:extLst>
            </p:cNvPr>
            <p:cNvSpPr/>
            <p:nvPr/>
          </p:nvSpPr>
          <p:spPr>
            <a:xfrm>
              <a:off x="1187421" y="1259079"/>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0" name="Google Shape;663;p5">
              <a:extLst>
                <a:ext uri="{FF2B5EF4-FFF2-40B4-BE49-F238E27FC236}">
                  <a16:creationId xmlns:a16="http://schemas.microsoft.com/office/drawing/2014/main" id="{AAB51B4A-9E09-A194-B703-7F5F6900E6B2}"/>
                </a:ext>
              </a:extLst>
            </p:cNvPr>
            <p:cNvSpPr/>
            <p:nvPr/>
          </p:nvSpPr>
          <p:spPr>
            <a:xfrm>
              <a:off x="2349594" y="3756171"/>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1" name="Google Shape;664;p5">
              <a:extLst>
                <a:ext uri="{FF2B5EF4-FFF2-40B4-BE49-F238E27FC236}">
                  <a16:creationId xmlns:a16="http://schemas.microsoft.com/office/drawing/2014/main" id="{E3CB79BB-3C17-6F57-D50A-92006757582B}"/>
                </a:ext>
              </a:extLst>
            </p:cNvPr>
            <p:cNvSpPr/>
            <p:nvPr/>
          </p:nvSpPr>
          <p:spPr>
            <a:xfrm>
              <a:off x="2844136" y="2385219"/>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2" name="Google Shape;665;p5">
              <a:extLst>
                <a:ext uri="{FF2B5EF4-FFF2-40B4-BE49-F238E27FC236}">
                  <a16:creationId xmlns:a16="http://schemas.microsoft.com/office/drawing/2014/main" id="{D7490779-A2F4-8B64-8CBF-7A70D2C10FD3}"/>
                </a:ext>
              </a:extLst>
            </p:cNvPr>
            <p:cNvSpPr/>
            <p:nvPr/>
          </p:nvSpPr>
          <p:spPr>
            <a:xfrm>
              <a:off x="2749350" y="3163726"/>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3" name="Google Shape;666;p5">
              <a:extLst>
                <a:ext uri="{FF2B5EF4-FFF2-40B4-BE49-F238E27FC236}">
                  <a16:creationId xmlns:a16="http://schemas.microsoft.com/office/drawing/2014/main" id="{60EB1E3C-BEED-23C5-60D0-39B211944A11}"/>
                </a:ext>
              </a:extLst>
            </p:cNvPr>
            <p:cNvSpPr/>
            <p:nvPr/>
          </p:nvSpPr>
          <p:spPr>
            <a:xfrm>
              <a:off x="3186195" y="4079325"/>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4" name="Google Shape;667;p5">
              <a:extLst>
                <a:ext uri="{FF2B5EF4-FFF2-40B4-BE49-F238E27FC236}">
                  <a16:creationId xmlns:a16="http://schemas.microsoft.com/office/drawing/2014/main" id="{855C87AD-E082-1CCD-66CD-2CA419A5EDA8}"/>
                </a:ext>
              </a:extLst>
            </p:cNvPr>
            <p:cNvSpPr/>
            <p:nvPr/>
          </p:nvSpPr>
          <p:spPr>
            <a:xfrm>
              <a:off x="3515890" y="2018001"/>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5" name="Google Shape;668;p5">
              <a:extLst>
                <a:ext uri="{FF2B5EF4-FFF2-40B4-BE49-F238E27FC236}">
                  <a16:creationId xmlns:a16="http://schemas.microsoft.com/office/drawing/2014/main" id="{9E5AFB6E-251B-6A05-C4B5-B311AB4A2111}"/>
                </a:ext>
              </a:extLst>
            </p:cNvPr>
            <p:cNvSpPr/>
            <p:nvPr/>
          </p:nvSpPr>
          <p:spPr>
            <a:xfrm>
              <a:off x="1488269" y="5582478"/>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6" name="Google Shape;669;p5">
              <a:extLst>
                <a:ext uri="{FF2B5EF4-FFF2-40B4-BE49-F238E27FC236}">
                  <a16:creationId xmlns:a16="http://schemas.microsoft.com/office/drawing/2014/main" id="{14AF24C8-4B3D-D4B8-73B1-2E9FD1635C0D}"/>
                </a:ext>
              </a:extLst>
            </p:cNvPr>
            <p:cNvSpPr/>
            <p:nvPr/>
          </p:nvSpPr>
          <p:spPr>
            <a:xfrm>
              <a:off x="3095529" y="2115926"/>
              <a:ext cx="123635" cy="117510"/>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7" name="Google Shape;670;p5">
              <a:extLst>
                <a:ext uri="{FF2B5EF4-FFF2-40B4-BE49-F238E27FC236}">
                  <a16:creationId xmlns:a16="http://schemas.microsoft.com/office/drawing/2014/main" id="{FEF2AB69-F535-4DF2-09DA-1DE8F6B2760F}"/>
                </a:ext>
              </a:extLst>
            </p:cNvPr>
            <p:cNvSpPr/>
            <p:nvPr/>
          </p:nvSpPr>
          <p:spPr>
            <a:xfrm>
              <a:off x="1859175" y="2331361"/>
              <a:ext cx="123635"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8" name="Google Shape;671;p5">
              <a:extLst>
                <a:ext uri="{FF2B5EF4-FFF2-40B4-BE49-F238E27FC236}">
                  <a16:creationId xmlns:a16="http://schemas.microsoft.com/office/drawing/2014/main" id="{AF0B7909-B532-E591-7EF4-214928F3881F}"/>
                </a:ext>
              </a:extLst>
            </p:cNvPr>
            <p:cNvSpPr/>
            <p:nvPr/>
          </p:nvSpPr>
          <p:spPr>
            <a:xfrm>
              <a:off x="1875660" y="4304553"/>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9" name="Google Shape;672;p5">
              <a:extLst>
                <a:ext uri="{FF2B5EF4-FFF2-40B4-BE49-F238E27FC236}">
                  <a16:creationId xmlns:a16="http://schemas.microsoft.com/office/drawing/2014/main" id="{BA7F2328-6E0F-703B-322F-028ED5F5A1F6}"/>
                </a:ext>
              </a:extLst>
            </p:cNvPr>
            <p:cNvSpPr/>
            <p:nvPr/>
          </p:nvSpPr>
          <p:spPr>
            <a:xfrm>
              <a:off x="3046075" y="2987460"/>
              <a:ext cx="93550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0" name="Google Shape;673;p5">
              <a:extLst>
                <a:ext uri="{FF2B5EF4-FFF2-40B4-BE49-F238E27FC236}">
                  <a16:creationId xmlns:a16="http://schemas.microsoft.com/office/drawing/2014/main" id="{38E3E7AF-AAC5-5D75-7103-8C31C19D879A}"/>
                </a:ext>
              </a:extLst>
            </p:cNvPr>
            <p:cNvSpPr/>
            <p:nvPr/>
          </p:nvSpPr>
          <p:spPr>
            <a:xfrm>
              <a:off x="2547411" y="1954348"/>
              <a:ext cx="325575" cy="323153"/>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1" name="Google Shape;674;p5">
              <a:extLst>
                <a:ext uri="{FF2B5EF4-FFF2-40B4-BE49-F238E27FC236}">
                  <a16:creationId xmlns:a16="http://schemas.microsoft.com/office/drawing/2014/main" id="{6FE6BB18-4C8B-69C7-3284-25A6012A0C54}"/>
                </a:ext>
              </a:extLst>
            </p:cNvPr>
            <p:cNvSpPr/>
            <p:nvPr/>
          </p:nvSpPr>
          <p:spPr>
            <a:xfrm>
              <a:off x="3664252" y="2194266"/>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2" name="Google Shape;675;p5">
              <a:extLst>
                <a:ext uri="{FF2B5EF4-FFF2-40B4-BE49-F238E27FC236}">
                  <a16:creationId xmlns:a16="http://schemas.microsoft.com/office/drawing/2014/main" id="{E0689C4F-18D4-D8F3-FD39-2C53AC36D861}"/>
                </a:ext>
              </a:extLst>
            </p:cNvPr>
            <p:cNvSpPr/>
            <p:nvPr/>
          </p:nvSpPr>
          <p:spPr>
            <a:xfrm>
              <a:off x="2831774" y="4289865"/>
              <a:ext cx="486299" cy="48472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3" name="Google Shape;676;p5">
              <a:extLst>
                <a:ext uri="{FF2B5EF4-FFF2-40B4-BE49-F238E27FC236}">
                  <a16:creationId xmlns:a16="http://schemas.microsoft.com/office/drawing/2014/main" id="{0F08F511-463C-FAF0-C193-513F7A7D20F5}"/>
                </a:ext>
              </a:extLst>
            </p:cNvPr>
            <p:cNvSpPr/>
            <p:nvPr/>
          </p:nvSpPr>
          <p:spPr>
            <a:xfrm>
              <a:off x="2061111" y="331061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4" name="Google Shape;677;p5">
              <a:extLst>
                <a:ext uri="{FF2B5EF4-FFF2-40B4-BE49-F238E27FC236}">
                  <a16:creationId xmlns:a16="http://schemas.microsoft.com/office/drawing/2014/main" id="{1E4FA886-3EF3-C69D-0EBB-F45E452694C2}"/>
                </a:ext>
              </a:extLst>
            </p:cNvPr>
            <p:cNvSpPr/>
            <p:nvPr/>
          </p:nvSpPr>
          <p:spPr>
            <a:xfrm>
              <a:off x="2192989" y="4657083"/>
              <a:ext cx="267878"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5" name="Google Shape;678;p5">
              <a:extLst>
                <a:ext uri="{FF2B5EF4-FFF2-40B4-BE49-F238E27FC236}">
                  <a16:creationId xmlns:a16="http://schemas.microsoft.com/office/drawing/2014/main" id="{79D10D8B-7DAB-2ACE-BCC7-E7F4CE1AD0C7}"/>
                </a:ext>
              </a:extLst>
            </p:cNvPr>
            <p:cNvSpPr/>
            <p:nvPr/>
          </p:nvSpPr>
          <p:spPr>
            <a:xfrm>
              <a:off x="1488269" y="4730529"/>
              <a:ext cx="642904" cy="65120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6" name="Google Shape;679;p5">
              <a:extLst>
                <a:ext uri="{FF2B5EF4-FFF2-40B4-BE49-F238E27FC236}">
                  <a16:creationId xmlns:a16="http://schemas.microsoft.com/office/drawing/2014/main" id="{87BE958B-1124-C753-09AD-3BF9777E8A71}"/>
                </a:ext>
              </a:extLst>
            </p:cNvPr>
            <p:cNvSpPr/>
            <p:nvPr/>
          </p:nvSpPr>
          <p:spPr>
            <a:xfrm>
              <a:off x="5090181" y="2933600"/>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7" name="Google Shape;680;p5">
              <a:extLst>
                <a:ext uri="{FF2B5EF4-FFF2-40B4-BE49-F238E27FC236}">
                  <a16:creationId xmlns:a16="http://schemas.microsoft.com/office/drawing/2014/main" id="{9DAB5C9D-0C6C-1FB5-81B6-079809A05A26}"/>
                </a:ext>
              </a:extLst>
            </p:cNvPr>
            <p:cNvSpPr/>
            <p:nvPr/>
          </p:nvSpPr>
          <p:spPr>
            <a:xfrm>
              <a:off x="4183521" y="3736586"/>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8" name="Google Shape;681;p5">
              <a:extLst>
                <a:ext uri="{FF2B5EF4-FFF2-40B4-BE49-F238E27FC236}">
                  <a16:creationId xmlns:a16="http://schemas.microsoft.com/office/drawing/2014/main" id="{457BDD28-F4C3-ED0C-0557-3E58273D2D35}"/>
                </a:ext>
              </a:extLst>
            </p:cNvPr>
            <p:cNvSpPr/>
            <p:nvPr/>
          </p:nvSpPr>
          <p:spPr>
            <a:xfrm>
              <a:off x="4978908" y="2537004"/>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9" name="Google Shape;682;p5">
              <a:extLst>
                <a:ext uri="{FF2B5EF4-FFF2-40B4-BE49-F238E27FC236}">
                  <a16:creationId xmlns:a16="http://schemas.microsoft.com/office/drawing/2014/main" id="{E5744417-2DEC-CEBD-2090-B1DC04D1C17F}"/>
                </a:ext>
              </a:extLst>
            </p:cNvPr>
            <p:cNvSpPr/>
            <p:nvPr/>
          </p:nvSpPr>
          <p:spPr>
            <a:xfrm>
              <a:off x="5419876" y="2600654"/>
              <a:ext cx="135998"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0" name="Google Shape;683;p5">
              <a:extLst>
                <a:ext uri="{FF2B5EF4-FFF2-40B4-BE49-F238E27FC236}">
                  <a16:creationId xmlns:a16="http://schemas.microsoft.com/office/drawing/2014/main" id="{273170F4-30A1-A415-4FF3-320D9B8654EE}"/>
                </a:ext>
              </a:extLst>
            </p:cNvPr>
            <p:cNvSpPr/>
            <p:nvPr/>
          </p:nvSpPr>
          <p:spPr>
            <a:xfrm>
              <a:off x="5428118" y="3575011"/>
              <a:ext cx="14012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1" name="Google Shape;684;p5">
              <a:extLst>
                <a:ext uri="{FF2B5EF4-FFF2-40B4-BE49-F238E27FC236}">
                  <a16:creationId xmlns:a16="http://schemas.microsoft.com/office/drawing/2014/main" id="{C5E375EA-90FA-FB63-0876-38A526563BF9}"/>
                </a:ext>
              </a:extLst>
            </p:cNvPr>
            <p:cNvSpPr/>
            <p:nvPr/>
          </p:nvSpPr>
          <p:spPr>
            <a:xfrm>
              <a:off x="4842910" y="2443974"/>
              <a:ext cx="14012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2" name="Google Shape;685;p5">
              <a:extLst>
                <a:ext uri="{FF2B5EF4-FFF2-40B4-BE49-F238E27FC236}">
                  <a16:creationId xmlns:a16="http://schemas.microsoft.com/office/drawing/2014/main" id="{17A53024-D0ED-99C4-D734-0E22D34BF5C3}"/>
                </a:ext>
              </a:extLst>
            </p:cNvPr>
            <p:cNvSpPr/>
            <p:nvPr/>
          </p:nvSpPr>
          <p:spPr>
            <a:xfrm>
              <a:off x="4723395" y="3315508"/>
              <a:ext cx="300848"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3" name="Google Shape;686;p5">
              <a:extLst>
                <a:ext uri="{FF2B5EF4-FFF2-40B4-BE49-F238E27FC236}">
                  <a16:creationId xmlns:a16="http://schemas.microsoft.com/office/drawing/2014/main" id="{9BC62235-C81D-99D4-9DE6-31FC90CCE59C}"/>
                </a:ext>
              </a:extLst>
            </p:cNvPr>
            <p:cNvSpPr/>
            <p:nvPr/>
          </p:nvSpPr>
          <p:spPr>
            <a:xfrm>
              <a:off x="4249460" y="2742647"/>
              <a:ext cx="135998"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4" name="Google Shape;687;p5">
              <a:extLst>
                <a:ext uri="{FF2B5EF4-FFF2-40B4-BE49-F238E27FC236}">
                  <a16:creationId xmlns:a16="http://schemas.microsoft.com/office/drawing/2014/main" id="{D6ED35E2-2DCF-D97D-4C56-72D0A270FD53}"/>
                </a:ext>
              </a:extLst>
            </p:cNvPr>
            <p:cNvSpPr/>
            <p:nvPr/>
          </p:nvSpPr>
          <p:spPr>
            <a:xfrm>
              <a:off x="4224733" y="2253021"/>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5" name="Google Shape;688;p5">
              <a:extLst>
                <a:ext uri="{FF2B5EF4-FFF2-40B4-BE49-F238E27FC236}">
                  <a16:creationId xmlns:a16="http://schemas.microsoft.com/office/drawing/2014/main" id="{CFDC7D7A-8D38-8C30-3C83-B939A626D70F}"/>
                </a:ext>
              </a:extLst>
            </p:cNvPr>
            <p:cNvSpPr/>
            <p:nvPr/>
          </p:nvSpPr>
          <p:spPr>
            <a:xfrm>
              <a:off x="4797576" y="2889535"/>
              <a:ext cx="13600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6" name="Google Shape;689;p5">
              <a:extLst>
                <a:ext uri="{FF2B5EF4-FFF2-40B4-BE49-F238E27FC236}">
                  <a16:creationId xmlns:a16="http://schemas.microsoft.com/office/drawing/2014/main" id="{A782EB88-5B51-9D59-AE1B-586BB6FF65AE}"/>
                </a:ext>
              </a:extLst>
            </p:cNvPr>
            <p:cNvSpPr/>
            <p:nvPr/>
          </p:nvSpPr>
          <p:spPr>
            <a:xfrm>
              <a:off x="5119028" y="3761069"/>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7" name="Google Shape;690;p5">
              <a:extLst>
                <a:ext uri="{FF2B5EF4-FFF2-40B4-BE49-F238E27FC236}">
                  <a16:creationId xmlns:a16="http://schemas.microsoft.com/office/drawing/2014/main" id="{057BD24D-11F9-2326-A096-5E1F7D00151B}"/>
                </a:ext>
              </a:extLst>
            </p:cNvPr>
            <p:cNvSpPr/>
            <p:nvPr/>
          </p:nvSpPr>
          <p:spPr>
            <a:xfrm>
              <a:off x="4789334" y="3942229"/>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8" name="Google Shape;691;p5">
              <a:extLst>
                <a:ext uri="{FF2B5EF4-FFF2-40B4-BE49-F238E27FC236}">
                  <a16:creationId xmlns:a16="http://schemas.microsoft.com/office/drawing/2014/main" id="{BC6C01AB-1A60-6270-0943-BC222D127F59}"/>
                </a:ext>
              </a:extLst>
            </p:cNvPr>
            <p:cNvSpPr/>
            <p:nvPr/>
          </p:nvSpPr>
          <p:spPr>
            <a:xfrm>
              <a:off x="4393700" y="3060903"/>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9" name="Google Shape;692;p5">
              <a:extLst>
                <a:ext uri="{FF2B5EF4-FFF2-40B4-BE49-F238E27FC236}">
                  <a16:creationId xmlns:a16="http://schemas.microsoft.com/office/drawing/2014/main" id="{16506CEC-4098-6836-42D2-89D08ADB79E6}"/>
                </a:ext>
              </a:extLst>
            </p:cNvPr>
            <p:cNvSpPr/>
            <p:nvPr/>
          </p:nvSpPr>
          <p:spPr>
            <a:xfrm>
              <a:off x="4665698" y="2561484"/>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0" name="Google Shape;693;p5">
              <a:extLst>
                <a:ext uri="{FF2B5EF4-FFF2-40B4-BE49-F238E27FC236}">
                  <a16:creationId xmlns:a16="http://schemas.microsoft.com/office/drawing/2014/main" id="{C8EC29EC-E9A6-CB73-ED9B-BEC02FFE47A0}"/>
                </a:ext>
              </a:extLst>
            </p:cNvPr>
            <p:cNvSpPr/>
            <p:nvPr/>
          </p:nvSpPr>
          <p:spPr>
            <a:xfrm>
              <a:off x="9582269" y="2997253"/>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1" name="Google Shape;694;p5">
              <a:extLst>
                <a:ext uri="{FF2B5EF4-FFF2-40B4-BE49-F238E27FC236}">
                  <a16:creationId xmlns:a16="http://schemas.microsoft.com/office/drawing/2014/main" id="{28138789-BE3C-8ADE-4883-4E056C8018F9}"/>
                </a:ext>
              </a:extLst>
            </p:cNvPr>
            <p:cNvSpPr/>
            <p:nvPr/>
          </p:nvSpPr>
          <p:spPr>
            <a:xfrm>
              <a:off x="6701562" y="3104970"/>
              <a:ext cx="123635" cy="117510"/>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2" name="Google Shape;695;p5">
              <a:extLst>
                <a:ext uri="{FF2B5EF4-FFF2-40B4-BE49-F238E27FC236}">
                  <a16:creationId xmlns:a16="http://schemas.microsoft.com/office/drawing/2014/main" id="{2DEB10CC-0678-8544-FB55-659F28BF041B}"/>
                </a:ext>
              </a:extLst>
            </p:cNvPr>
            <p:cNvSpPr/>
            <p:nvPr/>
          </p:nvSpPr>
          <p:spPr>
            <a:xfrm>
              <a:off x="5935022" y="3736586"/>
              <a:ext cx="119516" cy="12240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3" name="Google Shape;696;p5">
              <a:extLst>
                <a:ext uri="{FF2B5EF4-FFF2-40B4-BE49-F238E27FC236}">
                  <a16:creationId xmlns:a16="http://schemas.microsoft.com/office/drawing/2014/main" id="{E305F2BA-5A8E-008C-8056-85A1A9E9CCAE}"/>
                </a:ext>
              </a:extLst>
            </p:cNvPr>
            <p:cNvSpPr/>
            <p:nvPr/>
          </p:nvSpPr>
          <p:spPr>
            <a:xfrm>
              <a:off x="2910075" y="3638661"/>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4" name="Google Shape;697;p5">
              <a:extLst>
                <a:ext uri="{FF2B5EF4-FFF2-40B4-BE49-F238E27FC236}">
                  <a16:creationId xmlns:a16="http://schemas.microsoft.com/office/drawing/2014/main" id="{9C61639F-5098-BF87-524A-8C52242762E7}"/>
                </a:ext>
              </a:extLst>
            </p:cNvPr>
            <p:cNvSpPr/>
            <p:nvPr/>
          </p:nvSpPr>
          <p:spPr>
            <a:xfrm>
              <a:off x="6421322" y="3335093"/>
              <a:ext cx="482180"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5" name="Google Shape;698;p5">
              <a:extLst>
                <a:ext uri="{FF2B5EF4-FFF2-40B4-BE49-F238E27FC236}">
                  <a16:creationId xmlns:a16="http://schemas.microsoft.com/office/drawing/2014/main" id="{FDA2F0D8-3287-95FA-AA72-FB44BC9FBB17}"/>
                </a:ext>
              </a:extLst>
            </p:cNvPr>
            <p:cNvSpPr/>
            <p:nvPr/>
          </p:nvSpPr>
          <p:spPr>
            <a:xfrm>
              <a:off x="8997062" y="2923807"/>
              <a:ext cx="486299" cy="484731"/>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6" name="Google Shape;699;p5">
              <a:extLst>
                <a:ext uri="{FF2B5EF4-FFF2-40B4-BE49-F238E27FC236}">
                  <a16:creationId xmlns:a16="http://schemas.microsoft.com/office/drawing/2014/main" id="{82EAFE44-609D-FC68-1C13-47BCE1554EED}"/>
                </a:ext>
              </a:extLst>
            </p:cNvPr>
            <p:cNvSpPr/>
            <p:nvPr/>
          </p:nvSpPr>
          <p:spPr>
            <a:xfrm>
              <a:off x="7484587" y="3153933"/>
              <a:ext cx="486299" cy="48472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7" name="Google Shape;700;p5">
              <a:extLst>
                <a:ext uri="{FF2B5EF4-FFF2-40B4-BE49-F238E27FC236}">
                  <a16:creationId xmlns:a16="http://schemas.microsoft.com/office/drawing/2014/main" id="{BC98A033-9464-A2D0-D990-CF4B40812B69}"/>
                </a:ext>
              </a:extLst>
            </p:cNvPr>
            <p:cNvSpPr/>
            <p:nvPr/>
          </p:nvSpPr>
          <p:spPr>
            <a:xfrm>
              <a:off x="5860841" y="2590862"/>
              <a:ext cx="486299"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8" name="Google Shape;701;p5">
              <a:extLst>
                <a:ext uri="{FF2B5EF4-FFF2-40B4-BE49-F238E27FC236}">
                  <a16:creationId xmlns:a16="http://schemas.microsoft.com/office/drawing/2014/main" id="{878ACAF0-F211-EB87-6B3F-10796E244539}"/>
                </a:ext>
              </a:extLst>
            </p:cNvPr>
            <p:cNvSpPr/>
            <p:nvPr/>
          </p:nvSpPr>
          <p:spPr>
            <a:xfrm>
              <a:off x="9775964" y="3237168"/>
              <a:ext cx="263756" cy="264398"/>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9" name="Google Shape;702;p5">
              <a:extLst>
                <a:ext uri="{FF2B5EF4-FFF2-40B4-BE49-F238E27FC236}">
                  <a16:creationId xmlns:a16="http://schemas.microsoft.com/office/drawing/2014/main" id="{DC4E44AF-C3E5-F5D3-6E3B-BBAA701B0359}"/>
                </a:ext>
              </a:extLst>
            </p:cNvPr>
            <p:cNvSpPr/>
            <p:nvPr/>
          </p:nvSpPr>
          <p:spPr>
            <a:xfrm>
              <a:off x="8086279" y="2889535"/>
              <a:ext cx="263756" cy="26439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0" name="Google Shape;703;p5">
              <a:extLst>
                <a:ext uri="{FF2B5EF4-FFF2-40B4-BE49-F238E27FC236}">
                  <a16:creationId xmlns:a16="http://schemas.microsoft.com/office/drawing/2014/main" id="{6F23A005-2EAC-9B50-F852-0B5DA2E1184B}"/>
                </a:ext>
              </a:extLst>
            </p:cNvPr>
            <p:cNvSpPr/>
            <p:nvPr/>
          </p:nvSpPr>
          <p:spPr>
            <a:xfrm>
              <a:off x="3536495" y="2605552"/>
              <a:ext cx="206059" cy="21053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1" name="Google Shape;704;p5">
              <a:extLst>
                <a:ext uri="{FF2B5EF4-FFF2-40B4-BE49-F238E27FC236}">
                  <a16:creationId xmlns:a16="http://schemas.microsoft.com/office/drawing/2014/main" id="{E8564BA1-57E5-8831-5BFC-5B15F4548F44}"/>
                </a:ext>
              </a:extLst>
            </p:cNvPr>
            <p:cNvSpPr/>
            <p:nvPr/>
          </p:nvSpPr>
          <p:spPr>
            <a:xfrm>
              <a:off x="6668593" y="2669202"/>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2" name="Google Shape;705;p5">
              <a:extLst>
                <a:ext uri="{FF2B5EF4-FFF2-40B4-BE49-F238E27FC236}">
                  <a16:creationId xmlns:a16="http://schemas.microsoft.com/office/drawing/2014/main" id="{28598BC8-ADBD-D507-4A6C-C95B182767F0}"/>
                </a:ext>
              </a:extLst>
            </p:cNvPr>
            <p:cNvSpPr/>
            <p:nvPr/>
          </p:nvSpPr>
          <p:spPr>
            <a:xfrm>
              <a:off x="6017446" y="3286130"/>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3" name="Google Shape;706;p5">
              <a:extLst>
                <a:ext uri="{FF2B5EF4-FFF2-40B4-BE49-F238E27FC236}">
                  <a16:creationId xmlns:a16="http://schemas.microsoft.com/office/drawing/2014/main" id="{D467C383-C1B8-4170-4832-0EDD7FA511ED}"/>
                </a:ext>
              </a:extLst>
            </p:cNvPr>
            <p:cNvSpPr/>
            <p:nvPr/>
          </p:nvSpPr>
          <p:spPr>
            <a:xfrm>
              <a:off x="8284096" y="3369368"/>
              <a:ext cx="206059" cy="205643"/>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4" name="Google Shape;707;p5">
              <a:extLst>
                <a:ext uri="{FF2B5EF4-FFF2-40B4-BE49-F238E27FC236}">
                  <a16:creationId xmlns:a16="http://schemas.microsoft.com/office/drawing/2014/main" id="{D9A46061-1E9B-24DB-291C-CB919F839DC0}"/>
                </a:ext>
              </a:extLst>
            </p:cNvPr>
            <p:cNvSpPr/>
            <p:nvPr/>
          </p:nvSpPr>
          <p:spPr>
            <a:xfrm>
              <a:off x="7447497" y="2874845"/>
              <a:ext cx="119513" cy="12240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5" name="Google Shape;708;p5">
              <a:extLst>
                <a:ext uri="{FF2B5EF4-FFF2-40B4-BE49-F238E27FC236}">
                  <a16:creationId xmlns:a16="http://schemas.microsoft.com/office/drawing/2014/main" id="{A0D0CFE0-CCAE-79C4-47F0-873779FA100B}"/>
                </a:ext>
              </a:extLst>
            </p:cNvPr>
            <p:cNvSpPr/>
            <p:nvPr/>
          </p:nvSpPr>
          <p:spPr>
            <a:xfrm>
              <a:off x="8922880" y="3408539"/>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6" name="Google Shape;709;p5">
              <a:extLst>
                <a:ext uri="{FF2B5EF4-FFF2-40B4-BE49-F238E27FC236}">
                  <a16:creationId xmlns:a16="http://schemas.microsoft.com/office/drawing/2014/main" id="{583EB7BC-2B24-06E0-6D7A-263F441E7B5E}"/>
                </a:ext>
              </a:extLst>
            </p:cNvPr>
            <p:cNvSpPr/>
            <p:nvPr/>
          </p:nvSpPr>
          <p:spPr>
            <a:xfrm>
              <a:off x="7768949" y="2997253"/>
              <a:ext cx="119513" cy="122405"/>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7" name="Google Shape;710;p5">
              <a:extLst>
                <a:ext uri="{FF2B5EF4-FFF2-40B4-BE49-F238E27FC236}">
                  <a16:creationId xmlns:a16="http://schemas.microsoft.com/office/drawing/2014/main" id="{D7F4944F-BD2A-59B7-0CA3-FCE7F40C2268}"/>
                </a:ext>
              </a:extLst>
            </p:cNvPr>
            <p:cNvSpPr/>
            <p:nvPr/>
          </p:nvSpPr>
          <p:spPr>
            <a:xfrm>
              <a:off x="9953176" y="3046215"/>
              <a:ext cx="123635"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8" name="Google Shape;711;p5">
              <a:extLst>
                <a:ext uri="{FF2B5EF4-FFF2-40B4-BE49-F238E27FC236}">
                  <a16:creationId xmlns:a16="http://schemas.microsoft.com/office/drawing/2014/main" id="{65347EF3-3C1D-E91B-C75F-60839205881E}"/>
                </a:ext>
              </a:extLst>
            </p:cNvPr>
            <p:cNvSpPr/>
            <p:nvPr/>
          </p:nvSpPr>
          <p:spPr>
            <a:xfrm>
              <a:off x="7344466" y="3619076"/>
              <a:ext cx="123635" cy="117510"/>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9" name="Google Shape;712;p5">
              <a:extLst>
                <a:ext uri="{FF2B5EF4-FFF2-40B4-BE49-F238E27FC236}">
                  <a16:creationId xmlns:a16="http://schemas.microsoft.com/office/drawing/2014/main" id="{E2BCF4D6-8180-F36B-45E6-9284090984D9}"/>
                </a:ext>
              </a:extLst>
            </p:cNvPr>
            <p:cNvSpPr/>
            <p:nvPr/>
          </p:nvSpPr>
          <p:spPr>
            <a:xfrm>
              <a:off x="2522684" y="1523477"/>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0" name="Google Shape;713;p5">
              <a:extLst>
                <a:ext uri="{FF2B5EF4-FFF2-40B4-BE49-F238E27FC236}">
                  <a16:creationId xmlns:a16="http://schemas.microsoft.com/office/drawing/2014/main" id="{3D668628-7461-B4E1-6398-F3DBE306B9BB}"/>
                </a:ext>
              </a:extLst>
            </p:cNvPr>
            <p:cNvSpPr/>
            <p:nvPr/>
          </p:nvSpPr>
          <p:spPr>
            <a:xfrm>
              <a:off x="2988379" y="1831943"/>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1" name="Google Shape;714;p5">
              <a:extLst>
                <a:ext uri="{FF2B5EF4-FFF2-40B4-BE49-F238E27FC236}">
                  <a16:creationId xmlns:a16="http://schemas.microsoft.com/office/drawing/2014/main" id="{8D7B191B-1C71-8A14-1254-5FCB30B392BA}"/>
                </a:ext>
              </a:extLst>
            </p:cNvPr>
            <p:cNvSpPr/>
            <p:nvPr/>
          </p:nvSpPr>
          <p:spPr>
            <a:xfrm>
              <a:off x="1158574" y="3075593"/>
              <a:ext cx="618177" cy="425973"/>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2" name="Google Shape;715;p5">
              <a:extLst>
                <a:ext uri="{FF2B5EF4-FFF2-40B4-BE49-F238E27FC236}">
                  <a16:creationId xmlns:a16="http://schemas.microsoft.com/office/drawing/2014/main" id="{9571DB1A-D6C8-C2A6-88F2-E8054BAF2D67}"/>
                </a:ext>
              </a:extLst>
            </p:cNvPr>
            <p:cNvSpPr/>
            <p:nvPr/>
          </p:nvSpPr>
          <p:spPr>
            <a:xfrm>
              <a:off x="1158574" y="2375426"/>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3" name="Google Shape;716;p5">
              <a:extLst>
                <a:ext uri="{FF2B5EF4-FFF2-40B4-BE49-F238E27FC236}">
                  <a16:creationId xmlns:a16="http://schemas.microsoft.com/office/drawing/2014/main" id="{EBD81CB1-8423-DDB9-C171-DFFACB2A7B5B}"/>
                </a:ext>
              </a:extLst>
            </p:cNvPr>
            <p:cNvSpPr/>
            <p:nvPr/>
          </p:nvSpPr>
          <p:spPr>
            <a:xfrm>
              <a:off x="1158574" y="3775757"/>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grpSp>
      <p:sp>
        <p:nvSpPr>
          <p:cNvPr id="184" name="Google Shape;717;p5">
            <a:extLst>
              <a:ext uri="{FF2B5EF4-FFF2-40B4-BE49-F238E27FC236}">
                <a16:creationId xmlns:a16="http://schemas.microsoft.com/office/drawing/2014/main" id="{AD75F921-0225-B4F4-C4A8-D8849A628E9E}"/>
              </a:ext>
            </a:extLst>
          </p:cNvPr>
          <p:cNvSpPr txBox="1"/>
          <p:nvPr/>
        </p:nvSpPr>
        <p:spPr>
          <a:xfrm rot="1478803">
            <a:off x="193860" y="3323168"/>
            <a:ext cx="1276350"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digitalization</a:t>
            </a:r>
            <a:endParaRPr/>
          </a:p>
        </p:txBody>
      </p:sp>
      <p:sp>
        <p:nvSpPr>
          <p:cNvPr id="185" name="Google Shape;719;p5">
            <a:extLst>
              <a:ext uri="{FF2B5EF4-FFF2-40B4-BE49-F238E27FC236}">
                <a16:creationId xmlns:a16="http://schemas.microsoft.com/office/drawing/2014/main" id="{4DD136FA-4E0F-CBFE-B061-53F337B0FDAA}"/>
              </a:ext>
            </a:extLst>
          </p:cNvPr>
          <p:cNvSpPr txBox="1"/>
          <p:nvPr/>
        </p:nvSpPr>
        <p:spPr>
          <a:xfrm rot="-628345">
            <a:off x="197035" y="3935943"/>
            <a:ext cx="185420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artificial inteligence</a:t>
            </a:r>
            <a:endParaRPr sz="1400" b="1" i="1">
              <a:latin typeface="Arial"/>
              <a:ea typeface="Arial"/>
              <a:cs typeface="Arial"/>
              <a:sym typeface="Arial"/>
            </a:endParaRPr>
          </a:p>
        </p:txBody>
      </p:sp>
      <p:sp>
        <p:nvSpPr>
          <p:cNvPr id="186" name="Google Shape;721;p5">
            <a:extLst>
              <a:ext uri="{FF2B5EF4-FFF2-40B4-BE49-F238E27FC236}">
                <a16:creationId xmlns:a16="http://schemas.microsoft.com/office/drawing/2014/main" id="{38DE534E-85E0-3F5C-4B35-C9323F86A357}"/>
              </a:ext>
            </a:extLst>
          </p:cNvPr>
          <p:cNvSpPr txBox="1"/>
          <p:nvPr/>
        </p:nvSpPr>
        <p:spPr>
          <a:xfrm rot="-1446191">
            <a:off x="381185" y="4180418"/>
            <a:ext cx="2190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disruptive technologies</a:t>
            </a:r>
            <a:endParaRPr/>
          </a:p>
        </p:txBody>
      </p:sp>
      <p:sp>
        <p:nvSpPr>
          <p:cNvPr id="187" name="Google Shape;722;p5">
            <a:extLst>
              <a:ext uri="{FF2B5EF4-FFF2-40B4-BE49-F238E27FC236}">
                <a16:creationId xmlns:a16="http://schemas.microsoft.com/office/drawing/2014/main" id="{90A55384-E0B1-9AAE-7B65-AC66FF6BA30B}"/>
              </a:ext>
            </a:extLst>
          </p:cNvPr>
          <p:cNvSpPr txBox="1"/>
          <p:nvPr/>
        </p:nvSpPr>
        <p:spPr>
          <a:xfrm rot="893298">
            <a:off x="1576573" y="3115206"/>
            <a:ext cx="1217612"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digital twins</a:t>
            </a:r>
            <a:endParaRPr/>
          </a:p>
        </p:txBody>
      </p:sp>
      <p:sp>
        <p:nvSpPr>
          <p:cNvPr id="188" name="Google Shape;723;p5">
            <a:extLst>
              <a:ext uri="{FF2B5EF4-FFF2-40B4-BE49-F238E27FC236}">
                <a16:creationId xmlns:a16="http://schemas.microsoft.com/office/drawing/2014/main" id="{450ADEF8-A5F3-FE94-D9E3-8BF455AC43EB}"/>
              </a:ext>
            </a:extLst>
          </p:cNvPr>
          <p:cNvSpPr txBox="1"/>
          <p:nvPr/>
        </p:nvSpPr>
        <p:spPr>
          <a:xfrm rot="-1600367">
            <a:off x="1703573" y="4274081"/>
            <a:ext cx="9588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living lab</a:t>
            </a:r>
            <a:endParaRPr/>
          </a:p>
        </p:txBody>
      </p:sp>
      <p:sp>
        <p:nvSpPr>
          <p:cNvPr id="189" name="Google Shape;724;p5">
            <a:extLst>
              <a:ext uri="{FF2B5EF4-FFF2-40B4-BE49-F238E27FC236}">
                <a16:creationId xmlns:a16="http://schemas.microsoft.com/office/drawing/2014/main" id="{538F567C-9674-BE79-BC0E-6E429403DF9C}"/>
              </a:ext>
            </a:extLst>
          </p:cNvPr>
          <p:cNvSpPr txBox="1"/>
          <p:nvPr/>
        </p:nvSpPr>
        <p:spPr>
          <a:xfrm rot="778423">
            <a:off x="1320985" y="2808818"/>
            <a:ext cx="1655763"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machine learning</a:t>
            </a:r>
            <a:endParaRPr sz="1400" b="1" i="1">
              <a:latin typeface="Arial"/>
              <a:ea typeface="Arial"/>
              <a:cs typeface="Arial"/>
              <a:sym typeface="Arial"/>
            </a:endParaRPr>
          </a:p>
        </p:txBody>
      </p:sp>
      <p:sp>
        <p:nvSpPr>
          <p:cNvPr id="190" name="Google Shape;725;p5">
            <a:extLst>
              <a:ext uri="{FF2B5EF4-FFF2-40B4-BE49-F238E27FC236}">
                <a16:creationId xmlns:a16="http://schemas.microsoft.com/office/drawing/2014/main" id="{474E755F-0A1F-295B-AEDA-5AAC3F39A40A}"/>
              </a:ext>
            </a:extLst>
          </p:cNvPr>
          <p:cNvSpPr txBox="1"/>
          <p:nvPr/>
        </p:nvSpPr>
        <p:spPr>
          <a:xfrm rot="2091790">
            <a:off x="849498" y="3018368"/>
            <a:ext cx="960437"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statistics</a:t>
            </a:r>
            <a:endParaRPr sz="1400" b="1" i="1">
              <a:latin typeface="Arial"/>
              <a:ea typeface="Arial"/>
              <a:cs typeface="Arial"/>
              <a:sym typeface="Arial"/>
            </a:endParaRPr>
          </a:p>
        </p:txBody>
      </p:sp>
      <p:sp>
        <p:nvSpPr>
          <p:cNvPr id="191" name="Google Shape;726;p5">
            <a:extLst>
              <a:ext uri="{FF2B5EF4-FFF2-40B4-BE49-F238E27FC236}">
                <a16:creationId xmlns:a16="http://schemas.microsoft.com/office/drawing/2014/main" id="{4293CB95-957B-F51F-0DA1-824835298E2F}"/>
              </a:ext>
            </a:extLst>
          </p:cNvPr>
          <p:cNvSpPr txBox="1"/>
          <p:nvPr/>
        </p:nvSpPr>
        <p:spPr>
          <a:xfrm rot="778423">
            <a:off x="1017773" y="3505731"/>
            <a:ext cx="1844675"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predictive analytics</a:t>
            </a:r>
            <a:endParaRPr sz="1400" b="1" i="1">
              <a:latin typeface="Arial"/>
              <a:ea typeface="Arial"/>
              <a:cs typeface="Arial"/>
              <a:sym typeface="Arial"/>
            </a:endParaRPr>
          </a:p>
        </p:txBody>
      </p:sp>
      <p:sp>
        <p:nvSpPr>
          <p:cNvPr id="192" name="Google Shape;727;p5">
            <a:extLst>
              <a:ext uri="{FF2B5EF4-FFF2-40B4-BE49-F238E27FC236}">
                <a16:creationId xmlns:a16="http://schemas.microsoft.com/office/drawing/2014/main" id="{3C58EDBF-2971-5F46-F0A9-B84B40BDBCE0}"/>
              </a:ext>
            </a:extLst>
          </p:cNvPr>
          <p:cNvSpPr txBox="1"/>
          <p:nvPr/>
        </p:nvSpPr>
        <p:spPr>
          <a:xfrm>
            <a:off x="6627998" y="3180293"/>
            <a:ext cx="3824287" cy="2030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dirty="0">
                <a:latin typeface="Arial"/>
                <a:ea typeface="Arial"/>
                <a:cs typeface="Arial"/>
                <a:sym typeface="Arial"/>
              </a:rPr>
              <a:t>Achieve a competitive advantage</a:t>
            </a:r>
            <a:endParaRPr dirty="0"/>
          </a:p>
          <a:p>
            <a:pPr marL="0" marR="0" lvl="0" indent="0" algn="l" rtl="0">
              <a:spcBef>
                <a:spcPts val="0"/>
              </a:spcBef>
              <a:spcAft>
                <a:spcPts val="0"/>
              </a:spcAft>
              <a:buNone/>
            </a:pPr>
            <a:r>
              <a:rPr lang="en-US" sz="1400" b="1" i="1" dirty="0">
                <a:latin typeface="Arial"/>
                <a:ea typeface="Arial"/>
                <a:cs typeface="Arial"/>
                <a:sym typeface="Arial"/>
              </a:rPr>
              <a:t>Support of an organization’s strategic and tactical goals</a:t>
            </a:r>
            <a:endParaRPr dirty="0"/>
          </a:p>
          <a:p>
            <a:pPr marL="0" marR="0" lvl="0" indent="0" algn="l" rtl="0">
              <a:spcBef>
                <a:spcPts val="0"/>
              </a:spcBef>
              <a:spcAft>
                <a:spcPts val="0"/>
              </a:spcAft>
              <a:buNone/>
            </a:pPr>
            <a:r>
              <a:rPr lang="en-US" sz="1400" b="1" i="1" dirty="0">
                <a:latin typeface="Arial"/>
                <a:ea typeface="Arial"/>
                <a:cs typeface="Arial"/>
                <a:sym typeface="Arial"/>
              </a:rPr>
              <a:t>Better organizational performance</a:t>
            </a:r>
            <a:endParaRPr dirty="0"/>
          </a:p>
          <a:p>
            <a:pPr marL="0" marR="0" lvl="0" indent="0" algn="l" rtl="0">
              <a:spcBef>
                <a:spcPts val="0"/>
              </a:spcBef>
              <a:spcAft>
                <a:spcPts val="0"/>
              </a:spcAft>
              <a:buNone/>
            </a:pPr>
            <a:r>
              <a:rPr lang="en-US" sz="1400" b="1" i="1" dirty="0">
                <a:latin typeface="Arial"/>
                <a:ea typeface="Arial"/>
                <a:cs typeface="Arial"/>
                <a:sym typeface="Arial"/>
              </a:rPr>
              <a:t>Better decision outcomes</a:t>
            </a:r>
            <a:endParaRPr dirty="0"/>
          </a:p>
          <a:p>
            <a:pPr marL="0" marR="0" lvl="0" indent="0" algn="l" rtl="0">
              <a:spcBef>
                <a:spcPts val="0"/>
              </a:spcBef>
              <a:spcAft>
                <a:spcPts val="0"/>
              </a:spcAft>
              <a:buNone/>
            </a:pPr>
            <a:r>
              <a:rPr lang="en-US" sz="1400" b="1" i="1" dirty="0">
                <a:latin typeface="Arial"/>
                <a:ea typeface="Arial"/>
                <a:cs typeface="Arial"/>
                <a:sym typeface="Arial"/>
              </a:rPr>
              <a:t>Better or more informed decision processes</a:t>
            </a:r>
            <a:endParaRPr dirty="0"/>
          </a:p>
          <a:p>
            <a:pPr marL="0" marR="0" lvl="0" indent="0" algn="l" rtl="0">
              <a:spcBef>
                <a:spcPts val="0"/>
              </a:spcBef>
              <a:spcAft>
                <a:spcPts val="0"/>
              </a:spcAft>
              <a:buNone/>
            </a:pPr>
            <a:r>
              <a:rPr lang="en-US" sz="1400" b="1" i="1" dirty="0">
                <a:latin typeface="Arial"/>
                <a:ea typeface="Arial"/>
                <a:cs typeface="Arial"/>
                <a:sym typeface="Arial"/>
              </a:rPr>
              <a:t>Knowledge production</a:t>
            </a:r>
            <a:endParaRPr dirty="0"/>
          </a:p>
          <a:p>
            <a:pPr marL="0" marR="0" lvl="0" indent="0" algn="l" rtl="0">
              <a:spcBef>
                <a:spcPts val="0"/>
              </a:spcBef>
              <a:spcAft>
                <a:spcPts val="0"/>
              </a:spcAft>
              <a:buNone/>
            </a:pPr>
            <a:r>
              <a:rPr lang="en-US" sz="1400" b="1" i="1" dirty="0">
                <a:latin typeface="Arial"/>
                <a:ea typeface="Arial"/>
                <a:cs typeface="Arial"/>
                <a:sym typeface="Arial"/>
              </a:rPr>
              <a:t>Obtaining value from data</a:t>
            </a:r>
            <a:endParaRPr sz="1400" b="1" i="1" dirty="0">
              <a:latin typeface="Arial"/>
              <a:ea typeface="Arial"/>
              <a:cs typeface="Arial"/>
              <a:sym typeface="Arial"/>
            </a:endParaRPr>
          </a:p>
        </p:txBody>
      </p:sp>
      <p:sp>
        <p:nvSpPr>
          <p:cNvPr id="193" name="Google Shape;728;p5">
            <a:extLst>
              <a:ext uri="{FF2B5EF4-FFF2-40B4-BE49-F238E27FC236}">
                <a16:creationId xmlns:a16="http://schemas.microsoft.com/office/drawing/2014/main" id="{373AE992-54C2-A25F-5746-BF8C67EBAE33}"/>
              </a:ext>
            </a:extLst>
          </p:cNvPr>
          <p:cNvSpPr txBox="1"/>
          <p:nvPr/>
        </p:nvSpPr>
        <p:spPr>
          <a:xfrm rot="-2048662">
            <a:off x="1927410" y="4618568"/>
            <a:ext cx="858838" cy="2778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1">
                <a:latin typeface="Arial"/>
                <a:ea typeface="Arial"/>
                <a:cs typeface="Arial"/>
                <a:sym typeface="Arial"/>
              </a:rPr>
              <a:t>test beds</a:t>
            </a:r>
            <a:endParaRPr sz="1200" b="1" i="1">
              <a:latin typeface="Arial"/>
              <a:ea typeface="Arial"/>
              <a:cs typeface="Arial"/>
              <a:sym typeface="Arial"/>
            </a:endParaRPr>
          </a:p>
        </p:txBody>
      </p:sp>
      <p:sp>
        <p:nvSpPr>
          <p:cNvPr id="194" name="Google Shape;729;p5">
            <a:extLst>
              <a:ext uri="{FF2B5EF4-FFF2-40B4-BE49-F238E27FC236}">
                <a16:creationId xmlns:a16="http://schemas.microsoft.com/office/drawing/2014/main" id="{CD24A1C5-12E0-DC41-ED75-82CEFDD1AD40}"/>
              </a:ext>
            </a:extLst>
          </p:cNvPr>
          <p:cNvSpPr/>
          <p:nvPr/>
        </p:nvSpPr>
        <p:spPr>
          <a:xfrm>
            <a:off x="2949759" y="2624668"/>
            <a:ext cx="54054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latin typeface="Arial"/>
                <a:ea typeface="Arial"/>
                <a:cs typeface="Arial"/>
                <a:sym typeface="Arial"/>
              </a:rPr>
              <a:t>BUSINESS </a:t>
            </a:r>
            <a:r>
              <a:rPr lang="sr-Latn-RS" sz="2400" b="1" i="1" dirty="0">
                <a:latin typeface="Arial"/>
                <a:ea typeface="Arial"/>
                <a:cs typeface="Arial"/>
                <a:sym typeface="Arial"/>
              </a:rPr>
              <a:t>DATA </a:t>
            </a:r>
            <a:r>
              <a:rPr lang="en-US" sz="2400" b="1" i="1" dirty="0">
                <a:latin typeface="Arial"/>
                <a:ea typeface="Arial"/>
                <a:cs typeface="Arial"/>
                <a:sym typeface="Arial"/>
              </a:rPr>
              <a:t>ANALYTICS</a:t>
            </a:r>
            <a:endParaRPr sz="2400" dirty="0">
              <a:latin typeface="Century Gothic"/>
              <a:ea typeface="Century Gothic"/>
              <a:cs typeface="Century Gothic"/>
              <a:sym typeface="Century Gothic"/>
            </a:endParaRPr>
          </a:p>
        </p:txBody>
      </p:sp>
      <p:sp>
        <p:nvSpPr>
          <p:cNvPr id="195" name="Google Shape;730;p5">
            <a:extLst>
              <a:ext uri="{FF2B5EF4-FFF2-40B4-BE49-F238E27FC236}">
                <a16:creationId xmlns:a16="http://schemas.microsoft.com/office/drawing/2014/main" id="{65007B4F-3E6F-A2BD-B042-096CC56004B9}"/>
              </a:ext>
            </a:extLst>
          </p:cNvPr>
          <p:cNvSpPr/>
          <p:nvPr/>
        </p:nvSpPr>
        <p:spPr>
          <a:xfrm>
            <a:off x="9798235" y="3899431"/>
            <a:ext cx="246063" cy="139700"/>
          </a:xfrm>
          <a:prstGeom prst="rightArrow">
            <a:avLst>
              <a:gd name="adj1" fmla="val 50676"/>
              <a:gd name="adj2" fmla="val 57995"/>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96" name="Google Shape;731;p5">
            <a:extLst>
              <a:ext uri="{FF2B5EF4-FFF2-40B4-BE49-F238E27FC236}">
                <a16:creationId xmlns:a16="http://schemas.microsoft.com/office/drawing/2014/main" id="{9E51300A-3838-C01C-A6A5-FB167B32B990}"/>
              </a:ext>
            </a:extLst>
          </p:cNvPr>
          <p:cNvSpPr/>
          <p:nvPr/>
        </p:nvSpPr>
        <p:spPr>
          <a:xfrm>
            <a:off x="10199873" y="4175656"/>
            <a:ext cx="1838325" cy="646112"/>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latin typeface="Arial"/>
                <a:ea typeface="Arial"/>
                <a:cs typeface="Arial"/>
                <a:sym typeface="Arial"/>
              </a:rPr>
              <a:t>Maximising </a:t>
            </a:r>
            <a:endParaRPr sz="1800" b="1" i="1">
              <a:latin typeface="Arial"/>
              <a:ea typeface="Arial"/>
              <a:cs typeface="Arial"/>
              <a:sym typeface="Arial"/>
            </a:endParaRPr>
          </a:p>
          <a:p>
            <a:pPr marL="0" marR="0" lvl="0" indent="0" algn="ctr" rtl="0">
              <a:spcBef>
                <a:spcPts val="0"/>
              </a:spcBef>
              <a:spcAft>
                <a:spcPts val="0"/>
              </a:spcAft>
              <a:buNone/>
            </a:pPr>
            <a:r>
              <a:rPr lang="en-US" sz="1800" b="1" i="1">
                <a:latin typeface="Arial"/>
                <a:ea typeface="Arial"/>
                <a:cs typeface="Arial"/>
                <a:sym typeface="Arial"/>
              </a:rPr>
              <a:t>business value</a:t>
            </a:r>
            <a:endParaRPr sz="1800" i="1">
              <a:latin typeface="Century Gothic"/>
              <a:ea typeface="Century Gothic"/>
              <a:cs typeface="Century Gothic"/>
              <a:sym typeface="Century Gothic"/>
            </a:endParaRPr>
          </a:p>
        </p:txBody>
      </p:sp>
      <p:sp>
        <p:nvSpPr>
          <p:cNvPr id="197" name="Google Shape;734;p5">
            <a:extLst>
              <a:ext uri="{FF2B5EF4-FFF2-40B4-BE49-F238E27FC236}">
                <a16:creationId xmlns:a16="http://schemas.microsoft.com/office/drawing/2014/main" id="{7C3CC8B9-5905-9929-CD5F-BF815D858124}"/>
              </a:ext>
            </a:extLst>
          </p:cNvPr>
          <p:cNvSpPr txBox="1"/>
          <p:nvPr/>
        </p:nvSpPr>
        <p:spPr>
          <a:xfrm rot="-2048662">
            <a:off x="295460" y="5063068"/>
            <a:ext cx="1874838"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supervised learning</a:t>
            </a:r>
            <a:endParaRPr sz="1400" b="1" i="1">
              <a:latin typeface="Arial"/>
              <a:ea typeface="Arial"/>
              <a:cs typeface="Arial"/>
              <a:sym typeface="Arial"/>
            </a:endParaRPr>
          </a:p>
        </p:txBody>
      </p:sp>
      <p:sp>
        <p:nvSpPr>
          <p:cNvPr id="198" name="Google Shape;735;p5">
            <a:extLst>
              <a:ext uri="{FF2B5EF4-FFF2-40B4-BE49-F238E27FC236}">
                <a16:creationId xmlns:a16="http://schemas.microsoft.com/office/drawing/2014/main" id="{D3F44200-1244-2B57-56B2-D24C816D1E4C}"/>
              </a:ext>
            </a:extLst>
          </p:cNvPr>
          <p:cNvSpPr txBox="1"/>
          <p:nvPr/>
        </p:nvSpPr>
        <p:spPr>
          <a:xfrm rot="-3017301">
            <a:off x="776473" y="5255155"/>
            <a:ext cx="134620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deep learning</a:t>
            </a:r>
            <a:endParaRPr sz="1400" b="1" i="1">
              <a:latin typeface="Arial"/>
              <a:ea typeface="Arial"/>
              <a:cs typeface="Arial"/>
              <a:sym typeface="Arial"/>
            </a:endParaRPr>
          </a:p>
        </p:txBody>
      </p:sp>
      <p:sp>
        <p:nvSpPr>
          <p:cNvPr id="199" name="Google Shape;736;p5">
            <a:extLst>
              <a:ext uri="{FF2B5EF4-FFF2-40B4-BE49-F238E27FC236}">
                <a16:creationId xmlns:a16="http://schemas.microsoft.com/office/drawing/2014/main" id="{999B69F4-1CB8-D23F-E47B-5A2D000750DF}"/>
              </a:ext>
            </a:extLst>
          </p:cNvPr>
          <p:cNvSpPr txBox="1"/>
          <p:nvPr/>
        </p:nvSpPr>
        <p:spPr>
          <a:xfrm rot="-3017301">
            <a:off x="1016186" y="5390093"/>
            <a:ext cx="1555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neural networks</a:t>
            </a:r>
            <a:endParaRPr sz="1400" b="1" i="1">
              <a:latin typeface="Arial"/>
              <a:ea typeface="Arial"/>
              <a:cs typeface="Arial"/>
              <a:sym typeface="Arial"/>
            </a:endParaRPr>
          </a:p>
        </p:txBody>
      </p:sp>
      <p:sp>
        <p:nvSpPr>
          <p:cNvPr id="200" name="Google Shape;737;p5">
            <a:extLst>
              <a:ext uri="{FF2B5EF4-FFF2-40B4-BE49-F238E27FC236}">
                <a16:creationId xmlns:a16="http://schemas.microsoft.com/office/drawing/2014/main" id="{36610230-78B6-1B81-5656-A754F447440A}"/>
              </a:ext>
            </a:extLst>
          </p:cNvPr>
          <p:cNvSpPr/>
          <p:nvPr/>
        </p:nvSpPr>
        <p:spPr>
          <a:xfrm>
            <a:off x="398648" y="1481668"/>
            <a:ext cx="43942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latin typeface="Arial"/>
                <a:ea typeface="Arial"/>
                <a:cs typeface="Arial"/>
                <a:sym typeface="Arial"/>
              </a:rPr>
              <a:t>Trends, Tools &amp; Benefits</a:t>
            </a:r>
            <a:endParaRPr sz="2400">
              <a:latin typeface="Century Gothic"/>
              <a:ea typeface="Century Gothic"/>
              <a:cs typeface="Century Gothic"/>
              <a:sym typeface="Century Gothic"/>
            </a:endParaRPr>
          </a:p>
        </p:txBody>
      </p:sp>
      <p:sp>
        <p:nvSpPr>
          <p:cNvPr id="6" name="Symbol zastępczy zawartości 4">
            <a:extLst>
              <a:ext uri="{FF2B5EF4-FFF2-40B4-BE49-F238E27FC236}">
                <a16:creationId xmlns:a16="http://schemas.microsoft.com/office/drawing/2014/main" id="{E63EF8E3-EC49-65C6-0574-A0DD0E27360C}"/>
              </a:ext>
            </a:extLst>
          </p:cNvPr>
          <p:cNvSpPr>
            <a:spLocks noGrp="1"/>
          </p:cNvSpPr>
          <p:nvPr>
            <p:ph idx="1"/>
          </p:nvPr>
        </p:nvSpPr>
        <p:spPr>
          <a:xfrm>
            <a:off x="702732" y="6278895"/>
            <a:ext cx="4580467" cy="477308"/>
          </a:xfrm>
        </p:spPr>
        <p:txBody>
          <a:bodyPr>
            <a:normAutofit/>
          </a:bodyPr>
          <a:lstStyle/>
          <a:p>
            <a:pPr marL="0" indent="0">
              <a:buNone/>
            </a:pPr>
            <a:r>
              <a:rPr lang="pl-PL" sz="1200" dirty="0">
                <a:solidFill>
                  <a:srgbClr val="7F7F7F"/>
                </a:solidFill>
              </a:rPr>
              <a:t>Source: Authors</a:t>
            </a:r>
          </a:p>
        </p:txBody>
      </p:sp>
    </p:spTree>
    <p:extLst>
      <p:ext uri="{BB962C8B-B14F-4D97-AF65-F5344CB8AC3E}">
        <p14:creationId xmlns:p14="http://schemas.microsoft.com/office/powerpoint/2010/main" val="1136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50"/>
                                        <p:tgtEl>
                                          <p:spTgt spid="18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250"/>
                                        <p:tgtEl>
                                          <p:spTgt spid="1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250"/>
                                        <p:tgtEl>
                                          <p:spTgt spid="18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250"/>
                                        <p:tgtEl>
                                          <p:spTgt spid="18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250"/>
                                        <p:tgtEl>
                                          <p:spTgt spid="18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250"/>
                                        <p:tgtEl>
                                          <p:spTgt spid="19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250"/>
                                        <p:tgtEl>
                                          <p:spTgt spid="191"/>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250"/>
                                        <p:tgtEl>
                                          <p:spTgt spid="19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50"/>
                                        <p:tgtEl>
                                          <p:spTgt spid="197"/>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250"/>
                                        <p:tgtEl>
                                          <p:spTgt spid="19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250"/>
                                        <p:tgtEl>
                                          <p:spTgt spid="199"/>
                                        </p:tgtEl>
                                      </p:cBhvr>
                                    </p:animEffect>
                                  </p:childTnLst>
                                </p:cTn>
                              </p:par>
                              <p:par>
                                <p:cTn id="48" presetID="10" presetClass="entr" presetSubtype="0" fill="hold" nodeType="with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1000"/>
                                        <p:tgtEl>
                                          <p:spTgt spid="2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250"/>
                                        <p:tgtEl>
                                          <p:spTgt spid="189"/>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1250"/>
                                        <p:tgtEl>
                                          <p:spTgt spid="11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2">
                                            <p:txEl>
                                              <p:pRg st="0" end="0"/>
                                            </p:txEl>
                                          </p:spTgt>
                                        </p:tgtEl>
                                        <p:attrNameLst>
                                          <p:attrName>style.visibility</p:attrName>
                                        </p:attrNameLst>
                                      </p:cBhvr>
                                      <p:to>
                                        <p:strVal val="visible"/>
                                      </p:to>
                                    </p:set>
                                    <p:animEffect transition="in" filter="fade">
                                      <p:cBhvr>
                                        <p:cTn id="66" dur="1000"/>
                                        <p:tgtEl>
                                          <p:spTgt spid="192">
                                            <p:txEl>
                                              <p:pRg st="0" end="0"/>
                                            </p:txEl>
                                          </p:spTgt>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2">
                                            <p:txEl>
                                              <p:pRg st="1" end="1"/>
                                            </p:txEl>
                                          </p:spTgt>
                                        </p:tgtEl>
                                        <p:attrNameLst>
                                          <p:attrName>style.visibility</p:attrName>
                                        </p:attrNameLst>
                                      </p:cBhvr>
                                      <p:to>
                                        <p:strVal val="visible"/>
                                      </p:to>
                                    </p:set>
                                    <p:animEffect transition="in" filter="fade">
                                      <p:cBhvr>
                                        <p:cTn id="70" dur="1000"/>
                                        <p:tgtEl>
                                          <p:spTgt spid="192">
                                            <p:txEl>
                                              <p:pRg st="1" end="1"/>
                                            </p:txEl>
                                          </p:spTgt>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92">
                                            <p:txEl>
                                              <p:pRg st="2" end="2"/>
                                            </p:txEl>
                                          </p:spTgt>
                                        </p:tgtEl>
                                        <p:attrNameLst>
                                          <p:attrName>style.visibility</p:attrName>
                                        </p:attrNameLst>
                                      </p:cBhvr>
                                      <p:to>
                                        <p:strVal val="visible"/>
                                      </p:to>
                                    </p:set>
                                    <p:animEffect transition="in" filter="fade">
                                      <p:cBhvr>
                                        <p:cTn id="74" dur="1000"/>
                                        <p:tgtEl>
                                          <p:spTgt spid="19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2">
                                            <p:txEl>
                                              <p:pRg st="3" end="3"/>
                                            </p:txEl>
                                          </p:spTgt>
                                        </p:tgtEl>
                                        <p:attrNameLst>
                                          <p:attrName>style.visibility</p:attrName>
                                        </p:attrNameLst>
                                      </p:cBhvr>
                                      <p:to>
                                        <p:strVal val="visible"/>
                                      </p:to>
                                    </p:set>
                                    <p:animEffect transition="in" filter="fade">
                                      <p:cBhvr>
                                        <p:cTn id="78" dur="1000"/>
                                        <p:tgtEl>
                                          <p:spTgt spid="192">
                                            <p:txEl>
                                              <p:pRg st="3" end="3"/>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2">
                                            <p:txEl>
                                              <p:pRg st="4" end="4"/>
                                            </p:txEl>
                                          </p:spTgt>
                                        </p:tgtEl>
                                        <p:attrNameLst>
                                          <p:attrName>style.visibility</p:attrName>
                                        </p:attrNameLst>
                                      </p:cBhvr>
                                      <p:to>
                                        <p:strVal val="visible"/>
                                      </p:to>
                                    </p:set>
                                    <p:animEffect transition="in" filter="fade">
                                      <p:cBhvr>
                                        <p:cTn id="82" dur="1000"/>
                                        <p:tgtEl>
                                          <p:spTgt spid="192">
                                            <p:txEl>
                                              <p:pRg st="4" end="4"/>
                                            </p:txEl>
                                          </p:spTgt>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192">
                                            <p:txEl>
                                              <p:pRg st="5" end="5"/>
                                            </p:txEl>
                                          </p:spTgt>
                                        </p:tgtEl>
                                        <p:attrNameLst>
                                          <p:attrName>style.visibility</p:attrName>
                                        </p:attrNameLst>
                                      </p:cBhvr>
                                      <p:to>
                                        <p:strVal val="visible"/>
                                      </p:to>
                                    </p:set>
                                    <p:animEffect transition="in" filter="fade">
                                      <p:cBhvr>
                                        <p:cTn id="86" dur="1000"/>
                                        <p:tgtEl>
                                          <p:spTgt spid="192">
                                            <p:txEl>
                                              <p:pRg st="5" end="5"/>
                                            </p:txEl>
                                          </p:spTgt>
                                        </p:tgtEl>
                                      </p:cBhvr>
                                    </p:animEffect>
                                  </p:childTnLst>
                                </p:cTn>
                              </p:par>
                            </p:childTnLst>
                          </p:cTn>
                        </p:par>
                        <p:par>
                          <p:cTn id="87" fill="hold">
                            <p:stCondLst>
                              <p:cond delay="11500"/>
                            </p:stCondLst>
                            <p:childTnLst>
                              <p:par>
                                <p:cTn id="88" presetID="10" presetClass="entr" presetSubtype="0" fill="hold" nodeType="afterEffect">
                                  <p:stCondLst>
                                    <p:cond delay="0"/>
                                  </p:stCondLst>
                                  <p:childTnLst>
                                    <p:set>
                                      <p:cBhvr>
                                        <p:cTn id="89" dur="1" fill="hold">
                                          <p:stCondLst>
                                            <p:cond delay="0"/>
                                          </p:stCondLst>
                                        </p:cTn>
                                        <p:tgtEl>
                                          <p:spTgt spid="192">
                                            <p:txEl>
                                              <p:pRg st="6" end="6"/>
                                            </p:txEl>
                                          </p:spTgt>
                                        </p:tgtEl>
                                        <p:attrNameLst>
                                          <p:attrName>style.visibility</p:attrName>
                                        </p:attrNameLst>
                                      </p:cBhvr>
                                      <p:to>
                                        <p:strVal val="visible"/>
                                      </p:to>
                                    </p:set>
                                    <p:animEffect transition="in" filter="fade">
                                      <p:cBhvr>
                                        <p:cTn id="90" dur="1000"/>
                                        <p:tgtEl>
                                          <p:spTgt spid="192">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Enhanced Decision Making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8403454" cy="4351338"/>
          </a:xfrm>
        </p:spPr>
        <p:txBody>
          <a:bodyPr>
            <a:normAutofit lnSpcReduction="10000"/>
          </a:bodyPr>
          <a:lstStyle/>
          <a:p>
            <a:r>
              <a:rPr lang="en-US" sz="1800" dirty="0"/>
              <a:t>At its core, BDA is about leveraging value from data, where data has recently been deemed ‘the new oil.’ </a:t>
            </a:r>
          </a:p>
          <a:p>
            <a:pPr marL="0" indent="0">
              <a:buNone/>
            </a:pPr>
            <a:endParaRPr lang="en-US" sz="1800" dirty="0"/>
          </a:p>
          <a:p>
            <a:r>
              <a:rPr lang="en-US" sz="1800" dirty="0"/>
              <a:t>Transforming data in business usable knowledge. Not the case in many practical applications (to model-centric and mathematically centric, requires deep expertise in mathematics, metrics not aligned with business utility).</a:t>
            </a:r>
            <a:endParaRPr lang="hr-HR" sz="1800" dirty="0"/>
          </a:p>
          <a:p>
            <a:endParaRPr lang="hr-HR" sz="1800" dirty="0"/>
          </a:p>
          <a:p>
            <a:pPr marL="0" indent="0" algn="ctr">
              <a:buNone/>
            </a:pPr>
            <a:r>
              <a:rPr lang="en-US" sz="1800" b="1" dirty="0"/>
              <a:t>“All models are wrong but some are useful!” George Box</a:t>
            </a:r>
          </a:p>
          <a:p>
            <a:pPr marL="0" indent="0" algn="ctr">
              <a:buNone/>
            </a:pPr>
            <a:r>
              <a:rPr lang="en-US" sz="1800" b="1" dirty="0"/>
              <a:t>“Don't fall in love in your models!” Foresight journal </a:t>
            </a:r>
          </a:p>
          <a:p>
            <a:endParaRPr lang="hr-HR" sz="1800" dirty="0"/>
          </a:p>
          <a:p>
            <a:r>
              <a:rPr lang="en-US" sz="1800" dirty="0"/>
              <a:t>In practice BDA is usually derived to the final users in a form of decision support systems (DSS), expert systems (ES), forecasting support systems (FSS), upcoming in nearby future: automated artificial intelligence (AI)  BDA systems!</a:t>
            </a:r>
          </a:p>
          <a:p>
            <a:endParaRPr lang="en-US" sz="1800" dirty="0"/>
          </a:p>
        </p:txBody>
      </p:sp>
      <p:pic>
        <p:nvPicPr>
          <p:cNvPr id="2" name="Google Shape;779;p6">
            <a:extLst>
              <a:ext uri="{FF2B5EF4-FFF2-40B4-BE49-F238E27FC236}">
                <a16:creationId xmlns:a16="http://schemas.microsoft.com/office/drawing/2014/main" id="{A2CAD652-9573-8113-E0C5-7771B202A2D8}"/>
              </a:ext>
            </a:extLst>
          </p:cNvPr>
          <p:cNvPicPr preferRelativeResize="0"/>
          <p:nvPr/>
        </p:nvPicPr>
        <p:blipFill rotWithShape="1">
          <a:blip r:embed="rId2">
            <a:alphaModFix/>
          </a:blip>
          <a:srcRect/>
          <a:stretch/>
        </p:blipFill>
        <p:spPr>
          <a:xfrm>
            <a:off x="9134475" y="0"/>
            <a:ext cx="3057525" cy="1511300"/>
          </a:xfrm>
          <a:prstGeom prst="rect">
            <a:avLst/>
          </a:prstGeom>
          <a:noFill/>
          <a:ln>
            <a:noFill/>
          </a:ln>
        </p:spPr>
      </p:pic>
      <p:grpSp>
        <p:nvGrpSpPr>
          <p:cNvPr id="3" name="Google Shape;743;p6">
            <a:extLst>
              <a:ext uri="{FF2B5EF4-FFF2-40B4-BE49-F238E27FC236}">
                <a16:creationId xmlns:a16="http://schemas.microsoft.com/office/drawing/2014/main" id="{A2C264CA-3165-D738-1CCE-0BA720A6E0F2}"/>
              </a:ext>
            </a:extLst>
          </p:cNvPr>
          <p:cNvGrpSpPr/>
          <p:nvPr/>
        </p:nvGrpSpPr>
        <p:grpSpPr>
          <a:xfrm>
            <a:off x="9359900" y="1927226"/>
            <a:ext cx="2168525" cy="3844925"/>
            <a:chOff x="10181780" y="3599792"/>
            <a:chExt cx="1985594" cy="2834905"/>
          </a:xfrm>
        </p:grpSpPr>
        <p:sp>
          <p:nvSpPr>
            <p:cNvPr id="7" name="Google Shape;744;p6">
              <a:extLst>
                <a:ext uri="{FF2B5EF4-FFF2-40B4-BE49-F238E27FC236}">
                  <a16:creationId xmlns:a16="http://schemas.microsoft.com/office/drawing/2014/main" id="{E1778625-1BC4-C122-1A2D-C08FC1602CF5}"/>
                </a:ext>
              </a:extLst>
            </p:cNvPr>
            <p:cNvSpPr/>
            <p:nvPr/>
          </p:nvSpPr>
          <p:spPr>
            <a:xfrm>
              <a:off x="10181780" y="6322331"/>
              <a:ext cx="1985594" cy="112366"/>
            </a:xfrm>
            <a:prstGeom prst="flowChartAlternateProcess">
              <a:avLst/>
            </a:prstGeom>
            <a:solidFill>
              <a:schemeClr val="lt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8" name="Google Shape;745;p6">
              <a:extLst>
                <a:ext uri="{FF2B5EF4-FFF2-40B4-BE49-F238E27FC236}">
                  <a16:creationId xmlns:a16="http://schemas.microsoft.com/office/drawing/2014/main" id="{26BBE542-342F-A4B1-924C-FBD67BF269D6}"/>
                </a:ext>
              </a:extLst>
            </p:cNvPr>
            <p:cNvSpPr/>
            <p:nvPr/>
          </p:nvSpPr>
          <p:spPr>
            <a:xfrm>
              <a:off x="10245738" y="5897446"/>
              <a:ext cx="31979" cy="46819"/>
            </a:xfrm>
            <a:custGeom>
              <a:avLst/>
              <a:gdLst/>
              <a:ahLst/>
              <a:cxnLst/>
              <a:rect l="l" t="t" r="r" b="b"/>
              <a:pathLst>
                <a:path w="32" h="58" extrusionOk="0">
                  <a:moveTo>
                    <a:pt x="0" y="23"/>
                  </a:moveTo>
                  <a:lnTo>
                    <a:pt x="25" y="58"/>
                  </a:lnTo>
                  <a:lnTo>
                    <a:pt x="32" y="52"/>
                  </a:lnTo>
                  <a:lnTo>
                    <a:pt x="32" y="0"/>
                  </a:lnTo>
                  <a:lnTo>
                    <a:pt x="0" y="23"/>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9" name="Google Shape;746;p6">
              <a:extLst>
                <a:ext uri="{FF2B5EF4-FFF2-40B4-BE49-F238E27FC236}">
                  <a16:creationId xmlns:a16="http://schemas.microsoft.com/office/drawing/2014/main" id="{41562CB0-AC25-AA62-724F-4D61A41744FA}"/>
                </a:ext>
              </a:extLst>
            </p:cNvPr>
            <p:cNvSpPr/>
            <p:nvPr/>
          </p:nvSpPr>
          <p:spPr>
            <a:xfrm>
              <a:off x="12071438" y="5652816"/>
              <a:ext cx="33433" cy="45648"/>
            </a:xfrm>
            <a:custGeom>
              <a:avLst/>
              <a:gdLst/>
              <a:ahLst/>
              <a:cxnLst/>
              <a:rect l="l" t="t" r="r" b="b"/>
              <a:pathLst>
                <a:path w="33" h="58" extrusionOk="0">
                  <a:moveTo>
                    <a:pt x="33" y="34"/>
                  </a:moveTo>
                  <a:lnTo>
                    <a:pt x="8" y="0"/>
                  </a:lnTo>
                  <a:lnTo>
                    <a:pt x="0" y="6"/>
                  </a:lnTo>
                  <a:lnTo>
                    <a:pt x="0" y="58"/>
                  </a:lnTo>
                  <a:lnTo>
                    <a:pt x="33" y="34"/>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0" name="Google Shape;747;p6">
              <a:extLst>
                <a:ext uri="{FF2B5EF4-FFF2-40B4-BE49-F238E27FC236}">
                  <a16:creationId xmlns:a16="http://schemas.microsoft.com/office/drawing/2014/main" id="{F09792D6-4635-58CE-F2CB-78551D099BA2}"/>
                </a:ext>
              </a:extLst>
            </p:cNvPr>
            <p:cNvSpPr/>
            <p:nvPr/>
          </p:nvSpPr>
          <p:spPr>
            <a:xfrm>
              <a:off x="11142599" y="5327422"/>
              <a:ext cx="63958" cy="51501"/>
            </a:xfrm>
            <a:prstGeom prst="ellipse">
              <a:avLst/>
            </a:prstGeom>
            <a:solidFill>
              <a:srgbClr val="BFBEB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1" name="Google Shape;748;p6">
              <a:extLst>
                <a:ext uri="{FF2B5EF4-FFF2-40B4-BE49-F238E27FC236}">
                  <a16:creationId xmlns:a16="http://schemas.microsoft.com/office/drawing/2014/main" id="{48148C67-D931-36D5-277A-7B21E04D2AF0}"/>
                </a:ext>
              </a:extLst>
            </p:cNvPr>
            <p:cNvSpPr/>
            <p:nvPr/>
          </p:nvSpPr>
          <p:spPr>
            <a:xfrm>
              <a:off x="10277716" y="5387116"/>
              <a:ext cx="1793721" cy="853281"/>
            </a:xfrm>
            <a:custGeom>
              <a:avLst/>
              <a:gdLst/>
              <a:ahLst/>
              <a:cxnLst/>
              <a:rect l="l" t="t" r="r" b="b"/>
              <a:pathLst>
                <a:path w="1820" h="1066" extrusionOk="0">
                  <a:moveTo>
                    <a:pt x="1805" y="0"/>
                  </a:moveTo>
                  <a:lnTo>
                    <a:pt x="0" y="0"/>
                  </a:lnTo>
                  <a:lnTo>
                    <a:pt x="0" y="1065"/>
                  </a:lnTo>
                  <a:lnTo>
                    <a:pt x="0" y="1066"/>
                  </a:lnTo>
                  <a:lnTo>
                    <a:pt x="1820" y="1066"/>
                  </a:lnTo>
                  <a:lnTo>
                    <a:pt x="1820" y="0"/>
                  </a:lnTo>
                  <a:lnTo>
                    <a:pt x="1805" y="0"/>
                  </a:lnTo>
                  <a:close/>
                </a:path>
              </a:pathLst>
            </a:custGeom>
            <a:solidFill>
              <a:srgbClr val="7FBFC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2" name="Google Shape;749;p6">
              <a:extLst>
                <a:ext uri="{FF2B5EF4-FFF2-40B4-BE49-F238E27FC236}">
                  <a16:creationId xmlns:a16="http://schemas.microsoft.com/office/drawing/2014/main" id="{213BBF9C-2B00-E466-36F6-5776E678A8A2}"/>
                </a:ext>
              </a:extLst>
            </p:cNvPr>
            <p:cNvSpPr/>
            <p:nvPr/>
          </p:nvSpPr>
          <p:spPr>
            <a:xfrm>
              <a:off x="11174577" y="6359786"/>
              <a:ext cx="322695" cy="51501"/>
            </a:xfrm>
            <a:custGeom>
              <a:avLst/>
              <a:gdLst/>
              <a:ahLst/>
              <a:cxnLst/>
              <a:rect l="l" t="t" r="r" b="b"/>
              <a:pathLst>
                <a:path w="633" h="126" extrusionOk="0">
                  <a:moveTo>
                    <a:pt x="570" y="126"/>
                  </a:moveTo>
                  <a:cubicBezTo>
                    <a:pt x="605" y="126"/>
                    <a:pt x="633" y="98"/>
                    <a:pt x="633" y="63"/>
                  </a:cubicBezTo>
                  <a:cubicBezTo>
                    <a:pt x="633" y="28"/>
                    <a:pt x="605" y="0"/>
                    <a:pt x="570" y="0"/>
                  </a:cubicBezTo>
                  <a:cubicBezTo>
                    <a:pt x="0" y="0"/>
                    <a:pt x="0" y="0"/>
                    <a:pt x="0" y="0"/>
                  </a:cubicBezTo>
                  <a:cubicBezTo>
                    <a:pt x="0" y="126"/>
                    <a:pt x="0" y="126"/>
                    <a:pt x="0" y="126"/>
                  </a:cubicBezTo>
                  <a:lnTo>
                    <a:pt x="570" y="126"/>
                  </a:ln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3" name="Google Shape;750;p6">
              <a:extLst>
                <a:ext uri="{FF2B5EF4-FFF2-40B4-BE49-F238E27FC236}">
                  <a16:creationId xmlns:a16="http://schemas.microsoft.com/office/drawing/2014/main" id="{D7F57C0B-D990-24A2-F989-192BE237438C}"/>
                </a:ext>
              </a:extLst>
            </p:cNvPr>
            <p:cNvSpPr/>
            <p:nvPr/>
          </p:nvSpPr>
          <p:spPr>
            <a:xfrm>
              <a:off x="11821421" y="5692612"/>
              <a:ext cx="248563" cy="544273"/>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4" name="Google Shape;751;p6">
              <a:extLst>
                <a:ext uri="{FF2B5EF4-FFF2-40B4-BE49-F238E27FC236}">
                  <a16:creationId xmlns:a16="http://schemas.microsoft.com/office/drawing/2014/main" id="{049067EA-8D6B-5BCA-4E6F-AAA191E67311}"/>
                </a:ext>
              </a:extLst>
            </p:cNvPr>
            <p:cNvSpPr/>
            <p:nvPr/>
          </p:nvSpPr>
          <p:spPr>
            <a:xfrm>
              <a:off x="10372200" y="5834240"/>
              <a:ext cx="622133"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5" name="Google Shape;752;p6">
              <a:extLst>
                <a:ext uri="{FF2B5EF4-FFF2-40B4-BE49-F238E27FC236}">
                  <a16:creationId xmlns:a16="http://schemas.microsoft.com/office/drawing/2014/main" id="{DBA1A6A5-9BC3-8A50-61B6-CB09486E2AEE}"/>
                </a:ext>
              </a:extLst>
            </p:cNvPr>
            <p:cNvSpPr/>
            <p:nvPr/>
          </p:nvSpPr>
          <p:spPr>
            <a:xfrm>
              <a:off x="10851882" y="6359786"/>
              <a:ext cx="322695" cy="51501"/>
            </a:xfrm>
            <a:custGeom>
              <a:avLst/>
              <a:gdLst/>
              <a:ahLst/>
              <a:cxnLst/>
              <a:rect l="l" t="t" r="r" b="b"/>
              <a:pathLst>
                <a:path w="633" h="126" extrusionOk="0">
                  <a:moveTo>
                    <a:pt x="0" y="63"/>
                  </a:moveTo>
                  <a:cubicBezTo>
                    <a:pt x="0" y="98"/>
                    <a:pt x="28" y="126"/>
                    <a:pt x="63" y="126"/>
                  </a:cubicBezTo>
                  <a:cubicBezTo>
                    <a:pt x="633" y="126"/>
                    <a:pt x="633" y="126"/>
                    <a:pt x="633" y="126"/>
                  </a:cubicBezTo>
                  <a:cubicBezTo>
                    <a:pt x="633" y="0"/>
                    <a:pt x="633" y="0"/>
                    <a:pt x="633" y="0"/>
                  </a:cubicBezTo>
                  <a:cubicBezTo>
                    <a:pt x="63" y="0"/>
                    <a:pt x="63" y="0"/>
                    <a:pt x="63" y="0"/>
                  </a:cubicBezTo>
                  <a:cubicBezTo>
                    <a:pt x="28" y="0"/>
                    <a:pt x="0" y="28"/>
                    <a:pt x="0" y="63"/>
                  </a:cubicBez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6" name="Google Shape;753;p6">
              <a:extLst>
                <a:ext uri="{FF2B5EF4-FFF2-40B4-BE49-F238E27FC236}">
                  <a16:creationId xmlns:a16="http://schemas.microsoft.com/office/drawing/2014/main" id="{D7136DA1-8720-96A8-1700-6C4B456D6BB6}"/>
                </a:ext>
              </a:extLst>
            </p:cNvPr>
            <p:cNvSpPr/>
            <p:nvPr/>
          </p:nvSpPr>
          <p:spPr>
            <a:xfrm>
              <a:off x="10872232" y="5021926"/>
              <a:ext cx="625041" cy="1223153"/>
            </a:xfrm>
            <a:custGeom>
              <a:avLst/>
              <a:gdLst/>
              <a:ahLst/>
              <a:cxnLst/>
              <a:rect l="l" t="t" r="r" b="b"/>
              <a:pathLst>
                <a:path w="524" h="2961" extrusionOk="0">
                  <a:moveTo>
                    <a:pt x="326" y="17"/>
                  </a:moveTo>
                  <a:cubicBezTo>
                    <a:pt x="249" y="27"/>
                    <a:pt x="249" y="27"/>
                    <a:pt x="249" y="27"/>
                  </a:cubicBezTo>
                  <a:cubicBezTo>
                    <a:pt x="249" y="16"/>
                    <a:pt x="249" y="16"/>
                    <a:pt x="249" y="16"/>
                  </a:cubicBezTo>
                  <a:cubicBezTo>
                    <a:pt x="178" y="0"/>
                    <a:pt x="178" y="0"/>
                    <a:pt x="178" y="0"/>
                  </a:cubicBezTo>
                  <a:cubicBezTo>
                    <a:pt x="178" y="0"/>
                    <a:pt x="296" y="2479"/>
                    <a:pt x="0" y="2858"/>
                  </a:cubicBezTo>
                  <a:cubicBezTo>
                    <a:pt x="14" y="2941"/>
                    <a:pt x="14" y="2941"/>
                    <a:pt x="14" y="2941"/>
                  </a:cubicBezTo>
                  <a:cubicBezTo>
                    <a:pt x="230" y="2961"/>
                    <a:pt x="230" y="2961"/>
                    <a:pt x="230" y="2961"/>
                  </a:cubicBezTo>
                  <a:cubicBezTo>
                    <a:pt x="269" y="2951"/>
                    <a:pt x="269" y="2951"/>
                    <a:pt x="269" y="2951"/>
                  </a:cubicBezTo>
                  <a:cubicBezTo>
                    <a:pt x="477" y="2954"/>
                    <a:pt x="477" y="2954"/>
                    <a:pt x="477" y="2954"/>
                  </a:cubicBezTo>
                  <a:cubicBezTo>
                    <a:pt x="524" y="2943"/>
                    <a:pt x="524" y="2943"/>
                    <a:pt x="524" y="2943"/>
                  </a:cubicBezTo>
                  <a:cubicBezTo>
                    <a:pt x="228" y="2563"/>
                    <a:pt x="326" y="17"/>
                    <a:pt x="326" y="17"/>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7" name="Google Shape;754;p6">
              <a:extLst>
                <a:ext uri="{FF2B5EF4-FFF2-40B4-BE49-F238E27FC236}">
                  <a16:creationId xmlns:a16="http://schemas.microsoft.com/office/drawing/2014/main" id="{A6A0B820-899C-3691-C325-F806BC2DCE99}"/>
                </a:ext>
              </a:extLst>
            </p:cNvPr>
            <p:cNvSpPr/>
            <p:nvPr/>
          </p:nvSpPr>
          <p:spPr>
            <a:xfrm>
              <a:off x="11001601" y="4791342"/>
              <a:ext cx="348860" cy="437760"/>
            </a:xfrm>
            <a:custGeom>
              <a:avLst/>
              <a:gdLst/>
              <a:ahLst/>
              <a:cxnLst/>
              <a:rect l="l" t="t" r="r" b="b"/>
              <a:pathLst>
                <a:path w="683" h="1059" extrusionOk="0">
                  <a:moveTo>
                    <a:pt x="683" y="307"/>
                  </a:moveTo>
                  <a:cubicBezTo>
                    <a:pt x="683" y="548"/>
                    <a:pt x="341" y="1059"/>
                    <a:pt x="341" y="1059"/>
                  </a:cubicBezTo>
                  <a:cubicBezTo>
                    <a:pt x="341" y="1059"/>
                    <a:pt x="0" y="548"/>
                    <a:pt x="0" y="307"/>
                  </a:cubicBezTo>
                  <a:cubicBezTo>
                    <a:pt x="0" y="66"/>
                    <a:pt x="153" y="0"/>
                    <a:pt x="341" y="0"/>
                  </a:cubicBezTo>
                  <a:cubicBezTo>
                    <a:pt x="530" y="0"/>
                    <a:pt x="683" y="66"/>
                    <a:pt x="683" y="307"/>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8" name="Google Shape;755;p6">
              <a:extLst>
                <a:ext uri="{FF2B5EF4-FFF2-40B4-BE49-F238E27FC236}">
                  <a16:creationId xmlns:a16="http://schemas.microsoft.com/office/drawing/2014/main" id="{00014E9F-3A2F-82B4-44AD-B3FD9DBCBFD7}"/>
                </a:ext>
              </a:extLst>
            </p:cNvPr>
            <p:cNvSpPr/>
            <p:nvPr/>
          </p:nvSpPr>
          <p:spPr>
            <a:xfrm>
              <a:off x="11055384" y="4811239"/>
              <a:ext cx="239841" cy="283256"/>
            </a:xfrm>
            <a:custGeom>
              <a:avLst/>
              <a:gdLst/>
              <a:ahLst/>
              <a:cxnLst/>
              <a:rect l="l" t="t" r="r" b="b"/>
              <a:pathLst>
                <a:path w="472" h="789" extrusionOk="0">
                  <a:moveTo>
                    <a:pt x="472" y="212"/>
                  </a:moveTo>
                  <a:cubicBezTo>
                    <a:pt x="472" y="379"/>
                    <a:pt x="236" y="789"/>
                    <a:pt x="236" y="789"/>
                  </a:cubicBezTo>
                  <a:cubicBezTo>
                    <a:pt x="236" y="789"/>
                    <a:pt x="0" y="379"/>
                    <a:pt x="0" y="212"/>
                  </a:cubicBezTo>
                  <a:cubicBezTo>
                    <a:pt x="0" y="46"/>
                    <a:pt x="106" y="0"/>
                    <a:pt x="236" y="0"/>
                  </a:cubicBezTo>
                  <a:cubicBezTo>
                    <a:pt x="367" y="0"/>
                    <a:pt x="472" y="46"/>
                    <a:pt x="472" y="212"/>
                  </a:cubicBez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9" name="Google Shape;756;p6">
              <a:extLst>
                <a:ext uri="{FF2B5EF4-FFF2-40B4-BE49-F238E27FC236}">
                  <a16:creationId xmlns:a16="http://schemas.microsoft.com/office/drawing/2014/main" id="{F7B0F523-EAE1-D520-EF92-7FE25212B62C}"/>
                </a:ext>
              </a:extLst>
            </p:cNvPr>
            <p:cNvSpPr/>
            <p:nvPr/>
          </p:nvSpPr>
          <p:spPr>
            <a:xfrm>
              <a:off x="11168763" y="4097246"/>
              <a:ext cx="267459" cy="696437"/>
            </a:xfrm>
            <a:custGeom>
              <a:avLst/>
              <a:gdLst/>
              <a:ahLst/>
              <a:cxnLst/>
              <a:rect l="l" t="t" r="r" b="b"/>
              <a:pathLst>
                <a:path w="523" h="1686" extrusionOk="0">
                  <a:moveTo>
                    <a:pt x="523" y="606"/>
                  </a:moveTo>
                  <a:cubicBezTo>
                    <a:pt x="523" y="387"/>
                    <a:pt x="486" y="181"/>
                    <a:pt x="430" y="0"/>
                  </a:cubicBezTo>
                  <a:cubicBezTo>
                    <a:pt x="0" y="0"/>
                    <a:pt x="0" y="0"/>
                    <a:pt x="0" y="0"/>
                  </a:cubicBezTo>
                  <a:cubicBezTo>
                    <a:pt x="0" y="183"/>
                    <a:pt x="0" y="183"/>
                    <a:pt x="0" y="183"/>
                  </a:cubicBezTo>
                  <a:cubicBezTo>
                    <a:pt x="159" y="183"/>
                    <a:pt x="288" y="312"/>
                    <a:pt x="288" y="471"/>
                  </a:cubicBezTo>
                  <a:cubicBezTo>
                    <a:pt x="288" y="631"/>
                    <a:pt x="159" y="760"/>
                    <a:pt x="0" y="760"/>
                  </a:cubicBezTo>
                  <a:cubicBezTo>
                    <a:pt x="0" y="1686"/>
                    <a:pt x="0" y="1686"/>
                    <a:pt x="0" y="1686"/>
                  </a:cubicBezTo>
                  <a:cubicBezTo>
                    <a:pt x="282" y="1686"/>
                    <a:pt x="282" y="1686"/>
                    <a:pt x="282" y="1686"/>
                  </a:cubicBezTo>
                  <a:cubicBezTo>
                    <a:pt x="427" y="1458"/>
                    <a:pt x="523" y="1060"/>
                    <a:pt x="523" y="606"/>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0" name="Google Shape;757;p6">
              <a:extLst>
                <a:ext uri="{FF2B5EF4-FFF2-40B4-BE49-F238E27FC236}">
                  <a16:creationId xmlns:a16="http://schemas.microsoft.com/office/drawing/2014/main" id="{E3FB6C29-8CCF-6A90-6D5E-DC74A4AB98FE}"/>
                </a:ext>
              </a:extLst>
            </p:cNvPr>
            <p:cNvSpPr/>
            <p:nvPr/>
          </p:nvSpPr>
          <p:spPr>
            <a:xfrm>
              <a:off x="10908571" y="4097246"/>
              <a:ext cx="266006" cy="696437"/>
            </a:xfrm>
            <a:custGeom>
              <a:avLst/>
              <a:gdLst/>
              <a:ahLst/>
              <a:cxnLst/>
              <a:rect l="l" t="t" r="r" b="b"/>
              <a:pathLst>
                <a:path w="522" h="1686" extrusionOk="0">
                  <a:moveTo>
                    <a:pt x="234" y="471"/>
                  </a:moveTo>
                  <a:cubicBezTo>
                    <a:pt x="234" y="312"/>
                    <a:pt x="363" y="183"/>
                    <a:pt x="522" y="183"/>
                  </a:cubicBezTo>
                  <a:cubicBezTo>
                    <a:pt x="522" y="0"/>
                    <a:pt x="522" y="0"/>
                    <a:pt x="522" y="0"/>
                  </a:cubicBezTo>
                  <a:cubicBezTo>
                    <a:pt x="92" y="0"/>
                    <a:pt x="92" y="0"/>
                    <a:pt x="92" y="0"/>
                  </a:cubicBezTo>
                  <a:cubicBezTo>
                    <a:pt x="37" y="181"/>
                    <a:pt x="0" y="387"/>
                    <a:pt x="0" y="606"/>
                  </a:cubicBezTo>
                  <a:cubicBezTo>
                    <a:pt x="0" y="1060"/>
                    <a:pt x="96" y="1458"/>
                    <a:pt x="241" y="1686"/>
                  </a:cubicBezTo>
                  <a:cubicBezTo>
                    <a:pt x="522" y="1686"/>
                    <a:pt x="522" y="1686"/>
                    <a:pt x="522" y="1686"/>
                  </a:cubicBezTo>
                  <a:cubicBezTo>
                    <a:pt x="522" y="760"/>
                    <a:pt x="522" y="760"/>
                    <a:pt x="522" y="760"/>
                  </a:cubicBezTo>
                  <a:cubicBezTo>
                    <a:pt x="363" y="760"/>
                    <a:pt x="234" y="631"/>
                    <a:pt x="234" y="471"/>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1" name="Google Shape;758;p6">
              <a:extLst>
                <a:ext uri="{FF2B5EF4-FFF2-40B4-BE49-F238E27FC236}">
                  <a16:creationId xmlns:a16="http://schemas.microsoft.com/office/drawing/2014/main" id="{0672701D-0830-A84B-0F56-9EB7791FAAC0}"/>
                </a:ext>
              </a:extLst>
            </p:cNvPr>
            <p:cNvSpPr/>
            <p:nvPr/>
          </p:nvSpPr>
          <p:spPr>
            <a:xfrm>
              <a:off x="11026312" y="4793683"/>
              <a:ext cx="148265" cy="36285"/>
            </a:xfrm>
            <a:custGeom>
              <a:avLst/>
              <a:gdLst/>
              <a:ahLst/>
              <a:cxnLst/>
              <a:rect l="l" t="t" r="r" b="b"/>
              <a:pathLst>
                <a:path w="291" h="88" extrusionOk="0">
                  <a:moveTo>
                    <a:pt x="14" y="0"/>
                  </a:moveTo>
                  <a:cubicBezTo>
                    <a:pt x="6" y="0"/>
                    <a:pt x="0" y="6"/>
                    <a:pt x="0" y="13"/>
                  </a:cubicBezTo>
                  <a:cubicBezTo>
                    <a:pt x="0" y="74"/>
                    <a:pt x="0" y="74"/>
                    <a:pt x="0" y="74"/>
                  </a:cubicBezTo>
                  <a:cubicBezTo>
                    <a:pt x="0" y="82"/>
                    <a:pt x="6" y="88"/>
                    <a:pt x="14" y="88"/>
                  </a:cubicBezTo>
                  <a:cubicBezTo>
                    <a:pt x="291" y="88"/>
                    <a:pt x="291" y="88"/>
                    <a:pt x="291" y="88"/>
                  </a:cubicBezTo>
                  <a:cubicBezTo>
                    <a:pt x="291" y="0"/>
                    <a:pt x="291" y="0"/>
                    <a:pt x="291" y="0"/>
                  </a:cubicBezTo>
                  <a:lnTo>
                    <a:pt x="14"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2" name="Google Shape;759;p6">
              <a:extLst>
                <a:ext uri="{FF2B5EF4-FFF2-40B4-BE49-F238E27FC236}">
                  <a16:creationId xmlns:a16="http://schemas.microsoft.com/office/drawing/2014/main" id="{062F16C4-DDB8-ECCB-96C8-D2AEFD7E2145}"/>
                </a:ext>
              </a:extLst>
            </p:cNvPr>
            <p:cNvSpPr/>
            <p:nvPr/>
          </p:nvSpPr>
          <p:spPr>
            <a:xfrm>
              <a:off x="11174577" y="4793683"/>
              <a:ext cx="148265" cy="36285"/>
            </a:xfrm>
            <a:custGeom>
              <a:avLst/>
              <a:gdLst/>
              <a:ahLst/>
              <a:cxnLst/>
              <a:rect l="l" t="t" r="r" b="b"/>
              <a:pathLst>
                <a:path w="291" h="88" extrusionOk="0">
                  <a:moveTo>
                    <a:pt x="277" y="0"/>
                  </a:moveTo>
                  <a:cubicBezTo>
                    <a:pt x="0" y="0"/>
                    <a:pt x="0" y="0"/>
                    <a:pt x="0" y="0"/>
                  </a:cubicBezTo>
                  <a:cubicBezTo>
                    <a:pt x="0" y="88"/>
                    <a:pt x="0" y="88"/>
                    <a:pt x="0" y="88"/>
                  </a:cubicBezTo>
                  <a:cubicBezTo>
                    <a:pt x="277" y="88"/>
                    <a:pt x="277" y="88"/>
                    <a:pt x="277" y="88"/>
                  </a:cubicBezTo>
                  <a:cubicBezTo>
                    <a:pt x="285" y="88"/>
                    <a:pt x="291" y="82"/>
                    <a:pt x="291" y="74"/>
                  </a:cubicBezTo>
                  <a:cubicBezTo>
                    <a:pt x="291" y="13"/>
                    <a:pt x="291" y="13"/>
                    <a:pt x="291" y="13"/>
                  </a:cubicBezTo>
                  <a:cubicBezTo>
                    <a:pt x="291" y="6"/>
                    <a:pt x="285" y="0"/>
                    <a:pt x="277" y="0"/>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3" name="Google Shape;760;p6">
              <a:extLst>
                <a:ext uri="{FF2B5EF4-FFF2-40B4-BE49-F238E27FC236}">
                  <a16:creationId xmlns:a16="http://schemas.microsoft.com/office/drawing/2014/main" id="{F3894D7E-8F39-6BDF-4B0C-1724CCEEAC7B}"/>
                </a:ext>
              </a:extLst>
            </p:cNvPr>
            <p:cNvSpPr/>
            <p:nvPr/>
          </p:nvSpPr>
          <p:spPr>
            <a:xfrm>
              <a:off x="10955086"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4" name="Google Shape;761;p6">
              <a:extLst>
                <a:ext uri="{FF2B5EF4-FFF2-40B4-BE49-F238E27FC236}">
                  <a16:creationId xmlns:a16="http://schemas.microsoft.com/office/drawing/2014/main" id="{5BBB0F0C-49C9-2563-7884-43DA888209E7}"/>
                </a:ext>
              </a:extLst>
            </p:cNvPr>
            <p:cNvSpPr/>
            <p:nvPr/>
          </p:nvSpPr>
          <p:spPr>
            <a:xfrm>
              <a:off x="10728327" y="6137395"/>
              <a:ext cx="532011" cy="117048"/>
            </a:xfrm>
            <a:custGeom>
              <a:avLst/>
              <a:gdLst/>
              <a:ahLst/>
              <a:cxnLst/>
              <a:rect l="l" t="t" r="r" b="b"/>
              <a:pathLst>
                <a:path w="1046" h="282" extrusionOk="0">
                  <a:moveTo>
                    <a:pt x="938" y="164"/>
                  </a:moveTo>
                  <a:cubicBezTo>
                    <a:pt x="885" y="120"/>
                    <a:pt x="825" y="85"/>
                    <a:pt x="759" y="63"/>
                  </a:cubicBezTo>
                  <a:cubicBezTo>
                    <a:pt x="567" y="0"/>
                    <a:pt x="378" y="60"/>
                    <a:pt x="258" y="202"/>
                  </a:cubicBezTo>
                  <a:cubicBezTo>
                    <a:pt x="213" y="155"/>
                    <a:pt x="158" y="118"/>
                    <a:pt x="96" y="97"/>
                  </a:cubicBezTo>
                  <a:cubicBezTo>
                    <a:pt x="64" y="87"/>
                    <a:pt x="32" y="81"/>
                    <a:pt x="0" y="80"/>
                  </a:cubicBezTo>
                  <a:cubicBezTo>
                    <a:pt x="44" y="135"/>
                    <a:pt x="72" y="205"/>
                    <a:pt x="76" y="282"/>
                  </a:cubicBezTo>
                  <a:cubicBezTo>
                    <a:pt x="712" y="282"/>
                    <a:pt x="712" y="282"/>
                    <a:pt x="712" y="282"/>
                  </a:cubicBezTo>
                  <a:cubicBezTo>
                    <a:pt x="1046" y="282"/>
                    <a:pt x="1046" y="282"/>
                    <a:pt x="1046" y="282"/>
                  </a:cubicBezTo>
                  <a:cubicBezTo>
                    <a:pt x="1015" y="238"/>
                    <a:pt x="979" y="198"/>
                    <a:pt x="938" y="164"/>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5" name="Google Shape;762;p6">
              <a:extLst>
                <a:ext uri="{FF2B5EF4-FFF2-40B4-BE49-F238E27FC236}">
                  <a16:creationId xmlns:a16="http://schemas.microsoft.com/office/drawing/2014/main" id="{FC24AC58-6A1D-D173-D015-7CA2865C1DAA}"/>
                </a:ext>
              </a:extLst>
            </p:cNvPr>
            <p:cNvSpPr/>
            <p:nvPr/>
          </p:nvSpPr>
          <p:spPr>
            <a:xfrm>
              <a:off x="11157134" y="4545541"/>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6" name="Google Shape;763;p6">
              <a:extLst>
                <a:ext uri="{FF2B5EF4-FFF2-40B4-BE49-F238E27FC236}">
                  <a16:creationId xmlns:a16="http://schemas.microsoft.com/office/drawing/2014/main" id="{8CF4A895-150D-6AB1-EF59-A341A3EE4C4A}"/>
                </a:ext>
              </a:extLst>
            </p:cNvPr>
            <p:cNvSpPr/>
            <p:nvPr/>
          </p:nvSpPr>
          <p:spPr>
            <a:xfrm>
              <a:off x="11157134" y="4453072"/>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7" name="Google Shape;764;p6">
              <a:extLst>
                <a:ext uri="{FF2B5EF4-FFF2-40B4-BE49-F238E27FC236}">
                  <a16:creationId xmlns:a16="http://schemas.microsoft.com/office/drawing/2014/main" id="{D3F29D97-F55B-7D38-74E9-D0438C68D9A0}"/>
                </a:ext>
              </a:extLst>
            </p:cNvPr>
            <p:cNvSpPr/>
            <p:nvPr/>
          </p:nvSpPr>
          <p:spPr>
            <a:xfrm>
              <a:off x="10282078" y="5835411"/>
              <a:ext cx="465146"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8" name="Google Shape;765;p6">
              <a:extLst>
                <a:ext uri="{FF2B5EF4-FFF2-40B4-BE49-F238E27FC236}">
                  <a16:creationId xmlns:a16="http://schemas.microsoft.com/office/drawing/2014/main" id="{AD4CC5EB-E02F-CA1E-1908-B22264F52A26}"/>
                </a:ext>
              </a:extLst>
            </p:cNvPr>
            <p:cNvSpPr/>
            <p:nvPr/>
          </p:nvSpPr>
          <p:spPr>
            <a:xfrm>
              <a:off x="10276263" y="6026199"/>
              <a:ext cx="578526" cy="213028"/>
            </a:xfrm>
            <a:custGeom>
              <a:avLst/>
              <a:gdLst/>
              <a:ahLst/>
              <a:cxnLst/>
              <a:rect l="l" t="t" r="r" b="b"/>
              <a:pathLst>
                <a:path w="1134" h="516" extrusionOk="0">
                  <a:moveTo>
                    <a:pt x="1049" y="409"/>
                  </a:moveTo>
                  <a:cubicBezTo>
                    <a:pt x="981" y="355"/>
                    <a:pt x="890" y="334"/>
                    <a:pt x="797" y="360"/>
                  </a:cubicBezTo>
                  <a:cubicBezTo>
                    <a:pt x="796" y="360"/>
                    <a:pt x="796" y="360"/>
                    <a:pt x="796" y="360"/>
                  </a:cubicBezTo>
                  <a:cubicBezTo>
                    <a:pt x="795" y="355"/>
                    <a:pt x="794" y="349"/>
                    <a:pt x="793" y="343"/>
                  </a:cubicBezTo>
                  <a:cubicBezTo>
                    <a:pt x="756" y="128"/>
                    <a:pt x="565" y="0"/>
                    <a:pt x="366" y="56"/>
                  </a:cubicBezTo>
                  <a:cubicBezTo>
                    <a:pt x="303" y="74"/>
                    <a:pt x="247" y="108"/>
                    <a:pt x="200" y="154"/>
                  </a:cubicBezTo>
                  <a:cubicBezTo>
                    <a:pt x="147" y="86"/>
                    <a:pt x="78" y="34"/>
                    <a:pt x="0" y="4"/>
                  </a:cubicBezTo>
                  <a:cubicBezTo>
                    <a:pt x="0" y="516"/>
                    <a:pt x="0" y="516"/>
                    <a:pt x="0" y="516"/>
                  </a:cubicBezTo>
                  <a:cubicBezTo>
                    <a:pt x="1134" y="516"/>
                    <a:pt x="1134" y="516"/>
                    <a:pt x="1134" y="516"/>
                  </a:cubicBezTo>
                  <a:cubicBezTo>
                    <a:pt x="1113" y="473"/>
                    <a:pt x="1084" y="436"/>
                    <a:pt x="1049" y="409"/>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9" name="Google Shape;766;p6">
              <a:extLst>
                <a:ext uri="{FF2B5EF4-FFF2-40B4-BE49-F238E27FC236}">
                  <a16:creationId xmlns:a16="http://schemas.microsoft.com/office/drawing/2014/main" id="{2F8E1201-61A7-F4C1-3E3A-FE0CC6133D5E}"/>
                </a:ext>
              </a:extLst>
            </p:cNvPr>
            <p:cNvSpPr/>
            <p:nvPr/>
          </p:nvSpPr>
          <p:spPr>
            <a:xfrm flipH="1">
              <a:off x="11710949" y="5703146"/>
              <a:ext cx="247109"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0" name="Google Shape;767;p6">
              <a:extLst>
                <a:ext uri="{FF2B5EF4-FFF2-40B4-BE49-F238E27FC236}">
                  <a16:creationId xmlns:a16="http://schemas.microsoft.com/office/drawing/2014/main" id="{87642BB2-3D1A-E2C2-8DE2-A0FD642217D3}"/>
                </a:ext>
              </a:extLst>
            </p:cNvPr>
            <p:cNvSpPr/>
            <p:nvPr/>
          </p:nvSpPr>
          <p:spPr>
            <a:xfrm>
              <a:off x="11463840" y="5703146"/>
              <a:ext cx="248563"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1" name="Google Shape;768;p6">
              <a:extLst>
                <a:ext uri="{FF2B5EF4-FFF2-40B4-BE49-F238E27FC236}">
                  <a16:creationId xmlns:a16="http://schemas.microsoft.com/office/drawing/2014/main" id="{4D8D7206-CB5A-D085-5F61-59FE98F32EF6}"/>
                </a:ext>
              </a:extLst>
            </p:cNvPr>
            <p:cNvSpPr/>
            <p:nvPr/>
          </p:nvSpPr>
          <p:spPr>
            <a:xfrm>
              <a:off x="11385346" y="5923196"/>
              <a:ext cx="688998" cy="316030"/>
            </a:xfrm>
            <a:custGeom>
              <a:avLst/>
              <a:gdLst/>
              <a:ahLst/>
              <a:cxnLst/>
              <a:rect l="l" t="t" r="r" b="b"/>
              <a:pathLst>
                <a:path w="1178" h="764" extrusionOk="0">
                  <a:moveTo>
                    <a:pt x="547" y="294"/>
                  </a:moveTo>
                  <a:cubicBezTo>
                    <a:pt x="495" y="262"/>
                    <a:pt x="434" y="245"/>
                    <a:pt x="369" y="245"/>
                  </a:cubicBezTo>
                  <a:cubicBezTo>
                    <a:pt x="166" y="245"/>
                    <a:pt x="0" y="423"/>
                    <a:pt x="0" y="643"/>
                  </a:cubicBezTo>
                  <a:cubicBezTo>
                    <a:pt x="0" y="644"/>
                    <a:pt x="0" y="645"/>
                    <a:pt x="0" y="646"/>
                  </a:cubicBezTo>
                  <a:cubicBezTo>
                    <a:pt x="41" y="680"/>
                    <a:pt x="77" y="720"/>
                    <a:pt x="108" y="764"/>
                  </a:cubicBezTo>
                  <a:cubicBezTo>
                    <a:pt x="1178" y="764"/>
                    <a:pt x="1178" y="764"/>
                    <a:pt x="1178" y="764"/>
                  </a:cubicBezTo>
                  <a:cubicBezTo>
                    <a:pt x="1178" y="32"/>
                    <a:pt x="1178" y="32"/>
                    <a:pt x="1178" y="32"/>
                  </a:cubicBezTo>
                  <a:cubicBezTo>
                    <a:pt x="1124" y="11"/>
                    <a:pt x="1066" y="0"/>
                    <a:pt x="1005" y="0"/>
                  </a:cubicBezTo>
                  <a:cubicBezTo>
                    <a:pt x="807" y="0"/>
                    <a:pt x="635" y="119"/>
                    <a:pt x="547" y="294"/>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2" name="Google Shape;769;p6">
              <a:extLst>
                <a:ext uri="{FF2B5EF4-FFF2-40B4-BE49-F238E27FC236}">
                  <a16:creationId xmlns:a16="http://schemas.microsoft.com/office/drawing/2014/main" id="{914B494C-D523-39C8-5CE9-012C9605E28E}"/>
                </a:ext>
              </a:extLst>
            </p:cNvPr>
            <p:cNvSpPr/>
            <p:nvPr/>
          </p:nvSpPr>
          <p:spPr>
            <a:xfrm>
              <a:off x="10181780" y="5319228"/>
              <a:ext cx="992797" cy="989057"/>
            </a:xfrm>
            <a:custGeom>
              <a:avLst/>
              <a:gdLst/>
              <a:ahLst/>
              <a:cxnLst/>
              <a:rect l="l" t="t" r="r" b="b"/>
              <a:pathLst>
                <a:path w="1948" h="2396" extrusionOk="0">
                  <a:moveTo>
                    <a:pt x="189" y="2231"/>
                  </a:moveTo>
                  <a:cubicBezTo>
                    <a:pt x="189" y="165"/>
                    <a:pt x="189" y="165"/>
                    <a:pt x="189" y="165"/>
                  </a:cubicBezTo>
                  <a:cubicBezTo>
                    <a:pt x="1948" y="165"/>
                    <a:pt x="1948" y="165"/>
                    <a:pt x="1948" y="165"/>
                  </a:cubicBezTo>
                  <a:cubicBezTo>
                    <a:pt x="1948" y="0"/>
                    <a:pt x="1948" y="0"/>
                    <a:pt x="1948" y="0"/>
                  </a:cubicBezTo>
                  <a:cubicBezTo>
                    <a:pt x="225" y="0"/>
                    <a:pt x="225" y="0"/>
                    <a:pt x="225" y="0"/>
                  </a:cubicBezTo>
                  <a:cubicBezTo>
                    <a:pt x="101" y="0"/>
                    <a:pt x="0" y="111"/>
                    <a:pt x="0" y="249"/>
                  </a:cubicBezTo>
                  <a:cubicBezTo>
                    <a:pt x="0" y="2147"/>
                    <a:pt x="0" y="2147"/>
                    <a:pt x="0" y="2147"/>
                  </a:cubicBezTo>
                  <a:cubicBezTo>
                    <a:pt x="0" y="2285"/>
                    <a:pt x="101" y="2396"/>
                    <a:pt x="225" y="2396"/>
                  </a:cubicBezTo>
                  <a:cubicBezTo>
                    <a:pt x="1948" y="2396"/>
                    <a:pt x="1948" y="2396"/>
                    <a:pt x="1948" y="2396"/>
                  </a:cubicBezTo>
                  <a:cubicBezTo>
                    <a:pt x="1948" y="2231"/>
                    <a:pt x="1948" y="2231"/>
                    <a:pt x="1948" y="2231"/>
                  </a:cubicBezTo>
                  <a:lnTo>
                    <a:pt x="189" y="2231"/>
                  </a:lnTo>
                  <a:close/>
                </a:path>
              </a:pathLst>
            </a:custGeom>
            <a:solidFill>
              <a:srgbClr val="17587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3" name="Google Shape;770;p6">
              <a:extLst>
                <a:ext uri="{FF2B5EF4-FFF2-40B4-BE49-F238E27FC236}">
                  <a16:creationId xmlns:a16="http://schemas.microsoft.com/office/drawing/2014/main" id="{2DC45AF1-49C5-5000-3D56-5B929243155F}"/>
                </a:ext>
              </a:extLst>
            </p:cNvPr>
            <p:cNvSpPr/>
            <p:nvPr/>
          </p:nvSpPr>
          <p:spPr>
            <a:xfrm>
              <a:off x="11174577" y="5319228"/>
              <a:ext cx="992797" cy="989057"/>
            </a:xfrm>
            <a:custGeom>
              <a:avLst/>
              <a:gdLst/>
              <a:ahLst/>
              <a:cxnLst/>
              <a:rect l="l" t="t" r="r" b="b"/>
              <a:pathLst>
                <a:path w="1948" h="2396" extrusionOk="0">
                  <a:moveTo>
                    <a:pt x="1948" y="2147"/>
                  </a:moveTo>
                  <a:cubicBezTo>
                    <a:pt x="1948" y="249"/>
                    <a:pt x="1948" y="249"/>
                    <a:pt x="1948" y="249"/>
                  </a:cubicBezTo>
                  <a:cubicBezTo>
                    <a:pt x="1948" y="111"/>
                    <a:pt x="1848" y="0"/>
                    <a:pt x="1723" y="0"/>
                  </a:cubicBezTo>
                  <a:cubicBezTo>
                    <a:pt x="0" y="0"/>
                    <a:pt x="0" y="0"/>
                    <a:pt x="0" y="0"/>
                  </a:cubicBezTo>
                  <a:cubicBezTo>
                    <a:pt x="0" y="165"/>
                    <a:pt x="0" y="165"/>
                    <a:pt x="0" y="165"/>
                  </a:cubicBezTo>
                  <a:cubicBezTo>
                    <a:pt x="1759" y="165"/>
                    <a:pt x="1759" y="165"/>
                    <a:pt x="1759" y="165"/>
                  </a:cubicBezTo>
                  <a:cubicBezTo>
                    <a:pt x="1759" y="2231"/>
                    <a:pt x="1759" y="2231"/>
                    <a:pt x="1759" y="2231"/>
                  </a:cubicBezTo>
                  <a:cubicBezTo>
                    <a:pt x="0" y="2231"/>
                    <a:pt x="0" y="2231"/>
                    <a:pt x="0" y="2231"/>
                  </a:cubicBezTo>
                  <a:cubicBezTo>
                    <a:pt x="0" y="2396"/>
                    <a:pt x="0" y="2396"/>
                    <a:pt x="0" y="2396"/>
                  </a:cubicBezTo>
                  <a:cubicBezTo>
                    <a:pt x="1723" y="2396"/>
                    <a:pt x="1723" y="2396"/>
                    <a:pt x="1723" y="2396"/>
                  </a:cubicBezTo>
                  <a:cubicBezTo>
                    <a:pt x="1848" y="2396"/>
                    <a:pt x="1948" y="2285"/>
                    <a:pt x="1948" y="2147"/>
                  </a:cubicBezTo>
                  <a:close/>
                </a:path>
              </a:pathLst>
            </a:custGeom>
            <a:solidFill>
              <a:srgbClr val="0C385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4" name="Google Shape;771;p6">
              <a:extLst>
                <a:ext uri="{FF2B5EF4-FFF2-40B4-BE49-F238E27FC236}">
                  <a16:creationId xmlns:a16="http://schemas.microsoft.com/office/drawing/2014/main" id="{D502888C-7E59-73BC-FFF8-05CFC3E2A6B7}"/>
                </a:ext>
              </a:extLst>
            </p:cNvPr>
            <p:cNvSpPr/>
            <p:nvPr/>
          </p:nvSpPr>
          <p:spPr>
            <a:xfrm flipH="1">
              <a:off x="11174577"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5" name="Google Shape;772;p6">
              <a:extLst>
                <a:ext uri="{FF2B5EF4-FFF2-40B4-BE49-F238E27FC236}">
                  <a16:creationId xmlns:a16="http://schemas.microsoft.com/office/drawing/2014/main" id="{3EB74005-46E1-CC00-CE16-301F861AABEF}"/>
                </a:ext>
              </a:extLst>
            </p:cNvPr>
            <p:cNvSpPr/>
            <p:nvPr/>
          </p:nvSpPr>
          <p:spPr>
            <a:xfrm>
              <a:off x="11174577" y="4622792"/>
              <a:ext cx="37793" cy="271552"/>
            </a:xfrm>
            <a:custGeom>
              <a:avLst/>
              <a:gdLst/>
              <a:ahLst/>
              <a:cxnLst/>
              <a:rect l="l" t="t" r="r" b="b"/>
              <a:pathLst>
                <a:path w="73" h="660" extrusionOk="0">
                  <a:moveTo>
                    <a:pt x="18" y="1"/>
                  </a:moveTo>
                  <a:cubicBezTo>
                    <a:pt x="17" y="0"/>
                    <a:pt x="15" y="0"/>
                    <a:pt x="14" y="0"/>
                  </a:cubicBezTo>
                  <a:cubicBezTo>
                    <a:pt x="13" y="0"/>
                    <a:pt x="13" y="0"/>
                    <a:pt x="13" y="0"/>
                  </a:cubicBezTo>
                  <a:cubicBezTo>
                    <a:pt x="0" y="0"/>
                    <a:pt x="0" y="0"/>
                    <a:pt x="0" y="0"/>
                  </a:cubicBezTo>
                  <a:cubicBezTo>
                    <a:pt x="0" y="660"/>
                    <a:pt x="0" y="660"/>
                    <a:pt x="0" y="660"/>
                  </a:cubicBezTo>
                  <a:cubicBezTo>
                    <a:pt x="15" y="660"/>
                    <a:pt x="15" y="660"/>
                    <a:pt x="15" y="660"/>
                  </a:cubicBezTo>
                  <a:cubicBezTo>
                    <a:pt x="15" y="660"/>
                    <a:pt x="15" y="660"/>
                    <a:pt x="15" y="660"/>
                  </a:cubicBezTo>
                  <a:cubicBezTo>
                    <a:pt x="24" y="660"/>
                    <a:pt x="30" y="653"/>
                    <a:pt x="30" y="645"/>
                  </a:cubicBezTo>
                  <a:cubicBezTo>
                    <a:pt x="30" y="625"/>
                    <a:pt x="30" y="625"/>
                    <a:pt x="30" y="625"/>
                  </a:cubicBezTo>
                  <a:cubicBezTo>
                    <a:pt x="31" y="596"/>
                    <a:pt x="31" y="596"/>
                    <a:pt x="31" y="596"/>
                  </a:cubicBezTo>
                  <a:cubicBezTo>
                    <a:pt x="73" y="65"/>
                    <a:pt x="73" y="65"/>
                    <a:pt x="73" y="65"/>
                  </a:cubicBezTo>
                  <a:cubicBezTo>
                    <a:pt x="73" y="11"/>
                    <a:pt x="27" y="3"/>
                    <a:pt x="18" y="1"/>
                  </a:cubicBez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6" name="Google Shape;773;p6">
              <a:extLst>
                <a:ext uri="{FF2B5EF4-FFF2-40B4-BE49-F238E27FC236}">
                  <a16:creationId xmlns:a16="http://schemas.microsoft.com/office/drawing/2014/main" id="{6B4A3A41-4B66-0FC4-EA9F-8143F9EF4462}"/>
                </a:ext>
              </a:extLst>
            </p:cNvPr>
            <p:cNvSpPr/>
            <p:nvPr/>
          </p:nvSpPr>
          <p:spPr>
            <a:xfrm>
              <a:off x="11138237" y="4622792"/>
              <a:ext cx="36340" cy="271552"/>
            </a:xfrm>
            <a:custGeom>
              <a:avLst/>
              <a:gdLst/>
              <a:ahLst/>
              <a:cxnLst/>
              <a:rect l="l" t="t" r="r" b="b"/>
              <a:pathLst>
                <a:path w="72" h="660" extrusionOk="0">
                  <a:moveTo>
                    <a:pt x="57" y="0"/>
                  </a:moveTo>
                  <a:cubicBezTo>
                    <a:pt x="57" y="0"/>
                    <a:pt x="57" y="0"/>
                    <a:pt x="57" y="0"/>
                  </a:cubicBezTo>
                  <a:cubicBezTo>
                    <a:pt x="55" y="0"/>
                    <a:pt x="54" y="0"/>
                    <a:pt x="52" y="1"/>
                  </a:cubicBezTo>
                  <a:cubicBezTo>
                    <a:pt x="50" y="1"/>
                    <a:pt x="47" y="2"/>
                    <a:pt x="44" y="4"/>
                  </a:cubicBezTo>
                  <a:cubicBezTo>
                    <a:pt x="27" y="9"/>
                    <a:pt x="0" y="24"/>
                    <a:pt x="0" y="66"/>
                  </a:cubicBezTo>
                  <a:cubicBezTo>
                    <a:pt x="41" y="597"/>
                    <a:pt x="41" y="597"/>
                    <a:pt x="41" y="597"/>
                  </a:cubicBezTo>
                  <a:cubicBezTo>
                    <a:pt x="42" y="624"/>
                    <a:pt x="42" y="624"/>
                    <a:pt x="42" y="624"/>
                  </a:cubicBezTo>
                  <a:cubicBezTo>
                    <a:pt x="42" y="644"/>
                    <a:pt x="42" y="644"/>
                    <a:pt x="42" y="644"/>
                  </a:cubicBezTo>
                  <a:cubicBezTo>
                    <a:pt x="42" y="651"/>
                    <a:pt x="46" y="656"/>
                    <a:pt x="51" y="658"/>
                  </a:cubicBezTo>
                  <a:cubicBezTo>
                    <a:pt x="53" y="659"/>
                    <a:pt x="56" y="660"/>
                    <a:pt x="59" y="660"/>
                  </a:cubicBezTo>
                  <a:cubicBezTo>
                    <a:pt x="59" y="660"/>
                    <a:pt x="59" y="660"/>
                    <a:pt x="59" y="660"/>
                  </a:cubicBezTo>
                  <a:cubicBezTo>
                    <a:pt x="72" y="660"/>
                    <a:pt x="72" y="660"/>
                    <a:pt x="72" y="660"/>
                  </a:cubicBezTo>
                  <a:cubicBezTo>
                    <a:pt x="72" y="0"/>
                    <a:pt x="72" y="0"/>
                    <a:pt x="72" y="0"/>
                  </a:cubicBezTo>
                  <a:lnTo>
                    <a:pt x="57" y="0"/>
                  </a:ln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7" name="Google Shape;774;p6">
              <a:extLst>
                <a:ext uri="{FF2B5EF4-FFF2-40B4-BE49-F238E27FC236}">
                  <a16:creationId xmlns:a16="http://schemas.microsoft.com/office/drawing/2014/main" id="{071BEB3C-13ED-9AF9-C2AC-591C058298BF}"/>
                </a:ext>
              </a:extLst>
            </p:cNvPr>
            <p:cNvSpPr/>
            <p:nvPr/>
          </p:nvSpPr>
          <p:spPr>
            <a:xfrm>
              <a:off x="10754492"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8" name="Google Shape;775;p6">
              <a:extLst>
                <a:ext uri="{FF2B5EF4-FFF2-40B4-BE49-F238E27FC236}">
                  <a16:creationId xmlns:a16="http://schemas.microsoft.com/office/drawing/2014/main" id="{DC6CBA94-030B-5ED3-0834-3AB2D33F54CF}"/>
                </a:ext>
              </a:extLst>
            </p:cNvPr>
            <p:cNvSpPr/>
            <p:nvPr/>
          </p:nvSpPr>
          <p:spPr>
            <a:xfrm flipH="1">
              <a:off x="11349007"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grpSp>
      <p:sp>
        <p:nvSpPr>
          <p:cNvPr id="39" name="Google Shape;777;p6">
            <a:extLst>
              <a:ext uri="{FF2B5EF4-FFF2-40B4-BE49-F238E27FC236}">
                <a16:creationId xmlns:a16="http://schemas.microsoft.com/office/drawing/2014/main" id="{C742AE1A-07A3-BE0E-4AED-29E641709259}"/>
              </a:ext>
            </a:extLst>
          </p:cNvPr>
          <p:cNvSpPr/>
          <p:nvPr/>
        </p:nvSpPr>
        <p:spPr>
          <a:xfrm>
            <a:off x="9866313" y="5807076"/>
            <a:ext cx="1196975"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FFFF"/>
                </a:solidFill>
                <a:latin typeface="Arial"/>
                <a:ea typeface="Arial"/>
                <a:cs typeface="Arial"/>
                <a:sym typeface="Arial"/>
              </a:rPr>
              <a:t>Raw data</a:t>
            </a:r>
            <a:endParaRPr sz="1800" i="1">
              <a:solidFill>
                <a:srgbClr val="FFFFFF"/>
              </a:solidFill>
              <a:latin typeface="Century Gothic"/>
              <a:ea typeface="Century Gothic"/>
              <a:cs typeface="Century Gothic"/>
              <a:sym typeface="Century Gothic"/>
            </a:endParaRPr>
          </a:p>
        </p:txBody>
      </p:sp>
      <p:sp>
        <p:nvSpPr>
          <p:cNvPr id="40" name="Google Shape;778;p6">
            <a:extLst>
              <a:ext uri="{FF2B5EF4-FFF2-40B4-BE49-F238E27FC236}">
                <a16:creationId xmlns:a16="http://schemas.microsoft.com/office/drawing/2014/main" id="{FFB74161-D505-E74B-ACAB-4B8832F85065}"/>
              </a:ext>
            </a:extLst>
          </p:cNvPr>
          <p:cNvSpPr/>
          <p:nvPr/>
        </p:nvSpPr>
        <p:spPr>
          <a:xfrm rot="5400000">
            <a:off x="10186988" y="2887663"/>
            <a:ext cx="2262188"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rgbClr val="FFFFFF"/>
                </a:solidFill>
                <a:latin typeface="Arial"/>
                <a:ea typeface="Arial"/>
                <a:cs typeface="Arial"/>
                <a:sym typeface="Arial"/>
              </a:rPr>
              <a:t>Business analytics</a:t>
            </a:r>
            <a:endParaRPr sz="1800" i="1" dirty="0">
              <a:solidFill>
                <a:srgbClr val="FFFFFF"/>
              </a:solidFill>
              <a:latin typeface="Century Gothic"/>
              <a:ea typeface="Century Gothic"/>
              <a:cs typeface="Century Gothic"/>
              <a:sym typeface="Century Gothic"/>
            </a:endParaRPr>
          </a:p>
        </p:txBody>
      </p:sp>
      <p:sp>
        <p:nvSpPr>
          <p:cNvPr id="76" name="Google Shape;776;p6">
            <a:extLst>
              <a:ext uri="{FF2B5EF4-FFF2-40B4-BE49-F238E27FC236}">
                <a16:creationId xmlns:a16="http://schemas.microsoft.com/office/drawing/2014/main" id="{8A57E425-691F-B6E6-4643-E7C4B4A1E0AC}"/>
              </a:ext>
            </a:extLst>
          </p:cNvPr>
          <p:cNvSpPr/>
          <p:nvPr/>
        </p:nvSpPr>
        <p:spPr>
          <a:xfrm>
            <a:off x="9336087" y="1539874"/>
            <a:ext cx="2068512" cy="369888"/>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rgbClr val="FFFFFF"/>
                </a:solidFill>
                <a:latin typeface="Arial"/>
                <a:ea typeface="Arial"/>
                <a:cs typeface="Arial"/>
                <a:sym typeface="Arial"/>
              </a:rPr>
              <a:t>Decision support</a:t>
            </a:r>
            <a:endParaRPr sz="1800" i="1"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9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nodeType="withEffect">
                                  <p:stCondLst>
                                    <p:cond delay="100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Trends in Industry &amp; Education</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1800" dirty="0"/>
              <a:t>In the past few years, the BDA is becoming increasingly popular in the industry. Industry recognized the added value which can BA bring.</a:t>
            </a:r>
          </a:p>
          <a:p>
            <a:r>
              <a:rPr lang="hr-HR" sz="1800" dirty="0" err="1"/>
              <a:t>Examples</a:t>
            </a:r>
            <a:r>
              <a:rPr lang="hr-HR" sz="1800" dirty="0"/>
              <a:t>: </a:t>
            </a:r>
          </a:p>
          <a:p>
            <a:endParaRPr lang="hr-HR" sz="1800" dirty="0"/>
          </a:p>
          <a:p>
            <a:endParaRPr lang="hr-HR" sz="1800" dirty="0"/>
          </a:p>
          <a:p>
            <a:endParaRPr lang="hr-HR" sz="1800" dirty="0"/>
          </a:p>
          <a:p>
            <a:endParaRPr lang="hr-HR" sz="1800" dirty="0"/>
          </a:p>
          <a:p>
            <a:endParaRPr lang="hr-HR" sz="1800" dirty="0"/>
          </a:p>
          <a:p>
            <a:r>
              <a:rPr lang="en-US" sz="1800" b="1" dirty="0">
                <a:solidFill>
                  <a:srgbClr val="1065AB"/>
                </a:solidFill>
              </a:rPr>
              <a:t>Response of education:</a:t>
            </a:r>
          </a:p>
          <a:p>
            <a:pPr lvl="1"/>
            <a:r>
              <a:rPr lang="en-US" sz="1600" dirty="0"/>
              <a:t>“Interdisciplinary approach for enhancing knowledge in supply chain analytics (SCAN)”</a:t>
            </a:r>
          </a:p>
          <a:p>
            <a:pPr lvl="1"/>
            <a:r>
              <a:rPr lang="en-US" sz="1600" dirty="0"/>
              <a:t>15 different Universities in 10 central European countries. Joint PhD study program in supply chain analytics.</a:t>
            </a:r>
          </a:p>
          <a:p>
            <a:endParaRPr lang="en-US" sz="1800" dirty="0"/>
          </a:p>
        </p:txBody>
      </p:sp>
      <p:pic>
        <p:nvPicPr>
          <p:cNvPr id="6" name="Google Shape;789;p7">
            <a:extLst>
              <a:ext uri="{FF2B5EF4-FFF2-40B4-BE49-F238E27FC236}">
                <a16:creationId xmlns:a16="http://schemas.microsoft.com/office/drawing/2014/main" id="{0535431E-1F00-66F9-6492-9E6EA838E833}"/>
              </a:ext>
            </a:extLst>
          </p:cNvPr>
          <p:cNvPicPr preferRelativeResize="0"/>
          <p:nvPr/>
        </p:nvPicPr>
        <p:blipFill rotWithShape="1">
          <a:blip r:embed="rId2">
            <a:alphaModFix/>
          </a:blip>
          <a:srcRect/>
          <a:stretch/>
        </p:blipFill>
        <p:spPr>
          <a:xfrm>
            <a:off x="2586885" y="2539183"/>
            <a:ext cx="2913063" cy="1998662"/>
          </a:xfrm>
          <a:prstGeom prst="rect">
            <a:avLst/>
          </a:prstGeom>
          <a:noFill/>
          <a:ln>
            <a:noFill/>
          </a:ln>
        </p:spPr>
      </p:pic>
      <p:pic>
        <p:nvPicPr>
          <p:cNvPr id="41" name="Google Shape;790;p7">
            <a:extLst>
              <a:ext uri="{FF2B5EF4-FFF2-40B4-BE49-F238E27FC236}">
                <a16:creationId xmlns:a16="http://schemas.microsoft.com/office/drawing/2014/main" id="{60FEE697-FFBE-3835-5749-F9E2897013A7}"/>
              </a:ext>
            </a:extLst>
          </p:cNvPr>
          <p:cNvPicPr preferRelativeResize="0"/>
          <p:nvPr/>
        </p:nvPicPr>
        <p:blipFill rotWithShape="1">
          <a:blip r:embed="rId3">
            <a:alphaModFix/>
          </a:blip>
          <a:srcRect/>
          <a:stretch/>
        </p:blipFill>
        <p:spPr>
          <a:xfrm>
            <a:off x="8730510" y="2569345"/>
            <a:ext cx="1800225" cy="1162050"/>
          </a:xfrm>
          <a:prstGeom prst="rect">
            <a:avLst/>
          </a:prstGeom>
          <a:noFill/>
          <a:ln>
            <a:noFill/>
          </a:ln>
        </p:spPr>
      </p:pic>
      <p:pic>
        <p:nvPicPr>
          <p:cNvPr id="42" name="Google Shape;791;p7">
            <a:extLst>
              <a:ext uri="{FF2B5EF4-FFF2-40B4-BE49-F238E27FC236}">
                <a16:creationId xmlns:a16="http://schemas.microsoft.com/office/drawing/2014/main" id="{326E20BF-1CC9-0807-476F-55D652296850}"/>
              </a:ext>
            </a:extLst>
          </p:cNvPr>
          <p:cNvPicPr preferRelativeResize="0"/>
          <p:nvPr/>
        </p:nvPicPr>
        <p:blipFill rotWithShape="1">
          <a:blip r:embed="rId4">
            <a:alphaModFix/>
          </a:blip>
          <a:srcRect/>
          <a:stretch/>
        </p:blipFill>
        <p:spPr>
          <a:xfrm>
            <a:off x="5947623" y="2555058"/>
            <a:ext cx="2279650" cy="1085850"/>
          </a:xfrm>
          <a:prstGeom prst="rect">
            <a:avLst/>
          </a:prstGeom>
          <a:noFill/>
          <a:ln>
            <a:noFill/>
          </a:ln>
        </p:spPr>
      </p:pic>
      <p:pic>
        <p:nvPicPr>
          <p:cNvPr id="43" name="Google Shape;792;p7">
            <a:extLst>
              <a:ext uri="{FF2B5EF4-FFF2-40B4-BE49-F238E27FC236}">
                <a16:creationId xmlns:a16="http://schemas.microsoft.com/office/drawing/2014/main" id="{2B2F70B4-3F7A-1841-9450-678028A6D201}"/>
              </a:ext>
            </a:extLst>
          </p:cNvPr>
          <p:cNvPicPr preferRelativeResize="0"/>
          <p:nvPr/>
        </p:nvPicPr>
        <p:blipFill rotWithShape="1">
          <a:blip r:embed="rId5">
            <a:alphaModFix/>
          </a:blip>
          <a:srcRect/>
          <a:stretch/>
        </p:blipFill>
        <p:spPr>
          <a:xfrm>
            <a:off x="5947623" y="3640908"/>
            <a:ext cx="2279650" cy="881062"/>
          </a:xfrm>
          <a:prstGeom prst="rect">
            <a:avLst/>
          </a:prstGeom>
          <a:noFill/>
          <a:ln>
            <a:noFill/>
          </a:ln>
        </p:spPr>
      </p:pic>
    </p:spTree>
    <p:extLst>
      <p:ext uri="{BB962C8B-B14F-4D97-AF65-F5344CB8AC3E}">
        <p14:creationId xmlns:p14="http://schemas.microsoft.com/office/powerpoint/2010/main" val="1905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Case studies (deep dive)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827327" cy="4351338"/>
          </a:xfrm>
        </p:spPr>
        <p:txBody>
          <a:bodyPr>
            <a:normAutofit/>
          </a:bodyPr>
          <a:lstStyle/>
          <a:p>
            <a:r>
              <a:rPr lang="en-US" dirty="0"/>
              <a:t>BETTER FACTORY (Italian producer of food) </a:t>
            </a:r>
            <a:r>
              <a:rPr lang="en-US" b="1" dirty="0">
                <a:solidFill>
                  <a:srgbClr val="1065AB"/>
                </a:solidFill>
              </a:rPr>
              <a:t>=&gt; Automated AI</a:t>
            </a:r>
          </a:p>
          <a:p>
            <a:endParaRPr lang="en-US" dirty="0"/>
          </a:p>
          <a:p>
            <a:r>
              <a:rPr lang="en-US" dirty="0"/>
              <a:t>PREDICTIVE SUPPLY CHAIN FOR FAMILY PLANNING IN CÔTE D’IVOIRE (humanitarian project) </a:t>
            </a:r>
            <a:r>
              <a:rPr lang="en-US" b="1" dirty="0">
                <a:solidFill>
                  <a:srgbClr val="1065AB"/>
                </a:solidFill>
              </a:rPr>
              <a:t>=&gt; DSS</a:t>
            </a:r>
          </a:p>
          <a:p>
            <a:endParaRPr lang="en-US" dirty="0"/>
          </a:p>
          <a:p>
            <a:r>
              <a:rPr lang="en-US" dirty="0"/>
              <a:t>CARLSBERG BREWERY (global beverage producer) </a:t>
            </a:r>
            <a:r>
              <a:rPr lang="en-US" b="1" dirty="0">
                <a:solidFill>
                  <a:srgbClr val="1065AB"/>
                </a:solidFill>
              </a:rPr>
              <a:t>=&gt; FSS</a:t>
            </a:r>
          </a:p>
        </p:txBody>
      </p:sp>
    </p:spTree>
    <p:extLst>
      <p:ext uri="{BB962C8B-B14F-4D97-AF65-F5344CB8AC3E}">
        <p14:creationId xmlns:p14="http://schemas.microsoft.com/office/powerpoint/2010/main" val="10889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Better</a:t>
            </a:r>
            <a:r>
              <a:rPr lang="hr-HR" dirty="0"/>
              <a:t> </a:t>
            </a:r>
            <a:r>
              <a:rPr lang="hr-HR" dirty="0" err="1"/>
              <a:t>factory</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a:t>Food producer of one of the finest hams in the world, with a Protected Designation of Origin (PDO) certificate. The consortium consists of more than 50 000 workers.</a:t>
            </a:r>
            <a:endParaRPr lang="hr-HR" sz="2000" dirty="0"/>
          </a:p>
          <a:p>
            <a:endParaRPr lang="hr-HR" sz="2000" dirty="0"/>
          </a:p>
          <a:p>
            <a:endParaRPr lang="hr-HR" sz="2000" dirty="0"/>
          </a:p>
          <a:p>
            <a:endParaRPr lang="hr-HR" sz="2000" dirty="0"/>
          </a:p>
          <a:p>
            <a:endParaRPr lang="hr-HR" sz="2000" dirty="0"/>
          </a:p>
          <a:p>
            <a:endParaRPr lang="hr-HR" sz="2000" dirty="0"/>
          </a:p>
          <a:p>
            <a:r>
              <a:rPr lang="en-US" sz="2400" b="1" dirty="0">
                <a:solidFill>
                  <a:srgbClr val="1065AB"/>
                </a:solidFill>
              </a:rPr>
              <a:t>Goal:</a:t>
            </a:r>
          </a:p>
          <a:p>
            <a:pPr lvl="1"/>
            <a:r>
              <a:rPr lang="en-US" sz="1800" dirty="0"/>
              <a:t>Create a fully automated BDA platform based on deep learning and state of the art AI models. </a:t>
            </a:r>
          </a:p>
          <a:p>
            <a:pPr lvl="1"/>
            <a:r>
              <a:rPr lang="en-US" sz="1800" dirty="0"/>
              <a:t>The platform will utilize advanced AI models which will deliver totally automated, self-dynamic, self-optimizing Smart production system.</a:t>
            </a:r>
          </a:p>
          <a:p>
            <a:endParaRPr lang="en-US" sz="2000" dirty="0"/>
          </a:p>
          <a:p>
            <a:endParaRPr lang="en-US" sz="2000" dirty="0"/>
          </a:p>
          <a:p>
            <a:endParaRPr lang="hr-HR" sz="2000" dirty="0"/>
          </a:p>
        </p:txBody>
      </p:sp>
      <p:pic>
        <p:nvPicPr>
          <p:cNvPr id="4" name="Google Shape;806;p9">
            <a:extLst>
              <a:ext uri="{FF2B5EF4-FFF2-40B4-BE49-F238E27FC236}">
                <a16:creationId xmlns:a16="http://schemas.microsoft.com/office/drawing/2014/main" id="{05A1B14F-F1CE-1FE3-8BAD-1F22A346C34A}"/>
              </a:ext>
            </a:extLst>
          </p:cNvPr>
          <p:cNvPicPr preferRelativeResize="0"/>
          <p:nvPr/>
        </p:nvPicPr>
        <p:blipFill rotWithShape="1">
          <a:blip r:embed="rId2">
            <a:alphaModFix/>
          </a:blip>
          <a:srcRect/>
          <a:stretch/>
        </p:blipFill>
        <p:spPr>
          <a:xfrm>
            <a:off x="4633119" y="2483959"/>
            <a:ext cx="2209800" cy="2286000"/>
          </a:xfrm>
          <a:prstGeom prst="rect">
            <a:avLst/>
          </a:prstGeom>
          <a:noFill/>
          <a:ln>
            <a:noFill/>
          </a:ln>
        </p:spPr>
      </p:pic>
    </p:spTree>
    <p:extLst>
      <p:ext uri="{BB962C8B-B14F-4D97-AF65-F5344CB8AC3E}">
        <p14:creationId xmlns:p14="http://schemas.microsoft.com/office/powerpoint/2010/main" val="175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a:bodyPr>
          <a:lstStyle/>
          <a:p>
            <a:r>
              <a:rPr lang="en-US" sz="2000" dirty="0"/>
              <a:t>The architecture of the BDA Smart production system is presented in Figure. </a:t>
            </a:r>
          </a:p>
          <a:p>
            <a:endParaRPr lang="en-US" sz="2000" dirty="0"/>
          </a:p>
          <a:p>
            <a:r>
              <a:rPr lang="en-US" sz="2000" dirty="0"/>
              <a:t>Presented BDA will allow totally automated, self-dynamic, self-optimizing smart production system without the need for expert decision making.</a:t>
            </a:r>
          </a:p>
          <a:p>
            <a:endParaRPr lang="en-US" sz="2000" dirty="0"/>
          </a:p>
          <a:p>
            <a:r>
              <a:rPr lang="en-US" sz="2000" dirty="0"/>
              <a:t>Is that good? Can we trust that AI can really totally replace human experts? Should we reduce the freedom of the BA solution and subdue it to a human expert?</a:t>
            </a:r>
          </a:p>
          <a:p>
            <a:endParaRPr lang="hr-HR" sz="2000" dirty="0"/>
          </a:p>
        </p:txBody>
      </p:sp>
      <p:pic>
        <p:nvPicPr>
          <p:cNvPr id="4" name="Google Shape;816;p10">
            <a:extLst>
              <a:ext uri="{FF2B5EF4-FFF2-40B4-BE49-F238E27FC236}">
                <a16:creationId xmlns:a16="http://schemas.microsoft.com/office/drawing/2014/main" id="{7BA82F70-477E-3BB7-3FDB-C94A79406841}"/>
              </a:ext>
            </a:extLst>
          </p:cNvPr>
          <p:cNvPicPr preferRelativeResize="0"/>
          <p:nvPr/>
        </p:nvPicPr>
        <p:blipFill rotWithShape="1">
          <a:blip r:embed="rId2">
            <a:alphaModFix/>
          </a:blip>
          <a:srcRect/>
          <a:stretch/>
        </p:blipFill>
        <p:spPr>
          <a:xfrm>
            <a:off x="6323013" y="52388"/>
            <a:ext cx="5805487" cy="6805612"/>
          </a:xfrm>
          <a:prstGeom prst="rect">
            <a:avLst/>
          </a:prstGeom>
          <a:noFill/>
          <a:ln>
            <a:noFill/>
          </a:ln>
        </p:spPr>
      </p:pic>
      <p:sp>
        <p:nvSpPr>
          <p:cNvPr id="2" name="Symbol zastępczy zawartości 4">
            <a:extLst>
              <a:ext uri="{FF2B5EF4-FFF2-40B4-BE49-F238E27FC236}">
                <a16:creationId xmlns:a16="http://schemas.microsoft.com/office/drawing/2014/main" id="{B09F68D7-BF63-A922-9AEC-531BFE3B3C92}"/>
              </a:ext>
            </a:extLst>
          </p:cNvPr>
          <p:cNvSpPr txBox="1">
            <a:spLocks/>
          </p:cNvSpPr>
          <p:nvPr/>
        </p:nvSpPr>
        <p:spPr>
          <a:xfrm>
            <a:off x="6678660"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a:solidFill>
                  <a:srgbClr val="7F7F7F"/>
                </a:solidFill>
              </a:rPr>
              <a:t>Source: Authors</a:t>
            </a:r>
            <a:endParaRPr lang="pl-PL" sz="1200" dirty="0">
              <a:solidFill>
                <a:srgbClr val="7F7F7F"/>
              </a:solidFill>
            </a:endParaRPr>
          </a:p>
        </p:txBody>
      </p:sp>
    </p:spTree>
    <p:extLst>
      <p:ext uri="{BB962C8B-B14F-4D97-AF65-F5344CB8AC3E}">
        <p14:creationId xmlns:p14="http://schemas.microsoft.com/office/powerpoint/2010/main" val="2645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7C7C9737-F6A5-4772-B88D-4688BB6AC8C7}"/>
</file>

<file path=docProps/app.xml><?xml version="1.0" encoding="utf-8"?>
<Properties xmlns="http://schemas.openxmlformats.org/officeDocument/2006/extended-properties" xmlns:vt="http://schemas.openxmlformats.org/officeDocument/2006/docPropsVTypes">
  <TotalTime>2805</TotalTime>
  <Words>933</Words>
  <Application>Microsoft Office PowerPoint</Application>
  <PresentationFormat>Widescreen</PresentationFormat>
  <Paragraphs>138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Motyw pakietu Office</vt:lpstr>
      <vt:lpstr>Business Intelligence</vt:lpstr>
      <vt:lpstr>Agenda</vt:lpstr>
      <vt:lpstr>Business Analytics key pillars</vt:lpstr>
      <vt:lpstr>Rationale for analytics</vt:lpstr>
      <vt:lpstr>Enhanced Decision Making</vt:lpstr>
      <vt:lpstr>Trends in Industry &amp; Education</vt:lpstr>
      <vt:lpstr>Case studies (deep dive)</vt:lpstr>
      <vt:lpstr>Better factory (2021-2022)</vt:lpstr>
      <vt:lpstr>PowerPoint Presentation</vt:lpstr>
      <vt:lpstr>USAID's Humanitarian project (2021-2022)</vt:lpstr>
      <vt:lpstr>PowerPoint Presentation</vt:lpstr>
      <vt:lpstr>Carlsberg FSS (2015-2018)</vt:lpstr>
      <vt:lpstr>Supply chain structure </vt:lpstr>
      <vt:lpstr>Carlsberg FSS</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15</cp:revision>
  <dcterms:created xsi:type="dcterms:W3CDTF">2023-07-06T12:09:08Z</dcterms:created>
  <dcterms:modified xsi:type="dcterms:W3CDTF">2025-10-16T07:12:51Z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