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Ex1.xml" ContentType="application/vnd.ms-office.chartex+xml"/>
  <Override PartName="/ppt/charts/style7.xml" ContentType="application/vnd.ms-office.chartstyle+xml"/>
  <Override PartName="/ppt/charts/colors7.xml" ContentType="application/vnd.ms-office.chartcolorstyl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rts/chartEx2.xml" ContentType="application/vnd.ms-office.chartex+xml"/>
  <Override PartName="/ppt/charts/style8.xml" ContentType="application/vnd.ms-office.chartstyle+xml"/>
  <Override PartName="/ppt/charts/colors8.xml" ContentType="application/vnd.ms-office.chartcolorstyl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rts/chartEx3.xml" ContentType="application/vnd.ms-office.chartex+xml"/>
  <Override PartName="/ppt/charts/style9.xml" ContentType="application/vnd.ms-office.chartstyle+xml"/>
  <Override PartName="/ppt/charts/colors9.xml" ContentType="application/vnd.ms-office.chartcolorstyl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harts/chart7.xml" ContentType="application/vnd.openxmlformats-officedocument.drawingml.chart+xml"/>
  <Override PartName="/ppt/charts/style10.xml" ContentType="application/vnd.ms-office.chartstyle+xml"/>
  <Override PartName="/ppt/charts/colors10.xml" ContentType="application/vnd.ms-office.chartcolorstyl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84" r:id="rId7"/>
    <p:sldId id="281" r:id="rId8"/>
    <p:sldId id="282" r:id="rId9"/>
    <p:sldId id="286" r:id="rId10"/>
    <p:sldId id="287" r:id="rId11"/>
    <p:sldId id="276" r:id="rId12"/>
    <p:sldId id="267" r:id="rId13"/>
    <p:sldId id="261" r:id="rId14"/>
    <p:sldId id="268" r:id="rId15"/>
    <p:sldId id="269" r:id="rId16"/>
    <p:sldId id="270" r:id="rId17"/>
    <p:sldId id="277" r:id="rId18"/>
    <p:sldId id="271" r:id="rId19"/>
    <p:sldId id="272" r:id="rId20"/>
    <p:sldId id="273" r:id="rId21"/>
    <p:sldId id="274" r:id="rId22"/>
    <p:sldId id="275" r:id="rId23"/>
    <p:sldId id="285" r:id="rId24"/>
    <p:sldId id="262" r:id="rId25"/>
    <p:sldId id="279" r:id="rId26"/>
    <p:sldId id="280" r:id="rId27"/>
    <p:sldId id="278" r:id="rId28"/>
    <p:sldId id="266" r:id="rId29"/>
    <p:sldId id="336" r:id="rId30"/>
    <p:sldId id="337" r:id="rId31"/>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7E898A"/>
    <a:srgbClr val="BA4C4C"/>
    <a:srgbClr val="B9B9B9"/>
    <a:srgbClr val="8ABD51"/>
    <a:srgbClr val="45455B"/>
    <a:srgbClr val="595959"/>
    <a:srgbClr val="6A6A6A"/>
    <a:srgbClr val="7F7F7F"/>
    <a:srgbClr val="AEAE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39" autoAdjust="0"/>
    <p:restoredTop sz="94660"/>
  </p:normalViewPr>
  <p:slideViewPr>
    <p:cSldViewPr snapToGrid="0">
      <p:cViewPr varScale="1">
        <p:scale>
          <a:sx n="76" d="100"/>
          <a:sy n="76" d="100"/>
        </p:scale>
        <p:origin x="106" y="17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https://debowapolska-my.sharepoint.com/personal/j_jankowski-guzy_debowa_pl/Documents/Pulpit/D&#281;bowa/Analizy%202023/Analiza%20zwierzak&#243;w_zebranie%20zarz&#261;du.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ebowapolska-my.sharepoint.com/personal/j_jankowski-guzy_debowa_pl/Documents/Pulpit/D&#281;bowa/Analizy%202023/Analiza%20zwierzak&#243;w_zebranie%20zarz&#261;du.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debowapolska-my.sharepoint.com/personal/j_jankowski-guzy_debowa_pl/Documents/Pulpit/D&#281;bowa/Analizy%202023/Analiza%20zwierzak&#243;w_zebranie%20zarz&#261;du.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dato\Downloads\Zeszyt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dato\Downloads\Zeszyt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dato\Downloads\Zeszyt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adato\Downloads\Zeszyt1.xlsx" TargetMode="External"/><Relationship Id="rId2" Type="http://schemas.microsoft.com/office/2011/relationships/chartColorStyle" Target="colors10.xml"/><Relationship Id="rId1" Type="http://schemas.microsoft.com/office/2011/relationships/chartStyle" Target="style10.xml"/></Relationships>
</file>

<file path=ppt/charts/_rels/chartEx1.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oleObject" Target="https://debowapolska-my.sharepoint.com/personal/j_jankowski-guzy_debowa_pl/Documents/Pulpit/D&#281;bowa/Analizy%202023/Analiza%20zwierzak&#243;w_zebranie%20zarz&#261;du.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8.xml"/><Relationship Id="rId2" Type="http://schemas.microsoft.com/office/2011/relationships/chartStyle" Target="style8.xml"/><Relationship Id="rId1" Type="http://schemas.openxmlformats.org/officeDocument/2006/relationships/oleObject" Target="file:///C:\Users\adato\Downloads\Zeszyt1.xlsx" TargetMode="External"/></Relationships>
</file>

<file path=ppt/charts/_rels/chartEx3.xml.rels><?xml version="1.0" encoding="UTF-8" standalone="yes"?>
<Relationships xmlns="http://schemas.openxmlformats.org/package/2006/relationships"><Relationship Id="rId3" Type="http://schemas.microsoft.com/office/2011/relationships/chartColorStyle" Target="colors9.xml"/><Relationship Id="rId2" Type="http://schemas.microsoft.com/office/2011/relationships/chartStyle" Target="style9.xml"/><Relationship Id="rId1" Type="http://schemas.openxmlformats.org/officeDocument/2006/relationships/oleObject" Target="file:///C:\Users\adato\Downloads\Zeszyt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Podsumowanie!$W$4</c:f>
              <c:strCache>
                <c:ptCount val="1"/>
                <c:pt idx="0">
                  <c:v>Department 1</c:v>
                </c:pt>
              </c:strCache>
            </c:strRef>
          </c:tx>
          <c:spPr>
            <a:solidFill>
              <a:schemeClr val="accent1"/>
            </a:solidFill>
            <a:ln>
              <a:noFill/>
            </a:ln>
            <a:effectLst/>
          </c:spPr>
          <c:invertIfNegative val="0"/>
          <c:cat>
            <c:strRef>
              <c:f>Podsumowanie!$X$3:$AA$3</c:f>
              <c:strCache>
                <c:ptCount val="4"/>
                <c:pt idx="0">
                  <c:v>Q1</c:v>
                </c:pt>
                <c:pt idx="1">
                  <c:v>Q2</c:v>
                </c:pt>
                <c:pt idx="2">
                  <c:v>Q3</c:v>
                </c:pt>
                <c:pt idx="3">
                  <c:v>Q4</c:v>
                </c:pt>
              </c:strCache>
            </c:strRef>
          </c:cat>
          <c:val>
            <c:numRef>
              <c:f>Podsumowanie!$X$4:$AA$4</c:f>
              <c:numCache>
                <c:formatCode>General</c:formatCode>
                <c:ptCount val="4"/>
                <c:pt idx="0">
                  <c:v>177</c:v>
                </c:pt>
                <c:pt idx="1">
                  <c:v>157</c:v>
                </c:pt>
                <c:pt idx="2">
                  <c:v>160</c:v>
                </c:pt>
                <c:pt idx="3">
                  <c:v>150</c:v>
                </c:pt>
              </c:numCache>
            </c:numRef>
          </c:val>
          <c:extLst>
            <c:ext xmlns:c16="http://schemas.microsoft.com/office/drawing/2014/chart" uri="{C3380CC4-5D6E-409C-BE32-E72D297353CC}">
              <c16:uniqueId val="{00000000-3474-4C17-9FEF-1F06E7E1D88E}"/>
            </c:ext>
          </c:extLst>
        </c:ser>
        <c:ser>
          <c:idx val="1"/>
          <c:order val="1"/>
          <c:tx>
            <c:strRef>
              <c:f>Podsumowanie!$W$5</c:f>
              <c:strCache>
                <c:ptCount val="1"/>
                <c:pt idx="0">
                  <c:v>Department 2</c:v>
                </c:pt>
              </c:strCache>
            </c:strRef>
          </c:tx>
          <c:spPr>
            <a:solidFill>
              <a:schemeClr val="accent2"/>
            </a:solidFill>
            <a:ln>
              <a:noFill/>
            </a:ln>
            <a:effectLst/>
          </c:spPr>
          <c:invertIfNegative val="0"/>
          <c:cat>
            <c:strRef>
              <c:f>Podsumowanie!$X$3:$AA$3</c:f>
              <c:strCache>
                <c:ptCount val="4"/>
                <c:pt idx="0">
                  <c:v>Q1</c:v>
                </c:pt>
                <c:pt idx="1">
                  <c:v>Q2</c:v>
                </c:pt>
                <c:pt idx="2">
                  <c:v>Q3</c:v>
                </c:pt>
                <c:pt idx="3">
                  <c:v>Q4</c:v>
                </c:pt>
              </c:strCache>
            </c:strRef>
          </c:cat>
          <c:val>
            <c:numRef>
              <c:f>Podsumowanie!$X$5:$AA$5</c:f>
              <c:numCache>
                <c:formatCode>General</c:formatCode>
                <c:ptCount val="4"/>
                <c:pt idx="0">
                  <c:v>188</c:v>
                </c:pt>
                <c:pt idx="1">
                  <c:v>161</c:v>
                </c:pt>
                <c:pt idx="2">
                  <c:v>150</c:v>
                </c:pt>
                <c:pt idx="3">
                  <c:v>172</c:v>
                </c:pt>
              </c:numCache>
            </c:numRef>
          </c:val>
          <c:extLst>
            <c:ext xmlns:c16="http://schemas.microsoft.com/office/drawing/2014/chart" uri="{C3380CC4-5D6E-409C-BE32-E72D297353CC}">
              <c16:uniqueId val="{00000001-3474-4C17-9FEF-1F06E7E1D88E}"/>
            </c:ext>
          </c:extLst>
        </c:ser>
        <c:ser>
          <c:idx val="2"/>
          <c:order val="2"/>
          <c:tx>
            <c:strRef>
              <c:f>Podsumowanie!$W$6</c:f>
              <c:strCache>
                <c:ptCount val="1"/>
                <c:pt idx="0">
                  <c:v>Department 3</c:v>
                </c:pt>
              </c:strCache>
            </c:strRef>
          </c:tx>
          <c:spPr>
            <a:solidFill>
              <a:schemeClr val="accent3"/>
            </a:solidFill>
            <a:ln>
              <a:noFill/>
            </a:ln>
            <a:effectLst/>
          </c:spPr>
          <c:invertIfNegative val="0"/>
          <c:cat>
            <c:strRef>
              <c:f>Podsumowanie!$X$3:$AA$3</c:f>
              <c:strCache>
                <c:ptCount val="4"/>
                <c:pt idx="0">
                  <c:v>Q1</c:v>
                </c:pt>
                <c:pt idx="1">
                  <c:v>Q2</c:v>
                </c:pt>
                <c:pt idx="2">
                  <c:v>Q3</c:v>
                </c:pt>
                <c:pt idx="3">
                  <c:v>Q4</c:v>
                </c:pt>
              </c:strCache>
            </c:strRef>
          </c:cat>
          <c:val>
            <c:numRef>
              <c:f>Podsumowanie!$X$6:$AA$6</c:f>
              <c:numCache>
                <c:formatCode>General</c:formatCode>
                <c:ptCount val="4"/>
                <c:pt idx="0">
                  <c:v>162</c:v>
                </c:pt>
                <c:pt idx="1">
                  <c:v>198</c:v>
                </c:pt>
                <c:pt idx="2">
                  <c:v>191</c:v>
                </c:pt>
                <c:pt idx="3">
                  <c:v>175</c:v>
                </c:pt>
              </c:numCache>
            </c:numRef>
          </c:val>
          <c:extLst>
            <c:ext xmlns:c16="http://schemas.microsoft.com/office/drawing/2014/chart" uri="{C3380CC4-5D6E-409C-BE32-E72D297353CC}">
              <c16:uniqueId val="{00000002-3474-4C17-9FEF-1F06E7E1D88E}"/>
            </c:ext>
          </c:extLst>
        </c:ser>
        <c:dLbls>
          <c:showLegendKey val="0"/>
          <c:showVal val="0"/>
          <c:showCatName val="0"/>
          <c:showSerName val="0"/>
          <c:showPercent val="0"/>
          <c:showBubbleSize val="0"/>
        </c:dLbls>
        <c:gapWidth val="219"/>
        <c:overlap val="-27"/>
        <c:axId val="481364432"/>
        <c:axId val="1833850528"/>
      </c:barChart>
      <c:catAx>
        <c:axId val="481364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33850528"/>
        <c:crosses val="autoZero"/>
        <c:auto val="1"/>
        <c:lblAlgn val="ctr"/>
        <c:lblOffset val="100"/>
        <c:noMultiLvlLbl val="0"/>
      </c:catAx>
      <c:valAx>
        <c:axId val="18338505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81364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Podsumowanie!$W$4</c:f>
              <c:strCache>
                <c:ptCount val="1"/>
                <c:pt idx="0">
                  <c:v>Department 1</c:v>
                </c:pt>
              </c:strCache>
            </c:strRef>
          </c:tx>
          <c:spPr>
            <a:solidFill>
              <a:schemeClr val="accent1"/>
            </a:solidFill>
            <a:ln>
              <a:noFill/>
            </a:ln>
            <a:effectLst/>
          </c:spPr>
          <c:invertIfNegative val="0"/>
          <c:cat>
            <c:strRef>
              <c:f>Podsumowanie!$X$3:$AA$3</c:f>
              <c:strCache>
                <c:ptCount val="4"/>
                <c:pt idx="0">
                  <c:v>Q1</c:v>
                </c:pt>
                <c:pt idx="1">
                  <c:v>Q2</c:v>
                </c:pt>
                <c:pt idx="2">
                  <c:v>Q3</c:v>
                </c:pt>
                <c:pt idx="3">
                  <c:v>Q4</c:v>
                </c:pt>
              </c:strCache>
            </c:strRef>
          </c:cat>
          <c:val>
            <c:numRef>
              <c:f>Podsumowanie!$X$4:$AA$4</c:f>
              <c:numCache>
                <c:formatCode>General</c:formatCode>
                <c:ptCount val="4"/>
                <c:pt idx="0">
                  <c:v>177</c:v>
                </c:pt>
                <c:pt idx="1">
                  <c:v>157</c:v>
                </c:pt>
                <c:pt idx="2">
                  <c:v>160</c:v>
                </c:pt>
                <c:pt idx="3">
                  <c:v>150</c:v>
                </c:pt>
              </c:numCache>
            </c:numRef>
          </c:val>
          <c:extLst>
            <c:ext xmlns:c16="http://schemas.microsoft.com/office/drawing/2014/chart" uri="{C3380CC4-5D6E-409C-BE32-E72D297353CC}">
              <c16:uniqueId val="{00000000-9F96-4DC8-A883-9A735FF8F191}"/>
            </c:ext>
          </c:extLst>
        </c:ser>
        <c:ser>
          <c:idx val="1"/>
          <c:order val="1"/>
          <c:tx>
            <c:strRef>
              <c:f>Podsumowanie!$W$5</c:f>
              <c:strCache>
                <c:ptCount val="1"/>
                <c:pt idx="0">
                  <c:v>Department 2</c:v>
                </c:pt>
              </c:strCache>
            </c:strRef>
          </c:tx>
          <c:spPr>
            <a:solidFill>
              <a:schemeClr val="accent2"/>
            </a:solidFill>
            <a:ln>
              <a:noFill/>
            </a:ln>
            <a:effectLst/>
          </c:spPr>
          <c:invertIfNegative val="0"/>
          <c:cat>
            <c:strRef>
              <c:f>Podsumowanie!$X$3:$AA$3</c:f>
              <c:strCache>
                <c:ptCount val="4"/>
                <c:pt idx="0">
                  <c:v>Q1</c:v>
                </c:pt>
                <c:pt idx="1">
                  <c:v>Q2</c:v>
                </c:pt>
                <c:pt idx="2">
                  <c:v>Q3</c:v>
                </c:pt>
                <c:pt idx="3">
                  <c:v>Q4</c:v>
                </c:pt>
              </c:strCache>
            </c:strRef>
          </c:cat>
          <c:val>
            <c:numRef>
              <c:f>Podsumowanie!$X$5:$AA$5</c:f>
              <c:numCache>
                <c:formatCode>General</c:formatCode>
                <c:ptCount val="4"/>
                <c:pt idx="0">
                  <c:v>188</c:v>
                </c:pt>
                <c:pt idx="1">
                  <c:v>161</c:v>
                </c:pt>
                <c:pt idx="2">
                  <c:v>150</c:v>
                </c:pt>
                <c:pt idx="3">
                  <c:v>172</c:v>
                </c:pt>
              </c:numCache>
            </c:numRef>
          </c:val>
          <c:extLst>
            <c:ext xmlns:c16="http://schemas.microsoft.com/office/drawing/2014/chart" uri="{C3380CC4-5D6E-409C-BE32-E72D297353CC}">
              <c16:uniqueId val="{00000001-9F96-4DC8-A883-9A735FF8F191}"/>
            </c:ext>
          </c:extLst>
        </c:ser>
        <c:ser>
          <c:idx val="2"/>
          <c:order val="2"/>
          <c:tx>
            <c:strRef>
              <c:f>Podsumowanie!$W$6</c:f>
              <c:strCache>
                <c:ptCount val="1"/>
                <c:pt idx="0">
                  <c:v>Department 3</c:v>
                </c:pt>
              </c:strCache>
            </c:strRef>
          </c:tx>
          <c:spPr>
            <a:solidFill>
              <a:schemeClr val="accent3"/>
            </a:solidFill>
            <a:ln>
              <a:noFill/>
            </a:ln>
            <a:effectLst/>
          </c:spPr>
          <c:invertIfNegative val="0"/>
          <c:cat>
            <c:strRef>
              <c:f>Podsumowanie!$X$3:$AA$3</c:f>
              <c:strCache>
                <c:ptCount val="4"/>
                <c:pt idx="0">
                  <c:v>Q1</c:v>
                </c:pt>
                <c:pt idx="1">
                  <c:v>Q2</c:v>
                </c:pt>
                <c:pt idx="2">
                  <c:v>Q3</c:v>
                </c:pt>
                <c:pt idx="3">
                  <c:v>Q4</c:v>
                </c:pt>
              </c:strCache>
            </c:strRef>
          </c:cat>
          <c:val>
            <c:numRef>
              <c:f>Podsumowanie!$X$6:$AA$6</c:f>
              <c:numCache>
                <c:formatCode>General</c:formatCode>
                <c:ptCount val="4"/>
                <c:pt idx="0">
                  <c:v>162</c:v>
                </c:pt>
                <c:pt idx="1">
                  <c:v>198</c:v>
                </c:pt>
                <c:pt idx="2">
                  <c:v>191</c:v>
                </c:pt>
                <c:pt idx="3">
                  <c:v>175</c:v>
                </c:pt>
              </c:numCache>
            </c:numRef>
          </c:val>
          <c:extLst>
            <c:ext xmlns:c16="http://schemas.microsoft.com/office/drawing/2014/chart" uri="{C3380CC4-5D6E-409C-BE32-E72D297353CC}">
              <c16:uniqueId val="{00000002-9F96-4DC8-A883-9A735FF8F191}"/>
            </c:ext>
          </c:extLst>
        </c:ser>
        <c:dLbls>
          <c:showLegendKey val="0"/>
          <c:showVal val="0"/>
          <c:showCatName val="0"/>
          <c:showSerName val="0"/>
          <c:showPercent val="0"/>
          <c:showBubbleSize val="0"/>
        </c:dLbls>
        <c:gapWidth val="219"/>
        <c:overlap val="100"/>
        <c:axId val="481364432"/>
        <c:axId val="1833850528"/>
      </c:barChart>
      <c:catAx>
        <c:axId val="481364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33850528"/>
        <c:crosses val="autoZero"/>
        <c:auto val="1"/>
        <c:lblAlgn val="ctr"/>
        <c:lblOffset val="100"/>
        <c:noMultiLvlLbl val="0"/>
      </c:catAx>
      <c:valAx>
        <c:axId val="18338505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81364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Podsumowanie!$AB$3</c:f>
              <c:strCache>
                <c:ptCount val="1"/>
                <c:pt idx="0">
                  <c:v>Suma</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585-409B-BD3F-888F7F65FF3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585-409B-BD3F-888F7F65FF3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585-409B-BD3F-888F7F65FF32}"/>
              </c:ext>
            </c:extLst>
          </c:dPt>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Podsumowanie!$W$4:$W$6</c:f>
              <c:strCache>
                <c:ptCount val="3"/>
                <c:pt idx="0">
                  <c:v>Department 1</c:v>
                </c:pt>
                <c:pt idx="1">
                  <c:v>Department 2</c:v>
                </c:pt>
                <c:pt idx="2">
                  <c:v>Department 3</c:v>
                </c:pt>
              </c:strCache>
            </c:strRef>
          </c:cat>
          <c:val>
            <c:numRef>
              <c:f>Podsumowanie!$AB$4:$AB$6</c:f>
              <c:numCache>
                <c:formatCode>General</c:formatCode>
                <c:ptCount val="3"/>
                <c:pt idx="0">
                  <c:v>644</c:v>
                </c:pt>
                <c:pt idx="1">
                  <c:v>671</c:v>
                </c:pt>
                <c:pt idx="2">
                  <c:v>726</c:v>
                </c:pt>
              </c:numCache>
            </c:numRef>
          </c:val>
          <c:extLst>
            <c:ext xmlns:c16="http://schemas.microsoft.com/office/drawing/2014/chart" uri="{C3380CC4-5D6E-409C-BE32-E72D297353CC}">
              <c16:uniqueId val="{00000006-E585-409B-BD3F-888F7F65FF32}"/>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090041485544618E-2"/>
          <c:y val="6.1921780526856464E-2"/>
          <c:w val="0.94243463581438958"/>
          <c:h val="0.83710633631215481"/>
        </c:manualLayout>
      </c:layout>
      <c:lineChart>
        <c:grouping val="standard"/>
        <c:varyColors val="0"/>
        <c:ser>
          <c:idx val="0"/>
          <c:order val="0"/>
          <c:spPr>
            <a:ln w="28575" cap="rnd">
              <a:solidFill>
                <a:schemeClr val="accent1"/>
              </a:solidFill>
              <a:round/>
            </a:ln>
            <a:effectLst/>
          </c:spPr>
          <c:marker>
            <c:symbol val="none"/>
          </c:marker>
          <c:trendline>
            <c:spPr>
              <a:ln w="19050" cap="rnd">
                <a:solidFill>
                  <a:schemeClr val="accent1"/>
                </a:solidFill>
                <a:prstDash val="sysDot"/>
              </a:ln>
              <a:effectLst/>
            </c:spPr>
            <c:trendlineType val="exp"/>
            <c:forward val="3"/>
            <c:dispRSqr val="0"/>
            <c:dispEq val="1"/>
            <c:trendlineLbl>
              <c:layout>
                <c:manualLayout>
                  <c:x val="-6.795836515833456E-2"/>
                  <c:y val="2.2501872468136161E-2"/>
                </c:manualLayout>
              </c:layout>
              <c:numFmt formatCode="General" sourceLinked="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rendlineLbl>
          </c:trendline>
          <c:val>
            <c:numRef>
              <c:f>PL!$I$25:$T$25</c:f>
              <c:numCache>
                <c:formatCode>General</c:formatCode>
                <c:ptCount val="12"/>
                <c:pt idx="0">
                  <c:v>111</c:v>
                </c:pt>
                <c:pt idx="1">
                  <c:v>137</c:v>
                </c:pt>
                <c:pt idx="2">
                  <c:v>153</c:v>
                </c:pt>
                <c:pt idx="3">
                  <c:v>170</c:v>
                </c:pt>
                <c:pt idx="4">
                  <c:v>187</c:v>
                </c:pt>
                <c:pt idx="5">
                  <c:v>214</c:v>
                </c:pt>
                <c:pt idx="6">
                  <c:v>246</c:v>
                </c:pt>
                <c:pt idx="7">
                  <c:v>274</c:v>
                </c:pt>
                <c:pt idx="8">
                  <c:v>289</c:v>
                </c:pt>
                <c:pt idx="9">
                  <c:v>321</c:v>
                </c:pt>
                <c:pt idx="10">
                  <c:v>350</c:v>
                </c:pt>
                <c:pt idx="11">
                  <c:v>446</c:v>
                </c:pt>
              </c:numCache>
            </c:numRef>
          </c:val>
          <c:smooth val="0"/>
          <c:extLst>
            <c:ext xmlns:c15="http://schemas.microsoft.com/office/drawing/2012/chart" uri="{02D57815-91ED-43cb-92C2-25804820EDAC}">
              <c15:filteredCategoryTitle>
                <c15:cat>
                  <c:multiLvlStrRef>
                    <c:extLst>
                      <c:ext uri="{02D57815-91ED-43cb-92C2-25804820EDAC}">
                        <c15:formulaRef>
                          <c15:sqref>PL!#REF!</c15:sqref>
                        </c15:formulaRef>
                      </c:ext>
                    </c:extLst>
                  </c:multiLvlStrRef>
                </c15:cat>
              </c15:filteredCategoryTitle>
            </c:ext>
            <c:ext xmlns:c16="http://schemas.microsoft.com/office/drawing/2014/chart" uri="{C3380CC4-5D6E-409C-BE32-E72D297353CC}">
              <c16:uniqueId val="{00000001-B84B-4E8D-BEBA-D7D4730793FD}"/>
            </c:ext>
          </c:extLst>
        </c:ser>
        <c:dLbls>
          <c:showLegendKey val="0"/>
          <c:showVal val="0"/>
          <c:showCatName val="0"/>
          <c:showSerName val="0"/>
          <c:showPercent val="0"/>
          <c:showBubbleSize val="0"/>
        </c:dLbls>
        <c:smooth val="0"/>
        <c:axId val="1980106176"/>
        <c:axId val="404542064"/>
      </c:lineChart>
      <c:catAx>
        <c:axId val="1980106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04542064"/>
        <c:crosses val="autoZero"/>
        <c:auto val="1"/>
        <c:lblAlgn val="ctr"/>
        <c:lblOffset val="100"/>
        <c:noMultiLvlLbl val="0"/>
      </c:catAx>
      <c:valAx>
        <c:axId val="40454206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9801061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tockChart>
        <c:ser>
          <c:idx val="0"/>
          <c:order val="0"/>
          <c:tx>
            <c:strRef>
              <c:f>ENG!$W$4</c:f>
              <c:strCache>
                <c:ptCount val="1"/>
                <c:pt idx="0">
                  <c:v>Opening price</c:v>
                </c:pt>
              </c:strCache>
            </c:strRef>
          </c:tx>
          <c:spPr>
            <a:ln w="19050" cap="rnd">
              <a:noFill/>
              <a:round/>
            </a:ln>
            <a:effectLst/>
          </c:spPr>
          <c:marker>
            <c:symbol val="none"/>
          </c:marker>
          <c:cat>
            <c:numRef>
              <c:f>ENG!$V$5:$V$16</c:f>
              <c:numCache>
                <c:formatCode>m/d/yyyy</c:formatCode>
                <c:ptCount val="12"/>
                <c:pt idx="0">
                  <c:v>45233</c:v>
                </c:pt>
                <c:pt idx="1">
                  <c:v>45234</c:v>
                </c:pt>
                <c:pt idx="2">
                  <c:v>45235</c:v>
                </c:pt>
                <c:pt idx="3">
                  <c:v>45236</c:v>
                </c:pt>
                <c:pt idx="4">
                  <c:v>45237</c:v>
                </c:pt>
                <c:pt idx="5">
                  <c:v>45238</c:v>
                </c:pt>
                <c:pt idx="6">
                  <c:v>45239</c:v>
                </c:pt>
                <c:pt idx="7">
                  <c:v>45240</c:v>
                </c:pt>
                <c:pt idx="8">
                  <c:v>45241</c:v>
                </c:pt>
                <c:pt idx="9">
                  <c:v>45242</c:v>
                </c:pt>
                <c:pt idx="10">
                  <c:v>45243</c:v>
                </c:pt>
                <c:pt idx="11">
                  <c:v>45244</c:v>
                </c:pt>
              </c:numCache>
            </c:numRef>
          </c:cat>
          <c:val>
            <c:numRef>
              <c:f>ENG!$W$5:$W$16</c:f>
              <c:numCache>
                <c:formatCode>General</c:formatCode>
                <c:ptCount val="12"/>
                <c:pt idx="0">
                  <c:v>113</c:v>
                </c:pt>
                <c:pt idx="1">
                  <c:v>140</c:v>
                </c:pt>
                <c:pt idx="2">
                  <c:v>155</c:v>
                </c:pt>
                <c:pt idx="3">
                  <c:v>172</c:v>
                </c:pt>
                <c:pt idx="4">
                  <c:v>188</c:v>
                </c:pt>
                <c:pt idx="5">
                  <c:v>113</c:v>
                </c:pt>
                <c:pt idx="6">
                  <c:v>140</c:v>
                </c:pt>
                <c:pt idx="7">
                  <c:v>155</c:v>
                </c:pt>
                <c:pt idx="8">
                  <c:v>172</c:v>
                </c:pt>
                <c:pt idx="9">
                  <c:v>188</c:v>
                </c:pt>
                <c:pt idx="10">
                  <c:v>155</c:v>
                </c:pt>
                <c:pt idx="11">
                  <c:v>172</c:v>
                </c:pt>
              </c:numCache>
            </c:numRef>
          </c:val>
          <c:smooth val="0"/>
          <c:extLst>
            <c:ext xmlns:c16="http://schemas.microsoft.com/office/drawing/2014/chart" uri="{C3380CC4-5D6E-409C-BE32-E72D297353CC}">
              <c16:uniqueId val="{00000000-0D20-4A6B-95FE-A55544DC525F}"/>
            </c:ext>
          </c:extLst>
        </c:ser>
        <c:ser>
          <c:idx val="1"/>
          <c:order val="1"/>
          <c:tx>
            <c:strRef>
              <c:f>ENG!$X$4</c:f>
              <c:strCache>
                <c:ptCount val="1"/>
                <c:pt idx="0">
                  <c:v>Min</c:v>
                </c:pt>
              </c:strCache>
            </c:strRef>
          </c:tx>
          <c:spPr>
            <a:ln w="19050" cap="rnd">
              <a:noFill/>
              <a:round/>
            </a:ln>
            <a:effectLst/>
          </c:spPr>
          <c:marker>
            <c:symbol val="none"/>
          </c:marker>
          <c:cat>
            <c:numRef>
              <c:f>ENG!$V$5:$V$16</c:f>
              <c:numCache>
                <c:formatCode>m/d/yyyy</c:formatCode>
                <c:ptCount val="12"/>
                <c:pt idx="0">
                  <c:v>45233</c:v>
                </c:pt>
                <c:pt idx="1">
                  <c:v>45234</c:v>
                </c:pt>
                <c:pt idx="2">
                  <c:v>45235</c:v>
                </c:pt>
                <c:pt idx="3">
                  <c:v>45236</c:v>
                </c:pt>
                <c:pt idx="4">
                  <c:v>45237</c:v>
                </c:pt>
                <c:pt idx="5">
                  <c:v>45238</c:v>
                </c:pt>
                <c:pt idx="6">
                  <c:v>45239</c:v>
                </c:pt>
                <c:pt idx="7">
                  <c:v>45240</c:v>
                </c:pt>
                <c:pt idx="8">
                  <c:v>45241</c:v>
                </c:pt>
                <c:pt idx="9">
                  <c:v>45242</c:v>
                </c:pt>
                <c:pt idx="10">
                  <c:v>45243</c:v>
                </c:pt>
                <c:pt idx="11">
                  <c:v>45244</c:v>
                </c:pt>
              </c:numCache>
            </c:numRef>
          </c:cat>
          <c:val>
            <c:numRef>
              <c:f>ENG!$X$5:$X$16</c:f>
              <c:numCache>
                <c:formatCode>General</c:formatCode>
                <c:ptCount val="12"/>
                <c:pt idx="0">
                  <c:v>111</c:v>
                </c:pt>
                <c:pt idx="1">
                  <c:v>137</c:v>
                </c:pt>
                <c:pt idx="2">
                  <c:v>153</c:v>
                </c:pt>
                <c:pt idx="3">
                  <c:v>170</c:v>
                </c:pt>
                <c:pt idx="4">
                  <c:v>187</c:v>
                </c:pt>
                <c:pt idx="5">
                  <c:v>111</c:v>
                </c:pt>
                <c:pt idx="6">
                  <c:v>137</c:v>
                </c:pt>
                <c:pt idx="7">
                  <c:v>153</c:v>
                </c:pt>
                <c:pt idx="8">
                  <c:v>170</c:v>
                </c:pt>
                <c:pt idx="9">
                  <c:v>187</c:v>
                </c:pt>
                <c:pt idx="10">
                  <c:v>153</c:v>
                </c:pt>
                <c:pt idx="11">
                  <c:v>170</c:v>
                </c:pt>
              </c:numCache>
            </c:numRef>
          </c:val>
          <c:smooth val="0"/>
          <c:extLst>
            <c:ext xmlns:c16="http://schemas.microsoft.com/office/drawing/2014/chart" uri="{C3380CC4-5D6E-409C-BE32-E72D297353CC}">
              <c16:uniqueId val="{00000001-0D20-4A6B-95FE-A55544DC525F}"/>
            </c:ext>
          </c:extLst>
        </c:ser>
        <c:ser>
          <c:idx val="2"/>
          <c:order val="2"/>
          <c:tx>
            <c:strRef>
              <c:f>ENG!$Y$4</c:f>
              <c:strCache>
                <c:ptCount val="1"/>
                <c:pt idx="0">
                  <c:v>Max</c:v>
                </c:pt>
              </c:strCache>
            </c:strRef>
          </c:tx>
          <c:spPr>
            <a:ln w="19050" cap="rnd">
              <a:noFill/>
              <a:round/>
            </a:ln>
            <a:effectLst/>
          </c:spPr>
          <c:marker>
            <c:symbol val="none"/>
          </c:marker>
          <c:cat>
            <c:numRef>
              <c:f>ENG!$V$5:$V$16</c:f>
              <c:numCache>
                <c:formatCode>m/d/yyyy</c:formatCode>
                <c:ptCount val="12"/>
                <c:pt idx="0">
                  <c:v>45233</c:v>
                </c:pt>
                <c:pt idx="1">
                  <c:v>45234</c:v>
                </c:pt>
                <c:pt idx="2">
                  <c:v>45235</c:v>
                </c:pt>
                <c:pt idx="3">
                  <c:v>45236</c:v>
                </c:pt>
                <c:pt idx="4">
                  <c:v>45237</c:v>
                </c:pt>
                <c:pt idx="5">
                  <c:v>45238</c:v>
                </c:pt>
                <c:pt idx="6">
                  <c:v>45239</c:v>
                </c:pt>
                <c:pt idx="7">
                  <c:v>45240</c:v>
                </c:pt>
                <c:pt idx="8">
                  <c:v>45241</c:v>
                </c:pt>
                <c:pt idx="9">
                  <c:v>45242</c:v>
                </c:pt>
                <c:pt idx="10">
                  <c:v>45243</c:v>
                </c:pt>
                <c:pt idx="11">
                  <c:v>45244</c:v>
                </c:pt>
              </c:numCache>
            </c:numRef>
          </c:cat>
          <c:val>
            <c:numRef>
              <c:f>ENG!$Y$5:$Y$16</c:f>
              <c:numCache>
                <c:formatCode>General</c:formatCode>
                <c:ptCount val="12"/>
                <c:pt idx="0">
                  <c:v>150</c:v>
                </c:pt>
                <c:pt idx="1">
                  <c:v>150</c:v>
                </c:pt>
                <c:pt idx="2">
                  <c:v>164</c:v>
                </c:pt>
                <c:pt idx="3">
                  <c:v>184</c:v>
                </c:pt>
                <c:pt idx="4">
                  <c:v>202</c:v>
                </c:pt>
                <c:pt idx="5">
                  <c:v>150</c:v>
                </c:pt>
                <c:pt idx="6">
                  <c:v>150</c:v>
                </c:pt>
                <c:pt idx="7">
                  <c:v>164</c:v>
                </c:pt>
                <c:pt idx="8">
                  <c:v>184</c:v>
                </c:pt>
                <c:pt idx="9">
                  <c:v>202</c:v>
                </c:pt>
                <c:pt idx="10">
                  <c:v>164</c:v>
                </c:pt>
                <c:pt idx="11">
                  <c:v>184</c:v>
                </c:pt>
              </c:numCache>
            </c:numRef>
          </c:val>
          <c:smooth val="0"/>
          <c:extLst>
            <c:ext xmlns:c16="http://schemas.microsoft.com/office/drawing/2014/chart" uri="{C3380CC4-5D6E-409C-BE32-E72D297353CC}">
              <c16:uniqueId val="{00000002-0D20-4A6B-95FE-A55544DC525F}"/>
            </c:ext>
          </c:extLst>
        </c:ser>
        <c:ser>
          <c:idx val="3"/>
          <c:order val="3"/>
          <c:tx>
            <c:strRef>
              <c:f>ENG!$Z$4</c:f>
              <c:strCache>
                <c:ptCount val="1"/>
                <c:pt idx="0">
                  <c:v>Price</c:v>
                </c:pt>
              </c:strCache>
            </c:strRef>
          </c:tx>
          <c:spPr>
            <a:ln w="19050" cap="rnd">
              <a:noFill/>
              <a:round/>
            </a:ln>
            <a:effectLst/>
          </c:spPr>
          <c:marker>
            <c:symbol val="none"/>
          </c:marker>
          <c:cat>
            <c:numRef>
              <c:f>ENG!$V$5:$V$16</c:f>
              <c:numCache>
                <c:formatCode>m/d/yyyy</c:formatCode>
                <c:ptCount val="12"/>
                <c:pt idx="0">
                  <c:v>45233</c:v>
                </c:pt>
                <c:pt idx="1">
                  <c:v>45234</c:v>
                </c:pt>
                <c:pt idx="2">
                  <c:v>45235</c:v>
                </c:pt>
                <c:pt idx="3">
                  <c:v>45236</c:v>
                </c:pt>
                <c:pt idx="4">
                  <c:v>45237</c:v>
                </c:pt>
                <c:pt idx="5">
                  <c:v>45238</c:v>
                </c:pt>
                <c:pt idx="6">
                  <c:v>45239</c:v>
                </c:pt>
                <c:pt idx="7">
                  <c:v>45240</c:v>
                </c:pt>
                <c:pt idx="8">
                  <c:v>45241</c:v>
                </c:pt>
                <c:pt idx="9">
                  <c:v>45242</c:v>
                </c:pt>
                <c:pt idx="10">
                  <c:v>45243</c:v>
                </c:pt>
                <c:pt idx="11">
                  <c:v>45244</c:v>
                </c:pt>
              </c:numCache>
            </c:numRef>
          </c:cat>
          <c:val>
            <c:numRef>
              <c:f>ENG!$Z$5:$Z$16</c:f>
              <c:numCache>
                <c:formatCode>General</c:formatCode>
                <c:ptCount val="12"/>
                <c:pt idx="0">
                  <c:v>121</c:v>
                </c:pt>
                <c:pt idx="1">
                  <c:v>145</c:v>
                </c:pt>
                <c:pt idx="2">
                  <c:v>163</c:v>
                </c:pt>
                <c:pt idx="3">
                  <c:v>177</c:v>
                </c:pt>
                <c:pt idx="4">
                  <c:v>193</c:v>
                </c:pt>
                <c:pt idx="5">
                  <c:v>121</c:v>
                </c:pt>
                <c:pt idx="6">
                  <c:v>145</c:v>
                </c:pt>
                <c:pt idx="7">
                  <c:v>163</c:v>
                </c:pt>
                <c:pt idx="8">
                  <c:v>177</c:v>
                </c:pt>
                <c:pt idx="9">
                  <c:v>193</c:v>
                </c:pt>
                <c:pt idx="10">
                  <c:v>163</c:v>
                </c:pt>
                <c:pt idx="11">
                  <c:v>177</c:v>
                </c:pt>
              </c:numCache>
            </c:numRef>
          </c:val>
          <c:smooth val="0"/>
          <c:extLst>
            <c:ext xmlns:c16="http://schemas.microsoft.com/office/drawing/2014/chart" uri="{C3380CC4-5D6E-409C-BE32-E72D297353CC}">
              <c16:uniqueId val="{00000003-0D20-4A6B-95FE-A55544DC525F}"/>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upDownBars>
          <c:gapWidth val="89"/>
          <c:upBars>
            <c:spPr>
              <a:solidFill>
                <a:schemeClr val="lt1"/>
              </a:solidFill>
              <a:ln w="9525" cap="flat" cmpd="sng" algn="ctr">
                <a:solidFill>
                  <a:schemeClr val="tx1">
                    <a:lumMod val="65000"/>
                    <a:lumOff val="35000"/>
                  </a:schemeClr>
                </a:solidFill>
                <a:round/>
              </a:ln>
              <a:effectLst/>
            </c:spPr>
          </c:upBars>
          <c:downBars>
            <c:spPr>
              <a:solidFill>
                <a:schemeClr val="dk1">
                  <a:lumMod val="75000"/>
                  <a:lumOff val="25000"/>
                </a:schemeClr>
              </a:solidFill>
              <a:ln w="9525" cap="flat" cmpd="sng" algn="ctr">
                <a:solidFill>
                  <a:schemeClr val="tx1">
                    <a:lumMod val="65000"/>
                    <a:lumOff val="35000"/>
                  </a:schemeClr>
                </a:solidFill>
                <a:round/>
              </a:ln>
              <a:effectLst/>
            </c:spPr>
          </c:downBars>
        </c:upDownBars>
        <c:axId val="595617984"/>
        <c:axId val="393471839"/>
      </c:stockChart>
      <c:dateAx>
        <c:axId val="595617984"/>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3471839"/>
        <c:crosses val="autoZero"/>
        <c:auto val="1"/>
        <c:lblOffset val="100"/>
        <c:baseTimeUnit val="days"/>
      </c:dateAx>
      <c:valAx>
        <c:axId val="3934718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95617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ENG!$W$33</c:f>
              <c:strCache>
                <c:ptCount val="1"/>
                <c:pt idx="0">
                  <c:v>Supplier 1</c:v>
                </c:pt>
              </c:strCache>
            </c:strRef>
          </c:tx>
          <c:spPr>
            <a:ln w="28575" cap="rnd">
              <a:solidFill>
                <a:schemeClr val="accent1"/>
              </a:solidFill>
              <a:round/>
            </a:ln>
            <a:effectLst/>
          </c:spPr>
          <c:marker>
            <c:symbol val="none"/>
          </c:marker>
          <c:cat>
            <c:strRef>
              <c:f>ENG!$V$34:$V$38</c:f>
              <c:strCache>
                <c:ptCount val="5"/>
                <c:pt idx="0">
                  <c:v>Price</c:v>
                </c:pt>
                <c:pt idx="1">
                  <c:v>Quality</c:v>
                </c:pt>
                <c:pt idx="2">
                  <c:v>Timeliness</c:v>
                </c:pt>
                <c:pt idx="3">
                  <c:v>Financial condition</c:v>
                </c:pt>
                <c:pt idx="4">
                  <c:v>CSR</c:v>
                </c:pt>
              </c:strCache>
            </c:strRef>
          </c:cat>
          <c:val>
            <c:numRef>
              <c:f>ENG!$W$34:$W$38</c:f>
              <c:numCache>
                <c:formatCode>General</c:formatCode>
                <c:ptCount val="5"/>
                <c:pt idx="0">
                  <c:v>5</c:v>
                </c:pt>
                <c:pt idx="1">
                  <c:v>4</c:v>
                </c:pt>
                <c:pt idx="2">
                  <c:v>3</c:v>
                </c:pt>
                <c:pt idx="3">
                  <c:v>4</c:v>
                </c:pt>
                <c:pt idx="4">
                  <c:v>2</c:v>
                </c:pt>
              </c:numCache>
            </c:numRef>
          </c:val>
          <c:extLst>
            <c:ext xmlns:c16="http://schemas.microsoft.com/office/drawing/2014/chart" uri="{C3380CC4-5D6E-409C-BE32-E72D297353CC}">
              <c16:uniqueId val="{00000000-1E78-40BE-8224-AB5BAE899C2F}"/>
            </c:ext>
          </c:extLst>
        </c:ser>
        <c:ser>
          <c:idx val="1"/>
          <c:order val="1"/>
          <c:tx>
            <c:strRef>
              <c:f>ENG!$X$33</c:f>
              <c:strCache>
                <c:ptCount val="1"/>
                <c:pt idx="0">
                  <c:v>Supplier 2</c:v>
                </c:pt>
              </c:strCache>
            </c:strRef>
          </c:tx>
          <c:spPr>
            <a:ln w="28575" cap="rnd">
              <a:solidFill>
                <a:schemeClr val="accent2"/>
              </a:solidFill>
              <a:round/>
            </a:ln>
            <a:effectLst/>
          </c:spPr>
          <c:marker>
            <c:symbol val="none"/>
          </c:marker>
          <c:cat>
            <c:strRef>
              <c:f>ENG!$V$34:$V$38</c:f>
              <c:strCache>
                <c:ptCount val="5"/>
                <c:pt idx="0">
                  <c:v>Price</c:v>
                </c:pt>
                <c:pt idx="1">
                  <c:v>Quality</c:v>
                </c:pt>
                <c:pt idx="2">
                  <c:v>Timeliness</c:v>
                </c:pt>
                <c:pt idx="3">
                  <c:v>Financial condition</c:v>
                </c:pt>
                <c:pt idx="4">
                  <c:v>CSR</c:v>
                </c:pt>
              </c:strCache>
            </c:strRef>
          </c:cat>
          <c:val>
            <c:numRef>
              <c:f>ENG!$X$34:$X$38</c:f>
              <c:numCache>
                <c:formatCode>General</c:formatCode>
                <c:ptCount val="5"/>
                <c:pt idx="0">
                  <c:v>3</c:v>
                </c:pt>
                <c:pt idx="1">
                  <c:v>5</c:v>
                </c:pt>
                <c:pt idx="2">
                  <c:v>5</c:v>
                </c:pt>
                <c:pt idx="3">
                  <c:v>4</c:v>
                </c:pt>
                <c:pt idx="4">
                  <c:v>5</c:v>
                </c:pt>
              </c:numCache>
            </c:numRef>
          </c:val>
          <c:extLst>
            <c:ext xmlns:c16="http://schemas.microsoft.com/office/drawing/2014/chart" uri="{C3380CC4-5D6E-409C-BE32-E72D297353CC}">
              <c16:uniqueId val="{00000001-1E78-40BE-8224-AB5BAE899C2F}"/>
            </c:ext>
          </c:extLst>
        </c:ser>
        <c:dLbls>
          <c:showLegendKey val="0"/>
          <c:showVal val="0"/>
          <c:showCatName val="0"/>
          <c:showSerName val="0"/>
          <c:showPercent val="0"/>
          <c:showBubbleSize val="0"/>
        </c:dLbls>
        <c:axId val="491140384"/>
        <c:axId val="2113836767"/>
      </c:radarChart>
      <c:catAx>
        <c:axId val="491140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113836767"/>
        <c:crosses val="autoZero"/>
        <c:auto val="1"/>
        <c:lblAlgn val="ctr"/>
        <c:lblOffset val="100"/>
        <c:noMultiLvlLbl val="0"/>
      </c:catAx>
      <c:valAx>
        <c:axId val="211383676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114038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ENG!$G$7</c:f>
              <c:strCache>
                <c:ptCount val="1"/>
                <c:pt idx="0">
                  <c:v>Sales</c:v>
                </c:pt>
              </c:strCache>
            </c:strRef>
          </c:tx>
          <c:spPr>
            <a:solidFill>
              <a:schemeClr val="accent1"/>
            </a:solidFill>
            <a:ln>
              <a:noFill/>
            </a:ln>
            <a:effectLst/>
          </c:spPr>
          <c:invertIfNegative val="0"/>
          <c:cat>
            <c:strRef>
              <c:f>ENG!$H$4:$S$4</c:f>
              <c:strCache>
                <c:ptCount val="12"/>
                <c:pt idx="0">
                  <c:v>Jan</c:v>
                </c:pt>
                <c:pt idx="1">
                  <c:v>Feb</c:v>
                </c:pt>
                <c:pt idx="2">
                  <c:v>Mar</c:v>
                </c:pt>
                <c:pt idx="3">
                  <c:v>Apr</c:v>
                </c:pt>
                <c:pt idx="4">
                  <c:v>May</c:v>
                </c:pt>
                <c:pt idx="5">
                  <c:v>Jun</c:v>
                </c:pt>
                <c:pt idx="6">
                  <c:v>Jul</c:v>
                </c:pt>
                <c:pt idx="7">
                  <c:v>Aug</c:v>
                </c:pt>
                <c:pt idx="8">
                  <c:v>Sept</c:v>
                </c:pt>
                <c:pt idx="9">
                  <c:v>Oct</c:v>
                </c:pt>
                <c:pt idx="10">
                  <c:v>Nov</c:v>
                </c:pt>
                <c:pt idx="11">
                  <c:v>Dec</c:v>
                </c:pt>
              </c:strCache>
            </c:strRef>
          </c:cat>
          <c:val>
            <c:numRef>
              <c:f>ENG!$H$7:$S$7</c:f>
              <c:numCache>
                <c:formatCode>General</c:formatCode>
                <c:ptCount val="12"/>
                <c:pt idx="0">
                  <c:v>121</c:v>
                </c:pt>
                <c:pt idx="1">
                  <c:v>145</c:v>
                </c:pt>
                <c:pt idx="2">
                  <c:v>163</c:v>
                </c:pt>
                <c:pt idx="3">
                  <c:v>177</c:v>
                </c:pt>
                <c:pt idx="4">
                  <c:v>193</c:v>
                </c:pt>
                <c:pt idx="5">
                  <c:v>216</c:v>
                </c:pt>
                <c:pt idx="6">
                  <c:v>250</c:v>
                </c:pt>
                <c:pt idx="7">
                  <c:v>275</c:v>
                </c:pt>
                <c:pt idx="8">
                  <c:v>290</c:v>
                </c:pt>
                <c:pt idx="9">
                  <c:v>330</c:v>
                </c:pt>
                <c:pt idx="10">
                  <c:v>360</c:v>
                </c:pt>
                <c:pt idx="11">
                  <c:v>450</c:v>
                </c:pt>
              </c:numCache>
            </c:numRef>
          </c:val>
          <c:extLst>
            <c:ext xmlns:c16="http://schemas.microsoft.com/office/drawing/2014/chart" uri="{C3380CC4-5D6E-409C-BE32-E72D297353CC}">
              <c16:uniqueId val="{00000000-6CD5-448D-9F96-F1BB11EA835F}"/>
            </c:ext>
          </c:extLst>
        </c:ser>
        <c:dLbls>
          <c:showLegendKey val="0"/>
          <c:showVal val="0"/>
          <c:showCatName val="0"/>
          <c:showSerName val="0"/>
          <c:showPercent val="0"/>
          <c:showBubbleSize val="0"/>
        </c:dLbls>
        <c:gapWidth val="219"/>
        <c:overlap val="-27"/>
        <c:axId val="823278943"/>
        <c:axId val="5673359"/>
      </c:barChart>
      <c:lineChart>
        <c:grouping val="standard"/>
        <c:varyColors val="0"/>
        <c:ser>
          <c:idx val="1"/>
          <c:order val="1"/>
          <c:tx>
            <c:strRef>
              <c:f>ENG!$G$8</c:f>
              <c:strCache>
                <c:ptCount val="1"/>
                <c:pt idx="0">
                  <c:v>Profitability</c:v>
                </c:pt>
              </c:strCache>
            </c:strRef>
          </c:tx>
          <c:spPr>
            <a:ln w="28575" cap="rnd">
              <a:solidFill>
                <a:schemeClr val="accent2"/>
              </a:solidFill>
              <a:round/>
            </a:ln>
            <a:effectLst/>
          </c:spPr>
          <c:marker>
            <c:symbol val="none"/>
          </c:marker>
          <c:cat>
            <c:strRef>
              <c:f>ENG!$H$4:$S$4</c:f>
              <c:strCache>
                <c:ptCount val="12"/>
                <c:pt idx="0">
                  <c:v>Jan</c:v>
                </c:pt>
                <c:pt idx="1">
                  <c:v>Feb</c:v>
                </c:pt>
                <c:pt idx="2">
                  <c:v>Mar</c:v>
                </c:pt>
                <c:pt idx="3">
                  <c:v>Apr</c:v>
                </c:pt>
                <c:pt idx="4">
                  <c:v>May</c:v>
                </c:pt>
                <c:pt idx="5">
                  <c:v>Jun</c:v>
                </c:pt>
                <c:pt idx="6">
                  <c:v>Jul</c:v>
                </c:pt>
                <c:pt idx="7">
                  <c:v>Aug</c:v>
                </c:pt>
                <c:pt idx="8">
                  <c:v>Sept</c:v>
                </c:pt>
                <c:pt idx="9">
                  <c:v>Oct</c:v>
                </c:pt>
                <c:pt idx="10">
                  <c:v>Nov</c:v>
                </c:pt>
                <c:pt idx="11">
                  <c:v>Dec</c:v>
                </c:pt>
              </c:strCache>
            </c:strRef>
          </c:cat>
          <c:val>
            <c:numRef>
              <c:f>ENG!$H$8:$S$8</c:f>
              <c:numCache>
                <c:formatCode>0%</c:formatCode>
                <c:ptCount val="12"/>
                <c:pt idx="0">
                  <c:v>0.09</c:v>
                </c:pt>
                <c:pt idx="1">
                  <c:v>0.06</c:v>
                </c:pt>
                <c:pt idx="2">
                  <c:v>0.1</c:v>
                </c:pt>
                <c:pt idx="3">
                  <c:v>0.11</c:v>
                </c:pt>
                <c:pt idx="4">
                  <c:v>0.1</c:v>
                </c:pt>
                <c:pt idx="5">
                  <c:v>0.11</c:v>
                </c:pt>
                <c:pt idx="6">
                  <c:v>0.08</c:v>
                </c:pt>
                <c:pt idx="7">
                  <c:v>0.11</c:v>
                </c:pt>
                <c:pt idx="8">
                  <c:v>7.0000000000000007E-2</c:v>
                </c:pt>
                <c:pt idx="9">
                  <c:v>0.09</c:v>
                </c:pt>
                <c:pt idx="10">
                  <c:v>0.13</c:v>
                </c:pt>
                <c:pt idx="11">
                  <c:v>7.0000000000000007E-2</c:v>
                </c:pt>
              </c:numCache>
            </c:numRef>
          </c:val>
          <c:smooth val="0"/>
          <c:extLst>
            <c:ext xmlns:c16="http://schemas.microsoft.com/office/drawing/2014/chart" uri="{C3380CC4-5D6E-409C-BE32-E72D297353CC}">
              <c16:uniqueId val="{00000001-6CD5-448D-9F96-F1BB11EA835F}"/>
            </c:ext>
          </c:extLst>
        </c:ser>
        <c:dLbls>
          <c:showLegendKey val="0"/>
          <c:showVal val="0"/>
          <c:showCatName val="0"/>
          <c:showSerName val="0"/>
          <c:showPercent val="0"/>
          <c:showBubbleSize val="0"/>
        </c:dLbls>
        <c:marker val="1"/>
        <c:smooth val="0"/>
        <c:axId val="823281343"/>
        <c:axId val="5674351"/>
      </c:lineChart>
      <c:catAx>
        <c:axId val="8232789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73359"/>
        <c:crosses val="autoZero"/>
        <c:auto val="1"/>
        <c:lblAlgn val="ctr"/>
        <c:lblOffset val="100"/>
        <c:noMultiLvlLbl val="0"/>
      </c:catAx>
      <c:valAx>
        <c:axId val="5673359"/>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3278943"/>
        <c:crosses val="autoZero"/>
        <c:crossBetween val="between"/>
      </c:valAx>
      <c:valAx>
        <c:axId val="5674351"/>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3281343"/>
        <c:crosses val="max"/>
        <c:crossBetween val="between"/>
      </c:valAx>
      <c:catAx>
        <c:axId val="823281343"/>
        <c:scaling>
          <c:orientation val="minMax"/>
        </c:scaling>
        <c:delete val="1"/>
        <c:axPos val="b"/>
        <c:numFmt formatCode="General" sourceLinked="1"/>
        <c:majorTickMark val="none"/>
        <c:minorTickMark val="none"/>
        <c:tickLblPos val="nextTo"/>
        <c:crossAx val="5674351"/>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Podsumowanie!$AQ$35:$AQ$84</cx:f>
        <cx:lvl ptCount="50">
          <cx:pt idx="0">Produkt 50</cx:pt>
          <cx:pt idx="1">Produkt 49</cx:pt>
          <cx:pt idx="2">Produkt 48</cx:pt>
          <cx:pt idx="3">Produkt 47</cx:pt>
          <cx:pt idx="4">Produkt 46</cx:pt>
          <cx:pt idx="5">Produkt 45</cx:pt>
          <cx:pt idx="6">Produkt 44</cx:pt>
          <cx:pt idx="7">Produkt 43</cx:pt>
          <cx:pt idx="8">Produkt 42</cx:pt>
          <cx:pt idx="9">Produkt 41</cx:pt>
          <cx:pt idx="10">Produkt 40</cx:pt>
          <cx:pt idx="11">Produkt 39</cx:pt>
          <cx:pt idx="12">Produkt 38</cx:pt>
          <cx:pt idx="13">Produkt 37</cx:pt>
          <cx:pt idx="14">Produkt 36</cx:pt>
          <cx:pt idx="15">Produkt 35</cx:pt>
          <cx:pt idx="16">Produkt 34</cx:pt>
          <cx:pt idx="17">Produkt 33</cx:pt>
          <cx:pt idx="18">Produkt 32</cx:pt>
          <cx:pt idx="19">Produkt 31</cx:pt>
          <cx:pt idx="20">Produkt 30</cx:pt>
          <cx:pt idx="21">Produkt 29</cx:pt>
          <cx:pt idx="22">Produkt 28</cx:pt>
          <cx:pt idx="23">Produkt 27</cx:pt>
          <cx:pt idx="24">Produkt 26</cx:pt>
          <cx:pt idx="25">Produkt 25</cx:pt>
          <cx:pt idx="26">Produkt 24</cx:pt>
          <cx:pt idx="27">Produkt 23</cx:pt>
          <cx:pt idx="28">Produkt 22</cx:pt>
          <cx:pt idx="29">Produkt 21</cx:pt>
          <cx:pt idx="30">Produkt 20</cx:pt>
          <cx:pt idx="31">Produkt 19</cx:pt>
          <cx:pt idx="32">Produkt 18</cx:pt>
          <cx:pt idx="33">Produkt 17</cx:pt>
          <cx:pt idx="34">Produkt 16</cx:pt>
          <cx:pt idx="35">Produkt 15</cx:pt>
          <cx:pt idx="36">Produkt 14</cx:pt>
          <cx:pt idx="37">Produkt 13</cx:pt>
          <cx:pt idx="38">Produkt 12</cx:pt>
          <cx:pt idx="39">Produkt 11</cx:pt>
          <cx:pt idx="40">Produkt 10</cx:pt>
          <cx:pt idx="41">Produkt 9</cx:pt>
          <cx:pt idx="42">Produkt 8</cx:pt>
          <cx:pt idx="43">Produkt 7</cx:pt>
          <cx:pt idx="44">Produkt 6</cx:pt>
          <cx:pt idx="45">Produkt 5</cx:pt>
          <cx:pt idx="46">Produkt 4</cx:pt>
          <cx:pt idx="47">Produkt 3</cx:pt>
          <cx:pt idx="48">Produkt 2</cx:pt>
          <cx:pt idx="49">Produkt 1</cx:pt>
        </cx:lvl>
      </cx:strDim>
      <cx:numDim type="val">
        <cx:f>Podsumowanie!$AR$35:$AR$84</cx:f>
        <cx:lvl ptCount="50" formatCode="Standardowy">
          <cx:pt idx="0">1040</cx:pt>
          <cx:pt idx="1">1020</cx:pt>
          <cx:pt idx="2">1008</cx:pt>
          <cx:pt idx="3">989</cx:pt>
          <cx:pt idx="4">974</cx:pt>
          <cx:pt idx="5">961</cx:pt>
          <cx:pt idx="6">856</cx:pt>
          <cx:pt idx="7">727</cx:pt>
          <cx:pt idx="8">590</cx:pt>
          <cx:pt idx="9">533</cx:pt>
          <cx:pt idx="10">470</cx:pt>
          <cx:pt idx="11">450</cx:pt>
          <cx:pt idx="12">450</cx:pt>
          <cx:pt idx="13">440</cx:pt>
          <cx:pt idx="14">430</cx:pt>
          <cx:pt idx="15">420</cx:pt>
          <cx:pt idx="16">410</cx:pt>
          <cx:pt idx="17">408</cx:pt>
          <cx:pt idx="18">102</cx:pt>
          <cx:pt idx="19">102</cx:pt>
          <cx:pt idx="20">102</cx:pt>
          <cx:pt idx="21">102</cx:pt>
          <cx:pt idx="22">102</cx:pt>
          <cx:pt idx="23">73</cx:pt>
          <cx:pt idx="24">72</cx:pt>
          <cx:pt idx="25">68</cx:pt>
          <cx:pt idx="26">65</cx:pt>
          <cx:pt idx="27">63</cx:pt>
          <cx:pt idx="28">61</cx:pt>
          <cx:pt idx="29">57</cx:pt>
          <cx:pt idx="30">56</cx:pt>
          <cx:pt idx="31">52</cx:pt>
          <cx:pt idx="32">47</cx:pt>
          <cx:pt idx="33">46</cx:pt>
          <cx:pt idx="34">45</cx:pt>
          <cx:pt idx="35">44</cx:pt>
          <cx:pt idx="36">41</cx:pt>
          <cx:pt idx="37">39</cx:pt>
          <cx:pt idx="38">38</cx:pt>
          <cx:pt idx="39">33</cx:pt>
          <cx:pt idx="40">28</cx:pt>
          <cx:pt idx="41">26</cx:pt>
          <cx:pt idx="42">24</cx:pt>
          <cx:pt idx="43">20</cx:pt>
          <cx:pt idx="44">17</cx:pt>
          <cx:pt idx="45">12</cx:pt>
          <cx:pt idx="46">8</cx:pt>
          <cx:pt idx="47">5</cx:pt>
          <cx:pt idx="48">4</cx:pt>
          <cx:pt idx="49">1</cx:pt>
        </cx:lvl>
      </cx:numDim>
    </cx:data>
  </cx:chartData>
  <cx:chart>
    <cx:plotArea>
      <cx:plotAreaRegion>
        <cx:series layoutId="clusteredColumn" uniqueId="{C713D5C6-C828-4261-9D4D-5785DAF33893}">
          <cx:dataId val="0"/>
          <cx:layoutPr>
            <cx:binning intervalClosed="r"/>
          </cx:layoutPr>
        </cx:series>
      </cx:plotAreaRegion>
      <cx:axis id="0">
        <cx:catScaling gapWidth="0"/>
        <cx:tickLabels/>
        <cx:txPr>
          <a:bodyPr vertOverflow="overflow" horzOverflow="overflow" wrap="square" lIns="0" tIns="0" rIns="0" bIns="0"/>
          <a:lstStyle/>
          <a:p>
            <a:pPr algn="ctr" rtl="0">
              <a:defRPr sz="2000" b="0" i="0">
                <a:solidFill>
                  <a:srgbClr val="595959"/>
                </a:solidFill>
                <a:latin typeface="Calibri" panose="020F0502020204030204" pitchFamily="34" charset="0"/>
                <a:ea typeface="Calibri" panose="020F0502020204030204" pitchFamily="34" charset="0"/>
                <a:cs typeface="Calibri" panose="020F0502020204030204" pitchFamily="34" charset="0"/>
              </a:defRPr>
            </a:pPr>
            <a:endParaRPr lang="pl-PL" sz="2000"/>
          </a:p>
        </cx:txPr>
      </cx:axis>
      <cx:axis id="1">
        <cx:valScaling/>
        <cx:majorGridlines/>
        <cx:tickLabels/>
        <cx:txPr>
          <a:bodyPr vertOverflow="overflow" horzOverflow="overflow" wrap="square" lIns="0" tIns="0" rIns="0" bIns="0"/>
          <a:lstStyle/>
          <a:p>
            <a:pPr algn="ctr" rtl="0">
              <a:defRPr sz="2000" b="0" i="0">
                <a:solidFill>
                  <a:srgbClr val="595959"/>
                </a:solidFill>
                <a:latin typeface="Calibri" panose="020F0502020204030204" pitchFamily="34" charset="0"/>
                <a:ea typeface="Calibri" panose="020F0502020204030204" pitchFamily="34" charset="0"/>
                <a:cs typeface="Calibri" panose="020F0502020204030204" pitchFamily="34" charset="0"/>
              </a:defRPr>
            </a:pPr>
            <a:endParaRPr lang="pl-PL" sz="2000"/>
          </a:p>
        </cx:txPr>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ENG!$V$56:$V$105</cx:f>
        <cx:lvl ptCount="50">
          <cx:pt idx="0">Product 50</cx:pt>
          <cx:pt idx="1">Product 49</cx:pt>
          <cx:pt idx="2">Product 48</cx:pt>
          <cx:pt idx="3">Product 47</cx:pt>
          <cx:pt idx="4">Product 46</cx:pt>
          <cx:pt idx="5">Product 45</cx:pt>
          <cx:pt idx="6">Product 44</cx:pt>
          <cx:pt idx="7">Product 43</cx:pt>
          <cx:pt idx="8">Product 42</cx:pt>
          <cx:pt idx="9">Product 41</cx:pt>
          <cx:pt idx="10">Product 40</cx:pt>
          <cx:pt idx="11">Product 39</cx:pt>
          <cx:pt idx="12">Product 38</cx:pt>
          <cx:pt idx="13">Product 37</cx:pt>
          <cx:pt idx="14">Product 36</cx:pt>
          <cx:pt idx="15">Product 35</cx:pt>
          <cx:pt idx="16">Product 34</cx:pt>
          <cx:pt idx="17">Product 33</cx:pt>
          <cx:pt idx="18">Product 32</cx:pt>
          <cx:pt idx="19">Product 31</cx:pt>
          <cx:pt idx="20">Product 30</cx:pt>
          <cx:pt idx="21">Product 29</cx:pt>
          <cx:pt idx="22">Product 28</cx:pt>
          <cx:pt idx="23">Product 27</cx:pt>
          <cx:pt idx="24">Product 26</cx:pt>
          <cx:pt idx="25">Product 25</cx:pt>
          <cx:pt idx="26">Product 24</cx:pt>
          <cx:pt idx="27">Product 23</cx:pt>
          <cx:pt idx="28">Product 22</cx:pt>
          <cx:pt idx="29">Product 21</cx:pt>
          <cx:pt idx="30">Product 20</cx:pt>
          <cx:pt idx="31">Product 19</cx:pt>
          <cx:pt idx="32">Product 18</cx:pt>
          <cx:pt idx="33">Product 17</cx:pt>
          <cx:pt idx="34">Product 16</cx:pt>
          <cx:pt idx="35">Product 15</cx:pt>
          <cx:pt idx="36">Product 14</cx:pt>
          <cx:pt idx="37">Product 13</cx:pt>
          <cx:pt idx="38">Product 12</cx:pt>
          <cx:pt idx="39">Product 11</cx:pt>
          <cx:pt idx="40">Product 10</cx:pt>
          <cx:pt idx="41">Product 9</cx:pt>
          <cx:pt idx="42">Product 8</cx:pt>
          <cx:pt idx="43">Product 7</cx:pt>
          <cx:pt idx="44">Product 6</cx:pt>
          <cx:pt idx="45">Product 5</cx:pt>
          <cx:pt idx="46">Product 4</cx:pt>
          <cx:pt idx="47">Product 3</cx:pt>
          <cx:pt idx="48">Product 2</cx:pt>
          <cx:pt idx="49">Product 1</cx:pt>
        </cx:lvl>
      </cx:strDim>
      <cx:numDim type="val">
        <cx:f>ENG!$W$56:$W$105</cx:f>
        <cx:lvl ptCount="50" formatCode="Standardowy">
          <cx:pt idx="0">1040</cx:pt>
          <cx:pt idx="1">1020</cx:pt>
          <cx:pt idx="2">1008</cx:pt>
          <cx:pt idx="3">989</cx:pt>
          <cx:pt idx="4">974</cx:pt>
          <cx:pt idx="5">961</cx:pt>
          <cx:pt idx="6">856</cx:pt>
          <cx:pt idx="7">727</cx:pt>
          <cx:pt idx="8">590</cx:pt>
          <cx:pt idx="9">533</cx:pt>
          <cx:pt idx="10">470</cx:pt>
          <cx:pt idx="11">450</cx:pt>
          <cx:pt idx="12">450</cx:pt>
          <cx:pt idx="13">440</cx:pt>
          <cx:pt idx="14">430</cx:pt>
          <cx:pt idx="15">420</cx:pt>
          <cx:pt idx="16">410</cx:pt>
          <cx:pt idx="17">408</cx:pt>
          <cx:pt idx="18">102</cx:pt>
          <cx:pt idx="19">102</cx:pt>
          <cx:pt idx="20">102</cx:pt>
          <cx:pt idx="21">102</cx:pt>
          <cx:pt idx="22">102</cx:pt>
          <cx:pt idx="23">73</cx:pt>
          <cx:pt idx="24">72</cx:pt>
          <cx:pt idx="25">68</cx:pt>
          <cx:pt idx="26">65</cx:pt>
          <cx:pt idx="27">63</cx:pt>
          <cx:pt idx="28">61</cx:pt>
          <cx:pt idx="29">57</cx:pt>
          <cx:pt idx="30">56</cx:pt>
          <cx:pt idx="31">52</cx:pt>
          <cx:pt idx="32">47</cx:pt>
          <cx:pt idx="33">46</cx:pt>
          <cx:pt idx="34">45</cx:pt>
          <cx:pt idx="35">44</cx:pt>
          <cx:pt idx="36">41</cx:pt>
          <cx:pt idx="37">39</cx:pt>
          <cx:pt idx="38">38</cx:pt>
          <cx:pt idx="39">33</cx:pt>
          <cx:pt idx="40">28</cx:pt>
          <cx:pt idx="41">26</cx:pt>
          <cx:pt idx="42">24</cx:pt>
          <cx:pt idx="43">20</cx:pt>
          <cx:pt idx="44">17</cx:pt>
          <cx:pt idx="45">12</cx:pt>
          <cx:pt idx="46">8</cx:pt>
          <cx:pt idx="47">5</cx:pt>
          <cx:pt idx="48">4</cx:pt>
          <cx:pt idx="49">1</cx:pt>
        </cx:lvl>
      </cx:numDim>
    </cx:data>
  </cx:chartData>
  <cx:chart>
    <cx:plotArea>
      <cx:plotAreaRegion>
        <cx:series layoutId="clusteredColumn" uniqueId="{E5383731-144E-4615-ADB8-79BFC19F16CB}" formatIdx="0">
          <cx:tx>
            <cx:txData>
              <cx:f>ENG!$W$55</cx:f>
              <cx:v>Dane</cx:v>
            </cx:txData>
          </cx:tx>
          <cx:dataId val="0"/>
          <cx:layoutPr>
            <cx:aggregation/>
          </cx:layoutPr>
          <cx:axisId val="1"/>
        </cx:series>
        <cx:series layoutId="paretoLine" ownerIdx="0" uniqueId="{DBFB4D7E-9B43-443B-B814-ACB828367AC6}" formatIdx="1">
          <cx:axisId val="2"/>
        </cx:series>
      </cx:plotAreaRegion>
      <cx:axis id="0">
        <cx:catScaling gapWidth="0"/>
        <cx:tickLabels/>
        <cx:txPr>
          <a:bodyPr spcFirstLastPara="1" vertOverflow="ellipsis" horzOverflow="overflow" wrap="square" lIns="0" tIns="0" rIns="0" bIns="0" anchor="ctr" anchorCtr="1"/>
          <a:lstStyle/>
          <a:p>
            <a:pPr algn="ctr" rtl="0">
              <a:defRPr sz="1200"/>
            </a:pPr>
            <a:endParaRPr lang="pl-PL" sz="1200" b="0" i="0" u="none" strike="noStrike" baseline="0">
              <a:solidFill>
                <a:prstClr val="black">
                  <a:lumMod val="65000"/>
                  <a:lumOff val="35000"/>
                </a:prstClr>
              </a:solidFill>
              <a:latin typeface="Calibri" panose="020F0502020204030204"/>
            </a:endParaRPr>
          </a:p>
        </cx:txPr>
      </cx:axis>
      <cx:axis id="1">
        <cx:valScaling/>
        <cx:majorGridlines/>
        <cx:tickLabels/>
        <cx:txPr>
          <a:bodyPr spcFirstLastPara="1" vertOverflow="ellipsis" horzOverflow="overflow" wrap="square" lIns="0" tIns="0" rIns="0" bIns="0" anchor="ctr" anchorCtr="1"/>
          <a:lstStyle/>
          <a:p>
            <a:pPr algn="ctr" rtl="0">
              <a:defRPr sz="1800"/>
            </a:pPr>
            <a:endParaRPr lang="pl-PL" sz="1800" b="0" i="0" u="none" strike="noStrike" baseline="0">
              <a:solidFill>
                <a:prstClr val="black">
                  <a:lumMod val="65000"/>
                  <a:lumOff val="35000"/>
                </a:prstClr>
              </a:solidFill>
              <a:latin typeface="Calibri" panose="020F0502020204030204"/>
            </a:endParaRPr>
          </a:p>
        </cx:txPr>
      </cx:axis>
      <cx:axis id="2">
        <cx:valScaling max="1" min="0"/>
        <cx:units unit="percentage"/>
        <cx:tickLabels/>
        <cx:txPr>
          <a:bodyPr spcFirstLastPara="1" vertOverflow="ellipsis" horzOverflow="overflow" wrap="square" lIns="0" tIns="0" rIns="0" bIns="0" anchor="ctr" anchorCtr="1"/>
          <a:lstStyle/>
          <a:p>
            <a:pPr algn="ctr" rtl="0">
              <a:defRPr sz="1800"/>
            </a:pPr>
            <a:endParaRPr lang="pl-PL" sz="1800" b="0" i="0" u="none" strike="noStrike" baseline="0">
              <a:solidFill>
                <a:prstClr val="black">
                  <a:lumMod val="65000"/>
                  <a:lumOff val="35000"/>
                </a:prstClr>
              </a:solidFill>
              <a:latin typeface="Calibri" panose="020F0502020204030204"/>
            </a:endParaRPr>
          </a:p>
        </cx:txPr>
      </cx:axis>
    </cx:plotArea>
  </cx:chart>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ENG!$AB$85:$AB$89</cx:f>
        <cx:nf>ENG!$AB$84</cx:nf>
        <cx:lvl ptCount="5" name="Województwo">
          <cx:pt idx="0">wielkopolskie</cx:pt>
          <cx:pt idx="1">małopolskie</cx:pt>
          <cx:pt idx="2">śląsk</cx:pt>
          <cx:pt idx="3">lubelskie</cx:pt>
          <cx:pt idx="4">Lubuskie</cx:pt>
        </cx:lvl>
      </cx:strDim>
      <cx:numDim type="colorVal">
        <cx:f>ENG!$AC$85:$AC$89</cx:f>
        <cx:nf>ENG!$AC$84</cx:nf>
        <cx:lvl ptCount="5" formatCode="Standardowy" name="Value">
          <cx:pt idx="0">250</cx:pt>
          <cx:pt idx="1">275</cx:pt>
          <cx:pt idx="2">300</cx:pt>
          <cx:pt idx="3">400</cx:pt>
          <cx:pt idx="4">500</cx:pt>
        </cx:lvl>
      </cx:numDim>
    </cx:data>
  </cx:chartData>
  <cx:chart>
    <cx:plotArea>
      <cx:plotAreaRegion>
        <cx:series layoutId="regionMap" uniqueId="{4EF1B206-E925-4073-A891-99EEA32EA3D3}" formatIdx="0">
          <cx:tx>
            <cx:txData>
              <cx:f>ENG!$AC$84</cx:f>
              <cx:v>Value</cx:v>
            </cx:txData>
          </cx:tx>
          <cx:dataId val="0"/>
          <cx:layoutPr>
            <cx:geography cultureLanguage="pl-PL" cultureRegion="PL" attribution="Obsługiwane przez usługę Bing">
              <cx:geoCache provider="{E9337A44-BEBE-4D9F-B70C-5C5E7DAFC167}">
                <cx:binary>1HrZjuU4tt2vJPLZyhIpSiIbXfeBlHTmODEP+SJExiCSmkmJGh4N+Cfs33H/l3dU3WpXZneX20Ab
cAeQSERoOCT33muvtfb588v8p5fq7dl8muuqsX96mX/+LIeh+9NPP9kX+VY/2y+1ejGtbd+HLy9t
/VP7/q5e3n56Nc+TaoqfsI/ITy/y2Qxv8+f/+DO8rXhrj+3L86Da5mp8M8v1mx2rwf7Btb976dPz
a62aRNnBqJcB/fy5Gr+9VbZUb58/vTWDGpbbpXv7+fN3t33+9NOPL/ubD/5UwdqG8RWeDdEXjH2K
4jD2f/lBnz9VbVP852WMvzDfZ34c4r9e/vWjL55rePyh1V8+Hf+ZZf2yqOfXV/NmLWzsl///9vnv
tvLz5+Pd508v7dgMH2dYwHH+/PmyhRN4/vxJ2Vb8ekW0Hxu5PP6y85++P/7/+PMPf4Cz+OEvv4vQ
jwf3f7r0NwGa1FtVtt3HEv+lQcJfgsBnMQnpr1EIvgsSir9ggnHM/PC3xPhddB7+2TX9QYR+eMcP
UXq4/PeK0l/+R/U//5stfzurf0ER+RAfFCMS/RAY+oUxggPiU/brz2+f+bv4/OW//7KaP86XP4jN
757/IS43UBL/TtVTP//lv/7ri4ewLzRk2I9R+PeKB/tfMEAf89GvV30AwL9BuNM/ubI/CNP3r/gh
Uqd/swoCxB//5RCHWOQHMWbfY1v4JSA4QgHGfycu/8w6/iAm//vxH+Jx5P9/V84/qOrfk4Lvbvm/
JQX4C8IkihEL/opbvyMFiH0hvg9RodH3MfmtN//jdfz9YPz23Hdr/n/d6v8xDfgrX0qeh+f0F6L1
Oybwx1d/2SDwvx8e/Y6vfbfN305w9/rzZ8QAfP5K3z5e8R0U/XZMvx7vXx94e7bDz58x+YJIGMc0
CiPfDwHyPn+a3j6uILiCMaMsCklIkI8gak1rBgnsj3yhQcRCRgNKId6Ufv5k2/HjEsCm7wO1jYF2
0DAI4anf9gbrWIq2+etB/Ofvn5qxvmxVM9ifPwPYQivsfr3xY6WxTyjBHzzTDwmNSEBhfd3L8zUw
aLgf/ZcYeaSIoE8KlQ9nbx4OpekyTf2DQTeu62tBvEDgYEmaKc5ybPcVVRyVMo0DuUGFFqN5HfSY
BEG5K7EWXljzpW14Hs3baCSZq550dCrmq0rtFB24tkgEuBW+8UVZb5sySJb1a4yeiXeRRy5DFRKL
GzIS+XyslNBjx/vhuZMj1yPjaMHP9SMaVr5Yj5eW8om89JHlus5TFzjulnu5Wl6U9li6nYVPCFTi
DYVwY5/o+us8BGIMlox2113/0Iz6+mtd3HaL4XQ+YXajmk0wHIKl5DGrhEKx6OhVYy/qiUeh5thu
PDsJhA2PsE6YOXndVdhuY1YkXpzEYchz72tTnRheYBFdIgedNPHC2/ixg5fi8eyia0ZKHiSqe26R
5ERn+bgdcpW0od33RuBm5DnzBfVbPsqT8TY93QeGir7aWf+pjA+6lAky193KxKQ1d0HNMdk79B7b
7dAQ3nXzmzMsC7zgeizDPZEnaUy6jC1v7HGcQ75GSRlO3K1N2tCCazJuitznMxEhgqCFSPhDNHAC
e9R9uamDh8bE3OAnXFgRB7u8yJYpTwKaDcoecHxy2PGSPKj6hQU+t24fxlWiWMnXdt3W3nTuvZ1a
exEGMZdYc5/NfJjZbs1jYaUSePF5wWTaqJxXkRKrj9PcVCeMr2oyQxDmJLaJ8QNYq79TAYPTrXgl
+6SlOnHbJbiZmORRRXcmL4Sx1YkskWjGdR/UvfDzE41uljgXVb0mLnQnNno8KgM+4Ynn+TUbIzGi
kdu+5rI8NiQZPN7rHWKKa3rLWDIHdwEJL50cr9bgzIJOyK4RvoSjGs+zOVLtLtfCcNkNYlJ1uvbn
Lih4SMpjva68Nx5v6brrTPvqZBbH2UKPMbnX+ZVUiSoyY3besAnoV6J5TdXeNTM3zcIrKJFJK04d
u0Z6SGe/yRZMN1avaVfd0RKSppyEnufUXwsxzrnIJyNa5h38puBN03DVVlxqkzYBE6Yvdp7amk5e
BmYUSK7pGM2JX/vcX0pRFs9xsInGxG6W3J0GP+npve4DTrpa83GW29CItb1fozjtj00XcfxEi/xC
zrPAqoPkhXptRz6z+lAptKnws1nfA3zXV/DG5XIyU5rbMut7tKldeKCm3oRERMjjysqSy8Bmq+kF
XdOGbVVAD7brt8M03U7Da2AjXjTz1qkHSvuEzNUmluWmjc2DR2peO587fy87lHrzWTXPhDVHv78d
7YbqiasQstFUwtnpqy73Q/ci12+x3wqcVzzMIfXYtyq4Wpfq2pmAL2QSOaRUB+cdtXe50txUi+hn
cpjUkpV+vC+Lm5CufGxM1qEqlSHegpWhIUWdFd55QSeqSwohMPuqVRtVvztAotiHXDJ7fy7TpsZZ
0IW7svtm40BIV2WUNMlMXBoiti/c3UTcHssh8fGV9nvOgnMdyWxeUbqOa0rCak8ALgrTb9wanHIb
Z35ecFKandI+X72DwUXESzVpPiu7zc36TddjMsaPq4zao7ET5fMgn12QRrruU+0ax4eqwOkQs0Y0
KIJyGcoxwyvJeRwhwm3QST7lBHFrJA9YWSR1Z/crik8hm+oLEka309x1G5QHEQ/b5dKYctd0SAni
qBPr+krWCnO8RPOGhZ45tXvPE3jmFD/6vXpxqpI89GhWsDne41DdYyCoG114L0xGhzgsqv3s4YON
8rs6LM2miU2TRKYKt02Iue/q3eLdLKVWorLMpTQokgbrDDvP8qqjXkJssKSRAiCfdZ/5dHxDdg15
W4eT6MJy3pWMqjRi6qaE1tUrB/URDCK3Lnpsl4ozXHe8GeRT3CPFA5+WsE/1XmifbQHaayrGsitE
E/aXZN160q2iYK7hVT6Pu54rVelkHFvh+lryuQtbQOLRZV4XzZxc4cozqTQJq9u9bOYyiYdFhKZG
iezVu+3FyEiXgu9QJXPV+rs+0m82XQY4wb5T23YZR+4tWIl+UT0fho0NH4b8aQY6z+lQ8nGqLknu
lbwlZb5ls3ld0th4Ml2lvlyXeeTVwurd4Kad1L6QtO9fsBqupoV8k6QgVyyEDm5Kb9yMRikxxfO4
Hzv/bUbQ9foegDFfLnJfZcNg4zSWxYaYLKzi7mLs43cAt55HyNAdVSvgm5yuK9XH16OpLhgCsFes
47gaxjPKY7cJ7Knyq2Wj8IoAvalL2yXPiFrH1Mzsrpybfl/Fy1ftpm94qee0WykE1kWicwj2W9/a
yVT8IzMM5i6Hih7qe5vju9UvURL29Fqax2HWUAHMAogFzXb2AZOHWC7bBZAknAgUB5EPfT0kNW5l
4tZ12Djt6J3nGsqLAuqDmWkXo2AvpT8etKpsNlF8X8SxPGkV59vcaQDA4aWvi3GPg5ZbOBxeo0bv
xynxC6MFKs192LbVSfboYQopTTyWA2dA9a6ypt9Oab/YgueFXIXEbkimiJANnasLaIYXOSnkOV91
eKHRhRko4n0NBInN9XPYR05Q2r6G/einE8EAWpCjc+AJE7IibWR7DAJXJFG1NOlQBtPZr8nNUpTh
Nmo66CABtBelV2Ehp3asim6IzMuNNj7d+D25mDphsD9ZnuvOTwbrh3yiMtyHS0DEOAylIN20nXNb
7MYZ+jHctiS+Ue6Y6+I+isuaD0dqYgotLxqy1U28o3q4MHAzdFTqMj0EfQq7Aw7Yt3vYnc50/MpW
fEMmPxJE14OI3HAMvWDILJuOTLfu5Np+5+Mhq9VyW2r2bEZ6gYnbeCa4BG84CQbdZghzjbfE7mnu
kgmoYNfOfIJmhHELXOgQVlttjk2wo7jYzJoKbGZReaMAalnQpM+tGIuscpIX9bpDw/PapRM6ROPZ
9qsIGp/XgJjhFCdF259Jta/kV4leovYQoLeAnZncGCANFexA2hta33gqzkBRnI3FsMlzXeyK5sh8
b+OV75G+KIfuonY11IlMbcnzDidjdOnQfliKpOvkrmr3XdFkjt7kU8unptn6heIDIs9LaPhczHsX
hFscTEnZ5NvFb3jNDtWgvjZD/ewFhoc1JG+ZAc7wwhsy5ChwilF06MGop6Uqsxqi50Zu1oP1ehFD
fF1bHMr+Gih0PJmHFrjrwNbMi752/Zzm0UWP7N5ybC5tV95Gwyp6yH6/3gd9lI7uyTpzLfV5XiW3
+Taq6gx4Dqd65YH0kgHC7oBSOUKAEl+Oo59FZE7sJI/xFKSt3aP1um1KPsU4JZ5/IP4hQu0tQYPm
IWOXoJxSSXxeootwYantn1hXJz4KhA7zhIWb1WN73yzcueVCeyNX6Ghrb7tCYQP3aTcd5osfPrqx
FDPQibrJDAI6wdDBNfsdcO2Zbkk3XKq5FQhqqGFrYvKTHDpRr+ccd1sXrmkR77D8JucY8nXlpuYe
6Ip57rkPSeX0jvpXftml4yh57nBiohdZZsE4pzPEqpoHUDAnypZknV9LG3JbguBaCZfj2+h3fFlB
JJkqnaGLRfGURISXLNXmUBTPzmRzful3IVdAO6uTq2pBSXuK6aaMHuzGIAPU5mqV1+Pk8XG883DI
GxQCyt3nkScKYPxsHdIKWl1efxQM2lVKJxTnYlXnPh9E69yFNeXFQhJVx2kZ060NF9BVVcf9uDjL
Go63I5ucxIYjvd6PjnHoy4kmhbCVz9s8EnNH07jd9Yu8VBPhuoBV4BBoapQOs+JAXRTauUgKGlwU
4SVqLzsC3c679ItrSi7dFIHU8neS7fsJHZl6wnMtfGUyP9iwOhB+pPfTTBLnl4ktaWKm10gd8zgS
tbmiNQgAB5+afy1lmWA4zy6eMtVbYL2lYGuTBWTgi5eLwu+uXbncRN2FI/M+QKANZbxtbJfqoNn5
VKaenZOOYDHQ09iOD9RrN8F8CLxDLHXWywJ41yN0Lz4uq9DRZdmAQhsuJN0RVXBPR/vKD/Y+PkEx
6mgVpTNJX6+irvVW1Y9Lc4HQugO908ZXapyTvtWcFV+jAgjBFB66/HnUTIDadNE5MDmszy8yFN/1
hRSD6zMF6qvHknAFWUtbiMBjaNwdIdAb4iBrlzNGU7IsHg+wPDfduOtAXpTB3jQkG/1T0YMgnIDn
rpsxqpOcbpVztzi+nYH5BHJKWVjxINoGo9563odoYBbU+m4c9kvX3NpaJ5UueEVAjTazsLFKZ9Pd
DB65zXO0Ueu3uQ8vMCj4OWMVuAorypr5EMNSA3SfA0oQOQCqWUiieEhRtC3Bkpg7L5nnQ+2PSeGu
l0Fy572sdkqrAXiNsnkiQcFOrN/OZkwasCByte1Qt9E6zkxU9Tys5LkIatHQ+nIm0G2l5bI9N/XT
ROkmKrqdBzXQF/hcT/pbqwDaURGnSxEf+6Y+zLsAwAvpc4FverpuYzluYntc1zwJZQRq4q6bl51n
it0Shke8M5HZMLLu49g7rFEuWO2JCjR87UaQkO0NwELm9famWSvu5yipbZ2BRLn3ZbEjkbnqoDEH
tD/WfZMU5f0CjsLcHhbUJn3RifA6jG9DO4gOl3xRuODLUj4yXRwqac5jmcWBL2zUbfJyTJmErtvi
q9g/ItZt/CUXPioVVzH5WlM4enI20jvFgI2oIFnjxQNoxuXkVJsUs0k1YZue6TT2hQrDuzlUkKwD
sEnwhIoi5lEdvM644vEIIbb3uIJGU/QHmXuvC/XSmTW8beiVitcrChKyrtvUo0/avyqYScP2dY5u
7fpodLDXtAT+exfl75XqwHcggPYMcMOKTrss6FUj2rG9cooc0PLeuzDDBZgWoBKKcH7pNEnp0u66
wSBoJyaLYiCyVYrpPPDajClezElW0HKQSWRpMxvODwuduT9nU2HPlWoUNwYcCfdIl/q8hhs2Qeqx
FTJZC9eccVikvot3EYuSgFyreutPvog+0n298EAwDcA5XFClOdlXjZ/cI7JclbjJUPOkmSckUOVQ
dcB932b2sFT+ofAD4cj7AM5R053bYMrqXAs776J5X0wg2QjeV+UCRyUzExzBTkl6/5Qvm5ICXa1o
qupvfpOnlZFHj4RPSLKLvJhEGRdX8qOTzTZVwbXfF5pbcrGG2zCG1jkDb8G1iCsQpkX8YU3twubk
vxug2AqP6QQ0o6irLXhmfXtHq3Gvq1IYP0Oh2bYSTqE03GsbEURQxbjfx/kkXDwf25hBJyKC2QuP
XkUAgETAWL1qgsdWbZFm+7Jlm1Z2R78liQY11uUHG0jYvbzKl8tAGgBYANfg3IX1oW3wTTuBVrwM
1vam8w6D3re1TaAqoOSuVU747EP7Md+YHG8J7kUwLcnQBUAV30e5Lbqct3L55toQMiJP8rrkqsi5
8uvMw/hG9XfQR41+yNm3Mf4mh4uY3dZ4StdlEXWD9vW4Y3W9AXst6hPkPa69fFDg2pi1hV6zJkE/
b4ugzZa1SlxtsyZIerSfmmKrVS3YDY2ygnCKsgjOX2rB8iO5jOy5XT+E5iCaAuzRWrTY7c1yU5Vg
d9ipSegUbRbYI4rLbacm2MO0rcMLBOIuHqctMQ0oHlCkTp9UHaZRi/dBRkLQV0iAMzGUAB64551U
9w7MKpVf1iPmV2trNpUawEi8HSp60l2fmLUUU3Hj4wOVY1boR6ZIOq94Z8cp6wK7i9V4gmrgwfJa
MKBsBG06KM7VwD/AQUx9jppdqyEoFoClyLNp/GBe2WqvZkzAUAZOGPXclVdlPmcYqErjs5dyDJLQ
StF2FV/CMlv9B5SrtJqWl16+V6WX4mAPsjIdzEEbELfWZVV7aCZ3mKOV4/nWqjffHwWUG89nA2o9
SkLW8tnlaY0xL/DlbAF5ZMP9ZoUWQYQXPcXhkkgGHgDA6gIO41B1IKfPZWG2S0hhJw1AKgNBp6+u
10ruVGPTYmnBJgMNtGiQ/pUwbtzXFfic5VkHrZhVyNEohYZya2V7tQzmOrLwCEjSus4vCqfFyzCs
Oa/9+OA1NmNTBjYIaHOfxwBHJe1F+9YC9EFbskuY+kEG3hBwVrtzcPuIPOFq3jGVFaCVGTgAYwVm
aWj2ttqoqUxDt4k64DgFkLjmHLYRX+NDoHZFLU8NbgQdz9OS7215QRjczBJSZI6Bm9eDrUKG1ID9
QxCYOuS0lAPvS7fVsGE7HdhUJqw1W0cbPi0XXa+4lOBC0leKFV9GcOaaCRzofkPqZWM+WFT3Xs0P
Vq5bLcfEczgbweHVFbA5prZ0TDrf8ByqdPRwaoYR6OLTCrlslpfSsDTq7Nbh5wJZqI0VnKl6G/db
HCUx9Gq/5PUmqDwx9A9euAnGCiiU5R0cw9ydptUHE64XzZRNrhFaDadZn9XyHCsn+rbgH6YvQwAX
FPAGUN3lNbDvElT7viFrRqstCk+TaXmx7KfhuHqVoPFjOJdcR1PSFltWnYdo58EsY1KtaOY+nRqX
jPd6WoRykP3DsQaK0beHLjrhaoGjgxZMz/7SA3LuKTDpbsi3Hblv7DkPhy2ePT40t134tXNMVLA2
X11UHlhMhYH5iOOoPkXr2XdhWlS8AOk0Vi9E3a/TsouDabsMuZAjFIEdnwJ2Vaw+DwqdgpQBMrOp
ophrZziOj1rtSv+ib7sUBjqrv2znquAjWIrwrZ90Yd6uPi0L8Lt4TZboxoX7DuzZYq6g2xx67ysy
rSCA/t1+iICJ6xdTl0mpi9dgeKvYrQUZNdbX3bRsKvQs+5vVfJvYuJlKIEIoSAnYatQFW39+jNgq
hkFte3Xo5d4vogy+e7Qrg0Ig1XDtecclx6m1ElQ6FWGXWMCeIQanht4MU8+h0WHAPQV5VyfFGgrw
xWV4ClDFdRsdqvUNLdAFyCIW9BybXUAAgb0ZzDE+hX3SY7dRc343tC5r4i51aPjaAhf9sHs9ktXg
fq7rTQi4NdIKJjwvDcB4MFDhYbAB/GWzls0pKquP4HMUljcqDvca9TsHY7MIZgzAu4pIbfKhFm7K
mHyup/YULWDgpFFdZhh1MKZYBZ0SBTMgOqdjMfNuAqhYdVLr11AvKaPNYfBOXX87A5MJljGZCwXn
89ULpajGQ0C7DIyhBSiqWy5tMG1y32zWgX1YKtAz+gcXfih3mzg0H6zrTktnRM1gelOfF7rcxUOf
5f3Ig7XgcaG3YDCOTBDW7cOy44x6XKInKWfgaTeyPFFUiLVW9wPkUpznSdVcdeiy6W7J/M317c7S
DjyTJem9CSZ5kTDFoSGt8Ib3rkuXfio4mDxHmH3yGl/lUw1B1GlUTNyzLEXL4+oeljgJ4y16zMeX
uObMzWkUNhtX3LUtuakeV3O2gFmzj/lK3F0Jmrr0/cuucwL1A9i9634iD9EQp6Yck3Wk18X6PNVQ
XC09tMYeHTiYpVclBg0p2LiL8+HEXcC7+naVXYpW1XK6mKfZX+8rCe5YBD09XMTU2G0PZlDBGBjb
T2s7JrkBkINW22FvS6cwbedvK8hFou+X6cxwsqAoWXC971Gb5tXAWf8QaJhCRdXTBMZcLJnwA3ek
xcIHZ2+qEB2Ape9pj8ChivwMD1OCqwsa633hx1lTqt0QHr3hwGhx74Dzh4CLJH8wIAnG2WzKfoC+
peH0DTTtIp3jBnxu7zYE6a29/aJd2swsAVWZNLW+IzCJazsNYpDwZp7EgKdN01zq8pZ2bWoZWHWT
zYp8EaVSfM5zIDv0VjYhZz7ZSL8+ILC9ESu3Q/RIZgkEUm6nmJ4mVB7D6GodQAG3YF+C+PNNnsnC
Sxp6G7E81fSp6h9GHd0tZn4Z65WziwYREYw9t9EhaHEKBmvi3L4bDmsdg03diArfxapLy+GOHYZO
nkfZZbi/xP4slujg+olLH8bb+U2LzwpJx6vgLl8bxEMnoSqB0IEZ7N7L2J5t2WzkKjfauYccPj20
0dVk6iyGOZg/DrsFBYmTa9L1r9bq1FB7MKB9VqMPQ5RIqo5xow+SwDj5A/7PGvpJH84CPH7BluPg
8l0YDnzSUmACXnYP1eU2YG7uIA7rkrnAgBhxewJufoGeoBFu3QsgQWSvi/HorxvlzjO7VeRGZgga
LnKv0Ik9eS7VfWxIYmi29g+6uqL6cllqMVzWLT70EZ+uu2FbyN3AMnuHyK50J5xvS2+jF25ZKfq6
4hT8j+i5r9aXskbZ7AGzkySzOBBosJa7EDRRpJJlBC+8qTdeF0J/f6sR2Ueq36LWZsuoH3Q/8xa4
E0zuwNKNryZ6OYDBUUc3az0evKneFH02Ab4Pqz41H98j6JZrBV8g6K1+ZgvmYd9mA8xkSI2TGKHU
eRj8x4sVR+nH4KNdy2yemlTDJL533a4EsgFzw70PA4ceOiwOgUbNFcTmpoHEKFqYkBd7RWCoCw2+
MfOm6m0SzXZr52oX5E/e+h41EvTZDJ2xExbLx9qV6WrjpO1hKIoABmpe5tFRmQIctzmdWhg5ziOY
epcz9Z6L+MZjzTXBV2Q4kokmJYy4bQvOZ4TBzX2g/4uLM9uOFNaa9BNpLUkMgluGJEenp/J0wyqX
bWYESELA03ekz999uvuGSmd5ZNDeO+ILKSgHrVqibec7/FEYkjTrmnnik7O9gVqve5ao/Juub+jm
064Wr44c44J9UFlFyvzldr5gLXBhJg8bJrfmTtfXHoMAxxolcONtuYxEz2KhBszsGGMH+zE0f/3K
TcrWZGzAWh/qpGh1Jj41LzEEz/hj32dXQO248RgcV+WhCv5IFsQKeEA6bwTOVhvTFc8uP1UfIpfX
SqJhoXHd6jvZfUrvvbdhpLvym4woll1+HxZzXNlPjxxD4yUlfykFvWiZZxr3NuHfNrwrN/aK7ht4
iYoVqb6EadNgHvc1TFpSQ9Jc4H6XqOquTliJdoJkFAUdfmpcl/5LL/4U3U/vlvGUXzvIYY2zXmvG
ohVV0m3m1LZ+VHYKs/mj9Nckpyba1GFayph1XTy1JKXtFm/uv2BQd4ENMz8vn6W3HgM3PISO2FNz
DuY/a11AOoCWgt7Ohq9+9+P1OAfHoAp2NTRg1e7yfos9VNcRsprbwtDMo8kB3YFeG7RK6pbkGSQG
VgAskbgsGOfsEHm+uUiDoVawxLT+3rZ3YpAr1vV6X7Zlws1yEK49Fu28N6R8AnYdtPZ+1uQf12E6
CnPc6AY1U2d6aI/bICNGofbBaNXdlBZB6mqxI337PE/1tyg3CBfACtZu523f7ZyV43stFszV85Uq
J1LDN59UFGA2CGAZaXe5kmpCK/XiBXC5m7ho82gAdNGP48UJ89eVPxDh7iomT/jC09C0sGTwV7ya
7fk2MMCSf9c+zl2z7gUPDe6vGaLXgMEHU/0P2qh9x4c/Xejs6jHKH42BlJe7w8ELv9im49BU2aQV
SKSjWpy9HdSfpodaBfigNq9tQ7NGkm9BHBUH4ZMcYDLROg6Ye61yepV2L9FuuHmt0TrwqFNjppc5
pWt3hvB+Yh55rPl6UJM8FGUbFxytIzQBObBsMhlV9k4Kc7Dl1fmSEH0tbf8KWB44Lb68oxM6cM6e
nMKcQAScRzP9LP2uLQBebH42BO6hVNtu8GxWBOVJ+lB7qqgoh0s5nziWs4IU0cAEhH/4kp71D47J
gbOc5OpGbOK7XAbHcGEJFVhpvHBOKiMipuDGdhuJJVYpNumnYDH/nFwnp8afDrbB9akftwkFpu2h
5I0PAmVtdSDJ28/cVfA22clCIIS38Bg2porXPo+CKQoBfpjOPIIXSSfeZRSthOPohHh+zCFSE87e
9GaPNYoWI9uz8JxINqB1CP0LQyDpcpGg+zwMYIfgTsZt/mBtG5lquNdsOgsBLouyg5kVJor3wCqI
+H6RBJOc8b2XtF3lfljRTft5WlQYuFuZeo3/MBuzE3y5JyA38vuRzNGKhhmI0vzUlOH7FBToe200
2j+sdaG7gc8yNq2Kr9KgO8HNLxlNK4yOo3vq4Cv2xD0zrj+WjgBA+TOh2axq51BEI5YAsyceXOY8
9eHObev3sn0ZQg7omJK1zXdbD9iHu1PUzP23W950b33suTootGSkPKEtsZN66W9PXommTpnDJn4C
4Eu9XLJp3RIJ8qhv+siftkgCDmqFiLeZvwDyS5w8SJa+xeMZins2z0m/ogfNLEaTXOoP3ch9WbPE
17Ba62xQdl/rFq7ee6BRmyaI0UVB9nNPYiN3CzSLDp0AjBKLm6O34JjGbFUPWpeXZl2SHOfddeH7
YrhWUFuAWuS+AIDUpUNQxTkb9+RmwhXkBYtmIpt7n918Z7trpjvP3U4eqDOQFyeckDuW4+Zek6Yh
UVuZa5HvFZt3uRUnXhWpx4s9C8F3qTkqINFDD4mKCsSbHnYuQ/HkJp6kfxx4f827Ipk+A9yQBmTg
zSqC0g4sSL718oVYfm31rbhDVqjsw1C1qQW/FYrgscdsnjdQmjEZ9v6UyIdxKuCHzpGYtgPxCM77
8FSbNVayh4Dw7rrv1YZGVGAUoYmwuKW2Ku75CSbDi0DzO80C2tylEV7Umvl50P1x8vJ/3MVTLJdh
X7nzI2mcd67QKjm9nyloMB2l6bTqo6ObbDTkblnRFfUd1KxtTysacfRKkS1oqmqeuAwnnmMKh34x
8p0YNsgao72rgjVyFudACog5QblrMEXWu14H6MQbaAj5V5WbXYehrG2KP6QN41FsoF+G5H4M+2wo
nTjQ27HevhoAbIuaYy2dt7w+zPC3VvfVJd8DhJQFBGPYvwVszYoaTvf4tTqZwzEdlFeN+pmvKhlC
QHT8mSxsvw4O9PzqYSjcvTB1JGJd+XEo88NYmLiG7c3B0enuwmYn9sv64DZdMoGNc4snx/vY+kNH
591o8G83g8z7HMInXpP94Hlx3pdw9u82+lgMj3z5a3uIQm5ah5g73DpZcWYtA/DlqAezBd+ig5CC
yoBWVi94SPq/snQw5XtPZWdPJfEitI8XWZHUOkO2Bhv0MB07Xn1eZ/VZUfvOOhYxyyKXSBgw/p7A
KGHoBEWYEXJZpMU4AFAEi9mw6YfFoHfxseojBASlh51tNUehLTRQvvDbivJ9grQuvQaLiWMuExY/
s86YE5aPLceyoD5lV6CV6psLDOrGme6woHreEyWdiRXj8bZoMCpz/ta6LC7xaHZ3gENxNxRzNLTr
vdnGp1GWF29xYrVy8AH0dMMZgyGyWkNZ/jdDr52G47a1f9Wy1dGQuzpuhpvePaHS7Fx0apJ157nh
XUo2z32FuHvve6Y6NSUtsm3G8Oov9MWG7lfR0LMuy/dZFfI1KJZUbuKlD8c1Hog37mlZQr3VE9xr
f83yaYU22qvoBlIVjx4JRRFxNL54iNEjRHIiwxO1cEaHMnWEjXvgoLOjvQ9jXRp7bjdfGC52t6kp
aX3TQuBcwFYF7XsftDsh6/twNtVunSrY9FjmtqGAHrdBvVtgS2UANdoWq0He6GTJHYERS38FhuRo
GoPwMa+AJoUhINa6x+3XuZ+yoeWxNiZPAsNUElTiB2XY33usALlRYvJx2UnQm7baLwr6zlRkTTu8
lnh+GwUd0FtpyoEihLUT+Wgnt7JJKduOOn8hZ1ZC/nO/Qn6nwxWG9VvRPixyOaHzSW/4BW+Gg5+v
aaugJMM77W4dOhgefEOQkG5M62uAehkWey5mGN80Jm6dSs7BntUHlb/qZdn55XCg6GcH/9BT3DFQ
/uDkw413TqxYn/LZ5qeusO2zGwBK4Za+dBWGxe5ldVFsprq+Gxc9JG4Nv0qLf7PGEuYvrn1tfdWn
MLYiSBBhYkkPrKW8t3zAbGgO83JbEaQ+VqbdN6F2snmuexiai9mRsm4ADsPslRYml2ymZK6VifMG
9s7idH5crJiCFwX5EQyqg/YSnrrfTrvCeRqBJI/MAG+ENr6AfOSgkth9SevpyMbls4Ygtbdygp62
zEsMYI08MwrCnPXRVg0CPkZDMez1Tur5V8XALgxl/7yAfFmLuwrWrVOUiZ7/bdDcuprC7wft3EMJ
Qv0Loa/l25oGI3jk5XJrrCAWxi47husc+wMEjRmuoK2SHI2QwLrgzCjfLk2Fh0pWQBUCweDwhM0/
LebQqQfR5/5xCr23GpXZBdX3qKB1hcXnCM4hwNWqvb+kayHy1FErwUfQJHCTpgzQFXwJB1avj96w
8OLV4KuLILrB7LJpgVAve1UdF++j6/VOSnPIvX8zmGzigcsJ/7AahL0fLZ6AfRdGskDhH6Cz7zlW
+NrParuD9BkvY9b22445GL6rIWktdDL4fASCeeC+9d7f2oX3pO9QYKfhuRteA4hGM1WHG8e6yaPM
Xdh3D7JcopDA6wlagMZoYkG7VDMGyTzuxr3D8edQda7EGev2ANOuc+qkoR+WrlAaXyVEW6ehECGB
r+TPPp3g2LzNPaRdFEflQzXYMC4tKOhuG3U4awruedWf+PCDEYKgOahWrO4W0AGLJv8qUC4c0Rym
Eo7+Ft2k514dB2A4a9XEnrVx+wTFacUMrM+0OkHC8PKrD62eNuuu1Hm2uJnFpC+8j5k9DkJFS+1F
5brzYW3LLS0dJxrzGePnISR5iiY+DoMh61QYE1RHF9Jz+QVZNO70GbwDFvwphjbbVF9lLSHSGYAv
cJI/ugEUgLzm493NQCIwOIAfj+Nf2SF4APeig+VG29QxKmZkhu8FHKEadwtODTfnHMqpb2Ii3kJI
uKZ6G3BqFg+fg6siAT/LcWfmKgkA2d5ITLGii3jdIEp77G5Q9Uk6Q+TPFbBtKIjDW60OY9fEOj/W
CHpAhBrYqZi/eX4/3OfwbWcUO8svC0UfCQtpXWKCSIV3skgKaMzow/ZINNjtsk3IdBL5MwcsIrDe
9w04ufa5q+djgxG9HJ5Wm7rTv20ERs/vx/JrrI4KkBM4o8Ze1vA7n6GtFkPUuT3cpDRAhXWsF8Gn
2HmgbNe9D3iyB2j8Harp5gEfWjzEEyZz4umdH/74LVaXDSLn4sWe/01LDIY21Rv+CozwY3+sXRUx
9w9dshzlzJTqmNdpmZ+q+k+vl8jDGNrwXTX8gASN+gBj0166AGtaCEY75g9R3i5xh6WbHSUktzLP
Ng+EsksOC5YSQx/ImAoCmoZdHYwsKshWgGnTGyv8k23/FehmjQ6iXL4s9kT9XbBmtFLp7dbZ4LLX
GIHoSBN/+LsgCTLtnOUmxx1DKJtFwSLwfWu/6/jb1Pyg0Ebcm3cFVkunkhhPcDfUKupGtHYsHrqD
0zxv/rea90X74QH4HL9k1SQyjMGf+p2bkPyPMwAk8caJ7sWstlhs/bqDXKCqZbgP5KNYqdozhalk
Gud/qx2KRHLmH9jqtQcRVCyR8GpH0WPYwiS08/K2RDSmJsl0o+eIlg8NjD6ILN8Odd/9jQBhXisD
W8LLn0LvajEkCVa5L6QKk8FCa+djscR2XL9Krwte1IxJKi/Gt8nApqykhCFgKKQauOYygIIsumxZ
gjtY294foz94X4u0b3mX2AXSVEAeRr8vHt32X5jPLQw0LFXE1Ugq+Vygc5x/umF99VtUT+BhuIIP
sgVZVPlPKp+CrDT+zi/UO4Ox+tmNpYw6TAou7CwMlgM0N4MFn5SUpSW3xa6jsbGgZq4FG6+r+UPx
2Lv4RRxRwQl5YBUeBuATIX4O7AoItxyOdIBIFP1cGrrv+8e+OZtwBe4Jgyn4CepM0PtVNs8rQkR+
vx0n/pNraJpWZpv90WI/2eeRnIP2yyX1Q4XTCyZaoJl/aSxQVx/BJ5MaB0IcUBrrz4kwOvLdRwWQ
pEBMqWxH8MaXfnkJZ/cuDD8Icjtk/jUWb8XRaS10ZDdtSnueXPw1ZXdsFuAn4LjtvaRzn3AMsrqi
7+3E77YO/rmeMDNveRh73jgAjZVY5hX4N+XHvs+ilgTsC3Jr5nqmOc9zXOfldj9W6lAStDydqFEf
/a7cFdLzTu1SDxkq/6smiWpHe/WMU0fBhotTKH9fNyTM0CkXyC2dq765q2asd+CIUPyYhWPV+E+t
RuslRi+RhC4RH4blEI54QHSHeYWPHvgFWyNcQ8V9S+pzDptzWLE441lgEYfWuBudNW6tWnbI3r0E
wywv3ExlOjeBjczWngPHQLqANf6Yu3cwsB6rVgvk4pRNnBuxtXVgSqXlbkS0f506aOXdaGVcVT64
wiPr+ZJYW/L4hh2rZR0u7Qb8HHj0vhybz5ADUEBDzDL0dIdQqA1XKjGSPJdghYPmOhWdjD1MZWlN
NBym7oOtc4Eh83P16AL5tUmI8rZMNSPs7Kb9hoRz43GAZeKxhaGCXwhnAyEf9iIrz+IeuscfV6Hb
CxYI/tVuylHfpwnwjG8A8FVEHjvYntGI04mhe/XQMbIsLwWsmR6CRFXuh7DXUTWWQRxOoo83RcK4
qAuIHLMPyQly8i35RfRwm07QKRZ0UTtM1CoVTQkCo2yfEMTYg5dAHwHwcxuBJsgOpX9i8r3X9QHJ
wGPhovIV5Xy/Lr5zFn6LEzmkpKjDvek7cPRNhDlVwJsFI70VcKZR+1gF3GEZJTq3vDr9fuyO1IUc
0TytSwN38HZoWqIwrd9e/r75e2g9sR5rbjVsydvL3zf1SGClOPM1HMPwiOHDevHvyxW4TR8VDBFG
X9ZTjIEdnYyEp6loT4/mdlhEvv3n8Pvefz/8/d//773f/9Xa/t9fNvRbeQymo3RwC8Y+Tv9xnXPA
LEzVdUIIdA3h6PuQFUgrVGj4omFx5ImMtP6fl7QTYLtDOulDMOax2YrhBPJQnv7zHwzLK0VaIWjX
IxkssnEeNevxP4e5zqPazmCDOWI60+qL4++r4f+8+s+HlTccHBB5pJ67U9n87wP2bmhiHhQEs6Xb
nDwgVxBmvRMctS0DGp33qz5xQhAvvB28Gl6fczv8f+/lI2kPpJuhpdcCpVaL0+8rzPGQoZoVmgT0
DBdzTbTq3uE7tAgym2rzbnOH6ajHrjNn0wYt2Me830k+1HsIoPel8dxTsDTVhPa18uC9WvdEauf/
+bhciu1Uvv73E36/6vdTTY+nJGd+n250IWdouP9zMNswnb6NgNGU0/r0e7Chg0novx87OAfwRw2E
Axf5hWzJ6V/NJ37yvB6xmkCMAFpb72mbg9dBa/AMmEu4+0D6jt3lJfQPUk93syPSjdXqwXV0dYRt
+8GRCwIlBkIdYEuQWY0BxJuW9lJYhFYND4+bZiCUkdFJ7QIiy2V1efZr/heAjrdTLlURAhYQWqFg
nn4PCHgqqEAE6IMZxtNSdQFeEiygpg91SuJcTM6p2NRn0xQadDRgGbASKpckHYriT5G7I0y4Zj4J
GFwQrNDH94G95NNE0hIKY1RXyPjRYT5NBmDMSOjjNvt034nt0PUWWIFa5MEX6NFCgKaDvyKJ3ECO
Y6Xayd7JPH8DMEbHKV2KVsA6Ntc6d+Whss9+GZCXArx3P2Oq4JtXZpxjYgNrnh9EWAH0rUk2w19O
nS3cMbIk0gFh7fYVZjMHs5Um/Fo0SPdRSm20laQ8cky90dbAXAhWvdMjvXkZ1WMfQjZTm27PshjR
jXXqXl42oQmadlumlQeVvmJgGoMWMtk4qWvZRr8/2lM5wg859U79gCyCrbbnfkVscM3hTHl6fvYJ
4ixAU34/cR0hozMMm4eeg3ZxpPYzr4XWOodQdFaEkgLMM+k8ViNMPql3i5sDdpnCOh6gNT1YgFvo
5rv3idYmZaYbd2WHFrR2iL/v/J7e9wTNqRi3LkP+Z7sPhS6Qsp0h0evtnYabffCRhBRg2hqu1j0H
m1Zu9Y9sC2DVjDX3cqCXeRucV1wLnspuEHG5wZp02VBkaGlNwn0NZKxtnhu5KKCcN9Y0L356unon
DlQ47w4Qh6D/N1JdamclALCXF6+bmp1q5/WjQj5GDP10X+jmcQ264JFBIRoqIuAlGPGouTNnHMLR
gJNdLtx/cMPRfxAgbzEbOt3uv++N9U2V5h5IKrOYq1EUICTV9/MG/x65d5nVkEbufw+qK0cgCM0j
d+iGzJkor/7Gzzm/pUYlJlbV4zQpVtCsG8LpvFROs2PYaSqqXF2cOkaKEyTyLpOOwr5YERQbgUKo
y3M7+MUZHTZ1LnPjuzCmq/A2pUJS42uReaEYLiBnhstYoIuQwxCmpp2gqqDR3im98EjwTt6NOuiR
gPKmzL9Jamoa5SXPR9C8wgCI8RBfKSCWJ4MxyxkNf3Vw6vaib3djs4F93mbAH8wEYBW1o8fYN8Wn
00A3K0LDTohNIoi6cPizPbnMmqkzQTB8cQ09G+3iwA2FTWggzQQXHyXl1LJK3JcMrmkO2G+vgKiH
CBQ+NG1J42FiyOXevtfY8SDxXPdejzMko96dHjjR4r73kE4iNLHGpQe9iuVNYHaCkyrwuPzxVAAo
VeWI8KAB9Gsj7oXvqcdG5K8tQHQ4U7B78DNooKvYIyU5VWONqJAJOJTUrbjUpmLAimHzjvXdYkp6
mtWjmlroRF0Y3BVIvp6oFurULOsWIVKbpyul810rx/luYcWDXyDPjUvtJt1a5ndOMwYpR0eYBGxm
CQG5sw94GSOi6D8UTvgy6DVE7cNYx2ef/1HWzqkbHOiMtRksuj3AI3l0DIKmIfUvMtR8v1g7RetY
t+CL1ucZKP659SB+1MZJy63b/g7B8Gw5QuB5TccTqbr6OZwQsIFkgsve/EGv1KU5uogDp82cMAck
yki6ywAD9b6HhSqK5yCsOKJZy4RIaudlZgQ997tI5R5E826ogTKU/NEflbvXgcUIDOzPIEuIrKGY
VnsaO1xtswh78tyqObRUpDkDOeRNCBK6qyxZNCvcXEHZbJCD4YHNhXaPDYAEVlf/ub8EUjyEW3OE
8ggC0y7lRZOz8gqJL6nAAS75OLzbraZXxwO22c9PNIcHTDVMf38U17FcyeX3hgobyGFU1kviVUW1
R3t+sHPYnFC+VDoOwn+rwNLfwKlhr7BwXSfGSNYHEuSwZe21Kcvi6j8VkpFrgcVqxyrbx2wY8eHt
vQC9xZ5zRB/CHHIx81E+Z8cRd/p2KL0WgGy10f880evsXgLJt4M2gOgXeff7wG0WNmbd4dsGs0YQ
hKjzQNDYFXNYAiEIIfW4JVdXZju2n3BzRjDCkAei80teN/yKAYZfsUEBuoG+g2Qx+pnfutWdznUF
vrSq//NKaQ9KrgEMCdk/LZYcbqmHQxKS5tVZFQMpxp0k8Hx+aLBVQFFOPF40RQpwRkh9Wea3xRTy
YivAbAFUtMbBliBIz1Q3h6W5W/Q8JsUQZE7NGwiu3nKv1+BHlaLO/KDNT9jKYqZ1vluH9TssWZEw
5ezynIrYd6ouqbYWwo9o3JSSajeCRd7DArt3YHOCIqRIt+cdKOoihwFqEbFfJMJSQRicRg/iiuOb
t3rYzaIvfygfQfgMlfNn7gIUFCi6K3Jwns7rPfLa9bH1ACurxkNYC6U/VAAScuC5mXDn3drZ68Ld
JOzVAfAuGp3Vu0ck6nE0216VeWwZZztOMfUNOnzcquK5xZ4OS2aBSh+r/MP1uvDJYz5QpKmtYzmm
YQVO0zgTmMauzI9+buJyRQatdyuKVWW7btO0mxungVg2NFE7ew+dHPZb0GPyA7tl3X3v9SNa2FXu
OlhYnXPLBSzktVv0BfOnudAbTDIGCOoQ9Py+za89zrTAvnbxPJ/XJeBJVbsSe1wEV3fATE6DSh/t
vCJAd12dBhVupIduabAOT/cQg7GxiUYOHZsL+OD84kG0VzP3aDOaf9h+pjgNm6zixvSwyroXbHoB
Ea5NB0zGftBTsMGqjpup+Mvr1on7ERyB3+encOZ8T4Jb2dk+56I+UApFkpJtPBvHvrIC9NnAtgsb
7UcgMG1ppbEYueDXAwPulg5DVGt3PIwU1qAL5LZZEH6rPe+xr/wQFpMlcSfEheKpSVnl8+MqXXFz
lCA2NOcwDJ4IL5Jw2b55BekdWgNgr9IUcU1ktSPt6+pjpxLAClNMqXJPxeqcKMIHCmvkgyPtnXKV
Ohcuuyv6cHqx7Qx0o8Ofvg4PYbCJCOuddy005Lytl1DhQY4dW4CmqNYabFo3R3mFzQH8iu8UdgWA
zlgeSncyO9gcN5rWLxPjhe8lx7YtazOdQ68c73Io6AAzeNozA8ElJ4Asp4epbsk7VVXGA/3Ulvw6
TNOYtJ06EoT+kMTmW0JDD7+ura9o16Y90uXkYKg99oxi55MO20pYb3teWts/CWQZz+jaXoxTPvy2
f79NX850cyQB/wycAfiJ9dHAyj6DAbGAEnIycwsaUJG32crWCrQAmHSvMiBSJcpeUMPA6uRlATYI
m0rHNV1T7s9mB7tVxVv7SfX44pfYeCAXOYIgk06X+SGv1XwfhE5a8UHuTbusuD4hQjWYQmfqY7+X
df1Lyxz7q9DlE4gAcv9+qON5yKfEluNNrEY6bcAGQxa/N7hagw4eEZvA9Zy9Wv+xddLY0qh7xAk3
0PXhVrmhDVKFCzu5NbhwxAgzV4lPIV3vRJevLfCAYK1H7fAhQ3D7ndGCJ9iO0rtQ4yGOvp5Mbd91
T4qEjjUAs5Vn6yJxvrmLYKydvgn2YkjWmlRxoAA9lg+bB56rAomKvMg4Jy1EK2zDMz8totkyYiAt
1+YeQWEetax7K1f+w1zhRG09OEnHIW51FOB9DSQ870Hmb/DmDOjiACtuEmoGjhy33wm7gDiwmLVT
vyoMEamuxzHpobx/het9r9p/krd7I5Dn6hkuKum8Ou48NqVTDaOr7SYSAyHfUT7RZAsGJyIQE0vs
R+QvYx8Lv/ngYm13bv0ewlTNrFFAAsx4CTsGMEdLMAgGw78iz0NjYdLV7ZvxzEspi6Rcoda6Hn9S
G4O/rFKopVS2+o1O/Jt1tj1rhL1DjjJI0XhiX5EWNWtoM290zGnFxgmGYWsQN0/Lpp1SPXo7b66r
1AGdokX/sJn+vfRgos8egEJbwLgOoMkjR4kFELtvxFVTHVddP3K0pZP8KQTJs74e3YgybDMQFt9O
071VKzaiCEqEo6Di70vjFukQYleeNSh+XMuXeG4Qg3cJ+5Z+CZnZLn+ZIH962wMG7+HXrOhkfF6e
nQmbOIXWvcMuC2gLpPxy1Zvr2wVo+fg5hmje8xUVnLDpY83R6jDlp76RoMLAFQ0OOuJ5pqAzIILl
rYp9Hpw1LGK5ln0KxBtZ5C3fLWy+6ztsuTRG8pn4mNANhf/SqzcMPIjqrKifwnnEFht58uD19d+p
HZH0LVoo/Fjgc9++FeUtdGjEdyEXJytaKE010mcUUyT2A2GPrPrXFP6zFn7mztvL2sBUGlXnQFmA
SchGmCnuwRVNk2h/JsemLv+QRsC21DU6mP/F3pn0SI5k2/mvCNqzwdFIbrRwp88xzxEbIoYMzsbR
SCN/vT6W3qvuFiABbylAQKO6MrMyM8LdaXbvued8t/70VIozv8b2pgPvdo0WWbG991xtbmTc3ee2
h1SXt4cs6zlcAlTWcEVH9HJmgmKZ+64hSD+p9evK3JPfELcJStwHOnVe3AVhTHg6KsR3V1T+OVzH
vkvDXJZ2PwBmUJrdzu3bl5xqdAcN4wCR9xJrHXVFHE0ZJ0Pm4CQEOJM5Dd0dA2Cvcco9NRVzZoGc
68/E8Gwy+lZBvLGf2gjz6GOu/UuCcXAMFqgI8YD2NoZXqM4Ee2dzXxjzc9MSku/Skvtm4i8MxALv
Yc6xpdC3lHH37a5uTvtzsMaKUKP/UTiYeny583Tro9MiZjR8aVWcvelxeJq5OgG/iGOQmu0uUf6h
5tgSFX0RiXzgNdnGldVdIfzrGkuspOk38zsVQPwJat7rXNK1VU3yU3Y8JMpviG6YVy0pAPAc5Rna
HIb22D/G1gNcGnM7xtxoPS4qF8GgkY9Th2PDkFtl+ebRSn+SVH9XqE4bN8PaTve5lRLLOcccHlar
/Qx7LGdWU94v1XyWpnnIpcyeMjyjE00Yr2S7zeRUbp244nbhVgLVM74MYPJOKeoSjzHDWbPCwwFb
LN3NM7gT8CkXtC9nW7R5pIvy2ZXdEaPqh2k+TEPz2EgJJsHp3G2gnC2+8vWFwZnYzfN5rDl/4tg9
mm067lVc10wJuns3T9+DIjQ3HpfUpu/lpeymaldln7MsxM5xgLN4s743MxILdjzibga0Rj3aHfy8
PFJVoQNzf3e92e4HzYvU+u7B1MPONOEsGSHpPr94lJlLbKkaDqYaCzrXsDxVoUsUUDw0De6RIO//
ZPG8UWuakMgYHsUGrTAnbuo5lsAmdz/xCMSyI5tRtN9lPot95yroEPEjUxayYfq6QBePlGKS0k7t
NZLTfU7k4ditr9/ow7ixNI1oGuZnMyTOaomnNPCuisHA56DVb1t1cSSsEWaK/C7W1J/j+u1WEyDe
mI77atuDs5GzTCE62D9qKO+wzg0Ii7Dt5jS5KRyEvXrJb53GrLZp4u2NRLzyRS5MCPO3ck4rkEl4
bmZ3uQbsh14WWKiGPACHpbEivyPASur34ofMQWFzTV2G+zNPcYR6IqKL3jZrhQfEp8XBAnsqs2Zr
q8BGzAKyl+NSO9Q+Ppy6NtFGsCQ0RokzZsLrWZA9hSLyOoaN3jE64IPctf6JS/1UNk53MQpmV3AP
FlleNXycAkdMx0Krq5BDysYQ50r/zYrVhaP5opLwdxYM5EAi4nKDHjXb7iNKG6DD1OHmLj6WRXWH
pBpuys5/LfwadIs85PVXYjTXPKsf7V+IHrRJScqGQFPFx6wxL0FiX5e5upqT6U7GdrtLqfeYbHqU
i4R5+M7JHvsMUTwcVKRlFMifFhpYX4jt4k+ggRpuVwAKH8TgkEdGS94ajvie+uZznINNwIR070gM
1LV76+fJdK6qU+0FhGC615nxKm+g+Mx93nJ7cftIK3M7G9TXW4Mbg5qgdG4maDLLZB0KpAmawD7Z
8p0jiAhN0skdn5a+ecbjU0Wyp/xPrdbchEswnHtudQqzD7xnQDsSF+gBstElGPSy4QV4wqUeVnl4
VzlpVE+k2KaggWlo+w8YhjGS4LTYGNn8GhJ19jjoy+F2sp0XkfD9W5TGscFgblEABwuecPqUGRez
gd0KCwbjtIe5d0hNGAZolsb88a+8peMELpWM8sLnAYKjEy2l214okl47zTAeHsyu9ptnSa/Y5Glz
LMo23EyAV/wyQ8h1CJ0V/WUx7K+FwNjgJj2T54JETUrxv7gJB/Va9T5URsdZ4JdMTOwWM7YU1jbX
bbkVQV7uALGkuO4KuiNgiLMLOwxs2HGZwgcrJVEgDH/ZTr2X8peh6NZDD8OsxSnaY4zrUK0LtNOt
LfjN/RgeWycG2GLQ0qncBgUSvFbW/eTH1IggSDZmWODd7V6DleJjj/FL36sP1WIxEAPqa1nvC2c4
WqXz2Dt6uVdw2KkW+d3zUGGOd/VB94Paepu8FPZNlxWXONa4jIc5jZjD3DaJFW/1ZGIm6cpva3I4
TYNkNwXlK3cGH+QktDBmaj6MnbggUbY7NxS3dquunf7FKxwLst4YhfmELz6o9smYfRD1ouy36ocY
wWEX5/61Wt2+daa7PbTTx6EGkxSWDlbPGFV87s2rHoBijAnmECY23rTK+sgXRvJwkU/VyGGuGuvE
Q8ixktvbOBU/TVrH3AIJ0MSAw3rok0OSgaxsUKzKgPByLDoSZrHBK+yNJBy8rqFQ464OlvKBuR0x
oJBolFHWT6qO6Qgc9MilgXblJN8VsiA1JaQT5h9PrbZvawe52iSo7C6FtV/Q0VH5mkNgoxGb+TCT
aBq7AyfsPjTCcG/gQDQVIX7DZT4d66m47mV13YdMPkVfNbe5prbyekzYQdZ4xxyFqky42dNOES4A
GmVlJH9mJ907hTSPcYssr5ioLq76zOsCWNV9SzpuS+1CyNohwZjY+aXK9J7er4im5FOaMabXOt3U
NvJrvYCxqyfQDmFsR6XPQFIWqDNWxfhDVzAq4mXfVclLiVuhWKfrsVT3FZd0UkZNhQcO3hgD9ksV
h8WuH/GgWmn5JAO6Ngyp2JSIdQNq9JfxkloEUGIfDqMp5N1QGD9m1RjkRny9TYLmfjHqq2GyPhQy
2raOs3mTh9bdXz+CFFhHsoRHmjBTiHxGKZs+m8pjwpEZO+awCXyMW/1M2DEpE450wQsdT3tbQOZp
Skbijpn/Dv0EghauXY+jvs3SX9CTWN3sYFnJj0f8NuOzspszxZ08ihDDT+4Rb7MbPE1p5qq9KXDO
mvJOZdiZEhO/2pzn+4U45tb2oQKOVnBK1usqM3nnVEJGSrrTvh6HGysbz3giT6NR6Lts1r8tnSl1
gbP1bZ87syc7EMe4sxtfX+aCyJg3TGHkQKfFFIklKONiWj8esFsasDYrZ6em3HPK4SNTg94b0AE6
V1vboRh/s0W+jrFb7RxjN9Ah8JhOS6SIwzU2df3kAqp0S8weOWaeML5mVMT4IchWjzYJCI7Fcfhj
mslLBfHpql/kR9kUM3XTcB9oUVxEJ6/ioMVqB3EwK7rqminZa2vW09ZLUwhCxiZ2kFKpX3DodM5y
cAWvRl4Zr5Sa85UMCoYaC11okBpMU3jkame+lJPI7ygqdYk6POvYohqT+tCM1ZEy+mIMEB+MxTS3
ixjSiD/MwdxHOtQ7DlZ6rJGDehgxPPsgmZZMH/KMP9hzlih3fHK3UkVjhs2yqdxiC8wbC9xQJTs0
Fj4i1Xk0faSZ1IuEgtPhzXwvAkBCp4AOxqSxKn9y8fLNWONbp8dnYn43PJepaaQcu3wfpuwe46Hl
hpM1LRIGv7RZ0juzJJmyEBFPMDpxy2ecqkQHqqkLuOb0fjGS6TRncIYW/Tsz8dxo1Qd7wfzhYlrG
XZl7yTU+WyA5+esUZs6+yJwM8AP58TaBFkS+o+3naOpcauwWWiDDNZxjY3ZQxD16kjFR5uJBD9NU
XzUWH35+7SGdcB7B4ihg3fKlT9gmJWWVg+mja9YDA7dO0VT8/pywYZvc0RJmR1e0T6K2HGZi6cHV
HM1q9m/KKrmrSgwtLuM+MB60qi2YLZXkJQpJferajyb/MNvBg+Opo3AJA+wF9tdce19uzPfRS4gu
U7oSE71i57jWh/aKh1565Duleu4EifJFQoltgFjgH+LkRhEpSuxzYfgZBDEuQ/tGFMU3/vsXIxb7
sc4/ZnqLrbaD2ymuIYpokqGzlDxyJu6Fvp3Osw070RoxZEn1VKpmm9cDg0LM6vu5X9SzdntwzvV8
IjNzjWUfQ7+qh10hF7EdJPZelOdNYcXcJOAG93YMu4TP/TZPxNbDND/5aOxZQqy+r3OQgzRXI6GF
XbkkONbVeCgZDW6dPq9ogbvVnLT+FwEZyyJ5sEaTqxUnqL9KtkF3YVylNwQHOdULbJP2AO1psH6b
LsPnWsYfVZZeLS0ZAwCc38QVMJbCbzXVOzOICJsCtGNTWbupEF9zqR8x9JCNbPdtj6XVnh9L5viR
b9yHxrl3kEjLGLFXlhLPNYsotiKzQN+VsPL6cTxVcexdEup0GWfuOeVAwZk1kBrAir1U9MtWJ7dz
AvfB62FDMpkJM/lemYim4zwYHEHjeZkCin3Dm3b2IZuadBu3RXBsMeSbucwPoZl/oBc3kCDg2A7e
+OM3YDUEoT5z6qsDFPB4M0LQ0BUctkpitm+JFGEn51tCycf/3mb1r1/GIQzveDn4U/HSYkKeqo6L
WgJOwo+zy8YUazVQoSkIEXqHu6ImMrh4TAZFjchiIF2LhmSjzRtvhNZxsgIYbljieMNsk7ekEAUx
1oIGA/fhZ0ZchB70rkx9NKfOvTWl/Tp2mDnb1ual8MNug9U6QUFedl1vCfJSssbiSuhgxllJ3WXV
VJDFNkOX3ojYo9RrCBKOHvpQTFo4TXGN2QkmGSNYY/Gp9VOW9XMLS0zaRn5RNmgBkj68C1WPQ0Rf
BG7Gjevq91IW5GDc4k24bXdy++TTzEhWGnTCqt/VJiycbmjGo+2ZN/HsH+uue7JsJGlGhwAUkmtF
u0vISP40XaIBYgXvThV+1oUH2ra5NYP8SaW4oAujlSCUyi015KF3QG9N0DoYKzGV97hWef55NExS
RIQrGXhO+1F0pIeCglRMk2NgQA0yscM0hUFwF2Bv4INEBIV8cgfyy+NkUPXRYodMiQmqjZx3nQM3
Qd8uovZW/ve9UZDEKnAKW6770g1twJvql9u0/DJiNhMJ3Ea+RYAAlRJIIOnfzvRBOI4kVlI8WclY
X4bZ+c3E+D2MGA7TRqutXzd7Joq4osNDD3FTGO4HE8DPxBxjPnaQzoEZVz622IR4jIwpRfv2y8jU
2XDq8ISf51YkXXOZB8o26Yz3xkiMbzCQaZM/mEAuuYYyFybZFxGml8XODHJIBnZ2/x03GZ3m3J4q
Tg60VRdrLlOWjlTIdtQlZKzxJXwfJ/ePEDb30hhQXSGIlFp8xpTw2xF/T7GA4iVd4eBfjA+FuaTb
RjIamrBNE/vSe7fnwW26EY3KdzdDqv86t56raiWwn0oegngkaL44yTWenj1vhHfAfEDkzpw5wEg8
/ELNgFuoNDPGynnMYwZJFdK+HyCsW15AlrT70CV5+ckzrciCzCL4FnqrJvuYA3MLXTBn3q8MZyca
Ymvr9epS0j4eljl+UkFgXQZ11PAOz73d7EFBpSdv0N9JJ3KGaqGP8CK3oZ+Oj7jqcYlNxVXJyTyH
eXdoJ+u2UCERvAZ3Zoc3dyuK6WyALhuGR9UNPcdJErmuFzIm2UIB3+QYiHCy3KElnVgKAUivhfyt
zH7Nh8Ksy8rpOezIDg7G9FKi/sBjC29dYd4XLtydLg6+OJXRgp0FY8zM5dUbCsNSoo0obqKh52Oz
xFAGGmQkSkcCdLcAUudPB65+lKuWk6CHay8NFW+Z2w9Hyg50AdtNIyeUX7LhD0jLl5Z5KQNNLFpZ
1m2VMYDMidsj9MQCdHlxzkZCngVamJO1GCfG9s+ASDxN1p/JgKsmOUX5Fphb99wn/Yzjxu74jOsF
2gQRE7HQlHmZ2LUdknxHVHJiir6Ke1YLjE+jWNV63gclmMx+pKSArb5jSnfVBJywSlwbfI8bpwuJ
zCX64FV1vZsq7UU2lVY2YpyX2QB+bzI/KqGB9YPAcDGNSZSdCT0FAFwbRLkODt0CTqemwdjJ3HiZ
Zg6tRcDBIH4D+QHNLcBqUQ8gvqalel2WQ17Uf4bJP9sJf1vpOYcZlBV/EfJr4jL4sxhlGQuTsiE+
SSO8WBnhrxJzdpiY4mQm873U8EYsTDsbH3BpbcpXag9zpwMSSDg6Kqz2w7ikzOYDRooe0/f+ecja
xw47EfAKQE7DjEKmnEf6q4NyLCDwbbXyI+SFdgNRxfF2Bt0PsgZJKI3pCsbKVbwsT5w0/aaY2R2Q
c6L3mTAZ8qyNcUESwRblfjY4BbzOO40U4Vs3DuDXwsHZuHZ9X04XfwarLbJbMyfMMS5vdfquDfvk
jrjkbJMuWUrF0+c61xmqKQUWCH9JnMVj9YLhMILRGdN35vT7kFkPz00R7NYPR0NWhklWhZNC6+u0
fje5IbcuEyfu/fbNRt1pBDnBOp9fslINW604WSa3htO/zVJQ+rn+4au4KjP/dg0BT7q/AsL93A4J
bKduV2TheFykQRIUTbt0ATYvyfTud+G8wfI2S59cFmJtE/s1WFvzrgtvxzQEGpT1L2kAVzR8lOn0
VUDX3zdvS0610gwAef1G3Nhl+kbR2Wxru7N2yn3jBLXwRE53y2DcGaBDMbsgO7c3PIQXX3tHLOwK
I6AgZBMymZ9k/tNYpJ3xWSSrjGC0ep9atNqLg+XICtGRbBt6qg/IzzKdT0ZmkZFmTEQzeXRWNmvx
pdFcD72sqbMmEnBjimIqw1Vimo6Zah3gWgeaJihZtggOreeB8x1AFC+2XCKxThoH48Uqm5D0DEpQ
0tfpyWiey1KDJofaa1MyUURBGXEYyjDFOZgdjOd84SQxfRcN0BouFvPFeSQ75UxJuZ1bfRUm5UNS
eb/VcmnIpIR8yDOUyW2XhgEwIMjqYkKhTZF3qLDJ9rWiP5ZVeNVbg7oQLV0bdYCLqPiXIHBfzYVH
vJDtuMvFt+GC8gu99mayLBIaiXpKHfSCZpQvGOCJNsWcMQtq66ar4sgUaCY+ciQDgIkZlM+UZoJN
DR/t0y2YL+E/+AoSyiYv0E8l0lGUTmMOuwBF3rNQ9Smzikj5cG15s7v2jqEERoLA/amEdRXoMNij
8ZCx6Eg890AX0sWNltb7FAnZRCK4NgFWmiWGUHOBKOEQhcokcCTdFiD/g5Kzd+HnDY7szXQ0jPlP
6nSveeodaGweNJtDGjsmG+ve8WSPeKtQSNMAeFvqIYMTHwxiFTHQGTGu8uRZ9jHxeJB8xBIJ1DzJ
KrEpZWwcWFcSwD51Il2Nd05ht3eGIufopt2pYsYpql4dymS8sdoh27U1jfA0xafAa741IwJjZmSV
pz6mYEXosRxva4JZNO8afIA0IuoXvlOrsE6mi94DmeZE9RjZIYqz39vfuOkELxLnASsMdv3CNB2Y
ohHVMv9OtXEv6/Ixd8fXJcY2gCb8XYd2vRsozJrBO+K7+M67sDhhZd+VZO1spxsiwkT9MRRiZ2sg
Xk36yVYgH96MvPLAqJKhiwOskCTXLWKOUPPnTTWQXulbQNMhVn4GWdeJuRhn5RrPmHK+UmiVu2Qa
3+ZMMwNIn03At1tVkc6wHpcZocDD5LEUFQjoAUlgQm5btI/EV5bA/rDPFk3xGheU6B3mWrYvWe92
N6MIyQ/ud9//kbp7djpKdSNmZUne3zWGOg8FDUit5UcewFusrPdA5wWPJAP+okudXetlD6PzWpvl
cWmz4gpT/lbFO4sI9LYg0DX0oPON6XN0rHfZDbdu4b70FoXkmDlnrNaQQutIE0Glb/8kMv1odbh9
+tEGI+rlO6fGM2sxS/CFopG0zBvGBGNko7nsMl5YU7k1xgp523HlGlq+zIPXnP2Jf0EbOltius1a
/N8qgYu/ePFd7hEfTwAqEeWDkGnp4lGZAbNUpE09PMch0qnw8R6HZfHW1uyuyJuWQmwfkvtLyX83
e9XBxiHeQrJsXpkSkIHHMrsSGQ52MkAckJ2GCgGHZO/dBnJk0r6GMuzWBjbp1m+hi/Axz6+JB4rT
rtMLQBjJ3+e2O1vdCZ8NR4ohgkfMOspjQDGBZdHJzwmxXLXeoIhfU0qyvbd34Sxe2JoCNzdDNKre
sDy2+9Hkb0IVwb2Oc5TnxxX8suj1r5yLm7AK241dzTcjFrAo63JEXOsLQ2N1sUOCLh2yOx9PWB2O
t08LYu+xFLdmVr74j2iC4RGsKQTkHPMiq6OCerpt9HC3lKLZB5TkDvcd5eVC9N/wTk7FWLfNb6du
LW7m5Gl0isMwjs6NB6dJ2ISwA8Udb6b45LysO1lt/mvVxbHvX8qi+fDTIYWype7qmC+pmiI39N8b
h+OmxaoZlemwCscNb7ATHmPb+o0nRkB220XWlKNtVVCQErziGOv2QnmPAOhfGgWHCUx0JAXNlWyN
3ZipD1FUCCqTvhqGUu6lGuxoGTAk+zsrB4ERBF4QhZbz1lhGpCjVIkyGz7mJSmuz/iky2IG2UeMM
AW7CvYX9k9iNL0lXVz85U/ooC3x77+JgKlYrnlXNP6xCofAY9JPKFl47RIQNFs5LaXvLCnQlsbyi
wXyQYrPZWBto88J6zgJ8cEjbZuT4qM/2zMASbMK6O8g4DXDQsSHsCNZ9JaySymL/3XOhKY4BWsIY
vJhI9YdGMHqsoWedyT3LWjRbHA0dXJT+panDCkcryIhEZZG/0h1KHM6kYnEnzyGEVqN99lqoJUQ5
lQsDReXxuUq5t83c4FYSnr8JKEZiB9dqnDH5HXp1zB37K5lmlC0H7mBL6BYQhw/2HN1A32fZdJzy
AQFspXjNmduSEG8+2sbnDZEtSzEK708yiY8lYFdOLTLGe7TPqVVxRXjF1XXNQH5bDlwCteN9z+F7
DvbCJkwTgdVaA2T2E7jefKtxCEUOHv5IGybuGH8NbNmQ4yo2Hg1MBDV4tIiFDoT+UuJYQZq+KtcX
EdfliVtvjpzEOC1d+GA4aLwEMMLOPcCZMDZJXlw1614zZhtE6cvgGU0fj+Ow8NG0DFTwqWVBCbUC
G6IBIQI0ZWBHOdn6fzRIePb1sKvHIlrHSJw51bMuJSVMDve/B9qJEjh494Pz49Xq1+ON2I+VCCKr
+G4CBH22Fm1LnBRZjNeRxlBtwxFmFwu33FGUHEqS+Flt7rlDYupaPJWBpWmWXBGQcmOg0EtWPyW4
JfBhO/sBH9jWSKSxnx2Gl45tHsy6t6BM+HfL2NoHK4GuUC/OdlB66zrVnZe8+VN/DRrlIgDq5e2z
Ef8iLN45dvVIA5vBnEBbFqW3y738WXnM+Lom+0Om5M1mbRK8RMW6BcvyQKoAQAjHZT+nzIOyrLGP
puE8s5qsFtXFr8mxNGnD+Wo37Gzg41wMK++0/ZCKU3vGnzUK3HO+BdwKR/qSfLYJFsp+FpKBW/os
VX9U64ESVBejUz+JPcO/5kWvc3g0eHc23k/QGJ9W4/j7Mct/vdxuDqNtYhxzC/AYCz03V8d11Slx
g8h58sgFnjGOEkKOTep/F/G5FQRakUiuGZxxSIdYxssYeHb67nrGm6aD2IuxfsHu+diH5kBC7CG0
+m6/2OrX1mRB24KtHK7EitLwYStXMAd+EOw/4hT4/nBigLLwPvGX6weN86ey2CcAr5HBVeLoExrM
D9amnUy+OL7AiK8YnDU9+bmsu/4mf72YH9a0S5rPr4tVYuR5H9yJoSikLLM5ZZCT3Eoc0gRTVxNe
MEZgXkyaM3U+X059VoQtybWAIQVK7G7ZIbCo4i7kIFH4GCuY0s56wBP7XOJjp4rjGFbvLVVBppPL
vBTv1sKRZOh9Hbx3Nm35FEPBcNKvwuAe+m6luDTZffvuNcmdZb0mzgdP3HniFixhAMFnZDIYnrHU
3FAYRXnTfQlgEj2bHadXArMs8FPjczjqa8b0UROshgq+RLjJapJvbcuroGgHvL67gHIo3HJb4Trg
kqE6NQ96wD1s7RwZ7sNbZiM7zwMpUVr3FB4f3ejugvguRsoME/feg1QiHQqG1ZUgNCMIFV/iEpxx
Vj2S4Na++k0cxqBj6MybiQ0+U2idRJ4flZ2+eg0YBwpVxStDR/pe47qmjN84yj6kvn5K+uIsC3yc
7Z2yxx/berZYd8RpspFZscsLHk+oo654mM2EHmXepEZwo+TNPNMC/eum9Lt/Xeb5XbN/MkvS/9hV
//cP/8dTXfG/v1an//Mn11X3//zRdfbNVVH/Dv/X/+rwp153X/f/+3+0bmP9+8/655L2dQfq3xvb
1x/sMHwN87+sY/3PpaT/lV/8t22s/7b699+2sZo2KdCQPaX/55Wsr3X+j/8W1aWs/2Op+D/XeP+1
n/XvP+LP51+rWP1/+GHo2KHv+atpnR2pf+9oDSwRmKHwXNuhVfvnilaL3xIEvmkGQoiQHPZ//88V
rZ75D36D6/Kz/L8gc/VfWdFqeSaLYClP1l2u/2tFq43W57ApghmjFbhskeXX/2VFa9XILGfYrRlA
//9J5//rk07y0twJrn0NpovNsMh5hrMwSS4Cn0H8OJ2zB4tK+MzY8aps0TNH/sEql8mLdI48xtaF
N0yhGCIqj9006rcqqmvHb/TB95aj0+Pbq5BNFbneDIF0iyOdBi6YY+AM1TvLdmB5ag+QGPc3EBeo
Mmn1HCtGSpNDhEAFw4O1uNNBYJ47N+kqPRvAY7paPzPHPbtpexWqidBdBtYnE8T0UYWvcTVYV7qm
cfSGZN5jrmKvjlE9mt26yrXuPS654+AYJpANcH2quQde7WPhKcOzqb03o+uyyFwm7PJwnZWQN3WM
MJcNWPqzuLtzrAEkD8Nmt2tanL4uK/Vi+B9exjYRQrZbVwgPIunL7I/hdeLEX9169/ZZ+dZxrG6o
iqYnN0gomdmpYGCv2a9RV3bYgjhkXSIxYXbDrpOKC05g1iQVQ4uhkhliUvzMSFkMOUCeyM57DEPV
XircnI5pYKZxmNfEZr2bx8XBS4O/CjfTd1dCbBlpR4uYlJkA6RfKmRGfU8nInLxbe0xhjTh0OC55
jBh1kNU+t3YnTTjHI8Ob8WOAPcWSOfnoov0encX76svgPqvn71k9JONMI+bq+FDXIzoEu2iCtI4W
4ZGAidtdPbBfMJtifZ7w2pfGD1asy5zcts3ylBIjIuxHdEZ05tnuoYCyuBkzkBfuO8pJmeNZ9Qok
9NpM79n3hblEO595lV0tdsikZgSmTK6DaFWOC85yYpKT7kipVTkmHoP2GT8tPUvBRKoI67NDOXsE
u5cj1SFrM+FiVyBZwL253ErIyeyLhBKBrATE3eolFhFWbSS2xU/b8N76ErBva047EmBHhjbTVcxQ
BHhQzhKSBjfwEmJFNrBqtEaxLX1JJ786JJR9bazqNwuF7xI5rmv6AJDFGj+U4eU1NS7oqJq+veyr
5TwO08mc0rt5QvHJyJNHXotQVpN5PRRQuA3ZrZkSnsdOm8fGnfAWtCmrlooivZAd2ceDfQuH4t6w
Y7lNjZlVMDVyD1357WyHZFo7EmIpRAlIP7MXjY6Z7pXD5L7hk7oP5/kutJOvoCdVFxsMjeYCgnBs
vdDtozusDgGzrq9Lkv5Gy6s+Dwq7VZx+W9rrt0zbh61JzwYfraHNorrU1RE9/4Xpl7uvkdiILv/m
Hp7X5TKEZowAZy0bLR2WNLcQk8gkRaHwFQ/rbvDokGScu9upcp6mtrwbrlKfSAFGBotFJDhi2mH5
1iJ/6IF5b0yv0kd9MebiJ67RT7Ga6wh77VXascKhXM4l0TRyGnOyW3IrAP8Kp6YQgKrbqXru1fyx
9CHVeFYL7MoHdwjfBvSiTahSmCH2cAwoP7drmGo7rbEMU7AgUd/bTWNjD7eqswEefDISFkXWFlmm
QlxS8Gn8w79u+0nvBmYB5wzjct82wUNjM8/WuNYq5v08tHVM7cxHGWqI2rKsunXM+MHvPTaxhfUp
VGvu4lGkE6Kmm7KudCWzkbsCd+mdmqD/qHLYO5hg08iM1Tm2E30p7PpT8ITnvv3ROznyn4+r4o+j
irM/MJlu0Q7Q17G64mfA/FJ4kaoCeW5QwRuOgKb4a9P5JZxxgno+drZGniS68yXv2wc+Tga4QJU6
e2jf+aY1kuJ6qervaWnnJzbrPigo3cAU/dNAShzlY+LFTNl4nBjT1arBiDJ/7nDtYcQDSuQzRjdc
9t3hEBkZ/zNcg6QwZ+kOP4i3c7rkl9UbD7WZ3BCoihnWkcRcD/yw+hlQqnDyMZy0wdFEoyuu2VcN
cMhgoZHlMPzVVs6WK1hxaNGsd05gc8YMobXhVtdLdiJ5hiG6D6+aGUUmW+GoAZ2Xid2gNNK7UsNM
MIq0inhXlt00pMgaAGfohtw328iyA7q+fW7E0mwnHCnRan/qujo/+TO6NKcYNpAYz7XnuQimJmwx
4aHbsDucnF8QrZOIs5fFryx2fNRAN1PlD1c1DvFo6ObVjImfJxeOefnrHyF+GhKSkg2Ji3nbhIB8
R8jPQUWztPDxujELhqElsD98fP5X4gMcspkrufFC2mcsXj02UruT+FMMLxog/KYtM489nr+KhP7/
ZO9MdiNZ0iv9KkLt/cLc3cyHRW0YHjOH4JBkMjcOMpPp8zz7UkA/ROt5VO/Vn2WXCnUFCdXVUjck
gJsCKnlzYDDC3P7/nPOdK3MkGBMXzXuUO9dFdhEORlY1sGWMTLKuzL889/1qZJdgT8CuoMlznIbg
vcbptmwBlhfVl4d2rKwNVhAmmBzto6ELS5HNTMaMLgEb7FkXmEZhXo+LfdNKqgIInhPfAp/vZBwC
zS5dcPNzEEEGobAuGY07kPk/+jZ9ryWTFVfUpyK8ATTHPw7XY5fgQetHDN9dg2POKEnLWsWxVq/F
gJ2u/lEkISaCaHjN0ukukmWu9dfD5KAbucW6FcInuz3hIOCukKxmGcSzeYdRnombhIUPydegnVr4
XwAccp471TH96bkRPUzzi1XBoTJ6+L9pCzMQxA2wKs+/Tcsw35mxd1oi3dhS2Y+kLOEOW6w94dRk
Wq9P4v49XGZxTCA/IAzDS7QMrhdJM7/SQnFuVoowFvom2vkucwFShhaV95UmTBkZn1t0TppqQ5sm
Op1aQ4YaMuKV+eRv1pgoJA2uPx3IuK4tb/uo+c7fWET3gHrvkc9gWbbWdedCKB9jUu+ybx8E+zzK
afAE8nm5SZ35GMb2wUye7czep7X7EiaZOBluJA9jDSdBegQ3qvSpUfGbR3qGt3t9V08kl6uKnIyD
yxRdlO5zUmFueV1h6Tl71VG1KKYJCTdoewB5l7HHB7J23DYW7TtMerGVcAXI08DQNebiyaEkCdUw
O9UG0XCgDyw7j1JQnUmO5UaRtCK34eCQmlqeNUhlqnYhvo5Qj5DZXORqNHrQfyybvam4hEV7u1QF
PQUerSeaWjktHpyInvU8cBpIUndJZL2PeBE2hN/PqxeqK1ZSatfX9YL5t/3RmP23ASE9FO54al0B
2NKiJC2U3/Pxi6jwJ5l2HG9cKTv8eQRx1oXMhBuxkR3mXZYCxwihbWK4Hj5YAZE58UQXxH1OoW8b
if0Kn1bAObjKGlrQSpfCai9eHq0VtLpJGNOvvH5fdd6mFOQdV7pA2IfxhCRtPW8bx33LFwpVel0S
UJNUdhNz77dYDEtSoBDLnOUwG5wuqrlxiMXCn2mx3nOFUeYlalV9X/FGvl/c6aFYv5JZrPdNobEh
eTM85qF5obrCup+y9jkrFHicWH5f41l/ZuODk/Tm3rajnOo6A9M/lYMJ3BXqUtWLjEFEIohjHJjl
DpljunIzikSXtykzAJpeLxgrYaZu/LgSAdtSiL9Ccrw0QLT79BnswWNdD7tkCe/YrJBRQsWVFk7h
Afj0kO770n0OR9PERMyDI8r5OcRvE3cCiJDiWjTWcRmHcO9b+Y2TjxfL5iko8+912bxEWPHxlA6s
pdOBovli5hKXXnInvavIPvC9lTXFePR5ruk9Z+JzZ5BIpd7OMlhyu7HzXtv6Cc8CzvHci2kxLJgR
32FkWhSScFVzc2DwXC6xAwKZwJkCmAG/NVs9nhgwW694BCI5wkMnSwF+1CIvEeeWPA8IPkZJE07u
YOdZC8/f5rHzrR9RUFM3SY5mCzySCPRzmBXZwQeUux9839y6k88a3cmt0zwCbcbxrTYeIIp8DDWW
ByZwYSb3bmi/zjVvDpw4I9H/zwTdZ4LuM0H3maD7TNB9Jug+E3SfCbrPBN1ngu7/bYLu/68w+V9X
c/T+pub4p3/K//l/EKz7+DcUS373n+VG/zdWqbbyERU9hAm+8Ge50ftNSOEoz1fCE8pxfqc3mgID
lgDNaDsmDQp/0Rul/5vtK4BdUnqW1GLh36U3Wp7WE3+nN0JA901h2b/+Oig7v9cbo7AbvKHGpPxp
+v5vZPoubaAfUu6TJdmOLZvXqIt2laL12K6di6FWGoF89Zjl5g6S4zt4r5s1dR/R2r4Q43hdE4C3
mGVuoMctW9Ou6EX1Ewwmysf22eWwPuyL2aBOJiOUArumzYR+y7DsXBZpEp5ZKzZJmudsM7t72Orm
me0h1Cj5oDo3wwVJgpUShDeN6Z6r8wJ598oET2SMfbadiFyQPhxeiqU8yhbaaWI/IAqgwHTenaP9
chQMkMAt5FHMbXToaRKZgBojGpqCZJJDNYJ29EaUDasVMoHjTrBJOlfg45o/1rZ8WRJcJiMOjl3c
muVWgifRPEKXisXNsMRnc22JJ5asGB0IQiyrdNjBk/exnUfngcrZBlvtCUs+/G9oYjC0qV/EdJeY
9ItUMSqVA5BJ9xw17N93eZYHHRT6K9OzHjOZfjfdn1YOzj3sWNtOKyT9FWTzbVzYJyIIuSuI2vNi
irwL2nZyN3gr7WCY7LseIbWIe5egCp6WQTiv1eBk1yLThlHWQgaMjx2dmWzAPQ3RxKaYtQ4YfPCA
7LBPwzRD7HBn42i54Zciq26MFBBR0nrJFfU850hhdXbC+a5T9HYXNgt5l7JnqkBhYDvbTq4F6ShA
79NY3KnYeIVJupO1Ne+sb0B+4t1IxHFTE7PdtPABtnSNBy5NvPZUU+gzA/PGaBembR4s2iVqpuYT
iPn5rVzwb5npcUY+Eic792GZk/ba19n8Krv4KFm6soR0f7YLfQXzsAIV820c/8U+7siY1hyJqHew
pStKh60BBBA41oYk35xv6J2rTtjPGnCiV1ZjH+tpuJgJqyVTFuGuFJjHM4zpaONQOxvSV6tk09kT
ik4aVJe1otjYTPmT7LQCqhCzSarsBg7SdDHn8bXqxrPhN0GcJqQsDTxCfjzcjL6nCxNwJo2STkFy
ZoQ/97VN+K13QqK8aUkMZqrVXkbrtdGA50dIBX4AWGST1uW3ssy+4zrhg+WFT7C8l52xIM/InLpw
OVUPc9l9s2b0B98qIMt7pBTMhjiqBbNoJDDsldEOZAdd81Mmr5MMJCR96FkRDlsQiLQLEgkZS7Er
QBxfRU1FCQUfY5ZUDyQfWPbXYFyKRK99tV+XDOeVPVkHNMiXUNFJ4Dik1hPs0vjgUJZtDUkQJTyu
evg5mhVwFLO+cSR4uKmDORLFOP07/LhhbU30QXRnaj45ABpASIskW/pkGLnJ/j1TG2neg2HAK7mu
K30e2HcVRVW8y6A0QluYKQ7d1XkGQIPOwbShMThfnGYTO3I4zXe59FtE43CiS6n5kkfdxSlpI7YL
CruoCaZ6BaVvpkpkY42ANuauuksnRRnIbBA7HORPx6VLqYh/Jaj51mUF5aUEzEn4yt314fqzW0QR
NAg5QdyUZwqTHJ6PbI5tGn5hHMe4+VIKhLqs21ragCYwCBJkXQ7LSnkNCr8rFbp1qVCDal73hBhE
0A+sGxc+jJ3VdgHFwLGTnVYr340xvtjYJRg5xvm647c+LSMfYziMoApI4MiiBWzsPxR56W+cmjq5
Mn3C40SLZJvdFB5AN2WE9t6kJgXvhSOxqkXkzs0E0l9n3xKsie/E0BVbx6U6p+XgcPJsOCq3s0/r
2B2jQRKXTFDYuzJGx80qqmPZm1O2N24acvCZ5z3iy87wENNE1sCO5RNCvgUg1yHUnMwG2k+Q27Rz
cp49iYjvEB7bSsq1dl3jNNbLxvCI91gziNkQSA4dFmAUD+NBtTSGEHDhLAgv2bU2eViU7Yxmhh8g
bF/pgMvRCZO3rov4cKQL5HJJrTMbc3KH5tdpXZdAlhfh43rMDXPeL9aCIb3d9R7SnTFin+kFTQCJ
FwByAIS4xDRiFinUG4/oG9kDIKUVdbeie6QF2sXiQdML1mGC3Lg+iIl5gYW+Wo3xm4P9jrp4omSN
mZ4t2j1ImfY71a6QejnbdnJtb5OKeGvX0kQhSFRcCWkZ1KabgWZYX3mWamC6bCt4swEfev/cDSab
ZvrepMEnt1t5zOQTlhTfGB+aHgeyMFCJ1k63VKJuJIZ9nEGybiQKAnKCkLeqpidpKcR1na+XaaTF
16S1Zu7OM9Gxm4koIhDIr04s0yfX9h99OUzHsVI8G4gWU3VrUVxXl/idybJCTfF/dmZ27HyHQxUm
JmFqqKsTCrJl0m+IaxVUz1n0nGLkeUSQ1+Vd4ZbGNcDKwGfpbU/bijqATbN+5duCSt75dAh0xs/K
mFbOCYTiJHvrY/nYRd0mWSjALkcwXZ5ovrct4d26tB5it38A6e4TugjHYPQeV9FCdS1xS6C+D3Sp
kmzsKbJPEd2gDGL2DO9Lnl+BWQNSm9t4gVJHUze6Mx0Q/FR1G6lRD/sG3nIQzoIyJDd7zcBJb0JP
N0LI7nEiY7NBywOtwfPMzCqkoaZ6kSVVoTsyq9OFNF10xMrRZPDTMifarC4HPrIX4cYVUqaDnYSs
2NGyPey8xkOF+QFf7ni7zs0PZUzylBrmqYDzc59EtPD0YiWGmIkw8AfKyXv+bqyLNoYdoJezua6Y
V8LH2eguRaSOGMnc60kkFLPB9w+wM6CCWLBZaR7N837L2ZHtx9QWW/q2r+yxBNobZ7isk46uO/sl
1KC+Ls7mbT07sP6897nHFITDgwYh/440QdBHBWQRwxBbbn4HxKHvi7fctOhSY75QqGWmE6leK7oF
FXsmn8CRdUgUyNasLdv7oZixN6Gn1p1zbVeuumBpLk6xV1iE08IJ7666VWF3isfxI41MEvEFgd92
NdFiaUYktOBSikDK9WjRWYo6hX3H7LxHZ6KgMVfOl8LpvXM9AY526JhfO+zPi84Ng/KjkWEIob/c
uHE17L2wAwE+gtj4QT7d3TWonVeXNF8R7aeEvmbamW7HdkquQb3ZIDGuOrL/wocmHse7HhMpQbzm
uTVkvqUjqAncPP9qOOTFgH8KQEvZXSkrahGS0brrwJUqYW2iZbjPuUbjVOiDPk7oQsCo0K0Wdgvg
6HRLnFYsSeRsfSNwrVObJTWfnoQMd5OMuyGpnqKKPMGcri9iIgYdrtl5jAihLK14beE6g22Cp4UP
mEeYlXAN6yRJTnd9N6VmMcbeNYC57mYkwWr+1NmOdameynHFe55jKbABPJLmcS6twwOMkCYg3AXX
yc7MaZKzCd6Q9aLrgPQeCZglKzb9ZHlb1Pgcl5s6EDDHINeE26TE97a0GMJy/6UjjXiE0gLAxf4W
Ui8ZcAW81IQ2Edj4vmE/4tDizcxbb9ybUAEkERoTE+DsrW/xgGmjKEvu/CrGS4hPuy7e1lbAEpg5
2tzI/oIzhge/021KKyK+KMs9bR/BPLXTzieudUcSrQM0+OYqsG0QAMfGrnbxQiUg1SHbJRY6m53d
AOgDiUjxAKbz+8E/5u1bLtLnzBoOKja/2oB5t97EBXDKcQ+l6LnrgFUhC+H6eI7n4WA4G0Xp3fz6
n6mvHtwmz/Z0YYR7IC7HJqOGpfcgIRQrDhGw/Tw7su4kp5ayBPNM7YyEUBA9244ortM8OyQOeDuZ
N/f1okIKNgEUFjOJdQVatZLUr47QYiz4TYn1UhSaqdxQVQU4cLfmDDl1Ke2tpOxyGpcJPloMEiL8
TlPNCkbE8a+Hwj7PPA82yvKKgLoGutfoKClsqBQFLRIZT2LCwfhRUgrbrS+An9eTgclwP9IT4BbL
bm7dzSJsH4YGgxuAjjkYF+MpI0PFT9EPUm6OYCp9ee3GvNycsn2I9y+byDoByI2MFNnZ/nAK57sn
4QnWE+14selua2e87gUuymEW/JDj6j0dRUBDbIrHMN6ZNJeg6GKs56wlHu9jAejJoS1Ox8neOsfJ
Xm5zI3oZs5l+z2F5zSvy7L/6mgqNWKUZCDSt50IUat8jrodHZ7jKXe5r4VT0hyIkz1sxMjvjbqwd
7lAjmcjS5arsvPhkcYmUSBio6iSHDvTTQiWCq8uuBtjmI5VVNNPhYasgI6e4ZXMxXZzGdveYh3aV
6HUI04VdAc5qBlzQ+3XGHHpxImIIBF0xU5p9vW1q45AOkbddfSjFhvOTQhpKwZv426w9flbD5yuk
Llib2QHt8HkXFK8yUn5kFVUMOR4q7gqC2HuIBVbBsavtJ3siQrbwFN1zFF+M9bC68Q1oBGIyXktP
ZMtkVJMtFaXJBHP7yRH55IhcfXJEPjki/8kckb9favg/Czj9R5JS/3UFCTb3fyME9ad/mpJ//p8g
ntp1+Xd0Cf6Q/61LWOZvXFfw7iE9mMqyJfLDn4UJ/zfXdEgf+agPpsXvKKu2j//4B2X+Zitpoz/4
vsM07fKlrhp+fUn8xn/vkFeSynQcYTp/lywhTFJY/0qW8IlcSUeSxwJXKVFA/joG1eVQoNdIOezJ
bpxszY7T1J1sz6Ci1CY+m07+kzuMUUBvwjM26ddlAmPVJ/OZS9CPRXfWVXGh08msAEXTn0bsyC5F
bPthzYB1DeW2NjNg624FWacvPmZs9JTTqAyL3dh6/a47lENY7KwIt5ddYc3NjWZTmCWh0AULLXGc
uK5x2E1DvzUV8HaIIepKmZaApOzc2Kq4AUl5XhbrSzzbPbzHrggGH09YGz9RNvAesly9CkXYHaiB
0x3IFDc35s1c5t42ngo4FWX4k47thChQ96Nw70fy7KdEERn2PGhOzViclYPVegGXRgbdCpzRtg59
x8UtfihhGbGweint9s0wDKC1FQEkb6Embmx2doLj055Zpg8kjWfd/Dbpq26VszKQ2THrMvd2icKv
GKyXkwTxxmvvn+GTeFT5rY9pWl1HZfrKggWQT6gKiKSbpqJUjyTneuX4t4WmEJPawa1N8Xcw6vp6
r4lPK/gAO/eOElB1nkZEKTTZzHDEg92txaEokqdhFO+G0u1pDmneUO9pJtWyzvbf6qwDJrVYx9nw
MR9HXITiZD5IF3xJ4a8fkhK4K/YauCSnmeJvYAOtN51HBb4nC9XdFDdvbjV6kPeirXJZ0cnCp9Xh
1PdA8ou136vJ/YFV28euqkZC6byhgK1t52o+tQ2D60itAJfx6OCRcp5pCOAvd9no6YnOz4HLDvYh
sS2Wqw53UpJO4YGqBU3t9R4oRKZ/1gJ7wy09CPkonfOye5L1ZUnDt4r60E00JezF52bbiWLa9MyO
e7fsQH4pyAN5PBwtAoJX4QgpQ86zAWkMd301riMocxGIxB8ArFU+13x6UiZH3fak24Gb1pQhVmRo
8ineA199MOfevMpW4V+3cdnR4QQjZlIhdQlmcTezYxZmds+5sQPUIxkKJUN9idzj1tV1x+V1Q5Ke
TiG/uY+H4sNp8O4n/T4XBqMhgTV2UeOEzlI8xtWIygG8L7BU/6z4sQAq4M3XldRfL3XN7lrlZ+A9
RHvSXeuGrwDIKGmgcGWz2Oa31iOGP5TeazH5DCD18sr+PzstcXUoBiBu7bpyQPjjaYq+FjJhUMNu
WmekqYtqm9jqLQphAUTzwIJArKSby2eDbBHbXhv7bFgA9PIv/KzGK7+J0HoK42YyCXg7RXKXR3UV
ZEZ+HbajOEUeC4puAfwrAS879Iska1HiWVYVeWc+4SxSAnPRm71QEq+ejI1jUEDZytDVq4qvISQ7
2Dk0Sa4eQQx7+SBg9S1sWYGYlF5trIxWrix8iVPLIFnsXsaZpj4ASSm4bvm6jj9TpxOHhKVYYJOW
uWIRfbaGEy1WCnmMmE+ytG/Um+yKPmMuzOjfLW3jFupBuXHGJz+lpCRMLuYkjcBZckaAmDMNvqNO
1o87n9hLsKbgUho5BEnpK7ZGGqSQFz9N79dUmjImFsAdV1gGsQutsitXJJTRsbdtjp8+DreK7jt7
QcBwNO8N+DbhQ4Iw9EhvOg4BPlvw48HRbsB8Z5thbD9GL31OoVLsZ5H9rGIPlr0LSz1bMfELh6Fm
/DlAgroiZ3E27fSLMiEzr376Pc0mCxJj+wLNS5BGIW6nitoD+y1AkIXZFsIxSiaM14RjqlgsawNZ
wAyUc59Xnc8/PjQCD4twv8zfoqLZFp0HrEvvX4WkwDuvTjRU3iG/PYwmZUW97GkXoCSmbmpYZX5y
ou5PnVgiO6dOQeWWcoAx2gMw+/Vrrf6CAsa057B4pbH01suS93UQ3mkkZ5Q1MZTXJP2xxtDJaXr6
tiQXyXOdZYB56l05wqtiIG0GptY0GyAr6PARURes2Df26JpbC+UGs7Yr9i6YolBBwSHaMu9LAJMy
Wr6LMo2uVzNZbns4qKRoYEPHbNNTk8TL2IFn6kcaQL39JBRslh46RmmoLYm2rU/xBlU6GJiLFVf4
QpkIHBn2MoTlS16Sq84hQJNYICui2QyEnIdAVRSruOayd1zT38ZAZLExvJUjhvdBpQ+TgXBizDYw
g1CdCNr96EvHhvHMBqmnT8RPfBbX0AUo1rqW8YNfoPtGFrVczUgKznCTo9vxvKqxm4/9W+qQRmrX
3uYZAXishge4ZUnVbjKTWvV8oA/WSednpLjmyq2i89yTSpixtF+RcLk4Hc1DTWFKNgzecZpBpNTm
wFlVaI5c685bv+kET2xKUmAvHHpdvrkY4XEczPuoFSM74DoM2BhsRYSwkuY0wA4ifeXA87QUlKBK
+sAEuHjUmgWVrHCAUHs2hB0Fe5GYHZ4qyGF0M43m0YOs2BrmuOQpCYO3HaGwHlO1NwEoBrYJ5iGe
jLeBIkQVgXGewuKG1E8LsawOt1n9mnfRsRiLest5R52m8bwM6A9jxOLEM9QNm9vilsp13vBFqrb0
gT9Pgj42V7yxIkt2BIWrsA+8jlOczTFQMpr5wHOAXhbY9tn/xjYdKT2F3ZSWwLFR5yWOTWpO1SZz
rOnanqYbojzilL+7McGldtnD08JnTyaFPqTXdgTtRVcuCzC6iMY8vPYbySYslGprups6AiDaD5z6
jUCVzI2fpWdll26W12tY8d5ATdnEtJftB1TGVREPQCELVo/qHDfXB93CkpkwaZBWxDmkZgtGpjw3
0XdBdwJ6LUjmORv2c0vGy2ZfHbD2eePKFCHNSBSAQdDLmenqKZXcelFDBE83z+Q5wEENFEYzgVUy
fmlUemXQeAiLzzZ5k7NwGiCorSyc2JKtDoUS8pHPS3ni3yU2aKbULS7UC+YCuPMsaTXhLaFMrqEm
8swVCqhe5ILfWTv3oFAqTm7tSdSdpIfRvrFHDiXTB1VW9ueCLDLlOLVL+qik1toFxN45IcwZGFvl
Wk/BJBzjTJEDe1eaoUEQ97tlzgFrrWW68xr6scdKbl2a+saOVaBvyIuV2R92ZZNSWLvv1UKAulm4
KwhIx2rJLwh+2bEeWXsvc7dPVAMO5pBWpncKs5CrU3xpoFNv8jSh/nhJXwY5o7MQ9Gm7Fqhwpa4i
RZOn5BjayISokt3Vl9SKv7LeRkhX8W3ot84eYfRurUOSsBYsvEZAdkuHB9+iPYOe9cvA674B4A47
Lpb1Y8GPAm6feOrzNIN0O+lyXpOVsD4+w+7BKCZL39DDjU6DxYm376zyw6zxc0xDRPBJUTSSCKqp
VjgvscwPfZHSV+1031UB4L5fhotN6I8gFLT76h5A3LCRKntUtkEEK6tAmqfv3ji+z/O09a3mUOXI
2t9rJ+N1cjhW3Mp5lihGll/fGqjQedZdey0YnWl5mKq2Croi+1ZSfGWbNO4uD16v+BeHtgcDiDte
KZKRo0LT5E0+IeDjRmhzoc9ymHamXWJH79bEdzY2tBnVDz2lhNM8ejsvNI8KdA8xq4ERIEd5Uyh8
LAcHLfh5Wvpz0ACVFgOr/CvwI/Nq+iUTdmcEfZ7ZvkOIlzqBabmWWliMf0mMWmxctOzojDSDdnQu
sc6/6ULezA2NO0Hs9w9x1TRIORzoU6SGrcFuXrDOJBrb+meyN3VgOAE/UiYQLYXmaKJ4Q2DDaJm0
1YJprKVTGAm3xoSYmnfcmFn37sIM2FihJdcG7VVpETaKs7eh84/zHPuBV/MdFzNNH1q6zbWIS/zz
MdWyLtIEDRZodI0eJegiQfzVMnCKHlxqYbjXEnGHVhzOzQ5Q5WG2hxm2Eclt6d2Bf12CLly+zujN
lRaebS1Bt1qMtlGlVyHzoEWnHrRgPWjpOkbKvDHr+xSuw15qeXs4dPahtE5cm5MtSUlzu+LxIS2n
4VGkx8q8/w5aJ3PwA+FFeqoN7gZNV0ZBwbQPga45TIJAVyO4PoXzaDKKTjx5LOfRASvOUTdu8jbV
kLBiJ0zOqwUWO+cUsv6Cvi+10K+05N9w5MCrJvut7QBQ0uO71r6lbGTkOYZlQOEd8KeDwEmAHG3v
c20uyHEZeL/sBumT0vaDXBsRXBwJNs6EtmJongzXpWJIPWdO/WaC2nMXyALh6HKXzSsTDnPX7FxE
SHMSiAhVRkxUOHfYXBY8PtTcz9aHoNdi4wtyqDigbmJ0/W0WgblaY4dXeMR2hC+FiyFPzWJts423
CGYbrs6NmgtEV2fbeCSIocDR8t3Ira+/Zro0OgpGM8Wv0H5gUPRY7IFyvls1RUQlV5HOglBLEvDe
cStgrKX74UaIYyWpMbvOASCmDTVoNG3AVb3KfV3X6OuSjLjYDmH0XABPV2KxtznCGYShnUN71dZT
7bijZtQ7mJk23jj9q4vSbKCr7Xk93yxsYmwFoiXwvPVg5MaHb4DXjaL2CQfUe45vbTM75jcvdUHa
n0Kq2nSFBF6FSF2hS/Lk8OqvyNzqID0v2WexA6uaKLgjU8mMgW8jhQDqIFUXqZUelowTlc5t2nPT
Aq0zzbxLnCLVyy58MR1u9EXGVsPJaB3oG/eUhmD3MR1sBOQB/qz16NUc7Cm1r3x+im28rAvsypjO
i0LIwGCUPbnUzAMbAOA+MvPOmARTeJ1BnYdf4toBhd4Z3fZzK/jxC7D0tNQff/zD30IjwQ/6G1vB
m7c//SNNCvm/sxHkD/jLRlCCRbJ8AEcOcCTP/KuNoPA9ZfmeqfAye9qP/C87QfGbArylhHJt1xZw
kP6yE8SqbLqO5bC/01vEf4FEXf4adhV9VH/+//9QDsWlSsq+++Mf+M/5Y36/D8TrrKlIQuFT9mAJ
/H4fWGCEtiDSUzT4SY/9pMd+0mM/6bGf9Nj/a3psPyVvQwE1ACQQlwrKvpgyG0CONnMOPbdilElg
vywVzBTi8HOq4AS1zQ/4viPIX0y0CdZuYwHF5Yn16+jGcxDXs3HhZpzvRLJkZyh2rNP6l94LQ4op
2J3AGLuYPq2SLf5xe4L/ir8j37egVFKvysAVzyn+bIcqQ/yXgcAYk+ZweWpnCjwGLBZL0UyZ0xoF
6YKpsPOalqWegUkrKpPtBHY/wBZ/tASOXsOlKmrMX1xQqriXdfVYM951c28cjXJ1g6ZxKWxOijqg
ly67zuxpwbzKxsj26h/sNLOHBmdd4w39LhozC/gGnZMLrYz+Cn+V2fuMaUhthgTboBkxQWZT9GUI
LXkwIu/Np5TTbp+kDLFtgmZrUhZnrfKCDLJ34c0vjVEu7NTwCdtZ9ZWFMg0qLjz+uISjshbGnglB
nrNebmYbv/BsGPEmapPvnsD+Uw4J2se8fM3nGg69fSVHKK4CuzQoquzk97jl8yHCaUpfk2l7eFUW
5jMINCnb2wXik2OA1QFIRusx2yHT/tF9TOx7T8DywVLYFP6Na1OcbTHftREVaPQjIOEs7EbgVnKp
pzzG8IPGWTr6jlgTL65t0PS+K+n4uTaG9b6JIGDONQGGJhYda3sq/wzKxczWMneihcqWTcXRyrOP
MXoHan4EDAalvXav696R52imPUzjwIw1Y8xI3F2koILg5aZ5pxgeRJU+xosx7w1fBvS53Waxoqzb
cxmzXLA2den8wL7H2j0brkcnxp3clUlAsQXYsQP4sYPbgmxxJNO0FRoLrvrQOTW9mANYxPBtSuNg
t+VEezh7u0YZu8QLv4lC/gD88sMZm0cnr9m+TtVbEjtsWswSW2xUQpMvrS+Wo8C1pSFiUo/9cYyQ
yV7LAXyIyoFVpfkQZJHEQGqs6bELc91+2AOGmb2bOWIDL1xvQz9AsbcnPEx53bbwmj1A9slcby2t
fshugktrjYdf1QJ5pyi5T82jCRcYqLn7Rh/B0fg17GoFLXLQ0kZEtRJxTWqVLXLFA1dAOiEbBRib
XVZqOccx0+Ay9KeWtRUEqTRoANqdLP2qN+ttoeifaLXGB2xo0ZrfHIE6m2T0OvbFdafmx7YHkuKW
HlT1CcVQy4bN4n7tXOXc+jCx5dycpV1RwqcVx5FVLs2CBHqQhq7apt6tohmPdZcENEIk6A71m42E
CToD5uz9nE77RYzWAaQTJRX4kn0MbVctMqiv9dBUK6OT1khL935BMm0V5PW8d3/mM9gW0wjdrT+v
VCFX3mZZ260VWh2djuxoGyd6zwrjESGFOA86rZ8hMdDO9SVJ57Mb5zeilzdmDNbJd/lsxw40x2gh
gdGbeOBHZvIKUbjU6nCBpCK1XgwGCz+d1pDBH2lFOW8o5RonD9DXpjbTD+qc0EBhyGgBegv4ifQJ
LOt925Jh0Zo1EG6t0RQ3jV1OaAH9j3kYzw164L7ELNYo+WzPFPPhsn3ivQ/yhsZ02GjNaUnajMoZ
pDrmrURPXg0jWKZnMZFNRLf0fMZ86el5jekbe6Ke4QY9zfnEPFinktWibIThT3AOLuIoKsS1Us+D
GYOhoSdEl1Gx1DOjpadHxRiZ6HmSQs9LpifMgUAMoy01Bd8t4VOe4WEhhUgTJAyn7q8pVc+r4FW+
U9+d7Bc9ywqG2lFPtzljLtJ2T2yAyVdMp8zyTmYrv8Um64+VETlmVIYFyPPDiH9mtXlQabqwGCVI
FPsFzaWjsbc5K309e6OubSKbadzXczkvvblFI6WsIw0cPbuXDPFIvc+SoT7V071KWDnVPR8Kxz55
egPAttUKPL0VQNjB9ciaQO8LOhYHvd4gVHqXYLNUyFguKJYMTURfql+Cs5rnq3ltvK1a42iT8ytD
EpLD0NsKv1Nbih+LABs5aQSxQsyk8DfXW45G7zs6vflgKRIAX55hZrEVKfV6xNUCnYFD0S8+gHEm
O6V3KRBnqb1hu2LpPYvHwqXXmxepdzBkx7SyONBS3hZfKdR+Q2R45gdBkq3nzdnNZE0KQiezTp/Y
xFDQr5ddn7CodzFBAMjKqCmbs9NInQaD2KzDLDrVEut8S+WlbM9TQakq3kX2dmO9cdqDpRNfpfY7
6qTMiBq0tXJiPZGNHCQJ1LQ6WZP6PP9gBZ2TTuFB1/mb/8XeeexIzqRZ9olYII2kkdy607UMDx0b
IiMFtdZ8+jmW3T2oacygu5cD1KZQhb/+zAh30uwT997TY8SJ2G5tHaTKVseNJlru9kL5dgjUxSqk
G3+cjnR5syDZMxvzW96TU9bBhlznYoCVyrm/blIYTIus9jlGoQzDUNjao08CJiFo17/KTbsQbF6V
y8jj50LOi95VOZB0rEi1wJOUG2XlA5tYRWSgvRYDZKWyfiLgy14HytP0PCl/U2nX83pQnqcI85Om
XFDkWIU++e2rcOYUhYgC1xTTVK/cUxE2qgU7lVC+KpwRLBOU10rWrgVOyi33Tp++N6lBHCXOrHBW
vzpmraRiPzLM7Dy6/pF6bOZH9bkXyuM1YvYSyvWlY/9yc+x5SICfY+lgDJPmOXLZt6cpsoEp7jYy
nY7EIzJRBaBm67zehvKajZjOKM8epnKhBcqPlitnGmmpL47yquWY1thBf3nKxeb99bMpZ5uJxS1X
XrdWud7YSUgm7wxdcyxxAdY4Q3nk9CHF+CWdDcTZy4iDaxUrR10YoD6wOvQU3Sco8LsVD/UhwvbB
m51vKzyUa1059BLl1SM3F80L9j1d+fgaDH3uUi6k/eHxi6hLtlUKKxVdDgZW84B3CUJphmB9KY+e
+pNCKAirQCNoLhwSFDtgH2rlLezsgumbBgwC1+Go/Ie1ciK2rfUnzBjV2ZgUa8yKnnItNoYeHdOD
IYe9VbCWnBBRz930w3bnlxjUnh/EeebX87gesUQK5Y3EXbWRnecX+twr1a9gRk4lrLEI3OYfoz5M
rGfYwk/uZ7mkNxXcilGsz/0QW2ao3QbXjnc8OKRjZV11ZFl/s2akLgJTZ6TcnQkEPbYM5QWA5Wvb
VjAplBe0xhRqJZCTO+GtFk05GwPEJCpDkeksmBFMpaBrIuhc+Ew7DKeDcp6C93DWuABBz9q3EK+O
z3fnrNME3m44OpTfkbEFhI6hdVbO1kF5XEUcs2cYEErbzZ82iX5Opv6si5FFEkHq9aQH2yYe11qA
365Mx9uctSgclK+2wmALUctvleN2huhIn2ByvfbhCdLwU9LMOUYhVteZi7xEV+5dJvknqfy8jDcZ
QiIVV07fXnl+J+X+BSb9brv9b93CZWMrh7ClvMKOcg1nyj9cYyRelKMYWnvsU974Ld3FnjX5wfrr
P1ZOZEj1t0Z5k6HjPsIogSWmzCLjO1lmNZ8gfmay4zaTcjgPyuuc+ppWEvWP2LrDOAj+6eGNAo9n
PPKkuRwbATd9teQ6AhexEy0HGYSTacUmu0LCg+Ea47WNAVuUOLEXD6LP1FTHqeUYaZRfO8K4PSsH
t4eVu8PSXQTWM+v+i90vRPhjUvLs50B5wAVmcMtrWYKV2iZBtrGSU7QJ5WjtcJ49/Ysd9i922P9f
7LB/7Q7++7sDqTPg/y92B+8xyNr/5/Lg75/wb8sDg2G/YTiIdT3LocOV5Ij8u5zY/ofjOqwVbIU0
EIbOaP8/lgfmP1ACSRPXj4t9hav2fy8P0BoTSqL2CVLatiA19X+yQBC6qf/nBYLOpAOuA38iKmWM
T//nAsGJZou8ilmsNZRsNQ66w7wAZzcAzxhd+YHV2yF1oD6FYB9XLuxMYh9FdwRdmw/COpNNK7j9
n0I4wkcRQ4iSrOphTto/vMCzfXarVJpVw6HNKtY0I0IiosWftSVm35g92W2fn2UBKrFm/71efuYe
a21SBBhhAVNv0oitNbTRlqhNRCfyEMJs1FLgTgiW2G3agbfCJnwi5dIDXMwlGnSOsYZji45VfIl8
tJCNxeXaSn/F/URawCDhNDnV3coZOJQWtTjh8aVoobaHpP3WH96UaCqzNYOhOIEBFfl7OnTvfTgQ
IWDV68R1gemQkoredOGWSwjX1tL5KTWbj1gHH2tbSF662VvRZRB7Kgi1oFa7eRVFhlYhOhj7ed82
zH1GEzVwq4uH0USfcbJ4W7PE2ti7lrYb87A5FVOUsA2vvc1A2PzGNsgmrhaNK5+Pgbv/HjTpH1Rg
jz7qiasOot7vGuszCUE/ASdloJfGEQhCYoTrIPzqsOev6YYNjNaIy5gX3pxhJptixN1YGikprFau
HStDN05tK97SMLrzDVIDVQX2X2P+hfA10bYye09dS2zDxVnrjUCoqcFEK+ZmYwQGhnFU29Clxmq1
TVANUaOr5Hl9erOTvMHyiIzS7InCd0bSUx2woSzX/UWTKOX0BXBy16O7LsY9pd6yTtmA7fOY9O2/
y1kot0Qo1BsAxcU+6z/mtLpact6hv9tohUcyr9JJERkH8MtFidkv8mzVP3G35X5Th59FXjvrUtrn
0eCj1YN9as+Y2EyzXbkVQj/XZOwDP3apx6uLhHvVw+TZe3M0r4upQ9Gw4N5zw4run4GMhMe1nt2S
8n8BM4QqXnVfBVH2MLghHK0QKPN9Rq3lOy5P14j+SNddeudaBwTu0S+LofHtJXmZDEPb5FB+/ECY
K9QCpCrINPSrIP7SnAJoYgsK1jDnZx0C9w7NjetHYfKwbUKEo56eIUyzp96RByEDa9tPyxEyqjy0
hOauXbA+zdIXSHuzLwhh/YaiFt5CEa0NvQIUSCnYkFC/LZ36pS+ZW4Of131OKfVvMEDVe7JYJuY5
Wk2SQTXXO9fDlO1Yui8K3uz6x1AzFJw1xJjIIWfWlUQ6EO4ee9j/Zkbj0pVn+uetDq1r64bExYgW
DqHulLlf1nGDzZuxreMZjj8kC4BL+a6FyGKiaobY1jM200iJL3WYIaY4W3yYoBZ+EY/PGLxpbL+T
+alpC4cBxF85CxCQQH07puPcdB3R6xKpjX9p+Fpb/0xK4FVGVa20voPC5rUHXIDTysPmsR1AL/kS
J2HoEqWclLVvhMO2lZq7znnqmSCM52keu8NSKbTUMh8MdExNhiBkCjXkMgug5yqqybiN7Reer6Mr
yfqZ3pZUUfGaGK9+h5O1pgpmNEjmRMxwJHTafZoUBTVpfpAygwU92Ec9pISlNdoWOcyQcIDwSM/d
4Mb2JIOD/GdtvySiyHZLZbzPyGXWSzr7kSBRO+qNZsvIaCc6HigrxjCJYONeJ8NR9wr6ZdR3icOX
Rk4SH3wS7oxUoKkp+HcD13tqwCcitSf4BZUS2gZIiAwqyfidLT8kWhxbBikQmZXuppm3P8EPwPRq
xOlvYAlu+V7GorsOgRVvRBN7K78ukEoBAgD06Rn7sRThzqSRg0uCsMaelYLH1D/KwPsou/Y1M8Mf
Y0yWtoMIXZNNtLIkrUraISdTU+8wI3feTWnzy7E9mamFxIu4HUe02D9ekiHCMTthNgVa/StfOAma
GVGSAXAita6l5n73YOfXMtCOueWgx7O99TyWfDVTF50AXWAdkI3gOrPRhTmnYLKPXqLdGzL1C+ST
3a6rlq1J3My2NWcc4b32qtX1wyB2IrM4bhFk7SPbOUB7eEZqgwbX0x8eUnS6V/HeVCXz+ADHQBnF
32SsPEYne/Yi/TwgT4OHh/5fc7Yemrs56HfMcVZIMp8KFP0641FH4+uHQXkbhPaKaPVlsot8LbqJ
XjMhfmfxGnSabfNUkJh+AE+qwQzVL+Ek3pc0/irKlIPQu1VEcs8BGU1paQDmcOnyAH2B2JVLytQ5
9nacHgWZEeLLgRpWeT0gMZLf0w4oPOwz9LwwR+DSrNpydvipdG8lLI+4mWj8btBYIn9nX2SP/Na5
N+3wKmxh71YnHpFTEYJICAfzZzTT7croqcFkgDM58XMz0C+9njOUqfqfUdudZlRGiajP1ixPLhBt
YwRhJ+ZTAUZkE1Tetuu7HSLBn0tZnGcFrStxpyA7RjLVEHvN0P+1LJZvy5ImMf1TcE3E2N4mK0NE
TOTExk0DGuoyolftfg6Nxpgut1d5D/rMzazjwL18roATNVrqW20H8zucnojSeG2xYCvQClEcJITM
YNUX+RTPcMi7vkW/+8u1Ad3ZAsdEaR5M/A5Vi3ZQtvLVtlHSh4Pm7MeQ68riwjh0Q3kd8tzzqQri
TeV0fGg6mswpgj6LbovSKk8gVo6wiNGZe7K7CfRd7mxNfhsyjsn6Ot5pxIj0GglYefeugi+K2Nu6
KiwF7fC+DfhKyCEhjQmJOQFSZXPxpoduch/2QZzs9PqpZX61sjzmxdY9boFizq5186IIURSxSVP7
7aTeny7PzG3D4oNHxl2lOudfa3UEgxDrn9TDyiWVBfqyeR+a5slwoiOAbgbq4rJIR2m3ZX/lyVil
lXnKB/sF7duPscEZ/ldAHZnTk8wUZi5F3dIkxD8MRgUmUb8WofbNEPogihdtLq/xjH4tG7a2yffY
d1a5tqvJH6fwa7DnQ2s/h4wDJpYVUji+Lu512pL501yCgxO4KmmfAAg5P8uyfKuz8S6K4pt11q1y
WMcluuvrpvaZ1P0pyZl+M1Y4uYn70w2im3CSXaT1HH1a+2wvZM8bDpgMYk2yZTmlbr0cdSey9q0L
KdGZ2BEvzH22Xi0W3+mZFSHFvHqLtaP6sLap1rzxtmSnhhmRR/7/NVkS8KvJWSsRGxtUUwSxsdhx
Ho6Wv5Fj9GXU1iVOZrlpWdTeRic6iDF55KAaXZawVjHcImu6tscF4wojkuB5KF1IIG2xr8bxGmRm
d5UxuT+pVl7aCh+PnoElQUkcTodu31jyTGSM31jsF7zoQ010V1Ve/S7/Rto3qB0D62iU/afN36Rr
2Q2u8FNk5PUqdeJoG1laux7NdJMa8Fdiw2O9wAb5MAT6d2JTShVFqNIQht8QY3lPA3ubqw/Fbq9x
pTKCFpskDFHuRaPtamHdIjN5bt0k8tVmLislHQpQBIT91C1OSNhRmupvUUb7AUDrs57ks9VWzT5e
4CY5KhzCnoiEmBgprhcFrAb7uZaSEj2vklsw/3DwDkR58erIMt2lYYLbDlEgaU68eQZ7ShXZk9bZ
XtTWkztmH3HBnWAoVJe14EoKjPHBbo/r0mkYXFPg+omWDn5okB+jl88NR8/k1b81u/yQqX2cKjxK
Rv9UhernIF5qRfxVdrTcZJ2zlGiM0lvNJarygqNwPcrwFSypvwTiZ1smJycdX8JcPBQBbVM108lI
2gfWOfdEWtWT09cJtoPcz3unfS3B4Fr28ivHJnhcEtxTcnKdjTbH5SaCs7uCbrzTJe9viSuROLyY
mI1ADIxVc3djptWuTzEO1D3hM5rJ/sXTl+gpSScufHc2tsKMeY29jqhFUmRO42h6fqOwA1NPjzOU
L2OCX4qoDOJbMLOoluqRkjRiRONmlhVxi+SqcIg01CP9k8BtYkHMDsfe2Lajh00pgN8cpna0icei
BzJav9EDmW7BxnvgYEWf69vegO3BzK+cOvNhsbQ1ePTXvIpejP40tuTq0EuStzacdHNuTzgLV4nu
jSxFoNwm8k/szig0pjdm05+OMaADmfPzRHDYOZvaAwNZgEFRb5OcxiPqZtmppZ5nK1r9cacd+0nc
nVXOplR7mQL0zi5E4lXoDCS2aGWOkj8Nd0lv/4kUfMbAtTMYZM7YutiD0yDZpYcOQtIkxg20pIxx
fdmEbwMdqrm44TXXwgvhJAOhHdo+ZYMPczgMNjn4KN8ODUxHiz3yhqcNBDToK0sk9I1DLhREOzua
LoGt71vZYncBi3dJzeoDP5n+Ih3g5kV7Gvtm3GSTbDfhYn5aIN/WhQLbhRGrLHrRR9GFlzYL39Il
45afnBw3SkNUVs89FcrSd7p8OMUOvonAMC3QNUnuu7ZM78tSfs36PuvIMZG1iLeCQxEf6LdnG9kZ
vT5LuPIKcuegBw5KBh2OhmnfkgxL3ui1O7PvLpmtn8eKiKJxCu596V0acpFINzzoRuKRN2nfR0PH
7pHfuDw2U4+BxHHfo8FIUS3g5tOlS8ZHYm07mTWHpvsxJ8u8zmNuVaHlAGgnPG1N5cwrpzbTLQi8
U9KB4opzjHr64P6obQ/+r/WYSpDY8lvn998G4Eo2XdoOUNedhFRMvrI4F8ami7X7IuxP28jfmrAj
lkfr7lqqv4eq4ytspihygFtcTwnxn98ksEHELXEAdtSqZp8qygZ0kFnqropmrA6O00OSLusVHlim
2bq7tZG475sKwriuLHBd8rJM7luSBc802w7RP+5eKGeFx3EMhn0xcFtUpky2mZbtOq3mgg/mC39q
bnlvtpYk3Izw2wpN3Owg3s6VRO9BUs3WCWz7VFgf1cKsIq1AIveDdU6h0AvRfM8ipgUxybgzUgM5
/Wy/xUukb4sgj/0KQ1RafSSckJxh+WbQ8Ysv5U4GzFUSq30rpurJKJfviMOXJRgckzD6GDCGEnmn
59uCUMc3HLELVa6WnksvvHFkL5Cu42XjoPdZhULbLhPk5FxLDL+rO7miAgFUYpl85g1JdIb52hTe
z8JL99DnGqKlisHnmnlNAkzZwSvusXDVpS60EgzaNlGSrGw/lXs0M+DgEEeJWmkK/Cpn9oTku1xp
entMsRyqXnzFgUsBXHLExZBL0Vnou/yG5Wk+F8X8PRo1LCxrynaepe1dPdoRMdasbCv8Hc4dIOR9
0msJh6L+K6utj9p1EW7Y0SnzKOuGIqmPiSu2jTY/T5GM/KxGbcXxnu8Mq/nU8B6dpJsckCFVxKai
ZrHZz0/8Vqsxsd8di/24F7BLM3MN1HFatatGj272VDCNGJob/DWGXyGDrG7ODkUcVYeFKuWsB5jF
xCVqHPNYVuJZw0K4WWa6l0KB9RKdRe5k+U1nbmaXVWEj03eOxn1Z66+Ok98WFCCrsaZQGlpmeDyO
e2MSrd+5Dpqtqn727OKi2/ZdJ0+Wopuco8TdxuXsG0v1a7TEJnKjK9sy5ojzNrSuSmaVUwWv9NnC
3WqW83aR2sCPwkUwxtQviACSvDhOnhXifUu+eixNALrjSfulhyF1qabKbexAM/aOtXCxqDeYvPN4
lnyz2ktoAOrL5lhbwa32Vsm8aTgV9ZJ2tDeyYQ+G7laF4wlnzrinT3oMZDjxYN65va5iJpAgHcZ3
4NLPrL1fXLvAtt84r5syJwaBscmPxe4Ppo76v8yS12gGGTln2grG3JFXvG/bizUaRBMUG8nymwlL
3X/kHL3kJy4ka813lQkLEA1jvKGhFLOPAO3PbmljnWIP56TDAX8g1gLnrfLkJS88E7fQ98Q3tVjd
oZfymypmzI1lU1o4cMY7I4poIu7OLfPfiPc+LSoyZpXepwgSYy1Tg5Uhm7nNUk130R8Nbai2FXIc
jQw3XhHCItppa7rGY5nCJ7pgNGxR3fk7cGtXR2cMWZEjaNSvvIVfSyy+wjDdFpHZ+Xnu7uRoPGap
/TFJbGPe3GcrrcgeSxgah8zTt2PKFMwwBDt7+3vQ+uYcl8lXJomWbUVU+MIK4+eOWbMe2+fYrTUA
aDPQJwrfnZ2EMeGz2MI6weQppx2lEk3aQzqQkAc/kZfcQKjpRl9y0ax9FbJ5Dhp5o+t50xgEbZIy
e9faxNgW1Z9glfbXKhLkLrjGaprYQU62j4LoHEYDZMISb5ScKoRyxl2PxofeNrc+a5nj8RH07aZW
biPdRLET1cYbK4J0Y6OQy7vlbZwa4GvddDRM+8kev0MgoFZScLD1jHVTL/nSm0se0xUHIYlUXYMx
Vq3TY3tC1BNVL0NWPgk9Pc01IZJNp637Zr4mmNWZPev7IO7kOg+4/pnx8TQ68ztqPcqcyiWEohjs
m2bibgya14jYg7FjXjnq4ofetDfpEAJh2+gzy+kexf3vaGpf82ZcV20fXEoc64wquH2H/I/pOfen
Zur2vaw/ZWUT9Ozii5pCOGQ4fwTTpPLVSeKbrspJmu9yxQt4mjFkgwBsknjc1s4A+gzLlB+ZaNIk
rfBRG2qOljE8131E2Kqcf/W4z4+2nZrbDHo7A/vvKe1WwukHLkjzDpPqMxmcNbZnnqXS/SOC+ns2
7L3BiVVjjF85v007/WHEZGYyOb4uYYWko2HaZ+sZDw02LiPeWHNzRNvIVMsJHl7R7Yn9OznooLZa
Ld8CsJ6ExS34U2fhEwZzl2P1KefhPiJcXMWjhzW2feS9d8TjxSiDW5+GXndA4trJW9Fulblt3dcV
pQZoQn8ZGMHV+7xtYMMVJT0E9tctc5lt2vbnNrCzA9b/fI2Opr8TVvGSLeIWaLtAniV+IiO6yHY5
pFLeXI3L15SY1uolfngOHyGOalrHY+NNRDDMM2NRgoST8Q2pxAdJIAI3XIxtkAlR/2OSTHXFIr8H
4b7S2YYrR4wXhgjk9jb619i0n52upETwztT5utGW9uwZyJqsAMRiqk4LMGPVKtbGbFdNjcaPrNSn
xTWZAfz1aF82jSQgESgsbjJOmDTXa17FrNq1MjpOSaifph4JGYG45IR6875x3HZdkQ+somcvntjN
hTib4ouYaYbKrNeE3CxEdXuZ+NMz20ChjeZ5qpafWsfTV1v6T3eQNI4dQXla/l6iWqG2xLnNJstd
4fdaQootWo+t1xeImIsvWgHCo2vxGUvrMxhMZuMjhYLVvVrzczeZG+zkyUqMRHSgrLyZkq1C6V0V
mhAS52vfaBvs3jtrmKeDVgWExPBq2gs3jjJmVgAQTtjEVpObu49WzjeJ1Ylli0NsAchCbH13w6QA
jKNwIvb9NHaoFCwKe1mh4Vi88k9GEvBaUMVSBR94IA5LSZCMjSeVorFFwOI+jWZ/T2lLeOMJwNDN
p4kMkS0Li5/t4hygeT6TQ/jpFIXwc9u7BMRlW0n/OYWttQkER1lugZJz/l4qKNy90GOLQ6BxJaJv
/kY0rTJ9Cpr6T5cQJLGk7yGQW6zL5otcDtZIHVeuuOeSlYmZjzdeiVkszts6eWSa/A6WAhN4MH1X
JJ54QLuN+Nc01v02GQZjVXqoSmFj4s0ktIZlhplm+wLF/Rox4Dcj+2HTJ+4hQQq+KQQSE5ZHm7C0
dw5kOdyCFy0ybojXfMLzo0so9HtAfbdLx+pb00xiS+PiF8upeRfEjcreyOg2UJg4ViBJKea/5UH6
pNs8eLWXi3UXZtPBTfTw4M7aF6nql6qPzrahMXChPdc+HGl96bP2k0wI4g/pHCmwhvVoy3wns/yu
lZ59LGAn2maab1nR4NettV+hyoQV3ogjfnwxcO8vxx5b+mwcREjrgxSy9ysVoyLjabdoUbNyF+zm
stOIJKZ5gR+OXjPL29d5CM+ijb8qxyr9Um9ezWbUNpPNeMZyLnMmXj2E/yA4ITkrnY+2iBNRyhou
TX92K9Ig5FOtwKf9bF50hUKdB1/T6U4pqRgS2unPAWoqn/R1URjVWgFVnxzYqjmMVVwD47WFupor
/KoXCGdjT2RbIMFvV6ySAbVaKHeRU6H4zVIaIHkmSeQboRvWcoV5jbw/FeuRtaGWMGn4Flrm74wh
KwvLd6tWAUYLjWXZjgejs77TGphsa7AgSsMrLNNUwWZTqLMl9NkOCu3iItFzFZg2lnBq//6HUNja
VgFs0X2OyESz/jxSXfdQblmHvAuFvSUNnz0aJFzbNl7JgcX3qSC5vcLlJgqcKxVCt1Yw3Rmq7lCT
WmsozEAOqOQogiremVB4LYXjHTrAvCSskMepYL3phIw1hd+7OO3NdJlKE2HjMygX2wnWb9RT/BCm
7zlxcVGBG3w1Gp8gY9rAjZn8KWiwjn5rUBjhNGVa7qCF7+MI9VNVWSy4i3JXiV9uaxhn0VP2KDBx
AaE4glQsIBZrQOc3dllGm9EyqpUjA4ZJ68TOoQDbFLsp5OO6U9EvlKYBpbu9lBMQYggPCpdcTQBi
MxK+WT7T/JTWI0zN+cV06p+kzqcXUpRpLxWCGUk0NOa4rR+5AjSX8CsUsNlV6GZ9Fifm6KAYNLDO
5alTkGehcM+uAj9jNacwkRSeCgotoEP/IimkOTUKGc1M4ctWDGlY0qDBp9MCXTpWmOlMZb6UkKd1
++ApEHUsWovDPphW9dSyj3mya8anhmmUB1S7V2mWwWNs9h0fgIBzXSjgdc1Jv6IaIJOoFGwxENu7
j4g2rVWw7Kplsx/Cz84qwPEpRG1UDs1+UJDtANp2OQX5UegTeSTp8hSDGLD05EhuCQOIGlj3CLXb
bvKQJGFA3iZEb1TsTlzKNahnQMGa/lVb5WvCFIelGTjwOQEMngozZCrHliUy9SOKexaC+tlyFmDr
CiyuSpHxtNiohxsFHsfK/pDm+FMrCM9qDdaJXty5Z/tYtsl91PQXWLroJxTOfGo2rgRvbinQeQTx
fFTo80pB0FuFQ59PVJjzWkJJL6CljwqbrsNPH/C27//mokJxTrmQ5qLu1hNdMiNgxIwdGPagZqiV
QmYfFaI9XnrOH6DtCDSMt5a5JdpidOTt3UjjczIhh5x177kkY4XArvqBhQBzjst1WQ0pum97vBid
8eB53mYEr2EjIBKjgXHLiH3eoVF41kcCvNqAUOHUEz/mKWLxEm5kVa/LNuhXUzsGK6HJcDMbwYW0
ud5v+5R82Knwe9H49Bv8D4C8/r+kU/9N6RShCpaBvOm/kE6d++/f/xfP9X/82//uubb+YVi247go
pnRuXeV7/jfZFPmM7GkM2zMM/iG6pX/CQ4l/CFdaJgGJWLGVt/qfYhgRtdiea9pYtS3hOf8T1ZTJ
Xuo/qaYsl1hHPGJkpwhkWjp/1T/HMKbj5DnIihIfoEPC/Kt545TNLnR67yOeDV/DPSOYnh/IYyai
YlPP1FFBCEIiEkPnjxJGkTtlVyQb18AKo1uwJPY1Ma5NR7NZE2UCMz7/YWPMItWw/GXXvc4ZTvvG
HqKfTKI6bC/E71CeTdxqvszmgnEkWyDcWM8zs/K9RLOzis2J8TkRP209xwcvYyUSBekuaXSXKaB1
JXG6EToDjYD1MBezDt/GjeyjPZsWuBDwwVZFoHNAiFI/5eh6kwrWCcHu5yAJ36ST5quO9BbHXTWF
hAM+jJzlSXdt+D8TM+MOyHzNesNvR8dcl0d+u2SbOL+8RTyTzCfXFls1NFnd2dZMNuneePbwp1yG
sj7ootsypXlJE+9H07tXYQ07rTHvZGL5ZocswQBKL/ZWe3QBIagVc4UOZ4xYgYtyO9gnO9snzbkw
Dy5Kgykh37shVkTr6WXAsPh10GKR3GbMyMN8ocz4QRzgyFytv7WkBuGdYDGklteOH5b1zcqOWYTJ
5idaDtP4bXrsQ3dNRYQKv0HUPrv5s4Yjj4f21rSCX/KWh4ewOHu6ttPSPzK5pl11JYoK9UPExm4F
Dsbv5X0g02xG5lNFB9bBVVig2XgO4GeMRbHXwSN3hvVj5nCdwok9tL0XJnyXItjP7KVy75R17PO7
/IdmMl3Mt6Obbntk+yH0DWNgID/2uKrem/hzztIt4jN9YBe4nFr8WA7f70ACWFo/hIdIoXkv9ZJA
7mWrya8Kz0sgr7XRHltawXtbpS+yW7AMqjCwo1nLTT98wiF/RMltAh/dBnsqX1Iz1dISqU6k+R1f
+5BvlgGjTB/d+17fSrWoHqOzM5qgPo7G8qBRWI2O2FiafrJ0pAHli2WoWsTz7thZkHUzxjGu9uxt
CDT1kMroBnkHNmAImxrZO+oNyW8DAxCNHG/j3ObafulZSmG9pDziorE/SH9bE9Lk5sW2oataPOM0
FMdD420nd29V3T2mVTZ4hwpvIVLlEnUUeMstENUeDdomdA70QNGEBorfrGH7n7PcmliY8lANycHV
n/S0wqsGlmAQfiN/RunW7KfNxHeVTVgD8ovrzf4y/Upb7Av4UjUavKj/3TMsmkEQQAWgeGcxx/5b
En/nbZLmFIY/hmbL1kPH0RG7Zye7DBnOVKu8OO4ule8thgtMnNPTEj36EahL/6oJe1UYNqyLtwA/
axiEW2/plFKGODj1wjBn49xyRcAS9FYHHfLH4YrQ8oqsJ865Th2X6n+m/MRlqTvhLWLDP1TWLrAc
NoXJ8tYz/ioE200LXxY+vxJPy1S5G6c81HNEPpK1SjCpFeg5jUhuuonpOcGJxgHLKQj2a2jfjfJe
sZPWtLsePlzrPlBtlo5+iLxjPRpnL/4UU04QVbMlIQsJAZCx5DgyeR6IpkIH5zfjLxmfA4dBV/Pk
Uga1IDKS4CuN2PrweVbOuI3rlvoL595SbE2mx6TUrUO9egwp2/7qOmDDNOlWReTsi7baJGZxAN2x
0drJr5B5ddTaZf/uauXOnBj/YnhMtnUUEmj5kbLs78m8TOQ9JWxu7q4R2a0x2ZMJIVG6edQFO6dt
ItEvou+r82VNRNk+zkn8v1JvHYh6LZ0nFKl+XTKqD79kqB/q0T5VwY8+IUJUPgZ5Mxs1dNDDreG8
1iGCDTJq48k71GR9rWKeWrfkG/jAufdqUUr3DgH7802QYjgTrmqK6FZU/aGiK0rhqxWoAtEA1VBM
xpYHcNdToAXuPh6GF+G8TBX+czayHpNlU+7NPtlrGl6w0oPUZh16mDJV8dLmCbU3PhgLWBgsgNaJ
N9gwnjvNegkCYxcv3xOBsCLfIxHGBsXTzTgVtyg/qmm8Bf+LvfPYkRwJu+urCFqLAoOeC23SkOlN
ZdneEGXpGfTu6XX4CwIkQAtpr8VgMI2Z6a5MMuIz957LKWFEi5AC0GRhwwi2dqke+WOpbEZSMvCr
hf0TejK6nu+ZbixrR97qhhT6EDWBW+3Ir9oUac6Uc1cKbF+J7dUW1iUzi66hnq8LJ7+N7AICaHuR
vBb5x+AwdsadovAOVKF2zYfkS8Yc7SJkPhfap6rIj+Ne5/ASyTXUHhXuTDvqfLs5zXMAp45WSH0p
x2nPXmmP++mk7WurZrMzH2xbOc4LaY64lawwVnnPwqSSD44FJofNo8BjrwZikze5N0/ZqxqFe4Rl
95KLWXeqU14x9E9fJ4Z4SyAgAt8qhDb1ZNrPZtOuGf+splgj1WlK390kPMI/unapZ2NCa6zSD9Ju
60bculK72+pJuKWvTsEaNB1rKdv4h6v+aBvXOkJaxdkIL9ErFBuA6DSd+xhaGD1BYrior5GoYIA1
zZfRjHlYWxIh2LOGoU0Skv4zauThdXzFzauWcdGE1TEKlJ/JYebgLsMe5x7b8x0aHLY4CX3xI1Hv
oVvTff6M1nMzv9eJzkor3TLnsYK/DC5Zahic9i7nBtO+pPf0CmWk7OS9j42jmBZdM5xpfR/UfETm
+F0mBkInuS/bWnCd1B7+vY5zUyOpCpkXpr6pPkcZV46oaekbD+/12+SwO4KPEDbXLMaBV9fjxu7f
nYlllem7DMDHZcmIvLlHsouWQu2Zlbnok4ynOMcwqK6t5XGfLwpi3Jaao9dRyRiHjPHKqzDQfWvI
VIoPjJosYcqLiRdRb35H923K1GOo6uve+GvpYYryKvWB0DkmGePeGhE49HRv2iFDPB66kVfrJw1y
V4XEdfJT0AA9yOs4/1KLYJsRB6kY5oeIGDqGA1iEEKkNN9mIkVl/UjFpsm28zObOxOZrIiIwtXxN
MA9SW6C6BZlmLN7+oD6vYw11NWVGmGc7vT1W8sXJugOJK+ta9ZAm7GTEp5ACFkUNqVu8xVp1sAPa
N3s8SdvlJsJb21yYOFocgPCIy1+su+8y3rGQP+Cm9mVUnlRpbBLAq2VwbBATFGV0D1hmRaA5Gw5X
/VqaOYMC7SGHg2be4Dk8SuXYJgeJgZa3glfuKQ7I68TD3tdfWAKeDeyoOkSKttQpFf+6aBeWWBqj
6YvQLp6IYBOgEY9D7JOskBVNe8TVC/donbwF7ldnf0XtxXafcw3X+IQEoCBvqtujsfSL5mQh81Xe
5yrCrc1jMkvumnkRB+5CAnMWix3OXo9onUocBlAJSZyv3QeTmdBYOQKk6qqJFqPsybhZzVXOJZON
dl2El8DCAq31h3p6ZCkCrmYoNs4A2JGfUdjprowHfoZhl5sXwewHZdhumcP2LGH0PjnHUF0tqR10
8u/YNjE+R+NOTpUO+gOA42uvh6s4uOXwP++zrH2A06uyhP/onBmLo1eH0BFiNjw6UeeFybsbG9tx
1vZNN6AKaPYEjp55G1b69BMSvdQawl+ggXPNX5yDmkPPXexlwpeCYU4NA2/olsrLm5v7qIHM1KkJ
LTDS6T0NSMOkVClU9zvtdLzE2D0Yb0/moiZ9E0G8zYbpu4r+Msy2mn7oKhuAyjHB2d81vZfJYzH0
x9FCCjU+N/GvClqD1w2yX73SSQwyXaAfy9QRdXmo3Uag4zIqkF+iNmiMtWJ92CbqZzfeWhyrk5Ns
WqwY1XRNw5pFIWxS9NWl5vrTlNyfAIfv4wLRyyRXAB1XAfhCWBQsaLpDDiWwTa8JRKUxZsm2qPx4
3SQQ2amtn6DkgtNEV5oHF+yy6++WnCP0fPZRYdeDcNBUqIdqOLIcRygB1/JXcvQtK2oEq6ruaRFk
CwCEPf96J5Q13t3SjTFUMBTWFiGCyravPjSZH8MzNHsfmRSJZhRxxdWUaH/tox7vwzxaaLdrp7sO
U3Bo0osB6hAgphF6PfO3sVpEA6hwmS4aGNlN4zyxO6tSEBn8wM1wdIeUsRJDLadA2H0p4R5EcEGk
8+Og+Jo6KA4wFqauYugy+fVSRZV/2fiGI3SX4DZRes1DYraB3rFS3Hi3zK/R+gS8pax0tnXbUS5+
zDzL9fSd1i4TmmbXa58hs6MinBlJ5ju72mlgBbmr1XQF3iNT1m31ppiofzJKqGZV8jGMJXl96M0w
7wMgGXqSQuP2PCbXGOEeXEPYxZBnY5R6HBcO5w2neh/kVN/pgSetMGbPyXbCPA813PPpMLSnWcnW
jv1ujkD/gOnIcOdm19bao3NcD1iGCnjzA5KR7hU+4BJVuVbbU06JUcljaZ21bOKj4wp2rupUcXIe
HCrpsiU9yWDjdw3MdqeNCtSU59L8V/Yue8ZppcZLNBM/O0PlluVIfrbmq9qbW7aXIa1Tl30b8es8
THtbH3akyOLt4CVoug/dvYezukJrtqWVoZjxMwu9ac+izj4l8T5VL5VEAZ/uZ3XajRn6hQA5AZEO
k6vsc4Zg1Hc23ivrgbGgLKtdOOLFVo+V8k/UOKQ4/ctDa1GJJ981I+I0CX/09jdznxFUrLr8qRyI
DhSfUfWY66/B7fwhpRASxGzl5crp9Z06vqOMQMoU76r4SKyBGlpe3Mh9Ck5YMNNOFOU0Bdq2QeCh
IRczS4ajzBDsBUH5aIdqxUW35PPFPHf4HWYS3PgEzLMuGMdL65jNv2LiFjAgeYpPu97rBicwUucO
hrxZbSpUi/EYvLQSJbZdbnvR/pPUouwMOsXwcmMBCz9A9207BwWq/V1wjOtkTCgaYwB18ue0IFgj
W778lYBrG9vmIRHVvo98YeXLTHYdWrFP4BYoe4xqn/kgzyz0GPpbeeppotwsriXQMnF0rp0R4zV5
mmwOcpIw8+THRGDiOsWRjU5ZPY9UMjrM1RE7lsDnAyEn647AljwGQxMlaj/dGn3wWeb7M8gBRirc
GdVbby6dO7wDMR6bvjxPLHRyvAFmfiWU8MVuKy+okC9BYCLEeMdMvHPJUi4PJptaF6RrJD6iCN+a
84hAmArSGvP4teVZsoNgkxX3UrBYfzbGr76S+8YByBRPmwoDm5gskKCowuRaaf9KgO/VgIpKr062
yxJNuxMhxpeYbC1oFErjbsX0Pvdvk70x0QK9B903+gEX9rxlFn4fvkhpPLL3ub42nFkjHsQZ2WZK
T52q6q0s+7Vg1IyC7TAYb1ZLbECKALRznsL5c8h5uaRzlHVz6jUUqAr2LNFuczg2PbarfBnu589z
VGL+YeHNNuJjVOfXDJyKZXGng1CG6rCrGAaFLs6F6WNGFhXUHHJctaWGbmswGfN/Qcm4GMnrNFwh
xUzC2kxafqiEJPW1JSDhTU9A2VrZx8Bgzo5cZB/9yQknnAbNIzPFkSr94FQsk0oLEEU7wLFAp5oc
QmJ1ITPvW/OktOB6kHxS85uci0bwVtMSdGPtpxVC5wLqkFJzaYOit4s9IYnPJq03WbFT0m+LEQYy
SZxFnryw2VpJdrGdbayKkbAMbfCL4pakz04ptw0OObo/LwQbkcYkCgewPGrnmbXqylUNP1Lzo+jn
Bay9a613kNUUkNFusB3yH9KTScRLSwcsGV/S/Kl14EWhQoDKM7ygbeJ8ZNVbl1gvUz1+d/m8ci+F
MJA1Vmhljjrx4Qly6b4/lO2R5Mk9qY9rNpU2CIi0fXGP0PivXVR6WnVjr0LA57GvUOir7TENHlK7
xiLqV5n+wioZWm8f8VZS0LG+6v9SdmwN7O9ojnwWym8Bv7vZWPehzj10nSix2v3EZrnHfVpWP02T
bGunOdb0PnOdHFuMZk58sovkGBnuI16O/2vCfVKZcHaRmrjTqe2DvWmiQ0WtrBnkaYKDsHuf4eae
72GevF4H4eJgUirjXSg+uAh3/TcngdU8hd1Jnf24v47uc2w8lhA/qr/+h5tYia5p/GqTD8E2dq7e
kuzuJLcJsEN7y6V2rIAIP5XtLoz2res1L8JA0HTWcC4qfjKxuYHflcPeYf5hfVbZ/J3mkGoUKrvI
8BpNX4u2aVYkBWwiMnMn4jfzIveVEvvO9MvekYVvtUPO5E1d8pagN5fUTu2Anhhg1ODcWgYcufVg
13QEPk0gujdwvrdzci4gw3Tl9BSznK2a5NNlFW5W0sMatMLnsbFZkvWIEEtxmZFsqGiEQHh4RFFv
E437ry/3KcXGXFcHtYE7wQ2rIfTKx4zv5gEyzA7heBjhITaUJZyAdJLRz6pmY43NjjXbXg8+lPkP
7Tz9Gfx0GmdEYu9kFRN/auMqDD9tlH7UVim6Gfb+TNzG7SBzfouOod5tdMjBtR+KWzwZ2t1oT8YA
jM4l7Rn8TmXhU7TeSOagImCjSDC1rj3h84KNN/mm/YUvtWNa3yLCboJfdXqnmt/mif2my2odin+g
oaAAfWpDf+YsMGY8yzOdW3ppEwJScwY7EWoLC0m/RAMk4EajorFpY8vhX5l+WjFK6qzzxUJgcttN
mLW+/dVqEU0wieTgxZCPFI6KnkbjW7nHzgvw+XUzrPptPyNnlAiEJ95d7Rj/Y4F7XWSWLujhrL3I
/EuaH8Xgrto8+lXgqxR5cEN6uo6HL1M5uJ2JifA1stVzKwO/5dlWtF9UTtEs3qi+14u3A8jSj91l
II+q3ZICoSSMNEeEEBG3utFuREQ5ofgqF7qTpOsksl4L+yXM/wojWtfBFX31O/vkayIgqHNLGmm/
HeD3RHlDb/4kLfDsCH3nZl+P+FSJ3KgzBWT1vJ6Nb6dsLs7gIiiOnuVisTTcPdFcO7U7Of3LlISM
DpilUNsN7puV/5kFn8HBiR0vYQbcZF5QzGuT27VirGag0uXBwwi5iam10XhtjUh5xo7NCcARyddC
O7c4cKzujOJ3W9pi02XWbsguRP8QkWEluyiLNlo37vFAHsCv7DolejRy7eAp6lvlW2vdbWV3JD3N
TDMX+2B2mEFmAwZY92DJ2rzeEndJjrGHIvK5r5NfO4JZQmOPFcEz59+s96PqI7FH+moMN42+aspf
PCMYl1m1szJqjfGqxDWl1KtJ1nVIeMWSZqMzaauqs+4Gb5N2V2zDi4U88h8ey5RNv8NP8dbNz0vD
QDAY5BQ+u3Ta2Rp2v8LpGXoBbIvo6v8WbFmulS+5q3vouYOnjih7iG7l3nR/xNyuXVIt6rbxEufQ
jPpuKJuXtGBaBVMq6d5Ic/aJBf21Fb1ZO6x/S5ZMAG4cYVzjQL3KASGxBDKDA5UhAUT/ym9HAOxY
MRi8H4WpPCUani4iRYhXJuqe0pGZgCyFX2OnboaLtNlbR1f9RzL0Zb/7SVDrho/Fkhf4ilw24qGH
3bHOJgSG9d9YeBmc+GC2fLIl9lGDUt4kAZkEZ2kx7UGjFZXnCDkVx1lIWk6JxWsca+QigwXuZjFd
H+VkrESteYF0Du6S+WJz0uBH2cQ4WQQKlijHriI5pdBqPpyx+9aJFDmmVr0fUr6f5AlsD8iogkle
dbe51iadkfzwFRjNlkC6I2ELr+wWntwUb+hUBCtcXITAUJJ3T9IFWwUUUaWU0NHYKmTDLVFaiibe
W/joCZeWUOZn2yQQKyXZRFE/WQigg8cpUIt9ORItArAyC+4DWp0uLm+tqE+2HaDZF/uub+goPpwB
rXtuEdxdS9y4iIOzSe5KnGbMPrcY7HDgya2JpqjvOs/WxpuClCu4VUq/gmNvYR7tH2nkftROSN1L
qPPwIjKDuduwsjpC0MOfqKM64eGXmDliWsfKOObsFQvFOAGj+DfmyjZoXmqKTWh6ewiaHAHdbolw
UYOtxXZunn7H+adTlD0V04YcJ28uSvatIDdRCv0a0TL3hlyhNfuGkkyJjpQl6Btfi+XNgyM3Nd1+
tv+cOjsXcvRrwEfShnQEFsGCHSpjDMcIZuZeezUcc6MHzoZUOl5PlLCiJ5wWSlnqD7QmgWz/tanc
RTgTSOX21cQvmwEsZcZW78NpuZtqhtFhqOz6AvWu9PBFoaWKALVtBh6OghwijBpTc2/b6JxO4ybg
czdwNdU01w3TFuBygbUwK/Jt6RCFK6odyCxGBMorh+ZGpjdLLHtnkKL1xTTmozmDmrCCIx/IRYBz
axe/nELWRHcNg10jei8Y7KMWEwCnhTuBx6hpYIExomcesloy4o229AzB5amB6JMWkLTiGiBvqb8c
HkicmetlVcSkfc0O772Qr8qgXbN2udwZK8TDvYyz7dApwCKdJ1wimyBl0kxnWFj1Rt6rOmQfihy2
nveKqfC5lw/IFetGFgwQPgzjI54pRG1aEXVjoxAbYYgU2pElw6tN8Vv34C7EOcVHlHX9c9migDWD
b83gLZZjuYuN/klJ9Q+toVTSC8tvmMHkqrolZOOg45KtOuUyTlRFyPZ6cuPJQYEixj8MeIkbpFuG
4IPX6MKZXwAxsMuZsQacCLxjK33U90rIMMeJvJQuMoH66lCJp8wQgh+ohl5OU5al4YuycEPt2ac9
3dwqZMAlEUJOOx+S+ScFkTZiKmql/h4k6K7QChlvhvJbMkhB0wI18R0Mhx+COBgqAh1x0NMdRFfC
pphfNZtyceprz8oodlOpM8+P8RcaIPOQQa/bBasog30VIgJj7a2lmKHzs+hJv4nAkKYgMspibYQP
3fw3F/tc7b2q4+95T67HV+k+tETZlSZ0vyJis3+Z1aewfNLGz6FgKGQAiKTvIKZu4pMdxLjr9eaO
I+bXzhmkcDNQyrYjL0nxKVHm6r35iPLhGCkmMI3kLGNlO+ilPzkz87AWI1iCKLH5itXhQ+QC07dY
GYpkAWPtFBYlgkrQdn1FOY8kPpu9tqo5zMq5RfhK7WJx6mOEYdIjTkOME3kISXJ03F+Msh81o3Vp
ArGM9e6M7fbeYd22q/HfHHAsNF8yDymlivTMgjrV6wsHqmk+VIWMj0Zo63nEQuL0wXtmAN/g1cwv
rpHyNCAvLLPp1s3Vo5LR2SQ/swGuEzXqEfmE6pA/07ZMlr975rXQy+Y5+2zGOVktUrQ1HL90N2AX
YEy6qsos9PQl/XCJfnNRrZqpO59lE/sRXIuuHqpL2ROVrVS4+HVSUFqLqDe9pgJ080LdqoozbRvm
vyYgCMzxPVTScPaqOpNwTz9qSagQg9hpHZXdVqoNXV8bFb6LoD1pCPoCtWlBNB5LYuWz/kKQNseX
xAzu6PFrZqiU0nnxJ13Dz1PYsQk6mTUpYBoVkyDwTkwwBxUVQxjJpOiclxuEsYXep/ySwpKINCVS
A5PhQcjYa2IOt7ZmdkAjpOEXMnCmT09GXj2yscf8lmC0IWzj3nVJekLDi8KPSSZfE+MhESqrxoYX
5PQuwZkjZix3tBiR1QYiXyiB/dlQwfbJum63afUCKHXA5dpOW9E0lzSB1FET9rWnhiSFh5BKLdbG
HTvAYkn3YI6yfHjED91DNQ29NkE65moQXx3EExsZzLcApCQpYKC9K2pfS09P4YwyxHTYRs8hP3iB
GxhbkJptFAG/cEyLXSdn5kdDC/S2iL9DrlE1mDpSaeY/22G23w+fDCuStQGvewOuGx0Am80hq39Q
xa3I2PplGjtxIHb5yqJKurZme8+Io9oR7lY1S8pQ3DHHBIyXmc6mbKjd5Dwt4o30VmqfmjP/oxsn
8/M/jLeW/K3CkHAZHbqCQguktH0JssP4B0EP+1FCi2eF1anO6UQKGjxmw9jBO6CpMJw3rZYOB2uo
4YqMxo8WUnszYTY2rN5m7M2hyYaWcRpqA3t4DZEZZDLzGoWtX9mWgadbJhqIgV1D0DQ/tu5ofpUw
VByz6aWPM6AuPO3bSIpdYnElqFUOEhGsaWtCeelrxIiLlNSixQBIQHEMIoDJRBoCFsweQgUioQ7U
TKbum5ZhH4TKDHrZTekKummOm+jVUtp5wyaRIiHuCIF1y1cEOO56yEL6ZnxxBsk6qym1Gt+UBFIS
KRZVOFeanBikjqqPPQi7maz+TqeoJ4eOzhyKxi6Okr++iyByYuzYaFc0iQb2u4h/tyeAhyA6PA/F
GBxHKW6Kfs9sTd+GqHOYwoaPkoQ5Pf8K0z495BraTJJEw42qLvIDhFLrRG0+1FgjogiplVOb+7zI
cOzXNSFgNeRSbK9PhWqDIA0/RzjXG2E4iDECmu5oQvuE4n8dlBatF2GAg1KnGztNnxwLFa2tsJxx
i2vrZrOXZ03/H7aXsTUSL8LMA9CgZExuDgfdll5UYVzqRUERbMbasez0U84XtTEK9pND8RK5Jmmd
lkVYZDDgs+VJ6yLnbFdM3oZh0a819Zq8Kb9vYng4oJnwtNvupuyaE/sAXu8YVYJWote0l0S2wbAY
AFUrJ8y+Smf6xKgvtpbCaz2aNERGzXTP0HPsXeHVAhpOkighULC/v2AnPKZKK73eQNNWpRXrC2tr
N0FDOiPVmwKE0uWS0UckIWhxO3JZp6cxD2A2TOKqVVHghykiskljM8EHNi/UZhF1qPRjSkxsz8dG
5FzjkQLZlp7QLofuXjP6j2A4bMz4eYBBuc6XRZHa8ISNgQEDPR69UBKhhl2z1aTjuZj97MRm6FAi
rINK6VyLETp+0QYvRCqju46y2GNNYW/ggHnJyJjJYU6Fpj3zIsdcPPTuzSpQcoDKYl2p9zcYO/O+
m8XWmNiFJNG4ayZ+K8eYvuZIuY9Kfc11HR1T/8sTKxlmI18SClamZhIPkNfwYlNY6FG5o1OiQRAZ
m9wpQFMmjG2ZuMRLoetiQ64hVjR/qnhivZEOmzI1s7si9ZF2CtkuONoLWnl1I00b3FVc79vKorNh
Mes5LQyIqWopKHWIybmGLYBkJyDKRbUegvFmEGjKRzl9urFKDi+ev3VkBc+uGVIy5og+UhWBjA2o
DTfFTQkWML/RFmQ21ThtkwZPHeiBXg5/AeMP0nWn16B+H1L7rmmGdbEU42XGMwjTYMOIKbva7m82
mpZfzVoCrNR5yZNqP3bTYY6KmnRIcEYFOuK96GpcBZiy2+lDwjvyoS13K8Pmcg7jKtpKizRFE4G/
iUqHN5TUr454TkwCT2HO/BiFPr3QErYrR+tNn9w7l7CzUgUx0aAPyLwTD8lJGQnjRBjtxrEaxW8r
eSfuqsH10Ki7qf8LO+Njsokl6EYwD0ls3tpkyVke3rRFG41OL8R1ghdAkLELTOw3XEJ3OYmY/k4D
XvnivVqCeSdDQd+HLh6GKhmisB1Y3dabLAYAny3RvtES8muS9iuRz3nREgCs2BUPR68eErKB0yUk
GE/1lbvW3UCRPzvLz2bVXU8JZN+obk55TdhwsMQOC/KHO3KIlYGeTHGhRZjggqSq83h0wS5yUh40
Ag0DQm656rGiQONKKFwolYLlm2OUT5hXfWiJ/yaFjw1mvlHosfb1Ug6Q7bmSLWBerpK/IYwgriTR
gZUcacDB3xwUOluhJvQb3WBSOhtM8E13x6PIs8N8hkV2dyxH+czGVux1J/9w5SjgAc03xK7pVukS
/nggpPArSG74UXik07GDRL3Z5PjAZZ4/m0Xorsx6xONKcHCggp5Jpfxr6FHnQum2hIiJPdqH6YbV
Gpl8fuyFM/PYkpgZl/Vrl8OIpqhOdi1r4FLGPGkd12AqoP3rlLAbdIYtbe06QCTjB43h404WfpEK
g50F2rSmeXPzJvLUKCh9C5VPBNloCkKQvXx8KpECBP6y4xbOwHL+XOFs2uoDBIFRCZKNcDUmzI2G
F5aJTtZQ6CQA4ZlnnqNI9wEwxVvcT2ziLDyhQ+jcYgCNfa//sykJHaTFDCntV5B38sSG45fQt5Nl
YAd0hp9w4vYOMqRSc1UfLdti5ZzuzOCn5khDUtlRtKosnGpEi6J0/TTIXtNIIStYV1tElt0zHHjy
v1vN9ELNpTXQu2O33JI6XMhjaNsfmDEg2sdIIpV2wn1g2Z8ur2ZXJtwA5nfD6XaJLTpxGFngL8zm
uUnhw3eJ/HGr4knMgeHDKvRSuuNNGgflxqUeCGp5tUM2LiGWXNbwVJLwADjMenJbcpreEauTPsQ4
6jnQEso+W0V9VQTtib2ZypXh8l0+EQHTpbO+MSRijHwq6Uet8tRoKQvyzP5gVPg+gWjB+DIcOsEZ
14OexEYOpEnKgZo6jfH0BcVRtsqHReLGLpuCM84adv2mZu+4Vdmim0QZhOFYIQYsvMLHP5ebZI9a
0B9WhTwRH/ouNOz0g4ZtArPODUwzBTEwK7JGUqYyBcp2oWkE93EmtSMmKLMzPLOCLFcuUBKD23KE
KrmuI5JdELOs7bwmzlXATAlmCjCpjE+JLjpuvwqfsf1JfuQMgy0cN4L6Z5txjDERlMZuaFJBAaXd
QiNw2GU1C1l+b4SQGsKJyS1jxI1mMcOgrBUrZUjf0gk+/mRXOFTgcgHYepYTJA+zeu2iELw2e9WQ
0n3Zzf2xRvtLocNdRsU5E6bZejU8oknn5w6D5kO63ZdBryrTzj4D80yY1IDPCKziQ8Jn8Yl72ODO
dg/cGsk5jeJ/Tdvpvt0XIwbFFERXnPqGyyihcbEPKXOn7IgduHRkBSDSgJhjx9Wj1JiSOu1PpbAy
AU0JDKJtv10SebcRuvKVoXEn9jyVTuhy+IXJYclUUcv5LHLVvXIhxp6SOC2dIIj7KHZQsIA4i+JB
v5RoOWsd43cmk2c9HoJTLm9D7VWqxZEypj0v8Ym6BOZZ654SjHJIWiD2hQvAbzaAqc+d2iNUDqCE
5HRlxUD+MnCgbZzRYkdBuG2X27rIW+TYBpKIUbD76CPqxj4Cej9iOrZ/qgYddZuicW6kTjpk5c8z
OaajvbCbpgLpYhh840juAEwSsSEqZ0JJghMYrYkq2I27mkL4kWUaGzNhFTuUH4kVdxddd4m6UIKM
yiNAzBixXmizz7hJ2BwFSK+SuWQkI3h8Daf7BpHkZVOOX8gdDJIYBF8twNRNnp6pknlgZt4hRgXR
ajblp+KY58SFT4nNmEChRl3SeuxXrjjx/81C/+n/0iykicXY839jFur+j/mM//Ef/w+vkLD+q6Gb
qq2quu0YApnB//QKCeO/ktdk2bAw+f0cLM//K2JZaIaqO0g5NdD4C5e5kV0b/bf/DGJZtzSCHS1X
dwwbB9L/i1kIZAO05v8toxGjku4axvI/1Eyc3guC+fvzifDyJdPxvyzhrAS4giYmCffOHIMMlXGB
BmKH19rOXLdmVa0ztUPjp0VcIFGKQ7+BuqVhrN8Z3fQ6zthpCqeK92blartxcv7pfRxsS7SD66Qg
wErrNZQjinF0q4x9fM9pYpHVgQsDzbPO4EsvmA47JCpxlpPUslgB7aw/WBmj9rEDkQj/GbMf83h8
N4yMHPtWh+OT1HFDWpH1JRRaioCQslVNplXXvaKgqyN02rVasBsb+X+mVnKdk1uf07p0Cy5grjq6
ngC9qTs1b7KV38FI5ZaON7MrznMP58gx9b1tMaDre2rS75AJ0Qqbo7nVCkSV5eS+uiL1c036s4FB
ukYfQ+gXlJbgKroeSWTxkG3yauS9wsmONZw7ckfUO+xas1lb8C2NMy7D5bybPq30Pcz4CVN1RAZN
4s5KapSTqfOGcArncJED5sVNpemIsci5YaukRrspoo5QNOubc5hVfNe+plWjIXYUtzqrukcJYBdd
Zl/62byEIT8VQ1zelcos75MpbhFExNC0atYWcOTCM1lxFdvxicTZgoUSTbtYFY3mKyowjLgs4Tul
0bFqg88mLxixTaF7UqIM8MdMFTssDWOXdPCOOZE1VW6dXH0kCc+HKhCjqCncMX2CIlWFqh9Dqd7k
jtpsTAzgayUafzWbS8Spe3eb8xlEdC+MEDFqc0msi1ppPOjV0RrDCaEu9Dryh/6BrCEGOGtY0+Tt
RgJN8vCPvLGfriyn7Wx1ptcvLCi4YcfEGBhjqsYXnLOrW2jEaujt1SiDkwkjqZfca2Q9QMJAiusO
+Q16rMgqd+P0PJ45e+0aMXgWRnj7EXugb9FqT58ma5VN5l4FljOE9vBjV9rexAfvKNAc4jI9WATI
BCNan5z5sYSNCLZvVgEiqQZ1z5DB1xuRw/CYrCMmfQwIKlwXSMmDMj2amjw1YY52LPErZ3wpJFWs
HLCmJmi2bYGCldyoT6fLgAXxJyiR44cOU3Uwm+ohLe03I9V9LWZHx69JWAi6PPcsOxD7JfVqGNon
6li5rW32mkWtnZQaMEbpFvcoR8XNzqb6tnTjAuIEPaT5N0WEsKUDl34Kyy2UKJMBXr1Ogb6dk74l
9HuxTRPpwvU4BJvEpu8pnGviCOtojSoqWbY81fih6TwVcZOXfpzlFkupEoNN1H4lFvK6igqYrUep
+eSOsW54jCEauUh1D3ERZF5lOO6lj0tUEzMb3pZNjZB9sRmR1Dd5jGhlJS25z2NWe2r1asPgHJHg
hWF5NFLwt9RD11izCnKoqQ55K8Cc403HAA5xyMJ51u2MDHlnGk5Xyc7wQ3ODtTB+crPAok3+e5Dv
kx5CNjNl+LAophvmOgLEcDCANuvkxVG0Z9HajIGC7GsK4p+4jW4tD5kDaW1T6HQHQq800LH8CRcM
QoBg33LmlxI+ghibX9oS9g1O+8KwQG7+O3dnthtJkmbnVxF07yVzd/NtMOiL2CMYZAR3Zt44SCbp
++7m252eSY8wmPfSZznVGtQI0qhvBXQ3ulC5kIwIN/v/c853bFgKC0yFouieFYwF5LqoB/bbG7eB
RjCANMAcp7EMDfOu0KAGWyMbTNgNg3EzBeJElsej5qZIJiar5bDAe3A1+IF9cLGr0JGiGiiEBx2C
fUKx7+BF9BocwYqWBRUsCcKtoHmNN3at1LkAvjNugJDddnHwU6REMGPpj0e3Sqx110sWGUFyDwqO
nZOGWIwwLBKNtcABEK2hEs17BfMiimS8y0coGBqHIa35CvUtIl3NLJCYl8JZbm3bPkn25eWUbtOI
s6gse4fBMzgSwBm2AfyNSgDiqPDhHqx1pLBRJQsJOEpusOoB75g1xsNKfoVQPfp0fPHD6cPQuA+n
kR9TFT9g7VhVHVkSnvVMbS1I7x9y4nk2A5X2xFPlcsFXVQK2D6PmjKrgIlwVhGaJOn3kv8OzzJp+
xqr5d/uMdsgjQxOe0/QSJ1U/VD6dLMO79TXfxNegE4An/eIdOwAosyahFJaDuo5hssdmP1rjdWDp
lWpgV2IWYHPAwsXjeJwArNiAVgpNXBGgVzxCOGgoGcGvhYBPcpNqSouleS0qaa/lhPuKo4GGP51r
wgs6a8pLAO6l4TZw0wKAcRei7YtmwkRNeOdoSoxI0U0G/pWdPusHx5gZd/AdzjYjZRHwBPNrzu5a
SEqOHodofBaO92wMkGnIXPwYQdXQGjqfHOA1oYbYaJqN4dC2EPPdMl15E3I9UiUHtngFimjjuoSJ
0wLHiRSUnNwwPwe87MzrGsAUOd+Ygy/8JdsFxI7OQKT5exPa5zrcL526za0WQyknBmQecSCKVIMD
hNqD1UZgn4tPhd/Ve6FspAtu55HN9abT3J9hhACUaRbQDBTIAA7UaEpQqnlBtiYH5Zoh5GiaELoR
NgvRYeHJthiBMUdI0PEDECITGFGvqUQueCJPc4oUwKKiCj4Ckxv60k7vJGlyUGeuJhyx+3uz+vnF
puOqL8SNnVs4+kR1StmNhUCSeKw9SBdqUqD5STkgJZf84dCnt7N5CtxzYOyzxbp0oJfCcLzuSsfB
kKe5TMyLZ0hYO6ya7E41u6nsoDi1tHgh5naa7jRozlMYt3i65t08FNmLo1lQnaZCWZoPVSpiq6l6
cFvjDmkrp39ounqMN8TbEe5hTM2aNmXAeoha98XXHCoLINW0qINpRI/c+UKyqP1JM0LcFNIXKCte
ILJOmm4VgLmKI9ZbS1u++1+tpmDVJEcbeHxq7j9wqnwnmpdVNhRT2vkPUZLA0UQtHQ/wNGOrgKg/
t/auKODr4Gr55QZltaMzMTq3XB6bDrNLboWQHmVH52m5cMVkvN1502tj9B9wlVhGWNibNP3LBwNm
gQOjTBCYkyaEoY3b+6ZlglN1/8Pw1eFBYqPIAYtVmjBWgxpDxGKJAXwsAUKWACOrpysgOC60cvGZ
KNWlKp136btkmchxmQDNFtu9ep136QcyJK7izb+B+P+K65n+rRoXkqHZaK4UkPxY2yuWPnFFGWES
IfqRAhwBq2UA1lJNWqvM9Kg0ew2UNnH+iZFQmLfAv3/6mtPmaGIbe8CLaXzUjnefo8KdxgSHSb+8
uKDeKP7ItglqLueQuUog/K7VDI+CcThs1ZMJME5k84PNRbLXJLnJI2gZ0huyAJnz2T2aqsEjEVnM
n9ZTru4sUs/fbdZQMLaUr23I7uuNUi3WDFRRpG6ebU2HLIsDMBEfH5BYWjplG19LO3geLTTFUpV3
oy9vqO986RMwYZNFhZ03881OIVYdozj6hiKrbVogpUJSNlZVZHequxQL9y/HCj9w8tfgAQ2PcwYL
q1HaO5bD7cGPHBtJC/tWqbUgy8xfusHaq9E0Lk6vFwiW3HCuwAgfmxtGshOC/VoU+WPr0Gyp1zSs
02cu9xtjtl9TmTV3xfgq6Snm+3moPHIion4RiCoFb7jRSO7d2b+bZ+5KuS1t3N0+/O7hEvFZhIl7
Xy3eXj4aFnf/Af+Uk5j3yuVyypwiOTdV9l0YBWdy3r23xFaL+XH25F2dv/jWe++JS8ADFahn/BiU
Guc1nZYufJ+qPGEP9sMLPTRPr6pX0o1fuLTY4E6RE0K81atuaPaNq75JvWPWodMYy3L1zFhHLQ4Q
OCcbjG2eyuKcdIw3lHJUDfkXu/MYpsa5OxBSOiEWmtiW2H74CQ+9IP7hLYDWZVYRG4JUM5nTd566
93FH5Bs7WhKo5u73/xRz2t75pFW2IDIw8WIUqizJBpJlzMqzsYrFhD9xrboebNkBFFXZbVQ1FdiT
rIdOIe0WI855TjT4d37F382yMpvPbD+nk8GxRbKbFVY4S6wtY/YzpymQ1/WY+fmvuqWVrV/4L+KU
peaJBauZXgOBecHweUgqE7c32Dh6EHEMATeaZczkWla/8PuHu35wDMYAwEhznxNFF3KXZsVxRv8+
d60RXiZHt0DrvC9hoR1v6uuCTHQYIuc+KwLzlABAvHgMu7d6ZYixwryMhNJvePkfw9YXR6uGfAZS
Oe1glKV8+04REl5xvQhPlcy3yg2K/ZQnt/kUsrk7skl6dan/8HEMBpPNez/zSNUPCQXKPVGjCJFd
Mf+vpuQJ7tB2MqINWkLAIYjbpkn71+EQCeuzBLMVV3Sn2NRRTLJa4eTvEwpQgixgdkvFgm0uubEq
9MpnCYJn7QXDDUkHHaQXF1qmDwQGfw6s6+j7e7c8BMfJsH8Vwd5y2YqGgD0Y5QgD2qmzSQJrNxpI
hp61HBCTTzygYIW27N282n6mpRH/0PKVGiCnLZW8WXiHVn1rik3X+ke3Bq5ZyZeIJzEnWHGp0pjK
YDJSRIdJ6owBdVGVpjLN8SaKMVzJ9qmT5qtrJN3O6MdrgHaxdQUmnzQIOuJcUan1a84jkCgucNnS
d1kAO/1HbDN9K/SqEh9DAnaLrW/DI74SD4Py4GW0Z7qWSCf1bHHzITgWtjEf/Cfil8YpU8FZ1FjS
6Py9VHlNGMtGwZg6eSxygx/KzMuaDtUHF3puN8AcAsKXTsMlM6DmcRYvS83utKSRnGx98I7Fgks+
eHJsXdzAYpx8bXEYfV72fuBw7Vkt+tKhNHL+NGdsB6otHrzQBak02/5KBij6/BzuWpkSRSK5vped
9+Ghr9yI6dfiO7h+51NvW/UeVsgPLi4WtRC1cyuUAwFlvoHS+IOWbST+JsXTPHNaTpVxVBZVpDgY
voyQ/omZl23td/js4/vFwUKcEH4gotgMmxxNY0P3wuPkZcveUP5+TtUVNoW1ys3iLZ6tb1N69iqn
0x5ttbAxwJH1gl1mhyVhsAWVXRFo8WMv3QS9SXQpL6YbOgJsXE29nb529Ixu+7RpNiVbpV8BclWX
f1ZWflAeEeLS9LCOFFg+YK222zZlMAc6bqxJLe2E1YKk82ugjOX0EtM+7U5Nufbc7KflzflOpj8C
T0T7UVFPK1VzGxQsG4y+wvamjHXdGU91NsabPs3flKNeYuw3MVI2cHvrsaO1ka3/lsioqPL+TbTW
l1mM+bmHLxJYMT/ACEOzJFS9cmrAnw0a0YyiwSOpcGQIcytvt33j7JwBWdPGENl75f2iyh+xg28L
jqdO0vKG8oW7I7o/rEUOH4F1wmnu0wcuq6hB35FnhHvwzfSum5BtguiL6e8tmedw58fkceVcHGIl
YfYH6QLpNPqWsHbXmKJIlBomjcV6NThO76ZnPJcjtMOqHAQTljqh0zAd4LNgi30H2IeoZlX9kt2b
dMeJNFPz0QRYHcK54Fw2258zngUYXe4WWQsjMg+A2qYKlcpzDIFuvglzNmSWf+5r91jNAIhJFYG/
WMLdZA539MMcF1woTwa+ipUSCid39+aEuiWAG5Py7Ie88MPNvVOm7yzCgEtEOVdcmqpCd3yLYp1z
V95XVE32nrUb6BACz2KsepqHzQcz+cwi96n33L0clpeZmmFMgIV9qyANOCbrxIa6Udwomx4uLNTt
+NnIPJcZLDUPbfXuqJgwWIXTevIBxnO/Y3ZgeTUJ1LX2PmUTy/up2cOSVivhd+Mm8KAVdeXMVskU
u7aG3TIq/XUl8ohHY8apX8fbKbZf5EKw2HWmTeZ+thmjYcC2SCyIXnjsJx9+Ti7areyal1TO1RYA
074qIyqCpk2bhWCpeTIkdtfss3af2KDQqbrhPWfnu1wixNlucjI9BM7aAguDSMGSZmw25BUe08m7
QSC9G+juXaHNkEIb0GfwdhuUjdMRMj/XDVyWNs7BXo/8hb67gBia040XUEKch+2n1AEC7jDmQP1D
4/3MbHykXgmgkeYzOv2OSc2XVoTJ2zT0TzO676rv3YMfi2YbKW8P1HPvFhW3jRn7a82yrCyumevd
VqQwyvh+FOlV+YHmR/Nap6WF+7GOfulen5XyatKC4twQPIMIlbNMYiZuQu8Qmg+w8DAIhs0eYvi6
S1n2MRni9gntH7+Fgv/2Of1T9FVdqxzsT9n97Z/558+qpjArivv/8I9/u00+WRVW3/0/69/2v37Z
X3/T356qgv/8X3/J//EP+sufy1//55e3ee/f//IPWHKSfr5XX+388NWpvP/9NfCN6F/5//ov/wFd
xdECyH8CYfvX//4v/+MXTU9f//XPP/j4CylCoJL8/t3/JqxY4g/EClv4PsKKlkignP3ZXen/IXwk
GCGlhWrML/h3YcX6w4azRrOloBHacSRfzN+FFfGH75jS9UzbclxYbME/JqyI/yisINJgUwnYT3no
Kh5CzV+ElSzhiVqFk7vOicZmU1rzmCiOI+5Dba3A45YxJYcED/Ng3EbmnKxR0uGOKPvIbOpjHprv
Sqd96NsFtJn/2DTph0rBf9cmNxdrADqDgipd3BBxAi6phK9d8WggK+TvOriDPI3EgwdaxaFjzip+
Rt2I/wNXdNAWN7StwDyFpRMABaGCwa9cChIcnRXhwzV+oymv66Q7zBPMnWH4MJoCq3NTbXsjfo7C
4hGoOkb7qL2Hi0qizbgsEyXgLpVguBA/p6zut5HMD91CyndJACOVjGCDgkchajxSrVV+US7m70v7
MaprfhLFSLQ67B5KMqcrywb00I8xACGMNdy3nvJuGbYmNoDHLISxxlGYsm11rr521xj5+JDU6Wdq
cW8WNdbhZGwuqiE5Q3vhHdaHkIkwe8PZdMX8SpqrKEl+ZL5NTL1lK5mBt5XU/HD3ZMOXvqKDIbsX
do4WAB82JLCE8+RUEyUjg5iQkAoiXNCTFWTHfCqvsWAL6+AZRhXC4cdST2onoAqcr8lwr8RJCXHH
M9x1JbcdKjU3uJSGCEaFsGdjG8ZcQgL6FyfhwnLyFQbOhKRrXYGFsvXtUnX0U0jlbfIihWHe34gA
1kaaMaDAUreXhPOclBC3jco7zZ13yC0Cc+Vge8SM6UYKXJ24UywX45DUqwPudC1jJDBrxuCIljzy
fZxK4T5i7HUxucGm4BZCopuDeOL3bDkh/VXD9df3JvbULNRRxNd1TsjEg2KFfITPzEnupoxbjqEE
Qo3AverAAFlb7vBuwYzYADiwVmOm9n6Mv3oRBnzV6BMotbzRZp6B9ox12lc1NWtzcYot7J/lAjYt
tOyN6/IQx/Xdx167r5nu1iKs+NhM8lzRHXYtjO9W0K+Jk1eu81jPOywZc8PZTti/V55vnIOAhU9R
UBwCnntDpd6PCl2ldYkEhO3MF4VrUqN0DH987e3ii44WbCJlyQ2bQHqhcwkO4QozjxrQbawY4r7A
BdlbMyyhJ0J4uHaJAGLInGhiTCktsF6KBkifb50qszGwevR89MlrMO2ygLPhbi2jIJLosUbOLePe
p/2JZbZHymDMSXHMVxUED4tNTrGq+EkOTkf3CjT0mnUBPX3VzidxA+wquQmTih9SQKQ+Iqd8RX0e
Vz77PIvV38rs+cvxec4t6QkfK4IV8j2I3HnwvNmn/4P9TM+CNnIsQC5t2qD8Llz4okNoh8+YrtO7
MVUVBmQueW3Giy5oA1lbSymZ/QISuJGxnwNdPFuzslWO36xczSVj+5/PLsllAako5Ka+pjmt2iiB
Sxl7Q+OTC1Oi3dsS/zu7XA+ZNKOdsqmBo9CzFi2y3YQhDIGIYfq8dJex9NqLOddv40J2GIsZo9nM
zg2rDvlYGB8JkBImtoWCL/RSh3TQYnHkh3zSYxlDHzDImHlYW1bYgbFLfeVt9YiES/mtzT2llmn7
NIeSJyYMqJzuEuYcdmyZxa1aXAovDDYDV+l9BZmgbZYLrSusCQASVRHUOp1GGtrmtpXo5Y6DCBZk
o+Q5/1A0XU09lZ6/x/4O7yAkxJG6HrP6kiAwV0HOaAEhm4RPVyOslyBqBjpbrgrPalemI2sGK77x
dGK6SmkdZUMA7LYig9i0vHtADmgrl2USLxdGJvfCsomIYbfaLSo6R37I47AEKW6pI8t1lpANg4d2
FKZdTJa0I++cQLbmTZLYECt4LaPxQfbj0a4ZPXp7ZpMFl6SM8pnICbSJ3Eg/PakRf8imuYNO3TgP
VuTtNJyQdA77c9dkje2VrIlEkK6z56iHMDL04YO0849eZPdGXRDniPtD5/FMilseuvVQzrvcplEr
xZXZyQadmNkSww+1vlNNiZ5ke5SmFvFYNJstTTBaN56wfGVwREa8emPZ4MZqKwPCTXKkPZIq0YCK
Zb4S/MwFC+qR6Y915fMom5THK+GDbuIYYNFVTsZrZ5NZi1hUCd5X63Faov1Qi2dGEb56bBn7xSXZ
lpU+g3eZbzl/n4TbdJDfQZ+OpXwMGO8wTjDbWqpbz2lwYAKPDkPIK4QHGbliABhUCQgJ2fAKbxm7
o4+Rcq7Aa9BRQs/b1eGtvhmMGq4xiVNRF2guBpyepVQ/OgV6o47n6iQjPJTMPtvUrAoORc6snFOj
xXEgaly8cX6fRQyipTuexqb80UBIAGzc3dLO97qY6mA5upmtWT57ZyRa3XM+p+CQyHaU5wpc4wSY
KOy4ypQ1pV8TXx7OU4OM+BjPJ8OR97VR2NSQlQzf+RMteN8ysHCTR+G1w+MMhIKxFsNjs0pt52Mx
IJ6a/QwbPUK20JL3unWDd7qk2FvXZHIAB8Q5xTypS7LcmDoAC/aNL4r+QLLkxk9oS15sOtJi/Hl4
rOg/aFHvJu76LO7xXrEkYG3isyA2MEyYcxWSvXvJK4lHNGvmbQ3YqjJo8DTd5qlnHuR8KM5QAI7Z
RGvs6GT0FfIMEeDZYVRFp3LxTX6wsD47LKwK+ijPIXU/hkTT6W7iHuGtk4ZIgO1nLHFZhhJQHEx7
P3XJ7Vwp6oWKBW6Bab5li+kdswyVnkLy9GSMKetRF6CnR1vD4LHsqI3kOyygUebRPq6OYfq5UKC5
4kHUbJ05+3Ba0DHUvSXbIaPCq+uAjrRxu1fKoalIUs+ZmRsfaMupiUlQd/U7YiM8OguOx5x9WVM4
7KN20UTfrR1OtF1MhBd4gLqK5+6gWVFR0m2tNMCz5xLiTtbVCNy307YLWNf8v/iX3WG/hrKBmsxL
4rIgHA32hnbcZEDGiY10uKLO8YCKThQDq7nrvJYA/qAjdqcKwW8dRxT3qIZFd3wyooIHuXLRheYr
O87q7PHh2IdAznDT9/KW2kW/hWJJAYY6Ybflw7ywCFNGWPHQBQ1oNc1h8WO+HItjqOYgy/Ehgp1h
zdmFp17X6ZaG/1HUFtsJHV2L3nNdvFvQwAsElXYLXcorXWCTVsepVW8tWntx4vPu8ynyNbJiC28Q
BHFfwSanHhEyAlSeHg/wAAoU6eG9pBm4pCG4aOa3wMav49gBvDSL5eFU8aZPaRZuU+1+1GXDMJhx
j466gniiizjQFscJpsl6MAZURa5O+VTH64nyIHrAWMCUCQ8ijLjMyiBLCCZg46EtYvbLnYERhLeQ
d1/7RkfMZOJK6OPHLwVZMilZwddc9Rad56Rh2U2bqwZEr4vcxdWRdXtk83ZnUhwMEZd6bY+K9CGY
XwczyveYVZ05/aTpAhmqot45Hih6rnTls6PLnzvPfMTY45yShYiKmx1TXRRtuB3xIkKbg6zQl0Zu
xnYPQEcXTBNUY9s6vYiyvBHlpFu9nnKsB2A/2cLMkY7U5KxyLMwUAw3WPPhaggGVLoxSZ9KD7Ogj
btS111NenzSbqrA+HVbGtCfnG19Sk02FGEvkoDuGukJbKuJadDUR0qZtHdFtQ0ckWovAUxA6l9Dj
JtPNlHInup670UXdHY3dnq7u9nWJd1zYv2xavQNJvbdFz7elC7+d/GTWbMmXwXE3nmcDMp7ujZbr
nsNEQm4pwBxDrfxG9bjgugm1UNiptQvqcefmzhm6KgnaerzyaJpXAeW2ktvxlIEDgvfy0c35xxCh
jedW8tH0EPhoutzCH4ksZbOBMqp10o40sif+Jslcvt+JLSPffCfHdzslgNomzetMAxuPrXAlGyzv
s2BtFrhca4OBjvWG1qwNnbAu/7TNTL38pDcKjzjHmirurMV9ju3kOzOpyE7slPzZRVk2vbdF9s3d
4K1GG1yF3nRsE/9t9Olar1vnOWxYjI1etgkdSCWS0BTXmWZf63p2ZyLWKhTdMrq63aPDPTUpcx90
rXvtNU9DY7i7JiVATUDhbFIEPOgyeKebFaS39KdhFOWBjelrr6vjpS6RH3SbvK6V54J3lGl63w/4
+/IiQeiP0gdbl9Gb5MH3lj0/2lnobUNdWV/RXW/pEvsMOxaILZtzn/xa36KABX38pHj4LyQCWMlT
jrgIVP2BCW0YjWWDnUvi7oZkGQaAnf25vEC83pkRPyKSqWCPOxh9rn5fNeyERYYZ3rBAZuHrzhnt
ggk7QTIdMp6LSIjReAeX2kO3FKJk+2rbHeoeieklPAzkzVal62D+YUXWNBEb37nYSO9D+fJsBVzH
7VpwedGjT1iCUKJ+bisnvEBNeTdFbwbFvAfD65ptklXJNu64ReTJdxco8+D4AD+kp2BSVwpfFADw
Egs8BRwShogXPLojwzj5UHoepNrItAATJaYXYxp4zwluiGsmfco7Brpp4hh52CMKiXGNyT1Dj4ik
u/bT2SLw9pInQbhbe+b8C5spJqIKJSFLjAu7vZfGpDMwpjrhVJsQDbqRZII/zMu+SOfpAmh8zZxv
7pyEzGmjwh/DTACuodV9jaEBU14SZdyN5Q+aj9Wmj5VeTTosOrLvZi6u8YzoSxGEsQ5kyYfCybds
GQL0cX60UxG1NwNFohhJ0njlIuDu6iB8o0D2IQqIw2f4oFYjL1bUgOsIazhj0Nkvtk4PQ9UEaEk7
Is9YcA6iydZ+Xb+FQFMXNqCsTpZsW6M3wiX1e15idjl9NDzilHtNrOI1wzm2zmZqJyFMGGv3J98X
/jALQBCXqTEWdOOqBuywxzw3kCKBEUQDO8aLkB0nCgIXOVpIOsbzALsZ00A4rCeiL4Cj1U3uuTB0
SqDkYQYa3NBvpNwFWENlJMtNwNUmXvliNjYxjNHeeAxc+eWF3+Q+oLdPGNtF2Ty7NVygCqTTQuza
7L3upgNvM4XTsu8TkNwatNHRXj14mCAtxfkg48fIdpa9SNTVcEaQgJluSB1h/vtZTyiZcGYr6A2W
7n2kOACWSzs17Y0Q/X2PM5Hd8nqqgvgQuwPeNNoRDfU5LsnbnJvqZKiDaRPv7SGvrIXRTSBCKKbz
F3xxRUdCbcjQ82A5bwfbANpaUw7VpHxoc/KW0kXdyBMDmbThljhkloEnB10Xb+pFemG868iy4EQW
JApgM4TDAPV0IQY1pc9JhSvBDiN3r6z+FETJ1yLD5laUxzC0/B8Jjjj/qeJ+i+8VPRsGI2wekui+
41HfgnoX2/W4twWzy4u7YIjNFEwR+1dNf9Wtp99T5aD2UXlH52G4azUtMiH6Onfgmye7b7fcrHgp
6ZCuk+DZVXO0r+fwkVUKfHjICzgXKUHuOo9MfwFyHNWJogPKQykmIlXXl/NXMKiTmpAuYWldA43g
xLhAUUzlOde67tzzEtI1X0zrtC3b+9hhJid0CtoC3mp8UxRWdBeY6QgJEvkcRtZ+8ufbqBKfS28f
bBwEW8yqHon4hQ2OCi7d8jn2HTWBnv9BdBBtADpskFLwaOvjsmPQj9j7pAWEVBJ32HRtsbUdgBdZ
3tNUtBzayKLYjylCBSRxJKFvNiu2d7YG99iH6gp6/CmAoMmNg90URb38ITxUQwWCq5aA+OvZ8w5k
S2hMoJrj3hgxFBoj09bU/EK+uZO+icxnPJi2z7poHI4cpdUmXKq1WmKitN6CssB7Z+0qIMIV2dYm
Oo73QbfjyUlgFKD2q8gq+paXutzgkQXxSY6kkt0jXSCIEFFFjMjLfgSTEIe6Z7YLa7Xn7RMzalR0
ytJ+kXUG/fIxyRI6Zlb8NJbN6IX35MFRjNPUBlran3rILttu1gVDXklLV7v2iP25KTnYDD9VEAwP
ZiMfDOmYGzAznylrrDW/HLOC0+ElcB8dQRcDek9pjOTKO+ObZQRxtmlywH+94cAJWHfZ49bHCM8H
xiuNc1aXF8qp0EZ7xUXhJkpnkLMmBApeBi5SMwGbf1wh+f9O+/hdIYNG8Z9oHxfCGf97puTvv/nP
TIn/B3kS8j2ma9kOkQ6khT+lD/cPP/CpbkR18PmXgr+wrNo/gyOWMM2AZ43n++J3ac2f0ocM/gg8
KayAQ10QfUFK+bsK9Bc569/lrf/C9uxaIY+REeG3omz8m+ylhRqPpZK0iKYEWDtcoiWu/1flg6Eh
JsUPebkV7mcrZmjZGffP1mmuvkc1BHmAo+zhuHGV2vB52MxUNm65oA1rb2ntI4w7unqZskRs3huZ
PoLx3JhSvrQ9lsBFV+XG+YfB3i5zq33rmaAOkc4586CgtcKjyoJQX8PMR/SRTq/ZxlA4fPaDrXEi
1ALijdrR1r41o2Df0TxCrvrnYHTvEduEXYNSnzNFFV51H0YJhc1hxODffHTtnbR7TlobLAE3THea
55254DwlqH3LQ0aE0b27KJoWR5XQAuE8URT94MIm4fbRCPbH1iYnEwkc6EtgKVpRqmutTScMALBa
5G0YyQKHhq7WTX+axjhseif4HigWSRT0tdmKjvVEDwwbFk25JwRu21fk8Ix+9IEFJYUDgoqOUuhx
1rV3CWHpfb3M11iPzR2bt3VPd+B6HOl3LsUaC4FGJuOkqzq4L457IkIj8aLTb275rzzHJZdvTgiQ
DFIfxWxSYHEdsMP0h2nE3q53bPEgaOMilIjbxyxbd08/DH7BKVtO9cIzqg7Fj5QNLwjU6JWX4I4E
tHucYFUEfUH8PljgprIqjU3OO8tH3HJxhRNjZFs4CNzS1Ufh2ViBRYL+4A7nITbhMY6sUqXP+Fq4
n03kfkVd8YYhQXTs6FWI043LHE5rGjbSQJ4HAgLrEZd/VkCeGGfjqYsQqCODssZ58APuUv7aL+bd
qOf8qZ32gx3zDVjP6OCocugF3F1wXnDeW5bPPjIFzckMmjsU/wa9U6+Hwr6BAx6c52hhQrDDz6yK
T3S/QKFIwQmU0t4OM8CWRkARtRtyyoViv2G9VpZHh8fQPagK5MXouE8lVokoYXnYsNjbwSe5BzVN
/VpO5MoVxXlyohf6tCUgoxtnbJt9OPVUDdGnvLH67s5ZmGYw8DHpsOrFGR7u3SbP9kNfPYRF6d/+
/p9F3HRcFbcZiLT1MBGFyAdiPlUdPrBtHVfwlJIt/KU3XwPgRfpStO9hfrLs+wIM33qIAiI/Y3ZL
r3pyKL1lm9CYpld5VONSBEOMapPb75NfdncUqwP/HVuo7kDq40SWexYidLwTqQWcd7Fr5zmfunYl
WhHup5pTykhIScWHsizrTT6aNDVC5o6b+ewwaFmOj7dlGqA2cfIDLLm1U0y1wUDn31CXVyvQVWoF
92kx33QyhI3avM0YYzmIWUcghtDvQwCZnvADCgSmDnRk0JUswJzSICdqglGVC1MIxuaBpXAAHGT+
RGppkBg25ehe0eLqFV3nHRdOOl3EXD1hpln3Un63eEl1Fidt/XMc1I/mYH0YaeCsrYbPu52ODIm1
HW94j9cUBlo/WpNmvLAobnCpA+IbzFc5sEOzquYpga22KxoCDYPb1UwdJyAmEfgk9E9zqU4eFuB+
IRWeLJQ/qjjZlZGmqDrBNp7VPd4tliXe2xA4FtzKodjT9XsBLyJAV6Jg+nn+Vs1mw5omxF9Y9MT5
Eklxd0UUv7oKLissT1g710devYReSKe867jKBvpOm+rbrTVNq8wjqFPrm6+B+824MfR9GDK/0Pdj
HqJfAxdmqW/OFEEngHfSZ59LtaFv13wwEjxX3Lh7rt5YAWGUVQBBG5J6XgYfoopdGlQqF0YSHZrb
OjHuEsaLDfyVaNW2lnFT6ts+F6fy1OsJINezgI5xmHo6AFFewMmfTA6Dw6InCL7Ft4WRoma04GDY
zXrWUAwdiuHDZAjp9DRi345WOJ4c977Ts8rYQF7vsKNWRN+oH+GhHrnMNnR0XmmIhp/L2GPq+Wdk
EKKibZPryUgxIs16VkKEvnNQh28Gh+IYPU/h61mbDFilnrRSPXP54XfICOa0T6D/zw6onzJwMS3+
dEmYwW9AdgiCrDg7c36/0KS8rmOIwR7lO6EzDmu7qa9BaBTrWklnI/m8sGnxb6wi0vhw3muWK8d7
1qGW7OQ5YHnW9v3JN2knkTbb29yrbir97pyi4q2FVUYsMD/NTRMfU4zek24kjHU34UBJoRQF/h79
PprpL1woMrR/NxrqbsNatxx6ID3aJcZTnuz8wXnPoDpuBQuHzdjFTw64TdsI6TkcEecxnUIcLMKd
RbFi64y3zUDTYqE7FxPdvsjK86HWfYyLCB6hklD6RVVjG6irP6O0kpyDPZTtnDR8d5bxCpui2CmT
W0PaqRgsSe9sGHX5c0Ye9a7rkpFbgCPgqdUBJ7jBOAwhOtv3Rm9dHMfezRk5x7AhetrIkVKwSRx8
McQE3lo+GGF0AIYR8VDFNpx2jAvY+dG7Z+PihbSZLMFMvy5H5wQJiIQtHsFJsdkPoeWjO3B8UIqB
VEF3WJ5Zt3CwVs6Qv84NVII6NJDAWePImRVSlnjJjg5lIFvVeFZjerBrkJRdNV4GpF6sdGZDT4AW
60V+y5HwBEgp2pozQDec1tXFmOgy73Qyx0g4FAWZr7UF2eeQBtUJ/z43m4WIyoAJPC1sXYE2JPxZ
pPutlF43N6QlqQYESPI2oPqrSM7WZP9P9s5jOXYmS9LvMnuUAQjIxWxSCyZlUm5gvBTQQEAE1NP3
F3e6y3q6Z6ytt2Oz4aKsfpIXTABx/Lh//plwZ22kmTx4ObBrQpgev6C170ewal0BAEjZIcuAzDxp
y3YY1e52Tqdrat9ifjhnhfE9YSiAmHOSPdl7HvrN1vTcI3CVTTLSgiPrYWvIJtqPPe0WXvpIEuKr
LYIHe3H/iClIAExXT0RbCv0Q+VDGcESOh4SYmHejxdkA4jhrzYXDDEIJ+Iq7wORFnQxdwW9i82Di
mOUO2p2LOWIczS8/1ccLB3M5AO8tpViQIhSyO8jAQ4CB/Vy27lM8pNZmMoGwG9l3n8l2NQUSQXWq
410URGdZzT7RYjCjDcHBTWEkNOdIb9mx+8OWGYdbIcrx2mAZY5NevDXITagC0Z+FhcclDl6canAf
CB/32JKRcgZKo/aGb19Q3mBgkX22Lf7TJGqJ7nos5CIfW6hX3ToG7HIkvZu2B6RlZuINSS44lbL0
L0pVD1ATNh2S1QMLiUEX0gQ1ex3bz5+o0SoPXh/Pu7DDoN2nNDFlE7UByTwe3AJDTGJJyCVdfRNG
3akgLvkMNeE2VGUAlXTwTzjLx72NVYleGblR6Oir3r3icVA3fS5IMQQI9tNi6eB29s61ZBbwrX6T
FpHBhokHeZd7Ox/SloAZ5/hyggtTXgz1K4EjkDOaWESlztuc0frRxqwoxwaOQ8mXteHGNxOrxVN6
b9nleApYn69aBc4jm1rYKXXGGc+81AhtK5HLcts5GTdbE+Pq8VMOU83Vqy1xLq1kT+ZvH6rZvy3K
+L4seKQ7RCtIrGIkbehdU3FWbAAnHdvmQ2YfJpL8WmLEDJeQXYRh/5lr94+D9omRk4qfMdEVmm6+
FY71Mbn5Y6e3PmWlnluPioGlgj4iaTUpaNqIXFYveZHSdxJ+BkHEJ9e+9fIc8aR/MbBQsO//mB12
15Md3I3E0VbxVNNfVlWC2pHubHfQV2abD7xFF7moFJEcwnh132xztmS7uVvU8+R0j3KpZ7Iy8cUJ
TQiPqgY6WC3euq/CZ2uyucUtJKcIhXNnR5TZiCJdZ5jBGEtWoz80QF3pWejYXIiKPe0AxRIWY8y6
UA37IvQpY+j00t5lM/G//h+sEto8frQG8wwOEM0/LV8aOpRlCCcRknS9jXOHB3pP/Vdv/co2BRhS
RB9lmtwsjSSVMIVf8CvPNQUGtkknvMJlbWNfQJe3tmPu/eFJ+UTzNG6AhvENGJxNnREwp41vPITG
qRPkNYoI/k3Fjnrt1TgISN/ThVhQntgNw7GMIvcMAQh7buqcwPVZTCKkCUrM+DhbqNdpeT/ExAvc
jrJQq7gLCdqUJg8AYooGyLfhtIzYoWr0zq29T0cUcNYgwaHJJWnKKtuHZvahbYDr2ZLdqXeHb1/G
PGChPJtjV+5TPNArfBGsiinmKytbnBsYs2Vm8k8qsjUGsyYl71ngPqndaNn7Y/7SsJMby7ZcxxVN
Wpzmt6wx12SeohVvOnX0+vu8hkKJs29T4gDbErfwEDxBXdv84Q0WkqMVUOoHnp8/mG3yJ8m9HK55
rscou/1M4Yd2XXVfJBzw59a5Myv7lcwjvUoNz3iIF5BzOgxqoOa2bQe9BLOHzuLRJAu+CarXiGY2
OzkaPb2ZXuTC7QVstRowTBkk3FkbMEXaMbkhI/A7Qo3Wd1HUzw3lchWElbOyyUCCfuWvUHafBhlZ
D4sZivv0XlQ5YFQnf/OchqxuF38iOe9No937qoMaSjlSi/6LwcG8JW5xqNv2SnoMJwxrd3uG8+ca
mjpbkQ2KOSn6wbsow886xxI4yzszyK6wALBvGk1FpxaTMy0Unaju7FHv4AM6wcmzZDwh1twanGWs
mepDPx93g9diVAvydQ0ibf/f18f+r8bf/81P/P+civbXA4ze9F+oaPcksj5b+fn1fzYR8w3+1UQs
/oEHmABUgEplWr6LVPXPJmdtBrbxBP8VxP4po2ETth2HaH9AdlPQ5PxPBzEyGqoc3wVFDDKIluX+
GzKaxanzP+ho/Ai+v0/EnDwAvwk+5n+PZvEtrD5eEIbrNOo5x9Ez0krg9Sah7adB8jRzDLFmp8k4
qg1XvJvZ61h5svXprGQVSQCIMwooAFqXclowDBYBJBJ55U4HDzbWUAAsusTTQ5EeU7ZTWWetBUlk
ZvA1HZZVLjbz8uFbn45BT9yA69FCK+l3KBDo/7wWlKQm6lMm0FEVj4LZ/izfCNixsMB1hVwxOl8N
HMqs1KsYbBLzS7IwNWE9zodjx09AwQIZii242WTlx9SLtRLzLpCPsnmtVPb4UcZXLParYLrY9J5U
RLLPYkaRCpkLLDKkwQPiArOx53I/0zsFhNqydQybgFB7MeSDWx9YwhIN2/guSwHjoyouIXU8cS4x
OmWULM2r2n+TfFNbcaR+hJS8giAgP2ueOuBEI3XoCRLXbofvRHcVsvE11wGBGEWFkgGT4wSkdd0U
x858z/0zjtyN1fKahc5Khmjg/GM7p8H69TvYEQA/5PQzUO0rDPGocvfkJBq/xmq7BrRyoxDiFw+k
IuM+p9CKnXPmsBJiToIejX99N7hQwnqico4uuW3Az4jXquXMY7/blJD64kip7ozpUAS7PuVg4F8G
jFG585qWX6HguE8Rk18QwmOYqmlMMMa7xjimLCZdvMIJHEkTwG4/EbCJeKXgLaf3kcBlgi+TrTqD
wWLa26gt0MEeSgdWSEBpJV4DkzydQzOcCLm6yDUJvgxK7obDLJ7GkM0qtbItaxT6LS4AAdaVYm2v
udPRJfDItyItQsEa3OESKpZyOQ5EFmVR9BgqCozwEHXQY5L8Bgo5b9wmO+pGtSy4huFmEs/CcUEm
qAdO+iHDTgIqHPkYx/PdRF45G+4XXrYJ3GNirgTw7yRnXRKrNyXNJw3UoDpYjrKtv4dk5/u7mT5j
5yWLHogWpgDa8Nr0exF8IC+VQXqCpbZqqxk4gNiMwAiCIXy0MmB/SFOzHew70lOyeA7wOjU5ECTq
VE16bhV1YdFIRCk08L3QGIOxGCrGKsnaLTHoNbm+o5EeWpnci1bBbV22ypswWwAJmXM8L5++2Htq
0+3naLggmDTBS9ZQJS2xP6opORBgXuqXxUMevamwTtvvQRzdUnuytvE/2dgxNfZzCstzAXyosD/b
5VfYz03Bd5xBsI0YZPJd01jAH9xz0JZ711l76DBpB+4hEd0Ov+sa8CPzY8oaspPNoR/H69hjCPNW
cTUdhvQ1CEiSTcXeT/I9nR2vBn7CckA1ME8wMbfGdJdWn05Y3ZjNVdF7zToxxVq2cB4euvEjy0+9
/EqWPz5URTtCm4v46IV/CvFAR+3jwJZwBgQX8ZGSXG+vfo5Y71OaAecNF3k673LTp2DkydW9alVL
YKLYJq59KDSLKnMG6oXvZutC7QsNDlV7Kup0n5a/A08i3+Sz1J7MKd9Wpb0T0j3m8k/nY1cbaCvF
PTA5w9a1wlM8YBwdTnbSb0z7ITMZAsUdrr0dg852UcvWwR3k8LiIUWeHRVyiztfCAa6g9pjib1mM
c2uT7M/xRpHP7Q5Ru/zJqFhQ/tuSwKFsO8CnU598DgKKQtlss6EaVn0R29veZ6itLEanoc+Bm7CG
1vASNr6C6QNLGRt5EJ8ixN1SctrEc3hxw7G8ddCWx4koqhUBo3Hr+b6l3aVi0032UAudy7ezFBgn
Z2+idcZoL/XJ4NSNG8N+M5v0C941Fngj2MXh5J/wVr/glwMnGxtfYUIm242L02TYZ0yzBBeJmOHV
rjZeW7iHysXCCgB1Np7mPENs7sJhG+DQpq57Z7N+QRQNjI3TiXnrAXyCJkoqM1A/VoeGUJfuyLSV
T6yHgGN7YfqEi+yhSQfuD9HjTx08lMyCNCV6fdWTSW/Y3xMgIphRp79xZoYHHu3I/CrHglexjXIW
UEGkLOJwQNGLJnXEEZ4W5H1VvR4aPDuTdMkkUrG1MyROJ+fBJlUJAXGDR/GUVBNIahjpZMesDZTp
365ZU28vqRGmTWoqalqzveyno4KbK9hQvFXPiirKmdEbv3dDtG3fua999D6RSloFPU2jY3HvkKNd
1VCvD+HUfs9UdZJ8XJLsfpknio/nsDz2A8UtGW7poGm+7LR/GGfnT4IR+AGdtybDaCjah/Wmw59Y
+EvzZ7J46zUND8Zovo3MdNf3tFr5CdidlgUD3cD0nf7ycMO2bxGzDlJcrEUyPhYYWx9pMmbvz8M+
DUkHFL26syJ/2IuOgpNi3qc2eHECl8MWrOXOSRe1ZWh7zrH8ngp//iDK/gfe67SVCxtpayBbBJgn
6MtrN8IH0J+Mlu5ilvyyL18IezwvJiZWtwkek/atnzLuAJLadiqqw2TyTO79ZD7MPEnckZksc5LX
BvQ7JDZ6iZel3w/ZEMCjIbASx9wfYTseCX6dksRUZ87x3W4M7BfIq8klS/3oEA0ZD8D+qyljxX6j
XnVcHNJAVXYiiZNquOJsOy/LhHmtZzHLjGuNfGzIRsNkJHSdrIiq5euuJdFAL4PUAMdc/oX7amOD
xjtWcB5deI+OBj/ijSJL/hcGqbGQqvg0QyKp9CqzTNSuyawDRGBwoW9H8c6G30XlYYaLGIg2loZP
4kXCImFvbI2lTDWgMviLqhTx94TVCTi6Zk9qoCU5014DLpVGXbYaeonX/NvvhrOx8HgwQv34ZYcY
xDQN5KCJ3WkYd1aLUWZuBNl2v94ukLuiFFJGp4hxVfGke3ZwZ9atOa597VzNYzCdaOjhTTMSXa5u
uDkGpltzoTx0V4Z3viyjG5kmV1rf51eIUhwYC3ELevUP8F4UHjSTlQ+4iPUkW4xEyvAuGKeLJpxO
s0hPXhLQ49Dcxia3T8+1wTjHk6Bxmi/RchRoNao0BFn6F10Kw7TXMFOETfZv8E1jwk+HXiNPXQ0/
HUs/21cqPQe8zI89SLB9ASt10tDUrAOfWsNR5WiT7MuueK+XJds5Ja9ZkD98B4ZoCYc1Hpp3qC7x
tsPVV2pU62zAbNXw1h6KaxB2vxwyWRtowCsQsW011C+kcW8a9LEgx95jDDX9bGSh26B8NSeBXIx9
HEtizHsSlGy8oFrTt1rqtXWsbZiB69xPGkA7aBQtjDPuC42n9TWoFjIH67D+MwKHS6s1/00dDI+q
gaQkPU6JgUbe2qjMGNdQ7zQO14WLG2auT4ydsx2flB2AQkmuK882srFwzrDuDDRiN9Kw3Vh/fCX8
3UmDeG0bJG/qyLcay7ZG9dKNjQhSb2u4JxX1iwB9G0KaSP5o9q1r+4fWFfzl2vg2BSVyqHrjvYAN
jJxPhU3HPeQlvMLaiWMZvyfDg8YKLyyGFJzhAN5wUNdoMmN7U8waRayhxL3GE1fOfX9Nc7hBRMvx
+kAx9kx2VJC5q0NM6MLWpOOJlV6bkxv2knY4siDILbZDsUARgtgawW5r7hKOxkC5m02hccojXOWk
Fs4evMojLSPfvUYvMw9cEw1j9qRV7wClmbd2/V16stlJEzAChETfwY3rp0CdY4EMWbfuO8CY8Dxo
9LNNvj+xQ+0zokjeLBHYi2i8YvnoycJoKgsUaVPjpGNiou1fwDSk6U4jpz0qe8J945vjlv3c2dBo
6kRDqkPggw4ft0DTq6FYJ9NY39SG8xLEvbs3WOGA5fnINPlaI7BhhFA1ivtfKfDYKZzsIr/kGpsN
iFtuZkjaeWejhHF/rmaN2SYzw0nrL3pbXKQFihuKCoB06NxYreb1Aq8bBu/Jh99taZB3pJHefUfK
BMR3rWHfxPos5jRnT/9LvVcaCT73G6cFEd7BT+Fdzdu10QBxBUkckkxGAG2wHtKlfylLhN7MSc2t
K6oz+CiOrGK+t3xpHY2yoIvNkJz6219DA8wnSOaeRpp7Gm4uoZz3f3HncM+lBqAvvQNz3UGx1nD0
eACTHmpgOvVH95FGqDuw1EcNVScwc4UBdzYscOthD/zI7ILD4jDjdZ22XJMH3AvmZcAd/i+FJqum
8uNT7Ro7r3F+Y94Yuxzt2mh6yrGlmR95T2HEXkPFAAiv0fCEkmdig/5DKq0XX+PjeezyBtBIedDc
21RD5g1o89LkxOTBn29y8UkGRHUMSV2UXUo7Yj21vFIUdjIsKS+Ry6g423h/MbueYm94Ly2iXliK
3kmvRTQaLB8mpe/QAGj/JXDwng3pDo0N53d+9qj1YL+H572Hmc48SLrKHlo8+0G3iWv8NSR4nlIB
yN8qtbeOBRz4uZ64gHFX2NmPH9QPpXZI9B2jDw/3GxOJdp1ldKf29A2sm4EGUCt9oPbuHDj5naPQ
0oMJ17XhJd2GNFV44wZSS+bj41jKZM8yIgMIVW8nSy6bhk3ALSi1HcArqk5agky1bkUr0X07pBGW
hhNF7hXxSJWyshWR0x+x3ayEHZsPMmolL1DOmSapTeLO8QlSRbGeR//Tie7cuLlSOeueWYRvCM79
ppkmLORJ8IhLdOV3WUTby8SaQdic4ZU4GCF2zxyHwWixSu27oTuYFfC50owPPfLlylDiFr7qyffB
XFvjcBaLyW865yFRS2ppGspbBrDs3dGRdrQrcMNuPGlsBqg3q3GoPs3YYYWPV3WohzOVEsu68uGf
1BWRJcE/0M6nH6vmb12nE+ok1w5zbku5YYMRqhnZ/Q8QNahyHjaZ413KAN5pN6TjasZEfiRkz9Du
G/1mGQL3nC0M/8G7it85ALj3cxb1e+YK7tZoeQ6zLFgZfhog3kJstUaQFwWjnQtYLK6976V0vpMg
ws08G+RDcGa19KJLLzyUWY29Kh1YqyjLO1kRIJwm9Wy6F2BlcaceJJDbAz4NFlEbxVOatIi66SC4
46DxvnPHqDYdPOKDWTPv9BnCbggtkrPg3szptMy6x6yNQ4R4jJhV4NLwY9BgoneltHy91L1HdZ+Q
/s0YNJ9jlh/96TPqkx9e0cfAhhqemIO1a6uUwQ2LRmMxLlqKYX1GHF/5/YT5RQ43glY8XxjQZEKs
kx4dhb7Bs4EApi7rUzMR6DmG5tfEVnLwp+WOLXZ5pjWOkqEB69WQVuGpBfMpvnmFIuXh6Ft3Li+L
CYNsH3LogXQIwC6HMRr43hcnZ84cfrWsLJUROyE8waEtI1ACXR0FDPztGzaVhREWU5HBqKZxZetZ
wOooyEOrsOUfjg9vD+Hnvct8d13A6F8vAgOIZGEqDQpcimB6zbLufmjdgIlGnxHMjXDA2rXG0+SR
n1PuZ5kODpc/upqcTlgY4nFFOcHdIuqzi3NkjcupIH+U88DKbezxnIskZ/tyKfNHO5DfuUho4RQj
PPW5zG+4OyVHDZ9MRLXQGDP1QIWa4a42eLEZfgh6Kc9eIz/aWGaGHkOj58CGDRctJN4SlZb9LvnS
dEY8o0GZx6MVTzxaSLoUhsn5ffGc2xyn34SdjP7hZGuXU7ZJgzo/NiFR2SCBTzjWxCJatgxmiOmD
0gPGEF5AoYfo1fWvZZoR8pzzs50BA4rlZNwrP0H5Mpc3pnaYKopkVuRRJyUWViZt8z1mLtFcCyu7
Cjb26zI46cYtADOIykLKoMCqBVhp5XO1KQvOHC7ypHLoRVJZdCrJx0Pe4oXmesCtA3ZTkahrFqF+
xtNF0Zlj/9EMgsgVNH0T5C2pvvPp9GExMz2k6XgYqXRcS92bO6cOGXFffjTSZ4VYYZS2c/cnHj2y
4IzVAE05UmHUTKySvb2b31wQbkgy9sSha+F+zeF7JtpbWzGDUGQLlNSwrwyMf3H5+UYMjEmTwQHe
9LmMvU1Xc4k40rclcdGZXLWPrki6vuRL8qrQ5DexB0SXKAukWuO4tOGjITaLm0LVbZ298EcDE3l+
I7UEmupWv7kInquC8pWsXzgcWAYlVSPM0nEeQfkUVI/PbIgSegXnxv+ZELAZ7TlHWaXug0k2+fQ8
FXxMlgykQhfTNh1i23voxbdbq193DsPdUHokhfIvjv0cGcnoFMgsaYQRESgxp2T4Zlu0OUyRBH5z
HruyNneJLyLeLfSgBxbjoWDTQDjOoxqSOzyO8TTyehUUtPnoTnFl7GaB6iNsc2/WnXXbh/79MjQ2
gn3NJ2UR615NPA7Kezd+88fuQhnhmU9VkzXPRvTLifRe2OWT20/pxs4oOiRIts1cMK2g+1iTpT8V
yXgbhQU/i/K2vWW558Qg708WZTcnC2JeKu2DaQiMR3CSibnV5LWoT6Dn0pbHhiuxz3tyoVbzUakY
gG4CYMoDHuZb1MnO1XaJPxuMMETmiI5FwI8q1R1Uq+7roDwbrfqObcxXHRe9zmiABF20cr8DaXwS
MPN3Q5r9uhlm1cE24WY5ebat6Ti44ZR8KVtCoGyRj27suCfigIoEhJkyYuCFajxO8ZhxLwu9ouEc
GjcdowMG0XfHNd4mmxi3x3yVqPipC81+l0+PodW1u8VWv/aEF6vJc7l1Kh5akg9bYTjZFo8eBwXv
GPh+f6QLaOHvxA+fHqdwRZphn2Gu1x6NWExE5utvyE7bKv5jZdG5zXTxJLFL8UkeG4O+f+i7+nEo
8muSzRx5i30ZvffOyNORblpTHlO6Sp3S2ycxTCsZnsOQiFQfy5OhCXZGfaJ2bN1Q30U0nejUmtjH
ovL7kDyZAuNWkswV7sZDyAkIhrUqPwxh+d7QU59O8Xle8neaYIiPTrs6eG9t9uhjBC9WJH9yg/Hz
q6k8kiMPzTtB/XvLeo3FB3fcCYr7qohxRVs05jrhSVbVLYVxdOS1fzwgph1LoPFVtaRrpRqew2G6
jAFP7ADEMPC0BSKAGqlmargKimi027VnrKFkMRkkQH65wP2UuSdc9+gROa7CHWoAuo2LbAKa5MF2
vI92cLYBnih2xSEqljt1ULKhltDGhohA0l5F4KbllojJ08gyxFe/sWjQ5kIBroY90hhaRy/LDviw
Xl2ZfDv5dKu4MsKP32uZs27m4mHNTvzpGnckSggxNs29sodv23q2SF3xNFmBnthmObcnDl3He5zN
+KbjDk6M4BY66TzDzPz/u9yfv0yp6yx//uf/+Pwu0wqFrG/Tr/4/8Zw8k2aL/2KXC1bwk0Kd2riv
y7r9z9kIVsJ/v82/ZiPCf7DIE1bo0pcoPDTJf9voWv4/bNe2RWhrRRoAAT/637IR4h8wpByX/+2f
+95/w0JBjILg5FG34WsMwn8TC0X64T8sdW2WuToh4YCFMs1Q8Fv8+6Vuy2+WQRNgLIqTg+hIWqVQ
Bg41omJZ4w4xbL2l7bEkz2MynExXBhgbbrFHOJdQ5+HZf9JC2zPZx/F8n/G8jHR6Xg3ZKaz631TH
6nW+vmb5tOTEVOsqeGWCV6swMKm17DLrJjGBVrbLnJ+cAosboK1d34pzm/ufo2dRQTl1qLjjg8Ax
yCT7gmzwlLfqTRg9I4O7CSFSlwlazo1TAcwHwPnJ1S021iI4BIuId17O4U5aETolR9nc4vidjdXZ
IOa7JeAt6GMjs2gB7mWLrY6hE5X7Rmbfk5rRp1LoGf4db/uvROHV5HyLHf9lpjnJIsTZcSylr+PV
VdNv6Qbfhkk5vILM0vWDd0iS4FZ4TBkYWZfzUiFvNYpUYJgDV+dYH7ZIY0NKJ+wgrJvKGl8XvSJQ
C2ak0Pmt6/h5GapHd4leldEdmj4++gm7Jn9Ib43RKFalbs6ronzbmTOQfPlqhra/Lnmbb8qMwmmH
EAomKiDn1Eizv8RWPLPVpg/r1NP6totL+7XPc4cGuxLlErPInPKNlCkJTHcB3iHgK61JmrcyQRJY
TnOlIhyrvxGWCEBc/Yo3eSDGO80M8us62LQ940CNDbCxepiR1QSKEhDF3ASckl22cQAVZ+1nUgpf
UjXgnVJ9SANlKEEF1gEW8s5MAAmvBjZZt0nevQDlGw5cHTB4ON8K0tNt073Usbp3vTjctVZ14Sbs
1k4wZBsxjs/pWA473qSsJHjAZ94VXdXcmECJKAQQEIYj75FYPN7gJv0ztQ+OLXneymnahdSMMlnV
j3X+tsABIO3cPtPSTN8sV4KEwqmPHiLRHeyhv5fx8lE2Mt6l7Q85TigZvXgzRn5UR63AHUCLXZ7V
bDWWEC3R67rDNSfMLS0+i9jAvhwICqR5jesSFmCk9Zeqdq6dd1vGaAOIN9ke2g1tqgAK6RRXRJPP
JNfPtHg8d7X4TmkXC5B+QQGnxXL0q/DHF+pUOxJz+cVx24dS+U+RyUKj8MMLoxw8wTIV+JTUY5KA
MRcxIcKYaTtosjseSrjodPRbiPhpdubNtDTzde5ov56UCyLSP0xMBxyvvwbvpsjhb6QegUCzPnOa
vFVwFoa+vLjJaF45jzdBoD4mjE9Tmt/lhbcnupUd5tyvsDwT4AvHfF+442sqkzdOXLchk1CFrSuc
oJswPbGDpUr0Ajqb8+XictSwaYquNDiC+dcNaX1T+MIwfPPbDuONqZCxK3xb00LTqm0cKIY48AC8
oFFD+rLKnbAGboz6oVD+JXPld71kzdoI1Ven6DDg04JXAYL11Lb3EQqB6MQZw+khaNQL+TLmS5kh
UhNLXfI/EwW8DXWdQRKEaCLFp5qw+FrOa5JGt30bPwYyva3z6GjTJW1l5BQcV94asWopkP92bLe/
j8g/FGHParWqyGEMbnhTDs5nSMUL5VowPH3QdWEtfrpM3sYKu0huXOpQBnrjP69Ffkdeq99nc/Na
Gvl06obspSreCyc+NGHzCz/hT8ucvi5xmEzAguycVWpbC6bbDmuKMkdzbU6K3hN/eswidsd0ce9S
i5NPA+SKoT3YtXP9MRnqnlKlwzwag4ZYaZx7fGyWpN67SdhtIyPcRviXF9M0mLgMzW+yglvHy+d1
wTyyHxByswAq9iIwEoclXR8tC0rJHA10mi1u3bKKjOPNwCqNk3jXj93Wt/ybbDHehrYMT1nlJGAf
KPmmskmQPF3VSwB5WPVPLcy1Mnlwh4CGypbdtHZ4uG176lIHH2A0qkO8dMY6ogxt30rz4pf9ZRQL
7z2OjqYfNysJbxmZu++3kLLfcqqadhJsAfTxY0sMcJXnNQv4otq7GeuhuucGTn1fYXqR8ZlUFbYN
bYBt+dh6eA2bgfaoJDuEEfTuJgSFSxrgST4ZRKIT27yhC3nrLkSms0rcgN7eVmb4KpT36Rr9Q2rH
d33VnSfPXYtyfveS6hIG+WuVEjyzAnH1wIin9gFr5I6dT1F2SEqGA22mOudx/CDH4KVmed20iFey
JLnsACAPudSey/xtFeF76KkXTrsMFwqsf3Ms2vDdwOleJwagm+WDlF5q/ND9hCN2wXxl/FSUdbLO
ph/aELtlyRNC7tXFLrstLZHX4tfSlLm5w9MJ8lqZLn/uOKG4yKd+Zllj/b0Qh3ryxSEz3HvXtn4i
Vr90lJ1LItEnUhk8S6hKbv2LaXY+jtBadzKkL/kojn78Zca0S0C3p5H1ldqBh5Yjhx8ex24B9oat
OXJLgCmGuS++TNM9s0p+t/tkA5iOEmLarg/VYj6nZXnK8WaWTvLN958ZsNI3DzI2o+OPUS3POW2l
hKb8gjrk4JvGwBPJxCc5FFvDYC9tpCf4JdBKsGCiHSB3EPQ/5Xw32r2dVZ2WV9qEUAHyvj3EXvUc
2gHUSfC55aLa9RCw7mzT8laZnbhHoSz4rfc476+thJ27TQZ5Un7fHD1DlZdBpN9d4qWoVQ7qZ5/d
e2H2hqvoz5C90SJyre3ka5TFmQrQlGLwvGqQEYs7SYlJPyB8wI54zKAU7t0ICf3vF3hd+ZmfcOMy
Hx3muYnOKLsY43k/p+nkboWENwAEdIPQdU1S8RE3zWczjx+BL09Zw0NXEtt5Gumr2NkjVeoEedQu
D8l4glc8egFrBFPFx+xPZxvx2QBOXPgEGau+vJuk2EUD2ZcZdBybtIvXvUWT8LkHYGEZGsjejpC+
fPaZjVymnej862y5t9VyGjAIHMq5u6uH8Jq455bqhB3lKYRJ1TsYrXcw24Q/mxneBGpnoRg9vWwO
Hso4xM6EKathYUUn0Uug45BNWxznXLFbHX6kPi+9h6IbEG0C5D05idOUeeLUWLPalV31krr9eA5Q
jMEIMOE5ki71boo4HBZxefn7pYGAiRmvem5UfxdVoH6AC8BCGXhdNA9j2Vy5bj92glSZJNsiNL9t
N3qZaMTUHT8/3QBJxbHuOSvmq44gBoevNNgRa7itO4lQlcG+aeSXV5U/I/gUTEfxtM362DtDzsG+
39SH1OHxPcjPRniSsE17nF0QjNDCOrxkg9jX2Uvq4f93irupmXgnVO7RYv/R+qCjelLUm6wq9940
3WpySF+Y2Ljq4qZxZskyT3Hka15i0quTEV8Xj2o2WqHOqS4fGKfvuPKIHTaYuubhqmWel+LVr2x2
OvKuHBME0Th7mYd32JcHWU+vdep/LKI+LHV5J1x5FbYkfhFm5zwhZ9YRBW7SsEPRBlwl7GLaDgUi
UMh+L3UDb1eyEiTV82vXl5Yj/QzoapUs4sZ11Zvy85+AcxUgNE7aRs7PFuErlLM9fLtrqp6WJtpB
ZbuyPIedmNFB3KR8cLmfVlPj8+BPW2Njubwuuzg6d2apvQc444ppHPdqAUdlxKz4QWF+JB5b/cUC
NTOFw3524zNMEgzkCzcEn2V4LiDVWRRTcCb06tQOyLP1mmoR6DOsvPfYG7o0Ww0FTQUSWDiVBTTK
Ikn2S9Xds/09G0NxN+pDdiwOiN2UfybZd6PpoM6MGw6bxwgTde3UccCF6O6qzHtUVkxJYMa9DwQI
NyAtxrHEHfjY8MhdLx3HpNDPvnJmL644X1oa6KkewPjApkM22Md5iZNaI5RItBoXIjj0qMBx6Iyv
SDKgqjLV7KA87tn0wfJeXhqTLp7MRvsl2mOQzwOlOXm8OifMmEf5L+ydR3PkSJpEfxHaAjpwTS2Y
SSZVkbzAyCoSWgMB8ev3RY/trLBdW5v7HrrMaqa7upkJhPjc/Xn5QwnJd2cWN+4Xr0BoAH6Nsf4X
9u2OWmhjZQmbaW0zyvU0NC/tMn4qq8Rs2FOPDql7iTFAjjOp8nesjLT0qDg6Gf5yFVBCIbF6apU0
1t1YQ96POiLAM0dV/9le4ETShHqaYdJc0S1AoJGPboV56BrKzg2RP9ulCyvI9V67XHJwmBTEsLR/
SHV63lyjewNFU+LqRsljBR5nUwWom4U7nTzaLXYT4R64kIcS17BABnnoFWU9RTE7mwQeGv0PwXAm
alhtfEbvTZeOx7K1izX7hs9DGrz4Znhnys54ZLbebnycXlEBTmtMzfeMZPpWDXghiw45o3CeyliK
59Su37Ki9S6t17mXwBUHJ54uA7ZWIu4zBwy8VFOABTFrQQbi33VwSmCXLc0NV0owkhZqmS2NgykS
gjJGdEn7ObqSwN/MSfjSWcieBn/cEtB6McDj1O02h74yD0szkY4hi5eYdkerhPtTRKGxc7BGXitO
iLBlqW8bQ84HJvcaty6eLPgrK3/a10P908oMTic53zM0Lri+tUvfIAaIbOqOo+kXdz32pDvPVJ/1
PL5Dn31trGlXNj9uiCuuzDwOWkQgiOt2Z44/54iwPj7N7oSVimfoyVb9i0FiiWdxPtoYN9aUuyeE
oqtgR6fhnU8xghPpp8fNbpjwv5qoxsXqOncSDMMGmGS1ab38cTYwAjSv8VgOG4Nqm20c4lVvx2Da
GmowkVzIKzrggL3u1ps1UfEOuBZ65cWloDwlTZ5YxeMYJHRQCrtcq5RbJVG3Z1gMK94zGuEyrMJR
MyxnWYpoZ9oJTcyS1SSB9YSle4m5ZRZIJgNHxl4L9hajlh4ywHYILbW3dFtUyaAcizZ0OoEpJeKR
oNMgqQDYS387p8jhedYtJyfRC3StfcvdSzQVBESb9EKY5ib7UZ7JvDz2tjpzG422GBoecWs991V6
FqH1mwkPr3H0Ug3EjpeqmVadydGsrEwgzaQ3XR3KNalVaSJC4PBkb73TnbzZPvkwEMag+W48m8Bv
9VTZ/r2yjGFTgvDaeD5LDuGGajeE5vjYO4v/UBcZ14KK5r8xfwMec+uM9JBDS5bmgGyai5ILRlpR
kR592R6G3jzMXvBaXIbss+jj+0YBwFKgmMvJo83CcGCyTYAOCORkO+Bs4xYxuj2gOz/1Q/4eqCg4
i8HCkYLLKZR4Yus09zBOBzjaMU4A9EBvt9On2nLuTfz1wmLHWly8RKQEV1bYcOPF2GxDe7N5nqXd
fRd02bJHYcEaQvHloTIeYzNQO8ywqLh2Cojc6BCLJB0tfQqEVFFNYuT3ZC3vRTW816N3yjOFaoML
uQ/bb0vgOpia7M1uwtNUjhul5F13QFU8BuReF3qca9mAG8FlMUfczqZ4uObtfB278jBW3DqJBDyV
gWB/PuaBurr63xS6QM51A0b+GNXpsQtijNANAHfROBdCrx+llb0q9UgsBGATGVYunOVD19+VWtyf
ury9Nm770+AMOqdG+1rbfAhycfaW21zVgmFRNhYt4xMpXgweeP5FiGbpx84hlQ2H5mU5w3Dk2AjX
Y8GDlBjdkxk0rKsi2RO7v6e5jkx8cU4KehGU1Z0X23i3lwD+QjbtEPbvsWx91fn44FYVl/P5KfIH
7EiYbUgLDO0liQdwbrcGx1jvkuCMk3dCs3BJj2qKPhwmSX3v0Lki4Rk3wCAS093CdLkW4jmm+wGE
9Ncw8jF6fX2AuPGcsZmtk6LLeCSm2xTH5lm1mnDiFZ+D5T9DUeAVYvM3veFKZyhFVYV1MS3/JPz4
5Df1bSrNh6znw6jMQq24L7UOlbep4P11GLZxddTTfarkvCz4gUDxZXdih0a5naRz3/RMy0wJ64Fs
t7alZdaNMAjkD6LNhFIeK1G1l86FXwA6KYYwjcrtWxkgGEaKRRLsHEBWadH/6jVTAvZSjWy3h12p
QxbBhPnLx8qk7vkRhoETTdXW9nYKyez31HatSMbb6yAxpz0WkGQ7FrBdB1VdR2dJjxWSFZ4Swz/g
NK9Obue9VB0EDXpN39LKPgZuuREtYpL5OZmlDye01pgZ72b4s9q1GzEuapMRtF2Bgn9Jk+UWjWNB
tDNjt/VX1MGzduPlKgfUEy58EFcBzfr5+Nv1cE9J+j9Txfc4Orm3SayR5B4MkStypc2YYPzK0+kl
b5kz9CJl34HSugXwAWuhvAsW73dsD4BiAFM7jouhWpynqQRXrEuEYRFbzd2UqFPU9We5tL97AayX
oYa4eKmHqaIwLrP1YCbViMXA/l1E9kAtS0xAStZnhZKbY5DiwUAurOA5067Uby1z/sL/JLYe82Ka
fOE9W2QOMaKKNQZzoiQ9d3ymKkw8qeLB0jS21kdbsAnOAr8dnWTZztcgu6D1owPXAyxURs3Qu7X2
aWbcF1X2PmfJhzFaTNfEZZLKQFWf/CNQnRYuaH8sOnArZs+RenRLjiNL/ewb8SuU2XsWV+iPTI2X
AR6endwWzP5NOWKhK7YUj/k7UBosPSjujkndWf6EueqxjJOvKsRf1YCC37SW9Usm/NRuIB69UcJe
SM2nyPWPMwHvQ2xjRxDONWyaRyY7r1mFK91SVb/r6mVXRyRcjPxs7OMseAgN+0QeiDuse7Q9ZplF
G2NWIo5w/n8B7F8RwAj1/R8C2OVzoc/5+3/MMtKA8p+yjKZtkmV0pOD7lQhL/4gymsFflkdoMXBN
0zel/5+YYPZfji9tGfh2EARalfpnmNE1/wIFRs+8y8QPdK3j/CthRjQ53SP/X6BgpkCnswNa7dnA
CEj+V90rq5g5woxELu5BNyaj3KU6GYJr3tzkgw4JAQmYgxR/PFwei97Z1krPqiE/2Ksfge4kQ5iK
pTuwTMYJrSR9+ZPgeWF9LV6tcvj2LdBWRdwpuNQII5wy1jZWEJAdqL14Q9wOQTylcHwdNO4mrKqQ
Jo59qjz44Y1VrEDZatMVbg6un5/5lOKqXRxrRT/1T5twmIxL7fUCgzqnpB+lh+u9XNSutnAw4KCD
nT/V/MOjY2yC5EGmFjx69dxS44RHwGAsrTzEcERyFDkY5+0nO3W4IknibgbObs10ZiiF3D10rM6y
7rCHVjf4L5S90pTuxKZD3S3jdPMpG0HP4wPbGBUl44swbk4gf6GVA5p20GziIqV3Zkoe5QD/HUZ9
sxvwAKFB7ZwOj1gEXmg75jNOXAt8GZH7YD/M71GlDUML012XkdjIvJltTxdfDuBM0oZsmuSSiJMH
T4+3l8F3P+X5va1TnFNP97P/MpSpf62K4Ga5bwsGr9eiBPaQLD9WDDHKNUuKoevhD6G7kuZgnHJ0
VT+0vtOAi5XHVAacpt2IylMvfG5SsK9hIlyOCfOnqzgV8QA9YDtoGK5HfIWD9134bkX8YWxXgFNh
vvkSnyF7NNtmeyxdP9oMPSJaJKmy7UHPcOUk3DhmxY3JFAF1v7hMjvtnZCNL/BGqchqodUcod1uD
RQU7Za2TbgnJO8b1IcHqXKDb9LP5ZBn4XW3T5nAYu9VOqe/GFSR/kubeNuRNZuMXyonclaY6uNTA
HRS5MG+ul2Nmq4dsjKKDX9regc6jh4S3EOZOTt8H/u51No3YQovdlFT+RsSUVTYmSJWqD1+qCZPe
kkbBvScJtigvFruJe1AMwwzGA/HB0nim43tHBgxSHhYkKhrKbqdCF85vQkX8iO0MRwNQ1+Hm5PFm
jCkt5XbvbDQqyAsy+mISNiiRUEHLwQsqPsP3Ga9L4VaUx43kK+dUk9LnxxQX+7rt53obDzwvWY59
NoVXMuU9Mwp/W/hNs/N1utiX9Q7z4xMXva9a1sEWHBOeTy+557JQbEHD7jiBY5c3eHq9gjgDsZbP
IMq/QD9NDhQdqft0kAOaTQ+/d+XkDDyaobtrWiZKSa/HI3EBYqea9t6oM5a9ibLRBBs0pYuiwO1S
z9PK7GO1I7eD37l8GXO7I3oj5k0OjDuMO+s8mqW1S3RHrOPj8HQBikzAapOSQfncEwf2HPuhzEFM
1KUxwwm+Mh3yt5gESchl2WNlcJ9yMwga5MVWRQHOTcRzBK8sAcDJ0kXdILra8OlXubizCu8R7S5Z
G82ktqGiI7Hz8SIJkD1mYm0z0b2rQMNddWTAJCpNVm6CYZgplPviiznhpU6jJ0CeyClRYPNoPAal
/eDOHv6kCpG/I8JO+JHktuXn7r11a4iIkG+LqUKJ0x9YsRDl5oWBGZixzut/G61jMiayNmLihpYH
1Nma5iZgcI0zFWafvbSQmjwRnlTOB1zyhFlB/dokGLRMOfkYeRn39m8kfcXajJJXBv4AgOUht2PJ
kNfdm8HC5V2A35L5U5RFZ479UBdJj927aUxXPPgNSG7U1OU9U99suick1mJQh8jTC+ugSgu9STRU
IQ0IDE2NOy3J7H2ANsi+IkA+0K5hjgkIXSNVwMTynZFTK+OPr3WBATeKUZ4N7qyds7O5rW7CNK8g
kPt/PNxt+JT68eT3ASljotheSphyBGe8MojSe03T3OV1icvTmDezNi7NtPe4FGEg1+Ki9Oz4Us7t
d1OxJJEllHwoy0dlfXIrfSgXDp1VJ5dDhr1WQZ5iXcFYWHcDL8QrL8B86Nz+hrlP3StgKavG6ekT
tc3vVoZElPs/Jmb+hyWv4PGIfJM7Nvku41PlvCaAHH9ky48ee+G2KZPfIGPnteIsDs2qPLSKFGXb
E0z0eZAJ2zEWCSSPq4OpY930xV3eMOIlhrYNCmcALbQ8MILEuWbBBcA1IlbGkkVUi90iEhk7H2+e
V6bLcT7wrE4HzNPeynf0eLdLjmgUYMjK4WoV/bzFUk1dC6SzFp6wLXqYt8NlqLwtlaYObzVcM4yG
3ObxvcuR4Flioq/XzLlYmuCCJC0hFdllVP2atwhBmIqDuSHM2TxV82MnuYB5rWNtcHHowtT5IfAE
fR/zExA4lDCjqLaOygT6Cb7kUSW6fCla95YvdoDVuC5UMtz6GUNNpUj3hwEdS4zX91HU/GDAniAq
JK9OzW0QNyie5DhXV9+YME33KCdZBxibZwiETYxOLmCjULewxWyNCbSijKzN39s2B3PlURZldtxG
2dV3EpM0gYZl69a92Ka+Yt/GnLJJ2pxnmBBRAFAYiddrrlj4oBHSA0H3wcUW6bS3K65PZviUovB0
AtJakZHtx0oOkd6Nh2MP7YVE4Ljqbbhy/gJUz2eS4vYpfoscHoykrpiahjHClGzWXIQmxCVi0Iws
cMjuZU7ZxBL/gun3LKre35jR/ETO481NSRWMPDYIbscsX658L/UGRyz4zN4DeDRA1Y7tjTLr6Qx6
AemnV+bGi6R/DjDLGCkxwXFy10vBM9E2v0AoXoTfPnvzjnr6ZuOm+DMHik2SGiV55u2brH7kGTA+
U6mi7eD7y0o5WH4SJCngUvSauSF9tYH1GBNYAVUAeBL/KDUJtdwbtDdzekMY6ulJh/nJECl+pSH+
oQiGt4R21z5jbB4C4gZDm2zTCBeMnfXvVlk+ZkFMlsccLo0c7mZHvS6x9WFnNA7lpn1xFd5wGjDu
STfBHk+JSonSpLSMoFU9D9/OrBM51IUDmAOqRAmME83QotoSdgRugwxsHUz2YVf70We0IDcFtJmY
zpsWtFwNaChmX9AyAXyt4W1HzeMtmmnZBiz45iXtFx7qDA+9k5Eg658dVezacfroUKq3iwJEQQka
42GKr1bRjI9a1MVHPKQPfW3EuxGgUckwpk9mQYJZ3VspZs2/f/GofloH1IjubM6ubRufutyL906X
RFQvDO9GdQiM4BbRqXvSf411Q9xKgCJMTXpRJZkOh8jziolfvokG8UZOzKXg0GoEjk9d0CLfOis1
9xB09tbcfyUp5/saBu5KBcOr31aRbnrJd+DERgXWPiHctK9nuWWRLo4J9rGh7YNzXBrq1NryYPqe
OkdLymJm0h7Yu/CUyhhxyXDximJME2kOg22xHgyvevC73tk1AEa51Gb38VQdjYB2PXiJjKmGzzxW
BeUvE6JIykAwaYFaNuGdm53wlY5P0vKgsETyw1y6N5zUGycFRj8iOK1di2rBue/cUxN9z15GKZA/
nHt8CncCEiJiSf9clbF9TZom3xjWTybHB6WsvSgQ+3yXcENWLe/V1stQSKq5Xy+j/4d41S8vY75r
wfktFfGW4QXrCFIfUMnOBQtnvsJIf8sH6G8mTblJdmz1WahCfFtPAS7Zxe6OjcvbYg4N9VZ5rTZT
hyEWrzaNPNMcaLITC3Jw7d1dWzF6b7CFObssdFk0zXAvyQ86DZa2MbRPGR0eG9RDxpwedI8wMaCZ
MM7Q7vogTbjfVOgTwSW1XIDD2I92QsoLnOSdVbZfxDJA0k42YxWnybkHNXx6YfIiezxcWRt2/K50
d2D7PkSUv3Xp724qv7MoIGDZbUzlvzYcHVsxceDsfofEgJmkHhzbzI6dsJ+ygswybKlxNzEJ3w3w
jCnV+Z6z/qo6nxRn593aQfwiGyoZoXRfqR2ku8nKb3PlXhaRsA5YIyp+Fp1IO9x3WKeFa0Bj0wa/
sZdfNZfCjYjEB61PdDIaB3d5HPMnI6AsbBzxPbS4FtZ5nnzOlX/Rqxg6QvEjbUxbTvmHhfXchA8k
xIEAe+SAo/GptoW3KVg4tlXtXf32nI/gbizrAXagzQdv+qyw2KHFGH3Fy6XO0FuaMfLA0ljRkz3f
jTFhSbvv6z8DTx2FEZ2k1IdE9wUXx6n1sY1nGXTaxTVhiy3hq8OiuoLkv19KWkGTDmGNREtjEzQf
orLRDimy4VXyFaJtYa0DilBgRNqBeLWucg7XxGi4EavA+jVOVkIrNl65v3+blTRpmEl3zMW5wtyx
CfL8FLS2A8XbfDSW+nfLAt5xfD65YXMWBU8OAObXsWPqyWaZLRkmVmKwhVwIH8aVLjL3DmWB2VPP
eosy+UrJRjOgzvI1wWwu9YNBrKpl+Er/2yYJl5sIIPMYrKjhxbeM4oCMzCCyal7DNjjWUsBKCuYf
rjbXgE3QiopTO6RnO75n2nkx7TTfLVmqNk4/HSFlf3RusDyoptiAx6FRMPIo1DaXVQSO4hQN2fPc
vuREb47GsjRbRSvf6AT9wYmaA/qOt7en8DebfMc9ga+JKzVXrs4heFNGbUcKu8mvSTyhQ8YGFUMm
l+CofIdhRBWh6m8CpNPKLUYgoi0XE0VcAyglZqhqOJSysfelKu7MyiQWZOpTQWeeAFjtWFHs0YZF
IlmJHeuOuCdqvku5jas3FSO/SBl8cCEiDqvtNmUVnJMMP3+NmO2HWPyoT3mtYM8Mo/ywRtgw9XAk
8fUyTPOrnaGZjMZbXzlf0vk9OUl3FVY33WeKy7dw1GNCHgcb1BBulKinXZrW4b5Q0CMSImxRAC97
CYKzlXMfbwv3BqrgMy08NOliqeE/jh9Vm8wnTYjeLPKpErxd07QUr5yKwBEnxYdN5cwET5A1CAzt
DESc9FzSs12YM/Gbthz2o7qEAg2M5AZ7es44s7HBtoQOmCHeRnxTBThpaOVVHlUYy/gMRw+ww2Tz
tLT+ix8f4xn2JUGJ3kAKK7vsmSy1BG+XO1tnRsPs3rIUy43r5T+zwhaWdShZygyZvxTySnEJzITA
z4/taLzEfOe7tHY4/kO3HqMUio0gTg9DFZeZmAoEPE6SS45zM262/PwgiwbG60xsOSuVQEHjUT+M
6eo7TeJf/oT0n2iNDrTkHfn0M7vfGoH8wWmaK+7YjxqGoPFT5ikjAr1tjrJFWImjzWSxhhEo27eC
FLOxAEkEPQPNH7ZFsgCfzQnKd1E0nnT3MnmkxloX/fIxVu11ILLnVR+m0z2EcXYlAg40vHG2rdff
Rxq6S1CK8LxXvZpKniPYZmyPYMHsAGeVW5mAowpGEJQb0keM5L4qlbc3Ge75UnAzHplFoMNeUsEO
Y3BX4FRPkaAsPuPJfYvz/IM4pliFE3pMT+3FkjufU1XxTVG6Ttcl3qqIM1e6z8f+PbLH79Z0fsuu
2GVJOR4XN83Wg3KvoWWdnYGebwJM95ziaF0UNBfxJ7jexYeqNEwpQAw8R5tAjSZqWlvtUcPve8Md
9t1iFMeas3Pe18kpd4bfGNPabe1id44MlZ3HNorOwUeoHMBLAmqAQwjXcKsLMTyUhemU9ekvTms/
JsBSZYzNOiD1vcowR7egHGhR5TQEwvJtLH0mLsu0mYaCK1XaQBzGBrSL3LZeMcXs9mwPeyXsV0f5
BSUg+dXAtGA7IwnOjj+74gfuwultIYYEvd/elcJ4ZDPaxDEtrsbi4nGRzgd2+RZJlEsdaS2DTVm2
eJKyPnlXhfGQ1ctXy0a7CozoPma9IBTJ8BaKUa+xMmA/Y48ueY46L0mrI9sEpVva/aA0KWg13qZk
KU6r1Md6478kZvrg1twyhvAmZ2eNgRfzbr81RfmnybgXBTY30cg6c6/4iMxdYSbxpchJqA2dx3hC
/3YcITTTWMjFUG6DlFFOMnklirxxsGw5cwP2GKcQsjCj/sGIi48lA+zl8UEnaq5W9FLGO1uKW8Ja
ZWo/rhI4cwPt0W20W9fUvl32VfR8Rmba0Rt23peXVtwIo0PBlQ7jb64dwAlWYEd7gq3sHvzFvC61
W1hq27CVXuhPudaj+O4DAGFtwiVZchTMsRxn2ns8ahcybj65IrN3Xy0D/7HjnyjGsexiXYZlwjEL
MzPIzCNW8uuAyTnB7GzwmSlttsAEzS0FRQtb9MwIRGRfnnZLD9o3zfCL9s3hNQ7sA4Odc9jLQ9DV
DxaGa187r1vtwQ4xY1NhwSeDPTvDpk1F3s3Ctg0fmaliZuE7sy8Fxu4Eg/eM0bvC8N0FEV+9O9yx
vT0OFftX38as7S6Tj8DI951h3Fkx7vao0vks7Softb881E7zCst5iPUcxsK1keGvuh9+SazpxoxH
HQhLySES3zregP2IkX3E0F5rZztJSCfG6T5gee9xAFVtcBXGiVmxvSq0N3707mbj96wd843p4kcq
3f0MXClPw+m5gabGXfhxMdBOAwZKK9r97mftxbcw5fOpQ4fFpt9qvz6+YE3CNi7B315+TP025v45
v5RY/e2ip4jK+7bafjnCXwfM8RWnG3zef1yCAkFbn4u0E+eBguYZt1aNKY3KLRYlnTJoSRsQOqAu
GVuh/oVZ0PPoKtosnOS3SUWnPiA9Pbk6vxApN1vzjZBpINzQ65QD11gBhEW81ZFPxtv/g3Ms2vVq
/AAv94Cx8tCFt4TgxESAYtJJinSuX8oU3HmdvUndAqEzFwzRph14f3LSEZ4aP/7ixkYj5uw9CrOp
z2R7rkMBSNF3l/iRYhl/F9vGnr2fu0xkHMKlBaomf5V9/uhE4XObWj95qLDWMSNs6+GXH4k7v0ol
OgjAAObhRPX88cy1jyDjzIypnpdzO/IBRKR2WtaJQ0+OJ9SBHpIYfxwSPiVJn5bEjyD5MzFma5vX
Jhj2lLpAFCEhVNeMNf3oKcBXmSzRH2wRxb5Cj6i5tKxTxzG3M36YdVv549aQ+bkjwIKyCstHNXzQ
DkklyjpmBqgzZF28mtg9jA+HmdraPmGrPkjSThRBWjr8xOXrrSENVZCKQvNe2aSkBGkppWNTDfkp
X3eiWt1orNv4T8mha9VV5MixPnMNCIlvl9+mblY1YmbPumuVI2uB4W2WmB35O7BcJjDymoW6R93U
GlLZ6lLdqhq73U1h++npY4Jud+XK4LIkE/Bhi7Lrbs8ciNFuxuiECVCydVoYtc5MYaxujiW7iJk8
/R1VR2jeRQ6uHsz1z+Cz/+a6ezbWLbQhLDpT99LSaE1iazHBI5vm26jba4mxO2s4PpdWN9vi3OL1
sXTfbdwwgk+5DVG3iuWaUty5G259TRQUchmJE973hes4lqzkJEcbLmQIasgxi3thsyuWhTyOqSzu
Om98A/vxXOpu3rwoDnY+UqweYUeak19TwVkylCLC1MfbruyIShmidFSF03NeIFwsugs4ohR41u3A
WS4L0OL2uWuH/iBm97xAYcp0pzAKPrsX8dKICWDpo/upPvqKdBNxpzuJBWyT7ax7iima+MIrg/dc
dxi3us2YJ/2BlGG9aSk67vJnlhi4Z7oBefG9m4XQqSs6cG9gbdu0ccSxSncns9CD7HP37J3lXYLp
OtI9y50LznwW4++QU/bZqHt+ZufX6DaXWrc0qwbKNLXNzBvydZTfFt3nbLU0O/e64zkYwaDS+Tzp
9mebdl0Oa9WJVr9xP1MRDfqHrmgsXqvUYrYzUCQNwYd2UqqlU90xjfUPlUO+dl7gnIT85Sy12lq6
l5rGcTJ1IYFrW7dWTynwPIse60zAqdPN1lViPZW+HW3lwKl3pv66owY71X3Ys27G9nskwoqQ9sqP
5pdxoS1BjiYzRRvdNesIS2UB4NJ41VK63XcMxpXu4eYM/mLrZu4laIgyQzQ1DOCEkQQFkVLkDeML
/onu9rZ0y7ej+7590DRpRDUnZ4NyqzgHrvN6we9XI4DIfLJ2g+9l8IwW6itG4OSZvQXCMe8gfOTr
bhiYfwFU8GG8b11R3Kq2+mqn6MnoaCpPX6QIiFWVGP2maCy2tW415+unBUnumvxpcjXB1hxMdo7p
lhnp77ZHY16masaBTJ/MYNlAByYX5txEm/P8WDXMr1tW5lh3rVOGgXIMZxXFWrN+A1gtEdjxPh+P
jm5rJym5n6lvL/7ucbdodF90t7upW94jvqDYTrAk1wxfCt0Fb3H9HHQ7PHuHbkeJce7THA/1Yzvo
LvlRt8oPHf3ypcN50Q15Lh0wMEwDqm+DESJ8foc7X3/lmoxjKK7ooIR8lY3O2dNt9oodi/Bodal1
gx0trfdZVcL1AVA0t81yD0JjiHxjb2HxJQ1yH5oTnZRTxVKXx8UWgek8hc5H5aTts7IBTMyOBfGs
rZ7SJPyOrbPXIGcFxtJvIidudmVOXUGJLGtx9kSXY2WVMZx7mi3WHbgaKd1oEw8soKlJqmvhx7ZA
IEyQJ8lK3Me2qO4AjbdQIBy8uRjJyA/WPMCsu6Ib/K3joEoo0e5bySQY8ypikFj7OdeTsIgRndwI
YsA8pefScUk0hGeLF3QVWjHKYwT+FSNeuE9y/8mC6nsQRQyDI+Ns3SSUs6oUtK8wgpQpfvjiZMkh
nq1vs+W45Uzk/2l/JZUH4snzZ7lfcveRphLUHAkXcGrdD63Wit7YWQ31n5KYNFjJERXJqh5wIieH
ICFyMJdTctYqYGAP4MgMAROlfm0XhphlZUcsiDHj2CB49Or5YRjzXVn7y1qmlMXXIrh1ETH7slP1
xi4A0OLiIIdsgJizoTxENCbsMiiSDpJbIcQrYH6SPorYTs73kKpq28unpGOpDixE0VlhXYtDiRs+
M3fElfRYhr3XTnSrqJWtJyP9TqfhF20nNMB+RZMpTswXLqlnjXd0U7DNY/SrPLgVlZ/tg5C7YxOD
HUTutBlWI6HucUZFGzKP1rbL4D5jn90w62QB33niUwmIxT4pEr9IXfCQythk81Qg2biXgXK69TTg
JaWF5JW+kZvV0CU7uTHC/HtbjOE2XajaHMk5YFsGojy5l2g0Pi3ay9eiLDC7wVKrDOtoTBMMEosS
RLvSdUtl9Jh1E2w/PMTJEsOBNjH1N8PMb0EJBQPHL62e4qmi8QZb8nqcbYnHP35P8rY6LlFXbAcv
2/YuO50zS3X0lX2bVXSa6CAnIhvVEAxLMpOd2MQtqtNS4ASpzIHVc2I2BvfsSBEyLcsdwl1dRQ9j
XRMj6dHBvSrSVFaalFKkxiGGwGMyiKM2pl1jaIhR/dhbmqVna5UlYHv52RTuVnIQ3UWsvK3Cgj4C
zV/XswvRpX90BvsuNYFGyCTgOtuxpUOv6UrPvqQ1SarQPRE2Qp016CRAfn5sXRIU1Nd/5qXz4+HD
3xr0GPQYlOFOTMMmXlqUImXtWi9Sq4KPgmYWlidjxLedET8sLHc7jZDPZZmPbIFiSzbM25pIRjrB
8Tq2wV4M0y2mNmqDhXbjceHYuAUTiA7xjiai+bqUaXRnR/PvglrAYcimfZjYyRYp5MtPhdizruCx
RnXAGnBBEF61KVekJBskSz+Jm5m9ZMUkWW3t3DzZAAuI2gKMGz6MiU1HttGftIkdbfdcGVMrT3gG
vzzyQb5vvpv8F+wNu/agcvCL8Fh9uUNH6ih4yP/+3xoZeae5K9JT1dTbhDNj5/TNfjBJU/Ve9ijq
iAX3tDgpyMaFDzzvOAPRY0c+c/rwc8a9ZchPX7F4O95N1Dyf+WxRCcvq6Zo0jwioPKYgwP7/Tr5/
xcmHee7/cPJRS5B//i8EC/7pf3YSBI5ngZpwgFT8w6/3DyOfZf4F6UJa+PWCv/8v2gr+nWDh/EWG
xgcuYeKuAy3xH0Y+6y/L90zh+/9o/bTlv2LkM13/vwMstHfPw2MoYGKAlDb/G8AiVU7XALUpN03g
ZYdEsNUQl+zZbxw0wJa6nR0uWxal4k5lFvs93SO/lqp98FxoqySfov2i5vXoTeJ1DJw/3Ifv+jh+
V11U/ZJE7KrFfy0DcoW14TYHEcMCLHrs2qk378MWWBaJK+JFjGkfXSMg52sx6dJTkgCLRGvUT2Jk
jlvHW66ajGJAv9i9+zFwC1m7TqEu5uRsiwWPXe5x280kxTaBzN9Lif2qSh8CNSS7meMZ4WmMzzWK
erksYj0xW90zkEXYGW8hNdZTaGM4c/s/cjCAVzoyeAwTkMtgpSgOKNWuKZyvKhPxKcWFt5GD2cFR
9X/qf2PvPJZj564s/S41bijgzaAm6R29vZwgaOE9cGDG9Wr9Xv1tSi2pKqK7QvMaKEXyv7wmmQmc
vfZa62NbeXBglkbEjrBKGmcPAFfHLZw+gqWNcPvV5Nlhg2HVWzmzDlsHFQe92l264xJndIotVCI8
axeDvXZqfwUmNVIzIbVXRoSpms4lTcxA0yW/wv2AWjdqihDpQJoOnA97iqMCtHhuZ+mN3xLqjQ4m
poQUx450IlWiDRckFMKXnnoGN4Zg486b2j2WtJnF4IqgOTJSWGcxBYRqDLHwjPmjjSA/mKMcEBJ1
Uzxzrnu22zS9bqaeySMd433vfaqecc6dCLXlbscinUkJdmOwGSn2a8L4diSTt08HVrH07wZVf0qG
/IBAZu2VSlnsx9OwY2tONRu+91U1ItpVZK5wnQxrNFjWfVbhriMyOeuJsz0g6y032d4bd27e7iLr
oeE8xk5/o5twjMFEToSnJ2KtOjWcRjN9IJW0pDjaeQ9GdlpTxK09Yn6ZK4NLdVKLbZxElemU1tZx
bzpjxKkSl4+T/xAS6Eq4xVkRgCL1ubj03mOVa0dGacR7g8N6gA8vXGYcp0QApiu2wUwz1P9R00QH
iEtgpWUXQ1XtJowp91DmymIWqGziZQ5d8sy9NZK3ZbII/cnNlqUAdXv2kxX1hxGyOm4atdx3GoGM
6IMi5I3PTyt13knsUCGVrvIKgxFMVXtDkyXp6S/PSndg+xA/aFgjUK1INMZAOqosBw0xHbrkNDlv
Rdnvqmo4hs6nokUYAXxdB09GCjmEwgTMi52NKzcaN329b+2DbK5SUI8gz+gOmJp9XuJ7sZrdSLYt
H02q6BCedWKaNsjW99QmxdRfJxKreSzqF58uNaV3R+nnh3AJ5pROijuaYxgKipXFJFxBY2Ult0nU
H7iV66I5YHNbVXp3SbyL1d0B11wVVrrJ9LcRe58yXkAUsQHSVzGiqBY+EtrD9POqmFWMlP2mWxL+
5EaO47XklFbwrOH63CQUE5OgQ7gv6Gqe8S2MKBAG+t2NxxLG8mTTTuE305pLMq071bSjCQTVGcmB
Id/dzcPe6Gk+PTst7YA3rjtu9GzexT2UU3s/dsIleVPGfU3AGLsBPb4MGNWmWraSowABRw6Z0FFI
ZSH1tCTLiZivNUru7BkYxpfNHq3oL9aQcu5qORads+QLHPzGzAdAqJs4eyvqkIH/huAU4R2qv/He
VVwM3ivaW8vmgD9rVev51mK4NzTQWR0nxKTZTTw1ANyQlhqqxzTvNSAEOCSvNU/NxPTj8FOpgDpU
7NgVJhPgAQZarzfvBv9l6ZH8jOu6S4F21Sva88BREGSvX1OMCOzs+pBoe7Fm6qiNc6S+zfC2vg3J
DatEcci8mug+hczAiQa837FzziMElD4Fn7Lca7RZujH+ifbshY/mjMLA9b7Mov2UPxapknYAau4f
5hEJ7HPh6DuZt0381SQnYJAEbZ6y8WoOvkNVbyWzW9jsz0CeQ2Bj/U1Lir5zoAfMB5dS+JIt+HdA
rIbc3zHnTdyyKNScfucGP27O1WVp9xluJsf91uNuTSNyj7tRpdGukaribmXYTzpHTG5nHLlPmOvi
8JykTyXrNYcsWobdtP6h4X5V+tfdeKjsO653bCB2BnuYMJ/WBZdu41T5MlPt8W3tSLMdKUuhSeRO
a7aeBnGK3puUFmAfpXtbta8GGfUx/4wi8ocsFsLqeRrPurvzwcsnHZogrSFsz1Iq8TAWUTL7Tplg
hdtnytZNcQqoTaO4cOXeqrncFeZrm/1wo12ZDt5ZrpZWUu2WkldDCiS7eaZ2ZF0XRysjok6q/hDl
b46+HZsvJmxyu6Q6P11qqLTwCZGy2DlNqx88hUnOW9Bgyvyxwzd/61f33qwTsoN1hsarPuexjjYV
ya6jMbNa93zIixU2xwa82LYrzW7nMDlRJZ1qG2JOpNn66i6jFV/Pl29Lt/+4C+d2bEfSTeCED4Fz
M3YDGIDEftaSYFOPoCDMBuzX2MxfsVMggykc6Qzfry3eRPbr8L/HQb9GtzqR6ssujlfsp8m/tlTq
PA39m4nbfVuSyN6MKFC5r90xo0f3dv4ZADw+mBOXKs3uITC5JkueUv3QvPHi5tw99UR+gndi0bUS
96ELW39P19XOjbo/hiq7j6JBoC+ourPbIttBEYMjNHDB12Ld2MbmGO0KfT2MFyNg59rczMMTMU3k
vWltefgbwzsj4c3gIZrw5zgldNoHk5oGBrlE/5gyHbDyfckiN5gJYtDp4/9QfOTpt3OFnYGNl0sF
RGv+hL2MqtV+GX96+r7Gx0a7+PmXraV32FfXtIR5xNSoDHnMUkwa1gB8UK2xJrCIAb+HKdi17/Hl
rCOHixuwbSO7KqfnQNnXZPk1NoiaQt9IruXmiNyLqGpvs3i8tDb/mpjykAkgE3yK8RYLQLkxoff0
if4nb83rpYhL1vTaMVvCYO04TY3PXxb9CIp+59L+hLSt+cZXB4zGRme/KLVOw3i5bbCnxBpHHiAA
3B/dIibd6DhnQh/1njs/eT1Khpvxxhksgn4LP5yocw+kvKjGxGEIj+mSlNl1orjezT6ZscoY6fnM
3AdojlvdI2BSaUhbZl2TGW14g/QFhU5mw/y6UAs8prp3m2vpJWTVC0u+YSzl3Wj6KfgdKPX52E1Y
U6Nnv1bVlUn34lZhFlsNS37xrYGeRt3u70P7GhfQfZL3HvWhnQAX0USXop05F5lS8MHioiDaVjS4
R5LEJXF5wuE+bbDDmKgPpCamub7Kl/IwhWl9iJvsg5I8Uw7Exp4z3THwuoWf1GaoNCKa8Eaymzai
UdXxBhz3Wr+tpuLNQKLYdunH7OjTKcCCo3XAM7usodkqy7+ph19pFbgktASuHgN/IZ6NTeMbz1Xi
jLyGbvnH0YEQ+Kxd+2TXhtzf21YnpjCwKkloxiwc/j0NTydRmtnhxGjsw9hrWJPhTU3iQ033Hf66
2Mckw6qW6qFgHeHVmfAWMJPjERWildbXMp1wUoxkaaNlbI29jKUlzeQPhTMeKM7iHBG7EKLMkkAw
t/7WqP6UfQorIDlhZ1Xrksq2FTlEuGvh9KQsAWP6BMVp0XrVqQwHbtpsjHg6wuZ90jX/YpM3xNTD
mNEUr1YJPGUqvl2/v9LwBvQzSWJazLkMQflNemxZCcVwh4VJZ+vpDR77xP6wlENsIM+ujRF5M1xs
fz+x50gbfpapFb31UfTEqnU/IPDsy3LZehQIsZjJnnCn0JJi9WQQvAlQT+acQ5yjqk2jI8HnI6wK
hJHIHrZLZ1OXOWG6cpqOc2jZ8DpJR3xlZo1jeeHYIp0yGjtzUsun2UX3byat3hkNSNIpopCzpX49
tbfstmAGgQ4+UFIfbaKJ0uFwwG+pzy3Ns2lxa7OOmBWGgaDUfkwr+yl4o17m1Hlpi7Y9YwFRe1qZ
013TcNIHyR7fulyAY8BZhTHn28qo3hwj3BEf6HcOoZx1XCAHl/GECkzN687B+s/23wbLZmcBryP1
guVFX9c+4jbPRAF94Vwt5U3F+uIM7MTGgW1SWTLpj2UytAerHthnmcQJnHZp9lT4ftSF1mKjgsw1
tvEx8ad6U8y4ouvY4nTbfeqNQy7UVhE8sPmS9B2m9bEhQKZVXEDJ7iE5OlKicgkSt7uv6ZpK4qJi
nijXXgDzJ54X66D4/4Yi4VBRkk4HxrSJK7IGnvYS942zqzMOtEnAxLiIZwVuMAt1Lz1jPqloEjlE
ustaDMELtfWcZf5dHHsMeelT3rtH14nfhza9t/ok4hjsYiY1H9us5bx/iVKbmv/c5YeLihpb2UcS
m8R/l/ESRK3xnBVjtp1H+qXdQL8iOIIiSsQl9cEbWQFzSYbim7YWMw6DkldGnHsirsid+enaYj0j
bEC62HzWK/uVLpYV+TLea44CTuizIayjSRTj+BEFu+WAGnTbEVDNboLNY4808+BR5aCdaljoiHl5
53qZd6Hh2NfR3Jwr4zotifX02dCDZ8Pk2BbdRlkUlpDq718LyrpsMmEPE+fFiG6E26bw7mpCTs99
OG6d0KhvHMYmIlf5bbY0f7jDjRsIc5wN6S8JKqqMfNBXVugA6h0h4ybJeWhJEfBCSXejGg6WyuiT
SXRU0GyicSEhGuXG27ZtDBDt05vC/UPDWUnC4W6mK33jGz3wBIyGK4/a/5AFys00VB99l0UHkoAE
yK0cCBctPXpb97Itiq/98IPbCS8HjziBj5/AgBHEqQzGNWUoG812/dXgLm8UEu06p2J/r0/trc57
j/krvSztROhRlful0b/SnN51Nwcj3VeAdhYCIVNns0yg1GU1Dl1wXVCvsC5ZheYaPxtjumVGd0M3
xPKav3A2s06+05lb9WtyxO1ox2Z/GFhAhWKEzMQSObVPWp890oI10faPaZLD6X0kNsoBP2UrxsoE
hyXufOqhsFzqYr4scGGalEvgyTTwZvoMLkXUXtfp+BMUVI8EuDg73Jyj2Dqt1C4OwXLVmPYTQ9s+
xv/JXpD5gWWt8tJhbWM4Y+bkJpCIcTTHQZr/WknxlPZ4S7tfk6ka9M0c6/3Wd+KfmLOrbbnnZfKe
9QgjGAiHc6bM+QQehAtw/ZniZq3hvSIMpSe85xO7kbMuxtcUB2wkzlgw3vVOiT3299NcLLMe3lk2
y+Y17kmySVaEsTb3kWjx2qJyRJte7Lc1kwiVItrtLCR5bkGbKaBtRF58Oe7dWWy8qRh6tTZwNgse
X83D7Nvi+sUD0OMBNnvMwPT1EHeYLwC2oof61zAs1uE8uPLT9MND5F5BOcVcrMf2fjZsconBg9ue
YQde52JHzgusW1B0HsjFPvZiWU6W27r3z6NNkxFqhIWzGUcjRB68ztOivSmA9aRK/Oiw6LjpRufe
XtDpDp6YpWm9fKvEPo0I9IHxEmung7W6xWMNAuOGNAarDnOkdxkb9oQfezTzu0QM2nnb8Q1Ythu8
2yMe7kHM3EnTXueMj2FHbbpmNjuCuTgsxQJOA9LDaPQM6LjDA1ziCre4xJUarH2TGwCTYXXohdct
7vI2/VzwmkPheVNiPk/Fhg7rQd/gZn3C30UIRczqo9jWHXcejpTGfcw42hec7Z1Y3BMTs7tzExWg
YHwxwWcsZE2xxbseh46lmA5pBIYpFfO8KzZ6Cz+9brn7UNNoVcFoD3RgR0Psthy2dbQnPgQBHEyH
2PNDMer3LQonWiJvErHx12Lon3H243OvsLGMILm7xFgl/kF5XgH3e7hoRvZqJy+6wSHDGoOFrrH7
pGUCJkcwu1zQG/9Yu9ZLCYDE88iBuWHyaPNiXP74EkcwJJiQ0oOeBcNtSuC6JtFRSoQhJsuwSKih
k3hDTM5hksBDHX1PEoCg3RUbkIQiIgejRUxOQpe8BLkJTwIUuerHh74/tUl05fbW1pAFF9YmdANX
L7ZeOr3TEnyMQoIZCQmNoSxuME0wJhfcExbgfbyObn3uzbuc6raFIzH+ef42Ev2wJAQSLQCLJnNS
hMi9A6qTOkEUIjQi6RGJkVTkSWIJlijeB2uqiGKJnFCGEx0HUiiNxFEaiwtvGDYfiZERtvD1vTu8
hm24D3sG6NCUHd6miuZXys3zje3X6HUSf0nIwYwSiFESjXHJyGjywKRwF1ZE5YY//Ki4ykusBgrE
ySRn40vgBjsI6CRJ4vw+2ORyOgnoTBLVoSSrk+hOoOLbzklZOBHq8WMPZ0JSSghbo35Ywj/NOL1Z
rPIXUkGJxIMqt8UAYfYfFckhKBa0rDssqzrMKJucRVUoZFgjZrNVkz0qySBFZJG0mU4RskmhhJRC
iSsh1Ms4xM1boky6hJoS0k2a+WLrSN/Ip9+RxJ8WclC4wWAHSDSqICNlDCGWHFJTpsSnCBW8ucn8
PFNMWJOvSiVoxVr+3luQ9EQPn3UvIePvkTdkKc/f7C0nr1WT2zLiZ/p+MZh1NIKS/ESkD5svkEf+
3ib1pfnEvyKffwq9zPf8sX+qmFh7LGGxQWJjvQTIEomSkVx5HyVcRmielyhxsx7zlC0BtE7Hwoz1
O0uGx5CEWtO8zBJYC0vTwVpu309O+0KnoX8ePJ2lpQTdBom8DWTfSIo2XD64+Uosjlm03pA/uk77
9kiUlRsLGbqhm18dTz0sEq4L3PhJG2jZLDF3SPwuLhigTQJ5NBFx6ZKQnixCZ4ntOViqxEjukudz
JdjXScQPaglxjLBao18MR7NNUbpsSky6sG/WCtQSHrlHk3yAKfFBN8AL7Kkt0yGJ/zqPdhnrY9UY
z/+zE/xXdoLs4f6bneDLO2bS//0fUnBP0cfw/yq45zf623rQBEDOdjDwPdt0Pcf7O7Kcng/Dcgw4
TQ4tIKzoWCn+03rQ9gyPlQYFB77lBP/YD1p/kSWe45tW4PGCCP6log+DZhGKPP5T0Qd/vKsz6PqW
DXRZlyKQz/f7hBKuf/8343/l6WKaXURhRZyTi8PTThpcnPSaxn3XTL0rg7RiaWxTd9mFWoLEggef
A9E5bLxrKyizdSo+fQ+pEK41PUHjd62pP0Bp9pPCBVhHV4k4/Wcs/zrWf71ZAhbtskchFZAQD8hR
q7uhfu/tMLxNa4reRcANEVJUREOgGlIlpb/cij0qiPA/ss2sNsZvKKH6zScQVFCSWBiVb1J2EZ7j
rH2ODdBkkYz7JZVNVY8HT5IPARGIyRpuaTh9gzkYpf11ERpvY6fMtS/ZCYIAECglT9FqbCnqju1o
BlwN+epcEmSFxahV1MxZG4QopuWqP9D6CP1DUhs18Q2oSkv87hDp0Ih2QEpcz0Q9utC98BSX7NIk
BUIc5KtzOO7V8/zWIFQHkhmhv9rdNJIjSfGABpIscXG56ZI1SSV1Ekj+xFYlDB1ALHgiHfzhZIQt
J37uaLc7UkONYY4oyyCZFt2OBqavhqskgZdUki+6++oQhEklERNINqYiJDNIWobz4VvCNdSPj5Me
PEXQvGilQ6CsyZ+PSJ8bw0NgoVK1vLRjie9Ekjk2ER2SXd55IrRDnQwNduoKtMhel1RPLPmeRpI+
jmR+HHUgi7xeDLZrdGY7LVZbahXLZzswwq1WPRYahW1V2s6n1Jjfwtqt91oegqcv9Het9O5MM6CZ
KyzCc93EzTo0kUJjzkoTJcZLPU67sNPDzVyQSdcJXWYzJZo+ms8NuO/uOgMI47sfGUEok0AUoDos
KOFjQFDKGAlMxfiIuQZPRvGsEQ+BGgzQNiNjVRC2qrj5bnXJXwGneLMJZPUjt6HM1LaJMol1Rrid
Ju6lemDgal1ZhLoCwl21pwZa3XkOYW1d0nKmTXFRBwQWbIZsb6gUSOnQQPEzJDmWj+oO+tK0iow/
wMlwHg9U7iQlAa9k0PNrrxi7Tcd2bZ2phMB97KG42JJWw4b+6cl8V8qkBxf6peGOeQC5ozMKNj2o
4BQTc8Xat4qs4Hq2e+bG3wmSUbKTmdKR6ZICHWiSDJytTJ4zI6j+O4sylPYynbYyp8qhsGdwpZkT
p3gFhpbCx3XsLMOu9JGmke6kCHlmo/mZu1ly3VkkhmoHFHwuc7Lihh9jvjnkqFthOJg3ykJw+p2u
Zc6eZOL2xruKAXyQSdxlJLdshXmLnpltS7FWlKJ4DT5i0hKX75WnDi03y13B24r01DmVqT9t2e4n
QCqxG6AJ0HTgxLTzVXUNAjfp/7hVUdway7TKjai5maJ5G+TR+JxUwZ3N2/w2Bz0N16N9CEFaFWru
X9OyiU7mRBCwjdGnXJNgQSGsTe0aYzzQm8y5zp2F7XXhn0uNH04CJm11RUmxv8stpkLHI85ckS5Z
nA66V5M+VqKl0Pur05eEvqJEaemQXBakl9qynynaLcVS16zs2PnUjZwEv0qeSC6wlkU/CrBRrBqF
i6mIk347sPNFUH13TfPKnTBSdaGRbevCNp6XGqULTe0UIRjBckp2RMXvtAQtKbrWhkEc8k8L6cV7
ry/YKJIUQMZ5d3zv6CFKRYhTrHnvGtBxGc6zKGRdEfF3OfgE4aYsEw4h7fXcK2Ybw7+hsJ4FBWZa
1b8inSyYOKBGDi4yWSKqGXIldb7WodQS6WOooFzWAPAMd80ypr8veE/VYb0pCXnBtWKxMRQDUmRA
aKEr9AviGn+I6Hgmgp4J93VXWPoDNfqU+SP6oa2DExEdUEcQpOoEtVU0QlvUQlC05CFEQcyQEk3R
FGtRF2tkxsQ8W6I6knXBzC5KpIck2Ys22YtK6YpemYlyyTvRXyWiZhrQldcjC9pd4CNb5+1bgYWQ
gFp8aaSyVVTRVvTRQJRSpBu170Q9XZBRSYH6lyGMf0IE1kWUVt7IzBS8OEWD1USNjUWXbUWhtUSr
jRJU2xr5NhYdl1X4j4mw24rC2xCUXkMTObXwCpa6oli8nSnDYxdckdflcolWaVSYiLG06nBLQEO5
IB625kxNcqB5AN7a6GgygMBHO4e1E+zNhA5WPYV5HkzFk5bSxAwalabVvKUed9nHVfJE6/EbYhQ6
NGI3Zjd/r4v+bSCEe0OYbBglP7RJRRstt8m9xwhBjYNGEiX9RuE7B3aAJ7adgBAb6io3vz3NGm5i
u3rltpbjng6lcuQSmcaTiWDfiXAvCj4+itdRa2v2rUSDvEJ/ahQabCXKfyg7gMh2pPxc3c6Ta0E+
ztmo1FstwibPpPqMwZ6OM4QVwBiMJ5HRAtlRRnK2kolZvUZVOP9+bjdMs3QWPMxTtpyYaqjpzDUw
eb8f/n7x9yF3PO5g5thDTJAPf7/YN1rA4V/dBE0QnHAhjQ53fT6cE2mPjAxaylzufSTYIiwN1Ujc
ACQpmRYeJi9c/vrw+7V/fPr7X//L137/a9+P//xtdbnEJ789VWBMWcizhznNKuzoKepSism0hQyA
1d8GxO/2QEbJedDyXtFPr6d/+1AvPMW+Rm/7o4/Zn5pvQlNqqMiEy38w2LPq4Nj9fD5pNa7PlaNT
RPbXB0XAIx0VbGVz8k4t3Z+n34/qv3/0109JtB2tRMqlFZJ/9n8fLCSCtelHvOCln/+3qd9gAdh1
6bJvmYfLuT9T8dX99YHSk/5sycN/+VrYaKS+C7WtvdRj594jS8tHjjK9s5nN1tqdO4REacDsS8uE
SeeQuU2HPyhATHZl3PeXgXZmiqvCcleZdXqweNZiqgfO/pQlmPqthJWNuO+11PpPn8dTtJzjl3/8
gt/v+v2lQ8m6jOoYWH36pF2Swfvbw2KTPNEgCO3YmROZNWAODRCEqer9SBuM/UQLPgqTYdKjCXdl
MdLzcp88bm8ax5T1YGwUp0HSOQ8azbIbojr+JgTmpjqU/xzOaWs3J8RVAlwViunoONswKKgxDW9b
UiC0YSwU+rSQyRN/sLYxrrzYiBfqnTX7RoMQcnAfdK4RfW1pu3DpydxTkVMy2YCpJOZvqvKop2W9
dXpeESLiJ2GVrJLORy2iCLdIUOe05ahlDQb3XFT4mjJ0xAiuUpZ+4KIabXQnPWjUpeFctsad52AG
WqbkwNKBe/+QoJTYxIKQ0hlQfgL+l+dq3MSEtQ9mG73M8XCvSrAhfqK+i5BVqj21NLlON0M04ht0
qFhm0kArr56MUQckFA3Jxde1A+n44KCaERtUbai118xHTHDf02A/4EIm6BWQYNVb97jkEyUqVj1t
/QXSpZ5SO8h2+BxY9l1ffo6TXW3J5377nOaIXBEzCf0X7N24wTuq/VQb7HyDWqDYw0kDWiHBoJjt
O1q29m4ukYUhu7YdOz4FFTZlw7mipWxfGhxQYl7+tmNcaEvQdj3Qg3PVJOMK8k/HfbRBkSAROQzG
3lSUjFOSPeekGHTvs4BQAvvP/qA5mj29/2rU/Z7xI8/z18ivqf7F4daPxMOo9ZruhRNUuUa7t9h5
p1mO+uDE+6ScOJQEZbwvFoV5oPasIwbnU2eVj3RYHqolvIljEATDZjLC+kBNPQHTxLyrEWfAYkdo
OeOHObHKDHNaKVqKzn3NAQdP7UDLAEGezjj2NmCbJtMIyaHSbVRcfowEOOnQNXAOtj+eqm/qBXHT
MahIRb4iptFF2yacBl679a6anevZr1GpWMLJyvorTYIPypPQib0AIM3svUqbpFjg+TFceSMqfoBR
djaeCWe8Ew4hGDKRb50Bpw7WQrN3GqQgHXMsC+F4rji4Uh1oHtIEA57H2BhMrGJy92KYg3/wdXVo
tDTYzbX2FNmhgfdNZB5PbRobN1ZIjHAPMXiXFYypmmdwGkwC3Ihz+1xW44MqFm/rS+c2K47CwFtV
tEA1EnTtYTZ3mrNrfMVX5uKrABMQp3BZaQ6otb69s/DhdZSbLEN95gJTr+KC8iWrf6qVtavS5J0b
ZHDLYtRbZ5r90vTTeUy1myZq4DcU/PqMTXn3ZsdcN6zpcaGFfa0P6hpFYcRChxjgePlLjLGd43yx
h6vUXhgVB8kPm1FPp0/bVrtOY2cJ4gbj33zOB0yPyInXuBDHYDe6NG+qJbuKADU7I6cWfX6MffuW
zT3+mfqJY9sNHXGPw6LugJRw4gu9l5asHTdt8tlGPv8pK9okQ/PZTTNWDPw5/ahlIANo1Zp6Ex62
m38NPlSB+T4aSTi4zNwp3Vlz9bB0y3uOHY4eYKTy6kuLeZPPQLG8Xm1Mh1b23rpVbvqtN9aZ08rt
nGWP9czkXlQP4RB8G3CAfI1wlPlozXF0tdgMDXHlnItkWS56lfwAK9jyr9yr+b1oAKA4WEMSvcTj
6cO7yZGZ2H9QyMW986A55ZP6peMIJ6fy08fcbAA5g9AJMlg6HplasuokHCkz5m5sJqfU2RlDtgWM
8ZAA5OHS8tUJoScVVg/DxxNB+2/aDC9zn7xSTU9PIL9b2rTHGNwP+LKniBTDQbetcM9GlBRG9CeL
7HMGyUhnowk3aBaCECawB2XQL0w/UlTeOdr8ogEcMiJFy8anH5nHMomeU5Py+0WHUOS23lUqzCI9
2eXCMLKAGQUCNQJulAA5cq3DAPKIuenKdxDNWWFmIJGUDhtJ17F0z/O2VvbEOEc+Q380YCmlMJVA
pyJNQFlCmf9MRwepJoh/NF8tB5JXxGN/Jnzhy1sprCaYTRnspgiGE2rIdWEuR98dnnUYT47Annyo
TxRpNNsKDhQYmIiWFm1TQYhKIUUFSQE51mNtiKd98V9nrWOKNA+OcdZ96zHtGL/qqnxxqYpITf1P
z+gSe/05mZMbmvruTIhVBeSqsqCWKrAvweREnFiGbQTjKgRcUD3Ywr0SY7wvKCw3Tg9u0NCi43In
EFxWzRXew1lKdWJ0jj2QWpGUQQUDHtSl7cq9X7G2bEij1+2xdyxWxtTG78bMeZ38BcvPwm+wCMKr
47KurMVfu0V/1dT6VSC4L+6s2rrBOndoBQZGrvjEJgGBLimolYIYVlEoYQ2Xvm4f7BxbM0wx4gvm
dp6mfF02BhSMIfBPCRwyYtWXrDU7VhrsNlyMg7RO2pDLakGYVTzVZKAhIAneLBTQmdWMYC97amyt
Zm8JDG1kFLruSMizU9AJj0pvRC4NEr1c7nNplfj9VNPpNKzeasM6xwbifw12yqSQgsYF2sPtl4Bd
L9nIOxd/erPktyyhn9Q4eLeeq105g7cZ8kZRwNr/UErl37vk55qleoqkF6OWhoxZujJMPMjlJi+p
EYzZ8GFPosbEGD+WIrhNKdvwuKuvbenfcOqVRR1HIr0cXL3eQmnqiBj1KGmzWDZr9xllHpjVI0pn
9FfKXrO1rFHIfPqbtnMffKpALOkEGSgHaTR/T2ivo9NQ8RsTzN31E/OboePDnQIbEFke3Gje9BrU
sviSDpKUMhJfWkkYLRq0P+IOFJakffoSsZbWevSfubkCLo2Jtq2+Bsev1xMOcZpPtJAOlEraULjI
tNuMgpRMmlIqNhntQndKJy0qKXUqqfSq/M/W4V/ZOhDZ+W+2Drf/H5Yu3/13lq5LDMkMTN9wDdc0
jL9Xirt/8QzdMTh1kwUlrPTPmwYKxR2iQbZhGLju+Z6uomP53//Nsf7i6C73HEv3+WbbDf6lJJLl
/NckEo2ONhkpXUJRNnkk2UT806ahiQjQRwMFQZXG7nFcqEgMkuzeaEy4QSmlsxtwZebeS9StO7E7
7QU1xN/92Rb4UOqVj3pGD7UF5AlCD4VUtX8gA+FdJ7o6pS2xbdpvH9tSP/htf1B1+hJDOworLp2Z
xWIgtYzrIKyjE2o+i+nkDZluP8NMqmEndab5NQhMqYGqNA7NUyeYJUO3cOMNnKnwKzJ1CI5pqgrB
dk7PvlHdoQN959ZPbjHOkJsGVSpQp9ai7RgoAoOzDvKpgf1kwIAiXrVPBAplwKjH/vVi5gQrrHip
OIYaOyUoKQumVNOQQ+XslWzsIUX4A80rAKrfBx8mFfPgvELJ4JlU9w6mLUZ0dqmpdy8fUKRco4H4
90023NhYyjggrXUEZgykjgYnlfqO2M6/XDi6QPPswwQ5C+/oDQ2W50GQWrXAtRS63NZC5Rnhbsmx
umnqW41c2ACXaxZAFyXtPo0OUyitqbglC5yLKCUrQ9BelMbSNtMlkDGmfbmYASXEoHvINL8tUuUY
anLRt61x33RYLfWa83pnaByw8mgdmCOd7E5c7eyCqtguatepZ8EUymiuUHDJdPhk6fBQufljnoFz
gF5WC8YMUgmVSgurCQhnrjNwcXQuMxV+YIi4Ds9XIUXeqzzGPMAiYMfEvhqEmrZYqNxezIRQC1MN
oh3rphgrwcjTbqJZp1H3qGXVzQyQLZrst94fXmhh4rlDpKdXSPhtCyA3F6Bb9kIHh/M8qcdFaG9a
QQo1Hacvty+2ThtftAR7XZ+nj3j/gHH1z3WmVjMLcdb6BeqCTqcHNxUPzJw2UFBbEf+xLKoXaoEt
m+4xABBCL39acErflelz1cKuKxYodqgV1sar2uOMd/u6jLv32bHvZmHfDUDwEqHhkXeetnbDgdzV
qu8IZJ6Xuk/lL0NvgLxYoVO3wtczhbQXgdzzg+QPK5lv7sT8dIHyZcD5FqH0GdQ1Ae2rouqx127x
glJh1IY8005zFGdCEJRPBNbpYRcM4O+DNHSxUqIpOrcgBXo1WbJY6IF5Vz67lTPs8jCxT3PqWqee
LsAVnjZKLt57svEqm7+TQF2Z/YJRdMb5Sg3zKNxCSCu5cAwdIRpmwjbEsj2sq5mnLAF8mABAjNzh
zwAQsREyYp9cbFN7DIfhZsRFwKB6SibvOtWDx1rIii5FwY2wFpeauJWleWjrWujtZ/e1i/P2KkZI
F7MVzvidKKyZMBxbhKHMqOJz8tEL49GBmbcAfUyBH+BxhgNpCBHSDlS1o/7TflDRhPuzrU5IFG+R
Xb5HACXdoHgMhDBpgpqMhTnZCX0yA0M5CY+Ssrjy4IKopC8kO0Pi/ttD4pI3ykFa0stLg02rvyhg
l91UXWI4BM64VXV+LkFidqAxh/S15RjjYnHW2/zWYNvMe/b/sHceSZIkaXa+CmT2VjBT4xBML9zd
nJPgkRkbk2BpnHPbASI4BIBj4AiYvhc+jazqrizW3ZMQDASCWoRUZkS6hzM11fe/970gXttt+sY7
m9LGQFREmaq9gpXBBuWa38EXhdWjea3a6JjyM54uDjG1PM5kAIvi8CWAdMHxhxli+kUIZ5ZHsAOZ
imBZN3VwiuN7uHV3Jjt0l5MTV73bgpMUg4M7g5MVB1Bq9rJ3ozGvdE5emjyCRUG4sweam93qjXz9
CvA4HAjWJM5uoDLYiw7u04Ba0KlQL3gVi7cWa8xVmdIQZ/r0M45GzYWiq89Z8mjHbItCTf0cuowU
dJYqbEzyNMmxEu/ldegOd0rfXDgd3dd4nAh/XuW2egePal8ow3HgnDrKA+tIW5D01s5Yq+z5xq7U
Qy4PuDUfLDgsBILk4ZdVUDslxSqRx+JAHpDxhiw5nD1m8uiMFDuwee7PeuaPUNTGO6jrK9T7pw94
NNcPeQwfwpBA1HxIOZ/DK8PnXPnuFX11z5pmrMOAMm/O9BQJsdiE9SHRk+dZGxdta9ZwGreYh+MN
drdFVpZvk2XChwo2Aof+WjR4TzLO6SU+tDg5NmHIUtWZthe3GKWd9kFJmTzVMXvbpplNL7XctYjM
ih5Hiuxmt1sVFarVEOFMrAL3njoGRIyy2wope2TW0UznBi0R2IcyBnuberwgb5N1WfUHRtYanGMt
3jLg1wCfo1lirN02WcACiOpSTQQOUGEc1BgXVaZFnbFRaWoONmnOnDayRzh/KDkCRSdKzQluBiKh
QYuhPVSEgrWOLUHodVJQAcvLNUyKRA5qUYhqZMnzxIiOxFX9xZTCEsbGyOuk2KRI2alBf8qlEEVU
yMR1gG7p++usUnNiMd3LFGEdr9CxQvSsWgpbk5S44PXTPnIqpfJVIyO45d3oI/JrsbHLlAn2IhAz
Gl257AxSQkvQ0gw0tVKKaxLa1km5rZPCWycluJBDW4YmB8lCoNBRwvSp7FjuQvvFV9rw6FRvViMA
dQLpkhIfS5q20VD9MtS/FOAgpu2UXxJKx8FMR2U9DPqxTLAJ4Mq/itARA2GefHRFUwqMWHHPVcxl
F7iKs0kCWNgR9Est4jjqcIZYGvWEZtNEXuMyXCfP81iTvXClsJlDyxql1Nnlrz7Kp44CysOGqCRF
UVPKo6oUSkMpmVpSPC21fEPA291T6MzecNo4fX/mEGl7ZVldZbBFDw34M2Wyn0HLcnBVYgXDNvWq
ZRkdP750jhIeLTH9+EdbyfeB0/u8ZaBbAarGOV9Gj3Y7sROCpbHVgsQ6OAgogGr8q3ka3SsHqfxK
hykUNlkFgTY0aOckxL6YsShik3T2vZKOj1i91jQAhjtDFe1m9NVnQ5+nQ6uq4PUx/6yaUZtu7RDA
Xa+MN1z3NyY2+jsdL885jtrjpNXvDpTfrTvBXw3dtj77dE2dI1kiHtMjvRh9r4Qe4y9SNc1O+th4
WtvbYqlmprrHRgSSeIR45hJrruI+3jvOLA5p6opDLL9ULRuqOgivCnkNneU1VDFqY28l7bAn394g
JBWND8tKn4/CyK5LEO8a7w9vguy/nEGZyXTfbo7m7RQ2SIg5SgtotWzT6lm463zlsdRzQsTgXtai
HuKLMdHA0/VseK2s+0RxiQkcDPiTXc9bw27w7/XGpmTarEJY4tZNX5ZyUP7IQdzP3G1kh56oe3tr
9fpBZPmmGXWLekKYVDSogDdqJ3ulA9KCJMKKyY8ai4E6kpvUdVmGYnL3GBKWZm4xL61Aduh4Juiu
pVhg4NUzRmm8b26DVHq7/Uy6AU0u0sTVMqd24fZ86nSR42iqoQRYYCyd5mnU7XdAxzghG8niSzQ6
JOrtTOJZVFzSNPVt0MSjnjUclzXdogesXrTGtCNkRIN9bEOiK3jkjWK33kSXysJRxzs7Z8QWVvNb
GpJg8n0SmTCKOlZ9hTTZeFQVEqQK7vMl43fAnRU6Gc5ctecyQqY6whWo3c3NcB9HL0NJpFwZwkvZ
RvcTkKekV4+1xVJlYhAidYsQS2aFMwj/bqREgDQCzeAZmjNoIzKqA/XMDDJKP514LQlFcwjZY9F/
9oc+XEwBsD98aec89u8mDRR8zocH1mNBxth4VAt2RIb9VhvWox7Fz3qFhbYXj+4QNWQDKeekh13u
cJ/hKl6Ah1FZ5EbgtVtiYjR7VE57RSVvCqAr71eZq6/dEH+XS96Tl/CJPhxz8UZzo8q0Gy0xahV+
dBTkCfjxcODvIcDMC6ond76FOu6Tm/RHl3aqZO5JMwGDrMxIrEIqRWKbJXb2OYXp5pIB5FugTIyI
5Y1r2bhvg4IwADHjyKwLOX7e4jE5sjXbEQqki88Nh33kzIvc50LdjxQYS0fB6GupF2WfgGLrHK3c
xzjomKkkWG20nvOWfAfgC2PlnbMvYYwF7ePWuvFoNcDJeqJLWCPSVUT1kVc1N6HthqAvgKDbdb+c
J5JIWqpc4b6+bUuftH2mrRyKSw6I7pho9MJa49aO02Zj51Z535uneELxAZJRkZlO6dBhJxFWXUvS
rV7Y9Gru7dkuj9gZ34YJfN9IGeqiZF2ZBH7+0K/dqyIIPtlz7FM3MT84hOtoUZ71BAaA01M5Go8o
saBpVHckl52kqE09T/HUydxWVu/6rId/RoPQgi0303wa7zw7SHbRhsLEmcpWcIMWecxr4Tww0A8g
kYBl00EX1F2+TymXIriOssRcklYiojKwlKyQ0L+LGj8D8NXwsqMGOOWe2u8thyOGnyH8aZPmGCgX
o3mFN3BeWZN19YtF8WN5dMwONkSlscj15XRwVN2lKYHioQaO5OHjiwDk6/kVlqwa0x1eSLlIayPD
njYKNdL8rmfqKMgfX/omDcifKhtO0Oqxk1+A8skPsb39+CuhudoWA8hJiwuSMzkA/Al/EQTUDiA4
H3yWvYLxkcvhtM1C3GjW2B4/vrBdqQ4VxBHIle7p40uaJ/bRxA0kJ1EWpqddI0sKcxxE12birNlz
07sbTxRSGMIAqBA310iYWZ5vkLZ1vBRo2c48BkcKi2/VxuNSkn2C4+4egnhoFx0skbhNzVvwUjBJ
aGZI5Z+ieVKWTo0qEyiM94iI6PuomrtDpQjG4VW7kRbZUzSEDdmPAug1KFgO7QHtUyI80v9knUqw
ncvaEudKZ+mx8v5lVsnjjhqM+iBIzh3OklXg43GffLEXlmUsQq4BJ6wACwvPzyY3ybBEzIpqw4GF
Es43KMdAJdLE2djx2xgQ2LHreheH8/M0FNhWm9fB7bEZqAOoVKdeqxkIWCOjIAEHPvI8RndAe8hC
fUf9ewckzrFoEuFtNOtnapNuOme4DyjNqZwHJ8S/digYFWZdu4sZTXFkfwob68JlsVlgHfJcikZm
L9ZUMGSudbEtgkxi8r3ewdLZNcZnu3Ou7SHH1SEq16MUl3xSPpC6i5N9Ew8Ht6Hzy3EgTUuuJe1S
bJFaaKUGn3RyuegkWgZNJiCj7tuXLBOvReT5ecb7yJ8oMNGnm0gnOlPM4IL7aTsN9fbjozKFzvuo
k0+bJh+AGPsB0N4FDseWaDc+V0yEdxgHjkKpHT7LkPK64dkJ6bKRa3FRGrvUVnacd1cKIBtCy/pZ
mdXNGMG5bYrI+iw0j+jxSpNs4jlToVq6LYU88/g05NV7EbPkknseG3LWYp80xb4q09s44KqDuP+g
O7z5Ke04kf+Vn20dMTyu9okV3WRi9GgjLa9UzEcrpbfvmzBTSHJ1Z4PBnqFuAkQsvIom/BHS/xkp
45maDs69cvbQLJyyzYlYuMg9vX7M3IEIbte8+dPFNLTz4OjHpEmJ2SPcJ0mJ1VmhkDN8ThyTNKOG
nmWpIHWGBPuadpM7IJFz/E4XklwSNdCs27SGG+QW/jbq4WybLmZQxXfmgzrfVMMkTpFLzycZrKUo
AuNitv2Gdwh1yAm5AB2nj2+VuFJ5FzKt8b0i5ByVtT5tEBzjenIHRHC5rlnqFBIwVYRnA6ffDpQI
kAN9bTP8oLz4j3Q865uJpNDUMnDWAoH71zBv6eHhAMofinFmbqXGX4CwauhZ/mVqmsSLG4dZglPq
q8ZNPlsKJYF+Nq8GCgjslF1ESx1aSuWMiSd7iRu7d4bP6pD7W7sOrxW3ggvXoyjC4dfl5S5d01ux
5moUbVsInp46whZxs6jY1zVuTJ9FbjWoxETUPNzqebYp1bxauxa+OtKPXtHFM6xrQZ47GQ9ILb5f
QvkB1dGHbPJGAZWChZgDN3cbXmMOSOW9bmfg5Kso9bFjOQ9NfDd3SG257LWjVTHZ6oHqrPFg3yas
uJbdYfUo4nI3Wsxa/bxj2Im1FgmUzhyHFrUhJv45la9lZcWHqNbPs+JjsCxVShoS9TFT2is0bKb6
TfIAPvbzGLlXBJI0r2TCxtnRBhYyDxTvVQTpmiAiOVq+tm21FvjFKNqj48d5DjNaLSOogCtMWqAz
ucICK5+ACUv4A4XCy8zgzBtpUAUU+xkcbb2rZ5auRndPfk1hpYZ1dtVX2CkJSPbUrVPufOk11Yss
82oGVnxhw0F9DA2ZhXsi6H2Ns4wQrEmBXdeeMNfDvkTAEOalU0WznH3b5DNQ7BqtKc4Adh1TS4+h
Ll7+/5TnH5ny2H9zyvP0/BoWb3lUlH8w7uFmfhz3WD+4tqBjQQgbNIamUy37FTynGT9oGOEd1zLx
BGmqxiTmr8kShj2u5XKEFl/jI3+Z9whwdapjuxbfdVzD1P+heY8p+M2+SZZoIKRdR/6GOmI6ELpv
5z1ln9tGFKZ4eES+xTXSVIQRqFnNuNCzLe1697kwwEHlLeCtzhUPpdxwTyh5gcihcNnlFrcOHroX
d2I6nqacMrCr75DJElmKVG5KQqhzybUxxtwQRZmyt+/EkM/bUPF3OMeh+mi40rO0PWKWO+OkvXEs
HKxVwPFBVCO/SZWstFh5xHL+EmOckOcnYw8RdZdBw4Bnlu/7MmrZkaY6kRTN8YJuuLKVqFnzg4+F
cWdYPrhbFWBoHJY0X+FamEMVKzEjWoAoXDb64mKMSsYg5XFicn9kiEEVhaWuoJjjt+6iT8hO+JXn
dzOBKW6V+n1OH420pCvLZmiIQvjztlecS+ii2cXmKpaadKZmPh0HnCVpMJ8U/U23u4Q5AuOr1j0y
engaJnVbCPWidg4IjnE8FPU8sgN76OaLXiawtfFpmy1cbjOcYuovgcGQU2ef9uZO8Pkn/aTM4rXb
lnH72AFBWE4zlMqB2OJAKmWI7lokCfaOZAZxK8AzdSFHKSxkzghGqkH+rTKgYn79WDs7swrOqRuf
Michzw4yxLMtXlYj84nDkEGP4FkAMgnOWume3NpRd0ak3Q6lzfgfSeuipLA8zHHG/RFrF0dJxT6O
7Gu9dhjJCONqJg1KiQKlWUWnYHurlIvVVfmRCPlOVaXnvsu8TOUwBpKNRAnr79pEU464ltJba+uL
lGsyFkMBY1q7t7CTLHwVVnRJ+4VOawrzeLpdw0H13E7xsA5RHdASmNcPeBSesBtUXiaYcfm4/xad
7dI0Yc/H0OiOeauQ+B0JH+bMppycdsp+MG46GwM0NBi6MtUBW2Xk7NyUC2dvutnG1dhwB2MUn3QM
FmpqEf8kQUkFI6rRlGOd/PhSg14JGhLCsXU9aOOXrmdfDtEAA7OsSwCMFWFCjXuOaTEPiwtwvmd7
0mxFY0NKrIRFWLPYRrrygEUjP7qdpkAUBIFD2ORQKtU9yFr44kCXF6XVfcF2tXFr9qYh2XNQQ7WO
pTx5KKMGl8IoCcva51SpIk9XgpeZ2go/98+JGQLbQ94gfHlxxXOVPsy2cY5q9VZ3NoXePWcRgk1Y
5F+wPV5j/xs0HRu0fh1X2YNNknURIAU7iBr6NcIoKgIu6sl5yMi0LWY66jfAmM+Gklwzflolts++
qXzI7Yxdv30zTIj87iOssupcK+YjA8gQGy0H5r54aMzyk1Pltykh9KxX9k7cHGZDSodw7OkUxVzc
BcEVFM8NdLwHzJVg+fqq2DmC63QZFzU2QGMdFwoW7obaBPguJQVO/ks6T+aubS5akSVnzjYQnTUh
O3Ph9vnZbvCVngPOSGxNaBOmopkMHqzf3jEOMUGfoGNMGHf2vdEql7bvDxHWIs0U7dLk92Z+HSRe
g45Ts+YsjnQoP5g+oLsiwGs7K8ZWdUIm3BqnHB4e74BgE9txIzf0pExFy4TZ1UzPIE1zqsUQbyof
DojFLnNLYvBYZjV9ak106xhZzoCOKHtlpE/zYNTHoXgtTfYXBjZlr4wxIFaFtqur/KZq+XgJwgFE
9pUv5oBKh4M1C5mJK0q8niLxRBjjSVT3fgnP3kEDcCLjfKhLKJcjJfcrfYyu48C4SUjApmOysTsB
EIxpRjiIct3pe72Yr/h/xrWkk+F7xJzMG/dzkTDCGML2sxOU79GoSCTacrgecnapAfBsryNS2Lkv
oIq7XcoGq3ihC5fNq3BObuo/jHDb+nnYsQVfugiiC9vkwO1ae0Gb3IIDUJxE1P1ZKlxUdckOVH54
uk9fzCJfdZT4Dbm6ydTq5LDJnJz9mIItmQCH0eV0PxfMN/Bx7tTQfw6sRl2cYs29byTIpcvtOx89
O7GnRzHKplRnPJtQNjo+Y3Gh3QilBTMXMB+NlIvftD1AHoYcem3d5oZHKgq5b+RkNCh0DhF1AYcz
WSvArLLVJ9pCe0yXFYQWtRhACTryDToqb20ptn68VZX0CahrQIAl35vMM5Z9hOiX05luKT3nlGJa
z+TEFqlNHlJRw62in4kITj6SGXV01CkLT53Lt7AAOFq568QGcaangYc7/4ry9NNUVrflDK1yRAyW
6tiW8163GImjEUVs8WEYxSWYxb0psNKnOSFtPt85DvWZpgVDNaYln3+MgE7o2ZCgvIGxKYESY5+q
xknNoQVEybGIgJ4C7t6VgYOYkRYdClR9sUZ4nY0a0gpYcppmgLv1fYWcp2HyRMfm41SBubeg3Kcp
YlkTaKVnA3AMMlU7CKP+rBkMPPE1EDkKLSRTZbpNHEEXJ6fUzA24QJjw+h1HhuGNT7OqUsejSIFm
W9gVQq//xrxCpjbDjW8o29aAbDZi0adSfnrpwfsf8wsbc+DdqMh0xEJ0CUnl6EzMnR4zWZx1e9/g
044RnLAOs3Pq8kBFZrBp7Wo8+HP8ubMrNF5yryJOIb7FeBgK/546WCAV9y7kiBWU24ajT7bluvea
afo9n0HqZ1Dh1UAzDmYyWsgUJdE6MH3bwsVZXhndQm/BWk4WhTkYwy5k8NJj2oXqIvZBucydTXsp
iHmaI+JPVP/izGviheloL/ZYXydG84BnkfreflM7CBVRRBcD/L19NdafXEGGkmJtqyzUdeXaD2PI
0W6MsFhOQ8YvU3UvyZR94nRvHIm1LrXRingyPvdFTBxp0Jt1pSrsr/xoreeKuCA2YW5u2VzEwSOc
QAhi88nMm02IAJYmYbKe5SEylcfJvt5QLyDfBAvQn+NB4dwJE2imvGr2fHkkZcBXrWeyj8RHt8FA
jk1Qh7DKaVAi8FfR2IHQz+YQz0g/xdsDqKW1OYYZ3PWYXYRSDcu5IEqn1PG1Jg/NA6dnyXBwTB8t
h/qYOWWjwTl75LytcO625QG85SQu5JE8kYdzehEST+G87siDu8oJvpRHeabymDk53aec8r/+QR78
LZgfU1PrG0Ygj2Nj07w1TK8g+LZYmbttIAUEU0oJrhQVZl3lmUZfE/CglqWUHgCiAi2VcoQthQls
3rgtoBRJycJCu9CliEEJ5jKWskYtBQ5tvgkUBA93IjheceBFBEEO6aQwwpRpbUmppJCiSSHlEx8d
pUVPoeoaf7WNmDtoNcwKcHQW7EApwoSoMTGqjJEKQIkzpUuXCc0ml+JNmJlHiPpshUAvS0Zvg93V
U6XkIxhIwVT54HU9hlIWEuhDRcd5dzirPHY0Jvc+cX13lce0aUHUY5Id3TRSbHKl7KSiPyXoULaV
UdSoiIeeYZWMAN06CM4gSPYKGpbR1DfwaKmXeWexfWKPrjKYQ/RC1cNDjA7Gy9lKWQzluAHtpW4E
ilmgIp3RGLDK0NJKNDVfimsuKpuO2jaBt8/QL1Z5Gpyah2Egcd3qvCKFifdXt7hGEZJv11hQkfEs
/z3Bt8pMotmGFJPrme1sLXLf2hjPNymJLzCpRN0Kz7eN185xL7aUDSspILZwbqWgGElpMagRGWvL
fW40A+ORFCBblMhcTfdhM+cLn+zV0vcH19NrsK8OCmaPkjlISVNH23SkyDmiduaTBbGZ4oH+gbEG
EH5E0QB1tLD6J8VS74TT7YKY5Sk+2rQ/OQ+KIFGCvkqJ903bmeecKTyTDkQgE8wMgmwjpdlIirSp
lGupA1hrUsAtw5YGODZFHHrtvWa/TnmjL8ABPjuov5OUgZ34rZSysCIFYox1N2C+qQiR4nGBihw1
Vr+xMs4bUmDWpdQ8ozmHUnzuP2RoKz27ahWvVClR22jVWPlI/KNelxXQAbCR1MgrerKssXXtkmDc
lk5QHHKwSCtkcpzNBHhJHffFapBt0wPXw6ihL92iCxODbpmdC5NeucmNFoXe4HeLho2DkfrONj/F
1XyqOUdd2s7Pzm1HB5koLgATKlZCqC9DfWdr7nBsRIUXMWyYUaE895RqFFzH4OhmD6k/0ZDRUY4X
mdgCVfol4vHAm0M7KpNPt4KOBEztU34ZavVAPBfzDfbnQxME+RY2ZL9QFftTygHhMY3VBK8/3cPT
uic5hdf/C6cWyxsnipoKhPZrcmJUhPqXXrXSjV6z6Q/gmMTtiDgess2ZplZdN1arnQqQSlSrHyvm
LqsyZQTbTWF2YAe2jfXqKbBNbdXolrPl3bDvxqQ/THb/Cli1W095TGJ+dO8cWrB4VvCyWOV0stnU
WyNxHB0r1io2hXFMIrEeu4C0Eed/QsYMV1sSO5jC1HKpTv1DZ1qAABMXPpGi3ZZqDyjG11hLbdm5
RJT7QF/IycJ0s7Gm/oaB0lOSJsMqZUPstkO+F37/irLfH/tcur9nFm+u0h9zdsedEkR3vEo9p8Pa
CECn5VG1DTvntu4Y/dVlay1CummYtQ/BUacBjqe+2g/0sy1bwnmg59K7mR0Z1x+DfUjxHjNUhhlD
ZU/zCTrRCIQsjz3RmDpZCWc6mArmDUuLLlkHlKgxOmDEWUDF+3jWU3hBugmGck6J5DK6Icsr6nQ/
U1TEqNJ2t86tpmfFudRbgk2d9mWWh0qQb2wT3SBaVXpwwbc2n/roMSIXfApIip4Rr2AkcyrtbC47
ue+rqwj74uj2zAk689KoVJxFGWYR0wEgOI456NYOTX0oQddgNb4KiU5EXaPxcgFp94ezUZrnInEN
+qDVOyCnlK96ZiPjRrZ61tmGtnBST4oj7uJ6jA91vbZs3juFeHPgYfNxlg0Z6SZgv7NyK451miwJ
zmpQHTSyYdkTvrEp3B7uhDPetAIOQkB+ku6cjBBHGq6VIIi20Na2c6qMG1h51+Ewzp5GDorU/djD
Um851bNFiQOT2QkhzJZkMJtYNqUFlr1FgN/Wc0MtWGmNvuZJQbjXo2wVzcQfMjsxPFX6esdKbLO2
uqK1J1xok2otEh+gJA1lyhLLzdHJoRyVyZTi9GHqmHZ8/uiYKZXA2MXvdj5kK9WmmcTAFoTudOKK
LlbkGpJV2MHFjRHI6JJM1z0hc4IH97ah3fmAcpdOn5LgAiA6D0sLJ+VKSAhejzMhEXuHqdhKTWll
yGIDrLkW4XNytBsnV5N1qxpfBi5AWI2zW9XMX+I8O5mBgKol77ZPMapq4XU3jCqCPzjbvE7vG4c6
hIm6CPOTUvr10qoI9Yu4mddJGJLtlBh1e7TZJdCio3UkY5huL5KgeGpDR13ZOjQFtl5piodFlPNB
pP5u5qB+ztsg8xyZcetyMuMjltF0RgKgfAqEw2SejNkd2MaA6hzi8bHVjZXdfuRC09JjxghSCvD4
0uejv6QUSizFFwKqwyqOqR5McGT4jX1nS7j7hKMCN7M8HtT1NlDqatFjWgoE0XBVbaOlEnAbPmDV
XOxTm+OQIv8p7Aso4FRMjiUfc4nGMPJo0zgYShVxm6aqism35FgGsMFxhsIL8iwFABguo5zdWRzr
TF6n2F6MA84TUUqpfxxWs802jX5EBohFcy7xpWkZz1ivifUMRmFtqXtYXtNmbJIvHw+u5eIC9Hbg
lF+EL5ZhnsOZEgISW5TCZqh1zCk+nvTQIC8c5fxdOKU3mIBuMK6hQQJyB3W7wYnOZoPImduvGyoc
n9gXXVNryGTL6atDE08JW/xuTQmOu0+E+cVAuAOHN5D89al/SMmB4xOstlUKHk4r5mhba8Y2IABl
dRiHEiZIoDLMNUqGecEFf1WaDAqDuN6NJef7OTQYsOmHQe+ntav6L9mcvY4WN1N1E9RcV54TedOK
3gCYFrnwelRUig5zQFEitmwK2v4oKB14S0N9cUDfoGO0OEir/BNMO0ksRw5R5CJfvCXNsKCs8gqv
YgnNtL7SXOUc3FsXCNuhNwLHueIse1N1MwxKLMaaoDBL5U1ftu7NHAV3KRsRWmhpr99H/hOHR/fW
1CiNY+GNcR94bgQNrNNrOv2y0N9bfsfTDjssNyJglK2MY9frHgMnNg6IomlvXmcF3XtODsc56U+D
sc0lRjAPKQLMbFpBdFlKOCqPcIFP0KS7EwvaChBEy4UcGQZy4QUTz9rWVRcD0ZGNplhFsVGAG3Eu
RglhW3Widj/QErcHS67zTtQrFcxw4nt5DTVm4Qr8HGGF0QqQrIFHJr10fY7ZMHm1NTMAl1FEy6TL
j0OUPVS1AlI/9YBX3lgsIEtDbeJlUgfPnE6pBKt411q5f3B7AdXCQTTo5pc+iFFoGYqrylwdO314
ZHSJtqbNJ60anhwbsa+FHtPwcVvMTpdxHSkliMiodrw/LaRVyPxj7BLlNm/yyHIpjBmg9tj2STXd
3sO8KPZTgfOXfhjQ4ckRW96tIoKVi+ouIgQ5syM5kIQdDYJKEa0VtHqLYWw6SelEbYxDMOkHNVG8
BkPOtV4M58ZomiP2+HOQu/XDkGIGNTMe+lReu85s4+Cz4Uu2wPnnvMCJmY3dPlXSVTDBKMR7h3gQ
jd3OYtNCzpsKOo32ckMyKiO6FziFhavOdD+HwiTun9RH8hBcnjl/xL0P40frgPX6Cp+8+rqOU+Wz
2kQb4bS3gEAvJRRbMv/NXolGd2mUYsa4Y/LrYthTXVkD28Bh79Rhn2sqKidYuf1gzncjG4xbG+Xw
mGvaQ6cza7Vy9Ypw6nzlay1YREe8OHq5G5LB8uDq5BsEphEpTN90Fj4v1SbGLR1j8JpBSplRNy+M
QluRSqOOJitOo2bsARi0S5wUnrBYOkJrZAiZvpCIfrDC6hWLAxtnKBPe2F/7cdOTP9Ap1irJMGAe
5fUhRz2DkmDXiVFwmp6R1cK1rY4vQ4dTLKcxFNHer1dDCO/QIlK/RF5c/z82zfz3r+N/CN6L1XP7
7OVt1E7X3Tvp5nf8X23zp//41+9eFVHe3hX/uh/64xv6d3//fBQp9Rfz0Y/f6+OX/qObSZ95bN3b
+z//k+H+4JiuUFl0wNnxH/PQtKDP8uu3hUqxlqq6qvb1uypJN1J3P3uafu+J+OPH+PUZ/eOf+eYB
vBYdWTFeiSAqcoa5Hy/O7g3Ynvv1V/rFS/Prp+AXt/DXp8AUDH4Ni0OgDlxB/vfNUwBx0MAhKHAz
/Rs99ue3LMpXUdPW0Wv7zWNXhQYp9u98An5xM988ATpXMtswna+v8rfvAc3+QQCPBunwFfT4f/7F
/8Vv/rMXXz4Bpksm8pso6D/6ITDVH2Dh2Jph/eKROz+4riFgzmHp+/jv/753gCoIoVJP931PgPaD
EARWGc98fQfwlvr5KiB+cOUiYJviL9/+N1kF/viNgBHje58HlgLXUnVb/GINMH/QWQGI+n59pv+u
j8Df8UN/uaTAYkjfPLmoRe/Nb11zfu8HflpCf/39X6yR3/zg3VS+f73vr58l+ec/ffPkfizxP/vm
T0v+x/38+M9/fIC/vutv7uunR/XTX26j9/q5fg2nj29MP/6a5+eMq9Gxe3nHCBa9f7vK/fQe/+vv
88//9M1v+7OX/Y9u/oLT5nduXaJnP64p8rH9626d4svkuS6fX3/1+38sUrL78jvv4c//bYj+5b+2
NP3hZv/te/nf8DhOz3/+z5ipfuOZ+ngcXAW/+3H8p//5P97m334A0qn13U9T+i//5XeeHy4V33vz
MCLy4s///ffvg7Xje++DD0L3m4/gY4373lt/jN7T5Hdf4o8NxffexaGLnwfJe/4jVx6L6ffeDzjp
Yojef/Mzx0L+/Xfwt+psv/O9+jMydgZN6o/I2N95T3+LhvGdN/932zD/8H5+65Lyl+PGry80Px0j
fuuffXsVlT/xmr4/13/6XwAAAP//</cx:binary>
              </cx:geoCache>
            </cx:geography>
          </cx:layoutPr>
        </cx:series>
      </cx:plotAreaRegion>
    </cx:plotArea>
    <cx:legend pos="r" align="min" overlay="0"/>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44EAAB-B652-4FCF-B336-77D90F3991C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pl-PL"/>
        </a:p>
      </dgm:t>
    </dgm:pt>
    <dgm:pt modelId="{2B1DF4C3-898C-4C0F-91A1-C25FBF63C916}">
      <dgm:prSet phldrT="[Tekst]"/>
      <dgm:spPr/>
      <dgm:t>
        <a:bodyPr/>
        <a:lstStyle/>
        <a:p>
          <a:r>
            <a:rPr lang="pl-PL" dirty="0">
              <a:latin typeface="Tahoma" panose="020B0604030504040204" pitchFamily="34" charset="0"/>
              <a:ea typeface="Tahoma" panose="020B0604030504040204" pitchFamily="34" charset="0"/>
              <a:cs typeface="Tahoma" panose="020B0604030504040204" pitchFamily="34" charset="0"/>
            </a:rPr>
            <a:t>Data </a:t>
          </a:r>
          <a:r>
            <a:rPr lang="pl-PL" dirty="0" err="1">
              <a:latin typeface="Tahoma" panose="020B0604030504040204" pitchFamily="34" charset="0"/>
              <a:ea typeface="Tahoma" panose="020B0604030504040204" pitchFamily="34" charset="0"/>
              <a:cs typeface="Tahoma" panose="020B0604030504040204" pitchFamily="34" charset="0"/>
            </a:rPr>
            <a:t>understanding</a:t>
          </a:r>
          <a:endParaRPr lang="pl-PL" dirty="0">
            <a:latin typeface="Tahoma" panose="020B0604030504040204" pitchFamily="34" charset="0"/>
            <a:ea typeface="Tahoma" panose="020B0604030504040204" pitchFamily="34" charset="0"/>
            <a:cs typeface="Tahoma" panose="020B0604030504040204" pitchFamily="34" charset="0"/>
          </a:endParaRPr>
        </a:p>
      </dgm:t>
    </dgm:pt>
    <dgm:pt modelId="{B2BDD02F-E002-4ADD-BC2A-9FA7A3F33C0B}" type="parTrans" cxnId="{9E80D11F-AA81-4F7E-A9CF-2ACEFCEF9AD2}">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D48C3195-2B75-4381-A5DF-0C85950B1820}" type="sibTrans" cxnId="{9E80D11F-AA81-4F7E-A9CF-2ACEFCEF9AD2}">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78509486-47CC-4988-93A4-51D9EC6AD367}">
      <dgm:prSet phldrT="[Tekst]"/>
      <dgm:spPr/>
      <dgm:t>
        <a:bodyPr/>
        <a:lstStyle/>
        <a:p>
          <a:r>
            <a:rPr lang="pl-PL" dirty="0" err="1">
              <a:latin typeface="Tahoma" panose="020B0604030504040204" pitchFamily="34" charset="0"/>
              <a:ea typeface="Tahoma" panose="020B0604030504040204" pitchFamily="34" charset="0"/>
              <a:cs typeface="Tahoma" panose="020B0604030504040204" pitchFamily="34" charset="0"/>
            </a:rPr>
            <a:t>Making</a:t>
          </a:r>
          <a:r>
            <a:rPr lang="pl-PL" dirty="0">
              <a:latin typeface="Tahoma" panose="020B0604030504040204" pitchFamily="34" charset="0"/>
              <a:ea typeface="Tahoma" panose="020B0604030504040204" pitchFamily="34" charset="0"/>
              <a:cs typeface="Tahoma" panose="020B0604030504040204" pitchFamily="34" charset="0"/>
            </a:rPr>
            <a:t> business </a:t>
          </a:r>
          <a:r>
            <a:rPr lang="pl-PL" dirty="0" err="1">
              <a:latin typeface="Tahoma" panose="020B0604030504040204" pitchFamily="34" charset="0"/>
              <a:ea typeface="Tahoma" panose="020B0604030504040204" pitchFamily="34" charset="0"/>
              <a:cs typeface="Tahoma" panose="020B0604030504040204" pitchFamily="34" charset="0"/>
            </a:rPr>
            <a:t>decisions</a:t>
          </a:r>
          <a:endParaRPr lang="pl-PL" dirty="0">
            <a:latin typeface="Tahoma" panose="020B0604030504040204" pitchFamily="34" charset="0"/>
            <a:ea typeface="Tahoma" panose="020B0604030504040204" pitchFamily="34" charset="0"/>
            <a:cs typeface="Tahoma" panose="020B0604030504040204" pitchFamily="34" charset="0"/>
          </a:endParaRPr>
        </a:p>
      </dgm:t>
    </dgm:pt>
    <dgm:pt modelId="{00208AD0-B308-475D-B62B-A6A210523CC6}" type="parTrans" cxnId="{6148ADA9-D9E6-4B18-837C-0544C7FF1B36}">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BA2F5FD8-CD1C-4179-AE32-C80BDCBE0374}" type="sibTrans" cxnId="{6148ADA9-D9E6-4B18-837C-0544C7FF1B36}">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CE61D3B5-4AEA-4086-97BA-CD4999DBE026}">
      <dgm:prSet phldrT="[Tekst]"/>
      <dgm:spPr/>
      <dgm:t>
        <a:bodyPr/>
        <a:lstStyle/>
        <a:p>
          <a:r>
            <a:rPr lang="pl-PL">
              <a:latin typeface="Tahoma" panose="020B0604030504040204" pitchFamily="34" charset="0"/>
              <a:ea typeface="Tahoma" panose="020B0604030504040204" pitchFamily="34" charset="0"/>
              <a:cs typeface="Tahoma" panose="020B0604030504040204" pitchFamily="34" charset="0"/>
            </a:rPr>
            <a:t>Data analysis support</a:t>
          </a:r>
          <a:endParaRPr lang="pl-PL" dirty="0">
            <a:latin typeface="Tahoma" panose="020B0604030504040204" pitchFamily="34" charset="0"/>
            <a:ea typeface="Tahoma" panose="020B0604030504040204" pitchFamily="34" charset="0"/>
            <a:cs typeface="Tahoma" panose="020B0604030504040204" pitchFamily="34" charset="0"/>
          </a:endParaRPr>
        </a:p>
      </dgm:t>
    </dgm:pt>
    <dgm:pt modelId="{7B16BD49-6F5F-4725-A4DB-D847F966B703}" type="parTrans" cxnId="{FE79B783-72D1-45CC-9E18-87FA3213A286}">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D02E7D54-7129-40FC-9EC1-5B0F51B19734}" type="sibTrans" cxnId="{FE79B783-72D1-45CC-9E18-87FA3213A286}">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82F728C3-9777-4521-B8DC-2B9CC3801150}">
      <dgm:prSet phldrT="[Tekst]"/>
      <dgm:spPr/>
      <dgm:t>
        <a:bodyPr/>
        <a:lstStyle/>
        <a:p>
          <a:r>
            <a:rPr lang="pl-PL" dirty="0" err="1">
              <a:latin typeface="Tahoma" panose="020B0604030504040204" pitchFamily="34" charset="0"/>
              <a:ea typeface="Tahoma" panose="020B0604030504040204" pitchFamily="34" charset="0"/>
              <a:cs typeface="Tahoma" panose="020B0604030504040204" pitchFamily="34" charset="0"/>
            </a:rPr>
            <a:t>Acquiring</a:t>
          </a:r>
          <a:r>
            <a:rPr lang="pl-PL" dirty="0">
              <a:latin typeface="Tahoma" panose="020B0604030504040204" pitchFamily="34" charset="0"/>
              <a:ea typeface="Tahoma" panose="020B0604030504040204" pitchFamily="34" charset="0"/>
              <a:cs typeface="Tahoma" panose="020B0604030504040204" pitchFamily="34" charset="0"/>
            </a:rPr>
            <a:t> </a:t>
          </a:r>
          <a:r>
            <a:rPr lang="pl-PL" dirty="0" err="1">
              <a:latin typeface="Tahoma" panose="020B0604030504040204" pitchFamily="34" charset="0"/>
              <a:ea typeface="Tahoma" panose="020B0604030504040204" pitchFamily="34" charset="0"/>
              <a:cs typeface="Tahoma" panose="020B0604030504040204" pitchFamily="34" charset="0"/>
            </a:rPr>
            <a:t>knowledge</a:t>
          </a:r>
          <a:r>
            <a:rPr lang="pl-PL" dirty="0">
              <a:latin typeface="Tahoma" panose="020B0604030504040204" pitchFamily="34" charset="0"/>
              <a:ea typeface="Tahoma" panose="020B0604030504040204" pitchFamily="34" charset="0"/>
              <a:cs typeface="Tahoma" panose="020B0604030504040204" pitchFamily="34" charset="0"/>
            </a:rPr>
            <a:t> </a:t>
          </a:r>
          <a:r>
            <a:rPr lang="pl-PL" dirty="0" err="1">
              <a:latin typeface="Tahoma" panose="020B0604030504040204" pitchFamily="34" charset="0"/>
              <a:ea typeface="Tahoma" panose="020B0604030504040204" pitchFamily="34" charset="0"/>
              <a:cs typeface="Tahoma" panose="020B0604030504040204" pitchFamily="34" charset="0"/>
            </a:rPr>
            <a:t>about</a:t>
          </a:r>
          <a:r>
            <a:rPr lang="pl-PL" dirty="0">
              <a:latin typeface="Tahoma" panose="020B0604030504040204" pitchFamily="34" charset="0"/>
              <a:ea typeface="Tahoma" panose="020B0604030504040204" pitchFamily="34" charset="0"/>
              <a:cs typeface="Tahoma" panose="020B0604030504040204" pitchFamily="34" charset="0"/>
            </a:rPr>
            <a:t> business</a:t>
          </a:r>
        </a:p>
      </dgm:t>
    </dgm:pt>
    <dgm:pt modelId="{2E0712BA-D163-4CD6-B036-7E62ADA2665D}" type="parTrans" cxnId="{E68484C3-6A03-47A5-BA77-AFDB0B5D1ACA}">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CDCC508C-EDDA-4F20-A04B-AD41AB0637C4}" type="sibTrans" cxnId="{E68484C3-6A03-47A5-BA77-AFDB0B5D1ACA}">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AA8CA87D-9608-4799-B471-76D4618572E0}">
      <dgm:prSet phldrT="[Tekst]"/>
      <dgm:spPr/>
      <dgm:t>
        <a:bodyPr/>
        <a:lstStyle/>
        <a:p>
          <a:r>
            <a:rPr lang="pl-PL" dirty="0" err="1">
              <a:latin typeface="Tahoma" panose="020B0604030504040204" pitchFamily="34" charset="0"/>
              <a:ea typeface="Tahoma" panose="020B0604030504040204" pitchFamily="34" charset="0"/>
              <a:cs typeface="Tahoma" panose="020B0604030504040204" pitchFamily="34" charset="0"/>
            </a:rPr>
            <a:t>Making</a:t>
          </a:r>
          <a:r>
            <a:rPr lang="pl-PL" dirty="0">
              <a:latin typeface="Tahoma" panose="020B0604030504040204" pitchFamily="34" charset="0"/>
              <a:ea typeface="Tahoma" panose="020B0604030504040204" pitchFamily="34" charset="0"/>
              <a:cs typeface="Tahoma" panose="020B0604030504040204" pitchFamily="34" charset="0"/>
            </a:rPr>
            <a:t> </a:t>
          </a:r>
          <a:r>
            <a:rPr lang="pl-PL" dirty="0" err="1">
              <a:latin typeface="Tahoma" panose="020B0604030504040204" pitchFamily="34" charset="0"/>
              <a:ea typeface="Tahoma" panose="020B0604030504040204" pitchFamily="34" charset="0"/>
              <a:cs typeface="Tahoma" panose="020B0604030504040204" pitchFamily="34" charset="0"/>
            </a:rPr>
            <a:t>conclusions</a:t>
          </a:r>
          <a:endParaRPr lang="pl-PL" dirty="0">
            <a:latin typeface="Tahoma" panose="020B0604030504040204" pitchFamily="34" charset="0"/>
            <a:ea typeface="Tahoma" panose="020B0604030504040204" pitchFamily="34" charset="0"/>
            <a:cs typeface="Tahoma" panose="020B0604030504040204" pitchFamily="34" charset="0"/>
          </a:endParaRPr>
        </a:p>
      </dgm:t>
    </dgm:pt>
    <dgm:pt modelId="{46B8CA20-7F73-44B7-AED3-3F494A190206}" type="parTrans" cxnId="{D535544A-852C-4907-B9DB-2740E2C5DC7E}">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961D5FB7-4D53-4D7B-AD4F-42A0C822EC59}" type="sibTrans" cxnId="{D535544A-852C-4907-B9DB-2740E2C5DC7E}">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88895858-13B1-4951-9653-371F9A1E45F7}" type="pres">
      <dgm:prSet presAssocID="{2744EAAB-B652-4FCF-B336-77D90F3991C1}" presName="diagram" presStyleCnt="0">
        <dgm:presLayoutVars>
          <dgm:dir/>
          <dgm:resizeHandles val="exact"/>
        </dgm:presLayoutVars>
      </dgm:prSet>
      <dgm:spPr/>
    </dgm:pt>
    <dgm:pt modelId="{82D6D039-AA73-432B-AA8C-B3C0B9388D24}" type="pres">
      <dgm:prSet presAssocID="{2B1DF4C3-898C-4C0F-91A1-C25FBF63C916}" presName="node" presStyleLbl="node1" presStyleIdx="0" presStyleCnt="5">
        <dgm:presLayoutVars>
          <dgm:bulletEnabled val="1"/>
        </dgm:presLayoutVars>
      </dgm:prSet>
      <dgm:spPr/>
    </dgm:pt>
    <dgm:pt modelId="{55B0095D-2E64-406D-94EB-D476A61EE199}" type="pres">
      <dgm:prSet presAssocID="{D48C3195-2B75-4381-A5DF-0C85950B1820}" presName="sibTrans" presStyleCnt="0"/>
      <dgm:spPr/>
    </dgm:pt>
    <dgm:pt modelId="{35151C97-9E20-4087-930C-FD32C3A65AF7}" type="pres">
      <dgm:prSet presAssocID="{AA8CA87D-9608-4799-B471-76D4618572E0}" presName="node" presStyleLbl="node1" presStyleIdx="1" presStyleCnt="5">
        <dgm:presLayoutVars>
          <dgm:bulletEnabled val="1"/>
        </dgm:presLayoutVars>
      </dgm:prSet>
      <dgm:spPr/>
    </dgm:pt>
    <dgm:pt modelId="{FD5C1E30-4142-448F-86E7-B3FE108B5FE7}" type="pres">
      <dgm:prSet presAssocID="{961D5FB7-4D53-4D7B-AD4F-42A0C822EC59}" presName="sibTrans" presStyleCnt="0"/>
      <dgm:spPr/>
    </dgm:pt>
    <dgm:pt modelId="{E558D0CF-3350-40E4-9987-AA37972A5BEC}" type="pres">
      <dgm:prSet presAssocID="{78509486-47CC-4988-93A4-51D9EC6AD367}" presName="node" presStyleLbl="node1" presStyleIdx="2" presStyleCnt="5">
        <dgm:presLayoutVars>
          <dgm:bulletEnabled val="1"/>
        </dgm:presLayoutVars>
      </dgm:prSet>
      <dgm:spPr/>
    </dgm:pt>
    <dgm:pt modelId="{D3FCE1EE-2709-439B-BE7A-DA7511F42E5A}" type="pres">
      <dgm:prSet presAssocID="{BA2F5FD8-CD1C-4179-AE32-C80BDCBE0374}" presName="sibTrans" presStyleCnt="0"/>
      <dgm:spPr/>
    </dgm:pt>
    <dgm:pt modelId="{0F6F5F9D-8C7F-475A-87B3-EC6B2D6B8189}" type="pres">
      <dgm:prSet presAssocID="{CE61D3B5-4AEA-4086-97BA-CD4999DBE026}" presName="node" presStyleLbl="node1" presStyleIdx="3" presStyleCnt="5">
        <dgm:presLayoutVars>
          <dgm:bulletEnabled val="1"/>
        </dgm:presLayoutVars>
      </dgm:prSet>
      <dgm:spPr/>
    </dgm:pt>
    <dgm:pt modelId="{DC5E68F3-0320-4672-B416-28CDB59CC660}" type="pres">
      <dgm:prSet presAssocID="{D02E7D54-7129-40FC-9EC1-5B0F51B19734}" presName="sibTrans" presStyleCnt="0"/>
      <dgm:spPr/>
    </dgm:pt>
    <dgm:pt modelId="{2C2200BB-AD5E-459D-B389-CECC9FB32CEB}" type="pres">
      <dgm:prSet presAssocID="{82F728C3-9777-4521-B8DC-2B9CC3801150}" presName="node" presStyleLbl="node1" presStyleIdx="4" presStyleCnt="5">
        <dgm:presLayoutVars>
          <dgm:bulletEnabled val="1"/>
        </dgm:presLayoutVars>
      </dgm:prSet>
      <dgm:spPr/>
    </dgm:pt>
  </dgm:ptLst>
  <dgm:cxnLst>
    <dgm:cxn modelId="{9E80D11F-AA81-4F7E-A9CF-2ACEFCEF9AD2}" srcId="{2744EAAB-B652-4FCF-B336-77D90F3991C1}" destId="{2B1DF4C3-898C-4C0F-91A1-C25FBF63C916}" srcOrd="0" destOrd="0" parTransId="{B2BDD02F-E002-4ADD-BC2A-9FA7A3F33C0B}" sibTransId="{D48C3195-2B75-4381-A5DF-0C85950B1820}"/>
    <dgm:cxn modelId="{E0F24427-F2A5-498D-A987-A1C9EC294621}" type="presOf" srcId="{2B1DF4C3-898C-4C0F-91A1-C25FBF63C916}" destId="{82D6D039-AA73-432B-AA8C-B3C0B9388D24}" srcOrd="0" destOrd="0" presId="urn:microsoft.com/office/officeart/2005/8/layout/default"/>
    <dgm:cxn modelId="{E1A38527-39E8-4ECD-8883-60E32B0B497A}" type="presOf" srcId="{CE61D3B5-4AEA-4086-97BA-CD4999DBE026}" destId="{0F6F5F9D-8C7F-475A-87B3-EC6B2D6B8189}" srcOrd="0" destOrd="0" presId="urn:microsoft.com/office/officeart/2005/8/layout/default"/>
    <dgm:cxn modelId="{F216EF2F-BDC7-45E0-BB93-37B0C430F89A}" type="presOf" srcId="{78509486-47CC-4988-93A4-51D9EC6AD367}" destId="{E558D0CF-3350-40E4-9987-AA37972A5BEC}" srcOrd="0" destOrd="0" presId="urn:microsoft.com/office/officeart/2005/8/layout/default"/>
    <dgm:cxn modelId="{7B618A3E-B65A-49AC-AC90-BB7DAD67A832}" type="presOf" srcId="{AA8CA87D-9608-4799-B471-76D4618572E0}" destId="{35151C97-9E20-4087-930C-FD32C3A65AF7}" srcOrd="0" destOrd="0" presId="urn:microsoft.com/office/officeart/2005/8/layout/default"/>
    <dgm:cxn modelId="{A6594D65-C72A-403E-A0D0-A8D6F6967F48}" type="presOf" srcId="{82F728C3-9777-4521-B8DC-2B9CC3801150}" destId="{2C2200BB-AD5E-459D-B389-CECC9FB32CEB}" srcOrd="0" destOrd="0" presId="urn:microsoft.com/office/officeart/2005/8/layout/default"/>
    <dgm:cxn modelId="{5F2B3A49-99CB-4C35-8CE3-D6B2F73A62ED}" type="presOf" srcId="{2744EAAB-B652-4FCF-B336-77D90F3991C1}" destId="{88895858-13B1-4951-9653-371F9A1E45F7}" srcOrd="0" destOrd="0" presId="urn:microsoft.com/office/officeart/2005/8/layout/default"/>
    <dgm:cxn modelId="{D535544A-852C-4907-B9DB-2740E2C5DC7E}" srcId="{2744EAAB-B652-4FCF-B336-77D90F3991C1}" destId="{AA8CA87D-9608-4799-B471-76D4618572E0}" srcOrd="1" destOrd="0" parTransId="{46B8CA20-7F73-44B7-AED3-3F494A190206}" sibTransId="{961D5FB7-4D53-4D7B-AD4F-42A0C822EC59}"/>
    <dgm:cxn modelId="{FE79B783-72D1-45CC-9E18-87FA3213A286}" srcId="{2744EAAB-B652-4FCF-B336-77D90F3991C1}" destId="{CE61D3B5-4AEA-4086-97BA-CD4999DBE026}" srcOrd="3" destOrd="0" parTransId="{7B16BD49-6F5F-4725-A4DB-D847F966B703}" sibTransId="{D02E7D54-7129-40FC-9EC1-5B0F51B19734}"/>
    <dgm:cxn modelId="{6148ADA9-D9E6-4B18-837C-0544C7FF1B36}" srcId="{2744EAAB-B652-4FCF-B336-77D90F3991C1}" destId="{78509486-47CC-4988-93A4-51D9EC6AD367}" srcOrd="2" destOrd="0" parTransId="{00208AD0-B308-475D-B62B-A6A210523CC6}" sibTransId="{BA2F5FD8-CD1C-4179-AE32-C80BDCBE0374}"/>
    <dgm:cxn modelId="{E68484C3-6A03-47A5-BA77-AFDB0B5D1ACA}" srcId="{2744EAAB-B652-4FCF-B336-77D90F3991C1}" destId="{82F728C3-9777-4521-B8DC-2B9CC3801150}" srcOrd="4" destOrd="0" parTransId="{2E0712BA-D163-4CD6-B036-7E62ADA2665D}" sibTransId="{CDCC508C-EDDA-4F20-A04B-AD41AB0637C4}"/>
    <dgm:cxn modelId="{1C34F2E2-BD2D-4359-B76E-BB2DEDD1AB9C}" type="presParOf" srcId="{88895858-13B1-4951-9653-371F9A1E45F7}" destId="{82D6D039-AA73-432B-AA8C-B3C0B9388D24}" srcOrd="0" destOrd="0" presId="urn:microsoft.com/office/officeart/2005/8/layout/default"/>
    <dgm:cxn modelId="{661596CE-AE99-4E2F-9C90-83476BB177B6}" type="presParOf" srcId="{88895858-13B1-4951-9653-371F9A1E45F7}" destId="{55B0095D-2E64-406D-94EB-D476A61EE199}" srcOrd="1" destOrd="0" presId="urn:microsoft.com/office/officeart/2005/8/layout/default"/>
    <dgm:cxn modelId="{EEEDBE92-56A6-4F9F-8CF5-C9EC992FB90F}" type="presParOf" srcId="{88895858-13B1-4951-9653-371F9A1E45F7}" destId="{35151C97-9E20-4087-930C-FD32C3A65AF7}" srcOrd="2" destOrd="0" presId="urn:microsoft.com/office/officeart/2005/8/layout/default"/>
    <dgm:cxn modelId="{064A1F8D-EDFA-488A-B7D5-BC3E5167B682}" type="presParOf" srcId="{88895858-13B1-4951-9653-371F9A1E45F7}" destId="{FD5C1E30-4142-448F-86E7-B3FE108B5FE7}" srcOrd="3" destOrd="0" presId="urn:microsoft.com/office/officeart/2005/8/layout/default"/>
    <dgm:cxn modelId="{82796D5A-B283-48DE-A4E2-64556CBAB0C2}" type="presParOf" srcId="{88895858-13B1-4951-9653-371F9A1E45F7}" destId="{E558D0CF-3350-40E4-9987-AA37972A5BEC}" srcOrd="4" destOrd="0" presId="urn:microsoft.com/office/officeart/2005/8/layout/default"/>
    <dgm:cxn modelId="{99C4BA0E-A678-4464-BC2A-FAA714034441}" type="presParOf" srcId="{88895858-13B1-4951-9653-371F9A1E45F7}" destId="{D3FCE1EE-2709-439B-BE7A-DA7511F42E5A}" srcOrd="5" destOrd="0" presId="urn:microsoft.com/office/officeart/2005/8/layout/default"/>
    <dgm:cxn modelId="{2287AA3C-FC70-4883-AB43-57095F78F4DA}" type="presParOf" srcId="{88895858-13B1-4951-9653-371F9A1E45F7}" destId="{0F6F5F9D-8C7F-475A-87B3-EC6B2D6B8189}" srcOrd="6" destOrd="0" presId="urn:microsoft.com/office/officeart/2005/8/layout/default"/>
    <dgm:cxn modelId="{AB7509C2-D5C4-4DD0-8B55-F458036704E6}" type="presParOf" srcId="{88895858-13B1-4951-9653-371F9A1E45F7}" destId="{DC5E68F3-0320-4672-B416-28CDB59CC660}" srcOrd="7" destOrd="0" presId="urn:microsoft.com/office/officeart/2005/8/layout/default"/>
    <dgm:cxn modelId="{4C1AD702-1909-4471-AEFD-FC214BCFE95A}" type="presParOf" srcId="{88895858-13B1-4951-9653-371F9A1E45F7}" destId="{2C2200BB-AD5E-459D-B389-CECC9FB32CEB}"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3F3AA9A-597A-446E-8387-366E16C07E60}"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pl-PL"/>
        </a:p>
      </dgm:t>
    </dgm:pt>
    <dgm:pt modelId="{52334C6C-F07B-405A-8708-A52E2243E85D}">
      <dgm:prSet phldrT="[Tekst]"/>
      <dgm:spPr/>
      <dgm:t>
        <a:bodyPr/>
        <a:lstStyle/>
        <a:p>
          <a:r>
            <a:rPr lang="pl-PL" dirty="0" err="1">
              <a:latin typeface="Tahoma" panose="020B0604030504040204" pitchFamily="34" charset="0"/>
              <a:ea typeface="Tahoma" panose="020B0604030504040204" pitchFamily="34" charset="0"/>
              <a:cs typeface="Tahoma" panose="020B0604030504040204" pitchFamily="34" charset="0"/>
            </a:rPr>
            <a:t>Yes</a:t>
          </a:r>
          <a:endParaRPr lang="pl-PL" dirty="0">
            <a:latin typeface="Tahoma" panose="020B0604030504040204" pitchFamily="34" charset="0"/>
            <a:ea typeface="Tahoma" panose="020B0604030504040204" pitchFamily="34" charset="0"/>
            <a:cs typeface="Tahoma" panose="020B0604030504040204" pitchFamily="34" charset="0"/>
          </a:endParaRPr>
        </a:p>
      </dgm:t>
    </dgm:pt>
    <dgm:pt modelId="{6B7D2302-F2C5-4168-A461-8C532AC8D4F6}" type="parTrans" cxnId="{E010510C-4685-4055-9554-E4B2E117F4F8}">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31C831E5-DFEC-4B9E-8933-5A0FB45146D8}" type="sibTrans" cxnId="{E010510C-4685-4055-9554-E4B2E117F4F8}">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E1FA45C7-454A-4993-A0D5-B93184EF77DC}">
      <dgm:prSet phldrT="[Tekst]" custT="1"/>
      <dgm:spPr/>
      <dgm:t>
        <a:bodyPr/>
        <a:lstStyle/>
        <a:p>
          <a:r>
            <a:rPr lang="en-US" sz="1200" b="1" i="0" u="none" dirty="0">
              <a:latin typeface="Tahoma" panose="020B0604030504040204" pitchFamily="34" charset="0"/>
              <a:ea typeface="Tahoma" panose="020B0604030504040204" pitchFamily="34" charset="0"/>
              <a:cs typeface="Tahoma" panose="020B0604030504040204" pitchFamily="34" charset="0"/>
            </a:rPr>
            <a:t>Perfect for comparing category sizes</a:t>
          </a:r>
          <a:endParaRPr lang="pl-PL" sz="1200" dirty="0">
            <a:latin typeface="Tahoma" panose="020B0604030504040204" pitchFamily="34" charset="0"/>
            <a:ea typeface="Tahoma" panose="020B0604030504040204" pitchFamily="34" charset="0"/>
            <a:cs typeface="Tahoma" panose="020B0604030504040204" pitchFamily="34" charset="0"/>
          </a:endParaRPr>
        </a:p>
      </dgm:t>
    </dgm:pt>
    <dgm:pt modelId="{AEA2E21F-B8F5-4AD9-A623-8C2C4977049F}" type="parTrans" cxnId="{D3692E2B-A8FE-4871-A46D-A402B703E97D}">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65F9B7A8-6B1D-4D90-9330-8603425D73BD}" type="sibTrans" cxnId="{D3692E2B-A8FE-4871-A46D-A402B703E97D}">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4CCB6188-6732-4313-9230-11A5AE6B01FA}">
      <dgm:prSet phldrT="[Tekst]"/>
      <dgm:spPr/>
      <dgm:t>
        <a:bodyPr/>
        <a:lstStyle/>
        <a:p>
          <a:r>
            <a:rPr lang="pl-PL" dirty="0">
              <a:latin typeface="Tahoma" panose="020B0604030504040204" pitchFamily="34" charset="0"/>
              <a:ea typeface="Tahoma" panose="020B0604030504040204" pitchFamily="34" charset="0"/>
              <a:cs typeface="Tahoma" panose="020B0604030504040204" pitchFamily="34" charset="0"/>
            </a:rPr>
            <a:t>No</a:t>
          </a:r>
        </a:p>
      </dgm:t>
    </dgm:pt>
    <dgm:pt modelId="{96165E20-6D05-46CD-B5E2-CE3CBA2D47FA}" type="parTrans" cxnId="{108E1C78-DE75-41E1-94B2-16E9966ECA1B}">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042EB0B1-BD1C-45FA-8903-D12507607808}" type="sibTrans" cxnId="{108E1C78-DE75-41E1-94B2-16E9966ECA1B}">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F54F8A28-F621-415E-91C8-BFE1F33DD094}">
      <dgm:prSet phldrT="[Tekst]"/>
      <dgm:spPr/>
      <dgm:t>
        <a:bodyPr/>
        <a:lstStyle/>
        <a:p>
          <a:r>
            <a:rPr lang="en-US" b="1" i="0" u="none" dirty="0">
              <a:latin typeface="Tahoma" panose="020B0604030504040204" pitchFamily="34" charset="0"/>
              <a:ea typeface="Tahoma" panose="020B0604030504040204" pitchFamily="34" charset="0"/>
              <a:cs typeface="Tahoma" panose="020B0604030504040204" pitchFamily="34" charset="0"/>
            </a:rPr>
            <a:t>Effective in showing percentage data</a:t>
          </a:r>
          <a:endParaRPr lang="pl-PL" dirty="0">
            <a:latin typeface="Tahoma" panose="020B0604030504040204" pitchFamily="34" charset="0"/>
            <a:ea typeface="Tahoma" panose="020B0604030504040204" pitchFamily="34" charset="0"/>
            <a:cs typeface="Tahoma" panose="020B0604030504040204" pitchFamily="34" charset="0"/>
          </a:endParaRPr>
        </a:p>
      </dgm:t>
    </dgm:pt>
    <dgm:pt modelId="{A65FB5A6-1BBC-4C93-9CAD-7E61F79ABBF8}" type="parTrans" cxnId="{A081A8E2-2E04-499C-A6D0-A20605D736F4}">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BDC76647-D6EF-4E79-8057-B9D25EEB0711}" type="sibTrans" cxnId="{A081A8E2-2E04-499C-A6D0-A20605D736F4}">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FEDA8C8E-FCFA-4330-858F-B4258605CBC6}">
      <dgm:prSet/>
      <dgm:spPr/>
      <dgm:t>
        <a:bodyPr/>
        <a:lstStyle/>
        <a:p>
          <a:r>
            <a:rPr lang="pl-PL" b="1" i="0" u="none" dirty="0" err="1">
              <a:latin typeface="Tahoma" panose="020B0604030504040204" pitchFamily="34" charset="0"/>
              <a:ea typeface="Tahoma" panose="020B0604030504040204" pitchFamily="34" charset="0"/>
              <a:cs typeface="Tahoma" panose="020B0604030504040204" pitchFamily="34" charset="0"/>
            </a:rPr>
            <a:t>Suitable</a:t>
          </a:r>
          <a:r>
            <a:rPr lang="pl-PL" b="1" i="0" u="none" dirty="0">
              <a:latin typeface="Tahoma" panose="020B0604030504040204" pitchFamily="34" charset="0"/>
              <a:ea typeface="Tahoma" panose="020B0604030504040204" pitchFamily="34" charset="0"/>
              <a:cs typeface="Tahoma" panose="020B0604030504040204" pitchFamily="34" charset="0"/>
            </a:rPr>
            <a:t> for trend </a:t>
          </a:r>
          <a:r>
            <a:rPr lang="pl-PL" b="1" i="0" u="none" dirty="0" err="1">
              <a:latin typeface="Tahoma" panose="020B0604030504040204" pitchFamily="34" charset="0"/>
              <a:ea typeface="Tahoma" panose="020B0604030504040204" pitchFamily="34" charset="0"/>
              <a:cs typeface="Tahoma" panose="020B0604030504040204" pitchFamily="34" charset="0"/>
            </a:rPr>
            <a:t>analysis</a:t>
          </a:r>
          <a:endParaRPr lang="pl-PL" dirty="0">
            <a:latin typeface="Tahoma" panose="020B0604030504040204" pitchFamily="34" charset="0"/>
            <a:ea typeface="Tahoma" panose="020B0604030504040204" pitchFamily="34" charset="0"/>
            <a:cs typeface="Tahoma" panose="020B0604030504040204" pitchFamily="34" charset="0"/>
          </a:endParaRPr>
        </a:p>
      </dgm:t>
    </dgm:pt>
    <dgm:pt modelId="{DDD9E5A0-0E7F-40C3-9CCA-39E357B668EA}" type="parTrans" cxnId="{3EE13B0F-DB3D-4CC8-82BA-492EC1236A6D}">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7BE14DCA-92D9-4422-B40A-E149D899211F}" type="sibTrans" cxnId="{3EE13B0F-DB3D-4CC8-82BA-492EC1236A6D}">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1E475F7C-F310-490F-8F3A-7DA2E47AC8FA}">
      <dgm:prSet/>
      <dgm:spPr/>
      <dgm:t>
        <a:bodyPr/>
        <a:lstStyle/>
        <a:p>
          <a:r>
            <a:rPr lang="en-US" b="1" i="0" u="none" dirty="0">
              <a:latin typeface="Tahoma" panose="020B0604030504040204" pitchFamily="34" charset="0"/>
              <a:ea typeface="Tahoma" panose="020B0604030504040204" pitchFamily="34" charset="0"/>
              <a:cs typeface="Tahoma" panose="020B0604030504040204" pitchFamily="34" charset="0"/>
            </a:rPr>
            <a:t>Correctly shows the measure of time</a:t>
          </a:r>
          <a:endParaRPr lang="pl-PL" dirty="0">
            <a:latin typeface="Tahoma" panose="020B0604030504040204" pitchFamily="34" charset="0"/>
            <a:ea typeface="Tahoma" panose="020B0604030504040204" pitchFamily="34" charset="0"/>
            <a:cs typeface="Tahoma" panose="020B0604030504040204" pitchFamily="34" charset="0"/>
          </a:endParaRPr>
        </a:p>
      </dgm:t>
    </dgm:pt>
    <dgm:pt modelId="{669244CF-438F-42A3-9DF8-19C7A50A0405}" type="parTrans" cxnId="{FB53EF77-20FD-4205-BA03-9A37A1808CB1}">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2391BC1A-61A6-4DF3-B94E-02DADE404C63}" type="sibTrans" cxnId="{FB53EF77-20FD-4205-BA03-9A37A1808CB1}">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25DE93F1-E7DA-44F1-9E9A-3045E8B5AEDD}">
      <dgm:prSet/>
      <dgm:spPr/>
      <dgm:t>
        <a:bodyPr/>
        <a:lstStyle/>
        <a:p>
          <a:r>
            <a:rPr lang="en-US" b="1" i="0" u="none" dirty="0">
              <a:latin typeface="Tahoma" panose="020B0604030504040204" pitchFamily="34" charset="0"/>
              <a:ea typeface="Tahoma" panose="020B0604030504040204" pitchFamily="34" charset="0"/>
              <a:cs typeface="Tahoma" panose="020B0604030504040204" pitchFamily="34" charset="0"/>
            </a:rPr>
            <a:t>Accessible to the general </a:t>
          </a:r>
          <a:r>
            <a:rPr lang="pl-PL" b="1" i="0" u="none" dirty="0" err="1">
              <a:latin typeface="Tahoma" panose="020B0604030504040204" pitchFamily="34" charset="0"/>
              <a:ea typeface="Tahoma" panose="020B0604030504040204" pitchFamily="34" charset="0"/>
              <a:cs typeface="Tahoma" panose="020B0604030504040204" pitchFamily="34" charset="0"/>
            </a:rPr>
            <a:t>community</a:t>
          </a:r>
          <a:endParaRPr lang="pl-PL" dirty="0">
            <a:latin typeface="Tahoma" panose="020B0604030504040204" pitchFamily="34" charset="0"/>
            <a:ea typeface="Tahoma" panose="020B0604030504040204" pitchFamily="34" charset="0"/>
            <a:cs typeface="Tahoma" panose="020B0604030504040204" pitchFamily="34" charset="0"/>
          </a:endParaRPr>
        </a:p>
      </dgm:t>
    </dgm:pt>
    <dgm:pt modelId="{FA08F79C-DB62-4333-A5E0-05C2A442FA7B}" type="parTrans" cxnId="{DCC8943E-F43D-493B-B2C5-ABD89136543E}">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95C18ACC-E619-42D7-A86E-F945D5877ABC}" type="sibTrans" cxnId="{DCC8943E-F43D-493B-B2C5-ABD89136543E}">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5B115665-5902-4543-B880-3198D41C74E5}">
      <dgm:prSet custT="1"/>
      <dgm:spPr/>
      <dgm:t>
        <a:bodyPr/>
        <a:lstStyle/>
        <a:p>
          <a:r>
            <a:rPr lang="en-US" sz="1200" b="1" i="0" u="none" dirty="0">
              <a:latin typeface="Tahoma" panose="020B0604030504040204" pitchFamily="34" charset="0"/>
              <a:ea typeface="Tahoma" panose="020B0604030504040204" pitchFamily="34" charset="0"/>
              <a:cs typeface="Tahoma" panose="020B0604030504040204" pitchFamily="34" charset="0"/>
            </a:rPr>
            <a:t>Good for presenting relationships between variables</a:t>
          </a:r>
          <a:endParaRPr lang="pl-PL" sz="1200" dirty="0">
            <a:latin typeface="Tahoma" panose="020B0604030504040204" pitchFamily="34" charset="0"/>
            <a:ea typeface="Tahoma" panose="020B0604030504040204" pitchFamily="34" charset="0"/>
            <a:cs typeface="Tahoma" panose="020B0604030504040204" pitchFamily="34" charset="0"/>
          </a:endParaRPr>
        </a:p>
      </dgm:t>
    </dgm:pt>
    <dgm:pt modelId="{E4D1F05A-A58E-4065-9B7A-E63BB768CE65}" type="parTrans" cxnId="{33E9E345-6A76-4E9E-AF17-F2CB9C044093}">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BB21B533-C501-4135-A600-DEE81A0F18F1}" type="sibTrans" cxnId="{33E9E345-6A76-4E9E-AF17-F2CB9C044093}">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EF21374F-9BAC-4DB3-910E-B42185DF091C}" type="pres">
      <dgm:prSet presAssocID="{73F3AA9A-597A-446E-8387-366E16C07E60}" presName="diagram" presStyleCnt="0">
        <dgm:presLayoutVars>
          <dgm:chPref val="1"/>
          <dgm:dir/>
          <dgm:animOne val="branch"/>
          <dgm:animLvl val="lvl"/>
          <dgm:resizeHandles/>
        </dgm:presLayoutVars>
      </dgm:prSet>
      <dgm:spPr/>
    </dgm:pt>
    <dgm:pt modelId="{EA5E37EF-DB35-4D96-AC93-ADCEFFD73913}" type="pres">
      <dgm:prSet presAssocID="{52334C6C-F07B-405A-8708-A52E2243E85D}" presName="root" presStyleCnt="0"/>
      <dgm:spPr/>
    </dgm:pt>
    <dgm:pt modelId="{34FE224A-ED92-439B-B813-24B2BAE83524}" type="pres">
      <dgm:prSet presAssocID="{52334C6C-F07B-405A-8708-A52E2243E85D}" presName="rootComposite" presStyleCnt="0"/>
      <dgm:spPr/>
    </dgm:pt>
    <dgm:pt modelId="{395B91D3-9D5D-483B-A4E5-B4E92516F743}" type="pres">
      <dgm:prSet presAssocID="{52334C6C-F07B-405A-8708-A52E2243E85D}" presName="rootText" presStyleLbl="node1" presStyleIdx="0" presStyleCnt="2"/>
      <dgm:spPr/>
    </dgm:pt>
    <dgm:pt modelId="{78707618-B881-4AF3-822A-106FE3675DE6}" type="pres">
      <dgm:prSet presAssocID="{52334C6C-F07B-405A-8708-A52E2243E85D}" presName="rootConnector" presStyleLbl="node1" presStyleIdx="0" presStyleCnt="2"/>
      <dgm:spPr/>
    </dgm:pt>
    <dgm:pt modelId="{24550606-3E24-439C-AAC2-7A105F571EFF}" type="pres">
      <dgm:prSet presAssocID="{52334C6C-F07B-405A-8708-A52E2243E85D}" presName="childShape" presStyleCnt="0"/>
      <dgm:spPr/>
    </dgm:pt>
    <dgm:pt modelId="{A6DA6C8D-EE80-4BE5-9418-1AC7B413B3AD}" type="pres">
      <dgm:prSet presAssocID="{AEA2E21F-B8F5-4AD9-A623-8C2C4977049F}" presName="Name13" presStyleLbl="parChTrans1D2" presStyleIdx="0" presStyleCnt="6"/>
      <dgm:spPr/>
    </dgm:pt>
    <dgm:pt modelId="{F2311E48-7493-4C99-B508-05A317D488AD}" type="pres">
      <dgm:prSet presAssocID="{E1FA45C7-454A-4993-A0D5-B93184EF77DC}" presName="childText" presStyleLbl="bgAcc1" presStyleIdx="0" presStyleCnt="6">
        <dgm:presLayoutVars>
          <dgm:bulletEnabled val="1"/>
        </dgm:presLayoutVars>
      </dgm:prSet>
      <dgm:spPr/>
    </dgm:pt>
    <dgm:pt modelId="{6B08E060-8097-4F8E-8515-E42E80146BB1}" type="pres">
      <dgm:prSet presAssocID="{E4D1F05A-A58E-4065-9B7A-E63BB768CE65}" presName="Name13" presStyleLbl="parChTrans1D2" presStyleIdx="1" presStyleCnt="6"/>
      <dgm:spPr/>
    </dgm:pt>
    <dgm:pt modelId="{2C589EAA-AF60-4A1B-BE95-00C5B715B250}" type="pres">
      <dgm:prSet presAssocID="{5B115665-5902-4543-B880-3198D41C74E5}" presName="childText" presStyleLbl="bgAcc1" presStyleIdx="1" presStyleCnt="6">
        <dgm:presLayoutVars>
          <dgm:bulletEnabled val="1"/>
        </dgm:presLayoutVars>
      </dgm:prSet>
      <dgm:spPr/>
    </dgm:pt>
    <dgm:pt modelId="{0BA6CA64-DEBC-4352-99C8-AEA0821A6779}" type="pres">
      <dgm:prSet presAssocID="{4CCB6188-6732-4313-9230-11A5AE6B01FA}" presName="root" presStyleCnt="0"/>
      <dgm:spPr/>
    </dgm:pt>
    <dgm:pt modelId="{14341BE1-1DF6-4F90-A9DB-83F92B0F6C25}" type="pres">
      <dgm:prSet presAssocID="{4CCB6188-6732-4313-9230-11A5AE6B01FA}" presName="rootComposite" presStyleCnt="0"/>
      <dgm:spPr/>
    </dgm:pt>
    <dgm:pt modelId="{711AF815-6A78-40D9-9A60-3120A6DF5813}" type="pres">
      <dgm:prSet presAssocID="{4CCB6188-6732-4313-9230-11A5AE6B01FA}" presName="rootText" presStyleLbl="node1" presStyleIdx="1" presStyleCnt="2"/>
      <dgm:spPr/>
    </dgm:pt>
    <dgm:pt modelId="{56D23790-80D0-49E0-B6EA-E061A9D2A6D6}" type="pres">
      <dgm:prSet presAssocID="{4CCB6188-6732-4313-9230-11A5AE6B01FA}" presName="rootConnector" presStyleLbl="node1" presStyleIdx="1" presStyleCnt="2"/>
      <dgm:spPr/>
    </dgm:pt>
    <dgm:pt modelId="{D6981D6E-27D9-4B52-A537-A2CC752D9141}" type="pres">
      <dgm:prSet presAssocID="{4CCB6188-6732-4313-9230-11A5AE6B01FA}" presName="childShape" presStyleCnt="0"/>
      <dgm:spPr/>
    </dgm:pt>
    <dgm:pt modelId="{965F44DB-625E-4B0E-87E0-14B2507F9DD9}" type="pres">
      <dgm:prSet presAssocID="{A65FB5A6-1BBC-4C93-9CAD-7E61F79ABBF8}" presName="Name13" presStyleLbl="parChTrans1D2" presStyleIdx="2" presStyleCnt="6"/>
      <dgm:spPr/>
    </dgm:pt>
    <dgm:pt modelId="{B18E92D9-1C60-40FC-9AC8-636CF863322C}" type="pres">
      <dgm:prSet presAssocID="{F54F8A28-F621-415E-91C8-BFE1F33DD094}" presName="childText" presStyleLbl="bgAcc1" presStyleIdx="2" presStyleCnt="6">
        <dgm:presLayoutVars>
          <dgm:bulletEnabled val="1"/>
        </dgm:presLayoutVars>
      </dgm:prSet>
      <dgm:spPr/>
    </dgm:pt>
    <dgm:pt modelId="{67AA458F-4ED5-466C-A4D6-A4E2A588891E}" type="pres">
      <dgm:prSet presAssocID="{DDD9E5A0-0E7F-40C3-9CCA-39E357B668EA}" presName="Name13" presStyleLbl="parChTrans1D2" presStyleIdx="3" presStyleCnt="6"/>
      <dgm:spPr/>
    </dgm:pt>
    <dgm:pt modelId="{BA396316-CD97-43A1-8396-CBD11C082025}" type="pres">
      <dgm:prSet presAssocID="{FEDA8C8E-FCFA-4330-858F-B4258605CBC6}" presName="childText" presStyleLbl="bgAcc1" presStyleIdx="3" presStyleCnt="6">
        <dgm:presLayoutVars>
          <dgm:bulletEnabled val="1"/>
        </dgm:presLayoutVars>
      </dgm:prSet>
      <dgm:spPr/>
    </dgm:pt>
    <dgm:pt modelId="{2F007312-8A8A-43AF-AD3B-4C33937744F7}" type="pres">
      <dgm:prSet presAssocID="{669244CF-438F-42A3-9DF8-19C7A50A0405}" presName="Name13" presStyleLbl="parChTrans1D2" presStyleIdx="4" presStyleCnt="6"/>
      <dgm:spPr/>
    </dgm:pt>
    <dgm:pt modelId="{624E17CC-7173-49E8-AF86-596CC827CC71}" type="pres">
      <dgm:prSet presAssocID="{1E475F7C-F310-490F-8F3A-7DA2E47AC8FA}" presName="childText" presStyleLbl="bgAcc1" presStyleIdx="4" presStyleCnt="6">
        <dgm:presLayoutVars>
          <dgm:bulletEnabled val="1"/>
        </dgm:presLayoutVars>
      </dgm:prSet>
      <dgm:spPr/>
    </dgm:pt>
    <dgm:pt modelId="{C34E9208-CD2F-4E30-94D1-F9979BAD61DC}" type="pres">
      <dgm:prSet presAssocID="{FA08F79C-DB62-4333-A5E0-05C2A442FA7B}" presName="Name13" presStyleLbl="parChTrans1D2" presStyleIdx="5" presStyleCnt="6"/>
      <dgm:spPr/>
    </dgm:pt>
    <dgm:pt modelId="{0BC9D1D8-6D7C-41AB-BB57-5305370189E1}" type="pres">
      <dgm:prSet presAssocID="{25DE93F1-E7DA-44F1-9E9A-3045E8B5AEDD}" presName="childText" presStyleLbl="bgAcc1" presStyleIdx="5" presStyleCnt="6">
        <dgm:presLayoutVars>
          <dgm:bulletEnabled val="1"/>
        </dgm:presLayoutVars>
      </dgm:prSet>
      <dgm:spPr/>
    </dgm:pt>
  </dgm:ptLst>
  <dgm:cxnLst>
    <dgm:cxn modelId="{E010510C-4685-4055-9554-E4B2E117F4F8}" srcId="{73F3AA9A-597A-446E-8387-366E16C07E60}" destId="{52334C6C-F07B-405A-8708-A52E2243E85D}" srcOrd="0" destOrd="0" parTransId="{6B7D2302-F2C5-4168-A461-8C532AC8D4F6}" sibTransId="{31C831E5-DFEC-4B9E-8933-5A0FB45146D8}"/>
    <dgm:cxn modelId="{3EE13B0F-DB3D-4CC8-82BA-492EC1236A6D}" srcId="{4CCB6188-6732-4313-9230-11A5AE6B01FA}" destId="{FEDA8C8E-FCFA-4330-858F-B4258605CBC6}" srcOrd="1" destOrd="0" parTransId="{DDD9E5A0-0E7F-40C3-9CCA-39E357B668EA}" sibTransId="{7BE14DCA-92D9-4422-B40A-E149D899211F}"/>
    <dgm:cxn modelId="{2E331B14-3879-46C3-903B-3972880FCCEA}" type="presOf" srcId="{F54F8A28-F621-415E-91C8-BFE1F33DD094}" destId="{B18E92D9-1C60-40FC-9AC8-636CF863322C}" srcOrd="0" destOrd="0" presId="urn:microsoft.com/office/officeart/2005/8/layout/hierarchy3"/>
    <dgm:cxn modelId="{44A6F118-5907-486A-A1D1-EE215F6E680C}" type="presOf" srcId="{FEDA8C8E-FCFA-4330-858F-B4258605CBC6}" destId="{BA396316-CD97-43A1-8396-CBD11C082025}" srcOrd="0" destOrd="0" presId="urn:microsoft.com/office/officeart/2005/8/layout/hierarchy3"/>
    <dgm:cxn modelId="{96C7C324-B5AA-4FDF-B251-8D10CFA7BBB0}" type="presOf" srcId="{25DE93F1-E7DA-44F1-9E9A-3045E8B5AEDD}" destId="{0BC9D1D8-6D7C-41AB-BB57-5305370189E1}" srcOrd="0" destOrd="0" presId="urn:microsoft.com/office/officeart/2005/8/layout/hierarchy3"/>
    <dgm:cxn modelId="{D3692E2B-A8FE-4871-A46D-A402B703E97D}" srcId="{52334C6C-F07B-405A-8708-A52E2243E85D}" destId="{E1FA45C7-454A-4993-A0D5-B93184EF77DC}" srcOrd="0" destOrd="0" parTransId="{AEA2E21F-B8F5-4AD9-A623-8C2C4977049F}" sibTransId="{65F9B7A8-6B1D-4D90-9330-8603425D73BD}"/>
    <dgm:cxn modelId="{3B01353D-6D24-42A6-BF91-9684A081A449}" type="presOf" srcId="{E1FA45C7-454A-4993-A0D5-B93184EF77DC}" destId="{F2311E48-7493-4C99-B508-05A317D488AD}" srcOrd="0" destOrd="0" presId="urn:microsoft.com/office/officeart/2005/8/layout/hierarchy3"/>
    <dgm:cxn modelId="{DCC8943E-F43D-493B-B2C5-ABD89136543E}" srcId="{4CCB6188-6732-4313-9230-11A5AE6B01FA}" destId="{25DE93F1-E7DA-44F1-9E9A-3045E8B5AEDD}" srcOrd="3" destOrd="0" parTransId="{FA08F79C-DB62-4333-A5E0-05C2A442FA7B}" sibTransId="{95C18ACC-E619-42D7-A86E-F945D5877ABC}"/>
    <dgm:cxn modelId="{5060D75B-DE9A-4C8A-BF65-368F2CB74FE7}" type="presOf" srcId="{E4D1F05A-A58E-4065-9B7A-E63BB768CE65}" destId="{6B08E060-8097-4F8E-8515-E42E80146BB1}" srcOrd="0" destOrd="0" presId="urn:microsoft.com/office/officeart/2005/8/layout/hierarchy3"/>
    <dgm:cxn modelId="{33E9E345-6A76-4E9E-AF17-F2CB9C044093}" srcId="{52334C6C-F07B-405A-8708-A52E2243E85D}" destId="{5B115665-5902-4543-B880-3198D41C74E5}" srcOrd="1" destOrd="0" parTransId="{E4D1F05A-A58E-4065-9B7A-E63BB768CE65}" sibTransId="{BB21B533-C501-4135-A600-DEE81A0F18F1}"/>
    <dgm:cxn modelId="{12F19566-DF74-4B0B-9F8F-14DE94D5D0C4}" type="presOf" srcId="{DDD9E5A0-0E7F-40C3-9CCA-39E357B668EA}" destId="{67AA458F-4ED5-466C-A4D6-A4E2A588891E}" srcOrd="0" destOrd="0" presId="urn:microsoft.com/office/officeart/2005/8/layout/hierarchy3"/>
    <dgm:cxn modelId="{E1F21752-0F1A-4D4D-BB94-8AFA9973FF88}" type="presOf" srcId="{5B115665-5902-4543-B880-3198D41C74E5}" destId="{2C589EAA-AF60-4A1B-BE95-00C5B715B250}" srcOrd="0" destOrd="0" presId="urn:microsoft.com/office/officeart/2005/8/layout/hierarchy3"/>
    <dgm:cxn modelId="{B9DC3E76-10E4-4A28-8620-100EFA4FCF1B}" type="presOf" srcId="{AEA2E21F-B8F5-4AD9-A623-8C2C4977049F}" destId="{A6DA6C8D-EE80-4BE5-9418-1AC7B413B3AD}" srcOrd="0" destOrd="0" presId="urn:microsoft.com/office/officeart/2005/8/layout/hierarchy3"/>
    <dgm:cxn modelId="{FB53EF77-20FD-4205-BA03-9A37A1808CB1}" srcId="{4CCB6188-6732-4313-9230-11A5AE6B01FA}" destId="{1E475F7C-F310-490F-8F3A-7DA2E47AC8FA}" srcOrd="2" destOrd="0" parTransId="{669244CF-438F-42A3-9DF8-19C7A50A0405}" sibTransId="{2391BC1A-61A6-4DF3-B94E-02DADE404C63}"/>
    <dgm:cxn modelId="{108E1C78-DE75-41E1-94B2-16E9966ECA1B}" srcId="{73F3AA9A-597A-446E-8387-366E16C07E60}" destId="{4CCB6188-6732-4313-9230-11A5AE6B01FA}" srcOrd="1" destOrd="0" parTransId="{96165E20-6D05-46CD-B5E2-CE3CBA2D47FA}" sibTransId="{042EB0B1-BD1C-45FA-8903-D12507607808}"/>
    <dgm:cxn modelId="{63999188-562C-41F5-9D4B-F0D7731B71F4}" type="presOf" srcId="{52334C6C-F07B-405A-8708-A52E2243E85D}" destId="{395B91D3-9D5D-483B-A4E5-B4E92516F743}" srcOrd="0" destOrd="0" presId="urn:microsoft.com/office/officeart/2005/8/layout/hierarchy3"/>
    <dgm:cxn modelId="{5C159C91-63C6-485B-9443-150D6030A648}" type="presOf" srcId="{4CCB6188-6732-4313-9230-11A5AE6B01FA}" destId="{711AF815-6A78-40D9-9A60-3120A6DF5813}" srcOrd="0" destOrd="0" presId="urn:microsoft.com/office/officeart/2005/8/layout/hierarchy3"/>
    <dgm:cxn modelId="{D59B358F-A10B-4A45-8E19-25594A4BE3A0}" type="presOf" srcId="{73F3AA9A-597A-446E-8387-366E16C07E60}" destId="{EF21374F-9BAC-4DB3-910E-B42185DF091C}" srcOrd="0" destOrd="0" presId="urn:microsoft.com/office/officeart/2005/8/layout/hierarchy3"/>
    <dgm:cxn modelId="{813027A2-4D78-48F5-A00A-8430D6629058}" type="presOf" srcId="{FA08F79C-DB62-4333-A5E0-05C2A442FA7B}" destId="{C34E9208-CD2F-4E30-94D1-F9979BAD61DC}" srcOrd="0" destOrd="0" presId="urn:microsoft.com/office/officeart/2005/8/layout/hierarchy3"/>
    <dgm:cxn modelId="{74ADB8AE-12F6-434B-BEC1-43089AA17842}" type="presOf" srcId="{A65FB5A6-1BBC-4C93-9CAD-7E61F79ABBF8}" destId="{965F44DB-625E-4B0E-87E0-14B2507F9DD9}" srcOrd="0" destOrd="0" presId="urn:microsoft.com/office/officeart/2005/8/layout/hierarchy3"/>
    <dgm:cxn modelId="{B7EA4BB1-F085-423B-89BC-6FB9C2D00061}" type="presOf" srcId="{1E475F7C-F310-490F-8F3A-7DA2E47AC8FA}" destId="{624E17CC-7173-49E8-AF86-596CC827CC71}" srcOrd="0" destOrd="0" presId="urn:microsoft.com/office/officeart/2005/8/layout/hierarchy3"/>
    <dgm:cxn modelId="{A081A8E2-2E04-499C-A6D0-A20605D736F4}" srcId="{4CCB6188-6732-4313-9230-11A5AE6B01FA}" destId="{F54F8A28-F621-415E-91C8-BFE1F33DD094}" srcOrd="0" destOrd="0" parTransId="{A65FB5A6-1BBC-4C93-9CAD-7E61F79ABBF8}" sibTransId="{BDC76647-D6EF-4E79-8057-B9D25EEB0711}"/>
    <dgm:cxn modelId="{F415F0CB-F4B6-48E2-BF2C-5074481AD48E}" type="presOf" srcId="{4CCB6188-6732-4313-9230-11A5AE6B01FA}" destId="{56D23790-80D0-49E0-B6EA-E061A9D2A6D6}" srcOrd="1" destOrd="0" presId="urn:microsoft.com/office/officeart/2005/8/layout/hierarchy3"/>
    <dgm:cxn modelId="{C53F1ADA-1D07-4A5E-81ED-F1A45F542C4F}" type="presOf" srcId="{52334C6C-F07B-405A-8708-A52E2243E85D}" destId="{78707618-B881-4AF3-822A-106FE3675DE6}" srcOrd="1" destOrd="0" presId="urn:microsoft.com/office/officeart/2005/8/layout/hierarchy3"/>
    <dgm:cxn modelId="{4B77ADDD-E93A-4F25-AB3D-DCBBAB1D366D}" type="presOf" srcId="{669244CF-438F-42A3-9DF8-19C7A50A0405}" destId="{2F007312-8A8A-43AF-AD3B-4C33937744F7}" srcOrd="0" destOrd="0" presId="urn:microsoft.com/office/officeart/2005/8/layout/hierarchy3"/>
    <dgm:cxn modelId="{987B59D4-2056-4D2D-8656-5DAA60E0F031}" type="presParOf" srcId="{EF21374F-9BAC-4DB3-910E-B42185DF091C}" destId="{EA5E37EF-DB35-4D96-AC93-ADCEFFD73913}" srcOrd="0" destOrd="0" presId="urn:microsoft.com/office/officeart/2005/8/layout/hierarchy3"/>
    <dgm:cxn modelId="{404200BF-40BB-4440-9D81-7DC48389DF47}" type="presParOf" srcId="{EA5E37EF-DB35-4D96-AC93-ADCEFFD73913}" destId="{34FE224A-ED92-439B-B813-24B2BAE83524}" srcOrd="0" destOrd="0" presId="urn:microsoft.com/office/officeart/2005/8/layout/hierarchy3"/>
    <dgm:cxn modelId="{A01B5A75-AA9E-4289-9D49-C8E89E5E0478}" type="presParOf" srcId="{34FE224A-ED92-439B-B813-24B2BAE83524}" destId="{395B91D3-9D5D-483B-A4E5-B4E92516F743}" srcOrd="0" destOrd="0" presId="urn:microsoft.com/office/officeart/2005/8/layout/hierarchy3"/>
    <dgm:cxn modelId="{1E4AB8DE-5FEA-4D98-8BA8-E03E0E890186}" type="presParOf" srcId="{34FE224A-ED92-439B-B813-24B2BAE83524}" destId="{78707618-B881-4AF3-822A-106FE3675DE6}" srcOrd="1" destOrd="0" presId="urn:microsoft.com/office/officeart/2005/8/layout/hierarchy3"/>
    <dgm:cxn modelId="{62837914-4985-4F74-8458-279EB76C4375}" type="presParOf" srcId="{EA5E37EF-DB35-4D96-AC93-ADCEFFD73913}" destId="{24550606-3E24-439C-AAC2-7A105F571EFF}" srcOrd="1" destOrd="0" presId="urn:microsoft.com/office/officeart/2005/8/layout/hierarchy3"/>
    <dgm:cxn modelId="{0A85866B-1DAB-479D-B47C-4FECDF0CD54B}" type="presParOf" srcId="{24550606-3E24-439C-AAC2-7A105F571EFF}" destId="{A6DA6C8D-EE80-4BE5-9418-1AC7B413B3AD}" srcOrd="0" destOrd="0" presId="urn:microsoft.com/office/officeart/2005/8/layout/hierarchy3"/>
    <dgm:cxn modelId="{19CC8C4D-5678-485F-A030-2C6254345BF0}" type="presParOf" srcId="{24550606-3E24-439C-AAC2-7A105F571EFF}" destId="{F2311E48-7493-4C99-B508-05A317D488AD}" srcOrd="1" destOrd="0" presId="urn:microsoft.com/office/officeart/2005/8/layout/hierarchy3"/>
    <dgm:cxn modelId="{4A094A91-5EB5-4E50-87AC-5E906DCB58C5}" type="presParOf" srcId="{24550606-3E24-439C-AAC2-7A105F571EFF}" destId="{6B08E060-8097-4F8E-8515-E42E80146BB1}" srcOrd="2" destOrd="0" presId="urn:microsoft.com/office/officeart/2005/8/layout/hierarchy3"/>
    <dgm:cxn modelId="{F48E5AD1-C033-4512-8F0E-C959982578BD}" type="presParOf" srcId="{24550606-3E24-439C-AAC2-7A105F571EFF}" destId="{2C589EAA-AF60-4A1B-BE95-00C5B715B250}" srcOrd="3" destOrd="0" presId="urn:microsoft.com/office/officeart/2005/8/layout/hierarchy3"/>
    <dgm:cxn modelId="{319DCD24-D9F8-4FCC-BC1F-764D8540B389}" type="presParOf" srcId="{EF21374F-9BAC-4DB3-910E-B42185DF091C}" destId="{0BA6CA64-DEBC-4352-99C8-AEA0821A6779}" srcOrd="1" destOrd="0" presId="urn:microsoft.com/office/officeart/2005/8/layout/hierarchy3"/>
    <dgm:cxn modelId="{5E9AAAC0-91C4-4E5E-AE2A-56866B0D5FFA}" type="presParOf" srcId="{0BA6CA64-DEBC-4352-99C8-AEA0821A6779}" destId="{14341BE1-1DF6-4F90-A9DB-83F92B0F6C25}" srcOrd="0" destOrd="0" presId="urn:microsoft.com/office/officeart/2005/8/layout/hierarchy3"/>
    <dgm:cxn modelId="{BD1D777B-2037-4DC6-AA5D-5DB46D02E88D}" type="presParOf" srcId="{14341BE1-1DF6-4F90-A9DB-83F92B0F6C25}" destId="{711AF815-6A78-40D9-9A60-3120A6DF5813}" srcOrd="0" destOrd="0" presId="urn:microsoft.com/office/officeart/2005/8/layout/hierarchy3"/>
    <dgm:cxn modelId="{82BBD7D9-9C28-4B82-8475-6531244B2BB6}" type="presParOf" srcId="{14341BE1-1DF6-4F90-A9DB-83F92B0F6C25}" destId="{56D23790-80D0-49E0-B6EA-E061A9D2A6D6}" srcOrd="1" destOrd="0" presId="urn:microsoft.com/office/officeart/2005/8/layout/hierarchy3"/>
    <dgm:cxn modelId="{F9AAD25A-6ED6-4519-83FC-634C519E8B7C}" type="presParOf" srcId="{0BA6CA64-DEBC-4352-99C8-AEA0821A6779}" destId="{D6981D6E-27D9-4B52-A537-A2CC752D9141}" srcOrd="1" destOrd="0" presId="urn:microsoft.com/office/officeart/2005/8/layout/hierarchy3"/>
    <dgm:cxn modelId="{2F9ADF8C-0AAC-40A6-87AD-4CC68EC2F286}" type="presParOf" srcId="{D6981D6E-27D9-4B52-A537-A2CC752D9141}" destId="{965F44DB-625E-4B0E-87E0-14B2507F9DD9}" srcOrd="0" destOrd="0" presId="urn:microsoft.com/office/officeart/2005/8/layout/hierarchy3"/>
    <dgm:cxn modelId="{26B2E75B-8BAC-4692-BDDC-ACADB0E3B7C1}" type="presParOf" srcId="{D6981D6E-27D9-4B52-A537-A2CC752D9141}" destId="{B18E92D9-1C60-40FC-9AC8-636CF863322C}" srcOrd="1" destOrd="0" presId="urn:microsoft.com/office/officeart/2005/8/layout/hierarchy3"/>
    <dgm:cxn modelId="{BA12930A-E522-49BE-9C32-29ACE53CC7AE}" type="presParOf" srcId="{D6981D6E-27D9-4B52-A537-A2CC752D9141}" destId="{67AA458F-4ED5-466C-A4D6-A4E2A588891E}" srcOrd="2" destOrd="0" presId="urn:microsoft.com/office/officeart/2005/8/layout/hierarchy3"/>
    <dgm:cxn modelId="{375D7961-AC69-4CDF-9D09-87BDDBA8EA03}" type="presParOf" srcId="{D6981D6E-27D9-4B52-A537-A2CC752D9141}" destId="{BA396316-CD97-43A1-8396-CBD11C082025}" srcOrd="3" destOrd="0" presId="urn:microsoft.com/office/officeart/2005/8/layout/hierarchy3"/>
    <dgm:cxn modelId="{44631DD8-18E6-4BC1-AEF8-521B5A1A8A0E}" type="presParOf" srcId="{D6981D6E-27D9-4B52-A537-A2CC752D9141}" destId="{2F007312-8A8A-43AF-AD3B-4C33937744F7}" srcOrd="4" destOrd="0" presId="urn:microsoft.com/office/officeart/2005/8/layout/hierarchy3"/>
    <dgm:cxn modelId="{1328C65A-55EB-42CC-A445-A96937677443}" type="presParOf" srcId="{D6981D6E-27D9-4B52-A537-A2CC752D9141}" destId="{624E17CC-7173-49E8-AF86-596CC827CC71}" srcOrd="5" destOrd="0" presId="urn:microsoft.com/office/officeart/2005/8/layout/hierarchy3"/>
    <dgm:cxn modelId="{8B618897-CF04-4891-8372-C5B584B03054}" type="presParOf" srcId="{D6981D6E-27D9-4B52-A537-A2CC752D9141}" destId="{C34E9208-CD2F-4E30-94D1-F9979BAD61DC}" srcOrd="6" destOrd="0" presId="urn:microsoft.com/office/officeart/2005/8/layout/hierarchy3"/>
    <dgm:cxn modelId="{A3DA3941-5A73-4A67-BAEB-40B064B35C5F}" type="presParOf" srcId="{D6981D6E-27D9-4B52-A537-A2CC752D9141}" destId="{0BC9D1D8-6D7C-41AB-BB57-5305370189E1}"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3F3AA9A-597A-446E-8387-366E16C07E60}"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pl-PL"/>
        </a:p>
      </dgm:t>
    </dgm:pt>
    <dgm:pt modelId="{52334C6C-F07B-405A-8708-A52E2243E85D}">
      <dgm:prSet phldrT="[Tekst]"/>
      <dgm:spPr/>
      <dgm:t>
        <a:bodyPr/>
        <a:lstStyle/>
        <a:p>
          <a:r>
            <a:rPr lang="pl-PL" dirty="0" err="1">
              <a:latin typeface="Tahoma" panose="020B0604030504040204" pitchFamily="34" charset="0"/>
              <a:ea typeface="Tahoma" panose="020B0604030504040204" pitchFamily="34" charset="0"/>
              <a:cs typeface="Tahoma" panose="020B0604030504040204" pitchFamily="34" charset="0"/>
            </a:rPr>
            <a:t>Yes</a:t>
          </a:r>
          <a:endParaRPr lang="pl-PL" dirty="0">
            <a:latin typeface="Tahoma" panose="020B0604030504040204" pitchFamily="34" charset="0"/>
            <a:ea typeface="Tahoma" panose="020B0604030504040204" pitchFamily="34" charset="0"/>
            <a:cs typeface="Tahoma" panose="020B0604030504040204" pitchFamily="34" charset="0"/>
          </a:endParaRPr>
        </a:p>
      </dgm:t>
    </dgm:pt>
    <dgm:pt modelId="{6B7D2302-F2C5-4168-A461-8C532AC8D4F6}" type="parTrans" cxnId="{E010510C-4685-4055-9554-E4B2E117F4F8}">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31C831E5-DFEC-4B9E-8933-5A0FB45146D8}" type="sibTrans" cxnId="{E010510C-4685-4055-9554-E4B2E117F4F8}">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E1FA45C7-454A-4993-A0D5-B93184EF77DC}">
      <dgm:prSet phldrT="[Tekst]" custT="1"/>
      <dgm:spPr/>
      <dgm:t>
        <a:bodyPr/>
        <a:lstStyle/>
        <a:p>
          <a:r>
            <a:rPr lang="en-US" sz="1200" b="1" i="0" u="none" dirty="0">
              <a:latin typeface="Tahoma" panose="020B0604030504040204" pitchFamily="34" charset="0"/>
              <a:ea typeface="Tahoma" panose="020B0604030504040204" pitchFamily="34" charset="0"/>
              <a:cs typeface="Tahoma" panose="020B0604030504040204" pitchFamily="34" charset="0"/>
            </a:rPr>
            <a:t>Accessible to the general </a:t>
          </a:r>
          <a:r>
            <a:rPr lang="pl-PL" sz="1200" b="1" i="0" u="none" dirty="0" err="1">
              <a:latin typeface="Tahoma" panose="020B0604030504040204" pitchFamily="34" charset="0"/>
              <a:ea typeface="Tahoma" panose="020B0604030504040204" pitchFamily="34" charset="0"/>
              <a:cs typeface="Tahoma" panose="020B0604030504040204" pitchFamily="34" charset="0"/>
            </a:rPr>
            <a:t>community</a:t>
          </a:r>
          <a:endParaRPr lang="pl-PL" sz="1200" dirty="0">
            <a:latin typeface="Tahoma" panose="020B0604030504040204" pitchFamily="34" charset="0"/>
            <a:ea typeface="Tahoma" panose="020B0604030504040204" pitchFamily="34" charset="0"/>
            <a:cs typeface="Tahoma" panose="020B0604030504040204" pitchFamily="34" charset="0"/>
          </a:endParaRPr>
        </a:p>
      </dgm:t>
    </dgm:pt>
    <dgm:pt modelId="{AEA2E21F-B8F5-4AD9-A623-8C2C4977049F}" type="parTrans" cxnId="{D3692E2B-A8FE-4871-A46D-A402B703E97D}">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65F9B7A8-6B1D-4D90-9330-8603425D73BD}" type="sibTrans" cxnId="{D3692E2B-A8FE-4871-A46D-A402B703E97D}">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4CCB6188-6732-4313-9230-11A5AE6B01FA}">
      <dgm:prSet phldrT="[Tekst]"/>
      <dgm:spPr/>
      <dgm:t>
        <a:bodyPr/>
        <a:lstStyle/>
        <a:p>
          <a:r>
            <a:rPr lang="pl-PL" dirty="0">
              <a:latin typeface="Tahoma" panose="020B0604030504040204" pitchFamily="34" charset="0"/>
              <a:ea typeface="Tahoma" panose="020B0604030504040204" pitchFamily="34" charset="0"/>
              <a:cs typeface="Tahoma" panose="020B0604030504040204" pitchFamily="34" charset="0"/>
            </a:rPr>
            <a:t>No</a:t>
          </a:r>
        </a:p>
      </dgm:t>
    </dgm:pt>
    <dgm:pt modelId="{96165E20-6D05-46CD-B5E2-CE3CBA2D47FA}" type="parTrans" cxnId="{108E1C78-DE75-41E1-94B2-16E9966ECA1B}">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042EB0B1-BD1C-45FA-8903-D12507607808}" type="sibTrans" cxnId="{108E1C78-DE75-41E1-94B2-16E9966ECA1B}">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F54F8A28-F621-415E-91C8-BFE1F33DD094}">
      <dgm:prSet phldrT="[Tekst]" custT="1"/>
      <dgm:spPr/>
      <dgm:t>
        <a:bodyPr/>
        <a:lstStyle/>
        <a:p>
          <a:r>
            <a:rPr lang="en-US" sz="1200" b="1" i="0" u="none" dirty="0">
              <a:latin typeface="Tahoma" panose="020B0604030504040204" pitchFamily="34" charset="0"/>
              <a:ea typeface="Tahoma" panose="020B0604030504040204" pitchFamily="34" charset="0"/>
              <a:cs typeface="Tahoma" panose="020B0604030504040204" pitchFamily="34" charset="0"/>
            </a:rPr>
            <a:t>Effective in showing percentage data</a:t>
          </a:r>
          <a:endParaRPr lang="pl-PL" sz="1200" dirty="0">
            <a:latin typeface="Tahoma" panose="020B0604030504040204" pitchFamily="34" charset="0"/>
            <a:ea typeface="Tahoma" panose="020B0604030504040204" pitchFamily="34" charset="0"/>
            <a:cs typeface="Tahoma" panose="020B0604030504040204" pitchFamily="34" charset="0"/>
          </a:endParaRPr>
        </a:p>
      </dgm:t>
    </dgm:pt>
    <dgm:pt modelId="{A65FB5A6-1BBC-4C93-9CAD-7E61F79ABBF8}" type="parTrans" cxnId="{A081A8E2-2E04-499C-A6D0-A20605D736F4}">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BDC76647-D6EF-4E79-8057-B9D25EEB0711}" type="sibTrans" cxnId="{A081A8E2-2E04-499C-A6D0-A20605D736F4}">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EC74412C-ABB6-46DF-8B5B-D7F6B8672B8B}">
      <dgm:prSet custT="1"/>
      <dgm:spPr/>
      <dgm:t>
        <a:bodyPr/>
        <a:lstStyle/>
        <a:p>
          <a:r>
            <a:rPr lang="pl-PL" sz="1200" b="1" i="0" u="none" dirty="0" err="1">
              <a:latin typeface="Tahoma" panose="020B0604030504040204" pitchFamily="34" charset="0"/>
              <a:ea typeface="Tahoma" panose="020B0604030504040204" pitchFamily="34" charset="0"/>
              <a:cs typeface="Tahoma" panose="020B0604030504040204" pitchFamily="34" charset="0"/>
            </a:rPr>
            <a:t>Suitable</a:t>
          </a:r>
          <a:r>
            <a:rPr lang="pl-PL" sz="1200" b="1" i="0" u="none" dirty="0">
              <a:latin typeface="Tahoma" panose="020B0604030504040204" pitchFamily="34" charset="0"/>
              <a:ea typeface="Tahoma" panose="020B0604030504040204" pitchFamily="34" charset="0"/>
              <a:cs typeface="Tahoma" panose="020B0604030504040204" pitchFamily="34" charset="0"/>
            </a:rPr>
            <a:t> for trend </a:t>
          </a:r>
          <a:r>
            <a:rPr lang="pl-PL" sz="1200" b="1" i="0" u="none" dirty="0" err="1">
              <a:latin typeface="Tahoma" panose="020B0604030504040204" pitchFamily="34" charset="0"/>
              <a:ea typeface="Tahoma" panose="020B0604030504040204" pitchFamily="34" charset="0"/>
              <a:cs typeface="Tahoma" panose="020B0604030504040204" pitchFamily="34" charset="0"/>
            </a:rPr>
            <a:t>analysis</a:t>
          </a:r>
          <a:endParaRPr lang="pl-PL" sz="1200" dirty="0">
            <a:latin typeface="Tahoma" panose="020B0604030504040204" pitchFamily="34" charset="0"/>
            <a:ea typeface="Tahoma" panose="020B0604030504040204" pitchFamily="34" charset="0"/>
            <a:cs typeface="Tahoma" panose="020B0604030504040204" pitchFamily="34" charset="0"/>
          </a:endParaRPr>
        </a:p>
      </dgm:t>
    </dgm:pt>
    <dgm:pt modelId="{1546DEE4-7BD6-4354-9349-127755896260}" type="parTrans" cxnId="{5AFA8E17-898E-49F6-88DB-4FE409BBD21A}">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7C02511E-F7A5-4BB4-803F-2CD3AAD1E2A2}" type="sibTrans" cxnId="{5AFA8E17-898E-49F6-88DB-4FE409BBD21A}">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558AF1C9-591A-4E02-870D-2FA5179EA67D}">
      <dgm:prSet custT="1"/>
      <dgm:spPr/>
      <dgm:t>
        <a:bodyPr/>
        <a:lstStyle/>
        <a:p>
          <a:r>
            <a:rPr lang="en-US" sz="1200" b="1" i="0" u="none" dirty="0">
              <a:latin typeface="Tahoma" panose="020B0604030504040204" pitchFamily="34" charset="0"/>
              <a:ea typeface="Tahoma" panose="020B0604030504040204" pitchFamily="34" charset="0"/>
              <a:cs typeface="Tahoma" panose="020B0604030504040204" pitchFamily="34" charset="0"/>
            </a:rPr>
            <a:t>Correctly shows the measure of time</a:t>
          </a:r>
          <a:endParaRPr lang="pl-PL" sz="1200" dirty="0">
            <a:latin typeface="Tahoma" panose="020B0604030504040204" pitchFamily="34" charset="0"/>
            <a:ea typeface="Tahoma" panose="020B0604030504040204" pitchFamily="34" charset="0"/>
            <a:cs typeface="Tahoma" panose="020B0604030504040204" pitchFamily="34" charset="0"/>
          </a:endParaRPr>
        </a:p>
      </dgm:t>
    </dgm:pt>
    <dgm:pt modelId="{0DB65C03-04F7-4795-B004-39D198FE986F}" type="parTrans" cxnId="{014FA0D0-0245-4426-925E-48CD7525081C}">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30EC0B2C-7521-4146-8E2F-A505513A6C56}" type="sibTrans" cxnId="{014FA0D0-0245-4426-925E-48CD7525081C}">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14ADCA9F-AC2C-4327-8ADE-B83E550E79E7}">
      <dgm:prSet custT="1"/>
      <dgm:spPr/>
      <dgm:t>
        <a:bodyPr/>
        <a:lstStyle/>
        <a:p>
          <a:r>
            <a:rPr lang="en-US" sz="1200" b="1" i="0" u="none" dirty="0">
              <a:latin typeface="Tahoma" panose="020B0604030504040204" pitchFamily="34" charset="0"/>
              <a:ea typeface="Tahoma" panose="020B0604030504040204" pitchFamily="34" charset="0"/>
              <a:cs typeface="Tahoma" panose="020B0604030504040204" pitchFamily="34" charset="0"/>
            </a:rPr>
            <a:t>Good for presenting relationships between variables</a:t>
          </a:r>
          <a:endParaRPr lang="pl-PL" sz="1200" dirty="0">
            <a:latin typeface="Tahoma" panose="020B0604030504040204" pitchFamily="34" charset="0"/>
            <a:ea typeface="Tahoma" panose="020B0604030504040204" pitchFamily="34" charset="0"/>
            <a:cs typeface="Tahoma" panose="020B0604030504040204" pitchFamily="34" charset="0"/>
          </a:endParaRPr>
        </a:p>
      </dgm:t>
    </dgm:pt>
    <dgm:pt modelId="{648F8A28-045B-40FD-954E-DDA9F11ADCFE}" type="parTrans" cxnId="{67D6857F-B119-4EB2-B2CD-86EA43915B7D}">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0D113D99-89A8-4D6B-8998-B838183BA675}" type="sibTrans" cxnId="{67D6857F-B119-4EB2-B2CD-86EA43915B7D}">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1D3F8F25-D382-4FDD-9AB7-1682EFE69EB1}">
      <dgm:prSet custT="1"/>
      <dgm:spPr/>
      <dgm:t>
        <a:bodyPr/>
        <a:lstStyle/>
        <a:p>
          <a:r>
            <a:rPr lang="en-US" sz="1200" b="1" i="0" u="none" dirty="0">
              <a:latin typeface="Tahoma" panose="020B0604030504040204" pitchFamily="34" charset="0"/>
              <a:ea typeface="Tahoma" panose="020B0604030504040204" pitchFamily="34" charset="0"/>
              <a:cs typeface="Tahoma" panose="020B0604030504040204" pitchFamily="34" charset="0"/>
            </a:rPr>
            <a:t>Perfect for comparing category sizes</a:t>
          </a:r>
          <a:endParaRPr lang="pl-PL" sz="1200" dirty="0">
            <a:latin typeface="Tahoma" panose="020B0604030504040204" pitchFamily="34" charset="0"/>
            <a:ea typeface="Tahoma" panose="020B0604030504040204" pitchFamily="34" charset="0"/>
            <a:cs typeface="Tahoma" panose="020B0604030504040204" pitchFamily="34" charset="0"/>
          </a:endParaRPr>
        </a:p>
      </dgm:t>
    </dgm:pt>
    <dgm:pt modelId="{E5B03F99-5043-4BF8-9B84-3E82D41AC64D}" type="parTrans" cxnId="{EFD00711-5024-4FB7-B642-54A47F741379}">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3E989CBF-89FB-4C96-B98C-E43DF1213024}" type="sibTrans" cxnId="{EFD00711-5024-4FB7-B642-54A47F741379}">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EF21374F-9BAC-4DB3-910E-B42185DF091C}" type="pres">
      <dgm:prSet presAssocID="{73F3AA9A-597A-446E-8387-366E16C07E60}" presName="diagram" presStyleCnt="0">
        <dgm:presLayoutVars>
          <dgm:chPref val="1"/>
          <dgm:dir/>
          <dgm:animOne val="branch"/>
          <dgm:animLvl val="lvl"/>
          <dgm:resizeHandles/>
        </dgm:presLayoutVars>
      </dgm:prSet>
      <dgm:spPr/>
    </dgm:pt>
    <dgm:pt modelId="{EA5E37EF-DB35-4D96-AC93-ADCEFFD73913}" type="pres">
      <dgm:prSet presAssocID="{52334C6C-F07B-405A-8708-A52E2243E85D}" presName="root" presStyleCnt="0"/>
      <dgm:spPr/>
    </dgm:pt>
    <dgm:pt modelId="{34FE224A-ED92-439B-B813-24B2BAE83524}" type="pres">
      <dgm:prSet presAssocID="{52334C6C-F07B-405A-8708-A52E2243E85D}" presName="rootComposite" presStyleCnt="0"/>
      <dgm:spPr/>
    </dgm:pt>
    <dgm:pt modelId="{395B91D3-9D5D-483B-A4E5-B4E92516F743}" type="pres">
      <dgm:prSet presAssocID="{52334C6C-F07B-405A-8708-A52E2243E85D}" presName="rootText" presStyleLbl="node1" presStyleIdx="0" presStyleCnt="2"/>
      <dgm:spPr/>
    </dgm:pt>
    <dgm:pt modelId="{78707618-B881-4AF3-822A-106FE3675DE6}" type="pres">
      <dgm:prSet presAssocID="{52334C6C-F07B-405A-8708-A52E2243E85D}" presName="rootConnector" presStyleLbl="node1" presStyleIdx="0" presStyleCnt="2"/>
      <dgm:spPr/>
    </dgm:pt>
    <dgm:pt modelId="{24550606-3E24-439C-AAC2-7A105F571EFF}" type="pres">
      <dgm:prSet presAssocID="{52334C6C-F07B-405A-8708-A52E2243E85D}" presName="childShape" presStyleCnt="0"/>
      <dgm:spPr/>
    </dgm:pt>
    <dgm:pt modelId="{A6DA6C8D-EE80-4BE5-9418-1AC7B413B3AD}" type="pres">
      <dgm:prSet presAssocID="{AEA2E21F-B8F5-4AD9-A623-8C2C4977049F}" presName="Name13" presStyleLbl="parChTrans1D2" presStyleIdx="0" presStyleCnt="6"/>
      <dgm:spPr/>
    </dgm:pt>
    <dgm:pt modelId="{F2311E48-7493-4C99-B508-05A317D488AD}" type="pres">
      <dgm:prSet presAssocID="{E1FA45C7-454A-4993-A0D5-B93184EF77DC}" presName="childText" presStyleLbl="bgAcc1" presStyleIdx="0" presStyleCnt="6">
        <dgm:presLayoutVars>
          <dgm:bulletEnabled val="1"/>
        </dgm:presLayoutVars>
      </dgm:prSet>
      <dgm:spPr/>
    </dgm:pt>
    <dgm:pt modelId="{0CECB7A3-FC04-42F4-81DA-E11E1A84F96B}" type="pres">
      <dgm:prSet presAssocID="{E5B03F99-5043-4BF8-9B84-3E82D41AC64D}" presName="Name13" presStyleLbl="parChTrans1D2" presStyleIdx="1" presStyleCnt="6"/>
      <dgm:spPr/>
    </dgm:pt>
    <dgm:pt modelId="{4E55CD6B-D858-4651-9638-4BA507740D00}" type="pres">
      <dgm:prSet presAssocID="{1D3F8F25-D382-4FDD-9AB7-1682EFE69EB1}" presName="childText" presStyleLbl="bgAcc1" presStyleIdx="1" presStyleCnt="6">
        <dgm:presLayoutVars>
          <dgm:bulletEnabled val="1"/>
        </dgm:presLayoutVars>
      </dgm:prSet>
      <dgm:spPr/>
    </dgm:pt>
    <dgm:pt modelId="{0BA6CA64-DEBC-4352-99C8-AEA0821A6779}" type="pres">
      <dgm:prSet presAssocID="{4CCB6188-6732-4313-9230-11A5AE6B01FA}" presName="root" presStyleCnt="0"/>
      <dgm:spPr/>
    </dgm:pt>
    <dgm:pt modelId="{14341BE1-1DF6-4F90-A9DB-83F92B0F6C25}" type="pres">
      <dgm:prSet presAssocID="{4CCB6188-6732-4313-9230-11A5AE6B01FA}" presName="rootComposite" presStyleCnt="0"/>
      <dgm:spPr/>
    </dgm:pt>
    <dgm:pt modelId="{711AF815-6A78-40D9-9A60-3120A6DF5813}" type="pres">
      <dgm:prSet presAssocID="{4CCB6188-6732-4313-9230-11A5AE6B01FA}" presName="rootText" presStyleLbl="node1" presStyleIdx="1" presStyleCnt="2"/>
      <dgm:spPr/>
    </dgm:pt>
    <dgm:pt modelId="{56D23790-80D0-49E0-B6EA-E061A9D2A6D6}" type="pres">
      <dgm:prSet presAssocID="{4CCB6188-6732-4313-9230-11A5AE6B01FA}" presName="rootConnector" presStyleLbl="node1" presStyleIdx="1" presStyleCnt="2"/>
      <dgm:spPr/>
    </dgm:pt>
    <dgm:pt modelId="{D6981D6E-27D9-4B52-A537-A2CC752D9141}" type="pres">
      <dgm:prSet presAssocID="{4CCB6188-6732-4313-9230-11A5AE6B01FA}" presName="childShape" presStyleCnt="0"/>
      <dgm:spPr/>
    </dgm:pt>
    <dgm:pt modelId="{965F44DB-625E-4B0E-87E0-14B2507F9DD9}" type="pres">
      <dgm:prSet presAssocID="{A65FB5A6-1BBC-4C93-9CAD-7E61F79ABBF8}" presName="Name13" presStyleLbl="parChTrans1D2" presStyleIdx="2" presStyleCnt="6"/>
      <dgm:spPr/>
    </dgm:pt>
    <dgm:pt modelId="{B18E92D9-1C60-40FC-9AC8-636CF863322C}" type="pres">
      <dgm:prSet presAssocID="{F54F8A28-F621-415E-91C8-BFE1F33DD094}" presName="childText" presStyleLbl="bgAcc1" presStyleIdx="2" presStyleCnt="6">
        <dgm:presLayoutVars>
          <dgm:bulletEnabled val="1"/>
        </dgm:presLayoutVars>
      </dgm:prSet>
      <dgm:spPr/>
    </dgm:pt>
    <dgm:pt modelId="{E145FEDF-FD0C-405B-8162-4CCD6D6AE04F}" type="pres">
      <dgm:prSet presAssocID="{1546DEE4-7BD6-4354-9349-127755896260}" presName="Name13" presStyleLbl="parChTrans1D2" presStyleIdx="3" presStyleCnt="6"/>
      <dgm:spPr/>
    </dgm:pt>
    <dgm:pt modelId="{55D6E63D-339A-4D75-AEA1-9183ADE2A01D}" type="pres">
      <dgm:prSet presAssocID="{EC74412C-ABB6-46DF-8B5B-D7F6B8672B8B}" presName="childText" presStyleLbl="bgAcc1" presStyleIdx="3" presStyleCnt="6">
        <dgm:presLayoutVars>
          <dgm:bulletEnabled val="1"/>
        </dgm:presLayoutVars>
      </dgm:prSet>
      <dgm:spPr/>
    </dgm:pt>
    <dgm:pt modelId="{65F716D0-1765-4F60-98E9-AE0C704A8170}" type="pres">
      <dgm:prSet presAssocID="{0DB65C03-04F7-4795-B004-39D198FE986F}" presName="Name13" presStyleLbl="parChTrans1D2" presStyleIdx="4" presStyleCnt="6"/>
      <dgm:spPr/>
    </dgm:pt>
    <dgm:pt modelId="{CEAF1B56-0954-4712-A6CF-D608E18B7471}" type="pres">
      <dgm:prSet presAssocID="{558AF1C9-591A-4E02-870D-2FA5179EA67D}" presName="childText" presStyleLbl="bgAcc1" presStyleIdx="4" presStyleCnt="6">
        <dgm:presLayoutVars>
          <dgm:bulletEnabled val="1"/>
        </dgm:presLayoutVars>
      </dgm:prSet>
      <dgm:spPr/>
    </dgm:pt>
    <dgm:pt modelId="{835B8656-95AF-4618-B0CF-7485BF82072A}" type="pres">
      <dgm:prSet presAssocID="{648F8A28-045B-40FD-954E-DDA9F11ADCFE}" presName="Name13" presStyleLbl="parChTrans1D2" presStyleIdx="5" presStyleCnt="6"/>
      <dgm:spPr/>
    </dgm:pt>
    <dgm:pt modelId="{4292F47D-BF2F-40F5-AE8C-D9C3963A8A98}" type="pres">
      <dgm:prSet presAssocID="{14ADCA9F-AC2C-4327-8ADE-B83E550E79E7}" presName="childText" presStyleLbl="bgAcc1" presStyleIdx="5" presStyleCnt="6">
        <dgm:presLayoutVars>
          <dgm:bulletEnabled val="1"/>
        </dgm:presLayoutVars>
      </dgm:prSet>
      <dgm:spPr/>
    </dgm:pt>
  </dgm:ptLst>
  <dgm:cxnLst>
    <dgm:cxn modelId="{638D3007-84D5-48BF-96D8-8C10777B39E3}" type="presOf" srcId="{1546DEE4-7BD6-4354-9349-127755896260}" destId="{E145FEDF-FD0C-405B-8162-4CCD6D6AE04F}" srcOrd="0" destOrd="0" presId="urn:microsoft.com/office/officeart/2005/8/layout/hierarchy3"/>
    <dgm:cxn modelId="{E010510C-4685-4055-9554-E4B2E117F4F8}" srcId="{73F3AA9A-597A-446E-8387-366E16C07E60}" destId="{52334C6C-F07B-405A-8708-A52E2243E85D}" srcOrd="0" destOrd="0" parTransId="{6B7D2302-F2C5-4168-A461-8C532AC8D4F6}" sibTransId="{31C831E5-DFEC-4B9E-8933-5A0FB45146D8}"/>
    <dgm:cxn modelId="{EFD00711-5024-4FB7-B642-54A47F741379}" srcId="{52334C6C-F07B-405A-8708-A52E2243E85D}" destId="{1D3F8F25-D382-4FDD-9AB7-1682EFE69EB1}" srcOrd="1" destOrd="0" parTransId="{E5B03F99-5043-4BF8-9B84-3E82D41AC64D}" sibTransId="{3E989CBF-89FB-4C96-B98C-E43DF1213024}"/>
    <dgm:cxn modelId="{2E331B14-3879-46C3-903B-3972880FCCEA}" type="presOf" srcId="{F54F8A28-F621-415E-91C8-BFE1F33DD094}" destId="{B18E92D9-1C60-40FC-9AC8-636CF863322C}" srcOrd="0" destOrd="0" presId="urn:microsoft.com/office/officeart/2005/8/layout/hierarchy3"/>
    <dgm:cxn modelId="{5AFA8E17-898E-49F6-88DB-4FE409BBD21A}" srcId="{4CCB6188-6732-4313-9230-11A5AE6B01FA}" destId="{EC74412C-ABB6-46DF-8B5B-D7F6B8672B8B}" srcOrd="1" destOrd="0" parTransId="{1546DEE4-7BD6-4354-9349-127755896260}" sibTransId="{7C02511E-F7A5-4BB4-803F-2CD3AAD1E2A2}"/>
    <dgm:cxn modelId="{D3692E2B-A8FE-4871-A46D-A402B703E97D}" srcId="{52334C6C-F07B-405A-8708-A52E2243E85D}" destId="{E1FA45C7-454A-4993-A0D5-B93184EF77DC}" srcOrd="0" destOrd="0" parTransId="{AEA2E21F-B8F5-4AD9-A623-8C2C4977049F}" sibTransId="{65F9B7A8-6B1D-4D90-9330-8603425D73BD}"/>
    <dgm:cxn modelId="{3B01353D-6D24-42A6-BF91-9684A081A449}" type="presOf" srcId="{E1FA45C7-454A-4993-A0D5-B93184EF77DC}" destId="{F2311E48-7493-4C99-B508-05A317D488AD}" srcOrd="0" destOrd="0" presId="urn:microsoft.com/office/officeart/2005/8/layout/hierarchy3"/>
    <dgm:cxn modelId="{FD3D7868-DBF0-4731-BE3D-19A5806D8BE7}" type="presOf" srcId="{648F8A28-045B-40FD-954E-DDA9F11ADCFE}" destId="{835B8656-95AF-4618-B0CF-7485BF82072A}" srcOrd="0" destOrd="0" presId="urn:microsoft.com/office/officeart/2005/8/layout/hierarchy3"/>
    <dgm:cxn modelId="{B9DC3E76-10E4-4A28-8620-100EFA4FCF1B}" type="presOf" srcId="{AEA2E21F-B8F5-4AD9-A623-8C2C4977049F}" destId="{A6DA6C8D-EE80-4BE5-9418-1AC7B413B3AD}" srcOrd="0" destOrd="0" presId="urn:microsoft.com/office/officeart/2005/8/layout/hierarchy3"/>
    <dgm:cxn modelId="{108E1C78-DE75-41E1-94B2-16E9966ECA1B}" srcId="{73F3AA9A-597A-446E-8387-366E16C07E60}" destId="{4CCB6188-6732-4313-9230-11A5AE6B01FA}" srcOrd="1" destOrd="0" parTransId="{96165E20-6D05-46CD-B5E2-CE3CBA2D47FA}" sibTransId="{042EB0B1-BD1C-45FA-8903-D12507607808}"/>
    <dgm:cxn modelId="{DB7C9D58-5FED-4714-8B70-9717B30E0360}" type="presOf" srcId="{14ADCA9F-AC2C-4327-8ADE-B83E550E79E7}" destId="{4292F47D-BF2F-40F5-AE8C-D9C3963A8A98}" srcOrd="0" destOrd="0" presId="urn:microsoft.com/office/officeart/2005/8/layout/hierarchy3"/>
    <dgm:cxn modelId="{67D6857F-B119-4EB2-B2CD-86EA43915B7D}" srcId="{4CCB6188-6732-4313-9230-11A5AE6B01FA}" destId="{14ADCA9F-AC2C-4327-8ADE-B83E550E79E7}" srcOrd="3" destOrd="0" parTransId="{648F8A28-045B-40FD-954E-DDA9F11ADCFE}" sibTransId="{0D113D99-89A8-4D6B-8998-B838183BA675}"/>
    <dgm:cxn modelId="{7BBD7984-EA92-41A0-A564-9616FAB0C7A9}" type="presOf" srcId="{0DB65C03-04F7-4795-B004-39D198FE986F}" destId="{65F716D0-1765-4F60-98E9-AE0C704A8170}" srcOrd="0" destOrd="0" presId="urn:microsoft.com/office/officeart/2005/8/layout/hierarchy3"/>
    <dgm:cxn modelId="{63999188-562C-41F5-9D4B-F0D7731B71F4}" type="presOf" srcId="{52334C6C-F07B-405A-8708-A52E2243E85D}" destId="{395B91D3-9D5D-483B-A4E5-B4E92516F743}" srcOrd="0" destOrd="0" presId="urn:microsoft.com/office/officeart/2005/8/layout/hierarchy3"/>
    <dgm:cxn modelId="{5C159C91-63C6-485B-9443-150D6030A648}" type="presOf" srcId="{4CCB6188-6732-4313-9230-11A5AE6B01FA}" destId="{711AF815-6A78-40D9-9A60-3120A6DF5813}" srcOrd="0" destOrd="0" presId="urn:microsoft.com/office/officeart/2005/8/layout/hierarchy3"/>
    <dgm:cxn modelId="{50A81298-86F1-4A6B-B85E-D1E1124EDDB0}" type="presOf" srcId="{1D3F8F25-D382-4FDD-9AB7-1682EFE69EB1}" destId="{4E55CD6B-D858-4651-9638-4BA507740D00}" srcOrd="0" destOrd="0" presId="urn:microsoft.com/office/officeart/2005/8/layout/hierarchy3"/>
    <dgm:cxn modelId="{D59B358F-A10B-4A45-8E19-25594A4BE3A0}" type="presOf" srcId="{73F3AA9A-597A-446E-8387-366E16C07E60}" destId="{EF21374F-9BAC-4DB3-910E-B42185DF091C}" srcOrd="0" destOrd="0" presId="urn:microsoft.com/office/officeart/2005/8/layout/hierarchy3"/>
    <dgm:cxn modelId="{74ADB8AE-12F6-434B-BEC1-43089AA17842}" type="presOf" srcId="{A65FB5A6-1BBC-4C93-9CAD-7E61F79ABBF8}" destId="{965F44DB-625E-4B0E-87E0-14B2507F9DD9}" srcOrd="0" destOrd="0" presId="urn:microsoft.com/office/officeart/2005/8/layout/hierarchy3"/>
    <dgm:cxn modelId="{5D271EB0-8A6A-4C54-88B8-73C3FD90227F}" type="presOf" srcId="{558AF1C9-591A-4E02-870D-2FA5179EA67D}" destId="{CEAF1B56-0954-4712-A6CF-D608E18B7471}" srcOrd="0" destOrd="0" presId="urn:microsoft.com/office/officeart/2005/8/layout/hierarchy3"/>
    <dgm:cxn modelId="{A081A8E2-2E04-499C-A6D0-A20605D736F4}" srcId="{4CCB6188-6732-4313-9230-11A5AE6B01FA}" destId="{F54F8A28-F621-415E-91C8-BFE1F33DD094}" srcOrd="0" destOrd="0" parTransId="{A65FB5A6-1BBC-4C93-9CAD-7E61F79ABBF8}" sibTransId="{BDC76647-D6EF-4E79-8057-B9D25EEB0711}"/>
    <dgm:cxn modelId="{F125A4E4-088E-4340-BBAE-7C1082851450}" type="presOf" srcId="{E5B03F99-5043-4BF8-9B84-3E82D41AC64D}" destId="{0CECB7A3-FC04-42F4-81DA-E11E1A84F96B}" srcOrd="0" destOrd="0" presId="urn:microsoft.com/office/officeart/2005/8/layout/hierarchy3"/>
    <dgm:cxn modelId="{F415F0CB-F4B6-48E2-BF2C-5074481AD48E}" type="presOf" srcId="{4CCB6188-6732-4313-9230-11A5AE6B01FA}" destId="{56D23790-80D0-49E0-B6EA-E061A9D2A6D6}" srcOrd="1" destOrd="0" presId="urn:microsoft.com/office/officeart/2005/8/layout/hierarchy3"/>
    <dgm:cxn modelId="{014FA0D0-0245-4426-925E-48CD7525081C}" srcId="{4CCB6188-6732-4313-9230-11A5AE6B01FA}" destId="{558AF1C9-591A-4E02-870D-2FA5179EA67D}" srcOrd="2" destOrd="0" parTransId="{0DB65C03-04F7-4795-B004-39D198FE986F}" sibTransId="{30EC0B2C-7521-4146-8E2F-A505513A6C56}"/>
    <dgm:cxn modelId="{C53F1ADA-1D07-4A5E-81ED-F1A45F542C4F}" type="presOf" srcId="{52334C6C-F07B-405A-8708-A52E2243E85D}" destId="{78707618-B881-4AF3-822A-106FE3675DE6}" srcOrd="1" destOrd="0" presId="urn:microsoft.com/office/officeart/2005/8/layout/hierarchy3"/>
    <dgm:cxn modelId="{8163AEDB-44C7-4F98-A7BB-873B678FB37F}" type="presOf" srcId="{EC74412C-ABB6-46DF-8B5B-D7F6B8672B8B}" destId="{55D6E63D-339A-4D75-AEA1-9183ADE2A01D}" srcOrd="0" destOrd="0" presId="urn:microsoft.com/office/officeart/2005/8/layout/hierarchy3"/>
    <dgm:cxn modelId="{987B59D4-2056-4D2D-8656-5DAA60E0F031}" type="presParOf" srcId="{EF21374F-9BAC-4DB3-910E-B42185DF091C}" destId="{EA5E37EF-DB35-4D96-AC93-ADCEFFD73913}" srcOrd="0" destOrd="0" presId="urn:microsoft.com/office/officeart/2005/8/layout/hierarchy3"/>
    <dgm:cxn modelId="{404200BF-40BB-4440-9D81-7DC48389DF47}" type="presParOf" srcId="{EA5E37EF-DB35-4D96-AC93-ADCEFFD73913}" destId="{34FE224A-ED92-439B-B813-24B2BAE83524}" srcOrd="0" destOrd="0" presId="urn:microsoft.com/office/officeart/2005/8/layout/hierarchy3"/>
    <dgm:cxn modelId="{A01B5A75-AA9E-4289-9D49-C8E89E5E0478}" type="presParOf" srcId="{34FE224A-ED92-439B-B813-24B2BAE83524}" destId="{395B91D3-9D5D-483B-A4E5-B4E92516F743}" srcOrd="0" destOrd="0" presId="urn:microsoft.com/office/officeart/2005/8/layout/hierarchy3"/>
    <dgm:cxn modelId="{1E4AB8DE-5FEA-4D98-8BA8-E03E0E890186}" type="presParOf" srcId="{34FE224A-ED92-439B-B813-24B2BAE83524}" destId="{78707618-B881-4AF3-822A-106FE3675DE6}" srcOrd="1" destOrd="0" presId="urn:microsoft.com/office/officeart/2005/8/layout/hierarchy3"/>
    <dgm:cxn modelId="{62837914-4985-4F74-8458-279EB76C4375}" type="presParOf" srcId="{EA5E37EF-DB35-4D96-AC93-ADCEFFD73913}" destId="{24550606-3E24-439C-AAC2-7A105F571EFF}" srcOrd="1" destOrd="0" presId="urn:microsoft.com/office/officeart/2005/8/layout/hierarchy3"/>
    <dgm:cxn modelId="{0A85866B-1DAB-479D-B47C-4FECDF0CD54B}" type="presParOf" srcId="{24550606-3E24-439C-AAC2-7A105F571EFF}" destId="{A6DA6C8D-EE80-4BE5-9418-1AC7B413B3AD}" srcOrd="0" destOrd="0" presId="urn:microsoft.com/office/officeart/2005/8/layout/hierarchy3"/>
    <dgm:cxn modelId="{19CC8C4D-5678-485F-A030-2C6254345BF0}" type="presParOf" srcId="{24550606-3E24-439C-AAC2-7A105F571EFF}" destId="{F2311E48-7493-4C99-B508-05A317D488AD}" srcOrd="1" destOrd="0" presId="urn:microsoft.com/office/officeart/2005/8/layout/hierarchy3"/>
    <dgm:cxn modelId="{3CF9D1FE-64F5-46A9-9ACD-41D6939A6A72}" type="presParOf" srcId="{24550606-3E24-439C-AAC2-7A105F571EFF}" destId="{0CECB7A3-FC04-42F4-81DA-E11E1A84F96B}" srcOrd="2" destOrd="0" presId="urn:microsoft.com/office/officeart/2005/8/layout/hierarchy3"/>
    <dgm:cxn modelId="{29FE8A2A-F783-418B-AFEA-C02514FAAC56}" type="presParOf" srcId="{24550606-3E24-439C-AAC2-7A105F571EFF}" destId="{4E55CD6B-D858-4651-9638-4BA507740D00}" srcOrd="3" destOrd="0" presId="urn:microsoft.com/office/officeart/2005/8/layout/hierarchy3"/>
    <dgm:cxn modelId="{319DCD24-D9F8-4FCC-BC1F-764D8540B389}" type="presParOf" srcId="{EF21374F-9BAC-4DB3-910E-B42185DF091C}" destId="{0BA6CA64-DEBC-4352-99C8-AEA0821A6779}" srcOrd="1" destOrd="0" presId="urn:microsoft.com/office/officeart/2005/8/layout/hierarchy3"/>
    <dgm:cxn modelId="{5E9AAAC0-91C4-4E5E-AE2A-56866B0D5FFA}" type="presParOf" srcId="{0BA6CA64-DEBC-4352-99C8-AEA0821A6779}" destId="{14341BE1-1DF6-4F90-A9DB-83F92B0F6C25}" srcOrd="0" destOrd="0" presId="urn:microsoft.com/office/officeart/2005/8/layout/hierarchy3"/>
    <dgm:cxn modelId="{BD1D777B-2037-4DC6-AA5D-5DB46D02E88D}" type="presParOf" srcId="{14341BE1-1DF6-4F90-A9DB-83F92B0F6C25}" destId="{711AF815-6A78-40D9-9A60-3120A6DF5813}" srcOrd="0" destOrd="0" presId="urn:microsoft.com/office/officeart/2005/8/layout/hierarchy3"/>
    <dgm:cxn modelId="{82BBD7D9-9C28-4B82-8475-6531244B2BB6}" type="presParOf" srcId="{14341BE1-1DF6-4F90-A9DB-83F92B0F6C25}" destId="{56D23790-80D0-49E0-B6EA-E061A9D2A6D6}" srcOrd="1" destOrd="0" presId="urn:microsoft.com/office/officeart/2005/8/layout/hierarchy3"/>
    <dgm:cxn modelId="{F9AAD25A-6ED6-4519-83FC-634C519E8B7C}" type="presParOf" srcId="{0BA6CA64-DEBC-4352-99C8-AEA0821A6779}" destId="{D6981D6E-27D9-4B52-A537-A2CC752D9141}" srcOrd="1" destOrd="0" presId="urn:microsoft.com/office/officeart/2005/8/layout/hierarchy3"/>
    <dgm:cxn modelId="{2F9ADF8C-0AAC-40A6-87AD-4CC68EC2F286}" type="presParOf" srcId="{D6981D6E-27D9-4B52-A537-A2CC752D9141}" destId="{965F44DB-625E-4B0E-87E0-14B2507F9DD9}" srcOrd="0" destOrd="0" presId="urn:microsoft.com/office/officeart/2005/8/layout/hierarchy3"/>
    <dgm:cxn modelId="{26B2E75B-8BAC-4692-BDDC-ACADB0E3B7C1}" type="presParOf" srcId="{D6981D6E-27D9-4B52-A537-A2CC752D9141}" destId="{B18E92D9-1C60-40FC-9AC8-636CF863322C}" srcOrd="1" destOrd="0" presId="urn:microsoft.com/office/officeart/2005/8/layout/hierarchy3"/>
    <dgm:cxn modelId="{FB3FEBA0-6E42-4F5D-A4E9-6E6530B209CF}" type="presParOf" srcId="{D6981D6E-27D9-4B52-A537-A2CC752D9141}" destId="{E145FEDF-FD0C-405B-8162-4CCD6D6AE04F}" srcOrd="2" destOrd="0" presId="urn:microsoft.com/office/officeart/2005/8/layout/hierarchy3"/>
    <dgm:cxn modelId="{CFDB0E0B-C001-4D3A-88AD-427169A4844F}" type="presParOf" srcId="{D6981D6E-27D9-4B52-A537-A2CC752D9141}" destId="{55D6E63D-339A-4D75-AEA1-9183ADE2A01D}" srcOrd="3" destOrd="0" presId="urn:microsoft.com/office/officeart/2005/8/layout/hierarchy3"/>
    <dgm:cxn modelId="{7050ECE3-EDAF-4CF4-A9D4-7DE7D4EC3049}" type="presParOf" srcId="{D6981D6E-27D9-4B52-A537-A2CC752D9141}" destId="{65F716D0-1765-4F60-98E9-AE0C704A8170}" srcOrd="4" destOrd="0" presId="urn:microsoft.com/office/officeart/2005/8/layout/hierarchy3"/>
    <dgm:cxn modelId="{E55C162A-9170-4053-8CD9-8BD370061F15}" type="presParOf" srcId="{D6981D6E-27D9-4B52-A537-A2CC752D9141}" destId="{CEAF1B56-0954-4712-A6CF-D608E18B7471}" srcOrd="5" destOrd="0" presId="urn:microsoft.com/office/officeart/2005/8/layout/hierarchy3"/>
    <dgm:cxn modelId="{454DD042-BAED-4892-BB75-8D9B279FF324}" type="presParOf" srcId="{D6981D6E-27D9-4B52-A537-A2CC752D9141}" destId="{835B8656-95AF-4618-B0CF-7485BF82072A}" srcOrd="6" destOrd="0" presId="urn:microsoft.com/office/officeart/2005/8/layout/hierarchy3"/>
    <dgm:cxn modelId="{902D2010-FA1B-42FF-8B83-C8DBFB75482A}" type="presParOf" srcId="{D6981D6E-27D9-4B52-A537-A2CC752D9141}" destId="{4292F47D-BF2F-40F5-AE8C-D9C3963A8A98}" srcOrd="7"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3F3AA9A-597A-446E-8387-366E16C07E60}"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pl-PL"/>
        </a:p>
      </dgm:t>
    </dgm:pt>
    <dgm:pt modelId="{52334C6C-F07B-405A-8708-A52E2243E85D}">
      <dgm:prSet phldrT="[Tekst]"/>
      <dgm:spPr/>
      <dgm:t>
        <a:bodyPr/>
        <a:lstStyle/>
        <a:p>
          <a:r>
            <a:rPr lang="pl-PL" dirty="0" err="1">
              <a:latin typeface="Tahoma" panose="020B0604030504040204" pitchFamily="34" charset="0"/>
              <a:ea typeface="Tahoma" panose="020B0604030504040204" pitchFamily="34" charset="0"/>
              <a:cs typeface="Tahoma" panose="020B0604030504040204" pitchFamily="34" charset="0"/>
            </a:rPr>
            <a:t>Yes</a:t>
          </a:r>
          <a:endParaRPr lang="pl-PL" dirty="0">
            <a:latin typeface="Tahoma" panose="020B0604030504040204" pitchFamily="34" charset="0"/>
            <a:ea typeface="Tahoma" panose="020B0604030504040204" pitchFamily="34" charset="0"/>
            <a:cs typeface="Tahoma" panose="020B0604030504040204" pitchFamily="34" charset="0"/>
          </a:endParaRPr>
        </a:p>
      </dgm:t>
    </dgm:pt>
    <dgm:pt modelId="{6B7D2302-F2C5-4168-A461-8C532AC8D4F6}" type="parTrans" cxnId="{E010510C-4685-4055-9554-E4B2E117F4F8}">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31C831E5-DFEC-4B9E-8933-5A0FB45146D8}" type="sibTrans" cxnId="{E010510C-4685-4055-9554-E4B2E117F4F8}">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E1FA45C7-454A-4993-A0D5-B93184EF77DC}">
      <dgm:prSet phldrT="[Tekst]" custT="1"/>
      <dgm:spPr/>
      <dgm:t>
        <a:bodyPr/>
        <a:lstStyle/>
        <a:p>
          <a:r>
            <a:rPr lang="en-US" sz="1200" b="1" i="0" u="none" dirty="0">
              <a:latin typeface="Tahoma" panose="020B0604030504040204" pitchFamily="34" charset="0"/>
              <a:ea typeface="Tahoma" panose="020B0604030504040204" pitchFamily="34" charset="0"/>
              <a:cs typeface="Tahoma" panose="020B0604030504040204" pitchFamily="34" charset="0"/>
            </a:rPr>
            <a:t>Effective in showing percentage data</a:t>
          </a:r>
          <a:endParaRPr lang="pl-PL" sz="1200" dirty="0">
            <a:latin typeface="Tahoma" panose="020B0604030504040204" pitchFamily="34" charset="0"/>
            <a:ea typeface="Tahoma" panose="020B0604030504040204" pitchFamily="34" charset="0"/>
            <a:cs typeface="Tahoma" panose="020B0604030504040204" pitchFamily="34" charset="0"/>
          </a:endParaRPr>
        </a:p>
      </dgm:t>
    </dgm:pt>
    <dgm:pt modelId="{AEA2E21F-B8F5-4AD9-A623-8C2C4977049F}" type="parTrans" cxnId="{D3692E2B-A8FE-4871-A46D-A402B703E97D}">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65F9B7A8-6B1D-4D90-9330-8603425D73BD}" type="sibTrans" cxnId="{D3692E2B-A8FE-4871-A46D-A402B703E97D}">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4CCB6188-6732-4313-9230-11A5AE6B01FA}">
      <dgm:prSet phldrT="[Tekst]"/>
      <dgm:spPr/>
      <dgm:t>
        <a:bodyPr/>
        <a:lstStyle/>
        <a:p>
          <a:r>
            <a:rPr lang="pl-PL" dirty="0">
              <a:latin typeface="Tahoma" panose="020B0604030504040204" pitchFamily="34" charset="0"/>
              <a:ea typeface="Tahoma" panose="020B0604030504040204" pitchFamily="34" charset="0"/>
              <a:cs typeface="Tahoma" panose="020B0604030504040204" pitchFamily="34" charset="0"/>
            </a:rPr>
            <a:t>No</a:t>
          </a:r>
        </a:p>
      </dgm:t>
    </dgm:pt>
    <dgm:pt modelId="{96165E20-6D05-46CD-B5E2-CE3CBA2D47FA}" type="parTrans" cxnId="{108E1C78-DE75-41E1-94B2-16E9966ECA1B}">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042EB0B1-BD1C-45FA-8903-D12507607808}" type="sibTrans" cxnId="{108E1C78-DE75-41E1-94B2-16E9966ECA1B}">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F54F8A28-F621-415E-91C8-BFE1F33DD094}">
      <dgm:prSet phldrT="[Tekst]" custT="1"/>
      <dgm:spPr/>
      <dgm:t>
        <a:bodyPr/>
        <a:lstStyle/>
        <a:p>
          <a:r>
            <a:rPr lang="pl-PL" sz="1200" b="1" i="0" u="none" dirty="0" err="1">
              <a:latin typeface="Tahoma" panose="020B0604030504040204" pitchFamily="34" charset="0"/>
              <a:ea typeface="Tahoma" panose="020B0604030504040204" pitchFamily="34" charset="0"/>
              <a:cs typeface="Tahoma" panose="020B0604030504040204" pitchFamily="34" charset="0"/>
            </a:rPr>
            <a:t>Suitable</a:t>
          </a:r>
          <a:r>
            <a:rPr lang="pl-PL" sz="1200" b="1" i="0" u="none" dirty="0">
              <a:latin typeface="Tahoma" panose="020B0604030504040204" pitchFamily="34" charset="0"/>
              <a:ea typeface="Tahoma" panose="020B0604030504040204" pitchFamily="34" charset="0"/>
              <a:cs typeface="Tahoma" panose="020B0604030504040204" pitchFamily="34" charset="0"/>
            </a:rPr>
            <a:t> for trend </a:t>
          </a:r>
          <a:r>
            <a:rPr lang="pl-PL" sz="1200" b="1" i="0" u="none" dirty="0" err="1">
              <a:latin typeface="Tahoma" panose="020B0604030504040204" pitchFamily="34" charset="0"/>
              <a:ea typeface="Tahoma" panose="020B0604030504040204" pitchFamily="34" charset="0"/>
              <a:cs typeface="Tahoma" panose="020B0604030504040204" pitchFamily="34" charset="0"/>
            </a:rPr>
            <a:t>analysis</a:t>
          </a:r>
          <a:endParaRPr lang="pl-PL" sz="1200" dirty="0">
            <a:latin typeface="Tahoma" panose="020B0604030504040204" pitchFamily="34" charset="0"/>
            <a:ea typeface="Tahoma" panose="020B0604030504040204" pitchFamily="34" charset="0"/>
            <a:cs typeface="Tahoma" panose="020B0604030504040204" pitchFamily="34" charset="0"/>
          </a:endParaRPr>
        </a:p>
      </dgm:t>
    </dgm:pt>
    <dgm:pt modelId="{A65FB5A6-1BBC-4C93-9CAD-7E61F79ABBF8}" type="parTrans" cxnId="{A081A8E2-2E04-499C-A6D0-A20605D736F4}">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BDC76647-D6EF-4E79-8057-B9D25EEB0711}" type="sibTrans" cxnId="{A081A8E2-2E04-499C-A6D0-A20605D736F4}">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176CA41D-0D62-4EDC-89BB-C9ABEB457716}">
      <dgm:prSet custT="1"/>
      <dgm:spPr/>
      <dgm:t>
        <a:bodyPr/>
        <a:lstStyle/>
        <a:p>
          <a:r>
            <a:rPr lang="en-US" sz="1200" b="1" i="0" u="none" dirty="0">
              <a:latin typeface="Tahoma" panose="020B0604030504040204" pitchFamily="34" charset="0"/>
              <a:ea typeface="Tahoma" panose="020B0604030504040204" pitchFamily="34" charset="0"/>
              <a:cs typeface="Tahoma" panose="020B0604030504040204" pitchFamily="34" charset="0"/>
            </a:rPr>
            <a:t>Correctly shows the measure of time</a:t>
          </a:r>
          <a:endParaRPr lang="pl-PL" sz="1200" dirty="0">
            <a:latin typeface="Tahoma" panose="020B0604030504040204" pitchFamily="34" charset="0"/>
            <a:ea typeface="Tahoma" panose="020B0604030504040204" pitchFamily="34" charset="0"/>
            <a:cs typeface="Tahoma" panose="020B0604030504040204" pitchFamily="34" charset="0"/>
          </a:endParaRPr>
        </a:p>
      </dgm:t>
    </dgm:pt>
    <dgm:pt modelId="{E1CCAA7C-1079-413F-B108-C4D35BF75FA8}" type="parTrans" cxnId="{CBF2423C-92AA-4525-8DFD-762BA1660F7B}">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35CFA0A9-E8AD-4DF7-9320-1ED1EC9E88F7}" type="sibTrans" cxnId="{CBF2423C-92AA-4525-8DFD-762BA1660F7B}">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86E6798A-5653-4D7A-9349-B8EE32978BEA}">
      <dgm:prSet custT="1"/>
      <dgm:spPr/>
      <dgm:t>
        <a:bodyPr/>
        <a:lstStyle/>
        <a:p>
          <a:r>
            <a:rPr lang="en-US" sz="1100" b="1" i="0" u="none" dirty="0">
              <a:latin typeface="Tahoma" panose="020B0604030504040204" pitchFamily="34" charset="0"/>
              <a:ea typeface="Tahoma" panose="020B0604030504040204" pitchFamily="34" charset="0"/>
              <a:cs typeface="Tahoma" panose="020B0604030504040204" pitchFamily="34" charset="0"/>
            </a:rPr>
            <a:t>Good for presenting relationships between variables</a:t>
          </a:r>
          <a:endParaRPr lang="pl-PL" sz="1100" dirty="0">
            <a:latin typeface="Tahoma" panose="020B0604030504040204" pitchFamily="34" charset="0"/>
            <a:ea typeface="Tahoma" panose="020B0604030504040204" pitchFamily="34" charset="0"/>
            <a:cs typeface="Tahoma" panose="020B0604030504040204" pitchFamily="34" charset="0"/>
          </a:endParaRPr>
        </a:p>
      </dgm:t>
    </dgm:pt>
    <dgm:pt modelId="{119C8223-4D1D-48BC-A957-863B38A1DEE4}" type="parTrans" cxnId="{00512A6A-F552-41A3-A4C0-5534E53DDF9D}">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B01874EE-A687-4C87-9EA6-EA98594C2F31}" type="sibTrans" cxnId="{00512A6A-F552-41A3-A4C0-5534E53DDF9D}">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F29847DF-7828-4CDF-BBEC-43FF301FD7D1}">
      <dgm:prSet custT="1"/>
      <dgm:spPr/>
      <dgm:t>
        <a:bodyPr/>
        <a:lstStyle/>
        <a:p>
          <a:r>
            <a:rPr lang="en-US" sz="1200" b="1" i="0" u="none" dirty="0">
              <a:latin typeface="Tahoma" panose="020B0604030504040204" pitchFamily="34" charset="0"/>
              <a:ea typeface="Tahoma" panose="020B0604030504040204" pitchFamily="34" charset="0"/>
              <a:cs typeface="Tahoma" panose="020B0604030504040204" pitchFamily="34" charset="0"/>
            </a:rPr>
            <a:t>Accessible to the general </a:t>
          </a:r>
          <a:r>
            <a:rPr lang="pl-PL" sz="1200" b="1" i="0" u="none" dirty="0" err="1">
              <a:latin typeface="Tahoma" panose="020B0604030504040204" pitchFamily="34" charset="0"/>
              <a:ea typeface="Tahoma" panose="020B0604030504040204" pitchFamily="34" charset="0"/>
              <a:cs typeface="Tahoma" panose="020B0604030504040204" pitchFamily="34" charset="0"/>
            </a:rPr>
            <a:t>community</a:t>
          </a:r>
          <a:endParaRPr lang="pl-PL" sz="1200" dirty="0">
            <a:latin typeface="Tahoma" panose="020B0604030504040204" pitchFamily="34" charset="0"/>
            <a:ea typeface="Tahoma" panose="020B0604030504040204" pitchFamily="34" charset="0"/>
            <a:cs typeface="Tahoma" panose="020B0604030504040204" pitchFamily="34" charset="0"/>
          </a:endParaRPr>
        </a:p>
      </dgm:t>
    </dgm:pt>
    <dgm:pt modelId="{8408DB90-8B05-47AB-AF68-572852EA7B14}" type="parTrans" cxnId="{932F1F7C-4A3F-4FA6-A0EB-F4BCC09D5BAC}">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856E8904-DBBE-40B9-B7C0-ACC66770A89F}" type="sibTrans" cxnId="{932F1F7C-4A3F-4FA6-A0EB-F4BCC09D5BAC}">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CD59A1BE-C3B4-4F4B-A592-F47D4FFBC3DC}">
      <dgm:prSet custT="1"/>
      <dgm:spPr/>
      <dgm:t>
        <a:bodyPr/>
        <a:lstStyle/>
        <a:p>
          <a:r>
            <a:rPr lang="en-US" sz="1200" b="1" i="0" u="none" dirty="0">
              <a:latin typeface="Tahoma" panose="020B0604030504040204" pitchFamily="34" charset="0"/>
              <a:ea typeface="Tahoma" panose="020B0604030504040204" pitchFamily="34" charset="0"/>
              <a:cs typeface="Tahoma" panose="020B0604030504040204" pitchFamily="34" charset="0"/>
            </a:rPr>
            <a:t>Perfect for comparing category sizes</a:t>
          </a:r>
          <a:endParaRPr lang="pl-PL" sz="1200" dirty="0">
            <a:latin typeface="Tahoma" panose="020B0604030504040204" pitchFamily="34" charset="0"/>
            <a:ea typeface="Tahoma" panose="020B0604030504040204" pitchFamily="34" charset="0"/>
            <a:cs typeface="Tahoma" panose="020B0604030504040204" pitchFamily="34" charset="0"/>
          </a:endParaRPr>
        </a:p>
      </dgm:t>
    </dgm:pt>
    <dgm:pt modelId="{870C78CF-5933-41C0-875E-26E92C9A7336}" type="parTrans" cxnId="{1C41AF6D-9552-4B57-BE84-7FC92B61A586}">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0C8436C1-B900-495A-A568-2246C499BE87}" type="sibTrans" cxnId="{1C41AF6D-9552-4B57-BE84-7FC92B61A586}">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EF21374F-9BAC-4DB3-910E-B42185DF091C}" type="pres">
      <dgm:prSet presAssocID="{73F3AA9A-597A-446E-8387-366E16C07E60}" presName="diagram" presStyleCnt="0">
        <dgm:presLayoutVars>
          <dgm:chPref val="1"/>
          <dgm:dir/>
          <dgm:animOne val="branch"/>
          <dgm:animLvl val="lvl"/>
          <dgm:resizeHandles/>
        </dgm:presLayoutVars>
      </dgm:prSet>
      <dgm:spPr/>
    </dgm:pt>
    <dgm:pt modelId="{EA5E37EF-DB35-4D96-AC93-ADCEFFD73913}" type="pres">
      <dgm:prSet presAssocID="{52334C6C-F07B-405A-8708-A52E2243E85D}" presName="root" presStyleCnt="0"/>
      <dgm:spPr/>
    </dgm:pt>
    <dgm:pt modelId="{34FE224A-ED92-439B-B813-24B2BAE83524}" type="pres">
      <dgm:prSet presAssocID="{52334C6C-F07B-405A-8708-A52E2243E85D}" presName="rootComposite" presStyleCnt="0"/>
      <dgm:spPr/>
    </dgm:pt>
    <dgm:pt modelId="{395B91D3-9D5D-483B-A4E5-B4E92516F743}" type="pres">
      <dgm:prSet presAssocID="{52334C6C-F07B-405A-8708-A52E2243E85D}" presName="rootText" presStyleLbl="node1" presStyleIdx="0" presStyleCnt="2"/>
      <dgm:spPr/>
    </dgm:pt>
    <dgm:pt modelId="{78707618-B881-4AF3-822A-106FE3675DE6}" type="pres">
      <dgm:prSet presAssocID="{52334C6C-F07B-405A-8708-A52E2243E85D}" presName="rootConnector" presStyleLbl="node1" presStyleIdx="0" presStyleCnt="2"/>
      <dgm:spPr/>
    </dgm:pt>
    <dgm:pt modelId="{24550606-3E24-439C-AAC2-7A105F571EFF}" type="pres">
      <dgm:prSet presAssocID="{52334C6C-F07B-405A-8708-A52E2243E85D}" presName="childShape" presStyleCnt="0"/>
      <dgm:spPr/>
    </dgm:pt>
    <dgm:pt modelId="{A6DA6C8D-EE80-4BE5-9418-1AC7B413B3AD}" type="pres">
      <dgm:prSet presAssocID="{AEA2E21F-B8F5-4AD9-A623-8C2C4977049F}" presName="Name13" presStyleLbl="parChTrans1D2" presStyleIdx="0" presStyleCnt="6"/>
      <dgm:spPr/>
    </dgm:pt>
    <dgm:pt modelId="{F2311E48-7493-4C99-B508-05A317D488AD}" type="pres">
      <dgm:prSet presAssocID="{E1FA45C7-454A-4993-A0D5-B93184EF77DC}" presName="childText" presStyleLbl="bgAcc1" presStyleIdx="0" presStyleCnt="6">
        <dgm:presLayoutVars>
          <dgm:bulletEnabled val="1"/>
        </dgm:presLayoutVars>
      </dgm:prSet>
      <dgm:spPr/>
    </dgm:pt>
    <dgm:pt modelId="{0937762D-6734-4B35-9323-E1E85F7BB3CB}" type="pres">
      <dgm:prSet presAssocID="{8408DB90-8B05-47AB-AF68-572852EA7B14}" presName="Name13" presStyleLbl="parChTrans1D2" presStyleIdx="1" presStyleCnt="6"/>
      <dgm:spPr/>
    </dgm:pt>
    <dgm:pt modelId="{39FAC814-2908-4A55-9F8C-0F730D84CEF2}" type="pres">
      <dgm:prSet presAssocID="{F29847DF-7828-4CDF-BBEC-43FF301FD7D1}" presName="childText" presStyleLbl="bgAcc1" presStyleIdx="1" presStyleCnt="6">
        <dgm:presLayoutVars>
          <dgm:bulletEnabled val="1"/>
        </dgm:presLayoutVars>
      </dgm:prSet>
      <dgm:spPr/>
    </dgm:pt>
    <dgm:pt modelId="{66D3BEFB-B8A5-402C-BB7C-63FA9D419FBA}" type="pres">
      <dgm:prSet presAssocID="{870C78CF-5933-41C0-875E-26E92C9A7336}" presName="Name13" presStyleLbl="parChTrans1D2" presStyleIdx="2" presStyleCnt="6"/>
      <dgm:spPr/>
    </dgm:pt>
    <dgm:pt modelId="{58B853AE-B466-416C-892E-6F570D50F260}" type="pres">
      <dgm:prSet presAssocID="{CD59A1BE-C3B4-4F4B-A592-F47D4FFBC3DC}" presName="childText" presStyleLbl="bgAcc1" presStyleIdx="2" presStyleCnt="6">
        <dgm:presLayoutVars>
          <dgm:bulletEnabled val="1"/>
        </dgm:presLayoutVars>
      </dgm:prSet>
      <dgm:spPr/>
    </dgm:pt>
    <dgm:pt modelId="{0BA6CA64-DEBC-4352-99C8-AEA0821A6779}" type="pres">
      <dgm:prSet presAssocID="{4CCB6188-6732-4313-9230-11A5AE6B01FA}" presName="root" presStyleCnt="0"/>
      <dgm:spPr/>
    </dgm:pt>
    <dgm:pt modelId="{14341BE1-1DF6-4F90-A9DB-83F92B0F6C25}" type="pres">
      <dgm:prSet presAssocID="{4CCB6188-6732-4313-9230-11A5AE6B01FA}" presName="rootComposite" presStyleCnt="0"/>
      <dgm:spPr/>
    </dgm:pt>
    <dgm:pt modelId="{711AF815-6A78-40D9-9A60-3120A6DF5813}" type="pres">
      <dgm:prSet presAssocID="{4CCB6188-6732-4313-9230-11A5AE6B01FA}" presName="rootText" presStyleLbl="node1" presStyleIdx="1" presStyleCnt="2"/>
      <dgm:spPr/>
    </dgm:pt>
    <dgm:pt modelId="{56D23790-80D0-49E0-B6EA-E061A9D2A6D6}" type="pres">
      <dgm:prSet presAssocID="{4CCB6188-6732-4313-9230-11A5AE6B01FA}" presName="rootConnector" presStyleLbl="node1" presStyleIdx="1" presStyleCnt="2"/>
      <dgm:spPr/>
    </dgm:pt>
    <dgm:pt modelId="{D6981D6E-27D9-4B52-A537-A2CC752D9141}" type="pres">
      <dgm:prSet presAssocID="{4CCB6188-6732-4313-9230-11A5AE6B01FA}" presName="childShape" presStyleCnt="0"/>
      <dgm:spPr/>
    </dgm:pt>
    <dgm:pt modelId="{965F44DB-625E-4B0E-87E0-14B2507F9DD9}" type="pres">
      <dgm:prSet presAssocID="{A65FB5A6-1BBC-4C93-9CAD-7E61F79ABBF8}" presName="Name13" presStyleLbl="parChTrans1D2" presStyleIdx="3" presStyleCnt="6"/>
      <dgm:spPr/>
    </dgm:pt>
    <dgm:pt modelId="{B18E92D9-1C60-40FC-9AC8-636CF863322C}" type="pres">
      <dgm:prSet presAssocID="{F54F8A28-F621-415E-91C8-BFE1F33DD094}" presName="childText" presStyleLbl="bgAcc1" presStyleIdx="3" presStyleCnt="6">
        <dgm:presLayoutVars>
          <dgm:bulletEnabled val="1"/>
        </dgm:presLayoutVars>
      </dgm:prSet>
      <dgm:spPr/>
    </dgm:pt>
    <dgm:pt modelId="{8A0DFF3E-7E46-4630-BF1F-B53DB76DC47C}" type="pres">
      <dgm:prSet presAssocID="{E1CCAA7C-1079-413F-B108-C4D35BF75FA8}" presName="Name13" presStyleLbl="parChTrans1D2" presStyleIdx="4" presStyleCnt="6"/>
      <dgm:spPr/>
    </dgm:pt>
    <dgm:pt modelId="{A67B48F1-DF1F-481C-A467-86BF1BF0FB23}" type="pres">
      <dgm:prSet presAssocID="{176CA41D-0D62-4EDC-89BB-C9ABEB457716}" presName="childText" presStyleLbl="bgAcc1" presStyleIdx="4" presStyleCnt="6">
        <dgm:presLayoutVars>
          <dgm:bulletEnabled val="1"/>
        </dgm:presLayoutVars>
      </dgm:prSet>
      <dgm:spPr/>
    </dgm:pt>
    <dgm:pt modelId="{850E2620-7EE0-4751-AD48-C2DF9EB0B9A6}" type="pres">
      <dgm:prSet presAssocID="{119C8223-4D1D-48BC-A957-863B38A1DEE4}" presName="Name13" presStyleLbl="parChTrans1D2" presStyleIdx="5" presStyleCnt="6"/>
      <dgm:spPr/>
    </dgm:pt>
    <dgm:pt modelId="{CEF4196F-0E75-4C44-857C-DA10C3DF3BEC}" type="pres">
      <dgm:prSet presAssocID="{86E6798A-5653-4D7A-9349-B8EE32978BEA}" presName="childText" presStyleLbl="bgAcc1" presStyleIdx="5" presStyleCnt="6">
        <dgm:presLayoutVars>
          <dgm:bulletEnabled val="1"/>
        </dgm:presLayoutVars>
      </dgm:prSet>
      <dgm:spPr/>
    </dgm:pt>
  </dgm:ptLst>
  <dgm:cxnLst>
    <dgm:cxn modelId="{E010510C-4685-4055-9554-E4B2E117F4F8}" srcId="{73F3AA9A-597A-446E-8387-366E16C07E60}" destId="{52334C6C-F07B-405A-8708-A52E2243E85D}" srcOrd="0" destOrd="0" parTransId="{6B7D2302-F2C5-4168-A461-8C532AC8D4F6}" sibTransId="{31C831E5-DFEC-4B9E-8933-5A0FB45146D8}"/>
    <dgm:cxn modelId="{2E331B14-3879-46C3-903B-3972880FCCEA}" type="presOf" srcId="{F54F8A28-F621-415E-91C8-BFE1F33DD094}" destId="{B18E92D9-1C60-40FC-9AC8-636CF863322C}" srcOrd="0" destOrd="0" presId="urn:microsoft.com/office/officeart/2005/8/layout/hierarchy3"/>
    <dgm:cxn modelId="{D3692E2B-A8FE-4871-A46D-A402B703E97D}" srcId="{52334C6C-F07B-405A-8708-A52E2243E85D}" destId="{E1FA45C7-454A-4993-A0D5-B93184EF77DC}" srcOrd="0" destOrd="0" parTransId="{AEA2E21F-B8F5-4AD9-A623-8C2C4977049F}" sibTransId="{65F9B7A8-6B1D-4D90-9330-8603425D73BD}"/>
    <dgm:cxn modelId="{CBF2423C-92AA-4525-8DFD-762BA1660F7B}" srcId="{4CCB6188-6732-4313-9230-11A5AE6B01FA}" destId="{176CA41D-0D62-4EDC-89BB-C9ABEB457716}" srcOrd="1" destOrd="0" parTransId="{E1CCAA7C-1079-413F-B108-C4D35BF75FA8}" sibTransId="{35CFA0A9-E8AD-4DF7-9320-1ED1EC9E88F7}"/>
    <dgm:cxn modelId="{3B01353D-6D24-42A6-BF91-9684A081A449}" type="presOf" srcId="{E1FA45C7-454A-4993-A0D5-B93184EF77DC}" destId="{F2311E48-7493-4C99-B508-05A317D488AD}" srcOrd="0" destOrd="0" presId="urn:microsoft.com/office/officeart/2005/8/layout/hierarchy3"/>
    <dgm:cxn modelId="{F37B023E-185F-48AF-A821-B3B49695EF7A}" type="presOf" srcId="{E1CCAA7C-1079-413F-B108-C4D35BF75FA8}" destId="{8A0DFF3E-7E46-4630-BF1F-B53DB76DC47C}" srcOrd="0" destOrd="0" presId="urn:microsoft.com/office/officeart/2005/8/layout/hierarchy3"/>
    <dgm:cxn modelId="{E27B2E5C-2751-446D-9CDB-900EFDEC6E25}" type="presOf" srcId="{176CA41D-0D62-4EDC-89BB-C9ABEB457716}" destId="{A67B48F1-DF1F-481C-A467-86BF1BF0FB23}" srcOrd="0" destOrd="0" presId="urn:microsoft.com/office/officeart/2005/8/layout/hierarchy3"/>
    <dgm:cxn modelId="{00512A6A-F552-41A3-A4C0-5534E53DDF9D}" srcId="{4CCB6188-6732-4313-9230-11A5AE6B01FA}" destId="{86E6798A-5653-4D7A-9349-B8EE32978BEA}" srcOrd="2" destOrd="0" parTransId="{119C8223-4D1D-48BC-A957-863B38A1DEE4}" sibTransId="{B01874EE-A687-4C87-9EA6-EA98594C2F31}"/>
    <dgm:cxn modelId="{1C41AF6D-9552-4B57-BE84-7FC92B61A586}" srcId="{52334C6C-F07B-405A-8708-A52E2243E85D}" destId="{CD59A1BE-C3B4-4F4B-A592-F47D4FFBC3DC}" srcOrd="2" destOrd="0" parTransId="{870C78CF-5933-41C0-875E-26E92C9A7336}" sibTransId="{0C8436C1-B900-495A-A568-2246C499BE87}"/>
    <dgm:cxn modelId="{B9DC3E76-10E4-4A28-8620-100EFA4FCF1B}" type="presOf" srcId="{AEA2E21F-B8F5-4AD9-A623-8C2C4977049F}" destId="{A6DA6C8D-EE80-4BE5-9418-1AC7B413B3AD}" srcOrd="0" destOrd="0" presId="urn:microsoft.com/office/officeart/2005/8/layout/hierarchy3"/>
    <dgm:cxn modelId="{108E1C78-DE75-41E1-94B2-16E9966ECA1B}" srcId="{73F3AA9A-597A-446E-8387-366E16C07E60}" destId="{4CCB6188-6732-4313-9230-11A5AE6B01FA}" srcOrd="1" destOrd="0" parTransId="{96165E20-6D05-46CD-B5E2-CE3CBA2D47FA}" sibTransId="{042EB0B1-BD1C-45FA-8903-D12507607808}"/>
    <dgm:cxn modelId="{932F1F7C-4A3F-4FA6-A0EB-F4BCC09D5BAC}" srcId="{52334C6C-F07B-405A-8708-A52E2243E85D}" destId="{F29847DF-7828-4CDF-BBEC-43FF301FD7D1}" srcOrd="1" destOrd="0" parTransId="{8408DB90-8B05-47AB-AF68-572852EA7B14}" sibTransId="{856E8904-DBBE-40B9-B7C0-ACC66770A89F}"/>
    <dgm:cxn modelId="{63999188-562C-41F5-9D4B-F0D7731B71F4}" type="presOf" srcId="{52334C6C-F07B-405A-8708-A52E2243E85D}" destId="{395B91D3-9D5D-483B-A4E5-B4E92516F743}" srcOrd="0" destOrd="0" presId="urn:microsoft.com/office/officeart/2005/8/layout/hierarchy3"/>
    <dgm:cxn modelId="{5C159C91-63C6-485B-9443-150D6030A648}" type="presOf" srcId="{4CCB6188-6732-4313-9230-11A5AE6B01FA}" destId="{711AF815-6A78-40D9-9A60-3120A6DF5813}" srcOrd="0" destOrd="0" presId="urn:microsoft.com/office/officeart/2005/8/layout/hierarchy3"/>
    <dgm:cxn modelId="{52358897-2E0C-445A-8AB0-5AC282E759B3}" type="presOf" srcId="{119C8223-4D1D-48BC-A957-863B38A1DEE4}" destId="{850E2620-7EE0-4751-AD48-C2DF9EB0B9A6}" srcOrd="0" destOrd="0" presId="urn:microsoft.com/office/officeart/2005/8/layout/hierarchy3"/>
    <dgm:cxn modelId="{D59B358F-A10B-4A45-8E19-25594A4BE3A0}" type="presOf" srcId="{73F3AA9A-597A-446E-8387-366E16C07E60}" destId="{EF21374F-9BAC-4DB3-910E-B42185DF091C}" srcOrd="0" destOrd="0" presId="urn:microsoft.com/office/officeart/2005/8/layout/hierarchy3"/>
    <dgm:cxn modelId="{8489D0A7-578F-4135-A576-5C1CDDC89F62}" type="presOf" srcId="{870C78CF-5933-41C0-875E-26E92C9A7336}" destId="{66D3BEFB-B8A5-402C-BB7C-63FA9D419FBA}" srcOrd="0" destOrd="0" presId="urn:microsoft.com/office/officeart/2005/8/layout/hierarchy3"/>
    <dgm:cxn modelId="{74ADB8AE-12F6-434B-BEC1-43089AA17842}" type="presOf" srcId="{A65FB5A6-1BBC-4C93-9CAD-7E61F79ABBF8}" destId="{965F44DB-625E-4B0E-87E0-14B2507F9DD9}" srcOrd="0" destOrd="0" presId="urn:microsoft.com/office/officeart/2005/8/layout/hierarchy3"/>
    <dgm:cxn modelId="{A081A8E2-2E04-499C-A6D0-A20605D736F4}" srcId="{4CCB6188-6732-4313-9230-11A5AE6B01FA}" destId="{F54F8A28-F621-415E-91C8-BFE1F33DD094}" srcOrd="0" destOrd="0" parTransId="{A65FB5A6-1BBC-4C93-9CAD-7E61F79ABBF8}" sibTransId="{BDC76647-D6EF-4E79-8057-B9D25EEB0711}"/>
    <dgm:cxn modelId="{FDE593C6-21F5-4292-9D22-DCC52191610E}" type="presOf" srcId="{CD59A1BE-C3B4-4F4B-A592-F47D4FFBC3DC}" destId="{58B853AE-B466-416C-892E-6F570D50F260}" srcOrd="0" destOrd="0" presId="urn:microsoft.com/office/officeart/2005/8/layout/hierarchy3"/>
    <dgm:cxn modelId="{F415F0CB-F4B6-48E2-BF2C-5074481AD48E}" type="presOf" srcId="{4CCB6188-6732-4313-9230-11A5AE6B01FA}" destId="{56D23790-80D0-49E0-B6EA-E061A9D2A6D6}" srcOrd="1" destOrd="0" presId="urn:microsoft.com/office/officeart/2005/8/layout/hierarchy3"/>
    <dgm:cxn modelId="{7856BEEC-E49A-40BC-8A99-199394503046}" type="presOf" srcId="{8408DB90-8B05-47AB-AF68-572852EA7B14}" destId="{0937762D-6734-4B35-9323-E1E85F7BB3CB}" srcOrd="0" destOrd="0" presId="urn:microsoft.com/office/officeart/2005/8/layout/hierarchy3"/>
    <dgm:cxn modelId="{51D6BDD9-DB1A-45B1-BC51-6F252261E2C9}" type="presOf" srcId="{F29847DF-7828-4CDF-BBEC-43FF301FD7D1}" destId="{39FAC814-2908-4A55-9F8C-0F730D84CEF2}" srcOrd="0" destOrd="0" presId="urn:microsoft.com/office/officeart/2005/8/layout/hierarchy3"/>
    <dgm:cxn modelId="{C53F1ADA-1D07-4A5E-81ED-F1A45F542C4F}" type="presOf" srcId="{52334C6C-F07B-405A-8708-A52E2243E85D}" destId="{78707618-B881-4AF3-822A-106FE3675DE6}" srcOrd="1" destOrd="0" presId="urn:microsoft.com/office/officeart/2005/8/layout/hierarchy3"/>
    <dgm:cxn modelId="{D7071DFB-4D7B-46DE-9E82-332A0BDF9ACF}" type="presOf" srcId="{86E6798A-5653-4D7A-9349-B8EE32978BEA}" destId="{CEF4196F-0E75-4C44-857C-DA10C3DF3BEC}" srcOrd="0" destOrd="0" presId="urn:microsoft.com/office/officeart/2005/8/layout/hierarchy3"/>
    <dgm:cxn modelId="{987B59D4-2056-4D2D-8656-5DAA60E0F031}" type="presParOf" srcId="{EF21374F-9BAC-4DB3-910E-B42185DF091C}" destId="{EA5E37EF-DB35-4D96-AC93-ADCEFFD73913}" srcOrd="0" destOrd="0" presId="urn:microsoft.com/office/officeart/2005/8/layout/hierarchy3"/>
    <dgm:cxn modelId="{404200BF-40BB-4440-9D81-7DC48389DF47}" type="presParOf" srcId="{EA5E37EF-DB35-4D96-AC93-ADCEFFD73913}" destId="{34FE224A-ED92-439B-B813-24B2BAE83524}" srcOrd="0" destOrd="0" presId="urn:microsoft.com/office/officeart/2005/8/layout/hierarchy3"/>
    <dgm:cxn modelId="{A01B5A75-AA9E-4289-9D49-C8E89E5E0478}" type="presParOf" srcId="{34FE224A-ED92-439B-B813-24B2BAE83524}" destId="{395B91D3-9D5D-483B-A4E5-B4E92516F743}" srcOrd="0" destOrd="0" presId="urn:microsoft.com/office/officeart/2005/8/layout/hierarchy3"/>
    <dgm:cxn modelId="{1E4AB8DE-5FEA-4D98-8BA8-E03E0E890186}" type="presParOf" srcId="{34FE224A-ED92-439B-B813-24B2BAE83524}" destId="{78707618-B881-4AF3-822A-106FE3675DE6}" srcOrd="1" destOrd="0" presId="urn:microsoft.com/office/officeart/2005/8/layout/hierarchy3"/>
    <dgm:cxn modelId="{62837914-4985-4F74-8458-279EB76C4375}" type="presParOf" srcId="{EA5E37EF-DB35-4D96-AC93-ADCEFFD73913}" destId="{24550606-3E24-439C-AAC2-7A105F571EFF}" srcOrd="1" destOrd="0" presId="urn:microsoft.com/office/officeart/2005/8/layout/hierarchy3"/>
    <dgm:cxn modelId="{0A85866B-1DAB-479D-B47C-4FECDF0CD54B}" type="presParOf" srcId="{24550606-3E24-439C-AAC2-7A105F571EFF}" destId="{A6DA6C8D-EE80-4BE5-9418-1AC7B413B3AD}" srcOrd="0" destOrd="0" presId="urn:microsoft.com/office/officeart/2005/8/layout/hierarchy3"/>
    <dgm:cxn modelId="{19CC8C4D-5678-485F-A030-2C6254345BF0}" type="presParOf" srcId="{24550606-3E24-439C-AAC2-7A105F571EFF}" destId="{F2311E48-7493-4C99-B508-05A317D488AD}" srcOrd="1" destOrd="0" presId="urn:microsoft.com/office/officeart/2005/8/layout/hierarchy3"/>
    <dgm:cxn modelId="{F1A2FC48-F66B-456E-BF0F-A7F46BBA3F16}" type="presParOf" srcId="{24550606-3E24-439C-AAC2-7A105F571EFF}" destId="{0937762D-6734-4B35-9323-E1E85F7BB3CB}" srcOrd="2" destOrd="0" presId="urn:microsoft.com/office/officeart/2005/8/layout/hierarchy3"/>
    <dgm:cxn modelId="{93D5BF7F-5B65-4509-B733-6925289856E5}" type="presParOf" srcId="{24550606-3E24-439C-AAC2-7A105F571EFF}" destId="{39FAC814-2908-4A55-9F8C-0F730D84CEF2}" srcOrd="3" destOrd="0" presId="urn:microsoft.com/office/officeart/2005/8/layout/hierarchy3"/>
    <dgm:cxn modelId="{2A15A61A-F2DD-48E6-9E90-5609F11873BD}" type="presParOf" srcId="{24550606-3E24-439C-AAC2-7A105F571EFF}" destId="{66D3BEFB-B8A5-402C-BB7C-63FA9D419FBA}" srcOrd="4" destOrd="0" presId="urn:microsoft.com/office/officeart/2005/8/layout/hierarchy3"/>
    <dgm:cxn modelId="{CA2AF507-F454-4216-B41B-0674B8EAA640}" type="presParOf" srcId="{24550606-3E24-439C-AAC2-7A105F571EFF}" destId="{58B853AE-B466-416C-892E-6F570D50F260}" srcOrd="5" destOrd="0" presId="urn:microsoft.com/office/officeart/2005/8/layout/hierarchy3"/>
    <dgm:cxn modelId="{319DCD24-D9F8-4FCC-BC1F-764D8540B389}" type="presParOf" srcId="{EF21374F-9BAC-4DB3-910E-B42185DF091C}" destId="{0BA6CA64-DEBC-4352-99C8-AEA0821A6779}" srcOrd="1" destOrd="0" presId="urn:microsoft.com/office/officeart/2005/8/layout/hierarchy3"/>
    <dgm:cxn modelId="{5E9AAAC0-91C4-4E5E-AE2A-56866B0D5FFA}" type="presParOf" srcId="{0BA6CA64-DEBC-4352-99C8-AEA0821A6779}" destId="{14341BE1-1DF6-4F90-A9DB-83F92B0F6C25}" srcOrd="0" destOrd="0" presId="urn:microsoft.com/office/officeart/2005/8/layout/hierarchy3"/>
    <dgm:cxn modelId="{BD1D777B-2037-4DC6-AA5D-5DB46D02E88D}" type="presParOf" srcId="{14341BE1-1DF6-4F90-A9DB-83F92B0F6C25}" destId="{711AF815-6A78-40D9-9A60-3120A6DF5813}" srcOrd="0" destOrd="0" presId="urn:microsoft.com/office/officeart/2005/8/layout/hierarchy3"/>
    <dgm:cxn modelId="{82BBD7D9-9C28-4B82-8475-6531244B2BB6}" type="presParOf" srcId="{14341BE1-1DF6-4F90-A9DB-83F92B0F6C25}" destId="{56D23790-80D0-49E0-B6EA-E061A9D2A6D6}" srcOrd="1" destOrd="0" presId="urn:microsoft.com/office/officeart/2005/8/layout/hierarchy3"/>
    <dgm:cxn modelId="{F9AAD25A-6ED6-4519-83FC-634C519E8B7C}" type="presParOf" srcId="{0BA6CA64-DEBC-4352-99C8-AEA0821A6779}" destId="{D6981D6E-27D9-4B52-A537-A2CC752D9141}" srcOrd="1" destOrd="0" presId="urn:microsoft.com/office/officeart/2005/8/layout/hierarchy3"/>
    <dgm:cxn modelId="{2F9ADF8C-0AAC-40A6-87AD-4CC68EC2F286}" type="presParOf" srcId="{D6981D6E-27D9-4B52-A537-A2CC752D9141}" destId="{965F44DB-625E-4B0E-87E0-14B2507F9DD9}" srcOrd="0" destOrd="0" presId="urn:microsoft.com/office/officeart/2005/8/layout/hierarchy3"/>
    <dgm:cxn modelId="{26B2E75B-8BAC-4692-BDDC-ACADB0E3B7C1}" type="presParOf" srcId="{D6981D6E-27D9-4B52-A537-A2CC752D9141}" destId="{B18E92D9-1C60-40FC-9AC8-636CF863322C}" srcOrd="1" destOrd="0" presId="urn:microsoft.com/office/officeart/2005/8/layout/hierarchy3"/>
    <dgm:cxn modelId="{78795232-D14B-46AD-8417-BE8B927B5FDA}" type="presParOf" srcId="{D6981D6E-27D9-4B52-A537-A2CC752D9141}" destId="{8A0DFF3E-7E46-4630-BF1F-B53DB76DC47C}" srcOrd="2" destOrd="0" presId="urn:microsoft.com/office/officeart/2005/8/layout/hierarchy3"/>
    <dgm:cxn modelId="{F56AA330-28FF-4B67-A202-186E966C4B0C}" type="presParOf" srcId="{D6981D6E-27D9-4B52-A537-A2CC752D9141}" destId="{A67B48F1-DF1F-481C-A467-86BF1BF0FB23}" srcOrd="3" destOrd="0" presId="urn:microsoft.com/office/officeart/2005/8/layout/hierarchy3"/>
    <dgm:cxn modelId="{2081FDCF-08E8-49A1-A75E-625F090B79E2}" type="presParOf" srcId="{D6981D6E-27D9-4B52-A537-A2CC752D9141}" destId="{850E2620-7EE0-4751-AD48-C2DF9EB0B9A6}" srcOrd="4" destOrd="0" presId="urn:microsoft.com/office/officeart/2005/8/layout/hierarchy3"/>
    <dgm:cxn modelId="{05DBD321-21F7-4827-9FEC-10C87B12FE76}" type="presParOf" srcId="{D6981D6E-27D9-4B52-A537-A2CC752D9141}" destId="{CEF4196F-0E75-4C44-857C-DA10C3DF3BEC}"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3F3AA9A-597A-446E-8387-366E16C07E60}"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pl-PL"/>
        </a:p>
      </dgm:t>
    </dgm:pt>
    <dgm:pt modelId="{52334C6C-F07B-405A-8708-A52E2243E85D}">
      <dgm:prSet phldrT="[Tekst]"/>
      <dgm:spPr/>
      <dgm:t>
        <a:bodyPr/>
        <a:lstStyle/>
        <a:p>
          <a:r>
            <a:rPr lang="pl-PL" dirty="0" err="1">
              <a:latin typeface="Tahoma" panose="020B0604030504040204" pitchFamily="34" charset="0"/>
              <a:ea typeface="Tahoma" panose="020B0604030504040204" pitchFamily="34" charset="0"/>
              <a:cs typeface="Tahoma" panose="020B0604030504040204" pitchFamily="34" charset="0"/>
            </a:rPr>
            <a:t>Yes</a:t>
          </a:r>
          <a:endParaRPr lang="pl-PL" dirty="0">
            <a:latin typeface="Tahoma" panose="020B0604030504040204" pitchFamily="34" charset="0"/>
            <a:ea typeface="Tahoma" panose="020B0604030504040204" pitchFamily="34" charset="0"/>
            <a:cs typeface="Tahoma" panose="020B0604030504040204" pitchFamily="34" charset="0"/>
          </a:endParaRPr>
        </a:p>
      </dgm:t>
    </dgm:pt>
    <dgm:pt modelId="{6B7D2302-F2C5-4168-A461-8C532AC8D4F6}" type="parTrans" cxnId="{E010510C-4685-4055-9554-E4B2E117F4F8}">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31C831E5-DFEC-4B9E-8933-5A0FB45146D8}" type="sibTrans" cxnId="{E010510C-4685-4055-9554-E4B2E117F4F8}">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E1FA45C7-454A-4993-A0D5-B93184EF77DC}">
      <dgm:prSet phldrT="[Tekst]" custT="1"/>
      <dgm:spPr/>
      <dgm:t>
        <a:bodyPr/>
        <a:lstStyle/>
        <a:p>
          <a:r>
            <a:rPr lang="pl-PL" sz="1100" b="1" i="0" u="none" dirty="0" err="1">
              <a:latin typeface="Tahoma" panose="020B0604030504040204" pitchFamily="34" charset="0"/>
              <a:ea typeface="Tahoma" panose="020B0604030504040204" pitchFamily="34" charset="0"/>
              <a:cs typeface="Tahoma" panose="020B0604030504040204" pitchFamily="34" charset="0"/>
            </a:rPr>
            <a:t>Suitable</a:t>
          </a:r>
          <a:r>
            <a:rPr lang="pl-PL" sz="1100" b="1" i="0" u="none" dirty="0">
              <a:latin typeface="Tahoma" panose="020B0604030504040204" pitchFamily="34" charset="0"/>
              <a:ea typeface="Tahoma" panose="020B0604030504040204" pitchFamily="34" charset="0"/>
              <a:cs typeface="Tahoma" panose="020B0604030504040204" pitchFamily="34" charset="0"/>
            </a:rPr>
            <a:t> for trend </a:t>
          </a:r>
          <a:r>
            <a:rPr lang="pl-PL" sz="1100" b="1" i="0" u="none" dirty="0" err="1">
              <a:latin typeface="Tahoma" panose="020B0604030504040204" pitchFamily="34" charset="0"/>
              <a:ea typeface="Tahoma" panose="020B0604030504040204" pitchFamily="34" charset="0"/>
              <a:cs typeface="Tahoma" panose="020B0604030504040204" pitchFamily="34" charset="0"/>
            </a:rPr>
            <a:t>analysis</a:t>
          </a:r>
          <a:endParaRPr lang="pl-PL" sz="1100" dirty="0">
            <a:latin typeface="Tahoma" panose="020B0604030504040204" pitchFamily="34" charset="0"/>
            <a:ea typeface="Tahoma" panose="020B0604030504040204" pitchFamily="34" charset="0"/>
            <a:cs typeface="Tahoma" panose="020B0604030504040204" pitchFamily="34" charset="0"/>
          </a:endParaRPr>
        </a:p>
      </dgm:t>
    </dgm:pt>
    <dgm:pt modelId="{AEA2E21F-B8F5-4AD9-A623-8C2C4977049F}" type="parTrans" cxnId="{D3692E2B-A8FE-4871-A46D-A402B703E97D}">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65F9B7A8-6B1D-4D90-9330-8603425D73BD}" type="sibTrans" cxnId="{D3692E2B-A8FE-4871-A46D-A402B703E97D}">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4CCB6188-6732-4313-9230-11A5AE6B01FA}">
      <dgm:prSet phldrT="[Tekst]"/>
      <dgm:spPr/>
      <dgm:t>
        <a:bodyPr/>
        <a:lstStyle/>
        <a:p>
          <a:r>
            <a:rPr lang="pl-PL" dirty="0">
              <a:latin typeface="Tahoma" panose="020B0604030504040204" pitchFamily="34" charset="0"/>
              <a:ea typeface="Tahoma" panose="020B0604030504040204" pitchFamily="34" charset="0"/>
              <a:cs typeface="Tahoma" panose="020B0604030504040204" pitchFamily="34" charset="0"/>
            </a:rPr>
            <a:t>No</a:t>
          </a:r>
        </a:p>
      </dgm:t>
    </dgm:pt>
    <dgm:pt modelId="{96165E20-6D05-46CD-B5E2-CE3CBA2D47FA}" type="parTrans" cxnId="{108E1C78-DE75-41E1-94B2-16E9966ECA1B}">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042EB0B1-BD1C-45FA-8903-D12507607808}" type="sibTrans" cxnId="{108E1C78-DE75-41E1-94B2-16E9966ECA1B}">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1792DE4F-0705-4750-BF17-FF62571CE66B}">
      <dgm:prSet custT="1"/>
      <dgm:spPr/>
      <dgm:t>
        <a:bodyPr/>
        <a:lstStyle/>
        <a:p>
          <a:r>
            <a:rPr lang="en-US" sz="1100" b="1" i="0" u="none" dirty="0">
              <a:latin typeface="Tahoma" panose="020B0604030504040204" pitchFamily="34" charset="0"/>
              <a:ea typeface="Tahoma" panose="020B0604030504040204" pitchFamily="34" charset="0"/>
              <a:cs typeface="Tahoma" panose="020B0604030504040204" pitchFamily="34" charset="0"/>
            </a:rPr>
            <a:t>Correctly shows the measure of time</a:t>
          </a:r>
          <a:endParaRPr lang="pl-PL" sz="1100" dirty="0">
            <a:latin typeface="Tahoma" panose="020B0604030504040204" pitchFamily="34" charset="0"/>
            <a:ea typeface="Tahoma" panose="020B0604030504040204" pitchFamily="34" charset="0"/>
            <a:cs typeface="Tahoma" panose="020B0604030504040204" pitchFamily="34" charset="0"/>
          </a:endParaRPr>
        </a:p>
      </dgm:t>
    </dgm:pt>
    <dgm:pt modelId="{60690366-8F27-43FD-876A-CA7D97384FA7}" type="parTrans" cxnId="{760AEA55-B28F-4DD4-B4EC-ACCD5662BCC6}">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8D57F4C8-8E35-4C4E-8520-B9495C637344}" type="sibTrans" cxnId="{760AEA55-B28F-4DD4-B4EC-ACCD5662BCC6}">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B97225C7-19D5-4CF8-9E8A-36B31130CE75}">
      <dgm:prSet custT="1"/>
      <dgm:spPr/>
      <dgm:t>
        <a:bodyPr/>
        <a:lstStyle/>
        <a:p>
          <a:r>
            <a:rPr lang="en-US" sz="1000" b="1" i="0" u="none" dirty="0">
              <a:latin typeface="Tahoma" panose="020B0604030504040204" pitchFamily="34" charset="0"/>
              <a:ea typeface="Tahoma" panose="020B0604030504040204" pitchFamily="34" charset="0"/>
              <a:cs typeface="Tahoma" panose="020B0604030504040204" pitchFamily="34" charset="0"/>
            </a:rPr>
            <a:t>Good for presenting relationships between variables</a:t>
          </a:r>
          <a:endParaRPr lang="pl-PL" sz="1000" dirty="0">
            <a:latin typeface="Tahoma" panose="020B0604030504040204" pitchFamily="34" charset="0"/>
            <a:ea typeface="Tahoma" panose="020B0604030504040204" pitchFamily="34" charset="0"/>
            <a:cs typeface="Tahoma" panose="020B0604030504040204" pitchFamily="34" charset="0"/>
          </a:endParaRPr>
        </a:p>
      </dgm:t>
    </dgm:pt>
    <dgm:pt modelId="{537A1C4B-7276-4AC4-8F4B-A197CC58B000}" type="parTrans" cxnId="{FAACCE41-E4D5-41F8-A974-FBA486492996}">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EFF39800-87C3-4C46-9C73-C5F5C20936D5}" type="sibTrans" cxnId="{FAACCE41-E4D5-41F8-A974-FBA486492996}">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91E4D46F-ACC7-4F1E-B14B-42AF142F5967}">
      <dgm:prSet/>
      <dgm:spPr/>
      <dgm:t>
        <a:bodyPr/>
        <a:lstStyle/>
        <a:p>
          <a:r>
            <a:rPr lang="en-US" b="1" i="0" u="none" dirty="0">
              <a:latin typeface="Tahoma" panose="020B0604030504040204" pitchFamily="34" charset="0"/>
              <a:ea typeface="Tahoma" panose="020B0604030504040204" pitchFamily="34" charset="0"/>
              <a:cs typeface="Tahoma" panose="020B0604030504040204" pitchFamily="34" charset="0"/>
            </a:rPr>
            <a:t>Effective in showing percentage data</a:t>
          </a:r>
          <a:endParaRPr lang="pl-PL" dirty="0">
            <a:latin typeface="Tahoma" panose="020B0604030504040204" pitchFamily="34" charset="0"/>
            <a:ea typeface="Tahoma" panose="020B0604030504040204" pitchFamily="34" charset="0"/>
            <a:cs typeface="Tahoma" panose="020B0604030504040204" pitchFamily="34" charset="0"/>
          </a:endParaRPr>
        </a:p>
      </dgm:t>
    </dgm:pt>
    <dgm:pt modelId="{29BB845E-19BF-4F4C-B9C2-27971893AF90}" type="parTrans" cxnId="{DF02E8D2-71C7-4675-AB9B-683DBD690629}">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926049E0-C416-484E-B8E9-70CC39B0FCE6}" type="sibTrans" cxnId="{DF02E8D2-71C7-4675-AB9B-683DBD690629}">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1CAB86B1-3C4D-42A9-93C2-1D5381430E68}">
      <dgm:prSet/>
      <dgm:spPr/>
      <dgm:t>
        <a:bodyPr/>
        <a:lstStyle/>
        <a:p>
          <a:r>
            <a:rPr lang="en-US" b="1" i="0" u="none" dirty="0">
              <a:latin typeface="Tahoma" panose="020B0604030504040204" pitchFamily="34" charset="0"/>
              <a:ea typeface="Tahoma" panose="020B0604030504040204" pitchFamily="34" charset="0"/>
              <a:cs typeface="Tahoma" panose="020B0604030504040204" pitchFamily="34" charset="0"/>
            </a:rPr>
            <a:t>Accessible to the general </a:t>
          </a:r>
          <a:r>
            <a:rPr lang="pl-PL" b="1" i="0" u="none" dirty="0" err="1">
              <a:latin typeface="Tahoma" panose="020B0604030504040204" pitchFamily="34" charset="0"/>
              <a:ea typeface="Tahoma" panose="020B0604030504040204" pitchFamily="34" charset="0"/>
              <a:cs typeface="Tahoma" panose="020B0604030504040204" pitchFamily="34" charset="0"/>
            </a:rPr>
            <a:t>community</a:t>
          </a:r>
          <a:endParaRPr lang="pl-PL" dirty="0">
            <a:latin typeface="Tahoma" panose="020B0604030504040204" pitchFamily="34" charset="0"/>
            <a:ea typeface="Tahoma" panose="020B0604030504040204" pitchFamily="34" charset="0"/>
            <a:cs typeface="Tahoma" panose="020B0604030504040204" pitchFamily="34" charset="0"/>
          </a:endParaRPr>
        </a:p>
      </dgm:t>
    </dgm:pt>
    <dgm:pt modelId="{41CD94BC-D7F4-49E8-837B-C6123444C197}" type="parTrans" cxnId="{BA9AEE34-18B2-4893-BE06-D8DAB1A69C60}">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3F230642-8DD0-460D-A9C0-53AC5C504A0B}" type="sibTrans" cxnId="{BA9AEE34-18B2-4893-BE06-D8DAB1A69C60}">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F932A48E-885E-42E2-9A05-77CF3CCCE7FE}">
      <dgm:prSet/>
      <dgm:spPr/>
      <dgm:t>
        <a:bodyPr/>
        <a:lstStyle/>
        <a:p>
          <a:r>
            <a:rPr lang="en-US" b="1" i="0" u="none" dirty="0">
              <a:latin typeface="Tahoma" panose="020B0604030504040204" pitchFamily="34" charset="0"/>
              <a:ea typeface="Tahoma" panose="020B0604030504040204" pitchFamily="34" charset="0"/>
              <a:cs typeface="Tahoma" panose="020B0604030504040204" pitchFamily="34" charset="0"/>
            </a:rPr>
            <a:t>Perfect for comparing category sizes</a:t>
          </a:r>
          <a:endParaRPr lang="pl-PL" dirty="0">
            <a:latin typeface="Tahoma" panose="020B0604030504040204" pitchFamily="34" charset="0"/>
            <a:ea typeface="Tahoma" panose="020B0604030504040204" pitchFamily="34" charset="0"/>
            <a:cs typeface="Tahoma" panose="020B0604030504040204" pitchFamily="34" charset="0"/>
          </a:endParaRPr>
        </a:p>
      </dgm:t>
    </dgm:pt>
    <dgm:pt modelId="{67454862-D512-43BE-B064-7DFBA6C3B3D9}" type="parTrans" cxnId="{FA6313C5-D4D9-4C48-AF6E-7DB9B55B8E6D}">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A1259FA0-53C9-4665-9AB4-27E9000B302D}" type="sibTrans" cxnId="{FA6313C5-D4D9-4C48-AF6E-7DB9B55B8E6D}">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EF21374F-9BAC-4DB3-910E-B42185DF091C}" type="pres">
      <dgm:prSet presAssocID="{73F3AA9A-597A-446E-8387-366E16C07E60}" presName="diagram" presStyleCnt="0">
        <dgm:presLayoutVars>
          <dgm:chPref val="1"/>
          <dgm:dir/>
          <dgm:animOne val="branch"/>
          <dgm:animLvl val="lvl"/>
          <dgm:resizeHandles/>
        </dgm:presLayoutVars>
      </dgm:prSet>
      <dgm:spPr/>
    </dgm:pt>
    <dgm:pt modelId="{EA5E37EF-DB35-4D96-AC93-ADCEFFD73913}" type="pres">
      <dgm:prSet presAssocID="{52334C6C-F07B-405A-8708-A52E2243E85D}" presName="root" presStyleCnt="0"/>
      <dgm:spPr/>
    </dgm:pt>
    <dgm:pt modelId="{34FE224A-ED92-439B-B813-24B2BAE83524}" type="pres">
      <dgm:prSet presAssocID="{52334C6C-F07B-405A-8708-A52E2243E85D}" presName="rootComposite" presStyleCnt="0"/>
      <dgm:spPr/>
    </dgm:pt>
    <dgm:pt modelId="{395B91D3-9D5D-483B-A4E5-B4E92516F743}" type="pres">
      <dgm:prSet presAssocID="{52334C6C-F07B-405A-8708-A52E2243E85D}" presName="rootText" presStyleLbl="node1" presStyleIdx="0" presStyleCnt="2"/>
      <dgm:spPr/>
    </dgm:pt>
    <dgm:pt modelId="{78707618-B881-4AF3-822A-106FE3675DE6}" type="pres">
      <dgm:prSet presAssocID="{52334C6C-F07B-405A-8708-A52E2243E85D}" presName="rootConnector" presStyleLbl="node1" presStyleIdx="0" presStyleCnt="2"/>
      <dgm:spPr/>
    </dgm:pt>
    <dgm:pt modelId="{24550606-3E24-439C-AAC2-7A105F571EFF}" type="pres">
      <dgm:prSet presAssocID="{52334C6C-F07B-405A-8708-A52E2243E85D}" presName="childShape" presStyleCnt="0"/>
      <dgm:spPr/>
    </dgm:pt>
    <dgm:pt modelId="{A6DA6C8D-EE80-4BE5-9418-1AC7B413B3AD}" type="pres">
      <dgm:prSet presAssocID="{AEA2E21F-B8F5-4AD9-A623-8C2C4977049F}" presName="Name13" presStyleLbl="parChTrans1D2" presStyleIdx="0" presStyleCnt="6"/>
      <dgm:spPr/>
    </dgm:pt>
    <dgm:pt modelId="{F2311E48-7493-4C99-B508-05A317D488AD}" type="pres">
      <dgm:prSet presAssocID="{E1FA45C7-454A-4993-A0D5-B93184EF77DC}" presName="childText" presStyleLbl="bgAcc1" presStyleIdx="0" presStyleCnt="6">
        <dgm:presLayoutVars>
          <dgm:bulletEnabled val="1"/>
        </dgm:presLayoutVars>
      </dgm:prSet>
      <dgm:spPr/>
    </dgm:pt>
    <dgm:pt modelId="{D9EED0BD-3812-4D00-BA59-9D7D8D7206AB}" type="pres">
      <dgm:prSet presAssocID="{60690366-8F27-43FD-876A-CA7D97384FA7}" presName="Name13" presStyleLbl="parChTrans1D2" presStyleIdx="1" presStyleCnt="6"/>
      <dgm:spPr/>
    </dgm:pt>
    <dgm:pt modelId="{A9C603A3-F070-46AB-8EBF-E0B9D57D234E}" type="pres">
      <dgm:prSet presAssocID="{1792DE4F-0705-4750-BF17-FF62571CE66B}" presName="childText" presStyleLbl="bgAcc1" presStyleIdx="1" presStyleCnt="6">
        <dgm:presLayoutVars>
          <dgm:bulletEnabled val="1"/>
        </dgm:presLayoutVars>
      </dgm:prSet>
      <dgm:spPr/>
    </dgm:pt>
    <dgm:pt modelId="{8B146E6C-B263-425A-B9AE-2EF8EB83849B}" type="pres">
      <dgm:prSet presAssocID="{537A1C4B-7276-4AC4-8F4B-A197CC58B000}" presName="Name13" presStyleLbl="parChTrans1D2" presStyleIdx="2" presStyleCnt="6"/>
      <dgm:spPr/>
    </dgm:pt>
    <dgm:pt modelId="{8723266C-A108-4776-8622-0164E0036D91}" type="pres">
      <dgm:prSet presAssocID="{B97225C7-19D5-4CF8-9E8A-36B31130CE75}" presName="childText" presStyleLbl="bgAcc1" presStyleIdx="2" presStyleCnt="6">
        <dgm:presLayoutVars>
          <dgm:bulletEnabled val="1"/>
        </dgm:presLayoutVars>
      </dgm:prSet>
      <dgm:spPr/>
    </dgm:pt>
    <dgm:pt modelId="{8AC9094E-E55C-4B24-B23B-AC458C4AA308}" type="pres">
      <dgm:prSet presAssocID="{29BB845E-19BF-4F4C-B9C2-27971893AF90}" presName="Name13" presStyleLbl="parChTrans1D2" presStyleIdx="3" presStyleCnt="6"/>
      <dgm:spPr/>
    </dgm:pt>
    <dgm:pt modelId="{D6683123-517F-4E06-819B-9772D269C65C}" type="pres">
      <dgm:prSet presAssocID="{91E4D46F-ACC7-4F1E-B14B-42AF142F5967}" presName="childText" presStyleLbl="bgAcc1" presStyleIdx="3" presStyleCnt="6">
        <dgm:presLayoutVars>
          <dgm:bulletEnabled val="1"/>
        </dgm:presLayoutVars>
      </dgm:prSet>
      <dgm:spPr/>
    </dgm:pt>
    <dgm:pt modelId="{361538D8-E62D-4E74-BFA9-3863215A21A5}" type="pres">
      <dgm:prSet presAssocID="{41CD94BC-D7F4-49E8-837B-C6123444C197}" presName="Name13" presStyleLbl="parChTrans1D2" presStyleIdx="4" presStyleCnt="6"/>
      <dgm:spPr/>
    </dgm:pt>
    <dgm:pt modelId="{603F8DCA-92FA-4C8B-ABCE-58399AB0E39D}" type="pres">
      <dgm:prSet presAssocID="{1CAB86B1-3C4D-42A9-93C2-1D5381430E68}" presName="childText" presStyleLbl="bgAcc1" presStyleIdx="4" presStyleCnt="6">
        <dgm:presLayoutVars>
          <dgm:bulletEnabled val="1"/>
        </dgm:presLayoutVars>
      </dgm:prSet>
      <dgm:spPr/>
    </dgm:pt>
    <dgm:pt modelId="{BF158219-876F-4FCC-BDB7-4116AE92315B}" type="pres">
      <dgm:prSet presAssocID="{67454862-D512-43BE-B064-7DFBA6C3B3D9}" presName="Name13" presStyleLbl="parChTrans1D2" presStyleIdx="5" presStyleCnt="6"/>
      <dgm:spPr/>
    </dgm:pt>
    <dgm:pt modelId="{B72E1564-2727-4D54-AFBF-DBE72294BC91}" type="pres">
      <dgm:prSet presAssocID="{F932A48E-885E-42E2-9A05-77CF3CCCE7FE}" presName="childText" presStyleLbl="bgAcc1" presStyleIdx="5" presStyleCnt="6">
        <dgm:presLayoutVars>
          <dgm:bulletEnabled val="1"/>
        </dgm:presLayoutVars>
      </dgm:prSet>
      <dgm:spPr/>
    </dgm:pt>
    <dgm:pt modelId="{0BA6CA64-DEBC-4352-99C8-AEA0821A6779}" type="pres">
      <dgm:prSet presAssocID="{4CCB6188-6732-4313-9230-11A5AE6B01FA}" presName="root" presStyleCnt="0"/>
      <dgm:spPr/>
    </dgm:pt>
    <dgm:pt modelId="{14341BE1-1DF6-4F90-A9DB-83F92B0F6C25}" type="pres">
      <dgm:prSet presAssocID="{4CCB6188-6732-4313-9230-11A5AE6B01FA}" presName="rootComposite" presStyleCnt="0"/>
      <dgm:spPr/>
    </dgm:pt>
    <dgm:pt modelId="{711AF815-6A78-40D9-9A60-3120A6DF5813}" type="pres">
      <dgm:prSet presAssocID="{4CCB6188-6732-4313-9230-11A5AE6B01FA}" presName="rootText" presStyleLbl="node1" presStyleIdx="1" presStyleCnt="2"/>
      <dgm:spPr/>
    </dgm:pt>
    <dgm:pt modelId="{56D23790-80D0-49E0-B6EA-E061A9D2A6D6}" type="pres">
      <dgm:prSet presAssocID="{4CCB6188-6732-4313-9230-11A5AE6B01FA}" presName="rootConnector" presStyleLbl="node1" presStyleIdx="1" presStyleCnt="2"/>
      <dgm:spPr/>
    </dgm:pt>
    <dgm:pt modelId="{D6981D6E-27D9-4B52-A537-A2CC752D9141}" type="pres">
      <dgm:prSet presAssocID="{4CCB6188-6732-4313-9230-11A5AE6B01FA}" presName="childShape" presStyleCnt="0"/>
      <dgm:spPr/>
    </dgm:pt>
  </dgm:ptLst>
  <dgm:cxnLst>
    <dgm:cxn modelId="{E010510C-4685-4055-9554-E4B2E117F4F8}" srcId="{73F3AA9A-597A-446E-8387-366E16C07E60}" destId="{52334C6C-F07B-405A-8708-A52E2243E85D}" srcOrd="0" destOrd="0" parTransId="{6B7D2302-F2C5-4168-A461-8C532AC8D4F6}" sibTransId="{31C831E5-DFEC-4B9E-8933-5A0FB45146D8}"/>
    <dgm:cxn modelId="{D3060B0F-1E63-47B0-9878-EFB8B4D5A484}" type="presOf" srcId="{91E4D46F-ACC7-4F1E-B14B-42AF142F5967}" destId="{D6683123-517F-4E06-819B-9772D269C65C}" srcOrd="0" destOrd="0" presId="urn:microsoft.com/office/officeart/2005/8/layout/hierarchy3"/>
    <dgm:cxn modelId="{CD7DD512-E232-4162-8BB1-A3D5A0811D19}" type="presOf" srcId="{29BB845E-19BF-4F4C-B9C2-27971893AF90}" destId="{8AC9094E-E55C-4B24-B23B-AC458C4AA308}" srcOrd="0" destOrd="0" presId="urn:microsoft.com/office/officeart/2005/8/layout/hierarchy3"/>
    <dgm:cxn modelId="{86C3CF24-288A-46DD-B724-3B5E9EBC2701}" type="presOf" srcId="{537A1C4B-7276-4AC4-8F4B-A197CC58B000}" destId="{8B146E6C-B263-425A-B9AE-2EF8EB83849B}" srcOrd="0" destOrd="0" presId="urn:microsoft.com/office/officeart/2005/8/layout/hierarchy3"/>
    <dgm:cxn modelId="{637F6225-749F-46F3-8FCA-85830F839D62}" type="presOf" srcId="{1792DE4F-0705-4750-BF17-FF62571CE66B}" destId="{A9C603A3-F070-46AB-8EBF-E0B9D57D234E}" srcOrd="0" destOrd="0" presId="urn:microsoft.com/office/officeart/2005/8/layout/hierarchy3"/>
    <dgm:cxn modelId="{D3692E2B-A8FE-4871-A46D-A402B703E97D}" srcId="{52334C6C-F07B-405A-8708-A52E2243E85D}" destId="{E1FA45C7-454A-4993-A0D5-B93184EF77DC}" srcOrd="0" destOrd="0" parTransId="{AEA2E21F-B8F5-4AD9-A623-8C2C4977049F}" sibTransId="{65F9B7A8-6B1D-4D90-9330-8603425D73BD}"/>
    <dgm:cxn modelId="{BA9AEE34-18B2-4893-BE06-D8DAB1A69C60}" srcId="{52334C6C-F07B-405A-8708-A52E2243E85D}" destId="{1CAB86B1-3C4D-42A9-93C2-1D5381430E68}" srcOrd="4" destOrd="0" parTransId="{41CD94BC-D7F4-49E8-837B-C6123444C197}" sibTransId="{3F230642-8DD0-460D-A9C0-53AC5C504A0B}"/>
    <dgm:cxn modelId="{3B01353D-6D24-42A6-BF91-9684A081A449}" type="presOf" srcId="{E1FA45C7-454A-4993-A0D5-B93184EF77DC}" destId="{F2311E48-7493-4C99-B508-05A317D488AD}" srcOrd="0" destOrd="0" presId="urn:microsoft.com/office/officeart/2005/8/layout/hierarchy3"/>
    <dgm:cxn modelId="{122D1F5B-4621-49E8-8BC5-E61794B0426E}" type="presOf" srcId="{60690366-8F27-43FD-876A-CA7D97384FA7}" destId="{D9EED0BD-3812-4D00-BA59-9D7D8D7206AB}" srcOrd="0" destOrd="0" presId="urn:microsoft.com/office/officeart/2005/8/layout/hierarchy3"/>
    <dgm:cxn modelId="{FAACCE41-E4D5-41F8-A974-FBA486492996}" srcId="{52334C6C-F07B-405A-8708-A52E2243E85D}" destId="{B97225C7-19D5-4CF8-9E8A-36B31130CE75}" srcOrd="2" destOrd="0" parTransId="{537A1C4B-7276-4AC4-8F4B-A197CC58B000}" sibTransId="{EFF39800-87C3-4C46-9C73-C5F5C20936D5}"/>
    <dgm:cxn modelId="{CC87554C-E072-45AD-9CC5-E31308A50453}" type="presOf" srcId="{67454862-D512-43BE-B064-7DFBA6C3B3D9}" destId="{BF158219-876F-4FCC-BDB7-4116AE92315B}" srcOrd="0" destOrd="0" presId="urn:microsoft.com/office/officeart/2005/8/layout/hierarchy3"/>
    <dgm:cxn modelId="{DBCFD853-69F2-498B-B9D0-E3B0A43198CD}" type="presOf" srcId="{B97225C7-19D5-4CF8-9E8A-36B31130CE75}" destId="{8723266C-A108-4776-8622-0164E0036D91}" srcOrd="0" destOrd="0" presId="urn:microsoft.com/office/officeart/2005/8/layout/hierarchy3"/>
    <dgm:cxn modelId="{7631AB55-705E-405C-9243-176F3F239C32}" type="presOf" srcId="{1CAB86B1-3C4D-42A9-93C2-1D5381430E68}" destId="{603F8DCA-92FA-4C8B-ABCE-58399AB0E39D}" srcOrd="0" destOrd="0" presId="urn:microsoft.com/office/officeart/2005/8/layout/hierarchy3"/>
    <dgm:cxn modelId="{760AEA55-B28F-4DD4-B4EC-ACCD5662BCC6}" srcId="{52334C6C-F07B-405A-8708-A52E2243E85D}" destId="{1792DE4F-0705-4750-BF17-FF62571CE66B}" srcOrd="1" destOrd="0" parTransId="{60690366-8F27-43FD-876A-CA7D97384FA7}" sibTransId="{8D57F4C8-8E35-4C4E-8520-B9495C637344}"/>
    <dgm:cxn modelId="{B9DC3E76-10E4-4A28-8620-100EFA4FCF1B}" type="presOf" srcId="{AEA2E21F-B8F5-4AD9-A623-8C2C4977049F}" destId="{A6DA6C8D-EE80-4BE5-9418-1AC7B413B3AD}" srcOrd="0" destOrd="0" presId="urn:microsoft.com/office/officeart/2005/8/layout/hierarchy3"/>
    <dgm:cxn modelId="{108E1C78-DE75-41E1-94B2-16E9966ECA1B}" srcId="{73F3AA9A-597A-446E-8387-366E16C07E60}" destId="{4CCB6188-6732-4313-9230-11A5AE6B01FA}" srcOrd="1" destOrd="0" parTransId="{96165E20-6D05-46CD-B5E2-CE3CBA2D47FA}" sibTransId="{042EB0B1-BD1C-45FA-8903-D12507607808}"/>
    <dgm:cxn modelId="{63999188-562C-41F5-9D4B-F0D7731B71F4}" type="presOf" srcId="{52334C6C-F07B-405A-8708-A52E2243E85D}" destId="{395B91D3-9D5D-483B-A4E5-B4E92516F743}" srcOrd="0" destOrd="0" presId="urn:microsoft.com/office/officeart/2005/8/layout/hierarchy3"/>
    <dgm:cxn modelId="{5C159C91-63C6-485B-9443-150D6030A648}" type="presOf" srcId="{4CCB6188-6732-4313-9230-11A5AE6B01FA}" destId="{711AF815-6A78-40D9-9A60-3120A6DF5813}" srcOrd="0" destOrd="0" presId="urn:microsoft.com/office/officeart/2005/8/layout/hierarchy3"/>
    <dgm:cxn modelId="{D59B358F-A10B-4A45-8E19-25594A4BE3A0}" type="presOf" srcId="{73F3AA9A-597A-446E-8387-366E16C07E60}" destId="{EF21374F-9BAC-4DB3-910E-B42185DF091C}" srcOrd="0" destOrd="0" presId="urn:microsoft.com/office/officeart/2005/8/layout/hierarchy3"/>
    <dgm:cxn modelId="{FD3DDBB5-FE98-4434-928D-38FF6F589577}" type="presOf" srcId="{41CD94BC-D7F4-49E8-837B-C6123444C197}" destId="{361538D8-E62D-4E74-BFA9-3863215A21A5}" srcOrd="0" destOrd="0" presId="urn:microsoft.com/office/officeart/2005/8/layout/hierarchy3"/>
    <dgm:cxn modelId="{FA6313C5-D4D9-4C48-AF6E-7DB9B55B8E6D}" srcId="{52334C6C-F07B-405A-8708-A52E2243E85D}" destId="{F932A48E-885E-42E2-9A05-77CF3CCCE7FE}" srcOrd="5" destOrd="0" parTransId="{67454862-D512-43BE-B064-7DFBA6C3B3D9}" sibTransId="{A1259FA0-53C9-4665-9AB4-27E9000B302D}"/>
    <dgm:cxn modelId="{F415F0CB-F4B6-48E2-BF2C-5074481AD48E}" type="presOf" srcId="{4CCB6188-6732-4313-9230-11A5AE6B01FA}" destId="{56D23790-80D0-49E0-B6EA-E061A9D2A6D6}" srcOrd="1" destOrd="0" presId="urn:microsoft.com/office/officeart/2005/8/layout/hierarchy3"/>
    <dgm:cxn modelId="{DF02E8D2-71C7-4675-AB9B-683DBD690629}" srcId="{52334C6C-F07B-405A-8708-A52E2243E85D}" destId="{91E4D46F-ACC7-4F1E-B14B-42AF142F5967}" srcOrd="3" destOrd="0" parTransId="{29BB845E-19BF-4F4C-B9C2-27971893AF90}" sibTransId="{926049E0-C416-484E-B8E9-70CC39B0FCE6}"/>
    <dgm:cxn modelId="{4595B7F9-1C8A-4DE4-BE01-F0DBD8E5FDFF}" type="presOf" srcId="{F932A48E-885E-42E2-9A05-77CF3CCCE7FE}" destId="{B72E1564-2727-4D54-AFBF-DBE72294BC91}" srcOrd="0" destOrd="0" presId="urn:microsoft.com/office/officeart/2005/8/layout/hierarchy3"/>
    <dgm:cxn modelId="{C53F1ADA-1D07-4A5E-81ED-F1A45F542C4F}" type="presOf" srcId="{52334C6C-F07B-405A-8708-A52E2243E85D}" destId="{78707618-B881-4AF3-822A-106FE3675DE6}" srcOrd="1" destOrd="0" presId="urn:microsoft.com/office/officeart/2005/8/layout/hierarchy3"/>
    <dgm:cxn modelId="{987B59D4-2056-4D2D-8656-5DAA60E0F031}" type="presParOf" srcId="{EF21374F-9BAC-4DB3-910E-B42185DF091C}" destId="{EA5E37EF-DB35-4D96-AC93-ADCEFFD73913}" srcOrd="0" destOrd="0" presId="urn:microsoft.com/office/officeart/2005/8/layout/hierarchy3"/>
    <dgm:cxn modelId="{404200BF-40BB-4440-9D81-7DC48389DF47}" type="presParOf" srcId="{EA5E37EF-DB35-4D96-AC93-ADCEFFD73913}" destId="{34FE224A-ED92-439B-B813-24B2BAE83524}" srcOrd="0" destOrd="0" presId="urn:microsoft.com/office/officeart/2005/8/layout/hierarchy3"/>
    <dgm:cxn modelId="{A01B5A75-AA9E-4289-9D49-C8E89E5E0478}" type="presParOf" srcId="{34FE224A-ED92-439B-B813-24B2BAE83524}" destId="{395B91D3-9D5D-483B-A4E5-B4E92516F743}" srcOrd="0" destOrd="0" presId="urn:microsoft.com/office/officeart/2005/8/layout/hierarchy3"/>
    <dgm:cxn modelId="{1E4AB8DE-5FEA-4D98-8BA8-E03E0E890186}" type="presParOf" srcId="{34FE224A-ED92-439B-B813-24B2BAE83524}" destId="{78707618-B881-4AF3-822A-106FE3675DE6}" srcOrd="1" destOrd="0" presId="urn:microsoft.com/office/officeart/2005/8/layout/hierarchy3"/>
    <dgm:cxn modelId="{62837914-4985-4F74-8458-279EB76C4375}" type="presParOf" srcId="{EA5E37EF-DB35-4D96-AC93-ADCEFFD73913}" destId="{24550606-3E24-439C-AAC2-7A105F571EFF}" srcOrd="1" destOrd="0" presId="urn:microsoft.com/office/officeart/2005/8/layout/hierarchy3"/>
    <dgm:cxn modelId="{0A85866B-1DAB-479D-B47C-4FECDF0CD54B}" type="presParOf" srcId="{24550606-3E24-439C-AAC2-7A105F571EFF}" destId="{A6DA6C8D-EE80-4BE5-9418-1AC7B413B3AD}" srcOrd="0" destOrd="0" presId="urn:microsoft.com/office/officeart/2005/8/layout/hierarchy3"/>
    <dgm:cxn modelId="{19CC8C4D-5678-485F-A030-2C6254345BF0}" type="presParOf" srcId="{24550606-3E24-439C-AAC2-7A105F571EFF}" destId="{F2311E48-7493-4C99-B508-05A317D488AD}" srcOrd="1" destOrd="0" presId="urn:microsoft.com/office/officeart/2005/8/layout/hierarchy3"/>
    <dgm:cxn modelId="{2FB56C95-37DF-4B68-B2CC-FF91104A8646}" type="presParOf" srcId="{24550606-3E24-439C-AAC2-7A105F571EFF}" destId="{D9EED0BD-3812-4D00-BA59-9D7D8D7206AB}" srcOrd="2" destOrd="0" presId="urn:microsoft.com/office/officeart/2005/8/layout/hierarchy3"/>
    <dgm:cxn modelId="{2910D9DC-BB01-47F7-B45C-2FBD180B539C}" type="presParOf" srcId="{24550606-3E24-439C-AAC2-7A105F571EFF}" destId="{A9C603A3-F070-46AB-8EBF-E0B9D57D234E}" srcOrd="3" destOrd="0" presId="urn:microsoft.com/office/officeart/2005/8/layout/hierarchy3"/>
    <dgm:cxn modelId="{3DDB4D12-4B10-4D35-B8ED-D2A1A6279A8A}" type="presParOf" srcId="{24550606-3E24-439C-AAC2-7A105F571EFF}" destId="{8B146E6C-B263-425A-B9AE-2EF8EB83849B}" srcOrd="4" destOrd="0" presId="urn:microsoft.com/office/officeart/2005/8/layout/hierarchy3"/>
    <dgm:cxn modelId="{1035370A-3F02-4B51-8C2E-C2AA7D958795}" type="presParOf" srcId="{24550606-3E24-439C-AAC2-7A105F571EFF}" destId="{8723266C-A108-4776-8622-0164E0036D91}" srcOrd="5" destOrd="0" presId="urn:microsoft.com/office/officeart/2005/8/layout/hierarchy3"/>
    <dgm:cxn modelId="{F8790815-0153-4820-BDFD-78E9159BDC2C}" type="presParOf" srcId="{24550606-3E24-439C-AAC2-7A105F571EFF}" destId="{8AC9094E-E55C-4B24-B23B-AC458C4AA308}" srcOrd="6" destOrd="0" presId="urn:microsoft.com/office/officeart/2005/8/layout/hierarchy3"/>
    <dgm:cxn modelId="{47525077-9D9A-4319-9224-8A56B534E9E2}" type="presParOf" srcId="{24550606-3E24-439C-AAC2-7A105F571EFF}" destId="{D6683123-517F-4E06-819B-9772D269C65C}" srcOrd="7" destOrd="0" presId="urn:microsoft.com/office/officeart/2005/8/layout/hierarchy3"/>
    <dgm:cxn modelId="{3FB5AB54-C2BA-43FF-8D20-CA94B8160179}" type="presParOf" srcId="{24550606-3E24-439C-AAC2-7A105F571EFF}" destId="{361538D8-E62D-4E74-BFA9-3863215A21A5}" srcOrd="8" destOrd="0" presId="urn:microsoft.com/office/officeart/2005/8/layout/hierarchy3"/>
    <dgm:cxn modelId="{412939EA-F52C-47E2-9DB6-0515BC83FD47}" type="presParOf" srcId="{24550606-3E24-439C-AAC2-7A105F571EFF}" destId="{603F8DCA-92FA-4C8B-ABCE-58399AB0E39D}" srcOrd="9" destOrd="0" presId="urn:microsoft.com/office/officeart/2005/8/layout/hierarchy3"/>
    <dgm:cxn modelId="{BB563A0A-8EBF-4ED4-8368-A62EFD8FA310}" type="presParOf" srcId="{24550606-3E24-439C-AAC2-7A105F571EFF}" destId="{BF158219-876F-4FCC-BDB7-4116AE92315B}" srcOrd="10" destOrd="0" presId="urn:microsoft.com/office/officeart/2005/8/layout/hierarchy3"/>
    <dgm:cxn modelId="{1551984F-9DA1-40F0-B8C6-2D9213214EF0}" type="presParOf" srcId="{24550606-3E24-439C-AAC2-7A105F571EFF}" destId="{B72E1564-2727-4D54-AFBF-DBE72294BC91}" srcOrd="11" destOrd="0" presId="urn:microsoft.com/office/officeart/2005/8/layout/hierarchy3"/>
    <dgm:cxn modelId="{319DCD24-D9F8-4FCC-BC1F-764D8540B389}" type="presParOf" srcId="{EF21374F-9BAC-4DB3-910E-B42185DF091C}" destId="{0BA6CA64-DEBC-4352-99C8-AEA0821A6779}" srcOrd="1" destOrd="0" presId="urn:microsoft.com/office/officeart/2005/8/layout/hierarchy3"/>
    <dgm:cxn modelId="{5E9AAAC0-91C4-4E5E-AE2A-56866B0D5FFA}" type="presParOf" srcId="{0BA6CA64-DEBC-4352-99C8-AEA0821A6779}" destId="{14341BE1-1DF6-4F90-A9DB-83F92B0F6C25}" srcOrd="0" destOrd="0" presId="urn:microsoft.com/office/officeart/2005/8/layout/hierarchy3"/>
    <dgm:cxn modelId="{BD1D777B-2037-4DC6-AA5D-5DB46D02E88D}" type="presParOf" srcId="{14341BE1-1DF6-4F90-A9DB-83F92B0F6C25}" destId="{711AF815-6A78-40D9-9A60-3120A6DF5813}" srcOrd="0" destOrd="0" presId="urn:microsoft.com/office/officeart/2005/8/layout/hierarchy3"/>
    <dgm:cxn modelId="{82BBD7D9-9C28-4B82-8475-6531244B2BB6}" type="presParOf" srcId="{14341BE1-1DF6-4F90-A9DB-83F92B0F6C25}" destId="{56D23790-80D0-49E0-B6EA-E061A9D2A6D6}" srcOrd="1" destOrd="0" presId="urn:microsoft.com/office/officeart/2005/8/layout/hierarchy3"/>
    <dgm:cxn modelId="{F9AAD25A-6ED6-4519-83FC-634C519E8B7C}" type="presParOf" srcId="{0BA6CA64-DEBC-4352-99C8-AEA0821A6779}" destId="{D6981D6E-27D9-4B52-A537-A2CC752D914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E645764-3CBD-4764-9A15-D57C70C35128}"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pl-PL"/>
        </a:p>
      </dgm:t>
    </dgm:pt>
    <dgm:pt modelId="{E05B39D6-2BD8-4901-8E78-2366700B6BE3}">
      <dgm:prSet phldrT="[Tekst]"/>
      <dgm:spPr/>
      <dgm:t>
        <a:bodyPr/>
        <a:lstStyle/>
        <a:p>
          <a:r>
            <a:rPr lang="pl-PL" dirty="0">
              <a:latin typeface="Tahoma" panose="020B0604030504040204" pitchFamily="34" charset="0"/>
              <a:ea typeface="Tahoma" panose="020B0604030504040204" pitchFamily="34" charset="0"/>
              <a:cs typeface="Tahoma" panose="020B0604030504040204" pitchFamily="34" charset="0"/>
            </a:rPr>
            <a:t>Dashboard</a:t>
          </a:r>
        </a:p>
      </dgm:t>
    </dgm:pt>
    <dgm:pt modelId="{6728A50D-DFB1-4E14-96AE-22D6CDD7EED9}" type="parTrans" cxnId="{6CB24C22-9050-4143-8BF3-A70B813DFDBE}">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BA1C3A11-36C1-4300-836F-5C3BD8115449}" type="sibTrans" cxnId="{6CB24C22-9050-4143-8BF3-A70B813DFDBE}">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E6803643-C01A-422E-93FF-CC33BCB86F54}">
      <dgm:prSet phldrT="[Tekst]"/>
      <dgm:spPr/>
      <dgm:t>
        <a:bodyPr/>
        <a:lstStyle/>
        <a:p>
          <a:r>
            <a:rPr lang="pl-PL" dirty="0">
              <a:latin typeface="Tahoma" panose="020B0604030504040204" pitchFamily="34" charset="0"/>
              <a:ea typeface="Tahoma" panose="020B0604030504040204" pitchFamily="34" charset="0"/>
              <a:cs typeface="Tahoma" panose="020B0604030504040204" pitchFamily="34" charset="0"/>
            </a:rPr>
            <a:t>Real-</a:t>
          </a:r>
          <a:r>
            <a:rPr lang="pl-PL" dirty="0" err="1">
              <a:latin typeface="Tahoma" panose="020B0604030504040204" pitchFamily="34" charset="0"/>
              <a:ea typeface="Tahoma" panose="020B0604030504040204" pitchFamily="34" charset="0"/>
              <a:cs typeface="Tahoma" panose="020B0604030504040204" pitchFamily="34" charset="0"/>
            </a:rPr>
            <a:t>time</a:t>
          </a:r>
          <a:r>
            <a:rPr lang="pl-PL" dirty="0">
              <a:latin typeface="Tahoma" panose="020B0604030504040204" pitchFamily="34" charset="0"/>
              <a:ea typeface="Tahoma" panose="020B0604030504040204" pitchFamily="34" charset="0"/>
              <a:cs typeface="Tahoma" panose="020B0604030504040204" pitchFamily="34" charset="0"/>
            </a:rPr>
            <a:t> data</a:t>
          </a:r>
        </a:p>
      </dgm:t>
    </dgm:pt>
    <dgm:pt modelId="{56757B60-4552-4747-A820-CC1B2B3298E6}" type="parTrans" cxnId="{0C1ADB3C-178C-48B1-A508-71F41AADCF93}">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0D9F9C47-2E55-4415-AEF7-7DCA657ABA64}" type="sibTrans" cxnId="{0C1ADB3C-178C-48B1-A508-71F41AADCF93}">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9E38B059-3B61-4A53-A111-E77C11343D2C}">
      <dgm:prSet phldrT="[Tekst]"/>
      <dgm:spPr/>
      <dgm:t>
        <a:bodyPr/>
        <a:lstStyle/>
        <a:p>
          <a:r>
            <a:rPr lang="en-US" dirty="0">
              <a:latin typeface="Tahoma" panose="020B0604030504040204" pitchFamily="34" charset="0"/>
              <a:ea typeface="Tahoma" panose="020B0604030504040204" pitchFamily="34" charset="0"/>
              <a:cs typeface="Tahoma" panose="020B0604030504040204" pitchFamily="34" charset="0"/>
            </a:rPr>
            <a:t>Possibility to expand the analysis</a:t>
          </a:r>
          <a:endParaRPr lang="pl-PL" dirty="0">
            <a:latin typeface="Tahoma" panose="020B0604030504040204" pitchFamily="34" charset="0"/>
            <a:ea typeface="Tahoma" panose="020B0604030504040204" pitchFamily="34" charset="0"/>
            <a:cs typeface="Tahoma" panose="020B0604030504040204" pitchFamily="34" charset="0"/>
          </a:endParaRPr>
        </a:p>
      </dgm:t>
    </dgm:pt>
    <dgm:pt modelId="{8F9949DB-2588-481D-9C86-5AAA6EF0AD72}" type="parTrans" cxnId="{A081311E-9F07-443C-8652-5D89ECF57A4F}">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CBB25C39-F7D2-425A-A598-B362F52EA077}" type="sibTrans" cxnId="{A081311E-9F07-443C-8652-5D89ECF57A4F}">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70B246EB-B3D0-495A-AB68-9718E8E84A7A}">
      <dgm:prSet phldrT="[Tekst]"/>
      <dgm:spPr/>
      <dgm:t>
        <a:bodyPr/>
        <a:lstStyle/>
        <a:p>
          <a:r>
            <a:rPr lang="en-US" dirty="0">
              <a:latin typeface="Tahoma" panose="020B0604030504040204" pitchFamily="34" charset="0"/>
              <a:ea typeface="Tahoma" panose="020B0604030504040204" pitchFamily="34" charset="0"/>
              <a:cs typeface="Tahoma" panose="020B0604030504040204" pitchFamily="34" charset="0"/>
            </a:rPr>
            <a:t>Cascading - from general to detail</a:t>
          </a:r>
          <a:endParaRPr lang="pl-PL" dirty="0">
            <a:latin typeface="Tahoma" panose="020B0604030504040204" pitchFamily="34" charset="0"/>
            <a:ea typeface="Tahoma" panose="020B0604030504040204" pitchFamily="34" charset="0"/>
            <a:cs typeface="Tahoma" panose="020B0604030504040204" pitchFamily="34" charset="0"/>
          </a:endParaRPr>
        </a:p>
      </dgm:t>
    </dgm:pt>
    <dgm:pt modelId="{66DEDDF7-E333-4DA1-A3E1-C047E6EE8CDD}" type="parTrans" cxnId="{C90AAD2D-680F-4C16-98D3-7F501579FE85}">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80C57250-2D77-4253-ACF4-EC456CC61B7F}" type="sibTrans" cxnId="{C90AAD2D-680F-4C16-98D3-7F501579FE85}">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B8BF1A94-3D46-4E56-A5FC-36B1D321D722}">
      <dgm:prSet phldrT="[Tekst]"/>
      <dgm:spPr/>
      <dgm:t>
        <a:bodyPr/>
        <a:lstStyle/>
        <a:p>
          <a:r>
            <a:rPr lang="pl-PL" dirty="0">
              <a:latin typeface="Tahoma" panose="020B0604030504040204" pitchFamily="34" charset="0"/>
              <a:ea typeface="Tahoma" panose="020B0604030504040204" pitchFamily="34" charset="0"/>
              <a:cs typeface="Tahoma" panose="020B0604030504040204" pitchFamily="34" charset="0"/>
            </a:rPr>
            <a:t>Many </a:t>
          </a:r>
          <a:r>
            <a:rPr lang="pl-PL" dirty="0" err="1">
              <a:latin typeface="Tahoma" panose="020B0604030504040204" pitchFamily="34" charset="0"/>
              <a:ea typeface="Tahoma" panose="020B0604030504040204" pitchFamily="34" charset="0"/>
              <a:cs typeface="Tahoma" panose="020B0604030504040204" pitchFamily="34" charset="0"/>
            </a:rPr>
            <a:t>charts</a:t>
          </a:r>
          <a:r>
            <a:rPr lang="pl-PL" dirty="0">
              <a:latin typeface="Tahoma" panose="020B0604030504040204" pitchFamily="34" charset="0"/>
              <a:ea typeface="Tahoma" panose="020B0604030504040204" pitchFamily="34" charset="0"/>
              <a:cs typeface="Tahoma" panose="020B0604030504040204" pitchFamily="34" charset="0"/>
            </a:rPr>
            <a:t>, </a:t>
          </a:r>
          <a:r>
            <a:rPr lang="pl-PL" dirty="0" err="1">
              <a:latin typeface="Tahoma" panose="020B0604030504040204" pitchFamily="34" charset="0"/>
              <a:ea typeface="Tahoma" panose="020B0604030504040204" pitchFamily="34" charset="0"/>
              <a:cs typeface="Tahoma" panose="020B0604030504040204" pitchFamily="34" charset="0"/>
            </a:rPr>
            <a:t>tables</a:t>
          </a:r>
          <a:r>
            <a:rPr lang="pl-PL" dirty="0">
              <a:latin typeface="Tahoma" panose="020B0604030504040204" pitchFamily="34" charset="0"/>
              <a:ea typeface="Tahoma" panose="020B0604030504040204" pitchFamily="34" charset="0"/>
              <a:cs typeface="Tahoma" panose="020B0604030504040204" pitchFamily="34" charset="0"/>
            </a:rPr>
            <a:t>, </a:t>
          </a:r>
          <a:r>
            <a:rPr lang="pl-PL" dirty="0" err="1">
              <a:latin typeface="Tahoma" panose="020B0604030504040204" pitchFamily="34" charset="0"/>
              <a:ea typeface="Tahoma" panose="020B0604030504040204" pitchFamily="34" charset="0"/>
              <a:cs typeface="Tahoma" panose="020B0604030504040204" pitchFamily="34" charset="0"/>
            </a:rPr>
            <a:t>maps</a:t>
          </a:r>
          <a:endParaRPr lang="pl-PL" dirty="0">
            <a:latin typeface="Tahoma" panose="020B0604030504040204" pitchFamily="34" charset="0"/>
            <a:ea typeface="Tahoma" panose="020B0604030504040204" pitchFamily="34" charset="0"/>
            <a:cs typeface="Tahoma" panose="020B0604030504040204" pitchFamily="34" charset="0"/>
          </a:endParaRPr>
        </a:p>
      </dgm:t>
    </dgm:pt>
    <dgm:pt modelId="{F36A0519-BA9A-4FB2-A6F6-B439B3FA735A}" type="parTrans" cxnId="{9EC7A9EA-C344-4797-A0A8-6AAA992B9797}">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2DBC2BA8-80C4-4B31-8A57-9D51F9E6F248}" type="sibTrans" cxnId="{9EC7A9EA-C344-4797-A0A8-6AAA992B9797}">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17D3B6D0-C97D-4B1D-8FE6-AF307555CD96}">
      <dgm:prSet phldrT="[Tekst]"/>
      <dgm:spPr/>
      <dgm:t>
        <a:bodyPr/>
        <a:lstStyle/>
        <a:p>
          <a:r>
            <a:rPr lang="pl-PL" dirty="0" err="1">
              <a:latin typeface="Tahoma" panose="020B0604030504040204" pitchFamily="34" charset="0"/>
              <a:ea typeface="Tahoma" panose="020B0604030504040204" pitchFamily="34" charset="0"/>
              <a:cs typeface="Tahoma" panose="020B0604030504040204" pitchFamily="34" charset="0"/>
            </a:rPr>
            <a:t>Flexibility</a:t>
          </a:r>
          <a:endParaRPr lang="pl-PL" dirty="0">
            <a:latin typeface="Tahoma" panose="020B0604030504040204" pitchFamily="34" charset="0"/>
            <a:ea typeface="Tahoma" panose="020B0604030504040204" pitchFamily="34" charset="0"/>
            <a:cs typeface="Tahoma" panose="020B0604030504040204" pitchFamily="34" charset="0"/>
          </a:endParaRPr>
        </a:p>
      </dgm:t>
    </dgm:pt>
    <dgm:pt modelId="{8374FF82-5C03-4E50-A1A2-9CA494019314}" type="parTrans" cxnId="{4D070BDC-9197-4874-A19C-465B46DC3DDE}">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BB71C8A1-3335-47E5-8803-8B4C87DD8422}" type="sibTrans" cxnId="{4D070BDC-9197-4874-A19C-465B46DC3DDE}">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269F864A-05D6-4EBE-B072-4E8963118EF0}">
      <dgm:prSet phldrT="[Tekst]"/>
      <dgm:spPr/>
      <dgm:t>
        <a:bodyPr/>
        <a:lstStyle/>
        <a:p>
          <a:r>
            <a:rPr lang="en-US" dirty="0">
              <a:latin typeface="Tahoma" panose="020B0604030504040204" pitchFamily="34" charset="0"/>
              <a:ea typeface="Tahoma" panose="020B0604030504040204" pitchFamily="34" charset="0"/>
              <a:cs typeface="Tahoma" panose="020B0604030504040204" pitchFamily="34" charset="0"/>
            </a:rPr>
            <a:t>Full monitoring of indicators/</a:t>
          </a:r>
          <a:r>
            <a:rPr lang="pl-PL" dirty="0">
              <a:latin typeface="Tahoma" panose="020B0604030504040204" pitchFamily="34" charset="0"/>
              <a:ea typeface="Tahoma" panose="020B0604030504040204" pitchFamily="34" charset="0"/>
              <a:cs typeface="Tahoma" panose="020B0604030504040204" pitchFamily="34" charset="0"/>
            </a:rPr>
            <a:t> </a:t>
          </a:r>
          <a:r>
            <a:rPr lang="pl-PL" dirty="0" err="1">
              <a:latin typeface="Tahoma" panose="020B0604030504040204" pitchFamily="34" charset="0"/>
              <a:ea typeface="Tahoma" panose="020B0604030504040204" pitchFamily="34" charset="0"/>
              <a:cs typeface="Tahoma" panose="020B0604030504040204" pitchFamily="34" charset="0"/>
            </a:rPr>
            <a:t>measures</a:t>
          </a:r>
          <a:endParaRPr lang="pl-PL" dirty="0">
            <a:latin typeface="Tahoma" panose="020B0604030504040204" pitchFamily="34" charset="0"/>
            <a:ea typeface="Tahoma" panose="020B0604030504040204" pitchFamily="34" charset="0"/>
            <a:cs typeface="Tahoma" panose="020B0604030504040204" pitchFamily="34" charset="0"/>
          </a:endParaRPr>
        </a:p>
      </dgm:t>
    </dgm:pt>
    <dgm:pt modelId="{EED7161E-5BBA-48CE-9C81-3F58EE902C6B}" type="parTrans" cxnId="{31570534-01A2-4F60-BAC7-EF13BD53A27C}">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B6BA5F72-AF58-4E17-A5E5-04FE28DC5127}" type="sibTrans" cxnId="{31570534-01A2-4F60-BAC7-EF13BD53A27C}">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6F95B867-62A0-48B8-9836-BD43F83274CA}" type="pres">
      <dgm:prSet presAssocID="{DE645764-3CBD-4764-9A15-D57C70C35128}" presName="Name0" presStyleCnt="0">
        <dgm:presLayoutVars>
          <dgm:chMax val="1"/>
          <dgm:chPref val="1"/>
          <dgm:dir/>
          <dgm:animOne val="branch"/>
          <dgm:animLvl val="lvl"/>
        </dgm:presLayoutVars>
      </dgm:prSet>
      <dgm:spPr/>
    </dgm:pt>
    <dgm:pt modelId="{A66AA4E7-AB3E-4B70-A26C-3972790AF752}" type="pres">
      <dgm:prSet presAssocID="{E05B39D6-2BD8-4901-8E78-2366700B6BE3}" presName="singleCycle" presStyleCnt="0"/>
      <dgm:spPr/>
    </dgm:pt>
    <dgm:pt modelId="{358F83C4-D816-4666-9BDC-528E02421F38}" type="pres">
      <dgm:prSet presAssocID="{E05B39D6-2BD8-4901-8E78-2366700B6BE3}" presName="singleCenter" presStyleLbl="node1" presStyleIdx="0" presStyleCnt="7">
        <dgm:presLayoutVars>
          <dgm:chMax val="7"/>
          <dgm:chPref val="7"/>
        </dgm:presLayoutVars>
      </dgm:prSet>
      <dgm:spPr/>
    </dgm:pt>
    <dgm:pt modelId="{A718FF57-B8CA-40EB-9826-BF77F3A09F77}" type="pres">
      <dgm:prSet presAssocID="{56757B60-4552-4747-A820-CC1B2B3298E6}" presName="Name56" presStyleLbl="parChTrans1D2" presStyleIdx="0" presStyleCnt="6"/>
      <dgm:spPr/>
    </dgm:pt>
    <dgm:pt modelId="{24A20398-5105-4556-8367-59FE0F8C97EA}" type="pres">
      <dgm:prSet presAssocID="{E6803643-C01A-422E-93FF-CC33BCB86F54}" presName="text0" presStyleLbl="node1" presStyleIdx="1" presStyleCnt="7">
        <dgm:presLayoutVars>
          <dgm:bulletEnabled val="1"/>
        </dgm:presLayoutVars>
      </dgm:prSet>
      <dgm:spPr/>
    </dgm:pt>
    <dgm:pt modelId="{E5012EF3-A1DC-4F48-BFB7-E9BC1C0843CE}" type="pres">
      <dgm:prSet presAssocID="{8F9949DB-2588-481D-9C86-5AAA6EF0AD72}" presName="Name56" presStyleLbl="parChTrans1D2" presStyleIdx="1" presStyleCnt="6"/>
      <dgm:spPr/>
    </dgm:pt>
    <dgm:pt modelId="{3AE3B38F-0109-4E07-874D-9E33FC7500FE}" type="pres">
      <dgm:prSet presAssocID="{9E38B059-3B61-4A53-A111-E77C11343D2C}" presName="text0" presStyleLbl="node1" presStyleIdx="2" presStyleCnt="7">
        <dgm:presLayoutVars>
          <dgm:bulletEnabled val="1"/>
        </dgm:presLayoutVars>
      </dgm:prSet>
      <dgm:spPr/>
    </dgm:pt>
    <dgm:pt modelId="{91772C13-7A2D-4653-8ECD-0F1E86BBC210}" type="pres">
      <dgm:prSet presAssocID="{66DEDDF7-E333-4DA1-A3E1-C047E6EE8CDD}" presName="Name56" presStyleLbl="parChTrans1D2" presStyleIdx="2" presStyleCnt="6"/>
      <dgm:spPr/>
    </dgm:pt>
    <dgm:pt modelId="{155E49A9-DBDF-43BE-8EBC-B430345B844E}" type="pres">
      <dgm:prSet presAssocID="{70B246EB-B3D0-495A-AB68-9718E8E84A7A}" presName="text0" presStyleLbl="node1" presStyleIdx="3" presStyleCnt="7">
        <dgm:presLayoutVars>
          <dgm:bulletEnabled val="1"/>
        </dgm:presLayoutVars>
      </dgm:prSet>
      <dgm:spPr/>
    </dgm:pt>
    <dgm:pt modelId="{FB3FF3D1-2C9E-4323-AE83-9583DE94908F}" type="pres">
      <dgm:prSet presAssocID="{F36A0519-BA9A-4FB2-A6F6-B439B3FA735A}" presName="Name56" presStyleLbl="parChTrans1D2" presStyleIdx="3" presStyleCnt="6"/>
      <dgm:spPr/>
    </dgm:pt>
    <dgm:pt modelId="{6B704AF8-BC44-4DD3-9493-4CA549116EC5}" type="pres">
      <dgm:prSet presAssocID="{B8BF1A94-3D46-4E56-A5FC-36B1D321D722}" presName="text0" presStyleLbl="node1" presStyleIdx="4" presStyleCnt="7">
        <dgm:presLayoutVars>
          <dgm:bulletEnabled val="1"/>
        </dgm:presLayoutVars>
      </dgm:prSet>
      <dgm:spPr/>
    </dgm:pt>
    <dgm:pt modelId="{CF24A2EE-9824-4F95-9837-189E6FA3DC49}" type="pres">
      <dgm:prSet presAssocID="{8374FF82-5C03-4E50-A1A2-9CA494019314}" presName="Name56" presStyleLbl="parChTrans1D2" presStyleIdx="4" presStyleCnt="6"/>
      <dgm:spPr/>
    </dgm:pt>
    <dgm:pt modelId="{38AF8F75-9F47-42AB-A319-0C38EFB5CF01}" type="pres">
      <dgm:prSet presAssocID="{17D3B6D0-C97D-4B1D-8FE6-AF307555CD96}" presName="text0" presStyleLbl="node1" presStyleIdx="5" presStyleCnt="7">
        <dgm:presLayoutVars>
          <dgm:bulletEnabled val="1"/>
        </dgm:presLayoutVars>
      </dgm:prSet>
      <dgm:spPr/>
    </dgm:pt>
    <dgm:pt modelId="{3ACB50DD-5483-4866-8857-1451A95C9DEE}" type="pres">
      <dgm:prSet presAssocID="{EED7161E-5BBA-48CE-9C81-3F58EE902C6B}" presName="Name56" presStyleLbl="parChTrans1D2" presStyleIdx="5" presStyleCnt="6"/>
      <dgm:spPr/>
    </dgm:pt>
    <dgm:pt modelId="{3CD51A93-4483-4989-A558-E1BB2E3DC6A1}" type="pres">
      <dgm:prSet presAssocID="{269F864A-05D6-4EBE-B072-4E8963118EF0}" presName="text0" presStyleLbl="node1" presStyleIdx="6" presStyleCnt="7">
        <dgm:presLayoutVars>
          <dgm:bulletEnabled val="1"/>
        </dgm:presLayoutVars>
      </dgm:prSet>
      <dgm:spPr/>
    </dgm:pt>
  </dgm:ptLst>
  <dgm:cxnLst>
    <dgm:cxn modelId="{A081311E-9F07-443C-8652-5D89ECF57A4F}" srcId="{E05B39D6-2BD8-4901-8E78-2366700B6BE3}" destId="{9E38B059-3B61-4A53-A111-E77C11343D2C}" srcOrd="1" destOrd="0" parTransId="{8F9949DB-2588-481D-9C86-5AAA6EF0AD72}" sibTransId="{CBB25C39-F7D2-425A-A598-B362F52EA077}"/>
    <dgm:cxn modelId="{6CB24C22-9050-4143-8BF3-A70B813DFDBE}" srcId="{DE645764-3CBD-4764-9A15-D57C70C35128}" destId="{E05B39D6-2BD8-4901-8E78-2366700B6BE3}" srcOrd="0" destOrd="0" parTransId="{6728A50D-DFB1-4E14-96AE-22D6CDD7EED9}" sibTransId="{BA1C3A11-36C1-4300-836F-5C3BD8115449}"/>
    <dgm:cxn modelId="{0DEFAE26-A69C-4EE8-9E41-83B37DF2EE0E}" type="presOf" srcId="{E6803643-C01A-422E-93FF-CC33BCB86F54}" destId="{24A20398-5105-4556-8367-59FE0F8C97EA}" srcOrd="0" destOrd="0" presId="urn:microsoft.com/office/officeart/2008/layout/RadialCluster"/>
    <dgm:cxn modelId="{92BC4529-3F43-4438-A760-CC138749333F}" type="presOf" srcId="{269F864A-05D6-4EBE-B072-4E8963118EF0}" destId="{3CD51A93-4483-4989-A558-E1BB2E3DC6A1}" srcOrd="0" destOrd="0" presId="urn:microsoft.com/office/officeart/2008/layout/RadialCluster"/>
    <dgm:cxn modelId="{C90AAD2D-680F-4C16-98D3-7F501579FE85}" srcId="{E05B39D6-2BD8-4901-8E78-2366700B6BE3}" destId="{70B246EB-B3D0-495A-AB68-9718E8E84A7A}" srcOrd="2" destOrd="0" parTransId="{66DEDDF7-E333-4DA1-A3E1-C047E6EE8CDD}" sibTransId="{80C57250-2D77-4253-ACF4-EC456CC61B7F}"/>
    <dgm:cxn modelId="{31570534-01A2-4F60-BAC7-EF13BD53A27C}" srcId="{E05B39D6-2BD8-4901-8E78-2366700B6BE3}" destId="{269F864A-05D6-4EBE-B072-4E8963118EF0}" srcOrd="5" destOrd="0" parTransId="{EED7161E-5BBA-48CE-9C81-3F58EE902C6B}" sibTransId="{B6BA5F72-AF58-4E17-A5E5-04FE28DC5127}"/>
    <dgm:cxn modelId="{2F3B6C39-2778-4063-ACEA-839AF5624BDE}" type="presOf" srcId="{9E38B059-3B61-4A53-A111-E77C11343D2C}" destId="{3AE3B38F-0109-4E07-874D-9E33FC7500FE}" srcOrd="0" destOrd="0" presId="urn:microsoft.com/office/officeart/2008/layout/RadialCluster"/>
    <dgm:cxn modelId="{0C1ADB3C-178C-48B1-A508-71F41AADCF93}" srcId="{E05B39D6-2BD8-4901-8E78-2366700B6BE3}" destId="{E6803643-C01A-422E-93FF-CC33BCB86F54}" srcOrd="0" destOrd="0" parTransId="{56757B60-4552-4747-A820-CC1B2B3298E6}" sibTransId="{0D9F9C47-2E55-4415-AEF7-7DCA657ABA64}"/>
    <dgm:cxn modelId="{253E803F-DABC-42EC-878B-9DBB75F96852}" type="presOf" srcId="{F36A0519-BA9A-4FB2-A6F6-B439B3FA735A}" destId="{FB3FF3D1-2C9E-4323-AE83-9583DE94908F}" srcOrd="0" destOrd="0" presId="urn:microsoft.com/office/officeart/2008/layout/RadialCluster"/>
    <dgm:cxn modelId="{37B5275F-8F49-4177-80EA-5A636B60A31A}" type="presOf" srcId="{B8BF1A94-3D46-4E56-A5FC-36B1D321D722}" destId="{6B704AF8-BC44-4DD3-9493-4CA549116EC5}" srcOrd="0" destOrd="0" presId="urn:microsoft.com/office/officeart/2008/layout/RadialCluster"/>
    <dgm:cxn modelId="{9EAA3657-AE01-4226-AADE-5C37A7332042}" type="presOf" srcId="{56757B60-4552-4747-A820-CC1B2B3298E6}" destId="{A718FF57-B8CA-40EB-9826-BF77F3A09F77}" srcOrd="0" destOrd="0" presId="urn:microsoft.com/office/officeart/2008/layout/RadialCluster"/>
    <dgm:cxn modelId="{C820CF7B-3F2E-4E3A-8319-C18947977F9E}" type="presOf" srcId="{66DEDDF7-E333-4DA1-A3E1-C047E6EE8CDD}" destId="{91772C13-7A2D-4653-8ECD-0F1E86BBC210}" srcOrd="0" destOrd="0" presId="urn:microsoft.com/office/officeart/2008/layout/RadialCluster"/>
    <dgm:cxn modelId="{4FDF0393-3AFD-4320-A405-5643431BA56C}" type="presOf" srcId="{EED7161E-5BBA-48CE-9C81-3F58EE902C6B}" destId="{3ACB50DD-5483-4866-8857-1451A95C9DEE}" srcOrd="0" destOrd="0" presId="urn:microsoft.com/office/officeart/2008/layout/RadialCluster"/>
    <dgm:cxn modelId="{26C78FA1-C1FA-4233-B6EB-C6510EB01AA3}" type="presOf" srcId="{8374FF82-5C03-4E50-A1A2-9CA494019314}" destId="{CF24A2EE-9824-4F95-9837-189E6FA3DC49}" srcOrd="0" destOrd="0" presId="urn:microsoft.com/office/officeart/2008/layout/RadialCluster"/>
    <dgm:cxn modelId="{D84CA9BD-8EE7-4DD8-B532-40E6F647E3B9}" type="presOf" srcId="{70B246EB-B3D0-495A-AB68-9718E8E84A7A}" destId="{155E49A9-DBDF-43BE-8EBC-B430345B844E}" srcOrd="0" destOrd="0" presId="urn:microsoft.com/office/officeart/2008/layout/RadialCluster"/>
    <dgm:cxn modelId="{9EC7A9EA-C344-4797-A0A8-6AAA992B9797}" srcId="{E05B39D6-2BD8-4901-8E78-2366700B6BE3}" destId="{B8BF1A94-3D46-4E56-A5FC-36B1D321D722}" srcOrd="3" destOrd="0" parTransId="{F36A0519-BA9A-4FB2-A6F6-B439B3FA735A}" sibTransId="{2DBC2BA8-80C4-4B31-8A57-9D51F9E6F248}"/>
    <dgm:cxn modelId="{C4DEE0EA-0062-4994-AEA0-EED7949534F5}" type="presOf" srcId="{E05B39D6-2BD8-4901-8E78-2366700B6BE3}" destId="{358F83C4-D816-4666-9BDC-528E02421F38}" srcOrd="0" destOrd="0" presId="urn:microsoft.com/office/officeart/2008/layout/RadialCluster"/>
    <dgm:cxn modelId="{4D070BDC-9197-4874-A19C-465B46DC3DDE}" srcId="{E05B39D6-2BD8-4901-8E78-2366700B6BE3}" destId="{17D3B6D0-C97D-4B1D-8FE6-AF307555CD96}" srcOrd="4" destOrd="0" parTransId="{8374FF82-5C03-4E50-A1A2-9CA494019314}" sibTransId="{BB71C8A1-3335-47E5-8803-8B4C87DD8422}"/>
    <dgm:cxn modelId="{6EE7CCFC-1BDF-4AB7-85FB-D552C25DE3E0}" type="presOf" srcId="{17D3B6D0-C97D-4B1D-8FE6-AF307555CD96}" destId="{38AF8F75-9F47-42AB-A319-0C38EFB5CF01}" srcOrd="0" destOrd="0" presId="urn:microsoft.com/office/officeart/2008/layout/RadialCluster"/>
    <dgm:cxn modelId="{001961DD-7BA4-4C98-82BD-DBEEDC6174C4}" type="presOf" srcId="{DE645764-3CBD-4764-9A15-D57C70C35128}" destId="{6F95B867-62A0-48B8-9836-BD43F83274CA}" srcOrd="0" destOrd="0" presId="urn:microsoft.com/office/officeart/2008/layout/RadialCluster"/>
    <dgm:cxn modelId="{7EA3D8DE-FC87-43C3-A593-DAB8A18E5BA7}" type="presOf" srcId="{8F9949DB-2588-481D-9C86-5AAA6EF0AD72}" destId="{E5012EF3-A1DC-4F48-BFB7-E9BC1C0843CE}" srcOrd="0" destOrd="0" presId="urn:microsoft.com/office/officeart/2008/layout/RadialCluster"/>
    <dgm:cxn modelId="{3C5339AE-BCC8-4B72-A169-241FB82F8A1E}" type="presParOf" srcId="{6F95B867-62A0-48B8-9836-BD43F83274CA}" destId="{A66AA4E7-AB3E-4B70-A26C-3972790AF752}" srcOrd="0" destOrd="0" presId="urn:microsoft.com/office/officeart/2008/layout/RadialCluster"/>
    <dgm:cxn modelId="{AF145977-0C42-4B8F-A2DE-95AE1B36FD5D}" type="presParOf" srcId="{A66AA4E7-AB3E-4B70-A26C-3972790AF752}" destId="{358F83C4-D816-4666-9BDC-528E02421F38}" srcOrd="0" destOrd="0" presId="urn:microsoft.com/office/officeart/2008/layout/RadialCluster"/>
    <dgm:cxn modelId="{904FFC1F-BC6E-4192-9455-539FA73004F8}" type="presParOf" srcId="{A66AA4E7-AB3E-4B70-A26C-3972790AF752}" destId="{A718FF57-B8CA-40EB-9826-BF77F3A09F77}" srcOrd="1" destOrd="0" presId="urn:microsoft.com/office/officeart/2008/layout/RadialCluster"/>
    <dgm:cxn modelId="{27DA03CD-B29B-442A-9331-62BEEE12C4C6}" type="presParOf" srcId="{A66AA4E7-AB3E-4B70-A26C-3972790AF752}" destId="{24A20398-5105-4556-8367-59FE0F8C97EA}" srcOrd="2" destOrd="0" presId="urn:microsoft.com/office/officeart/2008/layout/RadialCluster"/>
    <dgm:cxn modelId="{95E6EBAB-067F-4DBF-9FB5-F0A41793B360}" type="presParOf" srcId="{A66AA4E7-AB3E-4B70-A26C-3972790AF752}" destId="{E5012EF3-A1DC-4F48-BFB7-E9BC1C0843CE}" srcOrd="3" destOrd="0" presId="urn:microsoft.com/office/officeart/2008/layout/RadialCluster"/>
    <dgm:cxn modelId="{B9F0B34E-8122-4D38-8835-9A87431C5348}" type="presParOf" srcId="{A66AA4E7-AB3E-4B70-A26C-3972790AF752}" destId="{3AE3B38F-0109-4E07-874D-9E33FC7500FE}" srcOrd="4" destOrd="0" presId="urn:microsoft.com/office/officeart/2008/layout/RadialCluster"/>
    <dgm:cxn modelId="{5B7CBB1A-4299-485D-9D00-BC9C92C98317}" type="presParOf" srcId="{A66AA4E7-AB3E-4B70-A26C-3972790AF752}" destId="{91772C13-7A2D-4653-8ECD-0F1E86BBC210}" srcOrd="5" destOrd="0" presId="urn:microsoft.com/office/officeart/2008/layout/RadialCluster"/>
    <dgm:cxn modelId="{35A8DC09-75A5-4639-A498-499A2F42523B}" type="presParOf" srcId="{A66AA4E7-AB3E-4B70-A26C-3972790AF752}" destId="{155E49A9-DBDF-43BE-8EBC-B430345B844E}" srcOrd="6" destOrd="0" presId="urn:microsoft.com/office/officeart/2008/layout/RadialCluster"/>
    <dgm:cxn modelId="{4208147E-C229-4254-B72E-263E6E8C7A59}" type="presParOf" srcId="{A66AA4E7-AB3E-4B70-A26C-3972790AF752}" destId="{FB3FF3D1-2C9E-4323-AE83-9583DE94908F}" srcOrd="7" destOrd="0" presId="urn:microsoft.com/office/officeart/2008/layout/RadialCluster"/>
    <dgm:cxn modelId="{2F8F1199-3ECC-415F-B7B7-74469F3B991A}" type="presParOf" srcId="{A66AA4E7-AB3E-4B70-A26C-3972790AF752}" destId="{6B704AF8-BC44-4DD3-9493-4CA549116EC5}" srcOrd="8" destOrd="0" presId="urn:microsoft.com/office/officeart/2008/layout/RadialCluster"/>
    <dgm:cxn modelId="{96952299-C402-42AA-9BFE-9CE28EB298CD}" type="presParOf" srcId="{A66AA4E7-AB3E-4B70-A26C-3972790AF752}" destId="{CF24A2EE-9824-4F95-9837-189E6FA3DC49}" srcOrd="9" destOrd="0" presId="urn:microsoft.com/office/officeart/2008/layout/RadialCluster"/>
    <dgm:cxn modelId="{0E39E66C-804B-4492-BB09-96AD8669C18D}" type="presParOf" srcId="{A66AA4E7-AB3E-4B70-A26C-3972790AF752}" destId="{38AF8F75-9F47-42AB-A319-0C38EFB5CF01}" srcOrd="10" destOrd="0" presId="urn:microsoft.com/office/officeart/2008/layout/RadialCluster"/>
    <dgm:cxn modelId="{FE4C1178-5A0D-4F34-8426-2C6C0FE093F3}" type="presParOf" srcId="{A66AA4E7-AB3E-4B70-A26C-3972790AF752}" destId="{3ACB50DD-5483-4866-8857-1451A95C9DEE}" srcOrd="11" destOrd="0" presId="urn:microsoft.com/office/officeart/2008/layout/RadialCluster"/>
    <dgm:cxn modelId="{06CC3294-1934-4EFB-81FA-56F16D5BA9B6}" type="presParOf" srcId="{A66AA4E7-AB3E-4B70-A26C-3972790AF752}" destId="{3CD51A93-4483-4989-A558-E1BB2E3DC6A1}" srcOrd="12"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136CF86-B5B7-4796-881B-9ED2844F6527}"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pl-PL"/>
        </a:p>
      </dgm:t>
    </dgm:pt>
    <dgm:pt modelId="{EF8CB21B-1291-4E20-8B8F-F458FD1D9D76}">
      <dgm:prSet phldrT="[Tekst]" custT="1"/>
      <dgm:spPr/>
      <dgm:t>
        <a:bodyPr/>
        <a:lstStyle/>
        <a:p>
          <a:pPr algn="ctr"/>
          <a:r>
            <a:rPr lang="en-US" sz="1100" b="1" dirty="0">
              <a:latin typeface="Tahoma" panose="020B0604030504040204" pitchFamily="34" charset="0"/>
              <a:ea typeface="Tahoma" panose="020B0604030504040204" pitchFamily="34" charset="0"/>
              <a:cs typeface="Tahoma" panose="020B0604030504040204" pitchFamily="34" charset="0"/>
            </a:rPr>
            <a:t>Define your audience and goals</a:t>
          </a:r>
          <a:endParaRPr lang="pl-PL" sz="1100" b="1" dirty="0">
            <a:latin typeface="Tahoma" panose="020B0604030504040204" pitchFamily="34" charset="0"/>
            <a:ea typeface="Tahoma" panose="020B0604030504040204" pitchFamily="34" charset="0"/>
            <a:cs typeface="Tahoma" panose="020B0604030504040204" pitchFamily="34" charset="0"/>
          </a:endParaRPr>
        </a:p>
      </dgm:t>
    </dgm:pt>
    <dgm:pt modelId="{FF5FE608-F26A-4271-BDD8-B63B0682BA94}" type="parTrans" cxnId="{463CA5C4-5E78-4C13-A915-4E20130671BE}">
      <dgm:prSet/>
      <dgm:spPr/>
      <dgm:t>
        <a:bodyPr/>
        <a:lstStyle/>
        <a:p>
          <a:endParaRPr lang="pl-PL" sz="1800">
            <a:latin typeface="Tahoma" panose="020B0604030504040204" pitchFamily="34" charset="0"/>
            <a:ea typeface="Tahoma" panose="020B0604030504040204" pitchFamily="34" charset="0"/>
            <a:cs typeface="Tahoma" panose="020B0604030504040204" pitchFamily="34" charset="0"/>
          </a:endParaRPr>
        </a:p>
      </dgm:t>
    </dgm:pt>
    <dgm:pt modelId="{F379C051-4D91-4B79-9703-77A95DC845A5}" type="sibTrans" cxnId="{463CA5C4-5E78-4C13-A915-4E20130671BE}">
      <dgm:prSet custT="1"/>
      <dgm:spPr/>
      <dgm:t>
        <a:bodyPr/>
        <a:lstStyle/>
        <a:p>
          <a:endParaRPr lang="pl-PL" sz="800">
            <a:latin typeface="Tahoma" panose="020B0604030504040204" pitchFamily="34" charset="0"/>
            <a:ea typeface="Tahoma" panose="020B0604030504040204" pitchFamily="34" charset="0"/>
            <a:cs typeface="Tahoma" panose="020B0604030504040204" pitchFamily="34" charset="0"/>
          </a:endParaRPr>
        </a:p>
      </dgm:t>
    </dgm:pt>
    <dgm:pt modelId="{3980EFF9-D93C-44B8-92D1-A16A8B837F74}">
      <dgm:prSet phldrT="[Tekst]" custT="1"/>
      <dgm:spPr/>
      <dgm:t>
        <a:bodyPr/>
        <a:lstStyle/>
        <a:p>
          <a:pPr>
            <a:lnSpc>
              <a:spcPct val="130000"/>
            </a:lnSpc>
            <a:buClr>
              <a:srgbClr val="4472C4"/>
            </a:buClr>
          </a:pPr>
          <a:r>
            <a:rPr lang="pl-PL" sz="1200" dirty="0">
              <a:latin typeface="Tahoma" panose="020B0604030504040204" pitchFamily="34" charset="0"/>
              <a:ea typeface="Tahoma" panose="020B0604030504040204" pitchFamily="34" charset="0"/>
              <a:cs typeface="Tahoma" panose="020B0604030504040204" pitchFamily="34" charset="0"/>
            </a:rPr>
            <a:t>For </a:t>
          </a:r>
          <a:r>
            <a:rPr lang="pl-PL" sz="1200" dirty="0" err="1">
              <a:latin typeface="Tahoma" panose="020B0604030504040204" pitchFamily="34" charset="0"/>
              <a:ea typeface="Tahoma" panose="020B0604030504040204" pitchFamily="34" charset="0"/>
              <a:cs typeface="Tahoma" panose="020B0604030504040204" pitchFamily="34" charset="0"/>
            </a:rPr>
            <a:t>whom</a:t>
          </a:r>
          <a:r>
            <a:rPr lang="pl-PL" sz="1200" dirty="0">
              <a:latin typeface="Tahoma" panose="020B0604030504040204" pitchFamily="34" charset="0"/>
              <a:ea typeface="Tahoma" panose="020B0604030504040204" pitchFamily="34" charset="0"/>
              <a:cs typeface="Tahoma" panose="020B0604030504040204" pitchFamily="34" charset="0"/>
            </a:rPr>
            <a:t>?</a:t>
          </a:r>
        </a:p>
      </dgm:t>
    </dgm:pt>
    <dgm:pt modelId="{88FE6E8B-18ED-4F37-80E6-D00AC1A5055A}" type="parTrans" cxnId="{6DCDF6B7-7827-4226-BBC4-95211A2ECF70}">
      <dgm:prSet/>
      <dgm:spPr/>
      <dgm:t>
        <a:bodyPr/>
        <a:lstStyle/>
        <a:p>
          <a:endParaRPr lang="pl-PL" sz="1800">
            <a:latin typeface="Tahoma" panose="020B0604030504040204" pitchFamily="34" charset="0"/>
            <a:ea typeface="Tahoma" panose="020B0604030504040204" pitchFamily="34" charset="0"/>
            <a:cs typeface="Tahoma" panose="020B0604030504040204" pitchFamily="34" charset="0"/>
          </a:endParaRPr>
        </a:p>
      </dgm:t>
    </dgm:pt>
    <dgm:pt modelId="{4F1CA352-6A38-4CCF-BC01-6EAF8EAC985E}" type="sibTrans" cxnId="{6DCDF6B7-7827-4226-BBC4-95211A2ECF70}">
      <dgm:prSet/>
      <dgm:spPr/>
      <dgm:t>
        <a:bodyPr/>
        <a:lstStyle/>
        <a:p>
          <a:endParaRPr lang="pl-PL" sz="1800">
            <a:latin typeface="Tahoma" panose="020B0604030504040204" pitchFamily="34" charset="0"/>
            <a:ea typeface="Tahoma" panose="020B0604030504040204" pitchFamily="34" charset="0"/>
            <a:cs typeface="Tahoma" panose="020B0604030504040204" pitchFamily="34" charset="0"/>
          </a:endParaRPr>
        </a:p>
      </dgm:t>
    </dgm:pt>
    <dgm:pt modelId="{8368EDF9-782B-42CA-8B01-21146A9D6C1E}">
      <dgm:prSet phldrT="[Tekst]" custT="1"/>
      <dgm:spPr/>
      <dgm:t>
        <a:bodyPr/>
        <a:lstStyle/>
        <a:p>
          <a:pPr algn="ctr"/>
          <a:r>
            <a:rPr lang="pl-PL" sz="1200" b="1" dirty="0" err="1">
              <a:latin typeface="Tahoma" panose="020B0604030504040204" pitchFamily="34" charset="0"/>
              <a:ea typeface="Tahoma" panose="020B0604030504040204" pitchFamily="34" charset="0"/>
              <a:cs typeface="Tahoma" panose="020B0604030504040204" pitchFamily="34" charset="0"/>
            </a:rPr>
            <a:t>Choose</a:t>
          </a:r>
          <a:r>
            <a:rPr lang="pl-PL" sz="1200" b="1" dirty="0">
              <a:latin typeface="Tahoma" panose="020B0604030504040204" pitchFamily="34" charset="0"/>
              <a:ea typeface="Tahoma" panose="020B0604030504040204" pitchFamily="34" charset="0"/>
              <a:cs typeface="Tahoma" panose="020B0604030504040204" pitchFamily="34" charset="0"/>
            </a:rPr>
            <a:t> </a:t>
          </a:r>
          <a:r>
            <a:rPr lang="pl-PL" sz="1200" b="1" dirty="0" err="1">
              <a:latin typeface="Tahoma" panose="020B0604030504040204" pitchFamily="34" charset="0"/>
              <a:ea typeface="Tahoma" panose="020B0604030504040204" pitchFamily="34" charset="0"/>
              <a:cs typeface="Tahoma" panose="020B0604030504040204" pitchFamily="34" charset="0"/>
            </a:rPr>
            <a:t>your</a:t>
          </a:r>
          <a:r>
            <a:rPr lang="pl-PL" sz="1200" b="1" dirty="0">
              <a:latin typeface="Tahoma" panose="020B0604030504040204" pitchFamily="34" charset="0"/>
              <a:ea typeface="Tahoma" panose="020B0604030504040204" pitchFamily="34" charset="0"/>
              <a:cs typeface="Tahoma" panose="020B0604030504040204" pitchFamily="34" charset="0"/>
            </a:rPr>
            <a:t> data</a:t>
          </a:r>
        </a:p>
      </dgm:t>
    </dgm:pt>
    <dgm:pt modelId="{3A5A0D79-9274-4526-A513-878DD4EE35F0}" type="parTrans" cxnId="{880ED09E-4B9A-49FA-92EB-3B1B90EF17BA}">
      <dgm:prSet/>
      <dgm:spPr/>
      <dgm:t>
        <a:bodyPr/>
        <a:lstStyle/>
        <a:p>
          <a:endParaRPr lang="pl-PL" sz="1800">
            <a:latin typeface="Tahoma" panose="020B0604030504040204" pitchFamily="34" charset="0"/>
            <a:ea typeface="Tahoma" panose="020B0604030504040204" pitchFamily="34" charset="0"/>
            <a:cs typeface="Tahoma" panose="020B0604030504040204" pitchFamily="34" charset="0"/>
          </a:endParaRPr>
        </a:p>
      </dgm:t>
    </dgm:pt>
    <dgm:pt modelId="{0D271B3C-355C-4EF0-91F5-2C9E2FF782B5}" type="sibTrans" cxnId="{880ED09E-4B9A-49FA-92EB-3B1B90EF17BA}">
      <dgm:prSet custT="1"/>
      <dgm:spPr/>
      <dgm:t>
        <a:bodyPr/>
        <a:lstStyle/>
        <a:p>
          <a:endParaRPr lang="pl-PL" sz="800">
            <a:latin typeface="Tahoma" panose="020B0604030504040204" pitchFamily="34" charset="0"/>
            <a:ea typeface="Tahoma" panose="020B0604030504040204" pitchFamily="34" charset="0"/>
            <a:cs typeface="Tahoma" panose="020B0604030504040204" pitchFamily="34" charset="0"/>
          </a:endParaRPr>
        </a:p>
      </dgm:t>
    </dgm:pt>
    <dgm:pt modelId="{05E1EDE5-1234-4850-A8D2-1171AC00B65D}">
      <dgm:prSet phldrT="[Tekst]" custT="1"/>
      <dgm:spPr/>
      <dgm:t>
        <a:bodyPr/>
        <a:lstStyle/>
        <a:p>
          <a:pPr>
            <a:lnSpc>
              <a:spcPct val="130000"/>
            </a:lnSpc>
            <a:buClr>
              <a:srgbClr val="4472C4"/>
            </a:buClr>
          </a:pPr>
          <a:r>
            <a:rPr lang="pl-PL" sz="1200" dirty="0" err="1">
              <a:latin typeface="Tahoma" panose="020B0604030504040204" pitchFamily="34" charset="0"/>
              <a:ea typeface="Tahoma" panose="020B0604030504040204" pitchFamily="34" charset="0"/>
              <a:cs typeface="Tahoma" panose="020B0604030504040204" pitchFamily="34" charset="0"/>
            </a:rPr>
            <a:t>What</a:t>
          </a:r>
          <a:r>
            <a:rPr lang="pl-PL" sz="1200" dirty="0">
              <a:latin typeface="Tahoma" panose="020B0604030504040204" pitchFamily="34" charset="0"/>
              <a:ea typeface="Tahoma" panose="020B0604030504040204" pitchFamily="34" charset="0"/>
              <a:cs typeface="Tahoma" panose="020B0604030504040204" pitchFamily="34" charset="0"/>
            </a:rPr>
            <a:t> </a:t>
          </a:r>
          <a:r>
            <a:rPr lang="pl-PL" sz="1200" dirty="0" err="1">
              <a:latin typeface="Tahoma" panose="020B0604030504040204" pitchFamily="34" charset="0"/>
              <a:ea typeface="Tahoma" panose="020B0604030504040204" pitchFamily="34" charset="0"/>
              <a:cs typeface="Tahoma" panose="020B0604030504040204" pitchFamily="34" charset="0"/>
            </a:rPr>
            <a:t>is</a:t>
          </a:r>
          <a:r>
            <a:rPr lang="pl-PL" sz="1200" dirty="0">
              <a:latin typeface="Tahoma" panose="020B0604030504040204" pitchFamily="34" charset="0"/>
              <a:ea typeface="Tahoma" panose="020B0604030504040204" pitchFamily="34" charset="0"/>
              <a:cs typeface="Tahoma" panose="020B0604030504040204" pitchFamily="34" charset="0"/>
            </a:rPr>
            <a:t> </a:t>
          </a:r>
          <a:r>
            <a:rPr lang="pl-PL" sz="1200" dirty="0" err="1">
              <a:latin typeface="Tahoma" panose="020B0604030504040204" pitchFamily="34" charset="0"/>
              <a:ea typeface="Tahoma" panose="020B0604030504040204" pitchFamily="34" charset="0"/>
              <a:cs typeface="Tahoma" panose="020B0604030504040204" pitchFamily="34" charset="0"/>
            </a:rPr>
            <a:t>important</a:t>
          </a:r>
          <a:r>
            <a:rPr lang="pl-PL" sz="1200" dirty="0">
              <a:latin typeface="Tahoma" panose="020B0604030504040204" pitchFamily="34" charset="0"/>
              <a:ea typeface="Tahoma" panose="020B0604030504040204" pitchFamily="34" charset="0"/>
              <a:cs typeface="Tahoma" panose="020B0604030504040204" pitchFamily="34" charset="0"/>
            </a:rPr>
            <a:t>?</a:t>
          </a:r>
        </a:p>
      </dgm:t>
    </dgm:pt>
    <dgm:pt modelId="{ECA6CC06-B18F-4D48-B535-BE521E1D77BF}" type="parTrans" cxnId="{902D0829-665F-4F8A-B9C9-911537F9D962}">
      <dgm:prSet/>
      <dgm:spPr/>
      <dgm:t>
        <a:bodyPr/>
        <a:lstStyle/>
        <a:p>
          <a:endParaRPr lang="pl-PL" sz="1800">
            <a:latin typeface="Tahoma" panose="020B0604030504040204" pitchFamily="34" charset="0"/>
            <a:ea typeface="Tahoma" panose="020B0604030504040204" pitchFamily="34" charset="0"/>
            <a:cs typeface="Tahoma" panose="020B0604030504040204" pitchFamily="34" charset="0"/>
          </a:endParaRPr>
        </a:p>
      </dgm:t>
    </dgm:pt>
    <dgm:pt modelId="{D1BEC518-AFFD-4302-B9D3-E1431097CE89}" type="sibTrans" cxnId="{902D0829-665F-4F8A-B9C9-911537F9D962}">
      <dgm:prSet/>
      <dgm:spPr/>
      <dgm:t>
        <a:bodyPr/>
        <a:lstStyle/>
        <a:p>
          <a:endParaRPr lang="pl-PL" sz="1800">
            <a:latin typeface="Tahoma" panose="020B0604030504040204" pitchFamily="34" charset="0"/>
            <a:ea typeface="Tahoma" panose="020B0604030504040204" pitchFamily="34" charset="0"/>
            <a:cs typeface="Tahoma" panose="020B0604030504040204" pitchFamily="34" charset="0"/>
          </a:endParaRPr>
        </a:p>
      </dgm:t>
    </dgm:pt>
    <dgm:pt modelId="{BC06B4E0-9AC0-4A9D-B77E-A9A9FEB171F2}">
      <dgm:prSet phldrT="[Tekst]" custT="1"/>
      <dgm:spPr/>
      <dgm:t>
        <a:bodyPr/>
        <a:lstStyle/>
        <a:p>
          <a:pPr algn="ctr"/>
          <a:r>
            <a:rPr lang="pl-PL" sz="1100" b="1" dirty="0">
              <a:latin typeface="Tahoma" panose="020B0604030504040204" pitchFamily="34" charset="0"/>
              <a:ea typeface="Tahoma" panose="020B0604030504040204" pitchFamily="34" charset="0"/>
              <a:cs typeface="Tahoma" panose="020B0604030504040204" pitchFamily="34" charset="0"/>
            </a:rPr>
            <a:t>Select </a:t>
          </a:r>
          <a:r>
            <a:rPr lang="pl-PL" sz="1100" b="1" dirty="0" err="1">
              <a:latin typeface="Tahoma" panose="020B0604030504040204" pitchFamily="34" charset="0"/>
              <a:ea typeface="Tahoma" panose="020B0604030504040204" pitchFamily="34" charset="0"/>
              <a:cs typeface="Tahoma" panose="020B0604030504040204" pitchFamily="34" charset="0"/>
            </a:rPr>
            <a:t>visualisations</a:t>
          </a:r>
          <a:endParaRPr lang="pl-PL" sz="1100" b="1" dirty="0">
            <a:latin typeface="Tahoma" panose="020B0604030504040204" pitchFamily="34" charset="0"/>
            <a:ea typeface="Tahoma" panose="020B0604030504040204" pitchFamily="34" charset="0"/>
            <a:cs typeface="Tahoma" panose="020B0604030504040204" pitchFamily="34" charset="0"/>
          </a:endParaRPr>
        </a:p>
      </dgm:t>
    </dgm:pt>
    <dgm:pt modelId="{74DD0199-9B76-47F0-8C86-4DD989BF5632}" type="parTrans" cxnId="{DBE0C582-09E5-49FA-B65C-AF99BA692F10}">
      <dgm:prSet/>
      <dgm:spPr/>
      <dgm:t>
        <a:bodyPr/>
        <a:lstStyle/>
        <a:p>
          <a:endParaRPr lang="pl-PL" sz="1800">
            <a:latin typeface="Tahoma" panose="020B0604030504040204" pitchFamily="34" charset="0"/>
            <a:ea typeface="Tahoma" panose="020B0604030504040204" pitchFamily="34" charset="0"/>
            <a:cs typeface="Tahoma" panose="020B0604030504040204" pitchFamily="34" charset="0"/>
          </a:endParaRPr>
        </a:p>
      </dgm:t>
    </dgm:pt>
    <dgm:pt modelId="{4473D329-E08D-482F-9D07-CCDD98C67B9A}" type="sibTrans" cxnId="{DBE0C582-09E5-49FA-B65C-AF99BA692F10}">
      <dgm:prSet custT="1"/>
      <dgm:spPr/>
      <dgm:t>
        <a:bodyPr/>
        <a:lstStyle/>
        <a:p>
          <a:endParaRPr lang="pl-PL" sz="800">
            <a:latin typeface="Tahoma" panose="020B0604030504040204" pitchFamily="34" charset="0"/>
            <a:ea typeface="Tahoma" panose="020B0604030504040204" pitchFamily="34" charset="0"/>
            <a:cs typeface="Tahoma" panose="020B0604030504040204" pitchFamily="34" charset="0"/>
          </a:endParaRPr>
        </a:p>
      </dgm:t>
    </dgm:pt>
    <dgm:pt modelId="{DDB80903-CB9B-4817-AE69-5DF331278092}">
      <dgm:prSet phldrT="[Tekst]" custT="1"/>
      <dgm:spPr/>
      <dgm:t>
        <a:bodyPr/>
        <a:lstStyle/>
        <a:p>
          <a:pPr>
            <a:lnSpc>
              <a:spcPct val="130000"/>
            </a:lnSpc>
            <a:buClr>
              <a:srgbClr val="4472C4"/>
            </a:buClr>
          </a:pPr>
          <a:r>
            <a:rPr lang="pl-PL" sz="1200" dirty="0">
              <a:latin typeface="Tahoma" panose="020B0604030504040204" pitchFamily="34" charset="0"/>
              <a:ea typeface="Tahoma" panose="020B0604030504040204" pitchFamily="34" charset="0"/>
              <a:cs typeface="Tahoma" panose="020B0604030504040204" pitchFamily="34" charset="0"/>
            </a:rPr>
            <a:t>How to </a:t>
          </a:r>
          <a:r>
            <a:rPr lang="pl-PL" sz="1200" dirty="0" err="1">
              <a:latin typeface="Tahoma" panose="020B0604030504040204" pitchFamily="34" charset="0"/>
              <a:ea typeface="Tahoma" panose="020B0604030504040204" pitchFamily="34" charset="0"/>
              <a:cs typeface="Tahoma" panose="020B0604030504040204" pitchFamily="34" charset="0"/>
            </a:rPr>
            <a:t>visualize</a:t>
          </a:r>
          <a:r>
            <a:rPr lang="pl-PL" sz="1200" dirty="0">
              <a:latin typeface="Tahoma" panose="020B0604030504040204" pitchFamily="34" charset="0"/>
              <a:ea typeface="Tahoma" panose="020B0604030504040204" pitchFamily="34" charset="0"/>
              <a:cs typeface="Tahoma" panose="020B0604030504040204" pitchFamily="34" charset="0"/>
            </a:rPr>
            <a:t>?</a:t>
          </a:r>
        </a:p>
      </dgm:t>
    </dgm:pt>
    <dgm:pt modelId="{19DB9387-CBAB-4289-90D7-BDD419798E37}" type="parTrans" cxnId="{278A8B5E-12E2-4A3C-AA9C-FF822CE9053A}">
      <dgm:prSet/>
      <dgm:spPr/>
      <dgm:t>
        <a:bodyPr/>
        <a:lstStyle/>
        <a:p>
          <a:endParaRPr lang="pl-PL" sz="1800">
            <a:latin typeface="Tahoma" panose="020B0604030504040204" pitchFamily="34" charset="0"/>
            <a:ea typeface="Tahoma" panose="020B0604030504040204" pitchFamily="34" charset="0"/>
            <a:cs typeface="Tahoma" panose="020B0604030504040204" pitchFamily="34" charset="0"/>
          </a:endParaRPr>
        </a:p>
      </dgm:t>
    </dgm:pt>
    <dgm:pt modelId="{0AE4D878-4AAC-433B-99BF-4C52B620FC37}" type="sibTrans" cxnId="{278A8B5E-12E2-4A3C-AA9C-FF822CE9053A}">
      <dgm:prSet/>
      <dgm:spPr/>
      <dgm:t>
        <a:bodyPr/>
        <a:lstStyle/>
        <a:p>
          <a:endParaRPr lang="pl-PL" sz="1800">
            <a:latin typeface="Tahoma" panose="020B0604030504040204" pitchFamily="34" charset="0"/>
            <a:ea typeface="Tahoma" panose="020B0604030504040204" pitchFamily="34" charset="0"/>
            <a:cs typeface="Tahoma" panose="020B0604030504040204" pitchFamily="34" charset="0"/>
          </a:endParaRPr>
        </a:p>
      </dgm:t>
    </dgm:pt>
    <dgm:pt modelId="{DB7F1150-D4CE-4AA2-81E0-1946E0F01E7E}">
      <dgm:prSet phldrT="[Tekst]" custT="1"/>
      <dgm:spPr/>
      <dgm:t>
        <a:bodyPr/>
        <a:lstStyle/>
        <a:p>
          <a:pPr algn="ctr"/>
          <a:r>
            <a:rPr lang="pl-PL" sz="1200" b="1" dirty="0" err="1">
              <a:latin typeface="Tahoma" panose="020B0604030504040204" pitchFamily="34" charset="0"/>
              <a:ea typeface="Tahoma" panose="020B0604030504040204" pitchFamily="34" charset="0"/>
              <a:cs typeface="Tahoma" panose="020B0604030504040204" pitchFamily="34" charset="0"/>
            </a:rPr>
            <a:t>Use</a:t>
          </a:r>
          <a:r>
            <a:rPr lang="pl-PL" sz="1200" b="1" dirty="0">
              <a:latin typeface="Tahoma" panose="020B0604030504040204" pitchFamily="34" charset="0"/>
              <a:ea typeface="Tahoma" panose="020B0604030504040204" pitchFamily="34" charset="0"/>
              <a:cs typeface="Tahoma" panose="020B0604030504040204" pitchFamily="34" charset="0"/>
            </a:rPr>
            <a:t> </a:t>
          </a:r>
          <a:r>
            <a:rPr lang="pl-PL" sz="1200" b="1" dirty="0" err="1">
              <a:latin typeface="Tahoma" panose="020B0604030504040204" pitchFamily="34" charset="0"/>
              <a:ea typeface="Tahoma" panose="020B0604030504040204" pitchFamily="34" charset="0"/>
              <a:cs typeface="Tahoma" panose="020B0604030504040204" pitchFamily="34" charset="0"/>
            </a:rPr>
            <a:t>template</a:t>
          </a:r>
          <a:endParaRPr lang="pl-PL" sz="1200" b="1" dirty="0">
            <a:latin typeface="Tahoma" panose="020B0604030504040204" pitchFamily="34" charset="0"/>
            <a:ea typeface="Tahoma" panose="020B0604030504040204" pitchFamily="34" charset="0"/>
            <a:cs typeface="Tahoma" panose="020B0604030504040204" pitchFamily="34" charset="0"/>
          </a:endParaRPr>
        </a:p>
      </dgm:t>
    </dgm:pt>
    <dgm:pt modelId="{D48E5FDC-68E5-4180-8E08-F57DCE3B003D}" type="parTrans" cxnId="{28DCE095-2218-4EA4-ADB4-2A0986CE3573}">
      <dgm:prSet/>
      <dgm:spPr/>
      <dgm:t>
        <a:bodyPr/>
        <a:lstStyle/>
        <a:p>
          <a:endParaRPr lang="pl-PL" sz="1800">
            <a:latin typeface="Tahoma" panose="020B0604030504040204" pitchFamily="34" charset="0"/>
            <a:ea typeface="Tahoma" panose="020B0604030504040204" pitchFamily="34" charset="0"/>
            <a:cs typeface="Tahoma" panose="020B0604030504040204" pitchFamily="34" charset="0"/>
          </a:endParaRPr>
        </a:p>
      </dgm:t>
    </dgm:pt>
    <dgm:pt modelId="{BE5D609D-49B1-451C-ABDB-2F805B25B353}" type="sibTrans" cxnId="{28DCE095-2218-4EA4-ADB4-2A0986CE3573}">
      <dgm:prSet custT="1"/>
      <dgm:spPr/>
      <dgm:t>
        <a:bodyPr/>
        <a:lstStyle/>
        <a:p>
          <a:endParaRPr lang="pl-PL" sz="800">
            <a:latin typeface="Tahoma" panose="020B0604030504040204" pitchFamily="34" charset="0"/>
            <a:ea typeface="Tahoma" panose="020B0604030504040204" pitchFamily="34" charset="0"/>
            <a:cs typeface="Tahoma" panose="020B0604030504040204" pitchFamily="34" charset="0"/>
          </a:endParaRPr>
        </a:p>
      </dgm:t>
    </dgm:pt>
    <dgm:pt modelId="{692857F4-D723-442E-ACED-8F940E6BBAEC}">
      <dgm:prSet phldrT="[Tekst]" custT="1"/>
      <dgm:spPr/>
      <dgm:t>
        <a:bodyPr/>
        <a:lstStyle/>
        <a:p>
          <a:pPr algn="ctr"/>
          <a:r>
            <a:rPr lang="pl-PL" sz="1200" b="1" dirty="0" err="1">
              <a:latin typeface="Tahoma" panose="020B0604030504040204" pitchFamily="34" charset="0"/>
              <a:ea typeface="Tahoma" panose="020B0604030504040204" pitchFamily="34" charset="0"/>
              <a:cs typeface="Tahoma" panose="020B0604030504040204" pitchFamily="34" charset="0"/>
            </a:rPr>
            <a:t>Keep</a:t>
          </a:r>
          <a:r>
            <a:rPr lang="pl-PL" sz="1200" b="1" dirty="0">
              <a:latin typeface="Tahoma" panose="020B0604030504040204" pitchFamily="34" charset="0"/>
              <a:ea typeface="Tahoma" panose="020B0604030504040204" pitchFamily="34" charset="0"/>
              <a:cs typeface="Tahoma" panose="020B0604030504040204" pitchFamily="34" charset="0"/>
            </a:rPr>
            <a:t> </a:t>
          </a:r>
          <a:r>
            <a:rPr lang="pl-PL" sz="1200" b="1" dirty="0" err="1">
              <a:latin typeface="Tahoma" panose="020B0604030504040204" pitchFamily="34" charset="0"/>
              <a:ea typeface="Tahoma" panose="020B0604030504040204" pitchFamily="34" charset="0"/>
              <a:cs typeface="Tahoma" panose="020B0604030504040204" pitchFamily="34" charset="0"/>
            </a:rPr>
            <a:t>it</a:t>
          </a:r>
          <a:r>
            <a:rPr lang="pl-PL" sz="1200" b="1" dirty="0">
              <a:latin typeface="Tahoma" panose="020B0604030504040204" pitchFamily="34" charset="0"/>
              <a:ea typeface="Tahoma" panose="020B0604030504040204" pitchFamily="34" charset="0"/>
              <a:cs typeface="Tahoma" panose="020B0604030504040204" pitchFamily="34" charset="0"/>
            </a:rPr>
            <a:t> </a:t>
          </a:r>
          <a:r>
            <a:rPr lang="pl-PL" sz="1200" b="1" dirty="0" err="1">
              <a:latin typeface="Tahoma" panose="020B0604030504040204" pitchFamily="34" charset="0"/>
              <a:ea typeface="Tahoma" panose="020B0604030504040204" pitchFamily="34" charset="0"/>
              <a:cs typeface="Tahoma" panose="020B0604030504040204" pitchFamily="34" charset="0"/>
            </a:rPr>
            <a:t>simple</a:t>
          </a:r>
          <a:endParaRPr lang="pl-PL" sz="1200" b="1" dirty="0">
            <a:latin typeface="Tahoma" panose="020B0604030504040204" pitchFamily="34" charset="0"/>
            <a:ea typeface="Tahoma" panose="020B0604030504040204" pitchFamily="34" charset="0"/>
            <a:cs typeface="Tahoma" panose="020B0604030504040204" pitchFamily="34" charset="0"/>
          </a:endParaRPr>
        </a:p>
      </dgm:t>
    </dgm:pt>
    <dgm:pt modelId="{A96E5A2B-61E5-4ED5-BBBB-CD784240FB66}" type="parTrans" cxnId="{D881A3FC-DD78-4DBF-AE5D-E102D215CEFE}">
      <dgm:prSet/>
      <dgm:spPr/>
      <dgm:t>
        <a:bodyPr/>
        <a:lstStyle/>
        <a:p>
          <a:endParaRPr lang="pl-PL" sz="1800">
            <a:latin typeface="Tahoma" panose="020B0604030504040204" pitchFamily="34" charset="0"/>
            <a:ea typeface="Tahoma" panose="020B0604030504040204" pitchFamily="34" charset="0"/>
            <a:cs typeface="Tahoma" panose="020B0604030504040204" pitchFamily="34" charset="0"/>
          </a:endParaRPr>
        </a:p>
      </dgm:t>
    </dgm:pt>
    <dgm:pt modelId="{791BD246-E735-4878-8F1D-4D735D07FB93}" type="sibTrans" cxnId="{D881A3FC-DD78-4DBF-AE5D-E102D215CEFE}">
      <dgm:prSet custT="1"/>
      <dgm:spPr/>
      <dgm:t>
        <a:bodyPr/>
        <a:lstStyle/>
        <a:p>
          <a:endParaRPr lang="pl-PL" sz="800">
            <a:latin typeface="Tahoma" panose="020B0604030504040204" pitchFamily="34" charset="0"/>
            <a:ea typeface="Tahoma" panose="020B0604030504040204" pitchFamily="34" charset="0"/>
            <a:cs typeface="Tahoma" panose="020B0604030504040204" pitchFamily="34" charset="0"/>
          </a:endParaRPr>
        </a:p>
      </dgm:t>
    </dgm:pt>
    <dgm:pt modelId="{F23D3CF4-4D6C-4E1E-8EC6-A40E93ACC50F}">
      <dgm:prSet phldrT="[Tekst]" custT="1"/>
      <dgm:spPr/>
      <dgm:t>
        <a:bodyPr/>
        <a:lstStyle/>
        <a:p>
          <a:pPr algn="ctr"/>
          <a:r>
            <a:rPr lang="pl-PL" sz="1200" b="1" dirty="0" err="1">
              <a:latin typeface="Tahoma" panose="020B0604030504040204" pitchFamily="34" charset="0"/>
              <a:ea typeface="Tahoma" panose="020B0604030504040204" pitchFamily="34" charset="0"/>
              <a:cs typeface="Tahoma" panose="020B0604030504040204" pitchFamily="34" charset="0"/>
            </a:rPr>
            <a:t>Repeat</a:t>
          </a:r>
          <a:r>
            <a:rPr lang="pl-PL" sz="1200" b="1" dirty="0">
              <a:latin typeface="Tahoma" panose="020B0604030504040204" pitchFamily="34" charset="0"/>
              <a:ea typeface="Tahoma" panose="020B0604030504040204" pitchFamily="34" charset="0"/>
              <a:cs typeface="Tahoma" panose="020B0604030504040204" pitchFamily="34" charset="0"/>
            </a:rPr>
            <a:t> and </a:t>
          </a:r>
          <a:r>
            <a:rPr lang="pl-PL" sz="1200" b="1" dirty="0" err="1">
              <a:latin typeface="Tahoma" panose="020B0604030504040204" pitchFamily="34" charset="0"/>
              <a:ea typeface="Tahoma" panose="020B0604030504040204" pitchFamily="34" charset="0"/>
              <a:cs typeface="Tahoma" panose="020B0604030504040204" pitchFamily="34" charset="0"/>
            </a:rPr>
            <a:t>improve</a:t>
          </a:r>
          <a:endParaRPr lang="pl-PL" sz="1200" b="1" dirty="0">
            <a:latin typeface="Tahoma" panose="020B0604030504040204" pitchFamily="34" charset="0"/>
            <a:ea typeface="Tahoma" panose="020B0604030504040204" pitchFamily="34" charset="0"/>
            <a:cs typeface="Tahoma" panose="020B0604030504040204" pitchFamily="34" charset="0"/>
          </a:endParaRPr>
        </a:p>
      </dgm:t>
    </dgm:pt>
    <dgm:pt modelId="{D4C2BFDD-4346-4765-A9D6-990C1828E520}" type="parTrans" cxnId="{F89C7738-DC1D-4271-8E88-3579530F5BF5}">
      <dgm:prSet/>
      <dgm:spPr/>
      <dgm:t>
        <a:bodyPr/>
        <a:lstStyle/>
        <a:p>
          <a:endParaRPr lang="pl-PL" sz="1800">
            <a:latin typeface="Tahoma" panose="020B0604030504040204" pitchFamily="34" charset="0"/>
            <a:ea typeface="Tahoma" panose="020B0604030504040204" pitchFamily="34" charset="0"/>
            <a:cs typeface="Tahoma" panose="020B0604030504040204" pitchFamily="34" charset="0"/>
          </a:endParaRPr>
        </a:p>
      </dgm:t>
    </dgm:pt>
    <dgm:pt modelId="{4FA5518A-9D7D-491C-8ED0-962C8F4E9771}" type="sibTrans" cxnId="{F89C7738-DC1D-4271-8E88-3579530F5BF5}">
      <dgm:prSet/>
      <dgm:spPr/>
      <dgm:t>
        <a:bodyPr/>
        <a:lstStyle/>
        <a:p>
          <a:endParaRPr lang="pl-PL" sz="1800">
            <a:latin typeface="Tahoma" panose="020B0604030504040204" pitchFamily="34" charset="0"/>
            <a:ea typeface="Tahoma" panose="020B0604030504040204" pitchFamily="34" charset="0"/>
            <a:cs typeface="Tahoma" panose="020B0604030504040204" pitchFamily="34" charset="0"/>
          </a:endParaRPr>
        </a:p>
      </dgm:t>
    </dgm:pt>
    <dgm:pt modelId="{04B79DF6-58B8-40E3-94CD-919CD25E5D26}">
      <dgm:prSet phldrT="[Tekst]" custT="1"/>
      <dgm:spPr/>
      <dgm:t>
        <a:bodyPr/>
        <a:lstStyle/>
        <a:p>
          <a:pPr>
            <a:lnSpc>
              <a:spcPct val="110000"/>
            </a:lnSpc>
            <a:buClr>
              <a:srgbClr val="4472C4"/>
            </a:buClr>
          </a:pPr>
          <a:r>
            <a:rPr lang="en-US" sz="1200" dirty="0">
              <a:latin typeface="Tahoma" panose="020B0604030504040204" pitchFamily="34" charset="0"/>
              <a:ea typeface="Tahoma" panose="020B0604030504040204" pitchFamily="34" charset="0"/>
              <a:cs typeface="Tahoma" panose="020B0604030504040204" pitchFamily="34" charset="0"/>
            </a:rPr>
            <a:t>Does anyone have an idea how to do this better</a:t>
          </a:r>
          <a:r>
            <a:rPr lang="pl-PL" sz="1200" dirty="0">
              <a:latin typeface="Tahoma" panose="020B0604030504040204" pitchFamily="34" charset="0"/>
              <a:ea typeface="Tahoma" panose="020B0604030504040204" pitchFamily="34" charset="0"/>
              <a:cs typeface="Tahoma" panose="020B0604030504040204" pitchFamily="34" charset="0"/>
            </a:rPr>
            <a:t>?</a:t>
          </a:r>
        </a:p>
      </dgm:t>
    </dgm:pt>
    <dgm:pt modelId="{F6305B8E-2693-40FB-9D7E-396CA2CADDE8}" type="parTrans" cxnId="{C18FE155-4CB9-4D1B-802D-CBF09ABCC7D3}">
      <dgm:prSet/>
      <dgm:spPr/>
      <dgm:t>
        <a:bodyPr/>
        <a:lstStyle/>
        <a:p>
          <a:endParaRPr lang="pl-PL" sz="1800">
            <a:latin typeface="Tahoma" panose="020B0604030504040204" pitchFamily="34" charset="0"/>
            <a:ea typeface="Tahoma" panose="020B0604030504040204" pitchFamily="34" charset="0"/>
            <a:cs typeface="Tahoma" panose="020B0604030504040204" pitchFamily="34" charset="0"/>
          </a:endParaRPr>
        </a:p>
      </dgm:t>
    </dgm:pt>
    <dgm:pt modelId="{59FB8F11-460B-4BE7-A866-C04795741770}" type="sibTrans" cxnId="{C18FE155-4CB9-4D1B-802D-CBF09ABCC7D3}">
      <dgm:prSet/>
      <dgm:spPr/>
      <dgm:t>
        <a:bodyPr/>
        <a:lstStyle/>
        <a:p>
          <a:endParaRPr lang="pl-PL" sz="1800">
            <a:latin typeface="Tahoma" panose="020B0604030504040204" pitchFamily="34" charset="0"/>
            <a:ea typeface="Tahoma" panose="020B0604030504040204" pitchFamily="34" charset="0"/>
            <a:cs typeface="Tahoma" panose="020B0604030504040204" pitchFamily="34" charset="0"/>
          </a:endParaRPr>
        </a:p>
      </dgm:t>
    </dgm:pt>
    <dgm:pt modelId="{2C970A9B-278E-40AE-880B-97177FD77F47}">
      <dgm:prSet phldrT="[Tekst]" custT="1"/>
      <dgm:spPr/>
      <dgm:t>
        <a:bodyPr/>
        <a:lstStyle/>
        <a:p>
          <a:pPr>
            <a:lnSpc>
              <a:spcPct val="120000"/>
            </a:lnSpc>
            <a:buClr>
              <a:srgbClr val="4472C4"/>
            </a:buClr>
          </a:pPr>
          <a:r>
            <a:rPr lang="pl-PL" sz="1200" dirty="0">
              <a:latin typeface="Tahoma" panose="020B0604030504040204" pitchFamily="34" charset="0"/>
              <a:ea typeface="Tahoma" panose="020B0604030504040204" pitchFamily="34" charset="0"/>
              <a:cs typeface="Tahoma" panose="020B0604030504040204" pitchFamily="34" charset="0"/>
            </a:rPr>
            <a:t>Less </a:t>
          </a:r>
          <a:r>
            <a:rPr lang="pl-PL" sz="1200" dirty="0" err="1">
              <a:latin typeface="Tahoma" panose="020B0604030504040204" pitchFamily="34" charset="0"/>
              <a:ea typeface="Tahoma" panose="020B0604030504040204" pitchFamily="34" charset="0"/>
              <a:cs typeface="Tahoma" panose="020B0604030504040204" pitchFamily="34" charset="0"/>
            </a:rPr>
            <a:t>means</a:t>
          </a:r>
          <a:r>
            <a:rPr lang="pl-PL" sz="1200" dirty="0">
              <a:latin typeface="Tahoma" panose="020B0604030504040204" pitchFamily="34" charset="0"/>
              <a:ea typeface="Tahoma" panose="020B0604030504040204" pitchFamily="34" charset="0"/>
              <a:cs typeface="Tahoma" panose="020B0604030504040204" pitchFamily="34" charset="0"/>
            </a:rPr>
            <a:t> </a:t>
          </a:r>
          <a:r>
            <a:rPr lang="pl-PL" sz="1200" dirty="0" err="1">
              <a:latin typeface="Tahoma" panose="020B0604030504040204" pitchFamily="34" charset="0"/>
              <a:ea typeface="Tahoma" panose="020B0604030504040204" pitchFamily="34" charset="0"/>
              <a:cs typeface="Tahoma" panose="020B0604030504040204" pitchFamily="34" charset="0"/>
            </a:rPr>
            <a:t>more</a:t>
          </a:r>
          <a:endParaRPr lang="pl-PL" sz="1200" dirty="0">
            <a:latin typeface="Tahoma" panose="020B0604030504040204" pitchFamily="34" charset="0"/>
            <a:ea typeface="Tahoma" panose="020B0604030504040204" pitchFamily="34" charset="0"/>
            <a:cs typeface="Tahoma" panose="020B0604030504040204" pitchFamily="34" charset="0"/>
          </a:endParaRPr>
        </a:p>
      </dgm:t>
    </dgm:pt>
    <dgm:pt modelId="{1B77B8D6-DE46-4D38-8894-CA3662575292}" type="parTrans" cxnId="{CC62591D-BBAB-4A17-A5C0-FD697CD561B7}">
      <dgm:prSet/>
      <dgm:spPr/>
      <dgm:t>
        <a:bodyPr/>
        <a:lstStyle/>
        <a:p>
          <a:endParaRPr lang="pl-PL" sz="1800">
            <a:latin typeface="Tahoma" panose="020B0604030504040204" pitchFamily="34" charset="0"/>
            <a:ea typeface="Tahoma" panose="020B0604030504040204" pitchFamily="34" charset="0"/>
            <a:cs typeface="Tahoma" panose="020B0604030504040204" pitchFamily="34" charset="0"/>
          </a:endParaRPr>
        </a:p>
      </dgm:t>
    </dgm:pt>
    <dgm:pt modelId="{583F9A0B-0A70-4472-8476-F9E1E92C6640}" type="sibTrans" cxnId="{CC62591D-BBAB-4A17-A5C0-FD697CD561B7}">
      <dgm:prSet/>
      <dgm:spPr/>
      <dgm:t>
        <a:bodyPr/>
        <a:lstStyle/>
        <a:p>
          <a:endParaRPr lang="pl-PL" sz="1800">
            <a:latin typeface="Tahoma" panose="020B0604030504040204" pitchFamily="34" charset="0"/>
            <a:ea typeface="Tahoma" panose="020B0604030504040204" pitchFamily="34" charset="0"/>
            <a:cs typeface="Tahoma" panose="020B0604030504040204" pitchFamily="34" charset="0"/>
          </a:endParaRPr>
        </a:p>
      </dgm:t>
    </dgm:pt>
    <dgm:pt modelId="{795EC17D-5D67-4BB4-A8B8-38D559A66DAB}">
      <dgm:prSet phldrT="[Tekst]" custT="1"/>
      <dgm:spPr/>
      <dgm:t>
        <a:bodyPr/>
        <a:lstStyle/>
        <a:p>
          <a:pPr>
            <a:lnSpc>
              <a:spcPct val="120000"/>
            </a:lnSpc>
            <a:buClr>
              <a:srgbClr val="4472C4"/>
            </a:buClr>
          </a:pPr>
          <a:r>
            <a:rPr lang="en-US" sz="1200" dirty="0">
              <a:latin typeface="Tahoma" panose="020B0604030504040204" pitchFamily="34" charset="0"/>
              <a:ea typeface="Tahoma" panose="020B0604030504040204" pitchFamily="34" charset="0"/>
              <a:cs typeface="Tahoma" panose="020B0604030504040204" pitchFamily="34" charset="0"/>
            </a:rPr>
            <a:t>Can I use the template?</a:t>
          </a:r>
          <a:endParaRPr lang="pl-PL" sz="1200" dirty="0">
            <a:latin typeface="Tahoma" panose="020B0604030504040204" pitchFamily="34" charset="0"/>
            <a:ea typeface="Tahoma" panose="020B0604030504040204" pitchFamily="34" charset="0"/>
            <a:cs typeface="Tahoma" panose="020B0604030504040204" pitchFamily="34" charset="0"/>
          </a:endParaRPr>
        </a:p>
      </dgm:t>
    </dgm:pt>
    <dgm:pt modelId="{1D69B4E6-D23B-49B2-B4FB-60F533449E94}" type="parTrans" cxnId="{18C3F942-1E84-4AEC-B75E-26C87BF62965}">
      <dgm:prSet/>
      <dgm:spPr/>
      <dgm:t>
        <a:bodyPr/>
        <a:lstStyle/>
        <a:p>
          <a:endParaRPr lang="pl-PL" sz="1800">
            <a:latin typeface="Tahoma" panose="020B0604030504040204" pitchFamily="34" charset="0"/>
            <a:ea typeface="Tahoma" panose="020B0604030504040204" pitchFamily="34" charset="0"/>
            <a:cs typeface="Tahoma" panose="020B0604030504040204" pitchFamily="34" charset="0"/>
          </a:endParaRPr>
        </a:p>
      </dgm:t>
    </dgm:pt>
    <dgm:pt modelId="{5889DB47-5FC4-4045-8C5D-DD764E9E5F4F}" type="sibTrans" cxnId="{18C3F942-1E84-4AEC-B75E-26C87BF62965}">
      <dgm:prSet/>
      <dgm:spPr/>
      <dgm:t>
        <a:bodyPr/>
        <a:lstStyle/>
        <a:p>
          <a:endParaRPr lang="pl-PL" sz="1800">
            <a:latin typeface="Tahoma" panose="020B0604030504040204" pitchFamily="34" charset="0"/>
            <a:ea typeface="Tahoma" panose="020B0604030504040204" pitchFamily="34" charset="0"/>
            <a:cs typeface="Tahoma" panose="020B0604030504040204" pitchFamily="34" charset="0"/>
          </a:endParaRPr>
        </a:p>
      </dgm:t>
    </dgm:pt>
    <dgm:pt modelId="{43FECF27-E7A3-4A09-80AF-75ABE6A87AC2}">
      <dgm:prSet phldrT="[Tekst]" custT="1"/>
      <dgm:spPr/>
      <dgm:t>
        <a:bodyPr/>
        <a:lstStyle/>
        <a:p>
          <a:pPr>
            <a:lnSpc>
              <a:spcPct val="130000"/>
            </a:lnSpc>
            <a:buClr>
              <a:srgbClr val="4472C4"/>
            </a:buClr>
          </a:pPr>
          <a:r>
            <a:rPr lang="pl-PL" sz="1200" dirty="0" err="1">
              <a:latin typeface="Tahoma" panose="020B0604030504040204" pitchFamily="34" charset="0"/>
              <a:ea typeface="Tahoma" panose="020B0604030504040204" pitchFamily="34" charset="0"/>
              <a:cs typeface="Tahoma" panose="020B0604030504040204" pitchFamily="34" charset="0"/>
            </a:rPr>
            <a:t>What</a:t>
          </a:r>
          <a:r>
            <a:rPr lang="pl-PL" sz="1200" dirty="0">
              <a:latin typeface="Tahoma" panose="020B0604030504040204" pitchFamily="34" charset="0"/>
              <a:ea typeface="Tahoma" panose="020B0604030504040204" pitchFamily="34" charset="0"/>
              <a:cs typeface="Tahoma" panose="020B0604030504040204" pitchFamily="34" charset="0"/>
            </a:rPr>
            <a:t> for?</a:t>
          </a:r>
        </a:p>
      </dgm:t>
    </dgm:pt>
    <dgm:pt modelId="{C3041C52-437C-4408-8494-F3D04E398329}" type="parTrans" cxnId="{8D81094C-096F-442B-AAB2-B216DD01A961}">
      <dgm:prSet/>
      <dgm:spPr/>
      <dgm:t>
        <a:bodyPr/>
        <a:lstStyle/>
        <a:p>
          <a:endParaRPr lang="pl-PL" sz="1800">
            <a:latin typeface="Tahoma" panose="020B0604030504040204" pitchFamily="34" charset="0"/>
            <a:ea typeface="Tahoma" panose="020B0604030504040204" pitchFamily="34" charset="0"/>
            <a:cs typeface="Tahoma" panose="020B0604030504040204" pitchFamily="34" charset="0"/>
          </a:endParaRPr>
        </a:p>
      </dgm:t>
    </dgm:pt>
    <dgm:pt modelId="{7A97A04A-BA68-4539-B365-4E66AA1FFFDA}" type="sibTrans" cxnId="{8D81094C-096F-442B-AAB2-B216DD01A961}">
      <dgm:prSet/>
      <dgm:spPr/>
      <dgm:t>
        <a:bodyPr/>
        <a:lstStyle/>
        <a:p>
          <a:endParaRPr lang="pl-PL" sz="1800">
            <a:latin typeface="Tahoma" panose="020B0604030504040204" pitchFamily="34" charset="0"/>
            <a:ea typeface="Tahoma" panose="020B0604030504040204" pitchFamily="34" charset="0"/>
            <a:cs typeface="Tahoma" panose="020B0604030504040204" pitchFamily="34" charset="0"/>
          </a:endParaRPr>
        </a:p>
      </dgm:t>
    </dgm:pt>
    <dgm:pt modelId="{B85FFC57-97CB-4C61-942C-9AE7F99EA579}">
      <dgm:prSet phldrT="[Tekst]" custT="1"/>
      <dgm:spPr/>
      <dgm:t>
        <a:bodyPr/>
        <a:lstStyle/>
        <a:p>
          <a:pPr>
            <a:lnSpc>
              <a:spcPct val="130000"/>
            </a:lnSpc>
            <a:buClr>
              <a:srgbClr val="4472C4"/>
            </a:buClr>
          </a:pPr>
          <a:r>
            <a:rPr lang="pl-PL" sz="1200" dirty="0" err="1">
              <a:latin typeface="Tahoma" panose="020B0604030504040204" pitchFamily="34" charset="0"/>
              <a:ea typeface="Tahoma" panose="020B0604030504040204" pitchFamily="34" charset="0"/>
              <a:cs typeface="Tahoma" panose="020B0604030504040204" pitchFamily="34" charset="0"/>
            </a:rPr>
            <a:t>Is</a:t>
          </a:r>
          <a:r>
            <a:rPr lang="pl-PL" sz="1200" dirty="0">
              <a:latin typeface="Tahoma" panose="020B0604030504040204" pitchFamily="34" charset="0"/>
              <a:ea typeface="Tahoma" panose="020B0604030504040204" pitchFamily="34" charset="0"/>
              <a:cs typeface="Tahoma" panose="020B0604030504040204" pitchFamily="34" charset="0"/>
            </a:rPr>
            <a:t> </a:t>
          </a:r>
          <a:r>
            <a:rPr lang="pl-PL" sz="1200" dirty="0" err="1">
              <a:latin typeface="Tahoma" panose="020B0604030504040204" pitchFamily="34" charset="0"/>
              <a:ea typeface="Tahoma" panose="020B0604030504040204" pitchFamily="34" charset="0"/>
              <a:cs typeface="Tahoma" panose="020B0604030504040204" pitchFamily="34" charset="0"/>
            </a:rPr>
            <a:t>it</a:t>
          </a:r>
          <a:r>
            <a:rPr lang="pl-PL" sz="1200" dirty="0">
              <a:latin typeface="Tahoma" panose="020B0604030504040204" pitchFamily="34" charset="0"/>
              <a:ea typeface="Tahoma" panose="020B0604030504040204" pitchFamily="34" charset="0"/>
              <a:cs typeface="Tahoma" panose="020B0604030504040204" pitchFamily="34" charset="0"/>
            </a:rPr>
            <a:t> </a:t>
          </a:r>
          <a:r>
            <a:rPr lang="pl-PL" sz="1200" dirty="0" err="1">
              <a:latin typeface="Tahoma" panose="020B0604030504040204" pitchFamily="34" charset="0"/>
              <a:ea typeface="Tahoma" panose="020B0604030504040204" pitchFamily="34" charset="0"/>
              <a:cs typeface="Tahoma" panose="020B0604030504040204" pitchFamily="34" charset="0"/>
            </a:rPr>
            <a:t>correct</a:t>
          </a:r>
          <a:r>
            <a:rPr lang="pl-PL" sz="1200" dirty="0">
              <a:latin typeface="Tahoma" panose="020B0604030504040204" pitchFamily="34" charset="0"/>
              <a:ea typeface="Tahoma" panose="020B0604030504040204" pitchFamily="34" charset="0"/>
              <a:cs typeface="Tahoma" panose="020B0604030504040204" pitchFamily="34" charset="0"/>
            </a:rPr>
            <a:t>?</a:t>
          </a:r>
        </a:p>
      </dgm:t>
    </dgm:pt>
    <dgm:pt modelId="{44D730AD-52CF-49D1-9417-B919CA33BD01}" type="parTrans" cxnId="{8514728A-7705-4830-8FCB-C752258952F6}">
      <dgm:prSet/>
      <dgm:spPr/>
      <dgm:t>
        <a:bodyPr/>
        <a:lstStyle/>
        <a:p>
          <a:endParaRPr lang="pl-PL" sz="1800">
            <a:latin typeface="Tahoma" panose="020B0604030504040204" pitchFamily="34" charset="0"/>
            <a:ea typeface="Tahoma" panose="020B0604030504040204" pitchFamily="34" charset="0"/>
            <a:cs typeface="Tahoma" panose="020B0604030504040204" pitchFamily="34" charset="0"/>
          </a:endParaRPr>
        </a:p>
      </dgm:t>
    </dgm:pt>
    <dgm:pt modelId="{A017EBBB-2759-41EF-8D99-190349A337D3}" type="sibTrans" cxnId="{8514728A-7705-4830-8FCB-C752258952F6}">
      <dgm:prSet/>
      <dgm:spPr/>
      <dgm:t>
        <a:bodyPr/>
        <a:lstStyle/>
        <a:p>
          <a:endParaRPr lang="pl-PL" sz="1800">
            <a:latin typeface="Tahoma" panose="020B0604030504040204" pitchFamily="34" charset="0"/>
            <a:ea typeface="Tahoma" panose="020B0604030504040204" pitchFamily="34" charset="0"/>
            <a:cs typeface="Tahoma" panose="020B0604030504040204" pitchFamily="34" charset="0"/>
          </a:endParaRPr>
        </a:p>
      </dgm:t>
    </dgm:pt>
    <dgm:pt modelId="{6D6DEF3E-0607-489D-9C3D-563CBB30026C}">
      <dgm:prSet phldrT="[Tekst]" custT="1"/>
      <dgm:spPr/>
      <dgm:t>
        <a:bodyPr/>
        <a:lstStyle/>
        <a:p>
          <a:pPr>
            <a:lnSpc>
              <a:spcPct val="130000"/>
            </a:lnSpc>
            <a:buClr>
              <a:srgbClr val="4472C4"/>
            </a:buClr>
          </a:pPr>
          <a:r>
            <a:rPr lang="pl-PL" sz="1200" dirty="0" err="1">
              <a:latin typeface="Tahoma" panose="020B0604030504040204" pitchFamily="34" charset="0"/>
              <a:ea typeface="Tahoma" panose="020B0604030504040204" pitchFamily="34" charset="0"/>
              <a:cs typeface="Tahoma" panose="020B0604030504040204" pitchFamily="34" charset="0"/>
            </a:rPr>
            <a:t>Is</a:t>
          </a:r>
          <a:r>
            <a:rPr lang="pl-PL" sz="1200" dirty="0">
              <a:latin typeface="Tahoma" panose="020B0604030504040204" pitchFamily="34" charset="0"/>
              <a:ea typeface="Tahoma" panose="020B0604030504040204" pitchFamily="34" charset="0"/>
              <a:cs typeface="Tahoma" panose="020B0604030504040204" pitchFamily="34" charset="0"/>
            </a:rPr>
            <a:t> </a:t>
          </a:r>
          <a:r>
            <a:rPr lang="pl-PL" sz="1200" dirty="0" err="1">
              <a:latin typeface="Tahoma" panose="020B0604030504040204" pitchFamily="34" charset="0"/>
              <a:ea typeface="Tahoma" panose="020B0604030504040204" pitchFamily="34" charset="0"/>
              <a:cs typeface="Tahoma" panose="020B0604030504040204" pitchFamily="34" charset="0"/>
            </a:rPr>
            <a:t>it</a:t>
          </a:r>
          <a:r>
            <a:rPr lang="pl-PL" sz="1200" dirty="0">
              <a:latin typeface="Tahoma" panose="020B0604030504040204" pitchFamily="34" charset="0"/>
              <a:ea typeface="Tahoma" panose="020B0604030504040204" pitchFamily="34" charset="0"/>
              <a:cs typeface="Tahoma" panose="020B0604030504040204" pitchFamily="34" charset="0"/>
            </a:rPr>
            <a:t> </a:t>
          </a:r>
          <a:r>
            <a:rPr lang="pl-PL" sz="1200" dirty="0" err="1">
              <a:latin typeface="Tahoma" panose="020B0604030504040204" pitchFamily="34" charset="0"/>
              <a:ea typeface="Tahoma" panose="020B0604030504040204" pitchFamily="34" charset="0"/>
              <a:cs typeface="Tahoma" panose="020B0604030504040204" pitchFamily="34" charset="0"/>
            </a:rPr>
            <a:t>readable</a:t>
          </a:r>
          <a:r>
            <a:rPr lang="pl-PL" sz="1200" dirty="0">
              <a:latin typeface="Tahoma" panose="020B0604030504040204" pitchFamily="34" charset="0"/>
              <a:ea typeface="Tahoma" panose="020B0604030504040204" pitchFamily="34" charset="0"/>
              <a:cs typeface="Tahoma" panose="020B0604030504040204" pitchFamily="34" charset="0"/>
            </a:rPr>
            <a:t>?</a:t>
          </a:r>
        </a:p>
      </dgm:t>
    </dgm:pt>
    <dgm:pt modelId="{9AD2B670-CAB3-4840-BC5B-22CE4F34C86F}" type="parTrans" cxnId="{7F70F7EA-59D1-44DD-A67A-6104A962B23A}">
      <dgm:prSet/>
      <dgm:spPr/>
      <dgm:t>
        <a:bodyPr/>
        <a:lstStyle/>
        <a:p>
          <a:endParaRPr lang="pl-PL" sz="1800">
            <a:latin typeface="Tahoma" panose="020B0604030504040204" pitchFamily="34" charset="0"/>
            <a:ea typeface="Tahoma" panose="020B0604030504040204" pitchFamily="34" charset="0"/>
            <a:cs typeface="Tahoma" panose="020B0604030504040204" pitchFamily="34" charset="0"/>
          </a:endParaRPr>
        </a:p>
      </dgm:t>
    </dgm:pt>
    <dgm:pt modelId="{F82279CE-24E4-49A7-9F37-192B0AA31535}" type="sibTrans" cxnId="{7F70F7EA-59D1-44DD-A67A-6104A962B23A}">
      <dgm:prSet/>
      <dgm:spPr/>
      <dgm:t>
        <a:bodyPr/>
        <a:lstStyle/>
        <a:p>
          <a:endParaRPr lang="pl-PL" sz="1800">
            <a:latin typeface="Tahoma" panose="020B0604030504040204" pitchFamily="34" charset="0"/>
            <a:ea typeface="Tahoma" panose="020B0604030504040204" pitchFamily="34" charset="0"/>
            <a:cs typeface="Tahoma" panose="020B0604030504040204" pitchFamily="34" charset="0"/>
          </a:endParaRPr>
        </a:p>
      </dgm:t>
    </dgm:pt>
    <dgm:pt modelId="{87EADDF1-C3F7-4763-8EBD-8AE57665DC12}">
      <dgm:prSet phldrT="[Tekst]" custT="1"/>
      <dgm:spPr/>
      <dgm:t>
        <a:bodyPr/>
        <a:lstStyle/>
        <a:p>
          <a:pPr>
            <a:lnSpc>
              <a:spcPct val="120000"/>
            </a:lnSpc>
            <a:buClr>
              <a:srgbClr val="4472C4"/>
            </a:buClr>
          </a:pPr>
          <a:r>
            <a:rPr lang="en-US" sz="1200" dirty="0">
              <a:latin typeface="Tahoma" panose="020B0604030504040204" pitchFamily="34" charset="0"/>
              <a:ea typeface="Tahoma" panose="020B0604030504040204" pitchFamily="34" charset="0"/>
              <a:cs typeface="Tahoma" panose="020B0604030504040204" pitchFamily="34" charset="0"/>
            </a:rPr>
            <a:t>Has anyone done this before</a:t>
          </a:r>
          <a:r>
            <a:rPr lang="pl-PL" sz="1200" dirty="0">
              <a:latin typeface="Tahoma" panose="020B0604030504040204" pitchFamily="34" charset="0"/>
              <a:ea typeface="Tahoma" panose="020B0604030504040204" pitchFamily="34" charset="0"/>
              <a:cs typeface="Tahoma" panose="020B0604030504040204" pitchFamily="34" charset="0"/>
            </a:rPr>
            <a:t>?</a:t>
          </a:r>
        </a:p>
      </dgm:t>
    </dgm:pt>
    <dgm:pt modelId="{81038458-950E-4DFB-BD50-784DFFE03529}" type="parTrans" cxnId="{F3F589A5-FD93-476F-9DD5-9B0BF5CD27B9}">
      <dgm:prSet/>
      <dgm:spPr/>
      <dgm:t>
        <a:bodyPr/>
        <a:lstStyle/>
        <a:p>
          <a:endParaRPr lang="pl-PL" sz="1800">
            <a:latin typeface="Tahoma" panose="020B0604030504040204" pitchFamily="34" charset="0"/>
            <a:ea typeface="Tahoma" panose="020B0604030504040204" pitchFamily="34" charset="0"/>
            <a:cs typeface="Tahoma" panose="020B0604030504040204" pitchFamily="34" charset="0"/>
          </a:endParaRPr>
        </a:p>
      </dgm:t>
    </dgm:pt>
    <dgm:pt modelId="{054AA339-0A50-4A95-B24D-48EF1093D418}" type="sibTrans" cxnId="{F3F589A5-FD93-476F-9DD5-9B0BF5CD27B9}">
      <dgm:prSet/>
      <dgm:spPr/>
      <dgm:t>
        <a:bodyPr/>
        <a:lstStyle/>
        <a:p>
          <a:endParaRPr lang="pl-PL" sz="1800">
            <a:latin typeface="Tahoma" panose="020B0604030504040204" pitchFamily="34" charset="0"/>
            <a:ea typeface="Tahoma" panose="020B0604030504040204" pitchFamily="34" charset="0"/>
            <a:cs typeface="Tahoma" panose="020B0604030504040204" pitchFamily="34" charset="0"/>
          </a:endParaRPr>
        </a:p>
      </dgm:t>
    </dgm:pt>
    <dgm:pt modelId="{84F42282-F8B2-498F-A644-B76CD99DAF5A}">
      <dgm:prSet phldrT="[Tekst]" custT="1"/>
      <dgm:spPr/>
      <dgm:t>
        <a:bodyPr/>
        <a:lstStyle/>
        <a:p>
          <a:pPr>
            <a:lnSpc>
              <a:spcPct val="120000"/>
            </a:lnSpc>
            <a:buClr>
              <a:srgbClr val="4472C4"/>
            </a:buClr>
          </a:pPr>
          <a:r>
            <a:rPr lang="en-US" sz="1200" dirty="0">
              <a:latin typeface="Tahoma" panose="020B0604030504040204" pitchFamily="34" charset="0"/>
              <a:ea typeface="Tahoma" panose="020B0604030504040204" pitchFamily="34" charset="0"/>
              <a:cs typeface="Tahoma" panose="020B0604030504040204" pitchFamily="34" charset="0"/>
            </a:rPr>
            <a:t>Isn't there too many colors?</a:t>
          </a:r>
          <a:endParaRPr lang="pl-PL" sz="1200" dirty="0">
            <a:latin typeface="Tahoma" panose="020B0604030504040204" pitchFamily="34" charset="0"/>
            <a:ea typeface="Tahoma" panose="020B0604030504040204" pitchFamily="34" charset="0"/>
            <a:cs typeface="Tahoma" panose="020B0604030504040204" pitchFamily="34" charset="0"/>
          </a:endParaRPr>
        </a:p>
      </dgm:t>
    </dgm:pt>
    <dgm:pt modelId="{43E78065-34A2-49A8-9E8B-794A2AA7B06E}" type="parTrans" cxnId="{35713814-2E22-496D-A2FB-34CFC35895A5}">
      <dgm:prSet/>
      <dgm:spPr/>
      <dgm:t>
        <a:bodyPr/>
        <a:lstStyle/>
        <a:p>
          <a:endParaRPr lang="pl-PL" sz="1800">
            <a:latin typeface="Tahoma" panose="020B0604030504040204" pitchFamily="34" charset="0"/>
            <a:ea typeface="Tahoma" panose="020B0604030504040204" pitchFamily="34" charset="0"/>
            <a:cs typeface="Tahoma" panose="020B0604030504040204" pitchFamily="34" charset="0"/>
          </a:endParaRPr>
        </a:p>
      </dgm:t>
    </dgm:pt>
    <dgm:pt modelId="{8B613561-65E0-4736-BE81-49FC31090F01}" type="sibTrans" cxnId="{35713814-2E22-496D-A2FB-34CFC35895A5}">
      <dgm:prSet/>
      <dgm:spPr/>
      <dgm:t>
        <a:bodyPr/>
        <a:lstStyle/>
        <a:p>
          <a:endParaRPr lang="pl-PL" sz="1800">
            <a:latin typeface="Tahoma" panose="020B0604030504040204" pitchFamily="34" charset="0"/>
            <a:ea typeface="Tahoma" panose="020B0604030504040204" pitchFamily="34" charset="0"/>
            <a:cs typeface="Tahoma" panose="020B0604030504040204" pitchFamily="34" charset="0"/>
          </a:endParaRPr>
        </a:p>
      </dgm:t>
    </dgm:pt>
    <dgm:pt modelId="{E42EA916-78D3-44F8-8B49-BF350E7EF153}">
      <dgm:prSet phldrT="[Tekst]" custT="1"/>
      <dgm:spPr/>
      <dgm:t>
        <a:bodyPr/>
        <a:lstStyle/>
        <a:p>
          <a:pPr>
            <a:lnSpc>
              <a:spcPct val="120000"/>
            </a:lnSpc>
            <a:buClr>
              <a:srgbClr val="4472C4"/>
            </a:buClr>
          </a:pPr>
          <a:r>
            <a:rPr lang="en-US" sz="1200" dirty="0">
              <a:latin typeface="Tahoma" panose="020B0604030504040204" pitchFamily="34" charset="0"/>
              <a:ea typeface="Tahoma" panose="020B0604030504040204" pitchFamily="34" charset="0"/>
              <a:cs typeface="Tahoma" panose="020B0604030504040204" pitchFamily="34" charset="0"/>
            </a:rPr>
            <a:t>Isn't there too much information</a:t>
          </a:r>
          <a:r>
            <a:rPr lang="pl-PL" sz="1200" dirty="0">
              <a:latin typeface="Tahoma" panose="020B0604030504040204" pitchFamily="34" charset="0"/>
              <a:ea typeface="Tahoma" panose="020B0604030504040204" pitchFamily="34" charset="0"/>
              <a:cs typeface="Tahoma" panose="020B0604030504040204" pitchFamily="34" charset="0"/>
            </a:rPr>
            <a:t>?</a:t>
          </a:r>
        </a:p>
      </dgm:t>
    </dgm:pt>
    <dgm:pt modelId="{C7DDBB87-1A4C-4331-838E-884ADFF0C65D}" type="parTrans" cxnId="{BCBFB259-776D-4C42-B9F4-04AAA290935E}">
      <dgm:prSet/>
      <dgm:spPr/>
      <dgm:t>
        <a:bodyPr/>
        <a:lstStyle/>
        <a:p>
          <a:endParaRPr lang="pl-PL" sz="1800">
            <a:latin typeface="Tahoma" panose="020B0604030504040204" pitchFamily="34" charset="0"/>
            <a:ea typeface="Tahoma" panose="020B0604030504040204" pitchFamily="34" charset="0"/>
            <a:cs typeface="Tahoma" panose="020B0604030504040204" pitchFamily="34" charset="0"/>
          </a:endParaRPr>
        </a:p>
      </dgm:t>
    </dgm:pt>
    <dgm:pt modelId="{DAF8F1F4-5830-401C-81F0-46A1ADF611AE}" type="sibTrans" cxnId="{BCBFB259-776D-4C42-B9F4-04AAA290935E}">
      <dgm:prSet/>
      <dgm:spPr/>
      <dgm:t>
        <a:bodyPr/>
        <a:lstStyle/>
        <a:p>
          <a:endParaRPr lang="pl-PL" sz="1800">
            <a:latin typeface="Tahoma" panose="020B0604030504040204" pitchFamily="34" charset="0"/>
            <a:ea typeface="Tahoma" panose="020B0604030504040204" pitchFamily="34" charset="0"/>
            <a:cs typeface="Tahoma" panose="020B0604030504040204" pitchFamily="34" charset="0"/>
          </a:endParaRPr>
        </a:p>
      </dgm:t>
    </dgm:pt>
    <dgm:pt modelId="{B2A4497B-35F7-4ED2-A650-22C410ED891B}">
      <dgm:prSet phldrT="[Tekst]" custT="1"/>
      <dgm:spPr/>
      <dgm:t>
        <a:bodyPr/>
        <a:lstStyle/>
        <a:p>
          <a:pPr>
            <a:lnSpc>
              <a:spcPct val="110000"/>
            </a:lnSpc>
            <a:buClr>
              <a:srgbClr val="4472C4"/>
            </a:buClr>
          </a:pPr>
          <a:r>
            <a:rPr lang="en-US" sz="1200" dirty="0">
              <a:latin typeface="Tahoma" panose="020B0604030504040204" pitchFamily="34" charset="0"/>
              <a:ea typeface="Tahoma" panose="020B0604030504040204" pitchFamily="34" charset="0"/>
              <a:cs typeface="Tahoma" panose="020B0604030504040204" pitchFamily="34" charset="0"/>
            </a:rPr>
            <a:t>Does everyone understand the dashboard?</a:t>
          </a:r>
          <a:endParaRPr lang="pl-PL" sz="1200" dirty="0">
            <a:latin typeface="Tahoma" panose="020B0604030504040204" pitchFamily="34" charset="0"/>
            <a:ea typeface="Tahoma" panose="020B0604030504040204" pitchFamily="34" charset="0"/>
            <a:cs typeface="Tahoma" panose="020B0604030504040204" pitchFamily="34" charset="0"/>
          </a:endParaRPr>
        </a:p>
      </dgm:t>
    </dgm:pt>
    <dgm:pt modelId="{37044174-8223-458A-B430-3EBC04F59E0E}" type="parTrans" cxnId="{EB33B604-25E8-492A-8CA3-9544AB1F4FAE}">
      <dgm:prSet/>
      <dgm:spPr/>
      <dgm:t>
        <a:bodyPr/>
        <a:lstStyle/>
        <a:p>
          <a:endParaRPr lang="pl-PL" sz="1800">
            <a:latin typeface="Tahoma" panose="020B0604030504040204" pitchFamily="34" charset="0"/>
            <a:ea typeface="Tahoma" panose="020B0604030504040204" pitchFamily="34" charset="0"/>
            <a:cs typeface="Tahoma" panose="020B0604030504040204" pitchFamily="34" charset="0"/>
          </a:endParaRPr>
        </a:p>
      </dgm:t>
    </dgm:pt>
    <dgm:pt modelId="{6F7C79CF-C992-4010-BE58-EAC67CAA93D1}" type="sibTrans" cxnId="{EB33B604-25E8-492A-8CA3-9544AB1F4FAE}">
      <dgm:prSet/>
      <dgm:spPr/>
      <dgm:t>
        <a:bodyPr/>
        <a:lstStyle/>
        <a:p>
          <a:endParaRPr lang="pl-PL" sz="1800">
            <a:latin typeface="Tahoma" panose="020B0604030504040204" pitchFamily="34" charset="0"/>
            <a:ea typeface="Tahoma" panose="020B0604030504040204" pitchFamily="34" charset="0"/>
            <a:cs typeface="Tahoma" panose="020B0604030504040204" pitchFamily="34" charset="0"/>
          </a:endParaRPr>
        </a:p>
      </dgm:t>
    </dgm:pt>
    <dgm:pt modelId="{8D5D68A0-5F58-45E3-B171-22D3CCB9BCB5}" type="pres">
      <dgm:prSet presAssocID="{5136CF86-B5B7-4796-881B-9ED2844F6527}" presName="linearFlow" presStyleCnt="0">
        <dgm:presLayoutVars>
          <dgm:dir/>
          <dgm:animLvl val="lvl"/>
          <dgm:resizeHandles val="exact"/>
        </dgm:presLayoutVars>
      </dgm:prSet>
      <dgm:spPr/>
    </dgm:pt>
    <dgm:pt modelId="{54421719-A7B6-4934-8957-3661B6482645}" type="pres">
      <dgm:prSet presAssocID="{EF8CB21B-1291-4E20-8B8F-F458FD1D9D76}" presName="composite" presStyleCnt="0"/>
      <dgm:spPr/>
    </dgm:pt>
    <dgm:pt modelId="{3F65C3A0-602C-4B11-85A6-CA1FE3433D69}" type="pres">
      <dgm:prSet presAssocID="{EF8CB21B-1291-4E20-8B8F-F458FD1D9D76}" presName="parTx" presStyleLbl="node1" presStyleIdx="0" presStyleCnt="6">
        <dgm:presLayoutVars>
          <dgm:chMax val="0"/>
          <dgm:chPref val="0"/>
          <dgm:bulletEnabled val="1"/>
        </dgm:presLayoutVars>
      </dgm:prSet>
      <dgm:spPr/>
    </dgm:pt>
    <dgm:pt modelId="{5E3BAB8F-9C2C-463A-B83E-2836771D12CD}" type="pres">
      <dgm:prSet presAssocID="{EF8CB21B-1291-4E20-8B8F-F458FD1D9D76}" presName="parSh" presStyleLbl="node1" presStyleIdx="0" presStyleCnt="6"/>
      <dgm:spPr/>
    </dgm:pt>
    <dgm:pt modelId="{7B438098-5710-42B8-AD5F-5CB38040B131}" type="pres">
      <dgm:prSet presAssocID="{EF8CB21B-1291-4E20-8B8F-F458FD1D9D76}" presName="desTx" presStyleLbl="fgAcc1" presStyleIdx="0" presStyleCnt="6" custLinFactNeighborX="-1774" custLinFactNeighborY="3452">
        <dgm:presLayoutVars>
          <dgm:bulletEnabled val="1"/>
        </dgm:presLayoutVars>
      </dgm:prSet>
      <dgm:spPr/>
    </dgm:pt>
    <dgm:pt modelId="{63A42D0C-8001-49F7-878A-6B8E5DE8C6FC}" type="pres">
      <dgm:prSet presAssocID="{F379C051-4D91-4B79-9703-77A95DC845A5}" presName="sibTrans" presStyleLbl="sibTrans2D1" presStyleIdx="0" presStyleCnt="5"/>
      <dgm:spPr/>
    </dgm:pt>
    <dgm:pt modelId="{A8E2650F-C278-44ED-9370-DFC6CB788ABB}" type="pres">
      <dgm:prSet presAssocID="{F379C051-4D91-4B79-9703-77A95DC845A5}" presName="connTx" presStyleLbl="sibTrans2D1" presStyleIdx="0" presStyleCnt="5"/>
      <dgm:spPr/>
    </dgm:pt>
    <dgm:pt modelId="{1D211ABC-874F-494E-934B-6AB5B5ABE89F}" type="pres">
      <dgm:prSet presAssocID="{8368EDF9-782B-42CA-8B01-21146A9D6C1E}" presName="composite" presStyleCnt="0"/>
      <dgm:spPr/>
    </dgm:pt>
    <dgm:pt modelId="{20C128A0-8B42-4DFD-BCFB-4A3A043A1402}" type="pres">
      <dgm:prSet presAssocID="{8368EDF9-782B-42CA-8B01-21146A9D6C1E}" presName="parTx" presStyleLbl="node1" presStyleIdx="0" presStyleCnt="6">
        <dgm:presLayoutVars>
          <dgm:chMax val="0"/>
          <dgm:chPref val="0"/>
          <dgm:bulletEnabled val="1"/>
        </dgm:presLayoutVars>
      </dgm:prSet>
      <dgm:spPr/>
    </dgm:pt>
    <dgm:pt modelId="{61E070F4-FACA-4AA9-B469-A487D2AFC425}" type="pres">
      <dgm:prSet presAssocID="{8368EDF9-782B-42CA-8B01-21146A9D6C1E}" presName="parSh" presStyleLbl="node1" presStyleIdx="1" presStyleCnt="6"/>
      <dgm:spPr/>
    </dgm:pt>
    <dgm:pt modelId="{360DF727-F875-4C70-A4B1-05A2637F1E91}" type="pres">
      <dgm:prSet presAssocID="{8368EDF9-782B-42CA-8B01-21146A9D6C1E}" presName="desTx" presStyleLbl="fgAcc1" presStyleIdx="1" presStyleCnt="6">
        <dgm:presLayoutVars>
          <dgm:bulletEnabled val="1"/>
        </dgm:presLayoutVars>
      </dgm:prSet>
      <dgm:spPr/>
    </dgm:pt>
    <dgm:pt modelId="{71830AE6-E0BD-4597-B7B3-5581AFD5D807}" type="pres">
      <dgm:prSet presAssocID="{0D271B3C-355C-4EF0-91F5-2C9E2FF782B5}" presName="sibTrans" presStyleLbl="sibTrans2D1" presStyleIdx="1" presStyleCnt="5"/>
      <dgm:spPr/>
    </dgm:pt>
    <dgm:pt modelId="{00D83594-6027-4A35-A8BE-C4FBD3047766}" type="pres">
      <dgm:prSet presAssocID="{0D271B3C-355C-4EF0-91F5-2C9E2FF782B5}" presName="connTx" presStyleLbl="sibTrans2D1" presStyleIdx="1" presStyleCnt="5"/>
      <dgm:spPr/>
    </dgm:pt>
    <dgm:pt modelId="{F7FE01EB-1AEC-4F99-8A64-A2086569C9FF}" type="pres">
      <dgm:prSet presAssocID="{BC06B4E0-9AC0-4A9D-B77E-A9A9FEB171F2}" presName="composite" presStyleCnt="0"/>
      <dgm:spPr/>
    </dgm:pt>
    <dgm:pt modelId="{66FD7BDF-4804-4E46-A586-9C611A765E7F}" type="pres">
      <dgm:prSet presAssocID="{BC06B4E0-9AC0-4A9D-B77E-A9A9FEB171F2}" presName="parTx" presStyleLbl="node1" presStyleIdx="1" presStyleCnt="6">
        <dgm:presLayoutVars>
          <dgm:chMax val="0"/>
          <dgm:chPref val="0"/>
          <dgm:bulletEnabled val="1"/>
        </dgm:presLayoutVars>
      </dgm:prSet>
      <dgm:spPr/>
    </dgm:pt>
    <dgm:pt modelId="{BC31B7D9-3567-40B3-A1B8-211F3914F767}" type="pres">
      <dgm:prSet presAssocID="{BC06B4E0-9AC0-4A9D-B77E-A9A9FEB171F2}" presName="parSh" presStyleLbl="node1" presStyleIdx="2" presStyleCnt="6"/>
      <dgm:spPr/>
    </dgm:pt>
    <dgm:pt modelId="{97AC39E8-8F98-4E28-A758-0DDF1833D47A}" type="pres">
      <dgm:prSet presAssocID="{BC06B4E0-9AC0-4A9D-B77E-A9A9FEB171F2}" presName="desTx" presStyleLbl="fgAcc1" presStyleIdx="2" presStyleCnt="6">
        <dgm:presLayoutVars>
          <dgm:bulletEnabled val="1"/>
        </dgm:presLayoutVars>
      </dgm:prSet>
      <dgm:spPr/>
    </dgm:pt>
    <dgm:pt modelId="{FC20D41B-7CCB-4D21-A6AD-FE34836EA88D}" type="pres">
      <dgm:prSet presAssocID="{4473D329-E08D-482F-9D07-CCDD98C67B9A}" presName="sibTrans" presStyleLbl="sibTrans2D1" presStyleIdx="2" presStyleCnt="5"/>
      <dgm:spPr/>
    </dgm:pt>
    <dgm:pt modelId="{A379E0E5-F31C-482D-BBAB-F879188DF350}" type="pres">
      <dgm:prSet presAssocID="{4473D329-E08D-482F-9D07-CCDD98C67B9A}" presName="connTx" presStyleLbl="sibTrans2D1" presStyleIdx="2" presStyleCnt="5"/>
      <dgm:spPr/>
    </dgm:pt>
    <dgm:pt modelId="{B0854B71-CF56-40EC-B486-FE67F61A7D90}" type="pres">
      <dgm:prSet presAssocID="{DB7F1150-D4CE-4AA2-81E0-1946E0F01E7E}" presName="composite" presStyleCnt="0"/>
      <dgm:spPr/>
    </dgm:pt>
    <dgm:pt modelId="{1FFA1309-0BA3-4AD3-B64A-CC406AF90C28}" type="pres">
      <dgm:prSet presAssocID="{DB7F1150-D4CE-4AA2-81E0-1946E0F01E7E}" presName="parTx" presStyleLbl="node1" presStyleIdx="2" presStyleCnt="6">
        <dgm:presLayoutVars>
          <dgm:chMax val="0"/>
          <dgm:chPref val="0"/>
          <dgm:bulletEnabled val="1"/>
        </dgm:presLayoutVars>
      </dgm:prSet>
      <dgm:spPr/>
    </dgm:pt>
    <dgm:pt modelId="{AB4739F8-9B70-41E9-B12D-FC1AAF3552E0}" type="pres">
      <dgm:prSet presAssocID="{DB7F1150-D4CE-4AA2-81E0-1946E0F01E7E}" presName="parSh" presStyleLbl="node1" presStyleIdx="3" presStyleCnt="6"/>
      <dgm:spPr/>
    </dgm:pt>
    <dgm:pt modelId="{DC89BC98-C04A-4A85-AB1F-E764CCB112F0}" type="pres">
      <dgm:prSet presAssocID="{DB7F1150-D4CE-4AA2-81E0-1946E0F01E7E}" presName="desTx" presStyleLbl="fgAcc1" presStyleIdx="3" presStyleCnt="6">
        <dgm:presLayoutVars>
          <dgm:bulletEnabled val="1"/>
        </dgm:presLayoutVars>
      </dgm:prSet>
      <dgm:spPr/>
    </dgm:pt>
    <dgm:pt modelId="{64B4CC99-4E25-4D58-B74B-6274205EA8F0}" type="pres">
      <dgm:prSet presAssocID="{BE5D609D-49B1-451C-ABDB-2F805B25B353}" presName="sibTrans" presStyleLbl="sibTrans2D1" presStyleIdx="3" presStyleCnt="5"/>
      <dgm:spPr/>
    </dgm:pt>
    <dgm:pt modelId="{FCA8C0C8-F490-4E8D-A0A1-F007F79E6B58}" type="pres">
      <dgm:prSet presAssocID="{BE5D609D-49B1-451C-ABDB-2F805B25B353}" presName="connTx" presStyleLbl="sibTrans2D1" presStyleIdx="3" presStyleCnt="5"/>
      <dgm:spPr/>
    </dgm:pt>
    <dgm:pt modelId="{D8957CAA-0D2F-4C5B-AA17-5B1BC00BBAE9}" type="pres">
      <dgm:prSet presAssocID="{692857F4-D723-442E-ACED-8F940E6BBAEC}" presName="composite" presStyleCnt="0"/>
      <dgm:spPr/>
    </dgm:pt>
    <dgm:pt modelId="{F6F94338-2BB8-42BC-8A4B-414B31BF2549}" type="pres">
      <dgm:prSet presAssocID="{692857F4-D723-442E-ACED-8F940E6BBAEC}" presName="parTx" presStyleLbl="node1" presStyleIdx="3" presStyleCnt="6">
        <dgm:presLayoutVars>
          <dgm:chMax val="0"/>
          <dgm:chPref val="0"/>
          <dgm:bulletEnabled val="1"/>
        </dgm:presLayoutVars>
      </dgm:prSet>
      <dgm:spPr/>
    </dgm:pt>
    <dgm:pt modelId="{F9157D11-D3A2-4172-8D32-81330F67E4A6}" type="pres">
      <dgm:prSet presAssocID="{692857F4-D723-442E-ACED-8F940E6BBAEC}" presName="parSh" presStyleLbl="node1" presStyleIdx="4" presStyleCnt="6"/>
      <dgm:spPr/>
    </dgm:pt>
    <dgm:pt modelId="{7D831D0A-B5FE-4AA8-91DF-8D94FE80D0B0}" type="pres">
      <dgm:prSet presAssocID="{692857F4-D723-442E-ACED-8F940E6BBAEC}" presName="desTx" presStyleLbl="fgAcc1" presStyleIdx="4" presStyleCnt="6" custScaleX="109772">
        <dgm:presLayoutVars>
          <dgm:bulletEnabled val="1"/>
        </dgm:presLayoutVars>
      </dgm:prSet>
      <dgm:spPr/>
    </dgm:pt>
    <dgm:pt modelId="{62A99CCC-74FE-4F8A-ABD0-7595187600CB}" type="pres">
      <dgm:prSet presAssocID="{791BD246-E735-4878-8F1D-4D735D07FB93}" presName="sibTrans" presStyleLbl="sibTrans2D1" presStyleIdx="4" presStyleCnt="5"/>
      <dgm:spPr/>
    </dgm:pt>
    <dgm:pt modelId="{7C484518-5F8C-44BE-85DD-3B8515E65263}" type="pres">
      <dgm:prSet presAssocID="{791BD246-E735-4878-8F1D-4D735D07FB93}" presName="connTx" presStyleLbl="sibTrans2D1" presStyleIdx="4" presStyleCnt="5"/>
      <dgm:spPr/>
    </dgm:pt>
    <dgm:pt modelId="{A28852A1-03EE-4734-9BE9-5382E25D74F0}" type="pres">
      <dgm:prSet presAssocID="{F23D3CF4-4D6C-4E1E-8EC6-A40E93ACC50F}" presName="composite" presStyleCnt="0"/>
      <dgm:spPr/>
    </dgm:pt>
    <dgm:pt modelId="{64C4FAA2-0DAB-4B19-A070-F5FC4734FAE7}" type="pres">
      <dgm:prSet presAssocID="{F23D3CF4-4D6C-4E1E-8EC6-A40E93ACC50F}" presName="parTx" presStyleLbl="node1" presStyleIdx="4" presStyleCnt="6">
        <dgm:presLayoutVars>
          <dgm:chMax val="0"/>
          <dgm:chPref val="0"/>
          <dgm:bulletEnabled val="1"/>
        </dgm:presLayoutVars>
      </dgm:prSet>
      <dgm:spPr/>
    </dgm:pt>
    <dgm:pt modelId="{DFA76B2D-8918-484C-8478-521721DE21F3}" type="pres">
      <dgm:prSet presAssocID="{F23D3CF4-4D6C-4E1E-8EC6-A40E93ACC50F}" presName="parSh" presStyleLbl="node1" presStyleIdx="5" presStyleCnt="6"/>
      <dgm:spPr/>
    </dgm:pt>
    <dgm:pt modelId="{A69F4DD6-5BB5-49A4-91EE-ABA367E7C4A8}" type="pres">
      <dgm:prSet presAssocID="{F23D3CF4-4D6C-4E1E-8EC6-A40E93ACC50F}" presName="desTx" presStyleLbl="fgAcc1" presStyleIdx="5" presStyleCnt="6">
        <dgm:presLayoutVars>
          <dgm:bulletEnabled val="1"/>
        </dgm:presLayoutVars>
      </dgm:prSet>
      <dgm:spPr/>
    </dgm:pt>
  </dgm:ptLst>
  <dgm:cxnLst>
    <dgm:cxn modelId="{EB33B604-25E8-492A-8CA3-9544AB1F4FAE}" srcId="{F23D3CF4-4D6C-4E1E-8EC6-A40E93ACC50F}" destId="{B2A4497B-35F7-4ED2-A650-22C410ED891B}" srcOrd="1" destOrd="0" parTransId="{37044174-8223-458A-B430-3EBC04F59E0E}" sibTransId="{6F7C79CF-C992-4010-BE58-EAC67CAA93D1}"/>
    <dgm:cxn modelId="{80D3D004-F7C6-432A-8DEF-C0690FFF4D56}" type="presOf" srcId="{BE5D609D-49B1-451C-ABDB-2F805B25B353}" destId="{FCA8C0C8-F490-4E8D-A0A1-F007F79E6B58}" srcOrd="1" destOrd="0" presId="urn:microsoft.com/office/officeart/2005/8/layout/process3"/>
    <dgm:cxn modelId="{35713814-2E22-496D-A2FB-34CFC35895A5}" srcId="{692857F4-D723-442E-ACED-8F940E6BBAEC}" destId="{84F42282-F8B2-498F-A644-B76CD99DAF5A}" srcOrd="1" destOrd="0" parTransId="{43E78065-34A2-49A8-9E8B-794A2AA7B06E}" sibTransId="{8B613561-65E0-4736-BE81-49FC31090F01}"/>
    <dgm:cxn modelId="{142BF415-0ABF-4D6E-9375-E11B4E33B6CE}" type="presOf" srcId="{8368EDF9-782B-42CA-8B01-21146A9D6C1E}" destId="{20C128A0-8B42-4DFD-BCFB-4A3A043A1402}" srcOrd="0" destOrd="0" presId="urn:microsoft.com/office/officeart/2005/8/layout/process3"/>
    <dgm:cxn modelId="{CC62591D-BBAB-4A17-A5C0-FD697CD561B7}" srcId="{692857F4-D723-442E-ACED-8F940E6BBAEC}" destId="{2C970A9B-278E-40AE-880B-97177FD77F47}" srcOrd="0" destOrd="0" parTransId="{1B77B8D6-DE46-4D38-8894-CA3662575292}" sibTransId="{583F9A0B-0A70-4472-8476-F9E1E92C6640}"/>
    <dgm:cxn modelId="{01EEF41E-4DED-4C85-92C3-F02D0317EC45}" type="presOf" srcId="{F23D3CF4-4D6C-4E1E-8EC6-A40E93ACC50F}" destId="{DFA76B2D-8918-484C-8478-521721DE21F3}" srcOrd="1" destOrd="0" presId="urn:microsoft.com/office/officeart/2005/8/layout/process3"/>
    <dgm:cxn modelId="{991D2927-C09D-4A99-B3E1-3943CAADDC66}" type="presOf" srcId="{DB7F1150-D4CE-4AA2-81E0-1946E0F01E7E}" destId="{1FFA1309-0BA3-4AD3-B64A-CC406AF90C28}" srcOrd="0" destOrd="0" presId="urn:microsoft.com/office/officeart/2005/8/layout/process3"/>
    <dgm:cxn modelId="{902D0829-665F-4F8A-B9C9-911537F9D962}" srcId="{8368EDF9-782B-42CA-8B01-21146A9D6C1E}" destId="{05E1EDE5-1234-4850-A8D2-1171AC00B65D}" srcOrd="0" destOrd="0" parTransId="{ECA6CC06-B18F-4D48-B535-BE521E1D77BF}" sibTransId="{D1BEC518-AFFD-4302-B9D3-E1431097CE89}"/>
    <dgm:cxn modelId="{CC8A0D29-268C-4181-89C8-82CB5B2687F1}" type="presOf" srcId="{B2A4497B-35F7-4ED2-A650-22C410ED891B}" destId="{A69F4DD6-5BB5-49A4-91EE-ABA367E7C4A8}" srcOrd="0" destOrd="1" presId="urn:microsoft.com/office/officeart/2005/8/layout/process3"/>
    <dgm:cxn modelId="{7EA3ED31-784F-486E-A646-98F50CE46332}" type="presOf" srcId="{43FECF27-E7A3-4A09-80AF-75ABE6A87AC2}" destId="{7B438098-5710-42B8-AD5F-5CB38040B131}" srcOrd="0" destOrd="1" presId="urn:microsoft.com/office/officeart/2005/8/layout/process3"/>
    <dgm:cxn modelId="{F89C7738-DC1D-4271-8E88-3579530F5BF5}" srcId="{5136CF86-B5B7-4796-881B-9ED2844F6527}" destId="{F23D3CF4-4D6C-4E1E-8EC6-A40E93ACC50F}" srcOrd="5" destOrd="0" parTransId="{D4C2BFDD-4346-4765-A9D6-990C1828E520}" sibTransId="{4FA5518A-9D7D-491C-8ED0-962C8F4E9771}"/>
    <dgm:cxn modelId="{565D343C-6E3E-49DA-9E22-841650EA8763}" type="presOf" srcId="{BC06B4E0-9AC0-4A9D-B77E-A9A9FEB171F2}" destId="{66FD7BDF-4804-4E46-A586-9C611A765E7F}" srcOrd="0" destOrd="0" presId="urn:microsoft.com/office/officeart/2005/8/layout/process3"/>
    <dgm:cxn modelId="{2BDCDC3E-0140-44F6-AE98-96EBCE586D38}" type="presOf" srcId="{791BD246-E735-4878-8F1D-4D735D07FB93}" destId="{62A99CCC-74FE-4F8A-ABD0-7595187600CB}" srcOrd="0" destOrd="0" presId="urn:microsoft.com/office/officeart/2005/8/layout/process3"/>
    <dgm:cxn modelId="{76B3293F-3F51-4A06-8574-2EDCD7CBD239}" type="presOf" srcId="{5136CF86-B5B7-4796-881B-9ED2844F6527}" destId="{8D5D68A0-5F58-45E3-B171-22D3CCB9BCB5}" srcOrd="0" destOrd="0" presId="urn:microsoft.com/office/officeart/2005/8/layout/process3"/>
    <dgm:cxn modelId="{278A8B5E-12E2-4A3C-AA9C-FF822CE9053A}" srcId="{BC06B4E0-9AC0-4A9D-B77E-A9A9FEB171F2}" destId="{DDB80903-CB9B-4817-AE69-5DF331278092}" srcOrd="0" destOrd="0" parTransId="{19DB9387-CBAB-4289-90D7-BDD419798E37}" sibTransId="{0AE4D878-4AAC-433B-99BF-4C52B620FC37}"/>
    <dgm:cxn modelId="{34F06660-B217-4809-B8F8-A4ADE68DB964}" type="presOf" srcId="{791BD246-E735-4878-8F1D-4D735D07FB93}" destId="{7C484518-5F8C-44BE-85DD-3B8515E65263}" srcOrd="1" destOrd="0" presId="urn:microsoft.com/office/officeart/2005/8/layout/process3"/>
    <dgm:cxn modelId="{EA12AF42-9AC9-4375-970B-722FF0951F0D}" type="presOf" srcId="{4473D329-E08D-482F-9D07-CCDD98C67B9A}" destId="{A379E0E5-F31C-482D-BBAB-F879188DF350}" srcOrd="1" destOrd="0" presId="urn:microsoft.com/office/officeart/2005/8/layout/process3"/>
    <dgm:cxn modelId="{18C3F942-1E84-4AEC-B75E-26C87BF62965}" srcId="{DB7F1150-D4CE-4AA2-81E0-1946E0F01E7E}" destId="{795EC17D-5D67-4BB4-A8B8-38D559A66DAB}" srcOrd="0" destOrd="0" parTransId="{1D69B4E6-D23B-49B2-B4FB-60F533449E94}" sibTransId="{5889DB47-5FC4-4045-8C5D-DD764E9E5F4F}"/>
    <dgm:cxn modelId="{E0685746-3F8F-48DF-A2F4-3EA0590F5648}" type="presOf" srcId="{4473D329-E08D-482F-9D07-CCDD98C67B9A}" destId="{FC20D41B-7CCB-4D21-A6AD-FE34836EA88D}" srcOrd="0" destOrd="0" presId="urn:microsoft.com/office/officeart/2005/8/layout/process3"/>
    <dgm:cxn modelId="{E80C746A-3F17-4235-B827-0C5E2AC77408}" type="presOf" srcId="{87EADDF1-C3F7-4763-8EBD-8AE57665DC12}" destId="{DC89BC98-C04A-4A85-AB1F-E764CCB112F0}" srcOrd="0" destOrd="1" presId="urn:microsoft.com/office/officeart/2005/8/layout/process3"/>
    <dgm:cxn modelId="{8D81094C-096F-442B-AAB2-B216DD01A961}" srcId="{EF8CB21B-1291-4E20-8B8F-F458FD1D9D76}" destId="{43FECF27-E7A3-4A09-80AF-75ABE6A87AC2}" srcOrd="1" destOrd="0" parTransId="{C3041C52-437C-4408-8494-F3D04E398329}" sibTransId="{7A97A04A-BA68-4539-B365-4E66AA1FFFDA}"/>
    <dgm:cxn modelId="{D6F7266D-99B6-49F7-AF67-C4F2FC909F37}" type="presOf" srcId="{EF8CB21B-1291-4E20-8B8F-F458FD1D9D76}" destId="{3F65C3A0-602C-4B11-85A6-CA1FE3433D69}" srcOrd="0" destOrd="0" presId="urn:microsoft.com/office/officeart/2005/8/layout/process3"/>
    <dgm:cxn modelId="{F9E6F34E-8997-4D96-B84D-63C0A0874B32}" type="presOf" srcId="{BE5D609D-49B1-451C-ABDB-2F805B25B353}" destId="{64B4CC99-4E25-4D58-B74B-6274205EA8F0}" srcOrd="0" destOrd="0" presId="urn:microsoft.com/office/officeart/2005/8/layout/process3"/>
    <dgm:cxn modelId="{BB779D6F-8F84-4B88-A0A9-1C8089A55C54}" type="presOf" srcId="{8368EDF9-782B-42CA-8B01-21146A9D6C1E}" destId="{61E070F4-FACA-4AA9-B469-A487D2AFC425}" srcOrd="1" destOrd="0" presId="urn:microsoft.com/office/officeart/2005/8/layout/process3"/>
    <dgm:cxn modelId="{FD6DBF72-B12B-409A-A991-F868A15EF40C}" type="presOf" srcId="{E42EA916-78D3-44F8-8B49-BF350E7EF153}" destId="{7D831D0A-B5FE-4AA8-91DF-8D94FE80D0B0}" srcOrd="0" destOrd="2" presId="urn:microsoft.com/office/officeart/2005/8/layout/process3"/>
    <dgm:cxn modelId="{C18FE155-4CB9-4D1B-802D-CBF09ABCC7D3}" srcId="{F23D3CF4-4D6C-4E1E-8EC6-A40E93ACC50F}" destId="{04B79DF6-58B8-40E3-94CD-919CD25E5D26}" srcOrd="0" destOrd="0" parTransId="{F6305B8E-2693-40FB-9D7E-396CA2CADDE8}" sibTransId="{59FB8F11-460B-4BE7-A866-C04795741770}"/>
    <dgm:cxn modelId="{BCBFB259-776D-4C42-B9F4-04AAA290935E}" srcId="{692857F4-D723-442E-ACED-8F940E6BBAEC}" destId="{E42EA916-78D3-44F8-8B49-BF350E7EF153}" srcOrd="2" destOrd="0" parTransId="{C7DDBB87-1A4C-4331-838E-884ADFF0C65D}" sibTransId="{DAF8F1F4-5830-401C-81F0-46A1ADF611AE}"/>
    <dgm:cxn modelId="{BDB5487D-5D5D-47F5-A7B3-9E806F365B5F}" type="presOf" srcId="{DDB80903-CB9B-4817-AE69-5DF331278092}" destId="{97AC39E8-8F98-4E28-A758-0DDF1833D47A}" srcOrd="0" destOrd="0" presId="urn:microsoft.com/office/officeart/2005/8/layout/process3"/>
    <dgm:cxn modelId="{67F2CD7D-87A3-4084-93D3-3FAB66025FE0}" type="presOf" srcId="{04B79DF6-58B8-40E3-94CD-919CD25E5D26}" destId="{A69F4DD6-5BB5-49A4-91EE-ABA367E7C4A8}" srcOrd="0" destOrd="0" presId="urn:microsoft.com/office/officeart/2005/8/layout/process3"/>
    <dgm:cxn modelId="{82F8427F-4731-49D9-A73F-3FD971E3130B}" type="presOf" srcId="{692857F4-D723-442E-ACED-8F940E6BBAEC}" destId="{F9157D11-D3A2-4172-8D32-81330F67E4A6}" srcOrd="1" destOrd="0" presId="urn:microsoft.com/office/officeart/2005/8/layout/process3"/>
    <dgm:cxn modelId="{DBE0C582-09E5-49FA-B65C-AF99BA692F10}" srcId="{5136CF86-B5B7-4796-881B-9ED2844F6527}" destId="{BC06B4E0-9AC0-4A9D-B77E-A9A9FEB171F2}" srcOrd="2" destOrd="0" parTransId="{74DD0199-9B76-47F0-8C86-4DD989BF5632}" sibTransId="{4473D329-E08D-482F-9D07-CCDD98C67B9A}"/>
    <dgm:cxn modelId="{C2DB6086-BAB7-4697-B8F4-A50266DF6268}" type="presOf" srcId="{F23D3CF4-4D6C-4E1E-8EC6-A40E93ACC50F}" destId="{64C4FAA2-0DAB-4B19-A070-F5FC4734FAE7}" srcOrd="0" destOrd="0" presId="urn:microsoft.com/office/officeart/2005/8/layout/process3"/>
    <dgm:cxn modelId="{BE3B4D90-BBAF-4D35-8B16-4E4B45030E77}" type="presOf" srcId="{B85FFC57-97CB-4C61-942C-9AE7F99EA579}" destId="{360DF727-F875-4C70-A4B1-05A2637F1E91}" srcOrd="0" destOrd="1" presId="urn:microsoft.com/office/officeart/2005/8/layout/process3"/>
    <dgm:cxn modelId="{80325991-3E33-4A55-B010-15E0ADF38247}" type="presOf" srcId="{2C970A9B-278E-40AE-880B-97177FD77F47}" destId="{7D831D0A-B5FE-4AA8-91DF-8D94FE80D0B0}" srcOrd="0" destOrd="0" presId="urn:microsoft.com/office/officeart/2005/8/layout/process3"/>
    <dgm:cxn modelId="{DA785694-BDC7-471B-8B06-6E052EE99B89}" type="presOf" srcId="{0D271B3C-355C-4EF0-91F5-2C9E2FF782B5}" destId="{71830AE6-E0BD-4597-B7B3-5581AFD5D807}" srcOrd="0" destOrd="0" presId="urn:microsoft.com/office/officeart/2005/8/layout/process3"/>
    <dgm:cxn modelId="{28DCE095-2218-4EA4-ADB4-2A0986CE3573}" srcId="{5136CF86-B5B7-4796-881B-9ED2844F6527}" destId="{DB7F1150-D4CE-4AA2-81E0-1946E0F01E7E}" srcOrd="3" destOrd="0" parTransId="{D48E5FDC-68E5-4180-8E08-F57DCE3B003D}" sibTransId="{BE5D609D-49B1-451C-ABDB-2F805B25B353}"/>
    <dgm:cxn modelId="{8514728A-7705-4830-8FCB-C752258952F6}" srcId="{8368EDF9-782B-42CA-8B01-21146A9D6C1E}" destId="{B85FFC57-97CB-4C61-942C-9AE7F99EA579}" srcOrd="1" destOrd="0" parTransId="{44D730AD-52CF-49D1-9417-B919CA33BD01}" sibTransId="{A017EBBB-2759-41EF-8D99-190349A337D3}"/>
    <dgm:cxn modelId="{880ED09E-4B9A-49FA-92EB-3B1B90EF17BA}" srcId="{5136CF86-B5B7-4796-881B-9ED2844F6527}" destId="{8368EDF9-782B-42CA-8B01-21146A9D6C1E}" srcOrd="1" destOrd="0" parTransId="{3A5A0D79-9274-4526-A513-878DD4EE35F0}" sibTransId="{0D271B3C-355C-4EF0-91F5-2C9E2FF782B5}"/>
    <dgm:cxn modelId="{16506DA6-204D-4ECA-872D-5288308B7A9D}" type="presOf" srcId="{6D6DEF3E-0607-489D-9C3D-563CBB30026C}" destId="{97AC39E8-8F98-4E28-A758-0DDF1833D47A}" srcOrd="0" destOrd="1" presId="urn:microsoft.com/office/officeart/2005/8/layout/process3"/>
    <dgm:cxn modelId="{968807B3-EF06-4F9E-B42F-16E9F91BA4D1}" type="presOf" srcId="{05E1EDE5-1234-4850-A8D2-1171AC00B65D}" destId="{360DF727-F875-4C70-A4B1-05A2637F1E91}" srcOrd="0" destOrd="0" presId="urn:microsoft.com/office/officeart/2005/8/layout/process3"/>
    <dgm:cxn modelId="{6DCDF6B7-7827-4226-BBC4-95211A2ECF70}" srcId="{EF8CB21B-1291-4E20-8B8F-F458FD1D9D76}" destId="{3980EFF9-D93C-44B8-92D1-A16A8B837F74}" srcOrd="0" destOrd="0" parTransId="{88FE6E8B-18ED-4F37-80E6-D00AC1A5055A}" sibTransId="{4F1CA352-6A38-4CCF-BC01-6EAF8EAC985E}"/>
    <dgm:cxn modelId="{F3F589A5-FD93-476F-9DD5-9B0BF5CD27B9}" srcId="{DB7F1150-D4CE-4AA2-81E0-1946E0F01E7E}" destId="{87EADDF1-C3F7-4763-8EBD-8AE57665DC12}" srcOrd="1" destOrd="0" parTransId="{81038458-950E-4DFB-BD50-784DFFE03529}" sibTransId="{054AA339-0A50-4A95-B24D-48EF1093D418}"/>
    <dgm:cxn modelId="{3B55F8A5-6271-4389-93F9-1A8F79E57791}" type="presOf" srcId="{3980EFF9-D93C-44B8-92D1-A16A8B837F74}" destId="{7B438098-5710-42B8-AD5F-5CB38040B131}" srcOrd="0" destOrd="0" presId="urn:microsoft.com/office/officeart/2005/8/layout/process3"/>
    <dgm:cxn modelId="{5C6B14BE-B6C4-43D9-8722-C1744DCE7CA8}" type="presOf" srcId="{F379C051-4D91-4B79-9703-77A95DC845A5}" destId="{A8E2650F-C278-44ED-9370-DFC6CB788ABB}" srcOrd="1" destOrd="0" presId="urn:microsoft.com/office/officeart/2005/8/layout/process3"/>
    <dgm:cxn modelId="{A55B68BC-A5A7-4664-970E-A3C491B37F18}" type="presOf" srcId="{EF8CB21B-1291-4E20-8B8F-F458FD1D9D76}" destId="{5E3BAB8F-9C2C-463A-B83E-2836771D12CD}" srcOrd="1" destOrd="0" presId="urn:microsoft.com/office/officeart/2005/8/layout/process3"/>
    <dgm:cxn modelId="{2336A9BF-D116-4451-9240-AA1233A524EC}" type="presOf" srcId="{795EC17D-5D67-4BB4-A8B8-38D559A66DAB}" destId="{DC89BC98-C04A-4A85-AB1F-E764CCB112F0}" srcOrd="0" destOrd="0" presId="urn:microsoft.com/office/officeart/2005/8/layout/process3"/>
    <dgm:cxn modelId="{463CA5C4-5E78-4C13-A915-4E20130671BE}" srcId="{5136CF86-B5B7-4796-881B-9ED2844F6527}" destId="{EF8CB21B-1291-4E20-8B8F-F458FD1D9D76}" srcOrd="0" destOrd="0" parTransId="{FF5FE608-F26A-4271-BDD8-B63B0682BA94}" sibTransId="{F379C051-4D91-4B79-9703-77A95DC845A5}"/>
    <dgm:cxn modelId="{C38B1DE8-34AB-4FCA-B1CF-453BFAB9032C}" type="presOf" srcId="{DB7F1150-D4CE-4AA2-81E0-1946E0F01E7E}" destId="{AB4739F8-9B70-41E9-B12D-FC1AAF3552E0}" srcOrd="1" destOrd="0" presId="urn:microsoft.com/office/officeart/2005/8/layout/process3"/>
    <dgm:cxn modelId="{7F70F7EA-59D1-44DD-A67A-6104A962B23A}" srcId="{BC06B4E0-9AC0-4A9D-B77E-A9A9FEB171F2}" destId="{6D6DEF3E-0607-489D-9C3D-563CBB30026C}" srcOrd="1" destOrd="0" parTransId="{9AD2B670-CAB3-4840-BC5B-22CE4F34C86F}" sibTransId="{F82279CE-24E4-49A7-9F37-192B0AA31535}"/>
    <dgm:cxn modelId="{A0E601EB-374E-4101-B581-713190C0C869}" type="presOf" srcId="{84F42282-F8B2-498F-A644-B76CD99DAF5A}" destId="{7D831D0A-B5FE-4AA8-91DF-8D94FE80D0B0}" srcOrd="0" destOrd="1" presId="urn:microsoft.com/office/officeart/2005/8/layout/process3"/>
    <dgm:cxn modelId="{4C9CE3CE-FB73-4A0B-966A-184D43142124}" type="presOf" srcId="{692857F4-D723-442E-ACED-8F940E6BBAEC}" destId="{F6F94338-2BB8-42BC-8A4B-414B31BF2549}" srcOrd="0" destOrd="0" presId="urn:microsoft.com/office/officeart/2005/8/layout/process3"/>
    <dgm:cxn modelId="{778A15F5-BC20-455A-A5BF-61112CAA81BA}" type="presOf" srcId="{F379C051-4D91-4B79-9703-77A95DC845A5}" destId="{63A42D0C-8001-49F7-878A-6B8E5DE8C6FC}" srcOrd="0" destOrd="0" presId="urn:microsoft.com/office/officeart/2005/8/layout/process3"/>
    <dgm:cxn modelId="{85F2BBFB-A09D-436A-B77B-8462C21CE06D}" type="presOf" srcId="{0D271B3C-355C-4EF0-91F5-2C9E2FF782B5}" destId="{00D83594-6027-4A35-A8BE-C4FBD3047766}" srcOrd="1" destOrd="0" presId="urn:microsoft.com/office/officeart/2005/8/layout/process3"/>
    <dgm:cxn modelId="{8B5621FC-C524-4A46-8E34-09321E2CBEC3}" type="presOf" srcId="{BC06B4E0-9AC0-4A9D-B77E-A9A9FEB171F2}" destId="{BC31B7D9-3567-40B3-A1B8-211F3914F767}" srcOrd="1" destOrd="0" presId="urn:microsoft.com/office/officeart/2005/8/layout/process3"/>
    <dgm:cxn modelId="{D881A3FC-DD78-4DBF-AE5D-E102D215CEFE}" srcId="{5136CF86-B5B7-4796-881B-9ED2844F6527}" destId="{692857F4-D723-442E-ACED-8F940E6BBAEC}" srcOrd="4" destOrd="0" parTransId="{A96E5A2B-61E5-4ED5-BBBB-CD784240FB66}" sibTransId="{791BD246-E735-4878-8F1D-4D735D07FB93}"/>
    <dgm:cxn modelId="{BE059F54-A21C-4055-B093-5005779CE9B8}" type="presParOf" srcId="{8D5D68A0-5F58-45E3-B171-22D3CCB9BCB5}" destId="{54421719-A7B6-4934-8957-3661B6482645}" srcOrd="0" destOrd="0" presId="urn:microsoft.com/office/officeart/2005/8/layout/process3"/>
    <dgm:cxn modelId="{CA7E6975-0341-4E25-B0FF-41CD1534977B}" type="presParOf" srcId="{54421719-A7B6-4934-8957-3661B6482645}" destId="{3F65C3A0-602C-4B11-85A6-CA1FE3433D69}" srcOrd="0" destOrd="0" presId="urn:microsoft.com/office/officeart/2005/8/layout/process3"/>
    <dgm:cxn modelId="{F3DAE3D7-91B5-41F9-A6ED-7196334F9DAE}" type="presParOf" srcId="{54421719-A7B6-4934-8957-3661B6482645}" destId="{5E3BAB8F-9C2C-463A-B83E-2836771D12CD}" srcOrd="1" destOrd="0" presId="urn:microsoft.com/office/officeart/2005/8/layout/process3"/>
    <dgm:cxn modelId="{A1D9C82A-893B-4EFF-8E48-EA2863D1DF23}" type="presParOf" srcId="{54421719-A7B6-4934-8957-3661B6482645}" destId="{7B438098-5710-42B8-AD5F-5CB38040B131}" srcOrd="2" destOrd="0" presId="urn:microsoft.com/office/officeart/2005/8/layout/process3"/>
    <dgm:cxn modelId="{A3995AD0-1F26-4E1A-B36C-15B48F2CE0B0}" type="presParOf" srcId="{8D5D68A0-5F58-45E3-B171-22D3CCB9BCB5}" destId="{63A42D0C-8001-49F7-878A-6B8E5DE8C6FC}" srcOrd="1" destOrd="0" presId="urn:microsoft.com/office/officeart/2005/8/layout/process3"/>
    <dgm:cxn modelId="{DE9E1507-B902-454C-9ECF-A0032880E35D}" type="presParOf" srcId="{63A42D0C-8001-49F7-878A-6B8E5DE8C6FC}" destId="{A8E2650F-C278-44ED-9370-DFC6CB788ABB}" srcOrd="0" destOrd="0" presId="urn:microsoft.com/office/officeart/2005/8/layout/process3"/>
    <dgm:cxn modelId="{4184B233-615B-46FF-BFCD-31293007406D}" type="presParOf" srcId="{8D5D68A0-5F58-45E3-B171-22D3CCB9BCB5}" destId="{1D211ABC-874F-494E-934B-6AB5B5ABE89F}" srcOrd="2" destOrd="0" presId="urn:microsoft.com/office/officeart/2005/8/layout/process3"/>
    <dgm:cxn modelId="{7D3F6B8E-384C-4EAF-947A-166DB6D6555A}" type="presParOf" srcId="{1D211ABC-874F-494E-934B-6AB5B5ABE89F}" destId="{20C128A0-8B42-4DFD-BCFB-4A3A043A1402}" srcOrd="0" destOrd="0" presId="urn:microsoft.com/office/officeart/2005/8/layout/process3"/>
    <dgm:cxn modelId="{6B3676AE-FD70-4286-B4AE-F262C8BD3B89}" type="presParOf" srcId="{1D211ABC-874F-494E-934B-6AB5B5ABE89F}" destId="{61E070F4-FACA-4AA9-B469-A487D2AFC425}" srcOrd="1" destOrd="0" presId="urn:microsoft.com/office/officeart/2005/8/layout/process3"/>
    <dgm:cxn modelId="{0955C4F3-A78A-49DD-860E-5CD2C565C1BD}" type="presParOf" srcId="{1D211ABC-874F-494E-934B-6AB5B5ABE89F}" destId="{360DF727-F875-4C70-A4B1-05A2637F1E91}" srcOrd="2" destOrd="0" presId="urn:microsoft.com/office/officeart/2005/8/layout/process3"/>
    <dgm:cxn modelId="{FF688D2E-8D33-4052-95BE-FF80966F5406}" type="presParOf" srcId="{8D5D68A0-5F58-45E3-B171-22D3CCB9BCB5}" destId="{71830AE6-E0BD-4597-B7B3-5581AFD5D807}" srcOrd="3" destOrd="0" presId="urn:microsoft.com/office/officeart/2005/8/layout/process3"/>
    <dgm:cxn modelId="{0D8A3927-D7B1-4CCE-B824-A22C836FD08D}" type="presParOf" srcId="{71830AE6-E0BD-4597-B7B3-5581AFD5D807}" destId="{00D83594-6027-4A35-A8BE-C4FBD3047766}" srcOrd="0" destOrd="0" presId="urn:microsoft.com/office/officeart/2005/8/layout/process3"/>
    <dgm:cxn modelId="{DF250B23-93D8-4CD4-B265-62F3553678FC}" type="presParOf" srcId="{8D5D68A0-5F58-45E3-B171-22D3CCB9BCB5}" destId="{F7FE01EB-1AEC-4F99-8A64-A2086569C9FF}" srcOrd="4" destOrd="0" presId="urn:microsoft.com/office/officeart/2005/8/layout/process3"/>
    <dgm:cxn modelId="{06E8FE37-5B05-47C9-B141-D4F228C34655}" type="presParOf" srcId="{F7FE01EB-1AEC-4F99-8A64-A2086569C9FF}" destId="{66FD7BDF-4804-4E46-A586-9C611A765E7F}" srcOrd="0" destOrd="0" presId="urn:microsoft.com/office/officeart/2005/8/layout/process3"/>
    <dgm:cxn modelId="{518BCDDA-CC88-47DB-AED5-EAD5ECE1E4AB}" type="presParOf" srcId="{F7FE01EB-1AEC-4F99-8A64-A2086569C9FF}" destId="{BC31B7D9-3567-40B3-A1B8-211F3914F767}" srcOrd="1" destOrd="0" presId="urn:microsoft.com/office/officeart/2005/8/layout/process3"/>
    <dgm:cxn modelId="{1B0F2E86-28C9-42FF-B47C-F4866C4C9719}" type="presParOf" srcId="{F7FE01EB-1AEC-4F99-8A64-A2086569C9FF}" destId="{97AC39E8-8F98-4E28-A758-0DDF1833D47A}" srcOrd="2" destOrd="0" presId="urn:microsoft.com/office/officeart/2005/8/layout/process3"/>
    <dgm:cxn modelId="{F13AB974-0C76-4688-9B71-6413B9910D32}" type="presParOf" srcId="{8D5D68A0-5F58-45E3-B171-22D3CCB9BCB5}" destId="{FC20D41B-7CCB-4D21-A6AD-FE34836EA88D}" srcOrd="5" destOrd="0" presId="urn:microsoft.com/office/officeart/2005/8/layout/process3"/>
    <dgm:cxn modelId="{D21C3B41-E644-4B62-B2EC-0934F0E7A800}" type="presParOf" srcId="{FC20D41B-7CCB-4D21-A6AD-FE34836EA88D}" destId="{A379E0E5-F31C-482D-BBAB-F879188DF350}" srcOrd="0" destOrd="0" presId="urn:microsoft.com/office/officeart/2005/8/layout/process3"/>
    <dgm:cxn modelId="{68871F0F-87AB-47F2-8634-33A9292D3F40}" type="presParOf" srcId="{8D5D68A0-5F58-45E3-B171-22D3CCB9BCB5}" destId="{B0854B71-CF56-40EC-B486-FE67F61A7D90}" srcOrd="6" destOrd="0" presId="urn:microsoft.com/office/officeart/2005/8/layout/process3"/>
    <dgm:cxn modelId="{4BD8B4DF-B6EB-4E36-8949-C777DD8B95BF}" type="presParOf" srcId="{B0854B71-CF56-40EC-B486-FE67F61A7D90}" destId="{1FFA1309-0BA3-4AD3-B64A-CC406AF90C28}" srcOrd="0" destOrd="0" presId="urn:microsoft.com/office/officeart/2005/8/layout/process3"/>
    <dgm:cxn modelId="{8D3777C0-71F1-465A-86F6-7FA327C5D06A}" type="presParOf" srcId="{B0854B71-CF56-40EC-B486-FE67F61A7D90}" destId="{AB4739F8-9B70-41E9-B12D-FC1AAF3552E0}" srcOrd="1" destOrd="0" presId="urn:microsoft.com/office/officeart/2005/8/layout/process3"/>
    <dgm:cxn modelId="{28BFE825-222A-44C5-AF17-225B8F0F01B0}" type="presParOf" srcId="{B0854B71-CF56-40EC-B486-FE67F61A7D90}" destId="{DC89BC98-C04A-4A85-AB1F-E764CCB112F0}" srcOrd="2" destOrd="0" presId="urn:microsoft.com/office/officeart/2005/8/layout/process3"/>
    <dgm:cxn modelId="{3B45039D-1D77-4D4B-B9F3-F4756C41A798}" type="presParOf" srcId="{8D5D68A0-5F58-45E3-B171-22D3CCB9BCB5}" destId="{64B4CC99-4E25-4D58-B74B-6274205EA8F0}" srcOrd="7" destOrd="0" presId="urn:microsoft.com/office/officeart/2005/8/layout/process3"/>
    <dgm:cxn modelId="{4C19F959-5CE0-4CCE-B6D2-0997953C4E35}" type="presParOf" srcId="{64B4CC99-4E25-4D58-B74B-6274205EA8F0}" destId="{FCA8C0C8-F490-4E8D-A0A1-F007F79E6B58}" srcOrd="0" destOrd="0" presId="urn:microsoft.com/office/officeart/2005/8/layout/process3"/>
    <dgm:cxn modelId="{FA22946D-6BFF-48EE-A817-969A4D1A2F6C}" type="presParOf" srcId="{8D5D68A0-5F58-45E3-B171-22D3CCB9BCB5}" destId="{D8957CAA-0D2F-4C5B-AA17-5B1BC00BBAE9}" srcOrd="8" destOrd="0" presId="urn:microsoft.com/office/officeart/2005/8/layout/process3"/>
    <dgm:cxn modelId="{4F47BBD0-C5D4-4143-8CDB-B5B2B89CF908}" type="presParOf" srcId="{D8957CAA-0D2F-4C5B-AA17-5B1BC00BBAE9}" destId="{F6F94338-2BB8-42BC-8A4B-414B31BF2549}" srcOrd="0" destOrd="0" presId="urn:microsoft.com/office/officeart/2005/8/layout/process3"/>
    <dgm:cxn modelId="{05D7D2BE-2A08-498E-AF7D-41B1DD4BD318}" type="presParOf" srcId="{D8957CAA-0D2F-4C5B-AA17-5B1BC00BBAE9}" destId="{F9157D11-D3A2-4172-8D32-81330F67E4A6}" srcOrd="1" destOrd="0" presId="urn:microsoft.com/office/officeart/2005/8/layout/process3"/>
    <dgm:cxn modelId="{A3F1F112-7E44-4765-89F7-F5158C6AD5CD}" type="presParOf" srcId="{D8957CAA-0D2F-4C5B-AA17-5B1BC00BBAE9}" destId="{7D831D0A-B5FE-4AA8-91DF-8D94FE80D0B0}" srcOrd="2" destOrd="0" presId="urn:microsoft.com/office/officeart/2005/8/layout/process3"/>
    <dgm:cxn modelId="{BA5131CF-B060-4A3E-999E-1DB43138D782}" type="presParOf" srcId="{8D5D68A0-5F58-45E3-B171-22D3CCB9BCB5}" destId="{62A99CCC-74FE-4F8A-ABD0-7595187600CB}" srcOrd="9" destOrd="0" presId="urn:microsoft.com/office/officeart/2005/8/layout/process3"/>
    <dgm:cxn modelId="{68DBFD88-CBE5-40B7-BFCF-EDE98032CB81}" type="presParOf" srcId="{62A99CCC-74FE-4F8A-ABD0-7595187600CB}" destId="{7C484518-5F8C-44BE-85DD-3B8515E65263}" srcOrd="0" destOrd="0" presId="urn:microsoft.com/office/officeart/2005/8/layout/process3"/>
    <dgm:cxn modelId="{EE75C8C1-61FB-4651-992D-28C2727F434E}" type="presParOf" srcId="{8D5D68A0-5F58-45E3-B171-22D3CCB9BCB5}" destId="{A28852A1-03EE-4734-9BE9-5382E25D74F0}" srcOrd="10" destOrd="0" presId="urn:microsoft.com/office/officeart/2005/8/layout/process3"/>
    <dgm:cxn modelId="{F9A800F2-2B06-4C75-BAC6-F6660FB0D18E}" type="presParOf" srcId="{A28852A1-03EE-4734-9BE9-5382E25D74F0}" destId="{64C4FAA2-0DAB-4B19-A070-F5FC4734FAE7}" srcOrd="0" destOrd="0" presId="urn:microsoft.com/office/officeart/2005/8/layout/process3"/>
    <dgm:cxn modelId="{C0059711-8B5D-41D0-B778-73E8950BFCAE}" type="presParOf" srcId="{A28852A1-03EE-4734-9BE9-5382E25D74F0}" destId="{DFA76B2D-8918-484C-8478-521721DE21F3}" srcOrd="1" destOrd="0" presId="urn:microsoft.com/office/officeart/2005/8/layout/process3"/>
    <dgm:cxn modelId="{70F65CCF-F4AC-49FB-B9D4-93E907C99788}" type="presParOf" srcId="{A28852A1-03EE-4734-9BE9-5382E25D74F0}" destId="{A69F4DD6-5BB5-49A4-91EE-ABA367E7C4A8}"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5685D15-F9D5-4E49-ADFC-C30C88214DCF}"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pl-PL"/>
        </a:p>
      </dgm:t>
    </dgm:pt>
    <dgm:pt modelId="{9A1A11FD-4BAE-47A7-B717-0B813F69D86C}">
      <dgm:prSet phldrT="[Tekst]"/>
      <dgm:spPr/>
      <dgm:t>
        <a:bodyPr/>
        <a:lstStyle/>
        <a:p>
          <a:pPr>
            <a:buFont typeface="Arial" panose="020B0604020202020204" pitchFamily="34" charset="0"/>
            <a:buChar char="•"/>
          </a:pPr>
          <a:r>
            <a:rPr lang="pl-PL" b="0" i="0">
              <a:latin typeface="Tahoma" panose="020B0604030504040204" pitchFamily="34" charset="0"/>
              <a:ea typeface="Tahoma" panose="020B0604030504040204" pitchFamily="34" charset="0"/>
              <a:cs typeface="Tahoma" panose="020B0604030504040204" pitchFamily="34" charset="0"/>
            </a:rPr>
            <a:t>Customer metrics</a:t>
          </a:r>
        </a:p>
      </dgm:t>
    </dgm:pt>
    <dgm:pt modelId="{4E38A792-931B-4798-899A-024980B78D17}" type="parTrans" cxnId="{CF7BE8DA-3DAE-4A66-8942-8ECFA4025EFF}">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D602F392-C03D-468A-836E-0BECCC6A6C68}" type="sibTrans" cxnId="{CF7BE8DA-3DAE-4A66-8942-8ECFA4025EFF}">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594F2A7E-5A45-4A0C-9130-EABD50AD0B2D}">
      <dgm:prSet phldrT="[Tekst]"/>
      <dgm:spPr/>
      <dgm:t>
        <a:bodyPr/>
        <a:lstStyle/>
        <a:p>
          <a:pPr>
            <a:buFont typeface="Arial" panose="020B0604020202020204" pitchFamily="34" charset="0"/>
            <a:buChar char="•"/>
          </a:pPr>
          <a:r>
            <a:rPr lang="pl-PL" b="0" i="0">
              <a:latin typeface="Tahoma" panose="020B0604030504040204" pitchFamily="34" charset="0"/>
              <a:ea typeface="Tahoma" panose="020B0604030504040204" pitchFamily="34" charset="0"/>
              <a:cs typeface="Tahoma" panose="020B0604030504040204" pitchFamily="34" charset="0"/>
            </a:rPr>
            <a:t>Financial information</a:t>
          </a:r>
        </a:p>
      </dgm:t>
    </dgm:pt>
    <dgm:pt modelId="{6E1D6EF2-15D2-459B-8C28-043D6155E2B7}" type="parTrans" cxnId="{108ED027-E1EE-4906-8280-79D577401468}">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02DF28EB-58D2-4EFD-81B8-BCE0E155B7CB}" type="sibTrans" cxnId="{108ED027-E1EE-4906-8280-79D577401468}">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450E988F-FDDC-4498-B3FF-F3F02E392FA0}">
      <dgm:prSet phldrT="[Tekst]"/>
      <dgm:spPr/>
      <dgm:t>
        <a:bodyPr/>
        <a:lstStyle/>
        <a:p>
          <a:pPr>
            <a:buFont typeface="Arial" panose="020B0604020202020204" pitchFamily="34" charset="0"/>
            <a:buChar char="•"/>
          </a:pPr>
          <a:r>
            <a:rPr lang="pl-PL" b="0" i="0">
              <a:latin typeface="Tahoma" panose="020B0604030504040204" pitchFamily="34" charset="0"/>
              <a:ea typeface="Tahoma" panose="020B0604030504040204" pitchFamily="34" charset="0"/>
              <a:cs typeface="Tahoma" panose="020B0604030504040204" pitchFamily="34" charset="0"/>
            </a:rPr>
            <a:t>Sales information</a:t>
          </a:r>
        </a:p>
      </dgm:t>
    </dgm:pt>
    <dgm:pt modelId="{E6BBC3A6-C4D0-47EC-A78C-3436484D1890}" type="parTrans" cxnId="{13A7979E-9B98-4375-9B00-57ADEFA71EA6}">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80B824EB-D298-46C6-9710-4FF58E282F32}" type="sibTrans" cxnId="{13A7979E-9B98-4375-9B00-57ADEFA71EA6}">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449DD39A-0D33-4922-B5C7-8E4B6266ECC1}">
      <dgm:prSet phldrT="[Tekst]"/>
      <dgm:spPr/>
      <dgm:t>
        <a:bodyPr/>
        <a:lstStyle/>
        <a:p>
          <a:pPr>
            <a:buFont typeface="Arial" panose="020B0604020202020204" pitchFamily="34" charset="0"/>
            <a:buChar char="•"/>
          </a:pPr>
          <a:r>
            <a:rPr lang="pl-PL" b="0" i="0">
              <a:latin typeface="Tahoma" panose="020B0604030504040204" pitchFamily="34" charset="0"/>
              <a:ea typeface="Tahoma" panose="020B0604030504040204" pitchFamily="34" charset="0"/>
              <a:cs typeface="Tahoma" panose="020B0604030504040204" pitchFamily="34" charset="0"/>
            </a:rPr>
            <a:t>Web analytics</a:t>
          </a:r>
        </a:p>
      </dgm:t>
    </dgm:pt>
    <dgm:pt modelId="{74AE3DE0-4912-41F6-B78A-AE248A0D7182}" type="parTrans" cxnId="{EE99E0D9-1784-44F0-AC5C-D40ECBD4062F}">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96477B98-AAAE-4736-AC27-FAA4FDBE5B0F}" type="sibTrans" cxnId="{EE99E0D9-1784-44F0-AC5C-D40ECBD4062F}">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BDF6D81A-5B73-47AC-97D9-951743122D02}">
      <dgm:prSet phldrT="[Tekst]"/>
      <dgm:spPr/>
      <dgm:t>
        <a:bodyPr/>
        <a:lstStyle/>
        <a:p>
          <a:pPr>
            <a:buFont typeface="Arial" panose="020B0604020202020204" pitchFamily="34" charset="0"/>
            <a:buChar char="•"/>
          </a:pPr>
          <a:r>
            <a:rPr lang="pl-PL" b="0" i="0">
              <a:latin typeface="Tahoma" panose="020B0604030504040204" pitchFamily="34" charset="0"/>
              <a:ea typeface="Tahoma" panose="020B0604030504040204" pitchFamily="34" charset="0"/>
              <a:cs typeface="Tahoma" panose="020B0604030504040204" pitchFamily="34" charset="0"/>
            </a:rPr>
            <a:t>Manufacturing information</a:t>
          </a:r>
        </a:p>
      </dgm:t>
    </dgm:pt>
    <dgm:pt modelId="{9DC55BE9-0389-4A6E-9F67-34408867B7B7}" type="parTrans" cxnId="{A65206EE-BC13-4B9A-B5CA-29A292DFE923}">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305B6FE6-BEA4-4949-AC8C-222855FD39FB}" type="sibTrans" cxnId="{A65206EE-BC13-4B9A-B5CA-29A292DFE923}">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0472C05D-DC0D-4D08-8E96-C657B559AC9D}">
      <dgm:prSet phldrT="[Tekst]"/>
      <dgm:spPr/>
      <dgm:t>
        <a:bodyPr/>
        <a:lstStyle/>
        <a:p>
          <a:pPr>
            <a:buFont typeface="Arial" panose="020B0604020202020204" pitchFamily="34" charset="0"/>
            <a:buChar char="•"/>
          </a:pPr>
          <a:r>
            <a:rPr lang="pl-PL" b="0" i="0">
              <a:latin typeface="Tahoma" panose="020B0604030504040204" pitchFamily="34" charset="0"/>
              <a:ea typeface="Tahoma" panose="020B0604030504040204" pitchFamily="34" charset="0"/>
              <a:cs typeface="Tahoma" panose="020B0604030504040204" pitchFamily="34" charset="0"/>
            </a:rPr>
            <a:t>Human resources data</a:t>
          </a:r>
        </a:p>
      </dgm:t>
    </dgm:pt>
    <dgm:pt modelId="{1C39BCB2-B951-4B10-9BF5-4220D5DFFB91}" type="parTrans" cxnId="{86766824-EDDC-4409-9A67-9C171B75C8DE}">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B438ACB4-85D0-452A-AB35-A0D6D134B632}" type="sibTrans" cxnId="{86766824-EDDC-4409-9A67-9C171B75C8DE}">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884EDB55-F984-453F-8F45-3156FF39965E}">
      <dgm:prSet phldrT="[Tekst]"/>
      <dgm:spPr/>
      <dgm:t>
        <a:bodyPr/>
        <a:lstStyle/>
        <a:p>
          <a:pPr>
            <a:buFont typeface="Arial" panose="020B0604020202020204" pitchFamily="34" charset="0"/>
            <a:buChar char="•"/>
          </a:pPr>
          <a:r>
            <a:rPr lang="pl-PL" b="0" i="0" dirty="0">
              <a:latin typeface="Tahoma" panose="020B0604030504040204" pitchFamily="34" charset="0"/>
              <a:ea typeface="Tahoma" panose="020B0604030504040204" pitchFamily="34" charset="0"/>
              <a:cs typeface="Tahoma" panose="020B0604030504040204" pitchFamily="34" charset="0"/>
            </a:rPr>
            <a:t>Marketing performance </a:t>
          </a:r>
        </a:p>
      </dgm:t>
    </dgm:pt>
    <dgm:pt modelId="{4580E702-ED90-4BC8-9323-C69CBF745F7F}" type="parTrans" cxnId="{0A6CDB59-C4E5-4B60-A59A-E84197EA7945}">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6F3723FE-730C-4087-B00F-95592ED28D4C}" type="sibTrans" cxnId="{0A6CDB59-C4E5-4B60-A59A-E84197EA7945}">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3A22DB8B-4789-4F76-95A9-39290493A213}">
      <dgm:prSet phldrT="[Tekst]"/>
      <dgm:spPr/>
      <dgm:t>
        <a:bodyPr/>
        <a:lstStyle/>
        <a:p>
          <a:pPr>
            <a:buFont typeface="Arial" panose="020B0604020202020204" pitchFamily="34" charset="0"/>
            <a:buChar char="•"/>
          </a:pPr>
          <a:r>
            <a:rPr lang="pl-PL" b="0" i="0">
              <a:latin typeface="Tahoma" panose="020B0604030504040204" pitchFamily="34" charset="0"/>
              <a:ea typeface="Tahoma" panose="020B0604030504040204" pitchFamily="34" charset="0"/>
              <a:cs typeface="Tahoma" panose="020B0604030504040204" pitchFamily="34" charset="0"/>
            </a:rPr>
            <a:t>Logistics information</a:t>
          </a:r>
        </a:p>
      </dgm:t>
    </dgm:pt>
    <dgm:pt modelId="{35854669-0E40-4801-A7D2-145636F728DF}" type="parTrans" cxnId="{CC24F216-8BCC-4EC7-B187-65446DEBE4AE}">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036C3A9F-B856-4A32-9D7B-A69C15E8875F}" type="sibTrans" cxnId="{CC24F216-8BCC-4EC7-B187-65446DEBE4AE}">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D5B9DA1B-A009-4E9D-A25D-3F1C86E4BD8D}">
      <dgm:prSet phldrT="[Tekst]"/>
      <dgm:spPr/>
      <dgm:t>
        <a:bodyPr/>
        <a:lstStyle/>
        <a:p>
          <a:pPr>
            <a:buFont typeface="Arial" panose="020B0604020202020204" pitchFamily="34" charset="0"/>
            <a:buChar char="•"/>
          </a:pPr>
          <a:r>
            <a:rPr lang="pl-PL" b="0" i="0" dirty="0" err="1">
              <a:latin typeface="Tahoma" panose="020B0604030504040204" pitchFamily="34" charset="0"/>
              <a:ea typeface="Tahoma" panose="020B0604030504040204" pitchFamily="34" charset="0"/>
              <a:cs typeface="Tahoma" panose="020B0604030504040204" pitchFamily="34" charset="0"/>
            </a:rPr>
            <a:t>Dashboards</a:t>
          </a:r>
          <a:endParaRPr lang="pl-PL" b="0" i="0" dirty="0">
            <a:latin typeface="Tahoma" panose="020B0604030504040204" pitchFamily="34" charset="0"/>
            <a:ea typeface="Tahoma" panose="020B0604030504040204" pitchFamily="34" charset="0"/>
            <a:cs typeface="Tahoma" panose="020B0604030504040204" pitchFamily="34" charset="0"/>
          </a:endParaRPr>
        </a:p>
      </dgm:t>
    </dgm:pt>
    <dgm:pt modelId="{B4772AA6-FF5A-43B5-9A9B-EA14F7A2D2FC}" type="parTrans" cxnId="{CDF11B66-03D2-4B19-B9DF-3C4893170522}">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4854201E-33D6-4770-ACFB-4D0761EAE604}" type="sibTrans" cxnId="{CDF11B66-03D2-4B19-B9DF-3C4893170522}">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3BFB80AE-24FF-4734-9702-408ADD1F30EC}" type="pres">
      <dgm:prSet presAssocID="{C5685D15-F9D5-4E49-ADFC-C30C88214DCF}" presName="Name0" presStyleCnt="0">
        <dgm:presLayoutVars>
          <dgm:chMax val="1"/>
          <dgm:dir/>
          <dgm:animLvl val="ctr"/>
          <dgm:resizeHandles val="exact"/>
        </dgm:presLayoutVars>
      </dgm:prSet>
      <dgm:spPr/>
    </dgm:pt>
    <dgm:pt modelId="{D27823A0-63A1-47AE-A376-A23A4B056BFB}" type="pres">
      <dgm:prSet presAssocID="{D5B9DA1B-A009-4E9D-A25D-3F1C86E4BD8D}" presName="centerShape" presStyleLbl="node0" presStyleIdx="0" presStyleCnt="1"/>
      <dgm:spPr/>
    </dgm:pt>
    <dgm:pt modelId="{8CC41FD3-98A3-4843-8507-B00B8CC1ACEF}" type="pres">
      <dgm:prSet presAssocID="{4E38A792-931B-4798-899A-024980B78D17}" presName="parTrans" presStyleLbl="sibTrans2D1" presStyleIdx="0" presStyleCnt="8"/>
      <dgm:spPr/>
    </dgm:pt>
    <dgm:pt modelId="{1E136BCB-4671-4F9C-8601-BF45B2211858}" type="pres">
      <dgm:prSet presAssocID="{4E38A792-931B-4798-899A-024980B78D17}" presName="connectorText" presStyleLbl="sibTrans2D1" presStyleIdx="0" presStyleCnt="8"/>
      <dgm:spPr/>
    </dgm:pt>
    <dgm:pt modelId="{CDD844DE-486E-4475-9332-4F4C2AB73FD3}" type="pres">
      <dgm:prSet presAssocID="{9A1A11FD-4BAE-47A7-B717-0B813F69D86C}" presName="node" presStyleLbl="node1" presStyleIdx="0" presStyleCnt="8">
        <dgm:presLayoutVars>
          <dgm:bulletEnabled val="1"/>
        </dgm:presLayoutVars>
      </dgm:prSet>
      <dgm:spPr/>
    </dgm:pt>
    <dgm:pt modelId="{026B96CB-BBE9-499F-A886-0A42532972DD}" type="pres">
      <dgm:prSet presAssocID="{6E1D6EF2-15D2-459B-8C28-043D6155E2B7}" presName="parTrans" presStyleLbl="sibTrans2D1" presStyleIdx="1" presStyleCnt="8"/>
      <dgm:spPr/>
    </dgm:pt>
    <dgm:pt modelId="{8366581B-93BE-4E1C-86A8-1BA11A0670F7}" type="pres">
      <dgm:prSet presAssocID="{6E1D6EF2-15D2-459B-8C28-043D6155E2B7}" presName="connectorText" presStyleLbl="sibTrans2D1" presStyleIdx="1" presStyleCnt="8"/>
      <dgm:spPr/>
    </dgm:pt>
    <dgm:pt modelId="{89D9700C-E8D2-4360-9282-2AA0034D17C8}" type="pres">
      <dgm:prSet presAssocID="{594F2A7E-5A45-4A0C-9130-EABD50AD0B2D}" presName="node" presStyleLbl="node1" presStyleIdx="1" presStyleCnt="8">
        <dgm:presLayoutVars>
          <dgm:bulletEnabled val="1"/>
        </dgm:presLayoutVars>
      </dgm:prSet>
      <dgm:spPr/>
    </dgm:pt>
    <dgm:pt modelId="{225D8F97-3250-4DFE-B407-0F426DF196ED}" type="pres">
      <dgm:prSet presAssocID="{E6BBC3A6-C4D0-47EC-A78C-3436484D1890}" presName="parTrans" presStyleLbl="sibTrans2D1" presStyleIdx="2" presStyleCnt="8"/>
      <dgm:spPr/>
    </dgm:pt>
    <dgm:pt modelId="{A5DC52C6-3D47-4537-9172-2AEC8865D562}" type="pres">
      <dgm:prSet presAssocID="{E6BBC3A6-C4D0-47EC-A78C-3436484D1890}" presName="connectorText" presStyleLbl="sibTrans2D1" presStyleIdx="2" presStyleCnt="8"/>
      <dgm:spPr/>
    </dgm:pt>
    <dgm:pt modelId="{A9AFE207-6BDD-4C50-9F5A-74CDF5AEA1E4}" type="pres">
      <dgm:prSet presAssocID="{450E988F-FDDC-4498-B3FF-F3F02E392FA0}" presName="node" presStyleLbl="node1" presStyleIdx="2" presStyleCnt="8">
        <dgm:presLayoutVars>
          <dgm:bulletEnabled val="1"/>
        </dgm:presLayoutVars>
      </dgm:prSet>
      <dgm:spPr/>
    </dgm:pt>
    <dgm:pt modelId="{911F6DC7-4A09-4024-AD56-11B937D94FA3}" type="pres">
      <dgm:prSet presAssocID="{74AE3DE0-4912-41F6-B78A-AE248A0D7182}" presName="parTrans" presStyleLbl="sibTrans2D1" presStyleIdx="3" presStyleCnt="8"/>
      <dgm:spPr/>
    </dgm:pt>
    <dgm:pt modelId="{5FD1748D-DCDA-4801-BC9D-8CDDC0DD02E5}" type="pres">
      <dgm:prSet presAssocID="{74AE3DE0-4912-41F6-B78A-AE248A0D7182}" presName="connectorText" presStyleLbl="sibTrans2D1" presStyleIdx="3" presStyleCnt="8"/>
      <dgm:spPr/>
    </dgm:pt>
    <dgm:pt modelId="{E587FEE1-E05F-4D5A-A0F6-BD41F77C7D24}" type="pres">
      <dgm:prSet presAssocID="{449DD39A-0D33-4922-B5C7-8E4B6266ECC1}" presName="node" presStyleLbl="node1" presStyleIdx="3" presStyleCnt="8">
        <dgm:presLayoutVars>
          <dgm:bulletEnabled val="1"/>
        </dgm:presLayoutVars>
      </dgm:prSet>
      <dgm:spPr/>
    </dgm:pt>
    <dgm:pt modelId="{1EC8516C-7A82-4A59-900C-598B0C879A8D}" type="pres">
      <dgm:prSet presAssocID="{9DC55BE9-0389-4A6E-9F67-34408867B7B7}" presName="parTrans" presStyleLbl="sibTrans2D1" presStyleIdx="4" presStyleCnt="8"/>
      <dgm:spPr/>
    </dgm:pt>
    <dgm:pt modelId="{60396B0F-87B7-46EB-95A9-6A8DF4606A12}" type="pres">
      <dgm:prSet presAssocID="{9DC55BE9-0389-4A6E-9F67-34408867B7B7}" presName="connectorText" presStyleLbl="sibTrans2D1" presStyleIdx="4" presStyleCnt="8"/>
      <dgm:spPr/>
    </dgm:pt>
    <dgm:pt modelId="{6724F947-A572-42E6-8243-362153D2CCB4}" type="pres">
      <dgm:prSet presAssocID="{BDF6D81A-5B73-47AC-97D9-951743122D02}" presName="node" presStyleLbl="node1" presStyleIdx="4" presStyleCnt="8">
        <dgm:presLayoutVars>
          <dgm:bulletEnabled val="1"/>
        </dgm:presLayoutVars>
      </dgm:prSet>
      <dgm:spPr/>
    </dgm:pt>
    <dgm:pt modelId="{649CB7E4-618F-4857-ACEE-A8228A27EA63}" type="pres">
      <dgm:prSet presAssocID="{1C39BCB2-B951-4B10-9BF5-4220D5DFFB91}" presName="parTrans" presStyleLbl="sibTrans2D1" presStyleIdx="5" presStyleCnt="8"/>
      <dgm:spPr/>
    </dgm:pt>
    <dgm:pt modelId="{D42B0DCE-5AD5-49A9-A69E-F3AB34C45826}" type="pres">
      <dgm:prSet presAssocID="{1C39BCB2-B951-4B10-9BF5-4220D5DFFB91}" presName="connectorText" presStyleLbl="sibTrans2D1" presStyleIdx="5" presStyleCnt="8"/>
      <dgm:spPr/>
    </dgm:pt>
    <dgm:pt modelId="{2E48ABF5-7546-4AE6-86F7-0D97CBE1F869}" type="pres">
      <dgm:prSet presAssocID="{0472C05D-DC0D-4D08-8E96-C657B559AC9D}" presName="node" presStyleLbl="node1" presStyleIdx="5" presStyleCnt="8">
        <dgm:presLayoutVars>
          <dgm:bulletEnabled val="1"/>
        </dgm:presLayoutVars>
      </dgm:prSet>
      <dgm:spPr/>
    </dgm:pt>
    <dgm:pt modelId="{60F5E54E-462A-4047-87FE-B05603905B92}" type="pres">
      <dgm:prSet presAssocID="{4580E702-ED90-4BC8-9323-C69CBF745F7F}" presName="parTrans" presStyleLbl="sibTrans2D1" presStyleIdx="6" presStyleCnt="8"/>
      <dgm:spPr/>
    </dgm:pt>
    <dgm:pt modelId="{4FA6D909-A158-4EA6-978E-6E0E6F848A91}" type="pres">
      <dgm:prSet presAssocID="{4580E702-ED90-4BC8-9323-C69CBF745F7F}" presName="connectorText" presStyleLbl="sibTrans2D1" presStyleIdx="6" presStyleCnt="8"/>
      <dgm:spPr/>
    </dgm:pt>
    <dgm:pt modelId="{9A654545-DB72-48A3-B30F-1E9201F77562}" type="pres">
      <dgm:prSet presAssocID="{884EDB55-F984-453F-8F45-3156FF39965E}" presName="node" presStyleLbl="node1" presStyleIdx="6" presStyleCnt="8">
        <dgm:presLayoutVars>
          <dgm:bulletEnabled val="1"/>
        </dgm:presLayoutVars>
      </dgm:prSet>
      <dgm:spPr/>
    </dgm:pt>
    <dgm:pt modelId="{2C28E73B-F0A5-48FC-8749-BE31941341F1}" type="pres">
      <dgm:prSet presAssocID="{35854669-0E40-4801-A7D2-145636F728DF}" presName="parTrans" presStyleLbl="sibTrans2D1" presStyleIdx="7" presStyleCnt="8"/>
      <dgm:spPr/>
    </dgm:pt>
    <dgm:pt modelId="{737F2ADB-151A-47F7-B00F-D15304717B90}" type="pres">
      <dgm:prSet presAssocID="{35854669-0E40-4801-A7D2-145636F728DF}" presName="connectorText" presStyleLbl="sibTrans2D1" presStyleIdx="7" presStyleCnt="8"/>
      <dgm:spPr/>
    </dgm:pt>
    <dgm:pt modelId="{E0A0236D-4AB6-4587-B3D8-9035A3C81DC3}" type="pres">
      <dgm:prSet presAssocID="{3A22DB8B-4789-4F76-95A9-39290493A213}" presName="node" presStyleLbl="node1" presStyleIdx="7" presStyleCnt="8">
        <dgm:presLayoutVars>
          <dgm:bulletEnabled val="1"/>
        </dgm:presLayoutVars>
      </dgm:prSet>
      <dgm:spPr/>
    </dgm:pt>
  </dgm:ptLst>
  <dgm:cxnLst>
    <dgm:cxn modelId="{447FFA03-4088-4693-B4CA-81168EE53730}" type="presOf" srcId="{6E1D6EF2-15D2-459B-8C28-043D6155E2B7}" destId="{8366581B-93BE-4E1C-86A8-1BA11A0670F7}" srcOrd="1" destOrd="0" presId="urn:microsoft.com/office/officeart/2005/8/layout/radial5"/>
    <dgm:cxn modelId="{CD742606-AAE1-4EEC-8E37-2A2B50A685C9}" type="presOf" srcId="{6E1D6EF2-15D2-459B-8C28-043D6155E2B7}" destId="{026B96CB-BBE9-499F-A886-0A42532972DD}" srcOrd="0" destOrd="0" presId="urn:microsoft.com/office/officeart/2005/8/layout/radial5"/>
    <dgm:cxn modelId="{CC24F216-8BCC-4EC7-B187-65446DEBE4AE}" srcId="{D5B9DA1B-A009-4E9D-A25D-3F1C86E4BD8D}" destId="{3A22DB8B-4789-4F76-95A9-39290493A213}" srcOrd="7" destOrd="0" parTransId="{35854669-0E40-4801-A7D2-145636F728DF}" sibTransId="{036C3A9F-B856-4A32-9D7B-A69C15E8875F}"/>
    <dgm:cxn modelId="{86766824-EDDC-4409-9A67-9C171B75C8DE}" srcId="{D5B9DA1B-A009-4E9D-A25D-3F1C86E4BD8D}" destId="{0472C05D-DC0D-4D08-8E96-C657B559AC9D}" srcOrd="5" destOrd="0" parTransId="{1C39BCB2-B951-4B10-9BF5-4220D5DFFB91}" sibTransId="{B438ACB4-85D0-452A-AB35-A0D6D134B632}"/>
    <dgm:cxn modelId="{108ED027-E1EE-4906-8280-79D577401468}" srcId="{D5B9DA1B-A009-4E9D-A25D-3F1C86E4BD8D}" destId="{594F2A7E-5A45-4A0C-9130-EABD50AD0B2D}" srcOrd="1" destOrd="0" parTransId="{6E1D6EF2-15D2-459B-8C28-043D6155E2B7}" sibTransId="{02DF28EB-58D2-4EFD-81B8-BCE0E155B7CB}"/>
    <dgm:cxn modelId="{57DDB731-22E5-4AD9-9EC7-D0CCFCE2429E}" type="presOf" srcId="{1C39BCB2-B951-4B10-9BF5-4220D5DFFB91}" destId="{649CB7E4-618F-4857-ACEE-A8228A27EA63}" srcOrd="0" destOrd="0" presId="urn:microsoft.com/office/officeart/2005/8/layout/radial5"/>
    <dgm:cxn modelId="{95DE3B36-6486-4970-B3EA-70557DB7A9D6}" type="presOf" srcId="{BDF6D81A-5B73-47AC-97D9-951743122D02}" destId="{6724F947-A572-42E6-8243-362153D2CCB4}" srcOrd="0" destOrd="0" presId="urn:microsoft.com/office/officeart/2005/8/layout/radial5"/>
    <dgm:cxn modelId="{FAEB3C36-5839-402C-A519-2D17106C76E4}" type="presOf" srcId="{449DD39A-0D33-4922-B5C7-8E4B6266ECC1}" destId="{E587FEE1-E05F-4D5A-A0F6-BD41F77C7D24}" srcOrd="0" destOrd="0" presId="urn:microsoft.com/office/officeart/2005/8/layout/radial5"/>
    <dgm:cxn modelId="{DB50AE3E-BB37-49E0-AAFB-32CE7C1DD732}" type="presOf" srcId="{4580E702-ED90-4BC8-9323-C69CBF745F7F}" destId="{4FA6D909-A158-4EA6-978E-6E0E6F848A91}" srcOrd="1" destOrd="0" presId="urn:microsoft.com/office/officeart/2005/8/layout/radial5"/>
    <dgm:cxn modelId="{4506835C-4131-4775-8167-D4CF242DC982}" type="presOf" srcId="{450E988F-FDDC-4498-B3FF-F3F02E392FA0}" destId="{A9AFE207-6BDD-4C50-9F5A-74CDF5AEA1E4}" srcOrd="0" destOrd="0" presId="urn:microsoft.com/office/officeart/2005/8/layout/radial5"/>
    <dgm:cxn modelId="{EA321941-557B-41DA-9E62-C59EBC7672AA}" type="presOf" srcId="{1C39BCB2-B951-4B10-9BF5-4220D5DFFB91}" destId="{D42B0DCE-5AD5-49A9-A69E-F3AB34C45826}" srcOrd="1" destOrd="0" presId="urn:microsoft.com/office/officeart/2005/8/layout/radial5"/>
    <dgm:cxn modelId="{56EEB545-6219-4285-9092-54BE6DFE6A87}" type="presOf" srcId="{4580E702-ED90-4BC8-9323-C69CBF745F7F}" destId="{60F5E54E-462A-4047-87FE-B05603905B92}" srcOrd="0" destOrd="0" presId="urn:microsoft.com/office/officeart/2005/8/layout/radial5"/>
    <dgm:cxn modelId="{CDF11B66-03D2-4B19-B9DF-3C4893170522}" srcId="{C5685D15-F9D5-4E49-ADFC-C30C88214DCF}" destId="{D5B9DA1B-A009-4E9D-A25D-3F1C86E4BD8D}" srcOrd="0" destOrd="0" parTransId="{B4772AA6-FF5A-43B5-9A9B-EA14F7A2D2FC}" sibTransId="{4854201E-33D6-4770-ACFB-4D0761EAE604}"/>
    <dgm:cxn modelId="{20C42447-D04F-4C28-8EAD-666D8EE9B01A}" type="presOf" srcId="{35854669-0E40-4801-A7D2-145636F728DF}" destId="{2C28E73B-F0A5-48FC-8749-BE31941341F1}" srcOrd="0" destOrd="0" presId="urn:microsoft.com/office/officeart/2005/8/layout/radial5"/>
    <dgm:cxn modelId="{60FA3367-C82D-4A5D-AEF3-6A56B65043F7}" type="presOf" srcId="{C5685D15-F9D5-4E49-ADFC-C30C88214DCF}" destId="{3BFB80AE-24FF-4734-9702-408ADD1F30EC}" srcOrd="0" destOrd="0" presId="urn:microsoft.com/office/officeart/2005/8/layout/radial5"/>
    <dgm:cxn modelId="{911C0558-1FFC-4B01-BCC6-FF0CEA7BBC13}" type="presOf" srcId="{35854669-0E40-4801-A7D2-145636F728DF}" destId="{737F2ADB-151A-47F7-B00F-D15304717B90}" srcOrd="1" destOrd="0" presId="urn:microsoft.com/office/officeart/2005/8/layout/radial5"/>
    <dgm:cxn modelId="{EB9F0459-6D8E-4F87-9D6A-75002A2D4B1C}" type="presOf" srcId="{D5B9DA1B-A009-4E9D-A25D-3F1C86E4BD8D}" destId="{D27823A0-63A1-47AE-A376-A23A4B056BFB}" srcOrd="0" destOrd="0" presId="urn:microsoft.com/office/officeart/2005/8/layout/radial5"/>
    <dgm:cxn modelId="{0A6CDB59-C4E5-4B60-A59A-E84197EA7945}" srcId="{D5B9DA1B-A009-4E9D-A25D-3F1C86E4BD8D}" destId="{884EDB55-F984-453F-8F45-3156FF39965E}" srcOrd="6" destOrd="0" parTransId="{4580E702-ED90-4BC8-9323-C69CBF745F7F}" sibTransId="{6F3723FE-730C-4087-B00F-95592ED28D4C}"/>
    <dgm:cxn modelId="{E5251391-C619-4D85-B723-A210F6DBAA0F}" type="presOf" srcId="{594F2A7E-5A45-4A0C-9130-EABD50AD0B2D}" destId="{89D9700C-E8D2-4360-9282-2AA0034D17C8}" srcOrd="0" destOrd="0" presId="urn:microsoft.com/office/officeart/2005/8/layout/radial5"/>
    <dgm:cxn modelId="{799D6B91-612A-4BCE-BE09-5408B3BF8FB4}" type="presOf" srcId="{74AE3DE0-4912-41F6-B78A-AE248A0D7182}" destId="{5FD1748D-DCDA-4801-BC9D-8CDDC0DD02E5}" srcOrd="1" destOrd="0" presId="urn:microsoft.com/office/officeart/2005/8/layout/radial5"/>
    <dgm:cxn modelId="{1B887695-509C-43FF-9E31-DAD8AB1D1F15}" type="presOf" srcId="{4E38A792-931B-4798-899A-024980B78D17}" destId="{1E136BCB-4671-4F9C-8601-BF45B2211858}" srcOrd="1" destOrd="0" presId="urn:microsoft.com/office/officeart/2005/8/layout/radial5"/>
    <dgm:cxn modelId="{13A7979E-9B98-4375-9B00-57ADEFA71EA6}" srcId="{D5B9DA1B-A009-4E9D-A25D-3F1C86E4BD8D}" destId="{450E988F-FDDC-4498-B3FF-F3F02E392FA0}" srcOrd="2" destOrd="0" parTransId="{E6BBC3A6-C4D0-47EC-A78C-3436484D1890}" sibTransId="{80B824EB-D298-46C6-9710-4FF58E282F32}"/>
    <dgm:cxn modelId="{92F1A6A8-8313-47D4-B8DA-EA8AC3C18729}" type="presOf" srcId="{9DC55BE9-0389-4A6E-9F67-34408867B7B7}" destId="{60396B0F-87B7-46EB-95A9-6A8DF4606A12}" srcOrd="1" destOrd="0" presId="urn:microsoft.com/office/officeart/2005/8/layout/radial5"/>
    <dgm:cxn modelId="{A9B971B1-0D97-4208-9523-936B9F5B378C}" type="presOf" srcId="{74AE3DE0-4912-41F6-B78A-AE248A0D7182}" destId="{911F6DC7-4A09-4024-AD56-11B937D94FA3}" srcOrd="0" destOrd="0" presId="urn:microsoft.com/office/officeart/2005/8/layout/radial5"/>
    <dgm:cxn modelId="{2A1299B9-9F25-400B-8AC8-2AEC673785FF}" type="presOf" srcId="{884EDB55-F984-453F-8F45-3156FF39965E}" destId="{9A654545-DB72-48A3-B30F-1E9201F77562}" srcOrd="0" destOrd="0" presId="urn:microsoft.com/office/officeart/2005/8/layout/radial5"/>
    <dgm:cxn modelId="{8A1320E1-8B8F-4150-9FCE-2526BEDEA827}" type="presOf" srcId="{E6BBC3A6-C4D0-47EC-A78C-3436484D1890}" destId="{225D8F97-3250-4DFE-B407-0F426DF196ED}" srcOrd="0" destOrd="0" presId="urn:microsoft.com/office/officeart/2005/8/layout/radial5"/>
    <dgm:cxn modelId="{8B90A2E9-82BF-44AB-B8F7-339183BDDB10}" type="presOf" srcId="{9A1A11FD-4BAE-47A7-B717-0B813F69D86C}" destId="{CDD844DE-486E-4475-9332-4F4C2AB73FD3}" srcOrd="0" destOrd="0" presId="urn:microsoft.com/office/officeart/2005/8/layout/radial5"/>
    <dgm:cxn modelId="{6FD3F7CB-0BE9-420A-B3F8-8CE70C146901}" type="presOf" srcId="{0472C05D-DC0D-4D08-8E96-C657B559AC9D}" destId="{2E48ABF5-7546-4AE6-86F7-0D97CBE1F869}" srcOrd="0" destOrd="0" presId="urn:microsoft.com/office/officeart/2005/8/layout/radial5"/>
    <dgm:cxn modelId="{A65206EE-BC13-4B9A-B5CA-29A292DFE923}" srcId="{D5B9DA1B-A009-4E9D-A25D-3F1C86E4BD8D}" destId="{BDF6D81A-5B73-47AC-97D9-951743122D02}" srcOrd="4" destOrd="0" parTransId="{9DC55BE9-0389-4A6E-9F67-34408867B7B7}" sibTransId="{305B6FE6-BEA4-4949-AC8C-222855FD39FB}"/>
    <dgm:cxn modelId="{AB5A06D8-4DFE-45B0-8DB8-AD102BBB37C7}" type="presOf" srcId="{E6BBC3A6-C4D0-47EC-A78C-3436484D1890}" destId="{A5DC52C6-3D47-4537-9172-2AEC8865D562}" srcOrd="1" destOrd="0" presId="urn:microsoft.com/office/officeart/2005/8/layout/radial5"/>
    <dgm:cxn modelId="{B8E5AAD8-9EDC-4AEB-B8CD-1AD2ADFD7633}" type="presOf" srcId="{4E38A792-931B-4798-899A-024980B78D17}" destId="{8CC41FD3-98A3-4843-8507-B00B8CC1ACEF}" srcOrd="0" destOrd="0" presId="urn:microsoft.com/office/officeart/2005/8/layout/radial5"/>
    <dgm:cxn modelId="{EE99E0D9-1784-44F0-AC5C-D40ECBD4062F}" srcId="{D5B9DA1B-A009-4E9D-A25D-3F1C86E4BD8D}" destId="{449DD39A-0D33-4922-B5C7-8E4B6266ECC1}" srcOrd="3" destOrd="0" parTransId="{74AE3DE0-4912-41F6-B78A-AE248A0D7182}" sibTransId="{96477B98-AAAE-4736-AC27-FAA4FDBE5B0F}"/>
    <dgm:cxn modelId="{CF7BE8DA-3DAE-4A66-8942-8ECFA4025EFF}" srcId="{D5B9DA1B-A009-4E9D-A25D-3F1C86E4BD8D}" destId="{9A1A11FD-4BAE-47A7-B717-0B813F69D86C}" srcOrd="0" destOrd="0" parTransId="{4E38A792-931B-4798-899A-024980B78D17}" sibTransId="{D602F392-C03D-468A-836E-0BECCC6A6C68}"/>
    <dgm:cxn modelId="{6233E2DB-3AFA-46F0-93C2-8CAB56832722}" type="presOf" srcId="{3A22DB8B-4789-4F76-95A9-39290493A213}" destId="{E0A0236D-4AB6-4587-B3D8-9035A3C81DC3}" srcOrd="0" destOrd="0" presId="urn:microsoft.com/office/officeart/2005/8/layout/radial5"/>
    <dgm:cxn modelId="{870FA0FF-D441-41CA-AABA-AF004D5E1DC6}" type="presOf" srcId="{9DC55BE9-0389-4A6E-9F67-34408867B7B7}" destId="{1EC8516C-7A82-4A59-900C-598B0C879A8D}" srcOrd="0" destOrd="0" presId="urn:microsoft.com/office/officeart/2005/8/layout/radial5"/>
    <dgm:cxn modelId="{2D618761-7CBF-4A82-BC5D-97DB471046D4}" type="presParOf" srcId="{3BFB80AE-24FF-4734-9702-408ADD1F30EC}" destId="{D27823A0-63A1-47AE-A376-A23A4B056BFB}" srcOrd="0" destOrd="0" presId="urn:microsoft.com/office/officeart/2005/8/layout/radial5"/>
    <dgm:cxn modelId="{961903CE-F65D-46BE-9086-A184F119394C}" type="presParOf" srcId="{3BFB80AE-24FF-4734-9702-408ADD1F30EC}" destId="{8CC41FD3-98A3-4843-8507-B00B8CC1ACEF}" srcOrd="1" destOrd="0" presId="urn:microsoft.com/office/officeart/2005/8/layout/radial5"/>
    <dgm:cxn modelId="{48057245-F6A4-447F-81A3-799EFCE9658F}" type="presParOf" srcId="{8CC41FD3-98A3-4843-8507-B00B8CC1ACEF}" destId="{1E136BCB-4671-4F9C-8601-BF45B2211858}" srcOrd="0" destOrd="0" presId="urn:microsoft.com/office/officeart/2005/8/layout/radial5"/>
    <dgm:cxn modelId="{620F23FD-BCA7-4105-911D-7ED12869B862}" type="presParOf" srcId="{3BFB80AE-24FF-4734-9702-408ADD1F30EC}" destId="{CDD844DE-486E-4475-9332-4F4C2AB73FD3}" srcOrd="2" destOrd="0" presId="urn:microsoft.com/office/officeart/2005/8/layout/radial5"/>
    <dgm:cxn modelId="{B47F1625-21AA-4BDA-A482-4A10939ED6C0}" type="presParOf" srcId="{3BFB80AE-24FF-4734-9702-408ADD1F30EC}" destId="{026B96CB-BBE9-499F-A886-0A42532972DD}" srcOrd="3" destOrd="0" presId="urn:microsoft.com/office/officeart/2005/8/layout/radial5"/>
    <dgm:cxn modelId="{5A127FFA-343F-448B-8DF6-EBCC339ED0E4}" type="presParOf" srcId="{026B96CB-BBE9-499F-A886-0A42532972DD}" destId="{8366581B-93BE-4E1C-86A8-1BA11A0670F7}" srcOrd="0" destOrd="0" presId="urn:microsoft.com/office/officeart/2005/8/layout/radial5"/>
    <dgm:cxn modelId="{D53B79AA-1955-41BB-9AD7-0D9BED1BB80A}" type="presParOf" srcId="{3BFB80AE-24FF-4734-9702-408ADD1F30EC}" destId="{89D9700C-E8D2-4360-9282-2AA0034D17C8}" srcOrd="4" destOrd="0" presId="urn:microsoft.com/office/officeart/2005/8/layout/radial5"/>
    <dgm:cxn modelId="{78F962F8-77BF-4ADD-A6FF-62137D2A05D1}" type="presParOf" srcId="{3BFB80AE-24FF-4734-9702-408ADD1F30EC}" destId="{225D8F97-3250-4DFE-B407-0F426DF196ED}" srcOrd="5" destOrd="0" presId="urn:microsoft.com/office/officeart/2005/8/layout/radial5"/>
    <dgm:cxn modelId="{FBD5DE98-68B3-47D3-814B-E4CCA75D0F6D}" type="presParOf" srcId="{225D8F97-3250-4DFE-B407-0F426DF196ED}" destId="{A5DC52C6-3D47-4537-9172-2AEC8865D562}" srcOrd="0" destOrd="0" presId="urn:microsoft.com/office/officeart/2005/8/layout/radial5"/>
    <dgm:cxn modelId="{7C2E925F-EF49-4B3F-BC3D-68F02894C0B7}" type="presParOf" srcId="{3BFB80AE-24FF-4734-9702-408ADD1F30EC}" destId="{A9AFE207-6BDD-4C50-9F5A-74CDF5AEA1E4}" srcOrd="6" destOrd="0" presId="urn:microsoft.com/office/officeart/2005/8/layout/radial5"/>
    <dgm:cxn modelId="{2B38C1E2-5F8D-4BB3-AC96-68D133C24647}" type="presParOf" srcId="{3BFB80AE-24FF-4734-9702-408ADD1F30EC}" destId="{911F6DC7-4A09-4024-AD56-11B937D94FA3}" srcOrd="7" destOrd="0" presId="urn:microsoft.com/office/officeart/2005/8/layout/radial5"/>
    <dgm:cxn modelId="{9C7C333C-5116-4BA4-99AF-D230844EFDF6}" type="presParOf" srcId="{911F6DC7-4A09-4024-AD56-11B937D94FA3}" destId="{5FD1748D-DCDA-4801-BC9D-8CDDC0DD02E5}" srcOrd="0" destOrd="0" presId="urn:microsoft.com/office/officeart/2005/8/layout/radial5"/>
    <dgm:cxn modelId="{1709E0C4-BFDE-4671-B529-8AFF6DC8D9B8}" type="presParOf" srcId="{3BFB80AE-24FF-4734-9702-408ADD1F30EC}" destId="{E587FEE1-E05F-4D5A-A0F6-BD41F77C7D24}" srcOrd="8" destOrd="0" presId="urn:microsoft.com/office/officeart/2005/8/layout/radial5"/>
    <dgm:cxn modelId="{BF0A8AC2-5A3D-4F57-B4DF-AC457B23808C}" type="presParOf" srcId="{3BFB80AE-24FF-4734-9702-408ADD1F30EC}" destId="{1EC8516C-7A82-4A59-900C-598B0C879A8D}" srcOrd="9" destOrd="0" presId="urn:microsoft.com/office/officeart/2005/8/layout/radial5"/>
    <dgm:cxn modelId="{60249B7F-43BB-420F-8D8F-582D01CEEF96}" type="presParOf" srcId="{1EC8516C-7A82-4A59-900C-598B0C879A8D}" destId="{60396B0F-87B7-46EB-95A9-6A8DF4606A12}" srcOrd="0" destOrd="0" presId="urn:microsoft.com/office/officeart/2005/8/layout/radial5"/>
    <dgm:cxn modelId="{4355AC7C-16C6-41D6-AEFE-5655BAD03AC2}" type="presParOf" srcId="{3BFB80AE-24FF-4734-9702-408ADD1F30EC}" destId="{6724F947-A572-42E6-8243-362153D2CCB4}" srcOrd="10" destOrd="0" presId="urn:microsoft.com/office/officeart/2005/8/layout/radial5"/>
    <dgm:cxn modelId="{E79D84BC-12B8-4E82-9A7B-5A602E4B73B4}" type="presParOf" srcId="{3BFB80AE-24FF-4734-9702-408ADD1F30EC}" destId="{649CB7E4-618F-4857-ACEE-A8228A27EA63}" srcOrd="11" destOrd="0" presId="urn:microsoft.com/office/officeart/2005/8/layout/radial5"/>
    <dgm:cxn modelId="{02BFE6DB-4CEB-426B-9440-DF6C9D57A856}" type="presParOf" srcId="{649CB7E4-618F-4857-ACEE-A8228A27EA63}" destId="{D42B0DCE-5AD5-49A9-A69E-F3AB34C45826}" srcOrd="0" destOrd="0" presId="urn:microsoft.com/office/officeart/2005/8/layout/radial5"/>
    <dgm:cxn modelId="{A46D6C7B-E37E-4C03-89DC-8F9263D4EFD4}" type="presParOf" srcId="{3BFB80AE-24FF-4734-9702-408ADD1F30EC}" destId="{2E48ABF5-7546-4AE6-86F7-0D97CBE1F869}" srcOrd="12" destOrd="0" presId="urn:microsoft.com/office/officeart/2005/8/layout/radial5"/>
    <dgm:cxn modelId="{65535D47-4750-4FFC-9979-65E0082E382D}" type="presParOf" srcId="{3BFB80AE-24FF-4734-9702-408ADD1F30EC}" destId="{60F5E54E-462A-4047-87FE-B05603905B92}" srcOrd="13" destOrd="0" presId="urn:microsoft.com/office/officeart/2005/8/layout/radial5"/>
    <dgm:cxn modelId="{FADCD32A-A46E-4171-8166-A32F6FA444DF}" type="presParOf" srcId="{60F5E54E-462A-4047-87FE-B05603905B92}" destId="{4FA6D909-A158-4EA6-978E-6E0E6F848A91}" srcOrd="0" destOrd="0" presId="urn:microsoft.com/office/officeart/2005/8/layout/radial5"/>
    <dgm:cxn modelId="{782D6727-F8D7-4475-A25B-2B10FBC59BBE}" type="presParOf" srcId="{3BFB80AE-24FF-4734-9702-408ADD1F30EC}" destId="{9A654545-DB72-48A3-B30F-1E9201F77562}" srcOrd="14" destOrd="0" presId="urn:microsoft.com/office/officeart/2005/8/layout/radial5"/>
    <dgm:cxn modelId="{334E082E-7D05-43E8-B84F-205CCBA277C7}" type="presParOf" srcId="{3BFB80AE-24FF-4734-9702-408ADD1F30EC}" destId="{2C28E73B-F0A5-48FC-8749-BE31941341F1}" srcOrd="15" destOrd="0" presId="urn:microsoft.com/office/officeart/2005/8/layout/radial5"/>
    <dgm:cxn modelId="{5AE85D71-8B32-4FA5-AD24-DC264C8C1CD7}" type="presParOf" srcId="{2C28E73B-F0A5-48FC-8749-BE31941341F1}" destId="{737F2ADB-151A-47F7-B00F-D15304717B90}" srcOrd="0" destOrd="0" presId="urn:microsoft.com/office/officeart/2005/8/layout/radial5"/>
    <dgm:cxn modelId="{EE44D445-DB30-4CB3-AD32-2B31E4A6DA4D}" type="presParOf" srcId="{3BFB80AE-24FF-4734-9702-408ADD1F30EC}" destId="{E0A0236D-4AB6-4587-B3D8-9035A3C81DC3}" srcOrd="1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44EAAB-B652-4FCF-B336-77D90F3991C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pl-PL"/>
        </a:p>
      </dgm:t>
    </dgm:pt>
    <dgm:pt modelId="{2B1DF4C3-898C-4C0F-91A1-C25FBF63C916}">
      <dgm:prSet phldrT="[Tekst]"/>
      <dgm:spPr/>
      <dgm:t>
        <a:bodyPr/>
        <a:lstStyle/>
        <a:p>
          <a:r>
            <a:rPr lang="pl-PL" dirty="0">
              <a:latin typeface="Tahoma" panose="020B0604030504040204" pitchFamily="34" charset="0"/>
              <a:ea typeface="Tahoma" panose="020B0604030504040204" pitchFamily="34" charset="0"/>
              <a:cs typeface="Tahoma" panose="020B0604030504040204" pitchFamily="34" charset="0"/>
            </a:rPr>
            <a:t>MS Excel</a:t>
          </a:r>
        </a:p>
      </dgm:t>
    </dgm:pt>
    <dgm:pt modelId="{B2BDD02F-E002-4ADD-BC2A-9FA7A3F33C0B}" type="parTrans" cxnId="{9E80D11F-AA81-4F7E-A9CF-2ACEFCEF9AD2}">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D48C3195-2B75-4381-A5DF-0C85950B1820}" type="sibTrans" cxnId="{9E80D11F-AA81-4F7E-A9CF-2ACEFCEF9AD2}">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7EB99241-BA83-4CF4-8606-57092420E658}">
      <dgm:prSet phldrT="[Tekst]"/>
      <dgm:spPr/>
      <dgm:t>
        <a:bodyPr/>
        <a:lstStyle/>
        <a:p>
          <a:r>
            <a:rPr lang="pl-PL" dirty="0">
              <a:latin typeface="Tahoma" panose="020B0604030504040204" pitchFamily="34" charset="0"/>
              <a:ea typeface="Tahoma" panose="020B0604030504040204" pitchFamily="34" charset="0"/>
              <a:cs typeface="Tahoma" panose="020B0604030504040204" pitchFamily="34" charset="0"/>
            </a:rPr>
            <a:t>Power BI</a:t>
          </a:r>
        </a:p>
      </dgm:t>
    </dgm:pt>
    <dgm:pt modelId="{FAFA841A-091D-4768-8B50-FAED4CAFCB73}" type="parTrans" cxnId="{9B6BABB5-03B2-46DB-9C68-EDD2AF52D50F}">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6191F29C-AA96-464C-881F-EB88F91280DA}" type="sibTrans" cxnId="{9B6BABB5-03B2-46DB-9C68-EDD2AF52D50F}">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78509486-47CC-4988-93A4-51D9EC6AD367}">
      <dgm:prSet phldrT="[Tekst]"/>
      <dgm:spPr/>
      <dgm:t>
        <a:bodyPr/>
        <a:lstStyle/>
        <a:p>
          <a:r>
            <a:rPr lang="pl-PL" dirty="0" err="1">
              <a:latin typeface="Tahoma" panose="020B0604030504040204" pitchFamily="34" charset="0"/>
              <a:ea typeface="Tahoma" panose="020B0604030504040204" pitchFamily="34" charset="0"/>
              <a:cs typeface="Tahoma" panose="020B0604030504040204" pitchFamily="34" charset="0"/>
            </a:rPr>
            <a:t>Qlik</a:t>
          </a:r>
          <a:endParaRPr lang="pl-PL" dirty="0">
            <a:latin typeface="Tahoma" panose="020B0604030504040204" pitchFamily="34" charset="0"/>
            <a:ea typeface="Tahoma" panose="020B0604030504040204" pitchFamily="34" charset="0"/>
            <a:cs typeface="Tahoma" panose="020B0604030504040204" pitchFamily="34" charset="0"/>
          </a:endParaRPr>
        </a:p>
      </dgm:t>
    </dgm:pt>
    <dgm:pt modelId="{00208AD0-B308-475D-B62B-A6A210523CC6}" type="parTrans" cxnId="{6148ADA9-D9E6-4B18-837C-0544C7FF1B36}">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BA2F5FD8-CD1C-4179-AE32-C80BDCBE0374}" type="sibTrans" cxnId="{6148ADA9-D9E6-4B18-837C-0544C7FF1B36}">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CE61D3B5-4AEA-4086-97BA-CD4999DBE026}">
      <dgm:prSet phldrT="[Tekst]"/>
      <dgm:spPr/>
      <dgm:t>
        <a:bodyPr/>
        <a:lstStyle/>
        <a:p>
          <a:r>
            <a:rPr lang="pl-PL" dirty="0">
              <a:latin typeface="Tahoma" panose="020B0604030504040204" pitchFamily="34" charset="0"/>
              <a:ea typeface="Tahoma" panose="020B0604030504040204" pitchFamily="34" charset="0"/>
              <a:cs typeface="Tahoma" panose="020B0604030504040204" pitchFamily="34" charset="0"/>
            </a:rPr>
            <a:t>Tableau</a:t>
          </a:r>
        </a:p>
      </dgm:t>
    </dgm:pt>
    <dgm:pt modelId="{7B16BD49-6F5F-4725-A4DB-D847F966B703}" type="parTrans" cxnId="{FE79B783-72D1-45CC-9E18-87FA3213A286}">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D02E7D54-7129-40FC-9EC1-5B0F51B19734}" type="sibTrans" cxnId="{FE79B783-72D1-45CC-9E18-87FA3213A286}">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82F728C3-9777-4521-B8DC-2B9CC3801150}">
      <dgm:prSet phldrT="[Tekst]"/>
      <dgm:spPr/>
      <dgm:t>
        <a:bodyPr/>
        <a:lstStyle/>
        <a:p>
          <a:r>
            <a:rPr lang="pl-PL" dirty="0">
              <a:latin typeface="Tahoma" panose="020B0604030504040204" pitchFamily="34" charset="0"/>
              <a:ea typeface="Tahoma" panose="020B0604030504040204" pitchFamily="34" charset="0"/>
              <a:cs typeface="Tahoma" panose="020B0604030504040204" pitchFamily="34" charset="0"/>
            </a:rPr>
            <a:t>Google Data Studio</a:t>
          </a:r>
        </a:p>
      </dgm:t>
    </dgm:pt>
    <dgm:pt modelId="{2E0712BA-D163-4CD6-B036-7E62ADA2665D}" type="parTrans" cxnId="{E68484C3-6A03-47A5-BA77-AFDB0B5D1ACA}">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CDCC508C-EDDA-4F20-A04B-AD41AB0637C4}" type="sibTrans" cxnId="{E68484C3-6A03-47A5-BA77-AFDB0B5D1ACA}">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88895858-13B1-4951-9653-371F9A1E45F7}" type="pres">
      <dgm:prSet presAssocID="{2744EAAB-B652-4FCF-B336-77D90F3991C1}" presName="diagram" presStyleCnt="0">
        <dgm:presLayoutVars>
          <dgm:dir/>
          <dgm:resizeHandles val="exact"/>
        </dgm:presLayoutVars>
      </dgm:prSet>
      <dgm:spPr/>
    </dgm:pt>
    <dgm:pt modelId="{82D6D039-AA73-432B-AA8C-B3C0B9388D24}" type="pres">
      <dgm:prSet presAssocID="{2B1DF4C3-898C-4C0F-91A1-C25FBF63C916}" presName="node" presStyleLbl="node1" presStyleIdx="0" presStyleCnt="5">
        <dgm:presLayoutVars>
          <dgm:bulletEnabled val="1"/>
        </dgm:presLayoutVars>
      </dgm:prSet>
      <dgm:spPr/>
    </dgm:pt>
    <dgm:pt modelId="{55B0095D-2E64-406D-94EB-D476A61EE199}" type="pres">
      <dgm:prSet presAssocID="{D48C3195-2B75-4381-A5DF-0C85950B1820}" presName="sibTrans" presStyleCnt="0"/>
      <dgm:spPr/>
    </dgm:pt>
    <dgm:pt modelId="{62749486-20FA-4695-816F-2B049383D7A4}" type="pres">
      <dgm:prSet presAssocID="{7EB99241-BA83-4CF4-8606-57092420E658}" presName="node" presStyleLbl="node1" presStyleIdx="1" presStyleCnt="5">
        <dgm:presLayoutVars>
          <dgm:bulletEnabled val="1"/>
        </dgm:presLayoutVars>
      </dgm:prSet>
      <dgm:spPr/>
    </dgm:pt>
    <dgm:pt modelId="{BE61C265-765D-4FEB-A034-885C0E6AA5D9}" type="pres">
      <dgm:prSet presAssocID="{6191F29C-AA96-464C-881F-EB88F91280DA}" presName="sibTrans" presStyleCnt="0"/>
      <dgm:spPr/>
    </dgm:pt>
    <dgm:pt modelId="{E558D0CF-3350-40E4-9987-AA37972A5BEC}" type="pres">
      <dgm:prSet presAssocID="{78509486-47CC-4988-93A4-51D9EC6AD367}" presName="node" presStyleLbl="node1" presStyleIdx="2" presStyleCnt="5">
        <dgm:presLayoutVars>
          <dgm:bulletEnabled val="1"/>
        </dgm:presLayoutVars>
      </dgm:prSet>
      <dgm:spPr/>
    </dgm:pt>
    <dgm:pt modelId="{D3FCE1EE-2709-439B-BE7A-DA7511F42E5A}" type="pres">
      <dgm:prSet presAssocID="{BA2F5FD8-CD1C-4179-AE32-C80BDCBE0374}" presName="sibTrans" presStyleCnt="0"/>
      <dgm:spPr/>
    </dgm:pt>
    <dgm:pt modelId="{0F6F5F9D-8C7F-475A-87B3-EC6B2D6B8189}" type="pres">
      <dgm:prSet presAssocID="{CE61D3B5-4AEA-4086-97BA-CD4999DBE026}" presName="node" presStyleLbl="node1" presStyleIdx="3" presStyleCnt="5">
        <dgm:presLayoutVars>
          <dgm:bulletEnabled val="1"/>
        </dgm:presLayoutVars>
      </dgm:prSet>
      <dgm:spPr/>
    </dgm:pt>
    <dgm:pt modelId="{DC5E68F3-0320-4672-B416-28CDB59CC660}" type="pres">
      <dgm:prSet presAssocID="{D02E7D54-7129-40FC-9EC1-5B0F51B19734}" presName="sibTrans" presStyleCnt="0"/>
      <dgm:spPr/>
    </dgm:pt>
    <dgm:pt modelId="{2C2200BB-AD5E-459D-B389-CECC9FB32CEB}" type="pres">
      <dgm:prSet presAssocID="{82F728C3-9777-4521-B8DC-2B9CC3801150}" presName="node" presStyleLbl="node1" presStyleIdx="4" presStyleCnt="5">
        <dgm:presLayoutVars>
          <dgm:bulletEnabled val="1"/>
        </dgm:presLayoutVars>
      </dgm:prSet>
      <dgm:spPr/>
    </dgm:pt>
  </dgm:ptLst>
  <dgm:cxnLst>
    <dgm:cxn modelId="{9E80D11F-AA81-4F7E-A9CF-2ACEFCEF9AD2}" srcId="{2744EAAB-B652-4FCF-B336-77D90F3991C1}" destId="{2B1DF4C3-898C-4C0F-91A1-C25FBF63C916}" srcOrd="0" destOrd="0" parTransId="{B2BDD02F-E002-4ADD-BC2A-9FA7A3F33C0B}" sibTransId="{D48C3195-2B75-4381-A5DF-0C85950B1820}"/>
    <dgm:cxn modelId="{E0F24427-F2A5-498D-A987-A1C9EC294621}" type="presOf" srcId="{2B1DF4C3-898C-4C0F-91A1-C25FBF63C916}" destId="{82D6D039-AA73-432B-AA8C-B3C0B9388D24}" srcOrd="0" destOrd="0" presId="urn:microsoft.com/office/officeart/2005/8/layout/default"/>
    <dgm:cxn modelId="{E1A38527-39E8-4ECD-8883-60E32B0B497A}" type="presOf" srcId="{CE61D3B5-4AEA-4086-97BA-CD4999DBE026}" destId="{0F6F5F9D-8C7F-475A-87B3-EC6B2D6B8189}" srcOrd="0" destOrd="0" presId="urn:microsoft.com/office/officeart/2005/8/layout/default"/>
    <dgm:cxn modelId="{F216EF2F-BDC7-45E0-BB93-37B0C430F89A}" type="presOf" srcId="{78509486-47CC-4988-93A4-51D9EC6AD367}" destId="{E558D0CF-3350-40E4-9987-AA37972A5BEC}" srcOrd="0" destOrd="0" presId="urn:microsoft.com/office/officeart/2005/8/layout/default"/>
    <dgm:cxn modelId="{A6594D65-C72A-403E-A0D0-A8D6F6967F48}" type="presOf" srcId="{82F728C3-9777-4521-B8DC-2B9CC3801150}" destId="{2C2200BB-AD5E-459D-B389-CECC9FB32CEB}" srcOrd="0" destOrd="0" presId="urn:microsoft.com/office/officeart/2005/8/layout/default"/>
    <dgm:cxn modelId="{5F2B3A49-99CB-4C35-8CE3-D6B2F73A62ED}" type="presOf" srcId="{2744EAAB-B652-4FCF-B336-77D90F3991C1}" destId="{88895858-13B1-4951-9653-371F9A1E45F7}" srcOrd="0" destOrd="0" presId="urn:microsoft.com/office/officeart/2005/8/layout/default"/>
    <dgm:cxn modelId="{C303F257-DD6C-446D-82C5-AEE42D02CA24}" type="presOf" srcId="{7EB99241-BA83-4CF4-8606-57092420E658}" destId="{62749486-20FA-4695-816F-2B049383D7A4}" srcOrd="0" destOrd="0" presId="urn:microsoft.com/office/officeart/2005/8/layout/default"/>
    <dgm:cxn modelId="{FE79B783-72D1-45CC-9E18-87FA3213A286}" srcId="{2744EAAB-B652-4FCF-B336-77D90F3991C1}" destId="{CE61D3B5-4AEA-4086-97BA-CD4999DBE026}" srcOrd="3" destOrd="0" parTransId="{7B16BD49-6F5F-4725-A4DB-D847F966B703}" sibTransId="{D02E7D54-7129-40FC-9EC1-5B0F51B19734}"/>
    <dgm:cxn modelId="{6148ADA9-D9E6-4B18-837C-0544C7FF1B36}" srcId="{2744EAAB-B652-4FCF-B336-77D90F3991C1}" destId="{78509486-47CC-4988-93A4-51D9EC6AD367}" srcOrd="2" destOrd="0" parTransId="{00208AD0-B308-475D-B62B-A6A210523CC6}" sibTransId="{BA2F5FD8-CD1C-4179-AE32-C80BDCBE0374}"/>
    <dgm:cxn modelId="{9B6BABB5-03B2-46DB-9C68-EDD2AF52D50F}" srcId="{2744EAAB-B652-4FCF-B336-77D90F3991C1}" destId="{7EB99241-BA83-4CF4-8606-57092420E658}" srcOrd="1" destOrd="0" parTransId="{FAFA841A-091D-4768-8B50-FAED4CAFCB73}" sibTransId="{6191F29C-AA96-464C-881F-EB88F91280DA}"/>
    <dgm:cxn modelId="{E68484C3-6A03-47A5-BA77-AFDB0B5D1ACA}" srcId="{2744EAAB-B652-4FCF-B336-77D90F3991C1}" destId="{82F728C3-9777-4521-B8DC-2B9CC3801150}" srcOrd="4" destOrd="0" parTransId="{2E0712BA-D163-4CD6-B036-7E62ADA2665D}" sibTransId="{CDCC508C-EDDA-4F20-A04B-AD41AB0637C4}"/>
    <dgm:cxn modelId="{1C34F2E2-BD2D-4359-B76E-BB2DEDD1AB9C}" type="presParOf" srcId="{88895858-13B1-4951-9653-371F9A1E45F7}" destId="{82D6D039-AA73-432B-AA8C-B3C0B9388D24}" srcOrd="0" destOrd="0" presId="urn:microsoft.com/office/officeart/2005/8/layout/default"/>
    <dgm:cxn modelId="{661596CE-AE99-4E2F-9C90-83476BB177B6}" type="presParOf" srcId="{88895858-13B1-4951-9653-371F9A1E45F7}" destId="{55B0095D-2E64-406D-94EB-D476A61EE199}" srcOrd="1" destOrd="0" presId="urn:microsoft.com/office/officeart/2005/8/layout/default"/>
    <dgm:cxn modelId="{7AA6D82F-2FB7-463D-93B3-77E9A22BF39D}" type="presParOf" srcId="{88895858-13B1-4951-9653-371F9A1E45F7}" destId="{62749486-20FA-4695-816F-2B049383D7A4}" srcOrd="2" destOrd="0" presId="urn:microsoft.com/office/officeart/2005/8/layout/default"/>
    <dgm:cxn modelId="{74A06D67-0D63-4190-B5E3-07B2C4D48347}" type="presParOf" srcId="{88895858-13B1-4951-9653-371F9A1E45F7}" destId="{BE61C265-765D-4FEB-A034-885C0E6AA5D9}" srcOrd="3" destOrd="0" presId="urn:microsoft.com/office/officeart/2005/8/layout/default"/>
    <dgm:cxn modelId="{82796D5A-B283-48DE-A4E2-64556CBAB0C2}" type="presParOf" srcId="{88895858-13B1-4951-9653-371F9A1E45F7}" destId="{E558D0CF-3350-40E4-9987-AA37972A5BEC}" srcOrd="4" destOrd="0" presId="urn:microsoft.com/office/officeart/2005/8/layout/default"/>
    <dgm:cxn modelId="{99C4BA0E-A678-4464-BC2A-FAA714034441}" type="presParOf" srcId="{88895858-13B1-4951-9653-371F9A1E45F7}" destId="{D3FCE1EE-2709-439B-BE7A-DA7511F42E5A}" srcOrd="5" destOrd="0" presId="urn:microsoft.com/office/officeart/2005/8/layout/default"/>
    <dgm:cxn modelId="{2287AA3C-FC70-4883-AB43-57095F78F4DA}" type="presParOf" srcId="{88895858-13B1-4951-9653-371F9A1E45F7}" destId="{0F6F5F9D-8C7F-475A-87B3-EC6B2D6B8189}" srcOrd="6" destOrd="0" presId="urn:microsoft.com/office/officeart/2005/8/layout/default"/>
    <dgm:cxn modelId="{AB7509C2-D5C4-4DD0-8B55-F458036704E6}" type="presParOf" srcId="{88895858-13B1-4951-9653-371F9A1E45F7}" destId="{DC5E68F3-0320-4672-B416-28CDB59CC660}" srcOrd="7" destOrd="0" presId="urn:microsoft.com/office/officeart/2005/8/layout/default"/>
    <dgm:cxn modelId="{4C1AD702-1909-4471-AEFD-FC214BCFE95A}" type="presParOf" srcId="{88895858-13B1-4951-9653-371F9A1E45F7}" destId="{2C2200BB-AD5E-459D-B389-CECC9FB32CEB}"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E86FFC-B983-49E2-B64E-487DAB99B77B}"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pl-PL"/>
        </a:p>
      </dgm:t>
    </dgm:pt>
    <dgm:pt modelId="{8BA092FE-DE77-48B3-827D-12259BACF0E6}">
      <dgm:prSet phldrT="[Tekst]"/>
      <dgm:spPr/>
      <dgm:t>
        <a:bodyPr/>
        <a:lstStyle/>
        <a:p>
          <a:r>
            <a:rPr lang="pl-PL" dirty="0" err="1">
              <a:latin typeface="Tahoma" panose="020B0604030504040204" pitchFamily="34" charset="0"/>
              <a:ea typeface="Tahoma" panose="020B0604030504040204" pitchFamily="34" charset="0"/>
              <a:cs typeface="Tahoma" panose="020B0604030504040204" pitchFamily="34" charset="0"/>
            </a:rPr>
            <a:t>Column</a:t>
          </a:r>
          <a:r>
            <a:rPr lang="pl-PL" dirty="0">
              <a:latin typeface="Tahoma" panose="020B0604030504040204" pitchFamily="34" charset="0"/>
              <a:ea typeface="Tahoma" panose="020B0604030504040204" pitchFamily="34" charset="0"/>
              <a:cs typeface="Tahoma" panose="020B0604030504040204" pitchFamily="34" charset="0"/>
            </a:rPr>
            <a:t> / bar chart</a:t>
          </a:r>
        </a:p>
      </dgm:t>
    </dgm:pt>
    <dgm:pt modelId="{8D34FA46-1FD8-4370-A88E-5E78FC2828F8}" type="parTrans" cxnId="{68791623-81E5-4AB4-A1C0-796FA7F55CE2}">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F2D2A2F4-AF18-4A37-AA05-5FE6C4C9A3A4}" type="sibTrans" cxnId="{68791623-81E5-4AB4-A1C0-796FA7F55CE2}">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FC8B4C2D-F9CB-46D6-837B-041B6CDC8300}">
      <dgm:prSet phldrT="[Tekst]"/>
      <dgm:spPr/>
      <dgm:t>
        <a:bodyPr/>
        <a:lstStyle/>
        <a:p>
          <a:r>
            <a:rPr lang="pl-PL" dirty="0">
              <a:latin typeface="Tahoma" panose="020B0604030504040204" pitchFamily="34" charset="0"/>
              <a:ea typeface="Tahoma" panose="020B0604030504040204" pitchFamily="34" charset="0"/>
              <a:cs typeface="Tahoma" panose="020B0604030504040204" pitchFamily="34" charset="0"/>
            </a:rPr>
            <a:t>Data </a:t>
          </a:r>
          <a:r>
            <a:rPr lang="pl-PL" dirty="0" err="1">
              <a:latin typeface="Tahoma" panose="020B0604030504040204" pitchFamily="34" charset="0"/>
              <a:ea typeface="Tahoma" panose="020B0604030504040204" pitchFamily="34" charset="0"/>
              <a:cs typeface="Tahoma" panose="020B0604030504040204" pitchFamily="34" charset="0"/>
            </a:rPr>
            <a:t>over</a:t>
          </a:r>
          <a:r>
            <a:rPr lang="pl-PL" dirty="0">
              <a:latin typeface="Tahoma" panose="020B0604030504040204" pitchFamily="34" charset="0"/>
              <a:ea typeface="Tahoma" panose="020B0604030504040204" pitchFamily="34" charset="0"/>
              <a:cs typeface="Tahoma" panose="020B0604030504040204" pitchFamily="34" charset="0"/>
            </a:rPr>
            <a:t> </a:t>
          </a:r>
          <a:r>
            <a:rPr lang="pl-PL" dirty="0" err="1">
              <a:latin typeface="Tahoma" panose="020B0604030504040204" pitchFamily="34" charset="0"/>
              <a:ea typeface="Tahoma" panose="020B0604030504040204" pitchFamily="34" charset="0"/>
              <a:cs typeface="Tahoma" panose="020B0604030504040204" pitchFamily="34" charset="0"/>
            </a:rPr>
            <a:t>time</a:t>
          </a:r>
          <a:endParaRPr lang="pl-PL" dirty="0">
            <a:latin typeface="Tahoma" panose="020B0604030504040204" pitchFamily="34" charset="0"/>
            <a:ea typeface="Tahoma" panose="020B0604030504040204" pitchFamily="34" charset="0"/>
            <a:cs typeface="Tahoma" panose="020B0604030504040204" pitchFamily="34" charset="0"/>
          </a:endParaRPr>
        </a:p>
      </dgm:t>
    </dgm:pt>
    <dgm:pt modelId="{EDB10529-F996-42B2-8BFD-CCE4148EE12A}" type="parTrans" cxnId="{6747E7E6-754C-461E-B355-BF785B49AC12}">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AE4CDD51-0327-47EC-B119-001C4810E871}" type="sibTrans" cxnId="{6747E7E6-754C-461E-B355-BF785B49AC12}">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6F71A10F-9950-43FE-92C2-9C0A79A22AA8}">
      <dgm:prSet phldrT="[Tekst]"/>
      <dgm:spPr/>
      <dgm:t>
        <a:bodyPr/>
        <a:lstStyle/>
        <a:p>
          <a:r>
            <a:rPr lang="pl-PL" dirty="0">
              <a:latin typeface="Tahoma" panose="020B0604030504040204" pitchFamily="34" charset="0"/>
              <a:ea typeface="Tahoma" panose="020B0604030504040204" pitchFamily="34" charset="0"/>
              <a:cs typeface="Tahoma" panose="020B0604030504040204" pitchFamily="34" charset="0"/>
            </a:rPr>
            <a:t>Per </a:t>
          </a:r>
          <a:r>
            <a:rPr lang="pl-PL" dirty="0" err="1">
              <a:latin typeface="Tahoma" panose="020B0604030504040204" pitchFamily="34" charset="0"/>
              <a:ea typeface="Tahoma" panose="020B0604030504040204" pitchFamily="34" charset="0"/>
              <a:cs typeface="Tahoma" panose="020B0604030504040204" pitchFamily="34" charset="0"/>
            </a:rPr>
            <a:t>category</a:t>
          </a:r>
          <a:endParaRPr lang="pl-PL" dirty="0">
            <a:latin typeface="Tahoma" panose="020B0604030504040204" pitchFamily="34" charset="0"/>
            <a:ea typeface="Tahoma" panose="020B0604030504040204" pitchFamily="34" charset="0"/>
            <a:cs typeface="Tahoma" panose="020B0604030504040204" pitchFamily="34" charset="0"/>
          </a:endParaRPr>
        </a:p>
      </dgm:t>
    </dgm:pt>
    <dgm:pt modelId="{9F7B7E4E-499D-4086-BFAF-C7DE18F5B6DD}" type="parTrans" cxnId="{4E69C398-0E9D-4212-8C94-13AC7D5387CC}">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3844CF58-7395-4962-8598-39E2408697A8}" type="sibTrans" cxnId="{4E69C398-0E9D-4212-8C94-13AC7D5387CC}">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FB36AFD5-65B1-463F-836A-682CE3B6ABFF}">
      <dgm:prSet phldrT="[Tekst]"/>
      <dgm:spPr/>
      <dgm:t>
        <a:bodyPr/>
        <a:lstStyle/>
        <a:p>
          <a:r>
            <a:rPr lang="pl-PL" dirty="0">
              <a:latin typeface="Tahoma" panose="020B0604030504040204" pitchFamily="34" charset="0"/>
              <a:ea typeface="Tahoma" panose="020B0604030504040204" pitchFamily="34" charset="0"/>
              <a:cs typeface="Tahoma" panose="020B0604030504040204" pitchFamily="34" charset="0"/>
            </a:rPr>
            <a:t>Line chart</a:t>
          </a:r>
        </a:p>
      </dgm:t>
    </dgm:pt>
    <dgm:pt modelId="{8649F5AF-77C9-403B-A134-C7E0F49D85AE}" type="parTrans" cxnId="{F6AB05A1-9EF7-4828-AC47-BC3BB7B9AE59}">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5C088BD5-9F0D-4592-8D11-967932AD984E}" type="sibTrans" cxnId="{F6AB05A1-9EF7-4828-AC47-BC3BB7B9AE59}">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283F0A29-116F-4E18-8D29-C1C17F17AF6F}">
      <dgm:prSet phldrT="[Tekst]"/>
      <dgm:spPr/>
      <dgm:t>
        <a:bodyPr/>
        <a:lstStyle/>
        <a:p>
          <a:r>
            <a:rPr lang="pl-PL" dirty="0">
              <a:latin typeface="Tahoma" panose="020B0604030504040204" pitchFamily="34" charset="0"/>
              <a:ea typeface="Tahoma" panose="020B0604030504040204" pitchFamily="34" charset="0"/>
              <a:cs typeface="Tahoma" panose="020B0604030504040204" pitchFamily="34" charset="0"/>
            </a:rPr>
            <a:t>Data </a:t>
          </a:r>
          <a:r>
            <a:rPr lang="pl-PL" dirty="0" err="1">
              <a:latin typeface="Tahoma" panose="020B0604030504040204" pitchFamily="34" charset="0"/>
              <a:ea typeface="Tahoma" panose="020B0604030504040204" pitchFamily="34" charset="0"/>
              <a:cs typeface="Tahoma" panose="020B0604030504040204" pitchFamily="34" charset="0"/>
            </a:rPr>
            <a:t>over</a:t>
          </a:r>
          <a:r>
            <a:rPr lang="pl-PL" dirty="0">
              <a:latin typeface="Tahoma" panose="020B0604030504040204" pitchFamily="34" charset="0"/>
              <a:ea typeface="Tahoma" panose="020B0604030504040204" pitchFamily="34" charset="0"/>
              <a:cs typeface="Tahoma" panose="020B0604030504040204" pitchFamily="34" charset="0"/>
            </a:rPr>
            <a:t> </a:t>
          </a:r>
          <a:r>
            <a:rPr lang="pl-PL" dirty="0" err="1">
              <a:latin typeface="Tahoma" panose="020B0604030504040204" pitchFamily="34" charset="0"/>
              <a:ea typeface="Tahoma" panose="020B0604030504040204" pitchFamily="34" charset="0"/>
              <a:cs typeface="Tahoma" panose="020B0604030504040204" pitchFamily="34" charset="0"/>
            </a:rPr>
            <a:t>time</a:t>
          </a:r>
          <a:endParaRPr lang="pl-PL" dirty="0">
            <a:latin typeface="Tahoma" panose="020B0604030504040204" pitchFamily="34" charset="0"/>
            <a:ea typeface="Tahoma" panose="020B0604030504040204" pitchFamily="34" charset="0"/>
            <a:cs typeface="Tahoma" panose="020B0604030504040204" pitchFamily="34" charset="0"/>
          </a:endParaRPr>
        </a:p>
      </dgm:t>
    </dgm:pt>
    <dgm:pt modelId="{96725290-5A7D-45ED-B34D-39330F4135DC}" type="parTrans" cxnId="{ED49DD5C-CAD5-4219-9394-06E97FBD36D3}">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3ECCDE0E-8763-4D88-A8FC-88DF9D45D13B}" type="sibTrans" cxnId="{ED49DD5C-CAD5-4219-9394-06E97FBD36D3}">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DBD6E6B4-9098-40A8-A3F9-14B40F772611}">
      <dgm:prSet phldrT="[Tekst]"/>
      <dgm:spPr/>
      <dgm:t>
        <a:bodyPr/>
        <a:lstStyle/>
        <a:p>
          <a:r>
            <a:rPr lang="pl-PL" dirty="0" err="1">
              <a:latin typeface="Tahoma" panose="020B0604030504040204" pitchFamily="34" charset="0"/>
              <a:ea typeface="Tahoma" panose="020B0604030504040204" pitchFamily="34" charset="0"/>
              <a:cs typeface="Tahoma" panose="020B0604030504040204" pitchFamily="34" charset="0"/>
            </a:rPr>
            <a:t>Deviations</a:t>
          </a:r>
          <a:endParaRPr lang="pl-PL" dirty="0">
            <a:latin typeface="Tahoma" panose="020B0604030504040204" pitchFamily="34" charset="0"/>
            <a:ea typeface="Tahoma" panose="020B0604030504040204" pitchFamily="34" charset="0"/>
            <a:cs typeface="Tahoma" panose="020B0604030504040204" pitchFamily="34" charset="0"/>
          </a:endParaRPr>
        </a:p>
      </dgm:t>
    </dgm:pt>
    <dgm:pt modelId="{C5B819E4-4567-40D8-B5A3-6BCE6D5A8BED}" type="parTrans" cxnId="{1519B3F5-242D-41E5-BA66-FAD3FD742643}">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BEECA138-FC8B-4513-8736-9B35FC8381BD}" type="sibTrans" cxnId="{1519B3F5-242D-41E5-BA66-FAD3FD742643}">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EE23AFD6-4C73-49FD-AE68-031E4EFC72B4}">
      <dgm:prSet phldrT="[Tekst]"/>
      <dgm:spPr/>
      <dgm:t>
        <a:bodyPr/>
        <a:lstStyle/>
        <a:p>
          <a:r>
            <a:rPr lang="pl-PL" dirty="0">
              <a:latin typeface="Tahoma" panose="020B0604030504040204" pitchFamily="34" charset="0"/>
              <a:ea typeface="Tahoma" panose="020B0604030504040204" pitchFamily="34" charset="0"/>
              <a:cs typeface="Tahoma" panose="020B0604030504040204" pitchFamily="34" charset="0"/>
            </a:rPr>
            <a:t>Stock chart</a:t>
          </a:r>
        </a:p>
      </dgm:t>
    </dgm:pt>
    <dgm:pt modelId="{EEC832A8-DA85-4D48-B375-58CA8DBBCE5E}" type="parTrans" cxnId="{A91852B4-D1CC-4CB5-8A1B-FEECE04CA0FF}">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5BE5EE81-9D35-4B7A-8E12-7FFD1F96AA87}" type="sibTrans" cxnId="{A91852B4-D1CC-4CB5-8A1B-FEECE04CA0FF}">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076C5461-5561-467E-8793-BEAA5E3219E4}">
      <dgm:prSet phldrT="[Tekst]"/>
      <dgm:spPr/>
      <dgm:t>
        <a:bodyPr/>
        <a:lstStyle/>
        <a:p>
          <a:r>
            <a:rPr lang="pl-PL" dirty="0" err="1">
              <a:latin typeface="Tahoma" panose="020B0604030504040204" pitchFamily="34" charset="0"/>
              <a:ea typeface="Tahoma" panose="020B0604030504040204" pitchFamily="34" charset="0"/>
              <a:cs typeface="Tahoma" panose="020B0604030504040204" pitchFamily="34" charset="0"/>
            </a:rPr>
            <a:t>Trends</a:t>
          </a:r>
          <a:endParaRPr lang="pl-PL" dirty="0">
            <a:latin typeface="Tahoma" panose="020B0604030504040204" pitchFamily="34" charset="0"/>
            <a:ea typeface="Tahoma" panose="020B0604030504040204" pitchFamily="34" charset="0"/>
            <a:cs typeface="Tahoma" panose="020B0604030504040204" pitchFamily="34" charset="0"/>
          </a:endParaRPr>
        </a:p>
      </dgm:t>
    </dgm:pt>
    <dgm:pt modelId="{F899739D-C1E6-4EF8-B01D-9FB6029445E2}" type="parTrans" cxnId="{FEE74BF4-2747-44B5-A1AF-AF7CA35465C1}">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632E9FC0-D40B-4B29-B07A-E87CF20E6691}" type="sibTrans" cxnId="{FEE74BF4-2747-44B5-A1AF-AF7CA35465C1}">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55E17BF9-B4E9-455A-862F-FD832F7717A6}">
      <dgm:prSet phldrT="[Tekst]"/>
      <dgm:spPr/>
      <dgm:t>
        <a:bodyPr/>
        <a:lstStyle/>
        <a:p>
          <a:r>
            <a:rPr lang="pl-PL" dirty="0">
              <a:latin typeface="Tahoma" panose="020B0604030504040204" pitchFamily="34" charset="0"/>
              <a:ea typeface="Tahoma" panose="020B0604030504040204" pitchFamily="34" charset="0"/>
              <a:cs typeface="Tahoma" panose="020B0604030504040204" pitchFamily="34" charset="0"/>
            </a:rPr>
            <a:t>Data </a:t>
          </a:r>
          <a:r>
            <a:rPr lang="pl-PL" dirty="0" err="1">
              <a:latin typeface="Tahoma" panose="020B0604030504040204" pitchFamily="34" charset="0"/>
              <a:ea typeface="Tahoma" panose="020B0604030504040204" pitchFamily="34" charset="0"/>
              <a:cs typeface="Tahoma" panose="020B0604030504040204" pitchFamily="34" charset="0"/>
            </a:rPr>
            <a:t>over</a:t>
          </a:r>
          <a:r>
            <a:rPr lang="pl-PL" dirty="0">
              <a:latin typeface="Tahoma" panose="020B0604030504040204" pitchFamily="34" charset="0"/>
              <a:ea typeface="Tahoma" panose="020B0604030504040204" pitchFamily="34" charset="0"/>
              <a:cs typeface="Tahoma" panose="020B0604030504040204" pitchFamily="34" charset="0"/>
            </a:rPr>
            <a:t> </a:t>
          </a:r>
          <a:r>
            <a:rPr lang="pl-PL" dirty="0" err="1">
              <a:latin typeface="Tahoma" panose="020B0604030504040204" pitchFamily="34" charset="0"/>
              <a:ea typeface="Tahoma" panose="020B0604030504040204" pitchFamily="34" charset="0"/>
              <a:cs typeface="Tahoma" panose="020B0604030504040204" pitchFamily="34" charset="0"/>
            </a:rPr>
            <a:t>time</a:t>
          </a:r>
          <a:endParaRPr lang="pl-PL" dirty="0">
            <a:latin typeface="Tahoma" panose="020B0604030504040204" pitchFamily="34" charset="0"/>
            <a:ea typeface="Tahoma" panose="020B0604030504040204" pitchFamily="34" charset="0"/>
            <a:cs typeface="Tahoma" panose="020B0604030504040204" pitchFamily="34" charset="0"/>
          </a:endParaRPr>
        </a:p>
      </dgm:t>
    </dgm:pt>
    <dgm:pt modelId="{CD95065D-F440-4127-8258-270D313151BD}" type="parTrans" cxnId="{9A24B919-B6BF-4655-8402-1EBAFCA8E2D9}">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9D217317-F342-4AA5-A3F6-8E2068F0D56D}" type="sibTrans" cxnId="{9A24B919-B6BF-4655-8402-1EBAFCA8E2D9}">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1135A845-B1C4-482F-977C-C6B995B7D505}">
      <dgm:prSet phldrT="[Tekst]"/>
      <dgm:spPr/>
      <dgm:t>
        <a:bodyPr/>
        <a:lstStyle/>
        <a:p>
          <a:r>
            <a:rPr lang="pl-PL" dirty="0">
              <a:latin typeface="Tahoma" panose="020B0604030504040204" pitchFamily="34" charset="0"/>
              <a:ea typeface="Tahoma" panose="020B0604030504040204" pitchFamily="34" charset="0"/>
              <a:cs typeface="Tahoma" panose="020B0604030504040204" pitchFamily="34" charset="0"/>
            </a:rPr>
            <a:t>Pie chart</a:t>
          </a:r>
        </a:p>
      </dgm:t>
    </dgm:pt>
    <dgm:pt modelId="{E6BE0F8C-61AB-4168-B03F-6C16CCA9E017}" type="parTrans" cxnId="{00D7528B-B7DF-42DC-9580-70E211E909A4}">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AC0C8F22-A111-4FC0-8EA2-DF62D765BEB8}" type="sibTrans" cxnId="{00D7528B-B7DF-42DC-9580-70E211E909A4}">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7CC427EC-E7FD-48C7-8AEF-CACC2B676AEA}">
      <dgm:prSet phldrT="[Tekst]"/>
      <dgm:spPr/>
      <dgm:t>
        <a:bodyPr/>
        <a:lstStyle/>
        <a:p>
          <a:r>
            <a:rPr lang="pl-PL" dirty="0">
              <a:latin typeface="Tahoma" panose="020B0604030504040204" pitchFamily="34" charset="0"/>
              <a:ea typeface="Tahoma" panose="020B0604030504040204" pitchFamily="34" charset="0"/>
              <a:cs typeface="Tahoma" panose="020B0604030504040204" pitchFamily="34" charset="0"/>
            </a:rPr>
            <a:t>Per </a:t>
          </a:r>
          <a:r>
            <a:rPr lang="pl-PL" dirty="0" err="1">
              <a:latin typeface="Tahoma" panose="020B0604030504040204" pitchFamily="34" charset="0"/>
              <a:ea typeface="Tahoma" panose="020B0604030504040204" pitchFamily="34" charset="0"/>
              <a:cs typeface="Tahoma" panose="020B0604030504040204" pitchFamily="34" charset="0"/>
            </a:rPr>
            <a:t>category</a:t>
          </a:r>
          <a:endParaRPr lang="pl-PL" dirty="0">
            <a:latin typeface="Tahoma" panose="020B0604030504040204" pitchFamily="34" charset="0"/>
            <a:ea typeface="Tahoma" panose="020B0604030504040204" pitchFamily="34" charset="0"/>
            <a:cs typeface="Tahoma" panose="020B0604030504040204" pitchFamily="34" charset="0"/>
          </a:endParaRPr>
        </a:p>
      </dgm:t>
    </dgm:pt>
    <dgm:pt modelId="{E4343A91-B435-46BD-95C2-436715B5112F}" type="parTrans" cxnId="{80A563D9-19B4-41CE-BE79-08C83F1F9135}">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14FEC417-5674-4BF0-9599-F635FFFB669D}" type="sibTrans" cxnId="{80A563D9-19B4-41CE-BE79-08C83F1F9135}">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B2C56383-6C77-4BF4-BB27-D96D23569A40}">
      <dgm:prSet phldrT="[Tekst]"/>
      <dgm:spPr/>
      <dgm:t>
        <a:bodyPr/>
        <a:lstStyle/>
        <a:p>
          <a:r>
            <a:rPr lang="pl-PL" dirty="0" err="1">
              <a:latin typeface="Tahoma" panose="020B0604030504040204" pitchFamily="34" charset="0"/>
              <a:ea typeface="Tahoma" panose="020B0604030504040204" pitchFamily="34" charset="0"/>
              <a:cs typeface="Tahoma" panose="020B0604030504040204" pitchFamily="34" charset="0"/>
            </a:rPr>
            <a:t>Participation</a:t>
          </a:r>
          <a:endParaRPr lang="pl-PL" dirty="0">
            <a:latin typeface="Tahoma" panose="020B0604030504040204" pitchFamily="34" charset="0"/>
            <a:ea typeface="Tahoma" panose="020B0604030504040204" pitchFamily="34" charset="0"/>
            <a:cs typeface="Tahoma" panose="020B0604030504040204" pitchFamily="34" charset="0"/>
          </a:endParaRPr>
        </a:p>
      </dgm:t>
    </dgm:pt>
    <dgm:pt modelId="{AA0D28D3-4C6E-44BE-944F-59D3ED230B0C}" type="parTrans" cxnId="{CD75C492-01C3-4C83-A79E-44CF9C27BCA5}">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136675E0-A20D-4BEC-B67C-183A26C8BE46}" type="sibTrans" cxnId="{CD75C492-01C3-4C83-A79E-44CF9C27BCA5}">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D3BB8B06-C504-4CA4-A744-5B14AE9DE2D2}" type="pres">
      <dgm:prSet presAssocID="{CEE86FFC-B983-49E2-B64E-487DAB99B77B}" presName="diagram" presStyleCnt="0">
        <dgm:presLayoutVars>
          <dgm:chPref val="1"/>
          <dgm:dir/>
          <dgm:animOne val="branch"/>
          <dgm:animLvl val="lvl"/>
          <dgm:resizeHandles/>
        </dgm:presLayoutVars>
      </dgm:prSet>
      <dgm:spPr/>
    </dgm:pt>
    <dgm:pt modelId="{8422D7B7-CCE0-4E6F-A2B9-20B9BE88179D}" type="pres">
      <dgm:prSet presAssocID="{8BA092FE-DE77-48B3-827D-12259BACF0E6}" presName="root" presStyleCnt="0"/>
      <dgm:spPr/>
    </dgm:pt>
    <dgm:pt modelId="{8A272AC6-842E-4D7C-8E11-6CB3E74D44C0}" type="pres">
      <dgm:prSet presAssocID="{8BA092FE-DE77-48B3-827D-12259BACF0E6}" presName="rootComposite" presStyleCnt="0"/>
      <dgm:spPr/>
    </dgm:pt>
    <dgm:pt modelId="{DA5CFB60-F867-439B-936C-C26D308CD046}" type="pres">
      <dgm:prSet presAssocID="{8BA092FE-DE77-48B3-827D-12259BACF0E6}" presName="rootText" presStyleLbl="node1" presStyleIdx="0" presStyleCnt="4"/>
      <dgm:spPr/>
    </dgm:pt>
    <dgm:pt modelId="{E3881586-398B-4683-B4A1-B410B2881798}" type="pres">
      <dgm:prSet presAssocID="{8BA092FE-DE77-48B3-827D-12259BACF0E6}" presName="rootConnector" presStyleLbl="node1" presStyleIdx="0" presStyleCnt="4"/>
      <dgm:spPr/>
    </dgm:pt>
    <dgm:pt modelId="{BFA77FF3-52F4-428C-9CAF-E38A87201F97}" type="pres">
      <dgm:prSet presAssocID="{8BA092FE-DE77-48B3-827D-12259BACF0E6}" presName="childShape" presStyleCnt="0"/>
      <dgm:spPr/>
    </dgm:pt>
    <dgm:pt modelId="{1E372CA9-3836-4022-94AA-56E90B7377FC}" type="pres">
      <dgm:prSet presAssocID="{EDB10529-F996-42B2-8BFD-CCE4148EE12A}" presName="Name13" presStyleLbl="parChTrans1D2" presStyleIdx="0" presStyleCnt="8"/>
      <dgm:spPr/>
    </dgm:pt>
    <dgm:pt modelId="{5D72D01F-60DD-4AFE-A009-9FD99C2301F9}" type="pres">
      <dgm:prSet presAssocID="{FC8B4C2D-F9CB-46D6-837B-041B6CDC8300}" presName="childText" presStyleLbl="bgAcc1" presStyleIdx="0" presStyleCnt="8">
        <dgm:presLayoutVars>
          <dgm:bulletEnabled val="1"/>
        </dgm:presLayoutVars>
      </dgm:prSet>
      <dgm:spPr/>
    </dgm:pt>
    <dgm:pt modelId="{E5A054D3-3018-4200-BB1A-A064512C6C62}" type="pres">
      <dgm:prSet presAssocID="{9F7B7E4E-499D-4086-BFAF-C7DE18F5B6DD}" presName="Name13" presStyleLbl="parChTrans1D2" presStyleIdx="1" presStyleCnt="8"/>
      <dgm:spPr/>
    </dgm:pt>
    <dgm:pt modelId="{73021133-54C2-47E4-9DA1-212588253142}" type="pres">
      <dgm:prSet presAssocID="{6F71A10F-9950-43FE-92C2-9C0A79A22AA8}" presName="childText" presStyleLbl="bgAcc1" presStyleIdx="1" presStyleCnt="8">
        <dgm:presLayoutVars>
          <dgm:bulletEnabled val="1"/>
        </dgm:presLayoutVars>
      </dgm:prSet>
      <dgm:spPr/>
    </dgm:pt>
    <dgm:pt modelId="{1E57AEB8-67EE-41DB-ABC3-E1CEABE01584}" type="pres">
      <dgm:prSet presAssocID="{1135A845-B1C4-482F-977C-C6B995B7D505}" presName="root" presStyleCnt="0"/>
      <dgm:spPr/>
    </dgm:pt>
    <dgm:pt modelId="{B9064FDE-3A2A-44B6-8E2D-36FC1CD380C7}" type="pres">
      <dgm:prSet presAssocID="{1135A845-B1C4-482F-977C-C6B995B7D505}" presName="rootComposite" presStyleCnt="0"/>
      <dgm:spPr/>
    </dgm:pt>
    <dgm:pt modelId="{5E6E05DC-5852-425F-9B02-7D262E3F453B}" type="pres">
      <dgm:prSet presAssocID="{1135A845-B1C4-482F-977C-C6B995B7D505}" presName="rootText" presStyleLbl="node1" presStyleIdx="1" presStyleCnt="4"/>
      <dgm:spPr/>
    </dgm:pt>
    <dgm:pt modelId="{AA1721A4-F2F6-4F0E-80CF-027FD1A1588A}" type="pres">
      <dgm:prSet presAssocID="{1135A845-B1C4-482F-977C-C6B995B7D505}" presName="rootConnector" presStyleLbl="node1" presStyleIdx="1" presStyleCnt="4"/>
      <dgm:spPr/>
    </dgm:pt>
    <dgm:pt modelId="{2D6675FD-1A32-4C6F-AE43-E21FC3D9C1CF}" type="pres">
      <dgm:prSet presAssocID="{1135A845-B1C4-482F-977C-C6B995B7D505}" presName="childShape" presStyleCnt="0"/>
      <dgm:spPr/>
    </dgm:pt>
    <dgm:pt modelId="{2668D2F1-58E9-4777-A3BE-75616C802311}" type="pres">
      <dgm:prSet presAssocID="{AA0D28D3-4C6E-44BE-944F-59D3ED230B0C}" presName="Name13" presStyleLbl="parChTrans1D2" presStyleIdx="2" presStyleCnt="8"/>
      <dgm:spPr/>
    </dgm:pt>
    <dgm:pt modelId="{399B7CF6-FB95-4ADC-80AF-CD2CD8E96C6A}" type="pres">
      <dgm:prSet presAssocID="{B2C56383-6C77-4BF4-BB27-D96D23569A40}" presName="childText" presStyleLbl="bgAcc1" presStyleIdx="2" presStyleCnt="8">
        <dgm:presLayoutVars>
          <dgm:bulletEnabled val="1"/>
        </dgm:presLayoutVars>
      </dgm:prSet>
      <dgm:spPr/>
    </dgm:pt>
    <dgm:pt modelId="{9D137D90-62AA-40C5-B947-357E5688D22B}" type="pres">
      <dgm:prSet presAssocID="{E4343A91-B435-46BD-95C2-436715B5112F}" presName="Name13" presStyleLbl="parChTrans1D2" presStyleIdx="3" presStyleCnt="8"/>
      <dgm:spPr/>
    </dgm:pt>
    <dgm:pt modelId="{7F8AD5BE-361A-4D9B-86DF-5F56618A4E29}" type="pres">
      <dgm:prSet presAssocID="{7CC427EC-E7FD-48C7-8AEF-CACC2B676AEA}" presName="childText" presStyleLbl="bgAcc1" presStyleIdx="3" presStyleCnt="8">
        <dgm:presLayoutVars>
          <dgm:bulletEnabled val="1"/>
        </dgm:presLayoutVars>
      </dgm:prSet>
      <dgm:spPr/>
    </dgm:pt>
    <dgm:pt modelId="{C171724F-9204-4EA7-8AAF-CEFCE592CCAC}" type="pres">
      <dgm:prSet presAssocID="{FB36AFD5-65B1-463F-836A-682CE3B6ABFF}" presName="root" presStyleCnt="0"/>
      <dgm:spPr/>
    </dgm:pt>
    <dgm:pt modelId="{8E628980-E191-492E-B281-AE416457A9C8}" type="pres">
      <dgm:prSet presAssocID="{FB36AFD5-65B1-463F-836A-682CE3B6ABFF}" presName="rootComposite" presStyleCnt="0"/>
      <dgm:spPr/>
    </dgm:pt>
    <dgm:pt modelId="{0D0AED5F-EC08-4FC2-AF6A-E95BFD758561}" type="pres">
      <dgm:prSet presAssocID="{FB36AFD5-65B1-463F-836A-682CE3B6ABFF}" presName="rootText" presStyleLbl="node1" presStyleIdx="2" presStyleCnt="4"/>
      <dgm:spPr/>
    </dgm:pt>
    <dgm:pt modelId="{0DBFADA3-A560-4F49-90EB-2D5CCC47FCF9}" type="pres">
      <dgm:prSet presAssocID="{FB36AFD5-65B1-463F-836A-682CE3B6ABFF}" presName="rootConnector" presStyleLbl="node1" presStyleIdx="2" presStyleCnt="4"/>
      <dgm:spPr/>
    </dgm:pt>
    <dgm:pt modelId="{5BD97596-EEC2-4E96-88ED-08F2457F4FC9}" type="pres">
      <dgm:prSet presAssocID="{FB36AFD5-65B1-463F-836A-682CE3B6ABFF}" presName="childShape" presStyleCnt="0"/>
      <dgm:spPr/>
    </dgm:pt>
    <dgm:pt modelId="{1DD92CED-FB23-463C-9F2D-A702C103517C}" type="pres">
      <dgm:prSet presAssocID="{CD95065D-F440-4127-8258-270D313151BD}" presName="Name13" presStyleLbl="parChTrans1D2" presStyleIdx="4" presStyleCnt="8"/>
      <dgm:spPr/>
    </dgm:pt>
    <dgm:pt modelId="{3506EB73-61CF-4F94-8486-C3FF1C62BD5E}" type="pres">
      <dgm:prSet presAssocID="{55E17BF9-B4E9-455A-862F-FD832F7717A6}" presName="childText" presStyleLbl="bgAcc1" presStyleIdx="4" presStyleCnt="8">
        <dgm:presLayoutVars>
          <dgm:bulletEnabled val="1"/>
        </dgm:presLayoutVars>
      </dgm:prSet>
      <dgm:spPr/>
    </dgm:pt>
    <dgm:pt modelId="{29143984-B0E2-45AC-AD2A-5A364407CA8A}" type="pres">
      <dgm:prSet presAssocID="{F899739D-C1E6-4EF8-B01D-9FB6029445E2}" presName="Name13" presStyleLbl="parChTrans1D2" presStyleIdx="5" presStyleCnt="8"/>
      <dgm:spPr/>
    </dgm:pt>
    <dgm:pt modelId="{B50B495F-DF63-456B-8097-0845442D10B3}" type="pres">
      <dgm:prSet presAssocID="{076C5461-5561-467E-8793-BEAA5E3219E4}" presName="childText" presStyleLbl="bgAcc1" presStyleIdx="5" presStyleCnt="8">
        <dgm:presLayoutVars>
          <dgm:bulletEnabled val="1"/>
        </dgm:presLayoutVars>
      </dgm:prSet>
      <dgm:spPr/>
    </dgm:pt>
    <dgm:pt modelId="{1AFCBE68-665E-4D84-B9E0-19A81FC14E83}" type="pres">
      <dgm:prSet presAssocID="{EE23AFD6-4C73-49FD-AE68-031E4EFC72B4}" presName="root" presStyleCnt="0"/>
      <dgm:spPr/>
    </dgm:pt>
    <dgm:pt modelId="{6F6ED72F-F5D1-4477-92E0-5C30778257D2}" type="pres">
      <dgm:prSet presAssocID="{EE23AFD6-4C73-49FD-AE68-031E4EFC72B4}" presName="rootComposite" presStyleCnt="0"/>
      <dgm:spPr/>
    </dgm:pt>
    <dgm:pt modelId="{F3790CD4-C939-4F46-9710-E1A844E974EB}" type="pres">
      <dgm:prSet presAssocID="{EE23AFD6-4C73-49FD-AE68-031E4EFC72B4}" presName="rootText" presStyleLbl="node1" presStyleIdx="3" presStyleCnt="4"/>
      <dgm:spPr/>
    </dgm:pt>
    <dgm:pt modelId="{D655D2EB-5403-471E-8C3F-D8B0C86ED7D0}" type="pres">
      <dgm:prSet presAssocID="{EE23AFD6-4C73-49FD-AE68-031E4EFC72B4}" presName="rootConnector" presStyleLbl="node1" presStyleIdx="3" presStyleCnt="4"/>
      <dgm:spPr/>
    </dgm:pt>
    <dgm:pt modelId="{C3903B2D-34F2-444A-8E14-D50DF2FB3C9D}" type="pres">
      <dgm:prSet presAssocID="{EE23AFD6-4C73-49FD-AE68-031E4EFC72B4}" presName="childShape" presStyleCnt="0"/>
      <dgm:spPr/>
    </dgm:pt>
    <dgm:pt modelId="{1BA2E27D-1DB5-4754-81BA-833B78B6E9A4}" type="pres">
      <dgm:prSet presAssocID="{96725290-5A7D-45ED-B34D-39330F4135DC}" presName="Name13" presStyleLbl="parChTrans1D2" presStyleIdx="6" presStyleCnt="8"/>
      <dgm:spPr/>
    </dgm:pt>
    <dgm:pt modelId="{6F1CC9D5-5F7F-481D-948E-67242726AEB1}" type="pres">
      <dgm:prSet presAssocID="{283F0A29-116F-4E18-8D29-C1C17F17AF6F}" presName="childText" presStyleLbl="bgAcc1" presStyleIdx="6" presStyleCnt="8">
        <dgm:presLayoutVars>
          <dgm:bulletEnabled val="1"/>
        </dgm:presLayoutVars>
      </dgm:prSet>
      <dgm:spPr/>
    </dgm:pt>
    <dgm:pt modelId="{F316625D-3C43-4CE6-9CBA-F46DCA0C5DFD}" type="pres">
      <dgm:prSet presAssocID="{C5B819E4-4567-40D8-B5A3-6BCE6D5A8BED}" presName="Name13" presStyleLbl="parChTrans1D2" presStyleIdx="7" presStyleCnt="8"/>
      <dgm:spPr/>
    </dgm:pt>
    <dgm:pt modelId="{C45431F7-EBA8-4B39-9149-AAC4279481E3}" type="pres">
      <dgm:prSet presAssocID="{DBD6E6B4-9098-40A8-A3F9-14B40F772611}" presName="childText" presStyleLbl="bgAcc1" presStyleIdx="7" presStyleCnt="8">
        <dgm:presLayoutVars>
          <dgm:bulletEnabled val="1"/>
        </dgm:presLayoutVars>
      </dgm:prSet>
      <dgm:spPr/>
    </dgm:pt>
  </dgm:ptLst>
  <dgm:cxnLst>
    <dgm:cxn modelId="{5E4A870F-9F47-46B7-98A4-FDB6C28BE4C6}" type="presOf" srcId="{6F71A10F-9950-43FE-92C2-9C0A79A22AA8}" destId="{73021133-54C2-47E4-9DA1-212588253142}" srcOrd="0" destOrd="0" presId="urn:microsoft.com/office/officeart/2005/8/layout/hierarchy3"/>
    <dgm:cxn modelId="{9A24B919-B6BF-4655-8402-1EBAFCA8E2D9}" srcId="{FB36AFD5-65B1-463F-836A-682CE3B6ABFF}" destId="{55E17BF9-B4E9-455A-862F-FD832F7717A6}" srcOrd="0" destOrd="0" parTransId="{CD95065D-F440-4127-8258-270D313151BD}" sibTransId="{9D217317-F342-4AA5-A3F6-8E2068F0D56D}"/>
    <dgm:cxn modelId="{37A4011A-8C72-4F5B-B5CC-737CEB887C0E}" type="presOf" srcId="{1135A845-B1C4-482F-977C-C6B995B7D505}" destId="{AA1721A4-F2F6-4F0E-80CF-027FD1A1588A}" srcOrd="1" destOrd="0" presId="urn:microsoft.com/office/officeart/2005/8/layout/hierarchy3"/>
    <dgm:cxn modelId="{68791623-81E5-4AB4-A1C0-796FA7F55CE2}" srcId="{CEE86FFC-B983-49E2-B64E-487DAB99B77B}" destId="{8BA092FE-DE77-48B3-827D-12259BACF0E6}" srcOrd="0" destOrd="0" parTransId="{8D34FA46-1FD8-4370-A88E-5E78FC2828F8}" sibTransId="{F2D2A2F4-AF18-4A37-AA05-5FE6C4C9A3A4}"/>
    <dgm:cxn modelId="{48792423-DF43-43E5-8DB3-75B3C138A760}" type="presOf" srcId="{9F7B7E4E-499D-4086-BFAF-C7DE18F5B6DD}" destId="{E5A054D3-3018-4200-BB1A-A064512C6C62}" srcOrd="0" destOrd="0" presId="urn:microsoft.com/office/officeart/2005/8/layout/hierarchy3"/>
    <dgm:cxn modelId="{834ECB24-4603-4C84-B895-0C87AFFB6C30}" type="presOf" srcId="{8BA092FE-DE77-48B3-827D-12259BACF0E6}" destId="{DA5CFB60-F867-439B-936C-C26D308CD046}" srcOrd="0" destOrd="0" presId="urn:microsoft.com/office/officeart/2005/8/layout/hierarchy3"/>
    <dgm:cxn modelId="{1141AA27-E6B2-4504-AFA6-2D58EEDC7E86}" type="presOf" srcId="{AA0D28D3-4C6E-44BE-944F-59D3ED230B0C}" destId="{2668D2F1-58E9-4777-A3BE-75616C802311}" srcOrd="0" destOrd="0" presId="urn:microsoft.com/office/officeart/2005/8/layout/hierarchy3"/>
    <dgm:cxn modelId="{2F6BD530-5D49-4A4F-B276-26AF23F467F3}" type="presOf" srcId="{EE23AFD6-4C73-49FD-AE68-031E4EFC72B4}" destId="{D655D2EB-5403-471E-8C3F-D8B0C86ED7D0}" srcOrd="1" destOrd="0" presId="urn:microsoft.com/office/officeart/2005/8/layout/hierarchy3"/>
    <dgm:cxn modelId="{D8E6DD32-8485-44FD-ADCE-DA95D288144E}" type="presOf" srcId="{283F0A29-116F-4E18-8D29-C1C17F17AF6F}" destId="{6F1CC9D5-5F7F-481D-948E-67242726AEB1}" srcOrd="0" destOrd="0" presId="urn:microsoft.com/office/officeart/2005/8/layout/hierarchy3"/>
    <dgm:cxn modelId="{4E24513B-EEB8-4A12-B94B-AC30F1A46A4C}" type="presOf" srcId="{FB36AFD5-65B1-463F-836A-682CE3B6ABFF}" destId="{0D0AED5F-EC08-4FC2-AF6A-E95BFD758561}" srcOrd="0" destOrd="0" presId="urn:microsoft.com/office/officeart/2005/8/layout/hierarchy3"/>
    <dgm:cxn modelId="{ED49DD5C-CAD5-4219-9394-06E97FBD36D3}" srcId="{EE23AFD6-4C73-49FD-AE68-031E4EFC72B4}" destId="{283F0A29-116F-4E18-8D29-C1C17F17AF6F}" srcOrd="0" destOrd="0" parTransId="{96725290-5A7D-45ED-B34D-39330F4135DC}" sibTransId="{3ECCDE0E-8763-4D88-A8FC-88DF9D45D13B}"/>
    <dgm:cxn modelId="{A734B763-FA70-4E86-81AA-ABCF04EDD6D4}" type="presOf" srcId="{C5B819E4-4567-40D8-B5A3-6BCE6D5A8BED}" destId="{F316625D-3C43-4CE6-9CBA-F46DCA0C5DFD}" srcOrd="0" destOrd="0" presId="urn:microsoft.com/office/officeart/2005/8/layout/hierarchy3"/>
    <dgm:cxn modelId="{E771F447-2534-4F21-AABA-BD38E5382BA5}" type="presOf" srcId="{EE23AFD6-4C73-49FD-AE68-031E4EFC72B4}" destId="{F3790CD4-C939-4F46-9710-E1A844E974EB}" srcOrd="0" destOrd="0" presId="urn:microsoft.com/office/officeart/2005/8/layout/hierarchy3"/>
    <dgm:cxn modelId="{B9F1A748-630E-43C9-BC5E-58F68389CE9C}" type="presOf" srcId="{CD95065D-F440-4127-8258-270D313151BD}" destId="{1DD92CED-FB23-463C-9F2D-A702C103517C}" srcOrd="0" destOrd="0" presId="urn:microsoft.com/office/officeart/2005/8/layout/hierarchy3"/>
    <dgm:cxn modelId="{0B936977-2C53-4CFA-B7B8-D6D114376764}" type="presOf" srcId="{55E17BF9-B4E9-455A-862F-FD832F7717A6}" destId="{3506EB73-61CF-4F94-8486-C3FF1C62BD5E}" srcOrd="0" destOrd="0" presId="urn:microsoft.com/office/officeart/2005/8/layout/hierarchy3"/>
    <dgm:cxn modelId="{9C104E57-8C41-4317-9311-C77FDAC29ADB}" type="presOf" srcId="{DBD6E6B4-9098-40A8-A3F9-14B40F772611}" destId="{C45431F7-EBA8-4B39-9149-AAC4279481E3}" srcOrd="0" destOrd="0" presId="urn:microsoft.com/office/officeart/2005/8/layout/hierarchy3"/>
    <dgm:cxn modelId="{9DA6AD79-F2CF-4436-95CC-43AD4624C75F}" type="presOf" srcId="{8BA092FE-DE77-48B3-827D-12259BACF0E6}" destId="{E3881586-398B-4683-B4A1-B410B2881798}" srcOrd="1" destOrd="0" presId="urn:microsoft.com/office/officeart/2005/8/layout/hierarchy3"/>
    <dgm:cxn modelId="{00D7528B-B7DF-42DC-9580-70E211E909A4}" srcId="{CEE86FFC-B983-49E2-B64E-487DAB99B77B}" destId="{1135A845-B1C4-482F-977C-C6B995B7D505}" srcOrd="1" destOrd="0" parTransId="{E6BE0F8C-61AB-4168-B03F-6C16CCA9E017}" sibTransId="{AC0C8F22-A111-4FC0-8EA2-DF62D765BEB8}"/>
    <dgm:cxn modelId="{CD75C492-01C3-4C83-A79E-44CF9C27BCA5}" srcId="{1135A845-B1C4-482F-977C-C6B995B7D505}" destId="{B2C56383-6C77-4BF4-BB27-D96D23569A40}" srcOrd="0" destOrd="0" parTransId="{AA0D28D3-4C6E-44BE-944F-59D3ED230B0C}" sibTransId="{136675E0-A20D-4BEC-B67C-183A26C8BE46}"/>
    <dgm:cxn modelId="{4E69C398-0E9D-4212-8C94-13AC7D5387CC}" srcId="{8BA092FE-DE77-48B3-827D-12259BACF0E6}" destId="{6F71A10F-9950-43FE-92C2-9C0A79A22AA8}" srcOrd="1" destOrd="0" parTransId="{9F7B7E4E-499D-4086-BFAF-C7DE18F5B6DD}" sibTransId="{3844CF58-7395-4962-8598-39E2408697A8}"/>
    <dgm:cxn modelId="{F6AB05A1-9EF7-4828-AC47-BC3BB7B9AE59}" srcId="{CEE86FFC-B983-49E2-B64E-487DAB99B77B}" destId="{FB36AFD5-65B1-463F-836A-682CE3B6ABFF}" srcOrd="2" destOrd="0" parTransId="{8649F5AF-77C9-403B-A134-C7E0F49D85AE}" sibTransId="{5C088BD5-9F0D-4592-8D11-967932AD984E}"/>
    <dgm:cxn modelId="{559396AC-B74F-4312-8B8F-C85C88ABD1BA}" type="presOf" srcId="{CEE86FFC-B983-49E2-B64E-487DAB99B77B}" destId="{D3BB8B06-C504-4CA4-A744-5B14AE9DE2D2}" srcOrd="0" destOrd="0" presId="urn:microsoft.com/office/officeart/2005/8/layout/hierarchy3"/>
    <dgm:cxn modelId="{815CF0AC-0218-41C5-8E43-20C76C9F3D4B}" type="presOf" srcId="{B2C56383-6C77-4BF4-BB27-D96D23569A40}" destId="{399B7CF6-FB95-4ADC-80AF-CD2CD8E96C6A}" srcOrd="0" destOrd="0" presId="urn:microsoft.com/office/officeart/2005/8/layout/hierarchy3"/>
    <dgm:cxn modelId="{A91852B4-D1CC-4CB5-8A1B-FEECE04CA0FF}" srcId="{CEE86FFC-B983-49E2-B64E-487DAB99B77B}" destId="{EE23AFD6-4C73-49FD-AE68-031E4EFC72B4}" srcOrd="3" destOrd="0" parTransId="{EEC832A8-DA85-4D48-B375-58CA8DBBCE5E}" sibTransId="{5BE5EE81-9D35-4B7A-8E12-7FFD1F96AA87}"/>
    <dgm:cxn modelId="{21CE57B9-6222-4747-8137-B41ADEBF8222}" type="presOf" srcId="{E4343A91-B435-46BD-95C2-436715B5112F}" destId="{9D137D90-62AA-40C5-B947-357E5688D22B}" srcOrd="0" destOrd="0" presId="urn:microsoft.com/office/officeart/2005/8/layout/hierarchy3"/>
    <dgm:cxn modelId="{57E6D7E1-7EC1-4168-98C8-D8AE4F92F488}" type="presOf" srcId="{F899739D-C1E6-4EF8-B01D-9FB6029445E2}" destId="{29143984-B0E2-45AC-AD2A-5A364407CA8A}" srcOrd="0" destOrd="0" presId="urn:microsoft.com/office/officeart/2005/8/layout/hierarchy3"/>
    <dgm:cxn modelId="{6747E7E6-754C-461E-B355-BF785B49AC12}" srcId="{8BA092FE-DE77-48B3-827D-12259BACF0E6}" destId="{FC8B4C2D-F9CB-46D6-837B-041B6CDC8300}" srcOrd="0" destOrd="0" parTransId="{EDB10529-F996-42B2-8BFD-CCE4148EE12A}" sibTransId="{AE4CDD51-0327-47EC-B119-001C4810E871}"/>
    <dgm:cxn modelId="{19EF0CE7-714B-4A63-A11F-F341671EA5C9}" type="presOf" srcId="{FB36AFD5-65B1-463F-836A-682CE3B6ABFF}" destId="{0DBFADA3-A560-4F49-90EB-2D5CCC47FCF9}" srcOrd="1" destOrd="0" presId="urn:microsoft.com/office/officeart/2005/8/layout/hierarchy3"/>
    <dgm:cxn modelId="{512E50E8-1859-4063-AC40-0014BAFCA2E1}" type="presOf" srcId="{EDB10529-F996-42B2-8BFD-CCE4148EE12A}" destId="{1E372CA9-3836-4022-94AA-56E90B7377FC}" srcOrd="0" destOrd="0" presId="urn:microsoft.com/office/officeart/2005/8/layout/hierarchy3"/>
    <dgm:cxn modelId="{E930F2E9-CCB4-4FC5-9EFF-64BAB4015993}" type="presOf" srcId="{96725290-5A7D-45ED-B34D-39330F4135DC}" destId="{1BA2E27D-1DB5-4754-81BA-833B78B6E9A4}" srcOrd="0" destOrd="0" presId="urn:microsoft.com/office/officeart/2005/8/layout/hierarchy3"/>
    <dgm:cxn modelId="{2584A3CF-DAD1-42CD-9F2C-84E6F339DA56}" type="presOf" srcId="{7CC427EC-E7FD-48C7-8AEF-CACC2B676AEA}" destId="{7F8AD5BE-361A-4D9B-86DF-5F56618A4E29}" srcOrd="0" destOrd="0" presId="urn:microsoft.com/office/officeart/2005/8/layout/hierarchy3"/>
    <dgm:cxn modelId="{9BDC2CF0-0840-4B4B-A43A-4E211123FEAA}" type="presOf" srcId="{1135A845-B1C4-482F-977C-C6B995B7D505}" destId="{5E6E05DC-5852-425F-9B02-7D262E3F453B}" srcOrd="0" destOrd="0" presId="urn:microsoft.com/office/officeart/2005/8/layout/hierarchy3"/>
    <dgm:cxn modelId="{FEE74BF4-2747-44B5-A1AF-AF7CA35465C1}" srcId="{FB36AFD5-65B1-463F-836A-682CE3B6ABFF}" destId="{076C5461-5561-467E-8793-BEAA5E3219E4}" srcOrd="1" destOrd="0" parTransId="{F899739D-C1E6-4EF8-B01D-9FB6029445E2}" sibTransId="{632E9FC0-D40B-4B29-B07A-E87CF20E6691}"/>
    <dgm:cxn modelId="{1519B3F5-242D-41E5-BA66-FAD3FD742643}" srcId="{EE23AFD6-4C73-49FD-AE68-031E4EFC72B4}" destId="{DBD6E6B4-9098-40A8-A3F9-14B40F772611}" srcOrd="1" destOrd="0" parTransId="{C5B819E4-4567-40D8-B5A3-6BCE6D5A8BED}" sibTransId="{BEECA138-FC8B-4513-8736-9B35FC8381BD}"/>
    <dgm:cxn modelId="{80A563D9-19B4-41CE-BE79-08C83F1F9135}" srcId="{1135A845-B1C4-482F-977C-C6B995B7D505}" destId="{7CC427EC-E7FD-48C7-8AEF-CACC2B676AEA}" srcOrd="1" destOrd="0" parTransId="{E4343A91-B435-46BD-95C2-436715B5112F}" sibTransId="{14FEC417-5674-4BF0-9599-F635FFFB669D}"/>
    <dgm:cxn modelId="{B1B62CDA-8248-47A7-922F-C104FC121E7C}" type="presOf" srcId="{FC8B4C2D-F9CB-46D6-837B-041B6CDC8300}" destId="{5D72D01F-60DD-4AFE-A009-9FD99C2301F9}" srcOrd="0" destOrd="0" presId="urn:microsoft.com/office/officeart/2005/8/layout/hierarchy3"/>
    <dgm:cxn modelId="{FB3631FE-523A-4708-887F-D6218556B268}" type="presOf" srcId="{076C5461-5561-467E-8793-BEAA5E3219E4}" destId="{B50B495F-DF63-456B-8097-0845442D10B3}" srcOrd="0" destOrd="0" presId="urn:microsoft.com/office/officeart/2005/8/layout/hierarchy3"/>
    <dgm:cxn modelId="{83470AF1-7EE7-4ADE-81DB-9B899F118FC1}" type="presParOf" srcId="{D3BB8B06-C504-4CA4-A744-5B14AE9DE2D2}" destId="{8422D7B7-CCE0-4E6F-A2B9-20B9BE88179D}" srcOrd="0" destOrd="0" presId="urn:microsoft.com/office/officeart/2005/8/layout/hierarchy3"/>
    <dgm:cxn modelId="{2BE15C4F-D9BF-4FDA-B283-DCD7AB6AB3C3}" type="presParOf" srcId="{8422D7B7-CCE0-4E6F-A2B9-20B9BE88179D}" destId="{8A272AC6-842E-4D7C-8E11-6CB3E74D44C0}" srcOrd="0" destOrd="0" presId="urn:microsoft.com/office/officeart/2005/8/layout/hierarchy3"/>
    <dgm:cxn modelId="{47823607-F211-4BF6-9BB3-E3434527CEBC}" type="presParOf" srcId="{8A272AC6-842E-4D7C-8E11-6CB3E74D44C0}" destId="{DA5CFB60-F867-439B-936C-C26D308CD046}" srcOrd="0" destOrd="0" presId="urn:microsoft.com/office/officeart/2005/8/layout/hierarchy3"/>
    <dgm:cxn modelId="{584DC181-C284-44C1-9FE6-98C1860B2BF1}" type="presParOf" srcId="{8A272AC6-842E-4D7C-8E11-6CB3E74D44C0}" destId="{E3881586-398B-4683-B4A1-B410B2881798}" srcOrd="1" destOrd="0" presId="urn:microsoft.com/office/officeart/2005/8/layout/hierarchy3"/>
    <dgm:cxn modelId="{E46C81A8-9EBC-41EA-BF39-7258C9AFEEAF}" type="presParOf" srcId="{8422D7B7-CCE0-4E6F-A2B9-20B9BE88179D}" destId="{BFA77FF3-52F4-428C-9CAF-E38A87201F97}" srcOrd="1" destOrd="0" presId="urn:microsoft.com/office/officeart/2005/8/layout/hierarchy3"/>
    <dgm:cxn modelId="{0949F375-CD37-49C2-B367-61743E2832F9}" type="presParOf" srcId="{BFA77FF3-52F4-428C-9CAF-E38A87201F97}" destId="{1E372CA9-3836-4022-94AA-56E90B7377FC}" srcOrd="0" destOrd="0" presId="urn:microsoft.com/office/officeart/2005/8/layout/hierarchy3"/>
    <dgm:cxn modelId="{BC2C0F14-ADB9-4E66-936F-50C484A6EC82}" type="presParOf" srcId="{BFA77FF3-52F4-428C-9CAF-E38A87201F97}" destId="{5D72D01F-60DD-4AFE-A009-9FD99C2301F9}" srcOrd="1" destOrd="0" presId="urn:microsoft.com/office/officeart/2005/8/layout/hierarchy3"/>
    <dgm:cxn modelId="{4EE01552-BC93-4327-9D9B-3EE0B0419958}" type="presParOf" srcId="{BFA77FF3-52F4-428C-9CAF-E38A87201F97}" destId="{E5A054D3-3018-4200-BB1A-A064512C6C62}" srcOrd="2" destOrd="0" presId="urn:microsoft.com/office/officeart/2005/8/layout/hierarchy3"/>
    <dgm:cxn modelId="{AEB48724-8EE4-4B33-B200-5F7408C0ED51}" type="presParOf" srcId="{BFA77FF3-52F4-428C-9CAF-E38A87201F97}" destId="{73021133-54C2-47E4-9DA1-212588253142}" srcOrd="3" destOrd="0" presId="urn:microsoft.com/office/officeart/2005/8/layout/hierarchy3"/>
    <dgm:cxn modelId="{5C11E19F-39C1-4DAC-8375-585D77E2093F}" type="presParOf" srcId="{D3BB8B06-C504-4CA4-A744-5B14AE9DE2D2}" destId="{1E57AEB8-67EE-41DB-ABC3-E1CEABE01584}" srcOrd="1" destOrd="0" presId="urn:microsoft.com/office/officeart/2005/8/layout/hierarchy3"/>
    <dgm:cxn modelId="{2DC248BA-11DF-4D8C-A8EE-34DC31EE1F56}" type="presParOf" srcId="{1E57AEB8-67EE-41DB-ABC3-E1CEABE01584}" destId="{B9064FDE-3A2A-44B6-8E2D-36FC1CD380C7}" srcOrd="0" destOrd="0" presId="urn:microsoft.com/office/officeart/2005/8/layout/hierarchy3"/>
    <dgm:cxn modelId="{E4103637-1A67-49F0-8EE2-493EC5DAF2F4}" type="presParOf" srcId="{B9064FDE-3A2A-44B6-8E2D-36FC1CD380C7}" destId="{5E6E05DC-5852-425F-9B02-7D262E3F453B}" srcOrd="0" destOrd="0" presId="urn:microsoft.com/office/officeart/2005/8/layout/hierarchy3"/>
    <dgm:cxn modelId="{E6E224AC-5D5D-4D47-BDE8-2127E29E2CDA}" type="presParOf" srcId="{B9064FDE-3A2A-44B6-8E2D-36FC1CD380C7}" destId="{AA1721A4-F2F6-4F0E-80CF-027FD1A1588A}" srcOrd="1" destOrd="0" presId="urn:microsoft.com/office/officeart/2005/8/layout/hierarchy3"/>
    <dgm:cxn modelId="{862D9FB5-BD68-4CAF-B3E2-6F01203D384A}" type="presParOf" srcId="{1E57AEB8-67EE-41DB-ABC3-E1CEABE01584}" destId="{2D6675FD-1A32-4C6F-AE43-E21FC3D9C1CF}" srcOrd="1" destOrd="0" presId="urn:microsoft.com/office/officeart/2005/8/layout/hierarchy3"/>
    <dgm:cxn modelId="{8C17E452-364E-44A7-BFB7-800888E88191}" type="presParOf" srcId="{2D6675FD-1A32-4C6F-AE43-E21FC3D9C1CF}" destId="{2668D2F1-58E9-4777-A3BE-75616C802311}" srcOrd="0" destOrd="0" presId="urn:microsoft.com/office/officeart/2005/8/layout/hierarchy3"/>
    <dgm:cxn modelId="{5B4842BC-A875-48E8-A643-F04D8A5D8F46}" type="presParOf" srcId="{2D6675FD-1A32-4C6F-AE43-E21FC3D9C1CF}" destId="{399B7CF6-FB95-4ADC-80AF-CD2CD8E96C6A}" srcOrd="1" destOrd="0" presId="urn:microsoft.com/office/officeart/2005/8/layout/hierarchy3"/>
    <dgm:cxn modelId="{36A798FD-E095-40AF-BBD2-ABACC8D63BA5}" type="presParOf" srcId="{2D6675FD-1A32-4C6F-AE43-E21FC3D9C1CF}" destId="{9D137D90-62AA-40C5-B947-357E5688D22B}" srcOrd="2" destOrd="0" presId="urn:microsoft.com/office/officeart/2005/8/layout/hierarchy3"/>
    <dgm:cxn modelId="{F56F21C8-A8C3-4DAD-8B7C-A8DE2BCF28B9}" type="presParOf" srcId="{2D6675FD-1A32-4C6F-AE43-E21FC3D9C1CF}" destId="{7F8AD5BE-361A-4D9B-86DF-5F56618A4E29}" srcOrd="3" destOrd="0" presId="urn:microsoft.com/office/officeart/2005/8/layout/hierarchy3"/>
    <dgm:cxn modelId="{97D7C4FB-DD0D-4418-82F2-C8CE15A894DF}" type="presParOf" srcId="{D3BB8B06-C504-4CA4-A744-5B14AE9DE2D2}" destId="{C171724F-9204-4EA7-8AAF-CEFCE592CCAC}" srcOrd="2" destOrd="0" presId="urn:microsoft.com/office/officeart/2005/8/layout/hierarchy3"/>
    <dgm:cxn modelId="{4825F892-7447-4542-A3DC-686E0DDFAD9D}" type="presParOf" srcId="{C171724F-9204-4EA7-8AAF-CEFCE592CCAC}" destId="{8E628980-E191-492E-B281-AE416457A9C8}" srcOrd="0" destOrd="0" presId="urn:microsoft.com/office/officeart/2005/8/layout/hierarchy3"/>
    <dgm:cxn modelId="{164C569E-63DA-4BA6-96FC-302F9306D39F}" type="presParOf" srcId="{8E628980-E191-492E-B281-AE416457A9C8}" destId="{0D0AED5F-EC08-4FC2-AF6A-E95BFD758561}" srcOrd="0" destOrd="0" presId="urn:microsoft.com/office/officeart/2005/8/layout/hierarchy3"/>
    <dgm:cxn modelId="{70322335-4679-4879-8303-A1CC68639E2F}" type="presParOf" srcId="{8E628980-E191-492E-B281-AE416457A9C8}" destId="{0DBFADA3-A560-4F49-90EB-2D5CCC47FCF9}" srcOrd="1" destOrd="0" presId="urn:microsoft.com/office/officeart/2005/8/layout/hierarchy3"/>
    <dgm:cxn modelId="{0777D8E3-BAD9-4642-9E55-66B67F65F7D8}" type="presParOf" srcId="{C171724F-9204-4EA7-8AAF-CEFCE592CCAC}" destId="{5BD97596-EEC2-4E96-88ED-08F2457F4FC9}" srcOrd="1" destOrd="0" presId="urn:microsoft.com/office/officeart/2005/8/layout/hierarchy3"/>
    <dgm:cxn modelId="{90F5C22F-7145-426A-A7F5-9F8A78B0FDED}" type="presParOf" srcId="{5BD97596-EEC2-4E96-88ED-08F2457F4FC9}" destId="{1DD92CED-FB23-463C-9F2D-A702C103517C}" srcOrd="0" destOrd="0" presId="urn:microsoft.com/office/officeart/2005/8/layout/hierarchy3"/>
    <dgm:cxn modelId="{104533E1-E3B3-49BE-8E1A-2DD651D255B7}" type="presParOf" srcId="{5BD97596-EEC2-4E96-88ED-08F2457F4FC9}" destId="{3506EB73-61CF-4F94-8486-C3FF1C62BD5E}" srcOrd="1" destOrd="0" presId="urn:microsoft.com/office/officeart/2005/8/layout/hierarchy3"/>
    <dgm:cxn modelId="{AF9F043A-7B84-4085-A2EC-DD62F7212B77}" type="presParOf" srcId="{5BD97596-EEC2-4E96-88ED-08F2457F4FC9}" destId="{29143984-B0E2-45AC-AD2A-5A364407CA8A}" srcOrd="2" destOrd="0" presId="urn:microsoft.com/office/officeart/2005/8/layout/hierarchy3"/>
    <dgm:cxn modelId="{B4F3FAC3-31A9-4330-BEE5-A1BBDB828A9D}" type="presParOf" srcId="{5BD97596-EEC2-4E96-88ED-08F2457F4FC9}" destId="{B50B495F-DF63-456B-8097-0845442D10B3}" srcOrd="3" destOrd="0" presId="urn:microsoft.com/office/officeart/2005/8/layout/hierarchy3"/>
    <dgm:cxn modelId="{6FB75EBF-B1BA-427E-B971-278FFD5F3D5E}" type="presParOf" srcId="{D3BB8B06-C504-4CA4-A744-5B14AE9DE2D2}" destId="{1AFCBE68-665E-4D84-B9E0-19A81FC14E83}" srcOrd="3" destOrd="0" presId="urn:microsoft.com/office/officeart/2005/8/layout/hierarchy3"/>
    <dgm:cxn modelId="{B79B852F-45B1-4944-9173-86C4B975D205}" type="presParOf" srcId="{1AFCBE68-665E-4D84-B9E0-19A81FC14E83}" destId="{6F6ED72F-F5D1-4477-92E0-5C30778257D2}" srcOrd="0" destOrd="0" presId="urn:microsoft.com/office/officeart/2005/8/layout/hierarchy3"/>
    <dgm:cxn modelId="{D3A138E7-DCEC-40BD-ADA5-331B01304454}" type="presParOf" srcId="{6F6ED72F-F5D1-4477-92E0-5C30778257D2}" destId="{F3790CD4-C939-4F46-9710-E1A844E974EB}" srcOrd="0" destOrd="0" presId="urn:microsoft.com/office/officeart/2005/8/layout/hierarchy3"/>
    <dgm:cxn modelId="{B9FF693C-858B-433D-80AC-CAD42E3E64C2}" type="presParOf" srcId="{6F6ED72F-F5D1-4477-92E0-5C30778257D2}" destId="{D655D2EB-5403-471E-8C3F-D8B0C86ED7D0}" srcOrd="1" destOrd="0" presId="urn:microsoft.com/office/officeart/2005/8/layout/hierarchy3"/>
    <dgm:cxn modelId="{C0E0C25C-ED5D-449D-8D56-857B15470F29}" type="presParOf" srcId="{1AFCBE68-665E-4D84-B9E0-19A81FC14E83}" destId="{C3903B2D-34F2-444A-8E14-D50DF2FB3C9D}" srcOrd="1" destOrd="0" presId="urn:microsoft.com/office/officeart/2005/8/layout/hierarchy3"/>
    <dgm:cxn modelId="{CDD9F9CD-211D-4287-97C8-F63E1B263FE9}" type="presParOf" srcId="{C3903B2D-34F2-444A-8E14-D50DF2FB3C9D}" destId="{1BA2E27D-1DB5-4754-81BA-833B78B6E9A4}" srcOrd="0" destOrd="0" presId="urn:microsoft.com/office/officeart/2005/8/layout/hierarchy3"/>
    <dgm:cxn modelId="{F2CA312B-6EFA-40BC-8A47-BE457DC91E94}" type="presParOf" srcId="{C3903B2D-34F2-444A-8E14-D50DF2FB3C9D}" destId="{6F1CC9D5-5F7F-481D-948E-67242726AEB1}" srcOrd="1" destOrd="0" presId="urn:microsoft.com/office/officeart/2005/8/layout/hierarchy3"/>
    <dgm:cxn modelId="{A2184572-57B1-4B4D-9678-721B4FA9B7EB}" type="presParOf" srcId="{C3903B2D-34F2-444A-8E14-D50DF2FB3C9D}" destId="{F316625D-3C43-4CE6-9CBA-F46DCA0C5DFD}" srcOrd="2" destOrd="0" presId="urn:microsoft.com/office/officeart/2005/8/layout/hierarchy3"/>
    <dgm:cxn modelId="{9F48C2F7-4658-43C3-AB9F-3069D7BF84F9}" type="presParOf" srcId="{C3903B2D-34F2-444A-8E14-D50DF2FB3C9D}" destId="{C45431F7-EBA8-4B39-9149-AAC4279481E3}"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3F3AA9A-597A-446E-8387-366E16C07E60}"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pl-PL"/>
        </a:p>
      </dgm:t>
    </dgm:pt>
    <dgm:pt modelId="{52334C6C-F07B-405A-8708-A52E2243E85D}">
      <dgm:prSet phldrT="[Tekst]"/>
      <dgm:spPr/>
      <dgm:t>
        <a:bodyPr/>
        <a:lstStyle/>
        <a:p>
          <a:r>
            <a:rPr lang="pl-PL" dirty="0" err="1">
              <a:latin typeface="Tahoma" panose="020B0604030504040204" pitchFamily="34" charset="0"/>
              <a:ea typeface="Tahoma" panose="020B0604030504040204" pitchFamily="34" charset="0"/>
              <a:cs typeface="Tahoma" panose="020B0604030504040204" pitchFamily="34" charset="0"/>
            </a:rPr>
            <a:t>Yes</a:t>
          </a:r>
          <a:endParaRPr lang="pl-PL" dirty="0">
            <a:latin typeface="Tahoma" panose="020B0604030504040204" pitchFamily="34" charset="0"/>
            <a:ea typeface="Tahoma" panose="020B0604030504040204" pitchFamily="34" charset="0"/>
            <a:cs typeface="Tahoma" panose="020B0604030504040204" pitchFamily="34" charset="0"/>
          </a:endParaRPr>
        </a:p>
      </dgm:t>
    </dgm:pt>
    <dgm:pt modelId="{6B7D2302-F2C5-4168-A461-8C532AC8D4F6}" type="parTrans" cxnId="{E010510C-4685-4055-9554-E4B2E117F4F8}">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31C831E5-DFEC-4B9E-8933-5A0FB45146D8}" type="sibTrans" cxnId="{E010510C-4685-4055-9554-E4B2E117F4F8}">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E1FA45C7-454A-4993-A0D5-B93184EF77DC}">
      <dgm:prSet phldrT="[Tekst]" custT="1"/>
      <dgm:spPr/>
      <dgm:t>
        <a:bodyPr/>
        <a:lstStyle/>
        <a:p>
          <a:r>
            <a:rPr lang="en-US" sz="1300" b="1" i="0" u="none" dirty="0">
              <a:latin typeface="Tahoma" panose="020B0604030504040204" pitchFamily="34" charset="0"/>
              <a:ea typeface="Tahoma" panose="020B0604030504040204" pitchFamily="34" charset="0"/>
              <a:cs typeface="Tahoma" panose="020B0604030504040204" pitchFamily="34" charset="0"/>
            </a:rPr>
            <a:t>Correctly shows the measure of time</a:t>
          </a:r>
          <a:endParaRPr lang="pl-PL" sz="1300" dirty="0">
            <a:latin typeface="Tahoma" panose="020B0604030504040204" pitchFamily="34" charset="0"/>
            <a:ea typeface="Tahoma" panose="020B0604030504040204" pitchFamily="34" charset="0"/>
            <a:cs typeface="Tahoma" panose="020B0604030504040204" pitchFamily="34" charset="0"/>
          </a:endParaRPr>
        </a:p>
      </dgm:t>
    </dgm:pt>
    <dgm:pt modelId="{AEA2E21F-B8F5-4AD9-A623-8C2C4977049F}" type="parTrans" cxnId="{D3692E2B-A8FE-4871-A46D-A402B703E97D}">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65F9B7A8-6B1D-4D90-9330-8603425D73BD}" type="sibTrans" cxnId="{D3692E2B-A8FE-4871-A46D-A402B703E97D}">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C38E69F5-C73A-406B-BCEF-A1D70B7CC751}">
      <dgm:prSet phldrT="[Tekst]"/>
      <dgm:spPr/>
      <dgm:t>
        <a:bodyPr/>
        <a:lstStyle/>
        <a:p>
          <a:r>
            <a:rPr lang="en-US" b="1" i="0" u="none" dirty="0">
              <a:latin typeface="Tahoma" panose="020B0604030504040204" pitchFamily="34" charset="0"/>
              <a:ea typeface="Tahoma" panose="020B0604030504040204" pitchFamily="34" charset="0"/>
              <a:cs typeface="Tahoma" panose="020B0604030504040204" pitchFamily="34" charset="0"/>
            </a:rPr>
            <a:t>Accessible to the general </a:t>
          </a:r>
          <a:r>
            <a:rPr lang="pl-PL" b="1" i="0" u="none" dirty="0" err="1">
              <a:latin typeface="Tahoma" panose="020B0604030504040204" pitchFamily="34" charset="0"/>
              <a:ea typeface="Tahoma" panose="020B0604030504040204" pitchFamily="34" charset="0"/>
              <a:cs typeface="Tahoma" panose="020B0604030504040204" pitchFamily="34" charset="0"/>
            </a:rPr>
            <a:t>community</a:t>
          </a:r>
          <a:endParaRPr lang="pl-PL" dirty="0">
            <a:latin typeface="Tahoma" panose="020B0604030504040204" pitchFamily="34" charset="0"/>
            <a:ea typeface="Tahoma" panose="020B0604030504040204" pitchFamily="34" charset="0"/>
            <a:cs typeface="Tahoma" panose="020B0604030504040204" pitchFamily="34" charset="0"/>
          </a:endParaRPr>
        </a:p>
      </dgm:t>
    </dgm:pt>
    <dgm:pt modelId="{B1172C62-E159-46B3-B384-869AB45B4ABB}" type="parTrans" cxnId="{C3FBDBFA-4ED4-4762-8C94-AB9E909B934C}">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2147E5E6-4F4A-4BBA-8BF5-5FD070590D47}" type="sibTrans" cxnId="{C3FBDBFA-4ED4-4762-8C94-AB9E909B934C}">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4CCB6188-6732-4313-9230-11A5AE6B01FA}">
      <dgm:prSet phldrT="[Tekst]"/>
      <dgm:spPr/>
      <dgm:t>
        <a:bodyPr/>
        <a:lstStyle/>
        <a:p>
          <a:r>
            <a:rPr lang="pl-PL" dirty="0">
              <a:latin typeface="Tahoma" panose="020B0604030504040204" pitchFamily="34" charset="0"/>
              <a:ea typeface="Tahoma" panose="020B0604030504040204" pitchFamily="34" charset="0"/>
              <a:cs typeface="Tahoma" panose="020B0604030504040204" pitchFamily="34" charset="0"/>
            </a:rPr>
            <a:t>No</a:t>
          </a:r>
        </a:p>
      </dgm:t>
    </dgm:pt>
    <dgm:pt modelId="{96165E20-6D05-46CD-B5E2-CE3CBA2D47FA}" type="parTrans" cxnId="{108E1C78-DE75-41E1-94B2-16E9966ECA1B}">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042EB0B1-BD1C-45FA-8903-D12507607808}" type="sibTrans" cxnId="{108E1C78-DE75-41E1-94B2-16E9966ECA1B}">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F54F8A28-F621-415E-91C8-BFE1F33DD094}">
      <dgm:prSet phldrT="[Tekst]" custT="1"/>
      <dgm:spPr/>
      <dgm:t>
        <a:bodyPr/>
        <a:lstStyle/>
        <a:p>
          <a:r>
            <a:rPr lang="pl-PL" sz="1300" b="1" i="0" u="none" dirty="0" err="1">
              <a:latin typeface="Tahoma" panose="020B0604030504040204" pitchFamily="34" charset="0"/>
              <a:ea typeface="Tahoma" panose="020B0604030504040204" pitchFamily="34" charset="0"/>
              <a:cs typeface="Tahoma" panose="020B0604030504040204" pitchFamily="34" charset="0"/>
            </a:rPr>
            <a:t>Suitable</a:t>
          </a:r>
          <a:r>
            <a:rPr lang="pl-PL" sz="1300" b="1" i="0" u="none" dirty="0">
              <a:latin typeface="Tahoma" panose="020B0604030504040204" pitchFamily="34" charset="0"/>
              <a:ea typeface="Tahoma" panose="020B0604030504040204" pitchFamily="34" charset="0"/>
              <a:cs typeface="Tahoma" panose="020B0604030504040204" pitchFamily="34" charset="0"/>
            </a:rPr>
            <a:t> for trend </a:t>
          </a:r>
          <a:r>
            <a:rPr lang="pl-PL" sz="1300" b="1" i="0" u="none" dirty="0" err="1">
              <a:latin typeface="Tahoma" panose="020B0604030504040204" pitchFamily="34" charset="0"/>
              <a:ea typeface="Tahoma" panose="020B0604030504040204" pitchFamily="34" charset="0"/>
              <a:cs typeface="Tahoma" panose="020B0604030504040204" pitchFamily="34" charset="0"/>
            </a:rPr>
            <a:t>analysis</a:t>
          </a:r>
          <a:endParaRPr lang="pl-PL" sz="1300" dirty="0">
            <a:latin typeface="Tahoma" panose="020B0604030504040204" pitchFamily="34" charset="0"/>
            <a:ea typeface="Tahoma" panose="020B0604030504040204" pitchFamily="34" charset="0"/>
            <a:cs typeface="Tahoma" panose="020B0604030504040204" pitchFamily="34" charset="0"/>
          </a:endParaRPr>
        </a:p>
      </dgm:t>
    </dgm:pt>
    <dgm:pt modelId="{A65FB5A6-1BBC-4C93-9CAD-7E61F79ABBF8}" type="parTrans" cxnId="{A081A8E2-2E04-499C-A6D0-A20605D736F4}">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BDC76647-D6EF-4E79-8057-B9D25EEB0711}" type="sibTrans" cxnId="{A081A8E2-2E04-499C-A6D0-A20605D736F4}">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FB58A868-37BA-4D42-A914-D6C430FB7A67}">
      <dgm:prSet phldrT="[Tekst]" custT="1"/>
      <dgm:spPr/>
      <dgm:t>
        <a:bodyPr/>
        <a:lstStyle/>
        <a:p>
          <a:r>
            <a:rPr lang="en-US" sz="1100" b="1" i="0" u="none" dirty="0">
              <a:latin typeface="Tahoma" panose="020B0604030504040204" pitchFamily="34" charset="0"/>
              <a:ea typeface="Tahoma" panose="020B0604030504040204" pitchFamily="34" charset="0"/>
              <a:cs typeface="Tahoma" panose="020B0604030504040204" pitchFamily="34" charset="0"/>
            </a:rPr>
            <a:t>Good for presenting relationships between variables</a:t>
          </a:r>
          <a:endParaRPr lang="pl-PL" sz="1100" dirty="0">
            <a:latin typeface="Tahoma" panose="020B0604030504040204" pitchFamily="34" charset="0"/>
            <a:ea typeface="Tahoma" panose="020B0604030504040204" pitchFamily="34" charset="0"/>
            <a:cs typeface="Tahoma" panose="020B0604030504040204" pitchFamily="34" charset="0"/>
          </a:endParaRPr>
        </a:p>
      </dgm:t>
    </dgm:pt>
    <dgm:pt modelId="{FD1D3D99-8590-4B7E-8FF3-45CE9D9C37C6}" type="parTrans" cxnId="{D6958270-787E-4576-95F2-6607F6A444A8}">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46D68A22-DDD6-4598-B282-49B604F3CD92}" type="sibTrans" cxnId="{D6958270-787E-4576-95F2-6607F6A444A8}">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428AE28B-67F7-4DA1-91F0-4B993ACEF866}">
      <dgm:prSet custT="1"/>
      <dgm:spPr/>
      <dgm:t>
        <a:bodyPr/>
        <a:lstStyle/>
        <a:p>
          <a:r>
            <a:rPr lang="en-US" sz="1300" b="1" i="0" u="none" dirty="0">
              <a:latin typeface="Tahoma" panose="020B0604030504040204" pitchFamily="34" charset="0"/>
              <a:ea typeface="Tahoma" panose="020B0604030504040204" pitchFamily="34" charset="0"/>
              <a:cs typeface="Tahoma" panose="020B0604030504040204" pitchFamily="34" charset="0"/>
            </a:rPr>
            <a:t>Perfect for comparing category sizes</a:t>
          </a:r>
          <a:endParaRPr lang="pl-PL" sz="1300" dirty="0">
            <a:latin typeface="Tahoma" panose="020B0604030504040204" pitchFamily="34" charset="0"/>
            <a:ea typeface="Tahoma" panose="020B0604030504040204" pitchFamily="34" charset="0"/>
            <a:cs typeface="Tahoma" panose="020B0604030504040204" pitchFamily="34" charset="0"/>
          </a:endParaRPr>
        </a:p>
      </dgm:t>
    </dgm:pt>
    <dgm:pt modelId="{FEEE2660-6695-4D9C-AB75-B8AF93A8FA15}" type="parTrans" cxnId="{09A59812-6EC7-4AE0-9FED-49566C70CCE2}">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0B22FFF5-83CA-4842-910A-AD37DD1A8DA1}" type="sibTrans" cxnId="{09A59812-6EC7-4AE0-9FED-49566C70CCE2}">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CB4E77FD-B7A7-44DE-A88F-FE570218653F}">
      <dgm:prSet/>
      <dgm:spPr/>
      <dgm:t>
        <a:bodyPr/>
        <a:lstStyle/>
        <a:p>
          <a:r>
            <a:rPr lang="en-US" b="1" i="0" u="none" dirty="0">
              <a:latin typeface="Tahoma" panose="020B0604030504040204" pitchFamily="34" charset="0"/>
              <a:ea typeface="Tahoma" panose="020B0604030504040204" pitchFamily="34" charset="0"/>
              <a:cs typeface="Tahoma" panose="020B0604030504040204" pitchFamily="34" charset="0"/>
            </a:rPr>
            <a:t>Effective in showing percentage data</a:t>
          </a:r>
          <a:endParaRPr lang="pl-PL" dirty="0">
            <a:latin typeface="Tahoma" panose="020B0604030504040204" pitchFamily="34" charset="0"/>
            <a:ea typeface="Tahoma" panose="020B0604030504040204" pitchFamily="34" charset="0"/>
            <a:cs typeface="Tahoma" panose="020B0604030504040204" pitchFamily="34" charset="0"/>
          </a:endParaRPr>
        </a:p>
      </dgm:t>
    </dgm:pt>
    <dgm:pt modelId="{0EE9E261-16AA-4A1E-8AA2-25B260DAF312}" type="parTrans" cxnId="{4C2B23CB-D654-4B4C-9384-00F1FD0D1351}">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9D3A1097-1B99-44F1-A356-C8F6700965EB}" type="sibTrans" cxnId="{4C2B23CB-D654-4B4C-9384-00F1FD0D1351}">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EF21374F-9BAC-4DB3-910E-B42185DF091C}" type="pres">
      <dgm:prSet presAssocID="{73F3AA9A-597A-446E-8387-366E16C07E60}" presName="diagram" presStyleCnt="0">
        <dgm:presLayoutVars>
          <dgm:chPref val="1"/>
          <dgm:dir/>
          <dgm:animOne val="branch"/>
          <dgm:animLvl val="lvl"/>
          <dgm:resizeHandles/>
        </dgm:presLayoutVars>
      </dgm:prSet>
      <dgm:spPr/>
    </dgm:pt>
    <dgm:pt modelId="{EA5E37EF-DB35-4D96-AC93-ADCEFFD73913}" type="pres">
      <dgm:prSet presAssocID="{52334C6C-F07B-405A-8708-A52E2243E85D}" presName="root" presStyleCnt="0"/>
      <dgm:spPr/>
    </dgm:pt>
    <dgm:pt modelId="{34FE224A-ED92-439B-B813-24B2BAE83524}" type="pres">
      <dgm:prSet presAssocID="{52334C6C-F07B-405A-8708-A52E2243E85D}" presName="rootComposite" presStyleCnt="0"/>
      <dgm:spPr/>
    </dgm:pt>
    <dgm:pt modelId="{395B91D3-9D5D-483B-A4E5-B4E92516F743}" type="pres">
      <dgm:prSet presAssocID="{52334C6C-F07B-405A-8708-A52E2243E85D}" presName="rootText" presStyleLbl="node1" presStyleIdx="0" presStyleCnt="2"/>
      <dgm:spPr/>
    </dgm:pt>
    <dgm:pt modelId="{78707618-B881-4AF3-822A-106FE3675DE6}" type="pres">
      <dgm:prSet presAssocID="{52334C6C-F07B-405A-8708-A52E2243E85D}" presName="rootConnector" presStyleLbl="node1" presStyleIdx="0" presStyleCnt="2"/>
      <dgm:spPr/>
    </dgm:pt>
    <dgm:pt modelId="{24550606-3E24-439C-AAC2-7A105F571EFF}" type="pres">
      <dgm:prSet presAssocID="{52334C6C-F07B-405A-8708-A52E2243E85D}" presName="childShape" presStyleCnt="0"/>
      <dgm:spPr/>
    </dgm:pt>
    <dgm:pt modelId="{A6DA6C8D-EE80-4BE5-9418-1AC7B413B3AD}" type="pres">
      <dgm:prSet presAssocID="{AEA2E21F-B8F5-4AD9-A623-8C2C4977049F}" presName="Name13" presStyleLbl="parChTrans1D2" presStyleIdx="0" presStyleCnt="6"/>
      <dgm:spPr/>
    </dgm:pt>
    <dgm:pt modelId="{F2311E48-7493-4C99-B508-05A317D488AD}" type="pres">
      <dgm:prSet presAssocID="{E1FA45C7-454A-4993-A0D5-B93184EF77DC}" presName="childText" presStyleLbl="bgAcc1" presStyleIdx="0" presStyleCnt="6">
        <dgm:presLayoutVars>
          <dgm:bulletEnabled val="1"/>
        </dgm:presLayoutVars>
      </dgm:prSet>
      <dgm:spPr/>
    </dgm:pt>
    <dgm:pt modelId="{614E1198-03ED-4E24-9A7F-EF51B3D95107}" type="pres">
      <dgm:prSet presAssocID="{FEEE2660-6695-4D9C-AB75-B8AF93A8FA15}" presName="Name13" presStyleLbl="parChTrans1D2" presStyleIdx="1" presStyleCnt="6"/>
      <dgm:spPr/>
    </dgm:pt>
    <dgm:pt modelId="{07AFF93A-BDD3-41B1-A790-D7799C525F4A}" type="pres">
      <dgm:prSet presAssocID="{428AE28B-67F7-4DA1-91F0-4B993ACEF866}" presName="childText" presStyleLbl="bgAcc1" presStyleIdx="1" presStyleCnt="6">
        <dgm:presLayoutVars>
          <dgm:bulletEnabled val="1"/>
        </dgm:presLayoutVars>
      </dgm:prSet>
      <dgm:spPr/>
    </dgm:pt>
    <dgm:pt modelId="{16517FBC-D775-4D3A-B4B5-184368782E23}" type="pres">
      <dgm:prSet presAssocID="{0EE9E261-16AA-4A1E-8AA2-25B260DAF312}" presName="Name13" presStyleLbl="parChTrans1D2" presStyleIdx="2" presStyleCnt="6"/>
      <dgm:spPr/>
    </dgm:pt>
    <dgm:pt modelId="{7B477067-8CBE-4211-9690-726987286D4C}" type="pres">
      <dgm:prSet presAssocID="{CB4E77FD-B7A7-44DE-A88F-FE570218653F}" presName="childText" presStyleLbl="bgAcc1" presStyleIdx="2" presStyleCnt="6">
        <dgm:presLayoutVars>
          <dgm:bulletEnabled val="1"/>
        </dgm:presLayoutVars>
      </dgm:prSet>
      <dgm:spPr/>
    </dgm:pt>
    <dgm:pt modelId="{80F623E0-DE7A-446E-8ADE-425C71121AFB}" type="pres">
      <dgm:prSet presAssocID="{B1172C62-E159-46B3-B384-869AB45B4ABB}" presName="Name13" presStyleLbl="parChTrans1D2" presStyleIdx="3" presStyleCnt="6"/>
      <dgm:spPr/>
    </dgm:pt>
    <dgm:pt modelId="{B204D240-6136-4C68-8E70-9BD9E1DB8CEC}" type="pres">
      <dgm:prSet presAssocID="{C38E69F5-C73A-406B-BCEF-A1D70B7CC751}" presName="childText" presStyleLbl="bgAcc1" presStyleIdx="3" presStyleCnt="6">
        <dgm:presLayoutVars>
          <dgm:bulletEnabled val="1"/>
        </dgm:presLayoutVars>
      </dgm:prSet>
      <dgm:spPr/>
    </dgm:pt>
    <dgm:pt modelId="{0BA6CA64-DEBC-4352-99C8-AEA0821A6779}" type="pres">
      <dgm:prSet presAssocID="{4CCB6188-6732-4313-9230-11A5AE6B01FA}" presName="root" presStyleCnt="0"/>
      <dgm:spPr/>
    </dgm:pt>
    <dgm:pt modelId="{14341BE1-1DF6-4F90-A9DB-83F92B0F6C25}" type="pres">
      <dgm:prSet presAssocID="{4CCB6188-6732-4313-9230-11A5AE6B01FA}" presName="rootComposite" presStyleCnt="0"/>
      <dgm:spPr/>
    </dgm:pt>
    <dgm:pt modelId="{711AF815-6A78-40D9-9A60-3120A6DF5813}" type="pres">
      <dgm:prSet presAssocID="{4CCB6188-6732-4313-9230-11A5AE6B01FA}" presName="rootText" presStyleLbl="node1" presStyleIdx="1" presStyleCnt="2"/>
      <dgm:spPr/>
    </dgm:pt>
    <dgm:pt modelId="{56D23790-80D0-49E0-B6EA-E061A9D2A6D6}" type="pres">
      <dgm:prSet presAssocID="{4CCB6188-6732-4313-9230-11A5AE6B01FA}" presName="rootConnector" presStyleLbl="node1" presStyleIdx="1" presStyleCnt="2"/>
      <dgm:spPr/>
    </dgm:pt>
    <dgm:pt modelId="{D6981D6E-27D9-4B52-A537-A2CC752D9141}" type="pres">
      <dgm:prSet presAssocID="{4CCB6188-6732-4313-9230-11A5AE6B01FA}" presName="childShape" presStyleCnt="0"/>
      <dgm:spPr/>
    </dgm:pt>
    <dgm:pt modelId="{965F44DB-625E-4B0E-87E0-14B2507F9DD9}" type="pres">
      <dgm:prSet presAssocID="{A65FB5A6-1BBC-4C93-9CAD-7E61F79ABBF8}" presName="Name13" presStyleLbl="parChTrans1D2" presStyleIdx="4" presStyleCnt="6"/>
      <dgm:spPr/>
    </dgm:pt>
    <dgm:pt modelId="{B18E92D9-1C60-40FC-9AC8-636CF863322C}" type="pres">
      <dgm:prSet presAssocID="{F54F8A28-F621-415E-91C8-BFE1F33DD094}" presName="childText" presStyleLbl="bgAcc1" presStyleIdx="4" presStyleCnt="6">
        <dgm:presLayoutVars>
          <dgm:bulletEnabled val="1"/>
        </dgm:presLayoutVars>
      </dgm:prSet>
      <dgm:spPr/>
    </dgm:pt>
    <dgm:pt modelId="{AFD1891F-615F-40FB-A161-F8F0A7C871C1}" type="pres">
      <dgm:prSet presAssocID="{FD1D3D99-8590-4B7E-8FF3-45CE9D9C37C6}" presName="Name13" presStyleLbl="parChTrans1D2" presStyleIdx="5" presStyleCnt="6"/>
      <dgm:spPr/>
    </dgm:pt>
    <dgm:pt modelId="{0BB20CD3-6F71-4A49-B67A-CCC8864D76DE}" type="pres">
      <dgm:prSet presAssocID="{FB58A868-37BA-4D42-A914-D6C430FB7A67}" presName="childText" presStyleLbl="bgAcc1" presStyleIdx="5" presStyleCnt="6">
        <dgm:presLayoutVars>
          <dgm:bulletEnabled val="1"/>
        </dgm:presLayoutVars>
      </dgm:prSet>
      <dgm:spPr/>
    </dgm:pt>
  </dgm:ptLst>
  <dgm:cxnLst>
    <dgm:cxn modelId="{A645BE03-7021-423C-8096-FAFF2B3D9EEA}" type="presOf" srcId="{FD1D3D99-8590-4B7E-8FF3-45CE9D9C37C6}" destId="{AFD1891F-615F-40FB-A161-F8F0A7C871C1}" srcOrd="0" destOrd="0" presId="urn:microsoft.com/office/officeart/2005/8/layout/hierarchy3"/>
    <dgm:cxn modelId="{E010510C-4685-4055-9554-E4B2E117F4F8}" srcId="{73F3AA9A-597A-446E-8387-366E16C07E60}" destId="{52334C6C-F07B-405A-8708-A52E2243E85D}" srcOrd="0" destOrd="0" parTransId="{6B7D2302-F2C5-4168-A461-8C532AC8D4F6}" sibTransId="{31C831E5-DFEC-4B9E-8933-5A0FB45146D8}"/>
    <dgm:cxn modelId="{FD35820E-4BD3-4DD8-8731-0E352A7D3345}" type="presOf" srcId="{B1172C62-E159-46B3-B384-869AB45B4ABB}" destId="{80F623E0-DE7A-446E-8ADE-425C71121AFB}" srcOrd="0" destOrd="0" presId="urn:microsoft.com/office/officeart/2005/8/layout/hierarchy3"/>
    <dgm:cxn modelId="{09A59812-6EC7-4AE0-9FED-49566C70CCE2}" srcId="{52334C6C-F07B-405A-8708-A52E2243E85D}" destId="{428AE28B-67F7-4DA1-91F0-4B993ACEF866}" srcOrd="1" destOrd="0" parTransId="{FEEE2660-6695-4D9C-AB75-B8AF93A8FA15}" sibTransId="{0B22FFF5-83CA-4842-910A-AD37DD1A8DA1}"/>
    <dgm:cxn modelId="{2E331B14-3879-46C3-903B-3972880FCCEA}" type="presOf" srcId="{F54F8A28-F621-415E-91C8-BFE1F33DD094}" destId="{B18E92D9-1C60-40FC-9AC8-636CF863322C}" srcOrd="0" destOrd="0" presId="urn:microsoft.com/office/officeart/2005/8/layout/hierarchy3"/>
    <dgm:cxn modelId="{69B62822-0775-4137-8D38-7C2F69E28C62}" type="presOf" srcId="{CB4E77FD-B7A7-44DE-A88F-FE570218653F}" destId="{7B477067-8CBE-4211-9690-726987286D4C}" srcOrd="0" destOrd="0" presId="urn:microsoft.com/office/officeart/2005/8/layout/hierarchy3"/>
    <dgm:cxn modelId="{D3692E2B-A8FE-4871-A46D-A402B703E97D}" srcId="{52334C6C-F07B-405A-8708-A52E2243E85D}" destId="{E1FA45C7-454A-4993-A0D5-B93184EF77DC}" srcOrd="0" destOrd="0" parTransId="{AEA2E21F-B8F5-4AD9-A623-8C2C4977049F}" sibTransId="{65F9B7A8-6B1D-4D90-9330-8603425D73BD}"/>
    <dgm:cxn modelId="{3B01353D-6D24-42A6-BF91-9684A081A449}" type="presOf" srcId="{E1FA45C7-454A-4993-A0D5-B93184EF77DC}" destId="{F2311E48-7493-4C99-B508-05A317D488AD}" srcOrd="0" destOrd="0" presId="urn:microsoft.com/office/officeart/2005/8/layout/hierarchy3"/>
    <dgm:cxn modelId="{72229166-E9BD-47DF-AA51-016204740134}" type="presOf" srcId="{FB58A868-37BA-4D42-A914-D6C430FB7A67}" destId="{0BB20CD3-6F71-4A49-B67A-CCC8864D76DE}" srcOrd="0" destOrd="0" presId="urn:microsoft.com/office/officeart/2005/8/layout/hierarchy3"/>
    <dgm:cxn modelId="{D6958270-787E-4576-95F2-6607F6A444A8}" srcId="{4CCB6188-6732-4313-9230-11A5AE6B01FA}" destId="{FB58A868-37BA-4D42-A914-D6C430FB7A67}" srcOrd="1" destOrd="0" parTransId="{FD1D3D99-8590-4B7E-8FF3-45CE9D9C37C6}" sibTransId="{46D68A22-DDD6-4598-B282-49B604F3CD92}"/>
    <dgm:cxn modelId="{B9DC3E76-10E4-4A28-8620-100EFA4FCF1B}" type="presOf" srcId="{AEA2E21F-B8F5-4AD9-A623-8C2C4977049F}" destId="{A6DA6C8D-EE80-4BE5-9418-1AC7B413B3AD}" srcOrd="0" destOrd="0" presId="urn:microsoft.com/office/officeart/2005/8/layout/hierarchy3"/>
    <dgm:cxn modelId="{E75DE257-C450-4236-B317-07B65EEA76E9}" type="presOf" srcId="{FEEE2660-6695-4D9C-AB75-B8AF93A8FA15}" destId="{614E1198-03ED-4E24-9A7F-EF51B3D95107}" srcOrd="0" destOrd="0" presId="urn:microsoft.com/office/officeart/2005/8/layout/hierarchy3"/>
    <dgm:cxn modelId="{108E1C78-DE75-41E1-94B2-16E9966ECA1B}" srcId="{73F3AA9A-597A-446E-8387-366E16C07E60}" destId="{4CCB6188-6732-4313-9230-11A5AE6B01FA}" srcOrd="1" destOrd="0" parTransId="{96165E20-6D05-46CD-B5E2-CE3CBA2D47FA}" sibTransId="{042EB0B1-BD1C-45FA-8903-D12507607808}"/>
    <dgm:cxn modelId="{DCB9A579-1EF5-4BBE-B80C-98A1B1107193}" type="presOf" srcId="{0EE9E261-16AA-4A1E-8AA2-25B260DAF312}" destId="{16517FBC-D775-4D3A-B4B5-184368782E23}" srcOrd="0" destOrd="0" presId="urn:microsoft.com/office/officeart/2005/8/layout/hierarchy3"/>
    <dgm:cxn modelId="{63999188-562C-41F5-9D4B-F0D7731B71F4}" type="presOf" srcId="{52334C6C-F07B-405A-8708-A52E2243E85D}" destId="{395B91D3-9D5D-483B-A4E5-B4E92516F743}" srcOrd="0" destOrd="0" presId="urn:microsoft.com/office/officeart/2005/8/layout/hierarchy3"/>
    <dgm:cxn modelId="{5C159C91-63C6-485B-9443-150D6030A648}" type="presOf" srcId="{4CCB6188-6732-4313-9230-11A5AE6B01FA}" destId="{711AF815-6A78-40D9-9A60-3120A6DF5813}" srcOrd="0" destOrd="0" presId="urn:microsoft.com/office/officeart/2005/8/layout/hierarchy3"/>
    <dgm:cxn modelId="{D59B358F-A10B-4A45-8E19-25594A4BE3A0}" type="presOf" srcId="{73F3AA9A-597A-446E-8387-366E16C07E60}" destId="{EF21374F-9BAC-4DB3-910E-B42185DF091C}" srcOrd="0" destOrd="0" presId="urn:microsoft.com/office/officeart/2005/8/layout/hierarchy3"/>
    <dgm:cxn modelId="{B5C037A0-120F-436C-A89A-B0DE072064BD}" type="presOf" srcId="{428AE28B-67F7-4DA1-91F0-4B993ACEF866}" destId="{07AFF93A-BDD3-41B1-A790-D7799C525F4A}" srcOrd="0" destOrd="0" presId="urn:microsoft.com/office/officeart/2005/8/layout/hierarchy3"/>
    <dgm:cxn modelId="{74ADB8AE-12F6-434B-BEC1-43089AA17842}" type="presOf" srcId="{A65FB5A6-1BBC-4C93-9CAD-7E61F79ABBF8}" destId="{965F44DB-625E-4B0E-87E0-14B2507F9DD9}" srcOrd="0" destOrd="0" presId="urn:microsoft.com/office/officeart/2005/8/layout/hierarchy3"/>
    <dgm:cxn modelId="{A081A8E2-2E04-499C-A6D0-A20605D736F4}" srcId="{4CCB6188-6732-4313-9230-11A5AE6B01FA}" destId="{F54F8A28-F621-415E-91C8-BFE1F33DD094}" srcOrd="0" destOrd="0" parTransId="{A65FB5A6-1BBC-4C93-9CAD-7E61F79ABBF8}" sibTransId="{BDC76647-D6EF-4E79-8057-B9D25EEB0711}"/>
    <dgm:cxn modelId="{4C2B23CB-D654-4B4C-9384-00F1FD0D1351}" srcId="{52334C6C-F07B-405A-8708-A52E2243E85D}" destId="{CB4E77FD-B7A7-44DE-A88F-FE570218653F}" srcOrd="2" destOrd="0" parTransId="{0EE9E261-16AA-4A1E-8AA2-25B260DAF312}" sibTransId="{9D3A1097-1B99-44F1-A356-C8F6700965EB}"/>
    <dgm:cxn modelId="{F415F0CB-F4B6-48E2-BF2C-5074481AD48E}" type="presOf" srcId="{4CCB6188-6732-4313-9230-11A5AE6B01FA}" destId="{56D23790-80D0-49E0-B6EA-E061A9D2A6D6}" srcOrd="1" destOrd="0" presId="urn:microsoft.com/office/officeart/2005/8/layout/hierarchy3"/>
    <dgm:cxn modelId="{997963EF-6097-4006-A342-0F0430658C31}" type="presOf" srcId="{C38E69F5-C73A-406B-BCEF-A1D70B7CC751}" destId="{B204D240-6136-4C68-8E70-9BD9E1DB8CEC}" srcOrd="0" destOrd="0" presId="urn:microsoft.com/office/officeart/2005/8/layout/hierarchy3"/>
    <dgm:cxn modelId="{C53F1ADA-1D07-4A5E-81ED-F1A45F542C4F}" type="presOf" srcId="{52334C6C-F07B-405A-8708-A52E2243E85D}" destId="{78707618-B881-4AF3-822A-106FE3675DE6}" srcOrd="1" destOrd="0" presId="urn:microsoft.com/office/officeart/2005/8/layout/hierarchy3"/>
    <dgm:cxn modelId="{C3FBDBFA-4ED4-4762-8C94-AB9E909B934C}" srcId="{52334C6C-F07B-405A-8708-A52E2243E85D}" destId="{C38E69F5-C73A-406B-BCEF-A1D70B7CC751}" srcOrd="3" destOrd="0" parTransId="{B1172C62-E159-46B3-B384-869AB45B4ABB}" sibTransId="{2147E5E6-4F4A-4BBA-8BF5-5FD070590D47}"/>
    <dgm:cxn modelId="{987B59D4-2056-4D2D-8656-5DAA60E0F031}" type="presParOf" srcId="{EF21374F-9BAC-4DB3-910E-B42185DF091C}" destId="{EA5E37EF-DB35-4D96-AC93-ADCEFFD73913}" srcOrd="0" destOrd="0" presId="urn:microsoft.com/office/officeart/2005/8/layout/hierarchy3"/>
    <dgm:cxn modelId="{404200BF-40BB-4440-9D81-7DC48389DF47}" type="presParOf" srcId="{EA5E37EF-DB35-4D96-AC93-ADCEFFD73913}" destId="{34FE224A-ED92-439B-B813-24B2BAE83524}" srcOrd="0" destOrd="0" presId="urn:microsoft.com/office/officeart/2005/8/layout/hierarchy3"/>
    <dgm:cxn modelId="{A01B5A75-AA9E-4289-9D49-C8E89E5E0478}" type="presParOf" srcId="{34FE224A-ED92-439B-B813-24B2BAE83524}" destId="{395B91D3-9D5D-483B-A4E5-B4E92516F743}" srcOrd="0" destOrd="0" presId="urn:microsoft.com/office/officeart/2005/8/layout/hierarchy3"/>
    <dgm:cxn modelId="{1E4AB8DE-5FEA-4D98-8BA8-E03E0E890186}" type="presParOf" srcId="{34FE224A-ED92-439B-B813-24B2BAE83524}" destId="{78707618-B881-4AF3-822A-106FE3675DE6}" srcOrd="1" destOrd="0" presId="urn:microsoft.com/office/officeart/2005/8/layout/hierarchy3"/>
    <dgm:cxn modelId="{62837914-4985-4F74-8458-279EB76C4375}" type="presParOf" srcId="{EA5E37EF-DB35-4D96-AC93-ADCEFFD73913}" destId="{24550606-3E24-439C-AAC2-7A105F571EFF}" srcOrd="1" destOrd="0" presId="urn:microsoft.com/office/officeart/2005/8/layout/hierarchy3"/>
    <dgm:cxn modelId="{0A85866B-1DAB-479D-B47C-4FECDF0CD54B}" type="presParOf" srcId="{24550606-3E24-439C-AAC2-7A105F571EFF}" destId="{A6DA6C8D-EE80-4BE5-9418-1AC7B413B3AD}" srcOrd="0" destOrd="0" presId="urn:microsoft.com/office/officeart/2005/8/layout/hierarchy3"/>
    <dgm:cxn modelId="{19CC8C4D-5678-485F-A030-2C6254345BF0}" type="presParOf" srcId="{24550606-3E24-439C-AAC2-7A105F571EFF}" destId="{F2311E48-7493-4C99-B508-05A317D488AD}" srcOrd="1" destOrd="0" presId="urn:microsoft.com/office/officeart/2005/8/layout/hierarchy3"/>
    <dgm:cxn modelId="{D3471451-6C7C-41FE-949B-39DA255879D6}" type="presParOf" srcId="{24550606-3E24-439C-AAC2-7A105F571EFF}" destId="{614E1198-03ED-4E24-9A7F-EF51B3D95107}" srcOrd="2" destOrd="0" presId="urn:microsoft.com/office/officeart/2005/8/layout/hierarchy3"/>
    <dgm:cxn modelId="{39AC1A92-419D-4F81-B8A0-9E49DF85F977}" type="presParOf" srcId="{24550606-3E24-439C-AAC2-7A105F571EFF}" destId="{07AFF93A-BDD3-41B1-A790-D7799C525F4A}" srcOrd="3" destOrd="0" presId="urn:microsoft.com/office/officeart/2005/8/layout/hierarchy3"/>
    <dgm:cxn modelId="{BA50CDA0-C563-4A20-9112-F4095E1D94F4}" type="presParOf" srcId="{24550606-3E24-439C-AAC2-7A105F571EFF}" destId="{16517FBC-D775-4D3A-B4B5-184368782E23}" srcOrd="4" destOrd="0" presId="urn:microsoft.com/office/officeart/2005/8/layout/hierarchy3"/>
    <dgm:cxn modelId="{A71D67CF-C4E2-4336-BA90-67F79148EB78}" type="presParOf" srcId="{24550606-3E24-439C-AAC2-7A105F571EFF}" destId="{7B477067-8CBE-4211-9690-726987286D4C}" srcOrd="5" destOrd="0" presId="urn:microsoft.com/office/officeart/2005/8/layout/hierarchy3"/>
    <dgm:cxn modelId="{CDCBBC41-D0B6-4FBC-922B-6F6FC535D15A}" type="presParOf" srcId="{24550606-3E24-439C-AAC2-7A105F571EFF}" destId="{80F623E0-DE7A-446E-8ADE-425C71121AFB}" srcOrd="6" destOrd="0" presId="urn:microsoft.com/office/officeart/2005/8/layout/hierarchy3"/>
    <dgm:cxn modelId="{ABB15C85-6472-4F8C-A3E7-4E139E14DFF5}" type="presParOf" srcId="{24550606-3E24-439C-AAC2-7A105F571EFF}" destId="{B204D240-6136-4C68-8E70-9BD9E1DB8CEC}" srcOrd="7" destOrd="0" presId="urn:microsoft.com/office/officeart/2005/8/layout/hierarchy3"/>
    <dgm:cxn modelId="{319DCD24-D9F8-4FCC-BC1F-764D8540B389}" type="presParOf" srcId="{EF21374F-9BAC-4DB3-910E-B42185DF091C}" destId="{0BA6CA64-DEBC-4352-99C8-AEA0821A6779}" srcOrd="1" destOrd="0" presId="urn:microsoft.com/office/officeart/2005/8/layout/hierarchy3"/>
    <dgm:cxn modelId="{5E9AAAC0-91C4-4E5E-AE2A-56866B0D5FFA}" type="presParOf" srcId="{0BA6CA64-DEBC-4352-99C8-AEA0821A6779}" destId="{14341BE1-1DF6-4F90-A9DB-83F92B0F6C25}" srcOrd="0" destOrd="0" presId="urn:microsoft.com/office/officeart/2005/8/layout/hierarchy3"/>
    <dgm:cxn modelId="{BD1D777B-2037-4DC6-AA5D-5DB46D02E88D}" type="presParOf" srcId="{14341BE1-1DF6-4F90-A9DB-83F92B0F6C25}" destId="{711AF815-6A78-40D9-9A60-3120A6DF5813}" srcOrd="0" destOrd="0" presId="urn:microsoft.com/office/officeart/2005/8/layout/hierarchy3"/>
    <dgm:cxn modelId="{82BBD7D9-9C28-4B82-8475-6531244B2BB6}" type="presParOf" srcId="{14341BE1-1DF6-4F90-A9DB-83F92B0F6C25}" destId="{56D23790-80D0-49E0-B6EA-E061A9D2A6D6}" srcOrd="1" destOrd="0" presId="urn:microsoft.com/office/officeart/2005/8/layout/hierarchy3"/>
    <dgm:cxn modelId="{F9AAD25A-6ED6-4519-83FC-634C519E8B7C}" type="presParOf" srcId="{0BA6CA64-DEBC-4352-99C8-AEA0821A6779}" destId="{D6981D6E-27D9-4B52-A537-A2CC752D9141}" srcOrd="1" destOrd="0" presId="urn:microsoft.com/office/officeart/2005/8/layout/hierarchy3"/>
    <dgm:cxn modelId="{2F9ADF8C-0AAC-40A6-87AD-4CC68EC2F286}" type="presParOf" srcId="{D6981D6E-27D9-4B52-A537-A2CC752D9141}" destId="{965F44DB-625E-4B0E-87E0-14B2507F9DD9}" srcOrd="0" destOrd="0" presId="urn:microsoft.com/office/officeart/2005/8/layout/hierarchy3"/>
    <dgm:cxn modelId="{26B2E75B-8BAC-4692-BDDC-ACADB0E3B7C1}" type="presParOf" srcId="{D6981D6E-27D9-4B52-A537-A2CC752D9141}" destId="{B18E92D9-1C60-40FC-9AC8-636CF863322C}" srcOrd="1" destOrd="0" presId="urn:microsoft.com/office/officeart/2005/8/layout/hierarchy3"/>
    <dgm:cxn modelId="{AC5EA7D2-4264-4A55-9818-5CA903BAB0C7}" type="presParOf" srcId="{D6981D6E-27D9-4B52-A537-A2CC752D9141}" destId="{AFD1891F-615F-40FB-A161-F8F0A7C871C1}" srcOrd="2" destOrd="0" presId="urn:microsoft.com/office/officeart/2005/8/layout/hierarchy3"/>
    <dgm:cxn modelId="{78CBAF6B-3028-4970-8031-36A50495F02F}" type="presParOf" srcId="{D6981D6E-27D9-4B52-A537-A2CC752D9141}" destId="{0BB20CD3-6F71-4A49-B67A-CCC8864D76DE}"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3F3AA9A-597A-446E-8387-366E16C07E60}"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pl-PL"/>
        </a:p>
      </dgm:t>
    </dgm:pt>
    <dgm:pt modelId="{52334C6C-F07B-405A-8708-A52E2243E85D}">
      <dgm:prSet phldrT="[Tekst]"/>
      <dgm:spPr/>
      <dgm:t>
        <a:bodyPr/>
        <a:lstStyle/>
        <a:p>
          <a:r>
            <a:rPr lang="pl-PL" dirty="0" err="1">
              <a:latin typeface="Tahoma" panose="020B0604030504040204" pitchFamily="34" charset="0"/>
              <a:ea typeface="Tahoma" panose="020B0604030504040204" pitchFamily="34" charset="0"/>
              <a:cs typeface="Tahoma" panose="020B0604030504040204" pitchFamily="34" charset="0"/>
            </a:rPr>
            <a:t>Yes</a:t>
          </a:r>
          <a:endParaRPr lang="pl-PL" dirty="0">
            <a:latin typeface="Tahoma" panose="020B0604030504040204" pitchFamily="34" charset="0"/>
            <a:ea typeface="Tahoma" panose="020B0604030504040204" pitchFamily="34" charset="0"/>
            <a:cs typeface="Tahoma" panose="020B0604030504040204" pitchFamily="34" charset="0"/>
          </a:endParaRPr>
        </a:p>
      </dgm:t>
    </dgm:pt>
    <dgm:pt modelId="{6B7D2302-F2C5-4168-A461-8C532AC8D4F6}" type="parTrans" cxnId="{E010510C-4685-4055-9554-E4B2E117F4F8}">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31C831E5-DFEC-4B9E-8933-5A0FB45146D8}" type="sibTrans" cxnId="{E010510C-4685-4055-9554-E4B2E117F4F8}">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E1FA45C7-454A-4993-A0D5-B93184EF77DC}">
      <dgm:prSet phldrT="[Tekst]" custT="1"/>
      <dgm:spPr/>
      <dgm:t>
        <a:bodyPr/>
        <a:lstStyle/>
        <a:p>
          <a:r>
            <a:rPr lang="en-US" sz="1200" b="1" i="0" u="none" dirty="0">
              <a:latin typeface="Tahoma" panose="020B0604030504040204" pitchFamily="34" charset="0"/>
              <a:ea typeface="Tahoma" panose="020B0604030504040204" pitchFamily="34" charset="0"/>
              <a:cs typeface="Tahoma" panose="020B0604030504040204" pitchFamily="34" charset="0"/>
            </a:rPr>
            <a:t>Correctly shows the measure of time</a:t>
          </a:r>
          <a:endParaRPr lang="pl-PL" sz="1200" dirty="0">
            <a:latin typeface="Tahoma" panose="020B0604030504040204" pitchFamily="34" charset="0"/>
            <a:ea typeface="Tahoma" panose="020B0604030504040204" pitchFamily="34" charset="0"/>
            <a:cs typeface="Tahoma" panose="020B0604030504040204" pitchFamily="34" charset="0"/>
          </a:endParaRPr>
        </a:p>
      </dgm:t>
    </dgm:pt>
    <dgm:pt modelId="{AEA2E21F-B8F5-4AD9-A623-8C2C4977049F}" type="parTrans" cxnId="{D3692E2B-A8FE-4871-A46D-A402B703E97D}">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65F9B7A8-6B1D-4D90-9330-8603425D73BD}" type="sibTrans" cxnId="{D3692E2B-A8FE-4871-A46D-A402B703E97D}">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C38E69F5-C73A-406B-BCEF-A1D70B7CC751}">
      <dgm:prSet phldrT="[Tekst]" custT="1"/>
      <dgm:spPr/>
      <dgm:t>
        <a:bodyPr/>
        <a:lstStyle/>
        <a:p>
          <a:r>
            <a:rPr lang="en-US" sz="1200" b="1" i="0" u="none" dirty="0">
              <a:latin typeface="Tahoma" panose="020B0604030504040204" pitchFamily="34" charset="0"/>
              <a:ea typeface="Tahoma" panose="020B0604030504040204" pitchFamily="34" charset="0"/>
              <a:cs typeface="Tahoma" panose="020B0604030504040204" pitchFamily="34" charset="0"/>
            </a:rPr>
            <a:t>Accessible to the general </a:t>
          </a:r>
          <a:r>
            <a:rPr lang="pl-PL" sz="1200" b="1" i="0" u="none" dirty="0" err="1">
              <a:latin typeface="Tahoma" panose="020B0604030504040204" pitchFamily="34" charset="0"/>
              <a:ea typeface="Tahoma" panose="020B0604030504040204" pitchFamily="34" charset="0"/>
              <a:cs typeface="Tahoma" panose="020B0604030504040204" pitchFamily="34" charset="0"/>
            </a:rPr>
            <a:t>community</a:t>
          </a:r>
          <a:endParaRPr lang="pl-PL" sz="1200" dirty="0">
            <a:latin typeface="Tahoma" panose="020B0604030504040204" pitchFamily="34" charset="0"/>
            <a:ea typeface="Tahoma" panose="020B0604030504040204" pitchFamily="34" charset="0"/>
            <a:cs typeface="Tahoma" panose="020B0604030504040204" pitchFamily="34" charset="0"/>
          </a:endParaRPr>
        </a:p>
      </dgm:t>
    </dgm:pt>
    <dgm:pt modelId="{B1172C62-E159-46B3-B384-869AB45B4ABB}" type="parTrans" cxnId="{C3FBDBFA-4ED4-4762-8C94-AB9E909B934C}">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2147E5E6-4F4A-4BBA-8BF5-5FD070590D47}" type="sibTrans" cxnId="{C3FBDBFA-4ED4-4762-8C94-AB9E909B934C}">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4CCB6188-6732-4313-9230-11A5AE6B01FA}">
      <dgm:prSet phldrT="[Tekst]"/>
      <dgm:spPr/>
      <dgm:t>
        <a:bodyPr/>
        <a:lstStyle/>
        <a:p>
          <a:r>
            <a:rPr lang="pl-PL" dirty="0">
              <a:latin typeface="Tahoma" panose="020B0604030504040204" pitchFamily="34" charset="0"/>
              <a:ea typeface="Tahoma" panose="020B0604030504040204" pitchFamily="34" charset="0"/>
              <a:cs typeface="Tahoma" panose="020B0604030504040204" pitchFamily="34" charset="0"/>
            </a:rPr>
            <a:t>No</a:t>
          </a:r>
        </a:p>
      </dgm:t>
    </dgm:pt>
    <dgm:pt modelId="{96165E20-6D05-46CD-B5E2-CE3CBA2D47FA}" type="parTrans" cxnId="{108E1C78-DE75-41E1-94B2-16E9966ECA1B}">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042EB0B1-BD1C-45FA-8903-D12507607808}" type="sibTrans" cxnId="{108E1C78-DE75-41E1-94B2-16E9966ECA1B}">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F54F8A28-F621-415E-91C8-BFE1F33DD094}">
      <dgm:prSet phldrT="[Tekst]" custT="1"/>
      <dgm:spPr/>
      <dgm:t>
        <a:bodyPr/>
        <a:lstStyle/>
        <a:p>
          <a:r>
            <a:rPr lang="pl-PL" sz="1200" b="1" i="0" u="none" dirty="0" err="1">
              <a:latin typeface="Tahoma" panose="020B0604030504040204" pitchFamily="34" charset="0"/>
              <a:ea typeface="Tahoma" panose="020B0604030504040204" pitchFamily="34" charset="0"/>
              <a:cs typeface="Tahoma" panose="020B0604030504040204" pitchFamily="34" charset="0"/>
            </a:rPr>
            <a:t>Suitable</a:t>
          </a:r>
          <a:r>
            <a:rPr lang="pl-PL" sz="1200" b="1" i="0" u="none" dirty="0">
              <a:latin typeface="Tahoma" panose="020B0604030504040204" pitchFamily="34" charset="0"/>
              <a:ea typeface="Tahoma" panose="020B0604030504040204" pitchFamily="34" charset="0"/>
              <a:cs typeface="Tahoma" panose="020B0604030504040204" pitchFamily="34" charset="0"/>
            </a:rPr>
            <a:t> for trend </a:t>
          </a:r>
          <a:r>
            <a:rPr lang="pl-PL" sz="1200" b="1" i="0" u="none" dirty="0" err="1">
              <a:latin typeface="Tahoma" panose="020B0604030504040204" pitchFamily="34" charset="0"/>
              <a:ea typeface="Tahoma" panose="020B0604030504040204" pitchFamily="34" charset="0"/>
              <a:cs typeface="Tahoma" panose="020B0604030504040204" pitchFamily="34" charset="0"/>
            </a:rPr>
            <a:t>analysis</a:t>
          </a:r>
          <a:endParaRPr lang="pl-PL" sz="1200" dirty="0">
            <a:latin typeface="Tahoma" panose="020B0604030504040204" pitchFamily="34" charset="0"/>
            <a:ea typeface="Tahoma" panose="020B0604030504040204" pitchFamily="34" charset="0"/>
            <a:cs typeface="Tahoma" panose="020B0604030504040204" pitchFamily="34" charset="0"/>
          </a:endParaRPr>
        </a:p>
      </dgm:t>
    </dgm:pt>
    <dgm:pt modelId="{A65FB5A6-1BBC-4C93-9CAD-7E61F79ABBF8}" type="parTrans" cxnId="{A081A8E2-2E04-499C-A6D0-A20605D736F4}">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BDC76647-D6EF-4E79-8057-B9D25EEB0711}" type="sibTrans" cxnId="{A081A8E2-2E04-499C-A6D0-A20605D736F4}">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FB58A868-37BA-4D42-A914-D6C430FB7A67}">
      <dgm:prSet phldrT="[Tekst]" custT="1"/>
      <dgm:spPr/>
      <dgm:t>
        <a:bodyPr/>
        <a:lstStyle/>
        <a:p>
          <a:r>
            <a:rPr lang="en-US" sz="1100" b="1" i="0" u="none" dirty="0">
              <a:latin typeface="Tahoma" panose="020B0604030504040204" pitchFamily="34" charset="0"/>
              <a:ea typeface="Tahoma" panose="020B0604030504040204" pitchFamily="34" charset="0"/>
              <a:cs typeface="Tahoma" panose="020B0604030504040204" pitchFamily="34" charset="0"/>
            </a:rPr>
            <a:t>Good for presenting relationships between variables</a:t>
          </a:r>
          <a:endParaRPr lang="pl-PL" sz="1100" dirty="0">
            <a:latin typeface="Tahoma" panose="020B0604030504040204" pitchFamily="34" charset="0"/>
            <a:ea typeface="Tahoma" panose="020B0604030504040204" pitchFamily="34" charset="0"/>
            <a:cs typeface="Tahoma" panose="020B0604030504040204" pitchFamily="34" charset="0"/>
          </a:endParaRPr>
        </a:p>
      </dgm:t>
    </dgm:pt>
    <dgm:pt modelId="{FD1D3D99-8590-4B7E-8FF3-45CE9D9C37C6}" type="parTrans" cxnId="{D6958270-787E-4576-95F2-6607F6A444A8}">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46D68A22-DDD6-4598-B282-49B604F3CD92}" type="sibTrans" cxnId="{D6958270-787E-4576-95F2-6607F6A444A8}">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428AE28B-67F7-4DA1-91F0-4B993ACEF866}">
      <dgm:prSet custT="1"/>
      <dgm:spPr/>
      <dgm:t>
        <a:bodyPr/>
        <a:lstStyle/>
        <a:p>
          <a:r>
            <a:rPr lang="en-US" sz="1200" b="1" i="0" u="none" dirty="0">
              <a:latin typeface="Tahoma" panose="020B0604030504040204" pitchFamily="34" charset="0"/>
              <a:ea typeface="Tahoma" panose="020B0604030504040204" pitchFamily="34" charset="0"/>
              <a:cs typeface="Tahoma" panose="020B0604030504040204" pitchFamily="34" charset="0"/>
            </a:rPr>
            <a:t>Perfect for comparing category sizes</a:t>
          </a:r>
          <a:endParaRPr lang="pl-PL" sz="1200" dirty="0">
            <a:latin typeface="Tahoma" panose="020B0604030504040204" pitchFamily="34" charset="0"/>
            <a:ea typeface="Tahoma" panose="020B0604030504040204" pitchFamily="34" charset="0"/>
            <a:cs typeface="Tahoma" panose="020B0604030504040204" pitchFamily="34" charset="0"/>
          </a:endParaRPr>
        </a:p>
      </dgm:t>
    </dgm:pt>
    <dgm:pt modelId="{FEEE2660-6695-4D9C-AB75-B8AF93A8FA15}" type="parTrans" cxnId="{09A59812-6EC7-4AE0-9FED-49566C70CCE2}">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0B22FFF5-83CA-4842-910A-AD37DD1A8DA1}" type="sibTrans" cxnId="{09A59812-6EC7-4AE0-9FED-49566C70CCE2}">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CB4E77FD-B7A7-44DE-A88F-FE570218653F}">
      <dgm:prSet custT="1"/>
      <dgm:spPr/>
      <dgm:t>
        <a:bodyPr/>
        <a:lstStyle/>
        <a:p>
          <a:r>
            <a:rPr lang="en-US" sz="1200" b="1" i="0" u="none" dirty="0">
              <a:latin typeface="Tahoma" panose="020B0604030504040204" pitchFamily="34" charset="0"/>
              <a:ea typeface="Tahoma" panose="020B0604030504040204" pitchFamily="34" charset="0"/>
              <a:cs typeface="Tahoma" panose="020B0604030504040204" pitchFamily="34" charset="0"/>
            </a:rPr>
            <a:t>Effective in showing percentage data</a:t>
          </a:r>
          <a:endParaRPr lang="pl-PL" sz="1200" dirty="0">
            <a:latin typeface="Tahoma" panose="020B0604030504040204" pitchFamily="34" charset="0"/>
            <a:ea typeface="Tahoma" panose="020B0604030504040204" pitchFamily="34" charset="0"/>
            <a:cs typeface="Tahoma" panose="020B0604030504040204" pitchFamily="34" charset="0"/>
          </a:endParaRPr>
        </a:p>
      </dgm:t>
    </dgm:pt>
    <dgm:pt modelId="{0EE9E261-16AA-4A1E-8AA2-25B260DAF312}" type="parTrans" cxnId="{4C2B23CB-D654-4B4C-9384-00F1FD0D1351}">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9D3A1097-1B99-44F1-A356-C8F6700965EB}" type="sibTrans" cxnId="{4C2B23CB-D654-4B4C-9384-00F1FD0D1351}">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EF21374F-9BAC-4DB3-910E-B42185DF091C}" type="pres">
      <dgm:prSet presAssocID="{73F3AA9A-597A-446E-8387-366E16C07E60}" presName="diagram" presStyleCnt="0">
        <dgm:presLayoutVars>
          <dgm:chPref val="1"/>
          <dgm:dir/>
          <dgm:animOne val="branch"/>
          <dgm:animLvl val="lvl"/>
          <dgm:resizeHandles/>
        </dgm:presLayoutVars>
      </dgm:prSet>
      <dgm:spPr/>
    </dgm:pt>
    <dgm:pt modelId="{EA5E37EF-DB35-4D96-AC93-ADCEFFD73913}" type="pres">
      <dgm:prSet presAssocID="{52334C6C-F07B-405A-8708-A52E2243E85D}" presName="root" presStyleCnt="0"/>
      <dgm:spPr/>
    </dgm:pt>
    <dgm:pt modelId="{34FE224A-ED92-439B-B813-24B2BAE83524}" type="pres">
      <dgm:prSet presAssocID="{52334C6C-F07B-405A-8708-A52E2243E85D}" presName="rootComposite" presStyleCnt="0"/>
      <dgm:spPr/>
    </dgm:pt>
    <dgm:pt modelId="{395B91D3-9D5D-483B-A4E5-B4E92516F743}" type="pres">
      <dgm:prSet presAssocID="{52334C6C-F07B-405A-8708-A52E2243E85D}" presName="rootText" presStyleLbl="node1" presStyleIdx="0" presStyleCnt="2"/>
      <dgm:spPr/>
    </dgm:pt>
    <dgm:pt modelId="{78707618-B881-4AF3-822A-106FE3675DE6}" type="pres">
      <dgm:prSet presAssocID="{52334C6C-F07B-405A-8708-A52E2243E85D}" presName="rootConnector" presStyleLbl="node1" presStyleIdx="0" presStyleCnt="2"/>
      <dgm:spPr/>
    </dgm:pt>
    <dgm:pt modelId="{24550606-3E24-439C-AAC2-7A105F571EFF}" type="pres">
      <dgm:prSet presAssocID="{52334C6C-F07B-405A-8708-A52E2243E85D}" presName="childShape" presStyleCnt="0"/>
      <dgm:spPr/>
    </dgm:pt>
    <dgm:pt modelId="{A6DA6C8D-EE80-4BE5-9418-1AC7B413B3AD}" type="pres">
      <dgm:prSet presAssocID="{AEA2E21F-B8F5-4AD9-A623-8C2C4977049F}" presName="Name13" presStyleLbl="parChTrans1D2" presStyleIdx="0" presStyleCnt="6"/>
      <dgm:spPr/>
    </dgm:pt>
    <dgm:pt modelId="{F2311E48-7493-4C99-B508-05A317D488AD}" type="pres">
      <dgm:prSet presAssocID="{E1FA45C7-454A-4993-A0D5-B93184EF77DC}" presName="childText" presStyleLbl="bgAcc1" presStyleIdx="0" presStyleCnt="6">
        <dgm:presLayoutVars>
          <dgm:bulletEnabled val="1"/>
        </dgm:presLayoutVars>
      </dgm:prSet>
      <dgm:spPr/>
    </dgm:pt>
    <dgm:pt modelId="{614E1198-03ED-4E24-9A7F-EF51B3D95107}" type="pres">
      <dgm:prSet presAssocID="{FEEE2660-6695-4D9C-AB75-B8AF93A8FA15}" presName="Name13" presStyleLbl="parChTrans1D2" presStyleIdx="1" presStyleCnt="6"/>
      <dgm:spPr/>
    </dgm:pt>
    <dgm:pt modelId="{07AFF93A-BDD3-41B1-A790-D7799C525F4A}" type="pres">
      <dgm:prSet presAssocID="{428AE28B-67F7-4DA1-91F0-4B993ACEF866}" presName="childText" presStyleLbl="bgAcc1" presStyleIdx="1" presStyleCnt="6">
        <dgm:presLayoutVars>
          <dgm:bulletEnabled val="1"/>
        </dgm:presLayoutVars>
      </dgm:prSet>
      <dgm:spPr/>
    </dgm:pt>
    <dgm:pt modelId="{16517FBC-D775-4D3A-B4B5-184368782E23}" type="pres">
      <dgm:prSet presAssocID="{0EE9E261-16AA-4A1E-8AA2-25B260DAF312}" presName="Name13" presStyleLbl="parChTrans1D2" presStyleIdx="2" presStyleCnt="6"/>
      <dgm:spPr/>
    </dgm:pt>
    <dgm:pt modelId="{7B477067-8CBE-4211-9690-726987286D4C}" type="pres">
      <dgm:prSet presAssocID="{CB4E77FD-B7A7-44DE-A88F-FE570218653F}" presName="childText" presStyleLbl="bgAcc1" presStyleIdx="2" presStyleCnt="6">
        <dgm:presLayoutVars>
          <dgm:bulletEnabled val="1"/>
        </dgm:presLayoutVars>
      </dgm:prSet>
      <dgm:spPr/>
    </dgm:pt>
    <dgm:pt modelId="{80F623E0-DE7A-446E-8ADE-425C71121AFB}" type="pres">
      <dgm:prSet presAssocID="{B1172C62-E159-46B3-B384-869AB45B4ABB}" presName="Name13" presStyleLbl="parChTrans1D2" presStyleIdx="3" presStyleCnt="6"/>
      <dgm:spPr/>
    </dgm:pt>
    <dgm:pt modelId="{B204D240-6136-4C68-8E70-9BD9E1DB8CEC}" type="pres">
      <dgm:prSet presAssocID="{C38E69F5-C73A-406B-BCEF-A1D70B7CC751}" presName="childText" presStyleLbl="bgAcc1" presStyleIdx="3" presStyleCnt="6">
        <dgm:presLayoutVars>
          <dgm:bulletEnabled val="1"/>
        </dgm:presLayoutVars>
      </dgm:prSet>
      <dgm:spPr/>
    </dgm:pt>
    <dgm:pt modelId="{0BA6CA64-DEBC-4352-99C8-AEA0821A6779}" type="pres">
      <dgm:prSet presAssocID="{4CCB6188-6732-4313-9230-11A5AE6B01FA}" presName="root" presStyleCnt="0"/>
      <dgm:spPr/>
    </dgm:pt>
    <dgm:pt modelId="{14341BE1-1DF6-4F90-A9DB-83F92B0F6C25}" type="pres">
      <dgm:prSet presAssocID="{4CCB6188-6732-4313-9230-11A5AE6B01FA}" presName="rootComposite" presStyleCnt="0"/>
      <dgm:spPr/>
    </dgm:pt>
    <dgm:pt modelId="{711AF815-6A78-40D9-9A60-3120A6DF5813}" type="pres">
      <dgm:prSet presAssocID="{4CCB6188-6732-4313-9230-11A5AE6B01FA}" presName="rootText" presStyleLbl="node1" presStyleIdx="1" presStyleCnt="2"/>
      <dgm:spPr/>
    </dgm:pt>
    <dgm:pt modelId="{56D23790-80D0-49E0-B6EA-E061A9D2A6D6}" type="pres">
      <dgm:prSet presAssocID="{4CCB6188-6732-4313-9230-11A5AE6B01FA}" presName="rootConnector" presStyleLbl="node1" presStyleIdx="1" presStyleCnt="2"/>
      <dgm:spPr/>
    </dgm:pt>
    <dgm:pt modelId="{D6981D6E-27D9-4B52-A537-A2CC752D9141}" type="pres">
      <dgm:prSet presAssocID="{4CCB6188-6732-4313-9230-11A5AE6B01FA}" presName="childShape" presStyleCnt="0"/>
      <dgm:spPr/>
    </dgm:pt>
    <dgm:pt modelId="{965F44DB-625E-4B0E-87E0-14B2507F9DD9}" type="pres">
      <dgm:prSet presAssocID="{A65FB5A6-1BBC-4C93-9CAD-7E61F79ABBF8}" presName="Name13" presStyleLbl="parChTrans1D2" presStyleIdx="4" presStyleCnt="6"/>
      <dgm:spPr/>
    </dgm:pt>
    <dgm:pt modelId="{B18E92D9-1C60-40FC-9AC8-636CF863322C}" type="pres">
      <dgm:prSet presAssocID="{F54F8A28-F621-415E-91C8-BFE1F33DD094}" presName="childText" presStyleLbl="bgAcc1" presStyleIdx="4" presStyleCnt="6">
        <dgm:presLayoutVars>
          <dgm:bulletEnabled val="1"/>
        </dgm:presLayoutVars>
      </dgm:prSet>
      <dgm:spPr/>
    </dgm:pt>
    <dgm:pt modelId="{AFD1891F-615F-40FB-A161-F8F0A7C871C1}" type="pres">
      <dgm:prSet presAssocID="{FD1D3D99-8590-4B7E-8FF3-45CE9D9C37C6}" presName="Name13" presStyleLbl="parChTrans1D2" presStyleIdx="5" presStyleCnt="6"/>
      <dgm:spPr/>
    </dgm:pt>
    <dgm:pt modelId="{0BB20CD3-6F71-4A49-B67A-CCC8864D76DE}" type="pres">
      <dgm:prSet presAssocID="{FB58A868-37BA-4D42-A914-D6C430FB7A67}" presName="childText" presStyleLbl="bgAcc1" presStyleIdx="5" presStyleCnt="6">
        <dgm:presLayoutVars>
          <dgm:bulletEnabled val="1"/>
        </dgm:presLayoutVars>
      </dgm:prSet>
      <dgm:spPr/>
    </dgm:pt>
  </dgm:ptLst>
  <dgm:cxnLst>
    <dgm:cxn modelId="{A645BE03-7021-423C-8096-FAFF2B3D9EEA}" type="presOf" srcId="{FD1D3D99-8590-4B7E-8FF3-45CE9D9C37C6}" destId="{AFD1891F-615F-40FB-A161-F8F0A7C871C1}" srcOrd="0" destOrd="0" presId="urn:microsoft.com/office/officeart/2005/8/layout/hierarchy3"/>
    <dgm:cxn modelId="{E010510C-4685-4055-9554-E4B2E117F4F8}" srcId="{73F3AA9A-597A-446E-8387-366E16C07E60}" destId="{52334C6C-F07B-405A-8708-A52E2243E85D}" srcOrd="0" destOrd="0" parTransId="{6B7D2302-F2C5-4168-A461-8C532AC8D4F6}" sibTransId="{31C831E5-DFEC-4B9E-8933-5A0FB45146D8}"/>
    <dgm:cxn modelId="{FD35820E-4BD3-4DD8-8731-0E352A7D3345}" type="presOf" srcId="{B1172C62-E159-46B3-B384-869AB45B4ABB}" destId="{80F623E0-DE7A-446E-8ADE-425C71121AFB}" srcOrd="0" destOrd="0" presId="urn:microsoft.com/office/officeart/2005/8/layout/hierarchy3"/>
    <dgm:cxn modelId="{09A59812-6EC7-4AE0-9FED-49566C70CCE2}" srcId="{52334C6C-F07B-405A-8708-A52E2243E85D}" destId="{428AE28B-67F7-4DA1-91F0-4B993ACEF866}" srcOrd="1" destOrd="0" parTransId="{FEEE2660-6695-4D9C-AB75-B8AF93A8FA15}" sibTransId="{0B22FFF5-83CA-4842-910A-AD37DD1A8DA1}"/>
    <dgm:cxn modelId="{2E331B14-3879-46C3-903B-3972880FCCEA}" type="presOf" srcId="{F54F8A28-F621-415E-91C8-BFE1F33DD094}" destId="{B18E92D9-1C60-40FC-9AC8-636CF863322C}" srcOrd="0" destOrd="0" presId="urn:microsoft.com/office/officeart/2005/8/layout/hierarchy3"/>
    <dgm:cxn modelId="{69B62822-0775-4137-8D38-7C2F69E28C62}" type="presOf" srcId="{CB4E77FD-B7A7-44DE-A88F-FE570218653F}" destId="{7B477067-8CBE-4211-9690-726987286D4C}" srcOrd="0" destOrd="0" presId="urn:microsoft.com/office/officeart/2005/8/layout/hierarchy3"/>
    <dgm:cxn modelId="{D3692E2B-A8FE-4871-A46D-A402B703E97D}" srcId="{52334C6C-F07B-405A-8708-A52E2243E85D}" destId="{E1FA45C7-454A-4993-A0D5-B93184EF77DC}" srcOrd="0" destOrd="0" parTransId="{AEA2E21F-B8F5-4AD9-A623-8C2C4977049F}" sibTransId="{65F9B7A8-6B1D-4D90-9330-8603425D73BD}"/>
    <dgm:cxn modelId="{3B01353D-6D24-42A6-BF91-9684A081A449}" type="presOf" srcId="{E1FA45C7-454A-4993-A0D5-B93184EF77DC}" destId="{F2311E48-7493-4C99-B508-05A317D488AD}" srcOrd="0" destOrd="0" presId="urn:microsoft.com/office/officeart/2005/8/layout/hierarchy3"/>
    <dgm:cxn modelId="{72229166-E9BD-47DF-AA51-016204740134}" type="presOf" srcId="{FB58A868-37BA-4D42-A914-D6C430FB7A67}" destId="{0BB20CD3-6F71-4A49-B67A-CCC8864D76DE}" srcOrd="0" destOrd="0" presId="urn:microsoft.com/office/officeart/2005/8/layout/hierarchy3"/>
    <dgm:cxn modelId="{D6958270-787E-4576-95F2-6607F6A444A8}" srcId="{4CCB6188-6732-4313-9230-11A5AE6B01FA}" destId="{FB58A868-37BA-4D42-A914-D6C430FB7A67}" srcOrd="1" destOrd="0" parTransId="{FD1D3D99-8590-4B7E-8FF3-45CE9D9C37C6}" sibTransId="{46D68A22-DDD6-4598-B282-49B604F3CD92}"/>
    <dgm:cxn modelId="{B9DC3E76-10E4-4A28-8620-100EFA4FCF1B}" type="presOf" srcId="{AEA2E21F-B8F5-4AD9-A623-8C2C4977049F}" destId="{A6DA6C8D-EE80-4BE5-9418-1AC7B413B3AD}" srcOrd="0" destOrd="0" presId="urn:microsoft.com/office/officeart/2005/8/layout/hierarchy3"/>
    <dgm:cxn modelId="{E75DE257-C450-4236-B317-07B65EEA76E9}" type="presOf" srcId="{FEEE2660-6695-4D9C-AB75-B8AF93A8FA15}" destId="{614E1198-03ED-4E24-9A7F-EF51B3D95107}" srcOrd="0" destOrd="0" presId="urn:microsoft.com/office/officeart/2005/8/layout/hierarchy3"/>
    <dgm:cxn modelId="{108E1C78-DE75-41E1-94B2-16E9966ECA1B}" srcId="{73F3AA9A-597A-446E-8387-366E16C07E60}" destId="{4CCB6188-6732-4313-9230-11A5AE6B01FA}" srcOrd="1" destOrd="0" parTransId="{96165E20-6D05-46CD-B5E2-CE3CBA2D47FA}" sibTransId="{042EB0B1-BD1C-45FA-8903-D12507607808}"/>
    <dgm:cxn modelId="{DCB9A579-1EF5-4BBE-B80C-98A1B1107193}" type="presOf" srcId="{0EE9E261-16AA-4A1E-8AA2-25B260DAF312}" destId="{16517FBC-D775-4D3A-B4B5-184368782E23}" srcOrd="0" destOrd="0" presId="urn:microsoft.com/office/officeart/2005/8/layout/hierarchy3"/>
    <dgm:cxn modelId="{63999188-562C-41F5-9D4B-F0D7731B71F4}" type="presOf" srcId="{52334C6C-F07B-405A-8708-A52E2243E85D}" destId="{395B91D3-9D5D-483B-A4E5-B4E92516F743}" srcOrd="0" destOrd="0" presId="urn:microsoft.com/office/officeart/2005/8/layout/hierarchy3"/>
    <dgm:cxn modelId="{5C159C91-63C6-485B-9443-150D6030A648}" type="presOf" srcId="{4CCB6188-6732-4313-9230-11A5AE6B01FA}" destId="{711AF815-6A78-40D9-9A60-3120A6DF5813}" srcOrd="0" destOrd="0" presId="urn:microsoft.com/office/officeart/2005/8/layout/hierarchy3"/>
    <dgm:cxn modelId="{D59B358F-A10B-4A45-8E19-25594A4BE3A0}" type="presOf" srcId="{73F3AA9A-597A-446E-8387-366E16C07E60}" destId="{EF21374F-9BAC-4DB3-910E-B42185DF091C}" srcOrd="0" destOrd="0" presId="urn:microsoft.com/office/officeart/2005/8/layout/hierarchy3"/>
    <dgm:cxn modelId="{B5C037A0-120F-436C-A89A-B0DE072064BD}" type="presOf" srcId="{428AE28B-67F7-4DA1-91F0-4B993ACEF866}" destId="{07AFF93A-BDD3-41B1-A790-D7799C525F4A}" srcOrd="0" destOrd="0" presId="urn:microsoft.com/office/officeart/2005/8/layout/hierarchy3"/>
    <dgm:cxn modelId="{74ADB8AE-12F6-434B-BEC1-43089AA17842}" type="presOf" srcId="{A65FB5A6-1BBC-4C93-9CAD-7E61F79ABBF8}" destId="{965F44DB-625E-4B0E-87E0-14B2507F9DD9}" srcOrd="0" destOrd="0" presId="urn:microsoft.com/office/officeart/2005/8/layout/hierarchy3"/>
    <dgm:cxn modelId="{A081A8E2-2E04-499C-A6D0-A20605D736F4}" srcId="{4CCB6188-6732-4313-9230-11A5AE6B01FA}" destId="{F54F8A28-F621-415E-91C8-BFE1F33DD094}" srcOrd="0" destOrd="0" parTransId="{A65FB5A6-1BBC-4C93-9CAD-7E61F79ABBF8}" sibTransId="{BDC76647-D6EF-4E79-8057-B9D25EEB0711}"/>
    <dgm:cxn modelId="{4C2B23CB-D654-4B4C-9384-00F1FD0D1351}" srcId="{52334C6C-F07B-405A-8708-A52E2243E85D}" destId="{CB4E77FD-B7A7-44DE-A88F-FE570218653F}" srcOrd="2" destOrd="0" parTransId="{0EE9E261-16AA-4A1E-8AA2-25B260DAF312}" sibTransId="{9D3A1097-1B99-44F1-A356-C8F6700965EB}"/>
    <dgm:cxn modelId="{F415F0CB-F4B6-48E2-BF2C-5074481AD48E}" type="presOf" srcId="{4CCB6188-6732-4313-9230-11A5AE6B01FA}" destId="{56D23790-80D0-49E0-B6EA-E061A9D2A6D6}" srcOrd="1" destOrd="0" presId="urn:microsoft.com/office/officeart/2005/8/layout/hierarchy3"/>
    <dgm:cxn modelId="{997963EF-6097-4006-A342-0F0430658C31}" type="presOf" srcId="{C38E69F5-C73A-406B-BCEF-A1D70B7CC751}" destId="{B204D240-6136-4C68-8E70-9BD9E1DB8CEC}" srcOrd="0" destOrd="0" presId="urn:microsoft.com/office/officeart/2005/8/layout/hierarchy3"/>
    <dgm:cxn modelId="{C53F1ADA-1D07-4A5E-81ED-F1A45F542C4F}" type="presOf" srcId="{52334C6C-F07B-405A-8708-A52E2243E85D}" destId="{78707618-B881-4AF3-822A-106FE3675DE6}" srcOrd="1" destOrd="0" presId="urn:microsoft.com/office/officeart/2005/8/layout/hierarchy3"/>
    <dgm:cxn modelId="{C3FBDBFA-4ED4-4762-8C94-AB9E909B934C}" srcId="{52334C6C-F07B-405A-8708-A52E2243E85D}" destId="{C38E69F5-C73A-406B-BCEF-A1D70B7CC751}" srcOrd="3" destOrd="0" parTransId="{B1172C62-E159-46B3-B384-869AB45B4ABB}" sibTransId="{2147E5E6-4F4A-4BBA-8BF5-5FD070590D47}"/>
    <dgm:cxn modelId="{987B59D4-2056-4D2D-8656-5DAA60E0F031}" type="presParOf" srcId="{EF21374F-9BAC-4DB3-910E-B42185DF091C}" destId="{EA5E37EF-DB35-4D96-AC93-ADCEFFD73913}" srcOrd="0" destOrd="0" presId="urn:microsoft.com/office/officeart/2005/8/layout/hierarchy3"/>
    <dgm:cxn modelId="{404200BF-40BB-4440-9D81-7DC48389DF47}" type="presParOf" srcId="{EA5E37EF-DB35-4D96-AC93-ADCEFFD73913}" destId="{34FE224A-ED92-439B-B813-24B2BAE83524}" srcOrd="0" destOrd="0" presId="urn:microsoft.com/office/officeart/2005/8/layout/hierarchy3"/>
    <dgm:cxn modelId="{A01B5A75-AA9E-4289-9D49-C8E89E5E0478}" type="presParOf" srcId="{34FE224A-ED92-439B-B813-24B2BAE83524}" destId="{395B91D3-9D5D-483B-A4E5-B4E92516F743}" srcOrd="0" destOrd="0" presId="urn:microsoft.com/office/officeart/2005/8/layout/hierarchy3"/>
    <dgm:cxn modelId="{1E4AB8DE-5FEA-4D98-8BA8-E03E0E890186}" type="presParOf" srcId="{34FE224A-ED92-439B-B813-24B2BAE83524}" destId="{78707618-B881-4AF3-822A-106FE3675DE6}" srcOrd="1" destOrd="0" presId="urn:microsoft.com/office/officeart/2005/8/layout/hierarchy3"/>
    <dgm:cxn modelId="{62837914-4985-4F74-8458-279EB76C4375}" type="presParOf" srcId="{EA5E37EF-DB35-4D96-AC93-ADCEFFD73913}" destId="{24550606-3E24-439C-AAC2-7A105F571EFF}" srcOrd="1" destOrd="0" presId="urn:microsoft.com/office/officeart/2005/8/layout/hierarchy3"/>
    <dgm:cxn modelId="{0A85866B-1DAB-479D-B47C-4FECDF0CD54B}" type="presParOf" srcId="{24550606-3E24-439C-AAC2-7A105F571EFF}" destId="{A6DA6C8D-EE80-4BE5-9418-1AC7B413B3AD}" srcOrd="0" destOrd="0" presId="urn:microsoft.com/office/officeart/2005/8/layout/hierarchy3"/>
    <dgm:cxn modelId="{19CC8C4D-5678-485F-A030-2C6254345BF0}" type="presParOf" srcId="{24550606-3E24-439C-AAC2-7A105F571EFF}" destId="{F2311E48-7493-4C99-B508-05A317D488AD}" srcOrd="1" destOrd="0" presId="urn:microsoft.com/office/officeart/2005/8/layout/hierarchy3"/>
    <dgm:cxn modelId="{D3471451-6C7C-41FE-949B-39DA255879D6}" type="presParOf" srcId="{24550606-3E24-439C-AAC2-7A105F571EFF}" destId="{614E1198-03ED-4E24-9A7F-EF51B3D95107}" srcOrd="2" destOrd="0" presId="urn:microsoft.com/office/officeart/2005/8/layout/hierarchy3"/>
    <dgm:cxn modelId="{39AC1A92-419D-4F81-B8A0-9E49DF85F977}" type="presParOf" srcId="{24550606-3E24-439C-AAC2-7A105F571EFF}" destId="{07AFF93A-BDD3-41B1-A790-D7799C525F4A}" srcOrd="3" destOrd="0" presId="urn:microsoft.com/office/officeart/2005/8/layout/hierarchy3"/>
    <dgm:cxn modelId="{BA50CDA0-C563-4A20-9112-F4095E1D94F4}" type="presParOf" srcId="{24550606-3E24-439C-AAC2-7A105F571EFF}" destId="{16517FBC-D775-4D3A-B4B5-184368782E23}" srcOrd="4" destOrd="0" presId="urn:microsoft.com/office/officeart/2005/8/layout/hierarchy3"/>
    <dgm:cxn modelId="{A71D67CF-C4E2-4336-BA90-67F79148EB78}" type="presParOf" srcId="{24550606-3E24-439C-AAC2-7A105F571EFF}" destId="{7B477067-8CBE-4211-9690-726987286D4C}" srcOrd="5" destOrd="0" presId="urn:microsoft.com/office/officeart/2005/8/layout/hierarchy3"/>
    <dgm:cxn modelId="{CDCBBC41-D0B6-4FBC-922B-6F6FC535D15A}" type="presParOf" srcId="{24550606-3E24-439C-AAC2-7A105F571EFF}" destId="{80F623E0-DE7A-446E-8ADE-425C71121AFB}" srcOrd="6" destOrd="0" presId="urn:microsoft.com/office/officeart/2005/8/layout/hierarchy3"/>
    <dgm:cxn modelId="{ABB15C85-6472-4F8C-A3E7-4E139E14DFF5}" type="presParOf" srcId="{24550606-3E24-439C-AAC2-7A105F571EFF}" destId="{B204D240-6136-4C68-8E70-9BD9E1DB8CEC}" srcOrd="7" destOrd="0" presId="urn:microsoft.com/office/officeart/2005/8/layout/hierarchy3"/>
    <dgm:cxn modelId="{319DCD24-D9F8-4FCC-BC1F-764D8540B389}" type="presParOf" srcId="{EF21374F-9BAC-4DB3-910E-B42185DF091C}" destId="{0BA6CA64-DEBC-4352-99C8-AEA0821A6779}" srcOrd="1" destOrd="0" presId="urn:microsoft.com/office/officeart/2005/8/layout/hierarchy3"/>
    <dgm:cxn modelId="{5E9AAAC0-91C4-4E5E-AE2A-56866B0D5FFA}" type="presParOf" srcId="{0BA6CA64-DEBC-4352-99C8-AEA0821A6779}" destId="{14341BE1-1DF6-4F90-A9DB-83F92B0F6C25}" srcOrd="0" destOrd="0" presId="urn:microsoft.com/office/officeart/2005/8/layout/hierarchy3"/>
    <dgm:cxn modelId="{BD1D777B-2037-4DC6-AA5D-5DB46D02E88D}" type="presParOf" srcId="{14341BE1-1DF6-4F90-A9DB-83F92B0F6C25}" destId="{711AF815-6A78-40D9-9A60-3120A6DF5813}" srcOrd="0" destOrd="0" presId="urn:microsoft.com/office/officeart/2005/8/layout/hierarchy3"/>
    <dgm:cxn modelId="{82BBD7D9-9C28-4B82-8475-6531244B2BB6}" type="presParOf" srcId="{14341BE1-1DF6-4F90-A9DB-83F92B0F6C25}" destId="{56D23790-80D0-49E0-B6EA-E061A9D2A6D6}" srcOrd="1" destOrd="0" presId="urn:microsoft.com/office/officeart/2005/8/layout/hierarchy3"/>
    <dgm:cxn modelId="{F9AAD25A-6ED6-4519-83FC-634C519E8B7C}" type="presParOf" srcId="{0BA6CA64-DEBC-4352-99C8-AEA0821A6779}" destId="{D6981D6E-27D9-4B52-A537-A2CC752D9141}" srcOrd="1" destOrd="0" presId="urn:microsoft.com/office/officeart/2005/8/layout/hierarchy3"/>
    <dgm:cxn modelId="{2F9ADF8C-0AAC-40A6-87AD-4CC68EC2F286}" type="presParOf" srcId="{D6981D6E-27D9-4B52-A537-A2CC752D9141}" destId="{965F44DB-625E-4B0E-87E0-14B2507F9DD9}" srcOrd="0" destOrd="0" presId="urn:microsoft.com/office/officeart/2005/8/layout/hierarchy3"/>
    <dgm:cxn modelId="{26B2E75B-8BAC-4692-BDDC-ACADB0E3B7C1}" type="presParOf" srcId="{D6981D6E-27D9-4B52-A537-A2CC752D9141}" destId="{B18E92D9-1C60-40FC-9AC8-636CF863322C}" srcOrd="1" destOrd="0" presId="urn:microsoft.com/office/officeart/2005/8/layout/hierarchy3"/>
    <dgm:cxn modelId="{AC5EA7D2-4264-4A55-9818-5CA903BAB0C7}" type="presParOf" srcId="{D6981D6E-27D9-4B52-A537-A2CC752D9141}" destId="{AFD1891F-615F-40FB-A161-F8F0A7C871C1}" srcOrd="2" destOrd="0" presId="urn:microsoft.com/office/officeart/2005/8/layout/hierarchy3"/>
    <dgm:cxn modelId="{78CBAF6B-3028-4970-8031-36A50495F02F}" type="presParOf" srcId="{D6981D6E-27D9-4B52-A537-A2CC752D9141}" destId="{0BB20CD3-6F71-4A49-B67A-CCC8864D76DE}"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3F3AA9A-597A-446E-8387-366E16C07E60}"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pl-PL"/>
        </a:p>
      </dgm:t>
    </dgm:pt>
    <dgm:pt modelId="{52334C6C-F07B-405A-8708-A52E2243E85D}">
      <dgm:prSet phldrT="[Tekst]"/>
      <dgm:spPr/>
      <dgm:t>
        <a:bodyPr/>
        <a:lstStyle/>
        <a:p>
          <a:r>
            <a:rPr lang="pl-PL" dirty="0" err="1">
              <a:latin typeface="Tahoma" panose="020B0604030504040204" pitchFamily="34" charset="0"/>
              <a:ea typeface="Tahoma" panose="020B0604030504040204" pitchFamily="34" charset="0"/>
              <a:cs typeface="Tahoma" panose="020B0604030504040204" pitchFamily="34" charset="0"/>
            </a:rPr>
            <a:t>Yes</a:t>
          </a:r>
          <a:endParaRPr lang="pl-PL" dirty="0">
            <a:latin typeface="Tahoma" panose="020B0604030504040204" pitchFamily="34" charset="0"/>
            <a:ea typeface="Tahoma" panose="020B0604030504040204" pitchFamily="34" charset="0"/>
            <a:cs typeface="Tahoma" panose="020B0604030504040204" pitchFamily="34" charset="0"/>
          </a:endParaRPr>
        </a:p>
      </dgm:t>
    </dgm:pt>
    <dgm:pt modelId="{6B7D2302-F2C5-4168-A461-8C532AC8D4F6}" type="parTrans" cxnId="{E010510C-4685-4055-9554-E4B2E117F4F8}">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31C831E5-DFEC-4B9E-8933-5A0FB45146D8}" type="sibTrans" cxnId="{E010510C-4685-4055-9554-E4B2E117F4F8}">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E1FA45C7-454A-4993-A0D5-B93184EF77DC}">
      <dgm:prSet phldrT="[Tekst]" custT="1"/>
      <dgm:spPr/>
      <dgm:t>
        <a:bodyPr/>
        <a:lstStyle/>
        <a:p>
          <a:r>
            <a:rPr lang="en-US" sz="1200" b="1" i="0" u="none" dirty="0">
              <a:latin typeface="Tahoma" panose="020B0604030504040204" pitchFamily="34" charset="0"/>
              <a:ea typeface="Tahoma" panose="020B0604030504040204" pitchFamily="34" charset="0"/>
              <a:cs typeface="Tahoma" panose="020B0604030504040204" pitchFamily="34" charset="0"/>
            </a:rPr>
            <a:t>Perfect for comparing category sizes</a:t>
          </a:r>
          <a:endParaRPr lang="pl-PL" sz="1200" dirty="0">
            <a:latin typeface="Tahoma" panose="020B0604030504040204" pitchFamily="34" charset="0"/>
            <a:ea typeface="Tahoma" panose="020B0604030504040204" pitchFamily="34" charset="0"/>
            <a:cs typeface="Tahoma" panose="020B0604030504040204" pitchFamily="34" charset="0"/>
          </a:endParaRPr>
        </a:p>
      </dgm:t>
    </dgm:pt>
    <dgm:pt modelId="{AEA2E21F-B8F5-4AD9-A623-8C2C4977049F}" type="parTrans" cxnId="{D3692E2B-A8FE-4871-A46D-A402B703E97D}">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65F9B7A8-6B1D-4D90-9330-8603425D73BD}" type="sibTrans" cxnId="{D3692E2B-A8FE-4871-A46D-A402B703E97D}">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4CCB6188-6732-4313-9230-11A5AE6B01FA}">
      <dgm:prSet phldrT="[Tekst]"/>
      <dgm:spPr/>
      <dgm:t>
        <a:bodyPr/>
        <a:lstStyle/>
        <a:p>
          <a:r>
            <a:rPr lang="pl-PL" dirty="0">
              <a:latin typeface="Tahoma" panose="020B0604030504040204" pitchFamily="34" charset="0"/>
              <a:ea typeface="Tahoma" panose="020B0604030504040204" pitchFamily="34" charset="0"/>
              <a:cs typeface="Tahoma" panose="020B0604030504040204" pitchFamily="34" charset="0"/>
            </a:rPr>
            <a:t>No</a:t>
          </a:r>
        </a:p>
      </dgm:t>
    </dgm:pt>
    <dgm:pt modelId="{96165E20-6D05-46CD-B5E2-CE3CBA2D47FA}" type="parTrans" cxnId="{108E1C78-DE75-41E1-94B2-16E9966ECA1B}">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042EB0B1-BD1C-45FA-8903-D12507607808}" type="sibTrans" cxnId="{108E1C78-DE75-41E1-94B2-16E9966ECA1B}">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F54F8A28-F621-415E-91C8-BFE1F33DD094}">
      <dgm:prSet phldrT="[Tekst]" custT="1"/>
      <dgm:spPr/>
      <dgm:t>
        <a:bodyPr/>
        <a:lstStyle/>
        <a:p>
          <a:r>
            <a:rPr lang="pl-PL" sz="1200" b="1" i="0" u="none" dirty="0" err="1">
              <a:latin typeface="Tahoma" panose="020B0604030504040204" pitchFamily="34" charset="0"/>
              <a:ea typeface="Tahoma" panose="020B0604030504040204" pitchFamily="34" charset="0"/>
              <a:cs typeface="Tahoma" panose="020B0604030504040204" pitchFamily="34" charset="0"/>
            </a:rPr>
            <a:t>Suitable</a:t>
          </a:r>
          <a:r>
            <a:rPr lang="pl-PL" sz="1200" b="1" i="0" u="none" dirty="0">
              <a:latin typeface="Tahoma" panose="020B0604030504040204" pitchFamily="34" charset="0"/>
              <a:ea typeface="Tahoma" panose="020B0604030504040204" pitchFamily="34" charset="0"/>
              <a:cs typeface="Tahoma" panose="020B0604030504040204" pitchFamily="34" charset="0"/>
            </a:rPr>
            <a:t> for trend </a:t>
          </a:r>
          <a:r>
            <a:rPr lang="pl-PL" sz="1200" b="1" i="0" u="none" dirty="0" err="1">
              <a:latin typeface="Tahoma" panose="020B0604030504040204" pitchFamily="34" charset="0"/>
              <a:ea typeface="Tahoma" panose="020B0604030504040204" pitchFamily="34" charset="0"/>
              <a:cs typeface="Tahoma" panose="020B0604030504040204" pitchFamily="34" charset="0"/>
            </a:rPr>
            <a:t>analysis</a:t>
          </a:r>
          <a:endParaRPr lang="pl-PL" sz="1200" dirty="0">
            <a:latin typeface="Tahoma" panose="020B0604030504040204" pitchFamily="34" charset="0"/>
            <a:ea typeface="Tahoma" panose="020B0604030504040204" pitchFamily="34" charset="0"/>
            <a:cs typeface="Tahoma" panose="020B0604030504040204" pitchFamily="34" charset="0"/>
          </a:endParaRPr>
        </a:p>
      </dgm:t>
    </dgm:pt>
    <dgm:pt modelId="{A65FB5A6-1BBC-4C93-9CAD-7E61F79ABBF8}" type="parTrans" cxnId="{A081A8E2-2E04-499C-A6D0-A20605D736F4}">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BDC76647-D6EF-4E79-8057-B9D25EEB0711}" type="sibTrans" cxnId="{A081A8E2-2E04-499C-A6D0-A20605D736F4}">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0614D15B-5737-466D-B4F3-96120B774E9B}">
      <dgm:prSet custT="1"/>
      <dgm:spPr/>
      <dgm:t>
        <a:bodyPr/>
        <a:lstStyle/>
        <a:p>
          <a:r>
            <a:rPr lang="en-US" sz="1200" b="1" i="0" u="none" dirty="0">
              <a:latin typeface="Tahoma" panose="020B0604030504040204" pitchFamily="34" charset="0"/>
              <a:ea typeface="Tahoma" panose="020B0604030504040204" pitchFamily="34" charset="0"/>
              <a:cs typeface="Tahoma" panose="020B0604030504040204" pitchFamily="34" charset="0"/>
            </a:rPr>
            <a:t>Effective in showing percentage data</a:t>
          </a:r>
          <a:endParaRPr lang="pl-PL" sz="1200" dirty="0">
            <a:latin typeface="Tahoma" panose="020B0604030504040204" pitchFamily="34" charset="0"/>
            <a:ea typeface="Tahoma" panose="020B0604030504040204" pitchFamily="34" charset="0"/>
            <a:cs typeface="Tahoma" panose="020B0604030504040204" pitchFamily="34" charset="0"/>
          </a:endParaRPr>
        </a:p>
      </dgm:t>
    </dgm:pt>
    <dgm:pt modelId="{F476D3B2-D42F-4CEA-AE09-790DB5C9A752}" type="parTrans" cxnId="{18CAE050-3CD3-4E4A-B50D-826D4D68A010}">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B6167CC8-6704-4F12-A9F3-0B4C1F8F9160}" type="sibTrans" cxnId="{18CAE050-3CD3-4E4A-B50D-826D4D68A010}">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90F380F3-647F-481A-9FEC-1C49A95E74DB}">
      <dgm:prSet custT="1"/>
      <dgm:spPr/>
      <dgm:t>
        <a:bodyPr/>
        <a:lstStyle/>
        <a:p>
          <a:r>
            <a:rPr lang="en-US" sz="1200" b="1" i="0" u="none" dirty="0">
              <a:latin typeface="Tahoma" panose="020B0604030504040204" pitchFamily="34" charset="0"/>
              <a:ea typeface="Tahoma" panose="020B0604030504040204" pitchFamily="34" charset="0"/>
              <a:cs typeface="Tahoma" panose="020B0604030504040204" pitchFamily="34" charset="0"/>
            </a:rPr>
            <a:t>Accessible to the general </a:t>
          </a:r>
          <a:r>
            <a:rPr lang="pl-PL" sz="1200" b="1" i="0" u="none" dirty="0" err="1">
              <a:latin typeface="Tahoma" panose="020B0604030504040204" pitchFamily="34" charset="0"/>
              <a:ea typeface="Tahoma" panose="020B0604030504040204" pitchFamily="34" charset="0"/>
              <a:cs typeface="Tahoma" panose="020B0604030504040204" pitchFamily="34" charset="0"/>
            </a:rPr>
            <a:t>community</a:t>
          </a:r>
          <a:endParaRPr lang="pl-PL" sz="1200" dirty="0">
            <a:latin typeface="Tahoma" panose="020B0604030504040204" pitchFamily="34" charset="0"/>
            <a:ea typeface="Tahoma" panose="020B0604030504040204" pitchFamily="34" charset="0"/>
            <a:cs typeface="Tahoma" panose="020B0604030504040204" pitchFamily="34" charset="0"/>
          </a:endParaRPr>
        </a:p>
      </dgm:t>
    </dgm:pt>
    <dgm:pt modelId="{EEF38E28-4DFD-42CD-A56F-2176BF8F0E8D}" type="parTrans" cxnId="{820D5194-DD24-4A4B-A15F-9550D79AD59B}">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D7ADBD41-724A-4E21-BCD9-B02ABA73F1D4}" type="sibTrans" cxnId="{820D5194-DD24-4A4B-A15F-9550D79AD59B}">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C308C996-047C-48B3-A35E-E8363ADA6C59}">
      <dgm:prSet custT="1"/>
      <dgm:spPr/>
      <dgm:t>
        <a:bodyPr/>
        <a:lstStyle/>
        <a:p>
          <a:r>
            <a:rPr lang="en-US" sz="1200" b="1" i="0" u="none" dirty="0">
              <a:latin typeface="Tahoma" panose="020B0604030504040204" pitchFamily="34" charset="0"/>
              <a:ea typeface="Tahoma" panose="020B0604030504040204" pitchFamily="34" charset="0"/>
              <a:cs typeface="Tahoma" panose="020B0604030504040204" pitchFamily="34" charset="0"/>
            </a:rPr>
            <a:t>Correctly shows the measure of time</a:t>
          </a:r>
          <a:endParaRPr lang="pl-PL" sz="1200" dirty="0">
            <a:latin typeface="Tahoma" panose="020B0604030504040204" pitchFamily="34" charset="0"/>
            <a:ea typeface="Tahoma" panose="020B0604030504040204" pitchFamily="34" charset="0"/>
            <a:cs typeface="Tahoma" panose="020B0604030504040204" pitchFamily="34" charset="0"/>
          </a:endParaRPr>
        </a:p>
      </dgm:t>
    </dgm:pt>
    <dgm:pt modelId="{51F3AF96-FB11-496A-86B4-945A07519121}" type="parTrans" cxnId="{07E6541B-736E-4FFD-8650-064611302F2B}">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E2471C3B-0125-43CF-8317-52F5D8A675EA}" type="sibTrans" cxnId="{07E6541B-736E-4FFD-8650-064611302F2B}">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60A2A4F4-0DB7-4DFC-B373-B20FD6FB91A4}">
      <dgm:prSet custT="1"/>
      <dgm:spPr/>
      <dgm:t>
        <a:bodyPr/>
        <a:lstStyle/>
        <a:p>
          <a:r>
            <a:rPr lang="en-US" sz="1100" b="1" i="0" u="none" dirty="0">
              <a:latin typeface="Tahoma" panose="020B0604030504040204" pitchFamily="34" charset="0"/>
              <a:ea typeface="Tahoma" panose="020B0604030504040204" pitchFamily="34" charset="0"/>
              <a:cs typeface="Tahoma" panose="020B0604030504040204" pitchFamily="34" charset="0"/>
            </a:rPr>
            <a:t>Good for presenting relationships between variables</a:t>
          </a:r>
          <a:endParaRPr lang="pl-PL" sz="1100" dirty="0">
            <a:latin typeface="Tahoma" panose="020B0604030504040204" pitchFamily="34" charset="0"/>
            <a:ea typeface="Tahoma" panose="020B0604030504040204" pitchFamily="34" charset="0"/>
            <a:cs typeface="Tahoma" panose="020B0604030504040204" pitchFamily="34" charset="0"/>
          </a:endParaRPr>
        </a:p>
      </dgm:t>
    </dgm:pt>
    <dgm:pt modelId="{7D580CFC-5967-47FB-8C6C-961B168EC0F0}" type="parTrans" cxnId="{B5657116-8B7F-483A-B196-EED0B415D11D}">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87786211-AD15-4BCA-BD2A-78D61DF0FA75}" type="sibTrans" cxnId="{B5657116-8B7F-483A-B196-EED0B415D11D}">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EF21374F-9BAC-4DB3-910E-B42185DF091C}" type="pres">
      <dgm:prSet presAssocID="{73F3AA9A-597A-446E-8387-366E16C07E60}" presName="diagram" presStyleCnt="0">
        <dgm:presLayoutVars>
          <dgm:chPref val="1"/>
          <dgm:dir/>
          <dgm:animOne val="branch"/>
          <dgm:animLvl val="lvl"/>
          <dgm:resizeHandles/>
        </dgm:presLayoutVars>
      </dgm:prSet>
      <dgm:spPr/>
    </dgm:pt>
    <dgm:pt modelId="{EA5E37EF-DB35-4D96-AC93-ADCEFFD73913}" type="pres">
      <dgm:prSet presAssocID="{52334C6C-F07B-405A-8708-A52E2243E85D}" presName="root" presStyleCnt="0"/>
      <dgm:spPr/>
    </dgm:pt>
    <dgm:pt modelId="{34FE224A-ED92-439B-B813-24B2BAE83524}" type="pres">
      <dgm:prSet presAssocID="{52334C6C-F07B-405A-8708-A52E2243E85D}" presName="rootComposite" presStyleCnt="0"/>
      <dgm:spPr/>
    </dgm:pt>
    <dgm:pt modelId="{395B91D3-9D5D-483B-A4E5-B4E92516F743}" type="pres">
      <dgm:prSet presAssocID="{52334C6C-F07B-405A-8708-A52E2243E85D}" presName="rootText" presStyleLbl="node1" presStyleIdx="0" presStyleCnt="2"/>
      <dgm:spPr/>
    </dgm:pt>
    <dgm:pt modelId="{78707618-B881-4AF3-822A-106FE3675DE6}" type="pres">
      <dgm:prSet presAssocID="{52334C6C-F07B-405A-8708-A52E2243E85D}" presName="rootConnector" presStyleLbl="node1" presStyleIdx="0" presStyleCnt="2"/>
      <dgm:spPr/>
    </dgm:pt>
    <dgm:pt modelId="{24550606-3E24-439C-AAC2-7A105F571EFF}" type="pres">
      <dgm:prSet presAssocID="{52334C6C-F07B-405A-8708-A52E2243E85D}" presName="childShape" presStyleCnt="0"/>
      <dgm:spPr/>
    </dgm:pt>
    <dgm:pt modelId="{A6DA6C8D-EE80-4BE5-9418-1AC7B413B3AD}" type="pres">
      <dgm:prSet presAssocID="{AEA2E21F-B8F5-4AD9-A623-8C2C4977049F}" presName="Name13" presStyleLbl="parChTrans1D2" presStyleIdx="0" presStyleCnt="6"/>
      <dgm:spPr/>
    </dgm:pt>
    <dgm:pt modelId="{F2311E48-7493-4C99-B508-05A317D488AD}" type="pres">
      <dgm:prSet presAssocID="{E1FA45C7-454A-4993-A0D5-B93184EF77DC}" presName="childText" presStyleLbl="bgAcc1" presStyleIdx="0" presStyleCnt="6">
        <dgm:presLayoutVars>
          <dgm:bulletEnabled val="1"/>
        </dgm:presLayoutVars>
      </dgm:prSet>
      <dgm:spPr/>
    </dgm:pt>
    <dgm:pt modelId="{F462288B-2EB2-4067-B73B-1F914914FF71}" type="pres">
      <dgm:prSet presAssocID="{F476D3B2-D42F-4CEA-AE09-790DB5C9A752}" presName="Name13" presStyleLbl="parChTrans1D2" presStyleIdx="1" presStyleCnt="6"/>
      <dgm:spPr/>
    </dgm:pt>
    <dgm:pt modelId="{87EE8216-8555-4F2A-948B-14E958652647}" type="pres">
      <dgm:prSet presAssocID="{0614D15B-5737-466D-B4F3-96120B774E9B}" presName="childText" presStyleLbl="bgAcc1" presStyleIdx="1" presStyleCnt="6">
        <dgm:presLayoutVars>
          <dgm:bulletEnabled val="1"/>
        </dgm:presLayoutVars>
      </dgm:prSet>
      <dgm:spPr/>
    </dgm:pt>
    <dgm:pt modelId="{C2186E4A-922F-47D2-BAF2-E3E352CC081D}" type="pres">
      <dgm:prSet presAssocID="{EEF38E28-4DFD-42CD-A56F-2176BF8F0E8D}" presName="Name13" presStyleLbl="parChTrans1D2" presStyleIdx="2" presStyleCnt="6"/>
      <dgm:spPr/>
    </dgm:pt>
    <dgm:pt modelId="{BC8D52FB-DD29-44AF-A562-F8AD1D59F89E}" type="pres">
      <dgm:prSet presAssocID="{90F380F3-647F-481A-9FEC-1C49A95E74DB}" presName="childText" presStyleLbl="bgAcc1" presStyleIdx="2" presStyleCnt="6">
        <dgm:presLayoutVars>
          <dgm:bulletEnabled val="1"/>
        </dgm:presLayoutVars>
      </dgm:prSet>
      <dgm:spPr/>
    </dgm:pt>
    <dgm:pt modelId="{0BA6CA64-DEBC-4352-99C8-AEA0821A6779}" type="pres">
      <dgm:prSet presAssocID="{4CCB6188-6732-4313-9230-11A5AE6B01FA}" presName="root" presStyleCnt="0"/>
      <dgm:spPr/>
    </dgm:pt>
    <dgm:pt modelId="{14341BE1-1DF6-4F90-A9DB-83F92B0F6C25}" type="pres">
      <dgm:prSet presAssocID="{4CCB6188-6732-4313-9230-11A5AE6B01FA}" presName="rootComposite" presStyleCnt="0"/>
      <dgm:spPr/>
    </dgm:pt>
    <dgm:pt modelId="{711AF815-6A78-40D9-9A60-3120A6DF5813}" type="pres">
      <dgm:prSet presAssocID="{4CCB6188-6732-4313-9230-11A5AE6B01FA}" presName="rootText" presStyleLbl="node1" presStyleIdx="1" presStyleCnt="2"/>
      <dgm:spPr/>
    </dgm:pt>
    <dgm:pt modelId="{56D23790-80D0-49E0-B6EA-E061A9D2A6D6}" type="pres">
      <dgm:prSet presAssocID="{4CCB6188-6732-4313-9230-11A5AE6B01FA}" presName="rootConnector" presStyleLbl="node1" presStyleIdx="1" presStyleCnt="2"/>
      <dgm:spPr/>
    </dgm:pt>
    <dgm:pt modelId="{D6981D6E-27D9-4B52-A537-A2CC752D9141}" type="pres">
      <dgm:prSet presAssocID="{4CCB6188-6732-4313-9230-11A5AE6B01FA}" presName="childShape" presStyleCnt="0"/>
      <dgm:spPr/>
    </dgm:pt>
    <dgm:pt modelId="{965F44DB-625E-4B0E-87E0-14B2507F9DD9}" type="pres">
      <dgm:prSet presAssocID="{A65FB5A6-1BBC-4C93-9CAD-7E61F79ABBF8}" presName="Name13" presStyleLbl="parChTrans1D2" presStyleIdx="3" presStyleCnt="6"/>
      <dgm:spPr/>
    </dgm:pt>
    <dgm:pt modelId="{B18E92D9-1C60-40FC-9AC8-636CF863322C}" type="pres">
      <dgm:prSet presAssocID="{F54F8A28-F621-415E-91C8-BFE1F33DD094}" presName="childText" presStyleLbl="bgAcc1" presStyleIdx="3" presStyleCnt="6">
        <dgm:presLayoutVars>
          <dgm:bulletEnabled val="1"/>
        </dgm:presLayoutVars>
      </dgm:prSet>
      <dgm:spPr/>
    </dgm:pt>
    <dgm:pt modelId="{A0EC4035-CE13-4F33-AA67-BD760BDFD512}" type="pres">
      <dgm:prSet presAssocID="{51F3AF96-FB11-496A-86B4-945A07519121}" presName="Name13" presStyleLbl="parChTrans1D2" presStyleIdx="4" presStyleCnt="6"/>
      <dgm:spPr/>
    </dgm:pt>
    <dgm:pt modelId="{773ED950-05F1-4DFC-A1E1-180C85A27C9A}" type="pres">
      <dgm:prSet presAssocID="{C308C996-047C-48B3-A35E-E8363ADA6C59}" presName="childText" presStyleLbl="bgAcc1" presStyleIdx="4" presStyleCnt="6">
        <dgm:presLayoutVars>
          <dgm:bulletEnabled val="1"/>
        </dgm:presLayoutVars>
      </dgm:prSet>
      <dgm:spPr/>
    </dgm:pt>
    <dgm:pt modelId="{D6CEEA7A-808A-496A-A95D-E3E350A663F8}" type="pres">
      <dgm:prSet presAssocID="{7D580CFC-5967-47FB-8C6C-961B168EC0F0}" presName="Name13" presStyleLbl="parChTrans1D2" presStyleIdx="5" presStyleCnt="6"/>
      <dgm:spPr/>
    </dgm:pt>
    <dgm:pt modelId="{2726CBFA-9571-41E2-A9B2-B458B15E5D9B}" type="pres">
      <dgm:prSet presAssocID="{60A2A4F4-0DB7-4DFC-B373-B20FD6FB91A4}" presName="childText" presStyleLbl="bgAcc1" presStyleIdx="5" presStyleCnt="6">
        <dgm:presLayoutVars>
          <dgm:bulletEnabled val="1"/>
        </dgm:presLayoutVars>
      </dgm:prSet>
      <dgm:spPr/>
    </dgm:pt>
  </dgm:ptLst>
  <dgm:cxnLst>
    <dgm:cxn modelId="{E010510C-4685-4055-9554-E4B2E117F4F8}" srcId="{73F3AA9A-597A-446E-8387-366E16C07E60}" destId="{52334C6C-F07B-405A-8708-A52E2243E85D}" srcOrd="0" destOrd="0" parTransId="{6B7D2302-F2C5-4168-A461-8C532AC8D4F6}" sibTransId="{31C831E5-DFEC-4B9E-8933-5A0FB45146D8}"/>
    <dgm:cxn modelId="{2E331B14-3879-46C3-903B-3972880FCCEA}" type="presOf" srcId="{F54F8A28-F621-415E-91C8-BFE1F33DD094}" destId="{B18E92D9-1C60-40FC-9AC8-636CF863322C}" srcOrd="0" destOrd="0" presId="urn:microsoft.com/office/officeart/2005/8/layout/hierarchy3"/>
    <dgm:cxn modelId="{B5657116-8B7F-483A-B196-EED0B415D11D}" srcId="{4CCB6188-6732-4313-9230-11A5AE6B01FA}" destId="{60A2A4F4-0DB7-4DFC-B373-B20FD6FB91A4}" srcOrd="2" destOrd="0" parTransId="{7D580CFC-5967-47FB-8C6C-961B168EC0F0}" sibTransId="{87786211-AD15-4BCA-BD2A-78D61DF0FA75}"/>
    <dgm:cxn modelId="{07E6541B-736E-4FFD-8650-064611302F2B}" srcId="{4CCB6188-6732-4313-9230-11A5AE6B01FA}" destId="{C308C996-047C-48B3-A35E-E8363ADA6C59}" srcOrd="1" destOrd="0" parTransId="{51F3AF96-FB11-496A-86B4-945A07519121}" sibTransId="{E2471C3B-0125-43CF-8317-52F5D8A675EA}"/>
    <dgm:cxn modelId="{D3692E2B-A8FE-4871-A46D-A402B703E97D}" srcId="{52334C6C-F07B-405A-8708-A52E2243E85D}" destId="{E1FA45C7-454A-4993-A0D5-B93184EF77DC}" srcOrd="0" destOrd="0" parTransId="{AEA2E21F-B8F5-4AD9-A623-8C2C4977049F}" sibTransId="{65F9B7A8-6B1D-4D90-9330-8603425D73BD}"/>
    <dgm:cxn modelId="{AC96B832-719A-4AFA-B1C8-4CC1E159F09E}" type="presOf" srcId="{51F3AF96-FB11-496A-86B4-945A07519121}" destId="{A0EC4035-CE13-4F33-AA67-BD760BDFD512}" srcOrd="0" destOrd="0" presId="urn:microsoft.com/office/officeart/2005/8/layout/hierarchy3"/>
    <dgm:cxn modelId="{EF673834-1526-45C7-9170-F824942D15B3}" type="presOf" srcId="{F476D3B2-D42F-4CEA-AE09-790DB5C9A752}" destId="{F462288B-2EB2-4067-B73B-1F914914FF71}" srcOrd="0" destOrd="0" presId="urn:microsoft.com/office/officeart/2005/8/layout/hierarchy3"/>
    <dgm:cxn modelId="{3B01353D-6D24-42A6-BF91-9684A081A449}" type="presOf" srcId="{E1FA45C7-454A-4993-A0D5-B93184EF77DC}" destId="{F2311E48-7493-4C99-B508-05A317D488AD}" srcOrd="0" destOrd="0" presId="urn:microsoft.com/office/officeart/2005/8/layout/hierarchy3"/>
    <dgm:cxn modelId="{1AB65064-C682-407B-8A8D-22E2F896C980}" type="presOf" srcId="{EEF38E28-4DFD-42CD-A56F-2176BF8F0E8D}" destId="{C2186E4A-922F-47D2-BAF2-E3E352CC081D}" srcOrd="0" destOrd="0" presId="urn:microsoft.com/office/officeart/2005/8/layout/hierarchy3"/>
    <dgm:cxn modelId="{6EBAE766-7C94-4812-9877-7177033EF0FD}" type="presOf" srcId="{C308C996-047C-48B3-A35E-E8363ADA6C59}" destId="{773ED950-05F1-4DFC-A1E1-180C85A27C9A}" srcOrd="0" destOrd="0" presId="urn:microsoft.com/office/officeart/2005/8/layout/hierarchy3"/>
    <dgm:cxn modelId="{D0D5AF6B-FC89-448C-AE5D-02E8608351CB}" type="presOf" srcId="{7D580CFC-5967-47FB-8C6C-961B168EC0F0}" destId="{D6CEEA7A-808A-496A-A95D-E3E350A663F8}" srcOrd="0" destOrd="0" presId="urn:microsoft.com/office/officeart/2005/8/layout/hierarchy3"/>
    <dgm:cxn modelId="{18CAE050-3CD3-4E4A-B50D-826D4D68A010}" srcId="{52334C6C-F07B-405A-8708-A52E2243E85D}" destId="{0614D15B-5737-466D-B4F3-96120B774E9B}" srcOrd="1" destOrd="0" parTransId="{F476D3B2-D42F-4CEA-AE09-790DB5C9A752}" sibTransId="{B6167CC8-6704-4F12-A9F3-0B4C1F8F9160}"/>
    <dgm:cxn modelId="{B9DC3E76-10E4-4A28-8620-100EFA4FCF1B}" type="presOf" srcId="{AEA2E21F-B8F5-4AD9-A623-8C2C4977049F}" destId="{A6DA6C8D-EE80-4BE5-9418-1AC7B413B3AD}" srcOrd="0" destOrd="0" presId="urn:microsoft.com/office/officeart/2005/8/layout/hierarchy3"/>
    <dgm:cxn modelId="{108E1C78-DE75-41E1-94B2-16E9966ECA1B}" srcId="{73F3AA9A-597A-446E-8387-366E16C07E60}" destId="{4CCB6188-6732-4313-9230-11A5AE6B01FA}" srcOrd="1" destOrd="0" parTransId="{96165E20-6D05-46CD-B5E2-CE3CBA2D47FA}" sibTransId="{042EB0B1-BD1C-45FA-8903-D12507607808}"/>
    <dgm:cxn modelId="{63999188-562C-41F5-9D4B-F0D7731B71F4}" type="presOf" srcId="{52334C6C-F07B-405A-8708-A52E2243E85D}" destId="{395B91D3-9D5D-483B-A4E5-B4E92516F743}" srcOrd="0" destOrd="0" presId="urn:microsoft.com/office/officeart/2005/8/layout/hierarchy3"/>
    <dgm:cxn modelId="{5C159C91-63C6-485B-9443-150D6030A648}" type="presOf" srcId="{4CCB6188-6732-4313-9230-11A5AE6B01FA}" destId="{711AF815-6A78-40D9-9A60-3120A6DF5813}" srcOrd="0" destOrd="0" presId="urn:microsoft.com/office/officeart/2005/8/layout/hierarchy3"/>
    <dgm:cxn modelId="{820D5194-DD24-4A4B-A15F-9550D79AD59B}" srcId="{52334C6C-F07B-405A-8708-A52E2243E85D}" destId="{90F380F3-647F-481A-9FEC-1C49A95E74DB}" srcOrd="2" destOrd="0" parTransId="{EEF38E28-4DFD-42CD-A56F-2176BF8F0E8D}" sibTransId="{D7ADBD41-724A-4E21-BCD9-B02ABA73F1D4}"/>
    <dgm:cxn modelId="{D59B358F-A10B-4A45-8E19-25594A4BE3A0}" type="presOf" srcId="{73F3AA9A-597A-446E-8387-366E16C07E60}" destId="{EF21374F-9BAC-4DB3-910E-B42185DF091C}" srcOrd="0" destOrd="0" presId="urn:microsoft.com/office/officeart/2005/8/layout/hierarchy3"/>
    <dgm:cxn modelId="{25870CAD-6C7A-4C73-9ACA-49366BCA17B1}" type="presOf" srcId="{0614D15B-5737-466D-B4F3-96120B774E9B}" destId="{87EE8216-8555-4F2A-948B-14E958652647}" srcOrd="0" destOrd="0" presId="urn:microsoft.com/office/officeart/2005/8/layout/hierarchy3"/>
    <dgm:cxn modelId="{74ADB8AE-12F6-434B-BEC1-43089AA17842}" type="presOf" srcId="{A65FB5A6-1BBC-4C93-9CAD-7E61F79ABBF8}" destId="{965F44DB-625E-4B0E-87E0-14B2507F9DD9}" srcOrd="0" destOrd="0" presId="urn:microsoft.com/office/officeart/2005/8/layout/hierarchy3"/>
    <dgm:cxn modelId="{1E53CEE1-B863-444C-8941-8169B24B0EB4}" type="presOf" srcId="{90F380F3-647F-481A-9FEC-1C49A95E74DB}" destId="{BC8D52FB-DD29-44AF-A562-F8AD1D59F89E}" srcOrd="0" destOrd="0" presId="urn:microsoft.com/office/officeart/2005/8/layout/hierarchy3"/>
    <dgm:cxn modelId="{A081A8E2-2E04-499C-A6D0-A20605D736F4}" srcId="{4CCB6188-6732-4313-9230-11A5AE6B01FA}" destId="{F54F8A28-F621-415E-91C8-BFE1F33DD094}" srcOrd="0" destOrd="0" parTransId="{A65FB5A6-1BBC-4C93-9CAD-7E61F79ABBF8}" sibTransId="{BDC76647-D6EF-4E79-8057-B9D25EEB0711}"/>
    <dgm:cxn modelId="{F415F0CB-F4B6-48E2-BF2C-5074481AD48E}" type="presOf" srcId="{4CCB6188-6732-4313-9230-11A5AE6B01FA}" destId="{56D23790-80D0-49E0-B6EA-E061A9D2A6D6}" srcOrd="1" destOrd="0" presId="urn:microsoft.com/office/officeart/2005/8/layout/hierarchy3"/>
    <dgm:cxn modelId="{A5B4EEF1-9BD9-4BD7-AD38-221644960A86}" type="presOf" srcId="{60A2A4F4-0DB7-4DFC-B373-B20FD6FB91A4}" destId="{2726CBFA-9571-41E2-A9B2-B458B15E5D9B}" srcOrd="0" destOrd="0" presId="urn:microsoft.com/office/officeart/2005/8/layout/hierarchy3"/>
    <dgm:cxn modelId="{C53F1ADA-1D07-4A5E-81ED-F1A45F542C4F}" type="presOf" srcId="{52334C6C-F07B-405A-8708-A52E2243E85D}" destId="{78707618-B881-4AF3-822A-106FE3675DE6}" srcOrd="1" destOrd="0" presId="urn:microsoft.com/office/officeart/2005/8/layout/hierarchy3"/>
    <dgm:cxn modelId="{987B59D4-2056-4D2D-8656-5DAA60E0F031}" type="presParOf" srcId="{EF21374F-9BAC-4DB3-910E-B42185DF091C}" destId="{EA5E37EF-DB35-4D96-AC93-ADCEFFD73913}" srcOrd="0" destOrd="0" presId="urn:microsoft.com/office/officeart/2005/8/layout/hierarchy3"/>
    <dgm:cxn modelId="{404200BF-40BB-4440-9D81-7DC48389DF47}" type="presParOf" srcId="{EA5E37EF-DB35-4D96-AC93-ADCEFFD73913}" destId="{34FE224A-ED92-439B-B813-24B2BAE83524}" srcOrd="0" destOrd="0" presId="urn:microsoft.com/office/officeart/2005/8/layout/hierarchy3"/>
    <dgm:cxn modelId="{A01B5A75-AA9E-4289-9D49-C8E89E5E0478}" type="presParOf" srcId="{34FE224A-ED92-439B-B813-24B2BAE83524}" destId="{395B91D3-9D5D-483B-A4E5-B4E92516F743}" srcOrd="0" destOrd="0" presId="urn:microsoft.com/office/officeart/2005/8/layout/hierarchy3"/>
    <dgm:cxn modelId="{1E4AB8DE-5FEA-4D98-8BA8-E03E0E890186}" type="presParOf" srcId="{34FE224A-ED92-439B-B813-24B2BAE83524}" destId="{78707618-B881-4AF3-822A-106FE3675DE6}" srcOrd="1" destOrd="0" presId="urn:microsoft.com/office/officeart/2005/8/layout/hierarchy3"/>
    <dgm:cxn modelId="{62837914-4985-4F74-8458-279EB76C4375}" type="presParOf" srcId="{EA5E37EF-DB35-4D96-AC93-ADCEFFD73913}" destId="{24550606-3E24-439C-AAC2-7A105F571EFF}" srcOrd="1" destOrd="0" presId="urn:microsoft.com/office/officeart/2005/8/layout/hierarchy3"/>
    <dgm:cxn modelId="{0A85866B-1DAB-479D-B47C-4FECDF0CD54B}" type="presParOf" srcId="{24550606-3E24-439C-AAC2-7A105F571EFF}" destId="{A6DA6C8D-EE80-4BE5-9418-1AC7B413B3AD}" srcOrd="0" destOrd="0" presId="urn:microsoft.com/office/officeart/2005/8/layout/hierarchy3"/>
    <dgm:cxn modelId="{19CC8C4D-5678-485F-A030-2C6254345BF0}" type="presParOf" srcId="{24550606-3E24-439C-AAC2-7A105F571EFF}" destId="{F2311E48-7493-4C99-B508-05A317D488AD}" srcOrd="1" destOrd="0" presId="urn:microsoft.com/office/officeart/2005/8/layout/hierarchy3"/>
    <dgm:cxn modelId="{B12B9A8B-DC14-433F-9692-3E1C2B2B44BD}" type="presParOf" srcId="{24550606-3E24-439C-AAC2-7A105F571EFF}" destId="{F462288B-2EB2-4067-B73B-1F914914FF71}" srcOrd="2" destOrd="0" presId="urn:microsoft.com/office/officeart/2005/8/layout/hierarchy3"/>
    <dgm:cxn modelId="{B62AEA29-12FB-47FC-AB2A-81AD24ED1CF2}" type="presParOf" srcId="{24550606-3E24-439C-AAC2-7A105F571EFF}" destId="{87EE8216-8555-4F2A-948B-14E958652647}" srcOrd="3" destOrd="0" presId="urn:microsoft.com/office/officeart/2005/8/layout/hierarchy3"/>
    <dgm:cxn modelId="{9B42DBC2-0E09-4375-A4BF-135FF40BB4FE}" type="presParOf" srcId="{24550606-3E24-439C-AAC2-7A105F571EFF}" destId="{C2186E4A-922F-47D2-BAF2-E3E352CC081D}" srcOrd="4" destOrd="0" presId="urn:microsoft.com/office/officeart/2005/8/layout/hierarchy3"/>
    <dgm:cxn modelId="{48DFBDBC-52CE-47CD-8709-C9F93D1F2EFA}" type="presParOf" srcId="{24550606-3E24-439C-AAC2-7A105F571EFF}" destId="{BC8D52FB-DD29-44AF-A562-F8AD1D59F89E}" srcOrd="5" destOrd="0" presId="urn:microsoft.com/office/officeart/2005/8/layout/hierarchy3"/>
    <dgm:cxn modelId="{319DCD24-D9F8-4FCC-BC1F-764D8540B389}" type="presParOf" srcId="{EF21374F-9BAC-4DB3-910E-B42185DF091C}" destId="{0BA6CA64-DEBC-4352-99C8-AEA0821A6779}" srcOrd="1" destOrd="0" presId="urn:microsoft.com/office/officeart/2005/8/layout/hierarchy3"/>
    <dgm:cxn modelId="{5E9AAAC0-91C4-4E5E-AE2A-56866B0D5FFA}" type="presParOf" srcId="{0BA6CA64-DEBC-4352-99C8-AEA0821A6779}" destId="{14341BE1-1DF6-4F90-A9DB-83F92B0F6C25}" srcOrd="0" destOrd="0" presId="urn:microsoft.com/office/officeart/2005/8/layout/hierarchy3"/>
    <dgm:cxn modelId="{BD1D777B-2037-4DC6-AA5D-5DB46D02E88D}" type="presParOf" srcId="{14341BE1-1DF6-4F90-A9DB-83F92B0F6C25}" destId="{711AF815-6A78-40D9-9A60-3120A6DF5813}" srcOrd="0" destOrd="0" presId="urn:microsoft.com/office/officeart/2005/8/layout/hierarchy3"/>
    <dgm:cxn modelId="{82BBD7D9-9C28-4B82-8475-6531244B2BB6}" type="presParOf" srcId="{14341BE1-1DF6-4F90-A9DB-83F92B0F6C25}" destId="{56D23790-80D0-49E0-B6EA-E061A9D2A6D6}" srcOrd="1" destOrd="0" presId="urn:microsoft.com/office/officeart/2005/8/layout/hierarchy3"/>
    <dgm:cxn modelId="{F9AAD25A-6ED6-4519-83FC-634C519E8B7C}" type="presParOf" srcId="{0BA6CA64-DEBC-4352-99C8-AEA0821A6779}" destId="{D6981D6E-27D9-4B52-A537-A2CC752D9141}" srcOrd="1" destOrd="0" presId="urn:microsoft.com/office/officeart/2005/8/layout/hierarchy3"/>
    <dgm:cxn modelId="{2F9ADF8C-0AAC-40A6-87AD-4CC68EC2F286}" type="presParOf" srcId="{D6981D6E-27D9-4B52-A537-A2CC752D9141}" destId="{965F44DB-625E-4B0E-87E0-14B2507F9DD9}" srcOrd="0" destOrd="0" presId="urn:microsoft.com/office/officeart/2005/8/layout/hierarchy3"/>
    <dgm:cxn modelId="{26B2E75B-8BAC-4692-BDDC-ACADB0E3B7C1}" type="presParOf" srcId="{D6981D6E-27D9-4B52-A537-A2CC752D9141}" destId="{B18E92D9-1C60-40FC-9AC8-636CF863322C}" srcOrd="1" destOrd="0" presId="urn:microsoft.com/office/officeart/2005/8/layout/hierarchy3"/>
    <dgm:cxn modelId="{4C861328-C373-4923-A805-FA13028348B6}" type="presParOf" srcId="{D6981D6E-27D9-4B52-A537-A2CC752D9141}" destId="{A0EC4035-CE13-4F33-AA67-BD760BDFD512}" srcOrd="2" destOrd="0" presId="urn:microsoft.com/office/officeart/2005/8/layout/hierarchy3"/>
    <dgm:cxn modelId="{F95E971B-F881-4C86-82B0-BBDF619CFEDC}" type="presParOf" srcId="{D6981D6E-27D9-4B52-A537-A2CC752D9141}" destId="{773ED950-05F1-4DFC-A1E1-180C85A27C9A}" srcOrd="3" destOrd="0" presId="urn:microsoft.com/office/officeart/2005/8/layout/hierarchy3"/>
    <dgm:cxn modelId="{29668E51-235C-4767-BDA8-0A4864D14E22}" type="presParOf" srcId="{D6981D6E-27D9-4B52-A537-A2CC752D9141}" destId="{D6CEEA7A-808A-496A-A95D-E3E350A663F8}" srcOrd="4" destOrd="0" presId="urn:microsoft.com/office/officeart/2005/8/layout/hierarchy3"/>
    <dgm:cxn modelId="{83CEDC01-CA68-44CB-A22E-3DB583266132}" type="presParOf" srcId="{D6981D6E-27D9-4B52-A537-A2CC752D9141}" destId="{2726CBFA-9571-41E2-A9B2-B458B15E5D9B}"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3F3AA9A-597A-446E-8387-366E16C07E60}"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pl-PL"/>
        </a:p>
      </dgm:t>
    </dgm:pt>
    <dgm:pt modelId="{52334C6C-F07B-405A-8708-A52E2243E85D}">
      <dgm:prSet phldrT="[Tekst]"/>
      <dgm:spPr/>
      <dgm:t>
        <a:bodyPr/>
        <a:lstStyle/>
        <a:p>
          <a:r>
            <a:rPr lang="pl-PL" dirty="0" err="1">
              <a:latin typeface="Tahoma" panose="020B0604030504040204" pitchFamily="34" charset="0"/>
              <a:ea typeface="Tahoma" panose="020B0604030504040204" pitchFamily="34" charset="0"/>
              <a:cs typeface="Tahoma" panose="020B0604030504040204" pitchFamily="34" charset="0"/>
            </a:rPr>
            <a:t>Yes</a:t>
          </a:r>
          <a:endParaRPr lang="pl-PL" dirty="0">
            <a:latin typeface="Tahoma" panose="020B0604030504040204" pitchFamily="34" charset="0"/>
            <a:ea typeface="Tahoma" panose="020B0604030504040204" pitchFamily="34" charset="0"/>
            <a:cs typeface="Tahoma" panose="020B0604030504040204" pitchFamily="34" charset="0"/>
          </a:endParaRPr>
        </a:p>
      </dgm:t>
    </dgm:pt>
    <dgm:pt modelId="{6B7D2302-F2C5-4168-A461-8C532AC8D4F6}" type="parTrans" cxnId="{E010510C-4685-4055-9554-E4B2E117F4F8}">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31C831E5-DFEC-4B9E-8933-5A0FB45146D8}" type="sibTrans" cxnId="{E010510C-4685-4055-9554-E4B2E117F4F8}">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E1FA45C7-454A-4993-A0D5-B93184EF77DC}">
      <dgm:prSet phldrT="[Tekst]" custT="1"/>
      <dgm:spPr/>
      <dgm:t>
        <a:bodyPr/>
        <a:lstStyle/>
        <a:p>
          <a:r>
            <a:rPr lang="pl-PL" sz="1200" b="1" i="0" u="none" dirty="0" err="1">
              <a:latin typeface="Tahoma" panose="020B0604030504040204" pitchFamily="34" charset="0"/>
              <a:ea typeface="Tahoma" panose="020B0604030504040204" pitchFamily="34" charset="0"/>
              <a:cs typeface="Tahoma" panose="020B0604030504040204" pitchFamily="34" charset="0"/>
            </a:rPr>
            <a:t>Suitable</a:t>
          </a:r>
          <a:r>
            <a:rPr lang="pl-PL" sz="1200" b="1" i="0" u="none" dirty="0">
              <a:latin typeface="Tahoma" panose="020B0604030504040204" pitchFamily="34" charset="0"/>
              <a:ea typeface="Tahoma" panose="020B0604030504040204" pitchFamily="34" charset="0"/>
              <a:cs typeface="Tahoma" panose="020B0604030504040204" pitchFamily="34" charset="0"/>
            </a:rPr>
            <a:t> for trend </a:t>
          </a:r>
          <a:r>
            <a:rPr lang="pl-PL" sz="1200" b="1" i="0" u="none" dirty="0" err="1">
              <a:latin typeface="Tahoma" panose="020B0604030504040204" pitchFamily="34" charset="0"/>
              <a:ea typeface="Tahoma" panose="020B0604030504040204" pitchFamily="34" charset="0"/>
              <a:cs typeface="Tahoma" panose="020B0604030504040204" pitchFamily="34" charset="0"/>
            </a:rPr>
            <a:t>analysis</a:t>
          </a:r>
          <a:endParaRPr lang="pl-PL" sz="1200" dirty="0">
            <a:latin typeface="Tahoma" panose="020B0604030504040204" pitchFamily="34" charset="0"/>
            <a:ea typeface="Tahoma" panose="020B0604030504040204" pitchFamily="34" charset="0"/>
            <a:cs typeface="Tahoma" panose="020B0604030504040204" pitchFamily="34" charset="0"/>
          </a:endParaRPr>
        </a:p>
      </dgm:t>
    </dgm:pt>
    <dgm:pt modelId="{AEA2E21F-B8F5-4AD9-A623-8C2C4977049F}" type="parTrans" cxnId="{D3692E2B-A8FE-4871-A46D-A402B703E97D}">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65F9B7A8-6B1D-4D90-9330-8603425D73BD}" type="sibTrans" cxnId="{D3692E2B-A8FE-4871-A46D-A402B703E97D}">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4CCB6188-6732-4313-9230-11A5AE6B01FA}">
      <dgm:prSet phldrT="[Tekst]"/>
      <dgm:spPr/>
      <dgm:t>
        <a:bodyPr/>
        <a:lstStyle/>
        <a:p>
          <a:r>
            <a:rPr lang="pl-PL" dirty="0">
              <a:latin typeface="Tahoma" panose="020B0604030504040204" pitchFamily="34" charset="0"/>
              <a:ea typeface="Tahoma" panose="020B0604030504040204" pitchFamily="34" charset="0"/>
              <a:cs typeface="Tahoma" panose="020B0604030504040204" pitchFamily="34" charset="0"/>
            </a:rPr>
            <a:t>No</a:t>
          </a:r>
        </a:p>
      </dgm:t>
    </dgm:pt>
    <dgm:pt modelId="{96165E20-6D05-46CD-B5E2-CE3CBA2D47FA}" type="parTrans" cxnId="{108E1C78-DE75-41E1-94B2-16E9966ECA1B}">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042EB0B1-BD1C-45FA-8903-D12507607808}" type="sibTrans" cxnId="{108E1C78-DE75-41E1-94B2-16E9966ECA1B}">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F54F8A28-F621-415E-91C8-BFE1F33DD094}">
      <dgm:prSet phldrT="[Tekst]" custT="1"/>
      <dgm:spPr/>
      <dgm:t>
        <a:bodyPr/>
        <a:lstStyle/>
        <a:p>
          <a:r>
            <a:rPr lang="en-US" sz="1200" b="1" i="0" u="none" dirty="0">
              <a:latin typeface="Tahoma" panose="020B0604030504040204" pitchFamily="34" charset="0"/>
              <a:ea typeface="Tahoma" panose="020B0604030504040204" pitchFamily="34" charset="0"/>
              <a:cs typeface="Tahoma" panose="020B0604030504040204" pitchFamily="34" charset="0"/>
            </a:rPr>
            <a:t>Perfect for comparing category sizes</a:t>
          </a:r>
          <a:endParaRPr lang="pl-PL" sz="1200" dirty="0">
            <a:latin typeface="Tahoma" panose="020B0604030504040204" pitchFamily="34" charset="0"/>
            <a:ea typeface="Tahoma" panose="020B0604030504040204" pitchFamily="34" charset="0"/>
            <a:cs typeface="Tahoma" panose="020B0604030504040204" pitchFamily="34" charset="0"/>
          </a:endParaRPr>
        </a:p>
      </dgm:t>
    </dgm:pt>
    <dgm:pt modelId="{A65FB5A6-1BBC-4C93-9CAD-7E61F79ABBF8}" type="parTrans" cxnId="{A081A8E2-2E04-499C-A6D0-A20605D736F4}">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BDC76647-D6EF-4E79-8057-B9D25EEB0711}" type="sibTrans" cxnId="{A081A8E2-2E04-499C-A6D0-A20605D736F4}">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63678ED6-E871-4E55-BAB2-27CEFC73A0CF}">
      <dgm:prSet custT="1"/>
      <dgm:spPr/>
      <dgm:t>
        <a:bodyPr/>
        <a:lstStyle/>
        <a:p>
          <a:r>
            <a:rPr lang="en-US" sz="1200" b="1" i="0" u="none" dirty="0">
              <a:latin typeface="Tahoma" panose="020B0604030504040204" pitchFamily="34" charset="0"/>
              <a:ea typeface="Tahoma" panose="020B0604030504040204" pitchFamily="34" charset="0"/>
              <a:cs typeface="Tahoma" panose="020B0604030504040204" pitchFamily="34" charset="0"/>
            </a:rPr>
            <a:t>Effective in showing percentage data</a:t>
          </a:r>
          <a:endParaRPr lang="pl-PL" sz="1200" dirty="0">
            <a:latin typeface="Tahoma" panose="020B0604030504040204" pitchFamily="34" charset="0"/>
            <a:ea typeface="Tahoma" panose="020B0604030504040204" pitchFamily="34" charset="0"/>
            <a:cs typeface="Tahoma" panose="020B0604030504040204" pitchFamily="34" charset="0"/>
          </a:endParaRPr>
        </a:p>
      </dgm:t>
    </dgm:pt>
    <dgm:pt modelId="{3E921AAA-F02D-41AD-809E-2993D8313A56}" type="parTrans" cxnId="{A62C5E2C-0EE7-45B5-9742-592744D607E2}">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E3C9C92B-B4EF-456A-8ACE-39B6F1AFE7A4}" type="sibTrans" cxnId="{A62C5E2C-0EE7-45B5-9742-592744D607E2}">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C2B717FE-B001-49D0-9186-276F55935C98}">
      <dgm:prSet custT="1"/>
      <dgm:spPr/>
      <dgm:t>
        <a:bodyPr/>
        <a:lstStyle/>
        <a:p>
          <a:r>
            <a:rPr lang="en-US" sz="1200" b="1" i="0" u="none" dirty="0">
              <a:latin typeface="Tahoma" panose="020B0604030504040204" pitchFamily="34" charset="0"/>
              <a:ea typeface="Tahoma" panose="020B0604030504040204" pitchFamily="34" charset="0"/>
              <a:cs typeface="Tahoma" panose="020B0604030504040204" pitchFamily="34" charset="0"/>
            </a:rPr>
            <a:t>Correctly shows the measure of time</a:t>
          </a:r>
          <a:endParaRPr lang="pl-PL" sz="1200" dirty="0">
            <a:latin typeface="Tahoma" panose="020B0604030504040204" pitchFamily="34" charset="0"/>
            <a:ea typeface="Tahoma" panose="020B0604030504040204" pitchFamily="34" charset="0"/>
            <a:cs typeface="Tahoma" panose="020B0604030504040204" pitchFamily="34" charset="0"/>
          </a:endParaRPr>
        </a:p>
      </dgm:t>
    </dgm:pt>
    <dgm:pt modelId="{3A73036C-3292-4D94-8472-2B8E5D0578E8}" type="parTrans" cxnId="{6E09A09B-2B74-48CD-8295-F8A89206989F}">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2AF7A5AE-81F7-4B20-BF57-0A877E8A6D46}" type="sibTrans" cxnId="{6E09A09B-2B74-48CD-8295-F8A89206989F}">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37F7E83A-1566-4B81-A597-BECBBB31E79B}">
      <dgm:prSet custT="1"/>
      <dgm:spPr/>
      <dgm:t>
        <a:bodyPr/>
        <a:lstStyle/>
        <a:p>
          <a:r>
            <a:rPr lang="en-US" sz="1100" b="1" i="0" u="none" dirty="0">
              <a:latin typeface="Tahoma" panose="020B0604030504040204" pitchFamily="34" charset="0"/>
              <a:ea typeface="Tahoma" panose="020B0604030504040204" pitchFamily="34" charset="0"/>
              <a:cs typeface="Tahoma" panose="020B0604030504040204" pitchFamily="34" charset="0"/>
            </a:rPr>
            <a:t>Good for presenting relationships between variables</a:t>
          </a:r>
          <a:endParaRPr lang="pl-PL" sz="1100" dirty="0">
            <a:latin typeface="Tahoma" panose="020B0604030504040204" pitchFamily="34" charset="0"/>
            <a:ea typeface="Tahoma" panose="020B0604030504040204" pitchFamily="34" charset="0"/>
            <a:cs typeface="Tahoma" panose="020B0604030504040204" pitchFamily="34" charset="0"/>
          </a:endParaRPr>
        </a:p>
      </dgm:t>
    </dgm:pt>
    <dgm:pt modelId="{5C08C236-E124-43FC-852F-DBDC6F441115}" type="parTrans" cxnId="{50C6CF69-0027-4978-8816-9B4E54029F47}">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66FF7A4B-7F7F-4EDC-8731-604ACC732DF4}" type="sibTrans" cxnId="{50C6CF69-0027-4978-8816-9B4E54029F47}">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78D2C950-2A1E-4BE0-B434-D36349A3A98C}">
      <dgm:prSet custT="1"/>
      <dgm:spPr/>
      <dgm:t>
        <a:bodyPr/>
        <a:lstStyle/>
        <a:p>
          <a:r>
            <a:rPr lang="en-US" sz="1200" b="1" i="0" u="none" dirty="0">
              <a:latin typeface="Tahoma" panose="020B0604030504040204" pitchFamily="34" charset="0"/>
              <a:ea typeface="Tahoma" panose="020B0604030504040204" pitchFamily="34" charset="0"/>
              <a:cs typeface="Tahoma" panose="020B0604030504040204" pitchFamily="34" charset="0"/>
            </a:rPr>
            <a:t>Accessible to the general </a:t>
          </a:r>
          <a:r>
            <a:rPr lang="pl-PL" sz="1200" b="1" i="0" u="none" dirty="0" err="1">
              <a:latin typeface="Tahoma" panose="020B0604030504040204" pitchFamily="34" charset="0"/>
              <a:ea typeface="Tahoma" panose="020B0604030504040204" pitchFamily="34" charset="0"/>
              <a:cs typeface="Tahoma" panose="020B0604030504040204" pitchFamily="34" charset="0"/>
            </a:rPr>
            <a:t>community</a:t>
          </a:r>
          <a:endParaRPr lang="pl-PL" sz="1200" dirty="0">
            <a:latin typeface="Tahoma" panose="020B0604030504040204" pitchFamily="34" charset="0"/>
            <a:ea typeface="Tahoma" panose="020B0604030504040204" pitchFamily="34" charset="0"/>
            <a:cs typeface="Tahoma" panose="020B0604030504040204" pitchFamily="34" charset="0"/>
          </a:endParaRPr>
        </a:p>
      </dgm:t>
    </dgm:pt>
    <dgm:pt modelId="{64BB7B4E-1895-4F28-8017-3A587E33BC57}" type="parTrans" cxnId="{BAD48A08-9C1A-4456-AE56-88FB6C9E9E07}">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01B40D56-9784-419E-BBA3-CDD80F513EA6}" type="sibTrans" cxnId="{BAD48A08-9C1A-4456-AE56-88FB6C9E9E07}">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EF21374F-9BAC-4DB3-910E-B42185DF091C}" type="pres">
      <dgm:prSet presAssocID="{73F3AA9A-597A-446E-8387-366E16C07E60}" presName="diagram" presStyleCnt="0">
        <dgm:presLayoutVars>
          <dgm:chPref val="1"/>
          <dgm:dir/>
          <dgm:animOne val="branch"/>
          <dgm:animLvl val="lvl"/>
          <dgm:resizeHandles/>
        </dgm:presLayoutVars>
      </dgm:prSet>
      <dgm:spPr/>
    </dgm:pt>
    <dgm:pt modelId="{EA5E37EF-DB35-4D96-AC93-ADCEFFD73913}" type="pres">
      <dgm:prSet presAssocID="{52334C6C-F07B-405A-8708-A52E2243E85D}" presName="root" presStyleCnt="0"/>
      <dgm:spPr/>
    </dgm:pt>
    <dgm:pt modelId="{34FE224A-ED92-439B-B813-24B2BAE83524}" type="pres">
      <dgm:prSet presAssocID="{52334C6C-F07B-405A-8708-A52E2243E85D}" presName="rootComposite" presStyleCnt="0"/>
      <dgm:spPr/>
    </dgm:pt>
    <dgm:pt modelId="{395B91D3-9D5D-483B-A4E5-B4E92516F743}" type="pres">
      <dgm:prSet presAssocID="{52334C6C-F07B-405A-8708-A52E2243E85D}" presName="rootText" presStyleLbl="node1" presStyleIdx="0" presStyleCnt="2"/>
      <dgm:spPr/>
    </dgm:pt>
    <dgm:pt modelId="{78707618-B881-4AF3-822A-106FE3675DE6}" type="pres">
      <dgm:prSet presAssocID="{52334C6C-F07B-405A-8708-A52E2243E85D}" presName="rootConnector" presStyleLbl="node1" presStyleIdx="0" presStyleCnt="2"/>
      <dgm:spPr/>
    </dgm:pt>
    <dgm:pt modelId="{24550606-3E24-439C-AAC2-7A105F571EFF}" type="pres">
      <dgm:prSet presAssocID="{52334C6C-F07B-405A-8708-A52E2243E85D}" presName="childShape" presStyleCnt="0"/>
      <dgm:spPr/>
    </dgm:pt>
    <dgm:pt modelId="{A6DA6C8D-EE80-4BE5-9418-1AC7B413B3AD}" type="pres">
      <dgm:prSet presAssocID="{AEA2E21F-B8F5-4AD9-A623-8C2C4977049F}" presName="Name13" presStyleLbl="parChTrans1D2" presStyleIdx="0" presStyleCnt="6"/>
      <dgm:spPr/>
    </dgm:pt>
    <dgm:pt modelId="{F2311E48-7493-4C99-B508-05A317D488AD}" type="pres">
      <dgm:prSet presAssocID="{E1FA45C7-454A-4993-A0D5-B93184EF77DC}" presName="childText" presStyleLbl="bgAcc1" presStyleIdx="0" presStyleCnt="6">
        <dgm:presLayoutVars>
          <dgm:bulletEnabled val="1"/>
        </dgm:presLayoutVars>
      </dgm:prSet>
      <dgm:spPr/>
    </dgm:pt>
    <dgm:pt modelId="{90BB0C18-A370-443A-BCB1-EB0DDC36EF8C}" type="pres">
      <dgm:prSet presAssocID="{3A73036C-3292-4D94-8472-2B8E5D0578E8}" presName="Name13" presStyleLbl="parChTrans1D2" presStyleIdx="1" presStyleCnt="6"/>
      <dgm:spPr/>
    </dgm:pt>
    <dgm:pt modelId="{A26D66F8-4EAE-451C-BB8F-090ED50BCB23}" type="pres">
      <dgm:prSet presAssocID="{C2B717FE-B001-49D0-9186-276F55935C98}" presName="childText" presStyleLbl="bgAcc1" presStyleIdx="1" presStyleCnt="6">
        <dgm:presLayoutVars>
          <dgm:bulletEnabled val="1"/>
        </dgm:presLayoutVars>
      </dgm:prSet>
      <dgm:spPr/>
    </dgm:pt>
    <dgm:pt modelId="{2778428F-101D-435E-B2D8-59DFF43F0714}" type="pres">
      <dgm:prSet presAssocID="{5C08C236-E124-43FC-852F-DBDC6F441115}" presName="Name13" presStyleLbl="parChTrans1D2" presStyleIdx="2" presStyleCnt="6"/>
      <dgm:spPr/>
    </dgm:pt>
    <dgm:pt modelId="{2C343163-523C-44D9-9399-B48A97C62674}" type="pres">
      <dgm:prSet presAssocID="{37F7E83A-1566-4B81-A597-BECBBB31E79B}" presName="childText" presStyleLbl="bgAcc1" presStyleIdx="2" presStyleCnt="6">
        <dgm:presLayoutVars>
          <dgm:bulletEnabled val="1"/>
        </dgm:presLayoutVars>
      </dgm:prSet>
      <dgm:spPr/>
    </dgm:pt>
    <dgm:pt modelId="{51D6A654-8B8A-4AE9-B28D-79542879A6ED}" type="pres">
      <dgm:prSet presAssocID="{64BB7B4E-1895-4F28-8017-3A587E33BC57}" presName="Name13" presStyleLbl="parChTrans1D2" presStyleIdx="3" presStyleCnt="6"/>
      <dgm:spPr/>
    </dgm:pt>
    <dgm:pt modelId="{EC1E1B1A-346A-4F08-82B2-027CD9E6F718}" type="pres">
      <dgm:prSet presAssocID="{78D2C950-2A1E-4BE0-B434-D36349A3A98C}" presName="childText" presStyleLbl="bgAcc1" presStyleIdx="3" presStyleCnt="6">
        <dgm:presLayoutVars>
          <dgm:bulletEnabled val="1"/>
        </dgm:presLayoutVars>
      </dgm:prSet>
      <dgm:spPr/>
    </dgm:pt>
    <dgm:pt modelId="{0BA6CA64-DEBC-4352-99C8-AEA0821A6779}" type="pres">
      <dgm:prSet presAssocID="{4CCB6188-6732-4313-9230-11A5AE6B01FA}" presName="root" presStyleCnt="0"/>
      <dgm:spPr/>
    </dgm:pt>
    <dgm:pt modelId="{14341BE1-1DF6-4F90-A9DB-83F92B0F6C25}" type="pres">
      <dgm:prSet presAssocID="{4CCB6188-6732-4313-9230-11A5AE6B01FA}" presName="rootComposite" presStyleCnt="0"/>
      <dgm:spPr/>
    </dgm:pt>
    <dgm:pt modelId="{711AF815-6A78-40D9-9A60-3120A6DF5813}" type="pres">
      <dgm:prSet presAssocID="{4CCB6188-6732-4313-9230-11A5AE6B01FA}" presName="rootText" presStyleLbl="node1" presStyleIdx="1" presStyleCnt="2"/>
      <dgm:spPr/>
    </dgm:pt>
    <dgm:pt modelId="{56D23790-80D0-49E0-B6EA-E061A9D2A6D6}" type="pres">
      <dgm:prSet presAssocID="{4CCB6188-6732-4313-9230-11A5AE6B01FA}" presName="rootConnector" presStyleLbl="node1" presStyleIdx="1" presStyleCnt="2"/>
      <dgm:spPr/>
    </dgm:pt>
    <dgm:pt modelId="{D6981D6E-27D9-4B52-A537-A2CC752D9141}" type="pres">
      <dgm:prSet presAssocID="{4CCB6188-6732-4313-9230-11A5AE6B01FA}" presName="childShape" presStyleCnt="0"/>
      <dgm:spPr/>
    </dgm:pt>
    <dgm:pt modelId="{965F44DB-625E-4B0E-87E0-14B2507F9DD9}" type="pres">
      <dgm:prSet presAssocID="{A65FB5A6-1BBC-4C93-9CAD-7E61F79ABBF8}" presName="Name13" presStyleLbl="parChTrans1D2" presStyleIdx="4" presStyleCnt="6"/>
      <dgm:spPr/>
    </dgm:pt>
    <dgm:pt modelId="{B18E92D9-1C60-40FC-9AC8-636CF863322C}" type="pres">
      <dgm:prSet presAssocID="{F54F8A28-F621-415E-91C8-BFE1F33DD094}" presName="childText" presStyleLbl="bgAcc1" presStyleIdx="4" presStyleCnt="6">
        <dgm:presLayoutVars>
          <dgm:bulletEnabled val="1"/>
        </dgm:presLayoutVars>
      </dgm:prSet>
      <dgm:spPr/>
    </dgm:pt>
    <dgm:pt modelId="{807ABD12-3AA0-4D7D-9DEB-D6377FB97992}" type="pres">
      <dgm:prSet presAssocID="{3E921AAA-F02D-41AD-809E-2993D8313A56}" presName="Name13" presStyleLbl="parChTrans1D2" presStyleIdx="5" presStyleCnt="6"/>
      <dgm:spPr/>
    </dgm:pt>
    <dgm:pt modelId="{EC38529E-A3E7-4DD8-9C5C-0EBA38F77684}" type="pres">
      <dgm:prSet presAssocID="{63678ED6-E871-4E55-BAB2-27CEFC73A0CF}" presName="childText" presStyleLbl="bgAcc1" presStyleIdx="5" presStyleCnt="6">
        <dgm:presLayoutVars>
          <dgm:bulletEnabled val="1"/>
        </dgm:presLayoutVars>
      </dgm:prSet>
      <dgm:spPr/>
    </dgm:pt>
  </dgm:ptLst>
  <dgm:cxnLst>
    <dgm:cxn modelId="{BAD48A08-9C1A-4456-AE56-88FB6C9E9E07}" srcId="{52334C6C-F07B-405A-8708-A52E2243E85D}" destId="{78D2C950-2A1E-4BE0-B434-D36349A3A98C}" srcOrd="3" destOrd="0" parTransId="{64BB7B4E-1895-4F28-8017-3A587E33BC57}" sibTransId="{01B40D56-9784-419E-BBA3-CDD80F513EA6}"/>
    <dgm:cxn modelId="{E010510C-4685-4055-9554-E4B2E117F4F8}" srcId="{73F3AA9A-597A-446E-8387-366E16C07E60}" destId="{52334C6C-F07B-405A-8708-A52E2243E85D}" srcOrd="0" destOrd="0" parTransId="{6B7D2302-F2C5-4168-A461-8C532AC8D4F6}" sibTransId="{31C831E5-DFEC-4B9E-8933-5A0FB45146D8}"/>
    <dgm:cxn modelId="{2E331B14-3879-46C3-903B-3972880FCCEA}" type="presOf" srcId="{F54F8A28-F621-415E-91C8-BFE1F33DD094}" destId="{B18E92D9-1C60-40FC-9AC8-636CF863322C}" srcOrd="0" destOrd="0" presId="urn:microsoft.com/office/officeart/2005/8/layout/hierarchy3"/>
    <dgm:cxn modelId="{D3692E2B-A8FE-4871-A46D-A402B703E97D}" srcId="{52334C6C-F07B-405A-8708-A52E2243E85D}" destId="{E1FA45C7-454A-4993-A0D5-B93184EF77DC}" srcOrd="0" destOrd="0" parTransId="{AEA2E21F-B8F5-4AD9-A623-8C2C4977049F}" sibTransId="{65F9B7A8-6B1D-4D90-9330-8603425D73BD}"/>
    <dgm:cxn modelId="{A62C5E2C-0EE7-45B5-9742-592744D607E2}" srcId="{4CCB6188-6732-4313-9230-11A5AE6B01FA}" destId="{63678ED6-E871-4E55-BAB2-27CEFC73A0CF}" srcOrd="1" destOrd="0" parTransId="{3E921AAA-F02D-41AD-809E-2993D8313A56}" sibTransId="{E3C9C92B-B4EF-456A-8ACE-39B6F1AFE7A4}"/>
    <dgm:cxn modelId="{710AA53C-31FC-4CC2-845A-D7F71EC5C2D1}" type="presOf" srcId="{3A73036C-3292-4D94-8472-2B8E5D0578E8}" destId="{90BB0C18-A370-443A-BCB1-EB0DDC36EF8C}" srcOrd="0" destOrd="0" presId="urn:microsoft.com/office/officeart/2005/8/layout/hierarchy3"/>
    <dgm:cxn modelId="{3B01353D-6D24-42A6-BF91-9684A081A449}" type="presOf" srcId="{E1FA45C7-454A-4993-A0D5-B93184EF77DC}" destId="{F2311E48-7493-4C99-B508-05A317D488AD}" srcOrd="0" destOrd="0" presId="urn:microsoft.com/office/officeart/2005/8/layout/hierarchy3"/>
    <dgm:cxn modelId="{EDF1A562-A03E-47E0-AB60-A0781F36E57D}" type="presOf" srcId="{5C08C236-E124-43FC-852F-DBDC6F441115}" destId="{2778428F-101D-435E-B2D8-59DFF43F0714}" srcOrd="0" destOrd="0" presId="urn:microsoft.com/office/officeart/2005/8/layout/hierarchy3"/>
    <dgm:cxn modelId="{A1280B45-3779-405B-83CC-848638BDD974}" type="presOf" srcId="{78D2C950-2A1E-4BE0-B434-D36349A3A98C}" destId="{EC1E1B1A-346A-4F08-82B2-027CD9E6F718}" srcOrd="0" destOrd="0" presId="urn:microsoft.com/office/officeart/2005/8/layout/hierarchy3"/>
    <dgm:cxn modelId="{50C6CF69-0027-4978-8816-9B4E54029F47}" srcId="{52334C6C-F07B-405A-8708-A52E2243E85D}" destId="{37F7E83A-1566-4B81-A597-BECBBB31E79B}" srcOrd="2" destOrd="0" parTransId="{5C08C236-E124-43FC-852F-DBDC6F441115}" sibTransId="{66FF7A4B-7F7F-4EDC-8731-604ACC732DF4}"/>
    <dgm:cxn modelId="{DB2D0551-82D0-4D21-B343-D49520CEE6F1}" type="presOf" srcId="{3E921AAA-F02D-41AD-809E-2993D8313A56}" destId="{807ABD12-3AA0-4D7D-9DEB-D6377FB97992}" srcOrd="0" destOrd="0" presId="urn:microsoft.com/office/officeart/2005/8/layout/hierarchy3"/>
    <dgm:cxn modelId="{B9DC3E76-10E4-4A28-8620-100EFA4FCF1B}" type="presOf" srcId="{AEA2E21F-B8F5-4AD9-A623-8C2C4977049F}" destId="{A6DA6C8D-EE80-4BE5-9418-1AC7B413B3AD}" srcOrd="0" destOrd="0" presId="urn:microsoft.com/office/officeart/2005/8/layout/hierarchy3"/>
    <dgm:cxn modelId="{108E1C78-DE75-41E1-94B2-16E9966ECA1B}" srcId="{73F3AA9A-597A-446E-8387-366E16C07E60}" destId="{4CCB6188-6732-4313-9230-11A5AE6B01FA}" srcOrd="1" destOrd="0" parTransId="{96165E20-6D05-46CD-B5E2-CE3CBA2D47FA}" sibTransId="{042EB0B1-BD1C-45FA-8903-D12507607808}"/>
    <dgm:cxn modelId="{63999188-562C-41F5-9D4B-F0D7731B71F4}" type="presOf" srcId="{52334C6C-F07B-405A-8708-A52E2243E85D}" destId="{395B91D3-9D5D-483B-A4E5-B4E92516F743}" srcOrd="0" destOrd="0" presId="urn:microsoft.com/office/officeart/2005/8/layout/hierarchy3"/>
    <dgm:cxn modelId="{5C159C91-63C6-485B-9443-150D6030A648}" type="presOf" srcId="{4CCB6188-6732-4313-9230-11A5AE6B01FA}" destId="{711AF815-6A78-40D9-9A60-3120A6DF5813}" srcOrd="0" destOrd="0" presId="urn:microsoft.com/office/officeart/2005/8/layout/hierarchy3"/>
    <dgm:cxn modelId="{6E09A09B-2B74-48CD-8295-F8A89206989F}" srcId="{52334C6C-F07B-405A-8708-A52E2243E85D}" destId="{C2B717FE-B001-49D0-9186-276F55935C98}" srcOrd="1" destOrd="0" parTransId="{3A73036C-3292-4D94-8472-2B8E5D0578E8}" sibTransId="{2AF7A5AE-81F7-4B20-BF57-0A877E8A6D46}"/>
    <dgm:cxn modelId="{D59B358F-A10B-4A45-8E19-25594A4BE3A0}" type="presOf" srcId="{73F3AA9A-597A-446E-8387-366E16C07E60}" destId="{EF21374F-9BAC-4DB3-910E-B42185DF091C}" srcOrd="0" destOrd="0" presId="urn:microsoft.com/office/officeart/2005/8/layout/hierarchy3"/>
    <dgm:cxn modelId="{74ADB8AE-12F6-434B-BEC1-43089AA17842}" type="presOf" srcId="{A65FB5A6-1BBC-4C93-9CAD-7E61F79ABBF8}" destId="{965F44DB-625E-4B0E-87E0-14B2507F9DD9}" srcOrd="0" destOrd="0" presId="urn:microsoft.com/office/officeart/2005/8/layout/hierarchy3"/>
    <dgm:cxn modelId="{ACCC55B6-79E9-4A0C-9148-EA89799E2B0C}" type="presOf" srcId="{C2B717FE-B001-49D0-9186-276F55935C98}" destId="{A26D66F8-4EAE-451C-BB8F-090ED50BCB23}" srcOrd="0" destOrd="0" presId="urn:microsoft.com/office/officeart/2005/8/layout/hierarchy3"/>
    <dgm:cxn modelId="{F2A7DCBE-2C2A-45B5-96A6-FAF8D5E4B8F1}" type="presOf" srcId="{64BB7B4E-1895-4F28-8017-3A587E33BC57}" destId="{51D6A654-8B8A-4AE9-B28D-79542879A6ED}" srcOrd="0" destOrd="0" presId="urn:microsoft.com/office/officeart/2005/8/layout/hierarchy3"/>
    <dgm:cxn modelId="{A081A8E2-2E04-499C-A6D0-A20605D736F4}" srcId="{4CCB6188-6732-4313-9230-11A5AE6B01FA}" destId="{F54F8A28-F621-415E-91C8-BFE1F33DD094}" srcOrd="0" destOrd="0" parTransId="{A65FB5A6-1BBC-4C93-9CAD-7E61F79ABBF8}" sibTransId="{BDC76647-D6EF-4E79-8057-B9D25EEB0711}"/>
    <dgm:cxn modelId="{14FC07CA-B4FF-4E9D-A7B9-0E51202FEF42}" type="presOf" srcId="{37F7E83A-1566-4B81-A597-BECBBB31E79B}" destId="{2C343163-523C-44D9-9399-B48A97C62674}" srcOrd="0" destOrd="0" presId="urn:microsoft.com/office/officeart/2005/8/layout/hierarchy3"/>
    <dgm:cxn modelId="{F415F0CB-F4B6-48E2-BF2C-5074481AD48E}" type="presOf" srcId="{4CCB6188-6732-4313-9230-11A5AE6B01FA}" destId="{56D23790-80D0-49E0-B6EA-E061A9D2A6D6}" srcOrd="1" destOrd="0" presId="urn:microsoft.com/office/officeart/2005/8/layout/hierarchy3"/>
    <dgm:cxn modelId="{FF3D0EDA-4A21-4C83-BF12-367AE6F8E0ED}" type="presOf" srcId="{63678ED6-E871-4E55-BAB2-27CEFC73A0CF}" destId="{EC38529E-A3E7-4DD8-9C5C-0EBA38F77684}" srcOrd="0" destOrd="0" presId="urn:microsoft.com/office/officeart/2005/8/layout/hierarchy3"/>
    <dgm:cxn modelId="{C53F1ADA-1D07-4A5E-81ED-F1A45F542C4F}" type="presOf" srcId="{52334C6C-F07B-405A-8708-A52E2243E85D}" destId="{78707618-B881-4AF3-822A-106FE3675DE6}" srcOrd="1" destOrd="0" presId="urn:microsoft.com/office/officeart/2005/8/layout/hierarchy3"/>
    <dgm:cxn modelId="{987B59D4-2056-4D2D-8656-5DAA60E0F031}" type="presParOf" srcId="{EF21374F-9BAC-4DB3-910E-B42185DF091C}" destId="{EA5E37EF-DB35-4D96-AC93-ADCEFFD73913}" srcOrd="0" destOrd="0" presId="urn:microsoft.com/office/officeart/2005/8/layout/hierarchy3"/>
    <dgm:cxn modelId="{404200BF-40BB-4440-9D81-7DC48389DF47}" type="presParOf" srcId="{EA5E37EF-DB35-4D96-AC93-ADCEFFD73913}" destId="{34FE224A-ED92-439B-B813-24B2BAE83524}" srcOrd="0" destOrd="0" presId="urn:microsoft.com/office/officeart/2005/8/layout/hierarchy3"/>
    <dgm:cxn modelId="{A01B5A75-AA9E-4289-9D49-C8E89E5E0478}" type="presParOf" srcId="{34FE224A-ED92-439B-B813-24B2BAE83524}" destId="{395B91D3-9D5D-483B-A4E5-B4E92516F743}" srcOrd="0" destOrd="0" presId="urn:microsoft.com/office/officeart/2005/8/layout/hierarchy3"/>
    <dgm:cxn modelId="{1E4AB8DE-5FEA-4D98-8BA8-E03E0E890186}" type="presParOf" srcId="{34FE224A-ED92-439B-B813-24B2BAE83524}" destId="{78707618-B881-4AF3-822A-106FE3675DE6}" srcOrd="1" destOrd="0" presId="urn:microsoft.com/office/officeart/2005/8/layout/hierarchy3"/>
    <dgm:cxn modelId="{62837914-4985-4F74-8458-279EB76C4375}" type="presParOf" srcId="{EA5E37EF-DB35-4D96-AC93-ADCEFFD73913}" destId="{24550606-3E24-439C-AAC2-7A105F571EFF}" srcOrd="1" destOrd="0" presId="urn:microsoft.com/office/officeart/2005/8/layout/hierarchy3"/>
    <dgm:cxn modelId="{0A85866B-1DAB-479D-B47C-4FECDF0CD54B}" type="presParOf" srcId="{24550606-3E24-439C-AAC2-7A105F571EFF}" destId="{A6DA6C8D-EE80-4BE5-9418-1AC7B413B3AD}" srcOrd="0" destOrd="0" presId="urn:microsoft.com/office/officeart/2005/8/layout/hierarchy3"/>
    <dgm:cxn modelId="{19CC8C4D-5678-485F-A030-2C6254345BF0}" type="presParOf" srcId="{24550606-3E24-439C-AAC2-7A105F571EFF}" destId="{F2311E48-7493-4C99-B508-05A317D488AD}" srcOrd="1" destOrd="0" presId="urn:microsoft.com/office/officeart/2005/8/layout/hierarchy3"/>
    <dgm:cxn modelId="{FE3518D9-DC26-4DC9-9F3E-08C7ABB13615}" type="presParOf" srcId="{24550606-3E24-439C-AAC2-7A105F571EFF}" destId="{90BB0C18-A370-443A-BCB1-EB0DDC36EF8C}" srcOrd="2" destOrd="0" presId="urn:microsoft.com/office/officeart/2005/8/layout/hierarchy3"/>
    <dgm:cxn modelId="{4B3B3887-C7FC-44E8-A579-E647370ED347}" type="presParOf" srcId="{24550606-3E24-439C-AAC2-7A105F571EFF}" destId="{A26D66F8-4EAE-451C-BB8F-090ED50BCB23}" srcOrd="3" destOrd="0" presId="urn:microsoft.com/office/officeart/2005/8/layout/hierarchy3"/>
    <dgm:cxn modelId="{1AA12BDC-4FAA-4E4A-841E-BEA0C915AD16}" type="presParOf" srcId="{24550606-3E24-439C-AAC2-7A105F571EFF}" destId="{2778428F-101D-435E-B2D8-59DFF43F0714}" srcOrd="4" destOrd="0" presId="urn:microsoft.com/office/officeart/2005/8/layout/hierarchy3"/>
    <dgm:cxn modelId="{B999FA35-363B-437F-96AD-ABA95392AB44}" type="presParOf" srcId="{24550606-3E24-439C-AAC2-7A105F571EFF}" destId="{2C343163-523C-44D9-9399-B48A97C62674}" srcOrd="5" destOrd="0" presId="urn:microsoft.com/office/officeart/2005/8/layout/hierarchy3"/>
    <dgm:cxn modelId="{0DF8F860-F14F-44EA-8800-7EE219B24BE0}" type="presParOf" srcId="{24550606-3E24-439C-AAC2-7A105F571EFF}" destId="{51D6A654-8B8A-4AE9-B28D-79542879A6ED}" srcOrd="6" destOrd="0" presId="urn:microsoft.com/office/officeart/2005/8/layout/hierarchy3"/>
    <dgm:cxn modelId="{7963701B-DAD6-4FCD-9170-6B0E9476A0CC}" type="presParOf" srcId="{24550606-3E24-439C-AAC2-7A105F571EFF}" destId="{EC1E1B1A-346A-4F08-82B2-027CD9E6F718}" srcOrd="7" destOrd="0" presId="urn:microsoft.com/office/officeart/2005/8/layout/hierarchy3"/>
    <dgm:cxn modelId="{319DCD24-D9F8-4FCC-BC1F-764D8540B389}" type="presParOf" srcId="{EF21374F-9BAC-4DB3-910E-B42185DF091C}" destId="{0BA6CA64-DEBC-4352-99C8-AEA0821A6779}" srcOrd="1" destOrd="0" presId="urn:microsoft.com/office/officeart/2005/8/layout/hierarchy3"/>
    <dgm:cxn modelId="{5E9AAAC0-91C4-4E5E-AE2A-56866B0D5FFA}" type="presParOf" srcId="{0BA6CA64-DEBC-4352-99C8-AEA0821A6779}" destId="{14341BE1-1DF6-4F90-A9DB-83F92B0F6C25}" srcOrd="0" destOrd="0" presId="urn:microsoft.com/office/officeart/2005/8/layout/hierarchy3"/>
    <dgm:cxn modelId="{BD1D777B-2037-4DC6-AA5D-5DB46D02E88D}" type="presParOf" srcId="{14341BE1-1DF6-4F90-A9DB-83F92B0F6C25}" destId="{711AF815-6A78-40D9-9A60-3120A6DF5813}" srcOrd="0" destOrd="0" presId="urn:microsoft.com/office/officeart/2005/8/layout/hierarchy3"/>
    <dgm:cxn modelId="{82BBD7D9-9C28-4B82-8475-6531244B2BB6}" type="presParOf" srcId="{14341BE1-1DF6-4F90-A9DB-83F92B0F6C25}" destId="{56D23790-80D0-49E0-B6EA-E061A9D2A6D6}" srcOrd="1" destOrd="0" presId="urn:microsoft.com/office/officeart/2005/8/layout/hierarchy3"/>
    <dgm:cxn modelId="{F9AAD25A-6ED6-4519-83FC-634C519E8B7C}" type="presParOf" srcId="{0BA6CA64-DEBC-4352-99C8-AEA0821A6779}" destId="{D6981D6E-27D9-4B52-A537-A2CC752D9141}" srcOrd="1" destOrd="0" presId="urn:microsoft.com/office/officeart/2005/8/layout/hierarchy3"/>
    <dgm:cxn modelId="{2F9ADF8C-0AAC-40A6-87AD-4CC68EC2F286}" type="presParOf" srcId="{D6981D6E-27D9-4B52-A537-A2CC752D9141}" destId="{965F44DB-625E-4B0E-87E0-14B2507F9DD9}" srcOrd="0" destOrd="0" presId="urn:microsoft.com/office/officeart/2005/8/layout/hierarchy3"/>
    <dgm:cxn modelId="{26B2E75B-8BAC-4692-BDDC-ACADB0E3B7C1}" type="presParOf" srcId="{D6981D6E-27D9-4B52-A537-A2CC752D9141}" destId="{B18E92D9-1C60-40FC-9AC8-636CF863322C}" srcOrd="1" destOrd="0" presId="urn:microsoft.com/office/officeart/2005/8/layout/hierarchy3"/>
    <dgm:cxn modelId="{95E4F99D-20CF-4D70-9064-71524F836FB5}" type="presParOf" srcId="{D6981D6E-27D9-4B52-A537-A2CC752D9141}" destId="{807ABD12-3AA0-4D7D-9DEB-D6377FB97992}" srcOrd="2" destOrd="0" presId="urn:microsoft.com/office/officeart/2005/8/layout/hierarchy3"/>
    <dgm:cxn modelId="{0D41EE59-C5F7-43B9-A38C-A30E17AE85E0}" type="presParOf" srcId="{D6981D6E-27D9-4B52-A537-A2CC752D9141}" destId="{EC38529E-A3E7-4DD8-9C5C-0EBA38F77684}"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3F3AA9A-597A-446E-8387-366E16C07E60}"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pl-PL"/>
        </a:p>
      </dgm:t>
    </dgm:pt>
    <dgm:pt modelId="{52334C6C-F07B-405A-8708-A52E2243E85D}">
      <dgm:prSet phldrT="[Tekst]"/>
      <dgm:spPr/>
      <dgm:t>
        <a:bodyPr/>
        <a:lstStyle/>
        <a:p>
          <a:r>
            <a:rPr lang="pl-PL" dirty="0" err="1">
              <a:latin typeface="Tahoma" panose="020B0604030504040204" pitchFamily="34" charset="0"/>
              <a:ea typeface="Tahoma" panose="020B0604030504040204" pitchFamily="34" charset="0"/>
              <a:cs typeface="Tahoma" panose="020B0604030504040204" pitchFamily="34" charset="0"/>
            </a:rPr>
            <a:t>Yes</a:t>
          </a:r>
          <a:endParaRPr lang="pl-PL" dirty="0">
            <a:latin typeface="Tahoma" panose="020B0604030504040204" pitchFamily="34" charset="0"/>
            <a:ea typeface="Tahoma" panose="020B0604030504040204" pitchFamily="34" charset="0"/>
            <a:cs typeface="Tahoma" panose="020B0604030504040204" pitchFamily="34" charset="0"/>
          </a:endParaRPr>
        </a:p>
      </dgm:t>
    </dgm:pt>
    <dgm:pt modelId="{6B7D2302-F2C5-4168-A461-8C532AC8D4F6}" type="parTrans" cxnId="{E010510C-4685-4055-9554-E4B2E117F4F8}">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31C831E5-DFEC-4B9E-8933-5A0FB45146D8}" type="sibTrans" cxnId="{E010510C-4685-4055-9554-E4B2E117F4F8}">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E1FA45C7-454A-4993-A0D5-B93184EF77DC}">
      <dgm:prSet phldrT="[Tekst]" custT="1"/>
      <dgm:spPr/>
      <dgm:t>
        <a:bodyPr/>
        <a:lstStyle/>
        <a:p>
          <a:r>
            <a:rPr lang="pl-PL" sz="1200" b="1" i="0" u="none" dirty="0" err="1">
              <a:latin typeface="Tahoma" panose="020B0604030504040204" pitchFamily="34" charset="0"/>
              <a:ea typeface="Tahoma" panose="020B0604030504040204" pitchFamily="34" charset="0"/>
              <a:cs typeface="Tahoma" panose="020B0604030504040204" pitchFamily="34" charset="0"/>
            </a:rPr>
            <a:t>Suitable</a:t>
          </a:r>
          <a:r>
            <a:rPr lang="pl-PL" sz="1200" b="1" i="0" u="none" dirty="0">
              <a:latin typeface="Tahoma" panose="020B0604030504040204" pitchFamily="34" charset="0"/>
              <a:ea typeface="Tahoma" panose="020B0604030504040204" pitchFamily="34" charset="0"/>
              <a:cs typeface="Tahoma" panose="020B0604030504040204" pitchFamily="34" charset="0"/>
            </a:rPr>
            <a:t> for trend </a:t>
          </a:r>
          <a:r>
            <a:rPr lang="pl-PL" sz="1200" b="1" i="0" u="none" dirty="0" err="1">
              <a:latin typeface="Tahoma" panose="020B0604030504040204" pitchFamily="34" charset="0"/>
              <a:ea typeface="Tahoma" panose="020B0604030504040204" pitchFamily="34" charset="0"/>
              <a:cs typeface="Tahoma" panose="020B0604030504040204" pitchFamily="34" charset="0"/>
            </a:rPr>
            <a:t>analysis</a:t>
          </a:r>
          <a:endParaRPr lang="pl-PL" sz="1200" dirty="0">
            <a:latin typeface="Tahoma" panose="020B0604030504040204" pitchFamily="34" charset="0"/>
            <a:ea typeface="Tahoma" panose="020B0604030504040204" pitchFamily="34" charset="0"/>
            <a:cs typeface="Tahoma" panose="020B0604030504040204" pitchFamily="34" charset="0"/>
          </a:endParaRPr>
        </a:p>
      </dgm:t>
    </dgm:pt>
    <dgm:pt modelId="{AEA2E21F-B8F5-4AD9-A623-8C2C4977049F}" type="parTrans" cxnId="{D3692E2B-A8FE-4871-A46D-A402B703E97D}">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65F9B7A8-6B1D-4D90-9330-8603425D73BD}" type="sibTrans" cxnId="{D3692E2B-A8FE-4871-A46D-A402B703E97D}">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4CCB6188-6732-4313-9230-11A5AE6B01FA}">
      <dgm:prSet phldrT="[Tekst]"/>
      <dgm:spPr/>
      <dgm:t>
        <a:bodyPr/>
        <a:lstStyle/>
        <a:p>
          <a:r>
            <a:rPr lang="pl-PL" dirty="0">
              <a:latin typeface="Tahoma" panose="020B0604030504040204" pitchFamily="34" charset="0"/>
              <a:ea typeface="Tahoma" panose="020B0604030504040204" pitchFamily="34" charset="0"/>
              <a:cs typeface="Tahoma" panose="020B0604030504040204" pitchFamily="34" charset="0"/>
            </a:rPr>
            <a:t>No</a:t>
          </a:r>
        </a:p>
      </dgm:t>
    </dgm:pt>
    <dgm:pt modelId="{96165E20-6D05-46CD-B5E2-CE3CBA2D47FA}" type="parTrans" cxnId="{108E1C78-DE75-41E1-94B2-16E9966ECA1B}">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042EB0B1-BD1C-45FA-8903-D12507607808}" type="sibTrans" cxnId="{108E1C78-DE75-41E1-94B2-16E9966ECA1B}">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F54F8A28-F621-415E-91C8-BFE1F33DD094}">
      <dgm:prSet phldrT="[Tekst]" custT="1"/>
      <dgm:spPr/>
      <dgm:t>
        <a:bodyPr/>
        <a:lstStyle/>
        <a:p>
          <a:r>
            <a:rPr lang="en-US" sz="1200" b="1" i="0" u="none" dirty="0">
              <a:latin typeface="Tahoma" panose="020B0604030504040204" pitchFamily="34" charset="0"/>
              <a:ea typeface="Tahoma" panose="020B0604030504040204" pitchFamily="34" charset="0"/>
              <a:cs typeface="Tahoma" panose="020B0604030504040204" pitchFamily="34" charset="0"/>
            </a:rPr>
            <a:t>Perfect for comparing category sizes</a:t>
          </a:r>
          <a:endParaRPr lang="pl-PL" sz="1200" dirty="0">
            <a:latin typeface="Tahoma" panose="020B0604030504040204" pitchFamily="34" charset="0"/>
            <a:ea typeface="Tahoma" panose="020B0604030504040204" pitchFamily="34" charset="0"/>
            <a:cs typeface="Tahoma" panose="020B0604030504040204" pitchFamily="34" charset="0"/>
          </a:endParaRPr>
        </a:p>
      </dgm:t>
    </dgm:pt>
    <dgm:pt modelId="{A65FB5A6-1BBC-4C93-9CAD-7E61F79ABBF8}" type="parTrans" cxnId="{A081A8E2-2E04-499C-A6D0-A20605D736F4}">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BDC76647-D6EF-4E79-8057-B9D25EEB0711}" type="sibTrans" cxnId="{A081A8E2-2E04-499C-A6D0-A20605D736F4}">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C2B717FE-B001-49D0-9186-276F55935C98}">
      <dgm:prSet custT="1"/>
      <dgm:spPr/>
      <dgm:t>
        <a:bodyPr/>
        <a:lstStyle/>
        <a:p>
          <a:r>
            <a:rPr lang="en-US" sz="1200" b="1" i="0" u="none" dirty="0">
              <a:latin typeface="Tahoma" panose="020B0604030504040204" pitchFamily="34" charset="0"/>
              <a:ea typeface="Tahoma" panose="020B0604030504040204" pitchFamily="34" charset="0"/>
              <a:cs typeface="Tahoma" panose="020B0604030504040204" pitchFamily="34" charset="0"/>
            </a:rPr>
            <a:t>Correctly shows the measure of time</a:t>
          </a:r>
          <a:endParaRPr lang="pl-PL" sz="1200" dirty="0">
            <a:latin typeface="Tahoma" panose="020B0604030504040204" pitchFamily="34" charset="0"/>
            <a:ea typeface="Tahoma" panose="020B0604030504040204" pitchFamily="34" charset="0"/>
            <a:cs typeface="Tahoma" panose="020B0604030504040204" pitchFamily="34" charset="0"/>
          </a:endParaRPr>
        </a:p>
      </dgm:t>
    </dgm:pt>
    <dgm:pt modelId="{3A73036C-3292-4D94-8472-2B8E5D0578E8}" type="parTrans" cxnId="{6E09A09B-2B74-48CD-8295-F8A89206989F}">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2AF7A5AE-81F7-4B20-BF57-0A877E8A6D46}" type="sibTrans" cxnId="{6E09A09B-2B74-48CD-8295-F8A89206989F}">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37F7E83A-1566-4B81-A597-BECBBB31E79B}">
      <dgm:prSet custT="1"/>
      <dgm:spPr/>
      <dgm:t>
        <a:bodyPr/>
        <a:lstStyle/>
        <a:p>
          <a:r>
            <a:rPr lang="en-US" sz="1100" b="1" i="0" u="none" dirty="0">
              <a:latin typeface="Tahoma" panose="020B0604030504040204" pitchFamily="34" charset="0"/>
              <a:ea typeface="Tahoma" panose="020B0604030504040204" pitchFamily="34" charset="0"/>
              <a:cs typeface="Tahoma" panose="020B0604030504040204" pitchFamily="34" charset="0"/>
            </a:rPr>
            <a:t>Good for presenting relationships between variables</a:t>
          </a:r>
          <a:endParaRPr lang="pl-PL" sz="1100" dirty="0">
            <a:latin typeface="Tahoma" panose="020B0604030504040204" pitchFamily="34" charset="0"/>
            <a:ea typeface="Tahoma" panose="020B0604030504040204" pitchFamily="34" charset="0"/>
            <a:cs typeface="Tahoma" panose="020B0604030504040204" pitchFamily="34" charset="0"/>
          </a:endParaRPr>
        </a:p>
      </dgm:t>
    </dgm:pt>
    <dgm:pt modelId="{5C08C236-E124-43FC-852F-DBDC6F441115}" type="parTrans" cxnId="{50C6CF69-0027-4978-8816-9B4E54029F47}">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66FF7A4B-7F7F-4EDC-8731-604ACC732DF4}" type="sibTrans" cxnId="{50C6CF69-0027-4978-8816-9B4E54029F47}">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78D2C950-2A1E-4BE0-B434-D36349A3A98C}">
      <dgm:prSet custT="1"/>
      <dgm:spPr/>
      <dgm:t>
        <a:bodyPr/>
        <a:lstStyle/>
        <a:p>
          <a:r>
            <a:rPr lang="en-US" sz="1200" b="1" i="0" u="none" dirty="0">
              <a:latin typeface="Tahoma" panose="020B0604030504040204" pitchFamily="34" charset="0"/>
              <a:ea typeface="Tahoma" panose="020B0604030504040204" pitchFamily="34" charset="0"/>
              <a:cs typeface="Tahoma" panose="020B0604030504040204" pitchFamily="34" charset="0"/>
            </a:rPr>
            <a:t>Accessible to the general public</a:t>
          </a:r>
          <a:endParaRPr lang="pl-PL" sz="1200" dirty="0">
            <a:latin typeface="Tahoma" panose="020B0604030504040204" pitchFamily="34" charset="0"/>
            <a:ea typeface="Tahoma" panose="020B0604030504040204" pitchFamily="34" charset="0"/>
            <a:cs typeface="Tahoma" panose="020B0604030504040204" pitchFamily="34" charset="0"/>
          </a:endParaRPr>
        </a:p>
      </dgm:t>
    </dgm:pt>
    <dgm:pt modelId="{64BB7B4E-1895-4F28-8017-3A587E33BC57}" type="parTrans" cxnId="{BAD48A08-9C1A-4456-AE56-88FB6C9E9E07}">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01B40D56-9784-419E-BBA3-CDD80F513EA6}" type="sibTrans" cxnId="{BAD48A08-9C1A-4456-AE56-88FB6C9E9E07}">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8A73AB41-705C-4BFF-BD14-303766D077B4}">
      <dgm:prSet custT="1"/>
      <dgm:spPr/>
      <dgm:t>
        <a:bodyPr/>
        <a:lstStyle/>
        <a:p>
          <a:r>
            <a:rPr lang="en-US" sz="1200" b="1" i="0" u="none" dirty="0">
              <a:latin typeface="Tahoma" panose="020B0604030504040204" pitchFamily="34" charset="0"/>
              <a:ea typeface="Tahoma" panose="020B0604030504040204" pitchFamily="34" charset="0"/>
              <a:cs typeface="Tahoma" panose="020B0604030504040204" pitchFamily="34" charset="0"/>
            </a:rPr>
            <a:t>Effective in showing percentage data</a:t>
          </a:r>
          <a:endParaRPr lang="pl-PL" sz="1200" dirty="0">
            <a:latin typeface="Tahoma" panose="020B0604030504040204" pitchFamily="34" charset="0"/>
            <a:ea typeface="Tahoma" panose="020B0604030504040204" pitchFamily="34" charset="0"/>
            <a:cs typeface="Tahoma" panose="020B0604030504040204" pitchFamily="34" charset="0"/>
          </a:endParaRPr>
        </a:p>
      </dgm:t>
    </dgm:pt>
    <dgm:pt modelId="{5C2F30C2-864F-45FC-8050-89F884A01856}" type="parTrans" cxnId="{570C8C80-C554-40D4-8E96-8C9FA3FB52BD}">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116CC91C-3166-4BBA-9AE1-BD0EFA31B1C0}" type="sibTrans" cxnId="{570C8C80-C554-40D4-8E96-8C9FA3FB52BD}">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EF21374F-9BAC-4DB3-910E-B42185DF091C}" type="pres">
      <dgm:prSet presAssocID="{73F3AA9A-597A-446E-8387-366E16C07E60}" presName="diagram" presStyleCnt="0">
        <dgm:presLayoutVars>
          <dgm:chPref val="1"/>
          <dgm:dir/>
          <dgm:animOne val="branch"/>
          <dgm:animLvl val="lvl"/>
          <dgm:resizeHandles/>
        </dgm:presLayoutVars>
      </dgm:prSet>
      <dgm:spPr/>
    </dgm:pt>
    <dgm:pt modelId="{EA5E37EF-DB35-4D96-AC93-ADCEFFD73913}" type="pres">
      <dgm:prSet presAssocID="{52334C6C-F07B-405A-8708-A52E2243E85D}" presName="root" presStyleCnt="0"/>
      <dgm:spPr/>
    </dgm:pt>
    <dgm:pt modelId="{34FE224A-ED92-439B-B813-24B2BAE83524}" type="pres">
      <dgm:prSet presAssocID="{52334C6C-F07B-405A-8708-A52E2243E85D}" presName="rootComposite" presStyleCnt="0"/>
      <dgm:spPr/>
    </dgm:pt>
    <dgm:pt modelId="{395B91D3-9D5D-483B-A4E5-B4E92516F743}" type="pres">
      <dgm:prSet presAssocID="{52334C6C-F07B-405A-8708-A52E2243E85D}" presName="rootText" presStyleLbl="node1" presStyleIdx="0" presStyleCnt="2"/>
      <dgm:spPr/>
    </dgm:pt>
    <dgm:pt modelId="{78707618-B881-4AF3-822A-106FE3675DE6}" type="pres">
      <dgm:prSet presAssocID="{52334C6C-F07B-405A-8708-A52E2243E85D}" presName="rootConnector" presStyleLbl="node1" presStyleIdx="0" presStyleCnt="2"/>
      <dgm:spPr/>
    </dgm:pt>
    <dgm:pt modelId="{24550606-3E24-439C-AAC2-7A105F571EFF}" type="pres">
      <dgm:prSet presAssocID="{52334C6C-F07B-405A-8708-A52E2243E85D}" presName="childShape" presStyleCnt="0"/>
      <dgm:spPr/>
    </dgm:pt>
    <dgm:pt modelId="{A6DA6C8D-EE80-4BE5-9418-1AC7B413B3AD}" type="pres">
      <dgm:prSet presAssocID="{AEA2E21F-B8F5-4AD9-A623-8C2C4977049F}" presName="Name13" presStyleLbl="parChTrans1D2" presStyleIdx="0" presStyleCnt="6"/>
      <dgm:spPr/>
    </dgm:pt>
    <dgm:pt modelId="{F2311E48-7493-4C99-B508-05A317D488AD}" type="pres">
      <dgm:prSet presAssocID="{E1FA45C7-454A-4993-A0D5-B93184EF77DC}" presName="childText" presStyleLbl="bgAcc1" presStyleIdx="0" presStyleCnt="6">
        <dgm:presLayoutVars>
          <dgm:bulletEnabled val="1"/>
        </dgm:presLayoutVars>
      </dgm:prSet>
      <dgm:spPr/>
    </dgm:pt>
    <dgm:pt modelId="{90BB0C18-A370-443A-BCB1-EB0DDC36EF8C}" type="pres">
      <dgm:prSet presAssocID="{3A73036C-3292-4D94-8472-2B8E5D0578E8}" presName="Name13" presStyleLbl="parChTrans1D2" presStyleIdx="1" presStyleCnt="6"/>
      <dgm:spPr/>
    </dgm:pt>
    <dgm:pt modelId="{A26D66F8-4EAE-451C-BB8F-090ED50BCB23}" type="pres">
      <dgm:prSet presAssocID="{C2B717FE-B001-49D0-9186-276F55935C98}" presName="childText" presStyleLbl="bgAcc1" presStyleIdx="1" presStyleCnt="6">
        <dgm:presLayoutVars>
          <dgm:bulletEnabled val="1"/>
        </dgm:presLayoutVars>
      </dgm:prSet>
      <dgm:spPr/>
    </dgm:pt>
    <dgm:pt modelId="{2778428F-101D-435E-B2D8-59DFF43F0714}" type="pres">
      <dgm:prSet presAssocID="{5C08C236-E124-43FC-852F-DBDC6F441115}" presName="Name13" presStyleLbl="parChTrans1D2" presStyleIdx="2" presStyleCnt="6"/>
      <dgm:spPr/>
    </dgm:pt>
    <dgm:pt modelId="{2C343163-523C-44D9-9399-B48A97C62674}" type="pres">
      <dgm:prSet presAssocID="{37F7E83A-1566-4B81-A597-BECBBB31E79B}" presName="childText" presStyleLbl="bgAcc1" presStyleIdx="2" presStyleCnt="6">
        <dgm:presLayoutVars>
          <dgm:bulletEnabled val="1"/>
        </dgm:presLayoutVars>
      </dgm:prSet>
      <dgm:spPr/>
    </dgm:pt>
    <dgm:pt modelId="{51D6A654-8B8A-4AE9-B28D-79542879A6ED}" type="pres">
      <dgm:prSet presAssocID="{64BB7B4E-1895-4F28-8017-3A587E33BC57}" presName="Name13" presStyleLbl="parChTrans1D2" presStyleIdx="3" presStyleCnt="6"/>
      <dgm:spPr/>
    </dgm:pt>
    <dgm:pt modelId="{EC1E1B1A-346A-4F08-82B2-027CD9E6F718}" type="pres">
      <dgm:prSet presAssocID="{78D2C950-2A1E-4BE0-B434-D36349A3A98C}" presName="childText" presStyleLbl="bgAcc1" presStyleIdx="3" presStyleCnt="6">
        <dgm:presLayoutVars>
          <dgm:bulletEnabled val="1"/>
        </dgm:presLayoutVars>
      </dgm:prSet>
      <dgm:spPr/>
    </dgm:pt>
    <dgm:pt modelId="{0BA6CA64-DEBC-4352-99C8-AEA0821A6779}" type="pres">
      <dgm:prSet presAssocID="{4CCB6188-6732-4313-9230-11A5AE6B01FA}" presName="root" presStyleCnt="0"/>
      <dgm:spPr/>
    </dgm:pt>
    <dgm:pt modelId="{14341BE1-1DF6-4F90-A9DB-83F92B0F6C25}" type="pres">
      <dgm:prSet presAssocID="{4CCB6188-6732-4313-9230-11A5AE6B01FA}" presName="rootComposite" presStyleCnt="0"/>
      <dgm:spPr/>
    </dgm:pt>
    <dgm:pt modelId="{711AF815-6A78-40D9-9A60-3120A6DF5813}" type="pres">
      <dgm:prSet presAssocID="{4CCB6188-6732-4313-9230-11A5AE6B01FA}" presName="rootText" presStyleLbl="node1" presStyleIdx="1" presStyleCnt="2"/>
      <dgm:spPr/>
    </dgm:pt>
    <dgm:pt modelId="{56D23790-80D0-49E0-B6EA-E061A9D2A6D6}" type="pres">
      <dgm:prSet presAssocID="{4CCB6188-6732-4313-9230-11A5AE6B01FA}" presName="rootConnector" presStyleLbl="node1" presStyleIdx="1" presStyleCnt="2"/>
      <dgm:spPr/>
    </dgm:pt>
    <dgm:pt modelId="{D6981D6E-27D9-4B52-A537-A2CC752D9141}" type="pres">
      <dgm:prSet presAssocID="{4CCB6188-6732-4313-9230-11A5AE6B01FA}" presName="childShape" presStyleCnt="0"/>
      <dgm:spPr/>
    </dgm:pt>
    <dgm:pt modelId="{965F44DB-625E-4B0E-87E0-14B2507F9DD9}" type="pres">
      <dgm:prSet presAssocID="{A65FB5A6-1BBC-4C93-9CAD-7E61F79ABBF8}" presName="Name13" presStyleLbl="parChTrans1D2" presStyleIdx="4" presStyleCnt="6"/>
      <dgm:spPr/>
    </dgm:pt>
    <dgm:pt modelId="{B18E92D9-1C60-40FC-9AC8-636CF863322C}" type="pres">
      <dgm:prSet presAssocID="{F54F8A28-F621-415E-91C8-BFE1F33DD094}" presName="childText" presStyleLbl="bgAcc1" presStyleIdx="4" presStyleCnt="6">
        <dgm:presLayoutVars>
          <dgm:bulletEnabled val="1"/>
        </dgm:presLayoutVars>
      </dgm:prSet>
      <dgm:spPr/>
    </dgm:pt>
    <dgm:pt modelId="{BD4832F3-B63A-4011-8CE8-C43CB2A1C100}" type="pres">
      <dgm:prSet presAssocID="{5C2F30C2-864F-45FC-8050-89F884A01856}" presName="Name13" presStyleLbl="parChTrans1D2" presStyleIdx="5" presStyleCnt="6"/>
      <dgm:spPr/>
    </dgm:pt>
    <dgm:pt modelId="{64D40104-C214-402C-80A0-425D42783DB9}" type="pres">
      <dgm:prSet presAssocID="{8A73AB41-705C-4BFF-BD14-303766D077B4}" presName="childText" presStyleLbl="bgAcc1" presStyleIdx="5" presStyleCnt="6">
        <dgm:presLayoutVars>
          <dgm:bulletEnabled val="1"/>
        </dgm:presLayoutVars>
      </dgm:prSet>
      <dgm:spPr/>
    </dgm:pt>
  </dgm:ptLst>
  <dgm:cxnLst>
    <dgm:cxn modelId="{BAD48A08-9C1A-4456-AE56-88FB6C9E9E07}" srcId="{52334C6C-F07B-405A-8708-A52E2243E85D}" destId="{78D2C950-2A1E-4BE0-B434-D36349A3A98C}" srcOrd="3" destOrd="0" parTransId="{64BB7B4E-1895-4F28-8017-3A587E33BC57}" sibTransId="{01B40D56-9784-419E-BBA3-CDD80F513EA6}"/>
    <dgm:cxn modelId="{E010510C-4685-4055-9554-E4B2E117F4F8}" srcId="{73F3AA9A-597A-446E-8387-366E16C07E60}" destId="{52334C6C-F07B-405A-8708-A52E2243E85D}" srcOrd="0" destOrd="0" parTransId="{6B7D2302-F2C5-4168-A461-8C532AC8D4F6}" sibTransId="{31C831E5-DFEC-4B9E-8933-5A0FB45146D8}"/>
    <dgm:cxn modelId="{2E331B14-3879-46C3-903B-3972880FCCEA}" type="presOf" srcId="{F54F8A28-F621-415E-91C8-BFE1F33DD094}" destId="{B18E92D9-1C60-40FC-9AC8-636CF863322C}" srcOrd="0" destOrd="0" presId="urn:microsoft.com/office/officeart/2005/8/layout/hierarchy3"/>
    <dgm:cxn modelId="{D3692E2B-A8FE-4871-A46D-A402B703E97D}" srcId="{52334C6C-F07B-405A-8708-A52E2243E85D}" destId="{E1FA45C7-454A-4993-A0D5-B93184EF77DC}" srcOrd="0" destOrd="0" parTransId="{AEA2E21F-B8F5-4AD9-A623-8C2C4977049F}" sibTransId="{65F9B7A8-6B1D-4D90-9330-8603425D73BD}"/>
    <dgm:cxn modelId="{710AA53C-31FC-4CC2-845A-D7F71EC5C2D1}" type="presOf" srcId="{3A73036C-3292-4D94-8472-2B8E5D0578E8}" destId="{90BB0C18-A370-443A-BCB1-EB0DDC36EF8C}" srcOrd="0" destOrd="0" presId="urn:microsoft.com/office/officeart/2005/8/layout/hierarchy3"/>
    <dgm:cxn modelId="{3B01353D-6D24-42A6-BF91-9684A081A449}" type="presOf" srcId="{E1FA45C7-454A-4993-A0D5-B93184EF77DC}" destId="{F2311E48-7493-4C99-B508-05A317D488AD}" srcOrd="0" destOrd="0" presId="urn:microsoft.com/office/officeart/2005/8/layout/hierarchy3"/>
    <dgm:cxn modelId="{EDF1A562-A03E-47E0-AB60-A0781F36E57D}" type="presOf" srcId="{5C08C236-E124-43FC-852F-DBDC6F441115}" destId="{2778428F-101D-435E-B2D8-59DFF43F0714}" srcOrd="0" destOrd="0" presId="urn:microsoft.com/office/officeart/2005/8/layout/hierarchy3"/>
    <dgm:cxn modelId="{A1280B45-3779-405B-83CC-848638BDD974}" type="presOf" srcId="{78D2C950-2A1E-4BE0-B434-D36349A3A98C}" destId="{EC1E1B1A-346A-4F08-82B2-027CD9E6F718}" srcOrd="0" destOrd="0" presId="urn:microsoft.com/office/officeart/2005/8/layout/hierarchy3"/>
    <dgm:cxn modelId="{50C6CF69-0027-4978-8816-9B4E54029F47}" srcId="{52334C6C-F07B-405A-8708-A52E2243E85D}" destId="{37F7E83A-1566-4B81-A597-BECBBB31E79B}" srcOrd="2" destOrd="0" parTransId="{5C08C236-E124-43FC-852F-DBDC6F441115}" sibTransId="{66FF7A4B-7F7F-4EDC-8731-604ACC732DF4}"/>
    <dgm:cxn modelId="{B9DC3E76-10E4-4A28-8620-100EFA4FCF1B}" type="presOf" srcId="{AEA2E21F-B8F5-4AD9-A623-8C2C4977049F}" destId="{A6DA6C8D-EE80-4BE5-9418-1AC7B413B3AD}" srcOrd="0" destOrd="0" presId="urn:microsoft.com/office/officeart/2005/8/layout/hierarchy3"/>
    <dgm:cxn modelId="{108E1C78-DE75-41E1-94B2-16E9966ECA1B}" srcId="{73F3AA9A-597A-446E-8387-366E16C07E60}" destId="{4CCB6188-6732-4313-9230-11A5AE6B01FA}" srcOrd="1" destOrd="0" parTransId="{96165E20-6D05-46CD-B5E2-CE3CBA2D47FA}" sibTransId="{042EB0B1-BD1C-45FA-8903-D12507607808}"/>
    <dgm:cxn modelId="{570C8C80-C554-40D4-8E96-8C9FA3FB52BD}" srcId="{4CCB6188-6732-4313-9230-11A5AE6B01FA}" destId="{8A73AB41-705C-4BFF-BD14-303766D077B4}" srcOrd="1" destOrd="0" parTransId="{5C2F30C2-864F-45FC-8050-89F884A01856}" sibTransId="{116CC91C-3166-4BBA-9AE1-BD0EFA31B1C0}"/>
    <dgm:cxn modelId="{63999188-562C-41F5-9D4B-F0D7731B71F4}" type="presOf" srcId="{52334C6C-F07B-405A-8708-A52E2243E85D}" destId="{395B91D3-9D5D-483B-A4E5-B4E92516F743}" srcOrd="0" destOrd="0" presId="urn:microsoft.com/office/officeart/2005/8/layout/hierarchy3"/>
    <dgm:cxn modelId="{5C159C91-63C6-485B-9443-150D6030A648}" type="presOf" srcId="{4CCB6188-6732-4313-9230-11A5AE6B01FA}" destId="{711AF815-6A78-40D9-9A60-3120A6DF5813}" srcOrd="0" destOrd="0" presId="urn:microsoft.com/office/officeart/2005/8/layout/hierarchy3"/>
    <dgm:cxn modelId="{6E09A09B-2B74-48CD-8295-F8A89206989F}" srcId="{52334C6C-F07B-405A-8708-A52E2243E85D}" destId="{C2B717FE-B001-49D0-9186-276F55935C98}" srcOrd="1" destOrd="0" parTransId="{3A73036C-3292-4D94-8472-2B8E5D0578E8}" sibTransId="{2AF7A5AE-81F7-4B20-BF57-0A877E8A6D46}"/>
    <dgm:cxn modelId="{D59B358F-A10B-4A45-8E19-25594A4BE3A0}" type="presOf" srcId="{73F3AA9A-597A-446E-8387-366E16C07E60}" destId="{EF21374F-9BAC-4DB3-910E-B42185DF091C}" srcOrd="0" destOrd="0" presId="urn:microsoft.com/office/officeart/2005/8/layout/hierarchy3"/>
    <dgm:cxn modelId="{74ADB8AE-12F6-434B-BEC1-43089AA17842}" type="presOf" srcId="{A65FB5A6-1BBC-4C93-9CAD-7E61F79ABBF8}" destId="{965F44DB-625E-4B0E-87E0-14B2507F9DD9}" srcOrd="0" destOrd="0" presId="urn:microsoft.com/office/officeart/2005/8/layout/hierarchy3"/>
    <dgm:cxn modelId="{ACCC55B6-79E9-4A0C-9148-EA89799E2B0C}" type="presOf" srcId="{C2B717FE-B001-49D0-9186-276F55935C98}" destId="{A26D66F8-4EAE-451C-BB8F-090ED50BCB23}" srcOrd="0" destOrd="0" presId="urn:microsoft.com/office/officeart/2005/8/layout/hierarchy3"/>
    <dgm:cxn modelId="{F2A7DCBE-2C2A-45B5-96A6-FAF8D5E4B8F1}" type="presOf" srcId="{64BB7B4E-1895-4F28-8017-3A587E33BC57}" destId="{51D6A654-8B8A-4AE9-B28D-79542879A6ED}" srcOrd="0" destOrd="0" presId="urn:microsoft.com/office/officeart/2005/8/layout/hierarchy3"/>
    <dgm:cxn modelId="{A081A8E2-2E04-499C-A6D0-A20605D736F4}" srcId="{4CCB6188-6732-4313-9230-11A5AE6B01FA}" destId="{F54F8A28-F621-415E-91C8-BFE1F33DD094}" srcOrd="0" destOrd="0" parTransId="{A65FB5A6-1BBC-4C93-9CAD-7E61F79ABBF8}" sibTransId="{BDC76647-D6EF-4E79-8057-B9D25EEB0711}"/>
    <dgm:cxn modelId="{14FC07CA-B4FF-4E9D-A7B9-0E51202FEF42}" type="presOf" srcId="{37F7E83A-1566-4B81-A597-BECBBB31E79B}" destId="{2C343163-523C-44D9-9399-B48A97C62674}" srcOrd="0" destOrd="0" presId="urn:microsoft.com/office/officeart/2005/8/layout/hierarchy3"/>
    <dgm:cxn modelId="{F415F0CB-F4B6-48E2-BF2C-5074481AD48E}" type="presOf" srcId="{4CCB6188-6732-4313-9230-11A5AE6B01FA}" destId="{56D23790-80D0-49E0-B6EA-E061A9D2A6D6}" srcOrd="1" destOrd="0" presId="urn:microsoft.com/office/officeart/2005/8/layout/hierarchy3"/>
    <dgm:cxn modelId="{C53F1ADA-1D07-4A5E-81ED-F1A45F542C4F}" type="presOf" srcId="{52334C6C-F07B-405A-8708-A52E2243E85D}" destId="{78707618-B881-4AF3-822A-106FE3675DE6}" srcOrd="1" destOrd="0" presId="urn:microsoft.com/office/officeart/2005/8/layout/hierarchy3"/>
    <dgm:cxn modelId="{4AD0BDDB-7224-4A44-9FA8-93BB0CE4FE3F}" type="presOf" srcId="{5C2F30C2-864F-45FC-8050-89F884A01856}" destId="{BD4832F3-B63A-4011-8CE8-C43CB2A1C100}" srcOrd="0" destOrd="0" presId="urn:microsoft.com/office/officeart/2005/8/layout/hierarchy3"/>
    <dgm:cxn modelId="{F8F102FF-A60A-4B78-835D-93E3F2592ECD}" type="presOf" srcId="{8A73AB41-705C-4BFF-BD14-303766D077B4}" destId="{64D40104-C214-402C-80A0-425D42783DB9}" srcOrd="0" destOrd="0" presId="urn:microsoft.com/office/officeart/2005/8/layout/hierarchy3"/>
    <dgm:cxn modelId="{987B59D4-2056-4D2D-8656-5DAA60E0F031}" type="presParOf" srcId="{EF21374F-9BAC-4DB3-910E-B42185DF091C}" destId="{EA5E37EF-DB35-4D96-AC93-ADCEFFD73913}" srcOrd="0" destOrd="0" presId="urn:microsoft.com/office/officeart/2005/8/layout/hierarchy3"/>
    <dgm:cxn modelId="{404200BF-40BB-4440-9D81-7DC48389DF47}" type="presParOf" srcId="{EA5E37EF-DB35-4D96-AC93-ADCEFFD73913}" destId="{34FE224A-ED92-439B-B813-24B2BAE83524}" srcOrd="0" destOrd="0" presId="urn:microsoft.com/office/officeart/2005/8/layout/hierarchy3"/>
    <dgm:cxn modelId="{A01B5A75-AA9E-4289-9D49-C8E89E5E0478}" type="presParOf" srcId="{34FE224A-ED92-439B-B813-24B2BAE83524}" destId="{395B91D3-9D5D-483B-A4E5-B4E92516F743}" srcOrd="0" destOrd="0" presId="urn:microsoft.com/office/officeart/2005/8/layout/hierarchy3"/>
    <dgm:cxn modelId="{1E4AB8DE-5FEA-4D98-8BA8-E03E0E890186}" type="presParOf" srcId="{34FE224A-ED92-439B-B813-24B2BAE83524}" destId="{78707618-B881-4AF3-822A-106FE3675DE6}" srcOrd="1" destOrd="0" presId="urn:microsoft.com/office/officeart/2005/8/layout/hierarchy3"/>
    <dgm:cxn modelId="{62837914-4985-4F74-8458-279EB76C4375}" type="presParOf" srcId="{EA5E37EF-DB35-4D96-AC93-ADCEFFD73913}" destId="{24550606-3E24-439C-AAC2-7A105F571EFF}" srcOrd="1" destOrd="0" presId="urn:microsoft.com/office/officeart/2005/8/layout/hierarchy3"/>
    <dgm:cxn modelId="{0A85866B-1DAB-479D-B47C-4FECDF0CD54B}" type="presParOf" srcId="{24550606-3E24-439C-AAC2-7A105F571EFF}" destId="{A6DA6C8D-EE80-4BE5-9418-1AC7B413B3AD}" srcOrd="0" destOrd="0" presId="urn:microsoft.com/office/officeart/2005/8/layout/hierarchy3"/>
    <dgm:cxn modelId="{19CC8C4D-5678-485F-A030-2C6254345BF0}" type="presParOf" srcId="{24550606-3E24-439C-AAC2-7A105F571EFF}" destId="{F2311E48-7493-4C99-B508-05A317D488AD}" srcOrd="1" destOrd="0" presId="urn:microsoft.com/office/officeart/2005/8/layout/hierarchy3"/>
    <dgm:cxn modelId="{FE3518D9-DC26-4DC9-9F3E-08C7ABB13615}" type="presParOf" srcId="{24550606-3E24-439C-AAC2-7A105F571EFF}" destId="{90BB0C18-A370-443A-BCB1-EB0DDC36EF8C}" srcOrd="2" destOrd="0" presId="urn:microsoft.com/office/officeart/2005/8/layout/hierarchy3"/>
    <dgm:cxn modelId="{4B3B3887-C7FC-44E8-A579-E647370ED347}" type="presParOf" srcId="{24550606-3E24-439C-AAC2-7A105F571EFF}" destId="{A26D66F8-4EAE-451C-BB8F-090ED50BCB23}" srcOrd="3" destOrd="0" presId="urn:microsoft.com/office/officeart/2005/8/layout/hierarchy3"/>
    <dgm:cxn modelId="{1AA12BDC-4FAA-4E4A-841E-BEA0C915AD16}" type="presParOf" srcId="{24550606-3E24-439C-AAC2-7A105F571EFF}" destId="{2778428F-101D-435E-B2D8-59DFF43F0714}" srcOrd="4" destOrd="0" presId="urn:microsoft.com/office/officeart/2005/8/layout/hierarchy3"/>
    <dgm:cxn modelId="{B999FA35-363B-437F-96AD-ABA95392AB44}" type="presParOf" srcId="{24550606-3E24-439C-AAC2-7A105F571EFF}" destId="{2C343163-523C-44D9-9399-B48A97C62674}" srcOrd="5" destOrd="0" presId="urn:microsoft.com/office/officeart/2005/8/layout/hierarchy3"/>
    <dgm:cxn modelId="{0DF8F860-F14F-44EA-8800-7EE219B24BE0}" type="presParOf" srcId="{24550606-3E24-439C-AAC2-7A105F571EFF}" destId="{51D6A654-8B8A-4AE9-B28D-79542879A6ED}" srcOrd="6" destOrd="0" presId="urn:microsoft.com/office/officeart/2005/8/layout/hierarchy3"/>
    <dgm:cxn modelId="{7963701B-DAD6-4FCD-9170-6B0E9476A0CC}" type="presParOf" srcId="{24550606-3E24-439C-AAC2-7A105F571EFF}" destId="{EC1E1B1A-346A-4F08-82B2-027CD9E6F718}" srcOrd="7" destOrd="0" presId="urn:microsoft.com/office/officeart/2005/8/layout/hierarchy3"/>
    <dgm:cxn modelId="{319DCD24-D9F8-4FCC-BC1F-764D8540B389}" type="presParOf" srcId="{EF21374F-9BAC-4DB3-910E-B42185DF091C}" destId="{0BA6CA64-DEBC-4352-99C8-AEA0821A6779}" srcOrd="1" destOrd="0" presId="urn:microsoft.com/office/officeart/2005/8/layout/hierarchy3"/>
    <dgm:cxn modelId="{5E9AAAC0-91C4-4E5E-AE2A-56866B0D5FFA}" type="presParOf" srcId="{0BA6CA64-DEBC-4352-99C8-AEA0821A6779}" destId="{14341BE1-1DF6-4F90-A9DB-83F92B0F6C25}" srcOrd="0" destOrd="0" presId="urn:microsoft.com/office/officeart/2005/8/layout/hierarchy3"/>
    <dgm:cxn modelId="{BD1D777B-2037-4DC6-AA5D-5DB46D02E88D}" type="presParOf" srcId="{14341BE1-1DF6-4F90-A9DB-83F92B0F6C25}" destId="{711AF815-6A78-40D9-9A60-3120A6DF5813}" srcOrd="0" destOrd="0" presId="urn:microsoft.com/office/officeart/2005/8/layout/hierarchy3"/>
    <dgm:cxn modelId="{82BBD7D9-9C28-4B82-8475-6531244B2BB6}" type="presParOf" srcId="{14341BE1-1DF6-4F90-A9DB-83F92B0F6C25}" destId="{56D23790-80D0-49E0-B6EA-E061A9D2A6D6}" srcOrd="1" destOrd="0" presId="urn:microsoft.com/office/officeart/2005/8/layout/hierarchy3"/>
    <dgm:cxn modelId="{F9AAD25A-6ED6-4519-83FC-634C519E8B7C}" type="presParOf" srcId="{0BA6CA64-DEBC-4352-99C8-AEA0821A6779}" destId="{D6981D6E-27D9-4B52-A537-A2CC752D9141}" srcOrd="1" destOrd="0" presId="urn:microsoft.com/office/officeart/2005/8/layout/hierarchy3"/>
    <dgm:cxn modelId="{2F9ADF8C-0AAC-40A6-87AD-4CC68EC2F286}" type="presParOf" srcId="{D6981D6E-27D9-4B52-A537-A2CC752D9141}" destId="{965F44DB-625E-4B0E-87E0-14B2507F9DD9}" srcOrd="0" destOrd="0" presId="urn:microsoft.com/office/officeart/2005/8/layout/hierarchy3"/>
    <dgm:cxn modelId="{26B2E75B-8BAC-4692-BDDC-ACADB0E3B7C1}" type="presParOf" srcId="{D6981D6E-27D9-4B52-A537-A2CC752D9141}" destId="{B18E92D9-1C60-40FC-9AC8-636CF863322C}" srcOrd="1" destOrd="0" presId="urn:microsoft.com/office/officeart/2005/8/layout/hierarchy3"/>
    <dgm:cxn modelId="{4CA097B0-2610-4505-A378-8AFF7544428C}" type="presParOf" srcId="{D6981D6E-27D9-4B52-A537-A2CC752D9141}" destId="{BD4832F3-B63A-4011-8CE8-C43CB2A1C100}" srcOrd="2" destOrd="0" presId="urn:microsoft.com/office/officeart/2005/8/layout/hierarchy3"/>
    <dgm:cxn modelId="{1A62A1FE-05A8-4E2A-894D-3F0168CB0E68}" type="presParOf" srcId="{D6981D6E-27D9-4B52-A537-A2CC752D9141}" destId="{64D40104-C214-402C-80A0-425D42783DB9}"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EE86FFC-B983-49E2-B64E-487DAB99B77B}"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pl-PL"/>
        </a:p>
      </dgm:t>
    </dgm:pt>
    <dgm:pt modelId="{6F71A10F-9950-43FE-92C2-9C0A79A22AA8}">
      <dgm:prSet phldrT="[Tekst]"/>
      <dgm:spPr/>
      <dgm:t>
        <a:bodyPr/>
        <a:lstStyle/>
        <a:p>
          <a:r>
            <a:rPr lang="pl-PL" dirty="0">
              <a:latin typeface="Tahoma" panose="020B0604030504040204" pitchFamily="34" charset="0"/>
              <a:ea typeface="Tahoma" panose="020B0604030504040204" pitchFamily="34" charset="0"/>
              <a:cs typeface="Tahoma" panose="020B0604030504040204" pitchFamily="34" charset="0"/>
            </a:rPr>
            <a:t>Radar chart</a:t>
          </a:r>
        </a:p>
      </dgm:t>
    </dgm:pt>
    <dgm:pt modelId="{9F7B7E4E-499D-4086-BFAF-C7DE18F5B6DD}" type="parTrans" cxnId="{4E69C398-0E9D-4212-8C94-13AC7D5387CC}">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3844CF58-7395-4962-8598-39E2408697A8}" type="sibTrans" cxnId="{4E69C398-0E9D-4212-8C94-13AC7D5387CC}">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FB36AFD5-65B1-463F-836A-682CE3B6ABFF}">
      <dgm:prSet phldrT="[Tekst]"/>
      <dgm:spPr/>
      <dgm:t>
        <a:bodyPr/>
        <a:lstStyle/>
        <a:p>
          <a:r>
            <a:rPr lang="pl-PL" dirty="0">
              <a:latin typeface="Tahoma" panose="020B0604030504040204" pitchFamily="34" charset="0"/>
              <a:ea typeface="Tahoma" panose="020B0604030504040204" pitchFamily="34" charset="0"/>
              <a:cs typeface="Tahoma" panose="020B0604030504040204" pitchFamily="34" charset="0"/>
            </a:rPr>
            <a:t>Histogram / </a:t>
          </a:r>
          <a:r>
            <a:rPr lang="pl-PL" dirty="0" err="1">
              <a:latin typeface="Tahoma" panose="020B0604030504040204" pitchFamily="34" charset="0"/>
              <a:ea typeface="Tahoma" panose="020B0604030504040204" pitchFamily="34" charset="0"/>
              <a:cs typeface="Tahoma" panose="020B0604030504040204" pitchFamily="34" charset="0"/>
            </a:rPr>
            <a:t>Pareto</a:t>
          </a:r>
          <a:endParaRPr lang="pl-PL" dirty="0">
            <a:latin typeface="Tahoma" panose="020B0604030504040204" pitchFamily="34" charset="0"/>
            <a:ea typeface="Tahoma" panose="020B0604030504040204" pitchFamily="34" charset="0"/>
            <a:cs typeface="Tahoma" panose="020B0604030504040204" pitchFamily="34" charset="0"/>
          </a:endParaRPr>
        </a:p>
      </dgm:t>
    </dgm:pt>
    <dgm:pt modelId="{8649F5AF-77C9-403B-A134-C7E0F49D85AE}" type="parTrans" cxnId="{F6AB05A1-9EF7-4828-AC47-BC3BB7B9AE59}">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5C088BD5-9F0D-4592-8D11-967932AD984E}" type="sibTrans" cxnId="{F6AB05A1-9EF7-4828-AC47-BC3BB7B9AE59}">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283F0A29-116F-4E18-8D29-C1C17F17AF6F}">
      <dgm:prSet phldrT="[Tekst]" custT="1"/>
      <dgm:spPr/>
      <dgm:t>
        <a:bodyPr/>
        <a:lstStyle/>
        <a:p>
          <a:r>
            <a:rPr lang="pl-PL" sz="1800" dirty="0" err="1">
              <a:latin typeface="Tahoma" panose="020B0604030504040204" pitchFamily="34" charset="0"/>
              <a:ea typeface="Tahoma" panose="020B0604030504040204" pitchFamily="34" charset="0"/>
              <a:cs typeface="Tahoma" panose="020B0604030504040204" pitchFamily="34" charset="0"/>
            </a:rPr>
            <a:t>Geolocation</a:t>
          </a:r>
          <a:endParaRPr lang="pl-PL" sz="1800" dirty="0">
            <a:latin typeface="Tahoma" panose="020B0604030504040204" pitchFamily="34" charset="0"/>
            <a:ea typeface="Tahoma" panose="020B0604030504040204" pitchFamily="34" charset="0"/>
            <a:cs typeface="Tahoma" panose="020B0604030504040204" pitchFamily="34" charset="0"/>
          </a:endParaRPr>
        </a:p>
      </dgm:t>
    </dgm:pt>
    <dgm:pt modelId="{96725290-5A7D-45ED-B34D-39330F4135DC}" type="parTrans" cxnId="{ED49DD5C-CAD5-4219-9394-06E97FBD36D3}">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3ECCDE0E-8763-4D88-A8FC-88DF9D45D13B}" type="sibTrans" cxnId="{ED49DD5C-CAD5-4219-9394-06E97FBD36D3}">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DBD6E6B4-9098-40A8-A3F9-14B40F772611}">
      <dgm:prSet phldrT="[Tekst]" custT="1"/>
      <dgm:spPr/>
      <dgm:t>
        <a:bodyPr/>
        <a:lstStyle/>
        <a:p>
          <a:r>
            <a:rPr lang="pl-PL" sz="1800" dirty="0">
              <a:latin typeface="Tahoma" panose="020B0604030504040204" pitchFamily="34" charset="0"/>
              <a:ea typeface="Tahoma" panose="020B0604030504040204" pitchFamily="34" charset="0"/>
              <a:cs typeface="Tahoma" panose="020B0604030504040204" pitchFamily="34" charset="0"/>
            </a:rPr>
            <a:t>Data </a:t>
          </a:r>
          <a:r>
            <a:rPr lang="pl-PL" sz="1800" dirty="0" err="1">
              <a:latin typeface="Tahoma" panose="020B0604030504040204" pitchFamily="34" charset="0"/>
              <a:ea typeface="Tahoma" panose="020B0604030504040204" pitchFamily="34" charset="0"/>
              <a:cs typeface="Tahoma" panose="020B0604030504040204" pitchFamily="34" charset="0"/>
            </a:rPr>
            <a:t>over</a:t>
          </a:r>
          <a:r>
            <a:rPr lang="pl-PL" sz="1800" dirty="0">
              <a:latin typeface="Tahoma" panose="020B0604030504040204" pitchFamily="34" charset="0"/>
              <a:ea typeface="Tahoma" panose="020B0604030504040204" pitchFamily="34" charset="0"/>
              <a:cs typeface="Tahoma" panose="020B0604030504040204" pitchFamily="34" charset="0"/>
            </a:rPr>
            <a:t> </a:t>
          </a:r>
          <a:r>
            <a:rPr lang="pl-PL" sz="1800" dirty="0" err="1">
              <a:latin typeface="Tahoma" panose="020B0604030504040204" pitchFamily="34" charset="0"/>
              <a:ea typeface="Tahoma" panose="020B0604030504040204" pitchFamily="34" charset="0"/>
              <a:cs typeface="Tahoma" panose="020B0604030504040204" pitchFamily="34" charset="0"/>
            </a:rPr>
            <a:t>time</a:t>
          </a:r>
          <a:endParaRPr lang="pl-PL" sz="1800" dirty="0">
            <a:latin typeface="Tahoma" panose="020B0604030504040204" pitchFamily="34" charset="0"/>
            <a:ea typeface="Tahoma" panose="020B0604030504040204" pitchFamily="34" charset="0"/>
            <a:cs typeface="Tahoma" panose="020B0604030504040204" pitchFamily="34" charset="0"/>
          </a:endParaRPr>
        </a:p>
      </dgm:t>
    </dgm:pt>
    <dgm:pt modelId="{C5B819E4-4567-40D8-B5A3-6BCE6D5A8BED}" type="parTrans" cxnId="{1519B3F5-242D-41E5-BA66-FAD3FD742643}">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BEECA138-FC8B-4513-8736-9B35FC8381BD}" type="sibTrans" cxnId="{1519B3F5-242D-41E5-BA66-FAD3FD742643}">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EE23AFD6-4C73-49FD-AE68-031E4EFC72B4}">
      <dgm:prSet phldrT="[Tekst]"/>
      <dgm:spPr/>
      <dgm:t>
        <a:bodyPr/>
        <a:lstStyle/>
        <a:p>
          <a:r>
            <a:rPr lang="pl-PL" dirty="0">
              <a:latin typeface="Tahoma" panose="020B0604030504040204" pitchFamily="34" charset="0"/>
              <a:ea typeface="Tahoma" panose="020B0604030504040204" pitchFamily="34" charset="0"/>
              <a:cs typeface="Tahoma" panose="020B0604030504040204" pitchFamily="34" charset="0"/>
            </a:rPr>
            <a:t>A map</a:t>
          </a:r>
        </a:p>
      </dgm:t>
    </dgm:pt>
    <dgm:pt modelId="{EEC832A8-DA85-4D48-B375-58CA8DBBCE5E}" type="parTrans" cxnId="{A91852B4-D1CC-4CB5-8A1B-FEECE04CA0FF}">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5BE5EE81-9D35-4B7A-8E12-7FFD1F96AA87}" type="sibTrans" cxnId="{A91852B4-D1CC-4CB5-8A1B-FEECE04CA0FF}">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076C5461-5561-467E-8793-BEAA5E3219E4}">
      <dgm:prSet phldrT="[Tekst]" custT="1"/>
      <dgm:spPr/>
      <dgm:t>
        <a:bodyPr/>
        <a:lstStyle/>
        <a:p>
          <a:r>
            <a:rPr lang="pl-PL" sz="1800" dirty="0" err="1">
              <a:latin typeface="Tahoma" panose="020B0604030504040204" pitchFamily="34" charset="0"/>
              <a:ea typeface="Tahoma" panose="020B0604030504040204" pitchFamily="34" charset="0"/>
              <a:cs typeface="Tahoma" panose="020B0604030504040204" pitchFamily="34" charset="0"/>
            </a:rPr>
            <a:t>Category</a:t>
          </a:r>
          <a:r>
            <a:rPr lang="pl-PL" sz="1800" dirty="0">
              <a:latin typeface="Tahoma" panose="020B0604030504040204" pitchFamily="34" charset="0"/>
              <a:ea typeface="Tahoma" panose="020B0604030504040204" pitchFamily="34" charset="0"/>
              <a:cs typeface="Tahoma" panose="020B0604030504040204" pitchFamily="34" charset="0"/>
            </a:rPr>
            <a:t> </a:t>
          </a:r>
          <a:r>
            <a:rPr lang="pl-PL" sz="1800" dirty="0" err="1">
              <a:latin typeface="Tahoma" panose="020B0604030504040204" pitchFamily="34" charset="0"/>
              <a:ea typeface="Tahoma" panose="020B0604030504040204" pitchFamily="34" charset="0"/>
              <a:cs typeface="Tahoma" panose="020B0604030504040204" pitchFamily="34" charset="0"/>
            </a:rPr>
            <a:t>scale</a:t>
          </a:r>
          <a:endParaRPr lang="pl-PL" sz="1800" dirty="0">
            <a:latin typeface="Tahoma" panose="020B0604030504040204" pitchFamily="34" charset="0"/>
            <a:ea typeface="Tahoma" panose="020B0604030504040204" pitchFamily="34" charset="0"/>
            <a:cs typeface="Tahoma" panose="020B0604030504040204" pitchFamily="34" charset="0"/>
          </a:endParaRPr>
        </a:p>
      </dgm:t>
    </dgm:pt>
    <dgm:pt modelId="{F899739D-C1E6-4EF8-B01D-9FB6029445E2}" type="parTrans" cxnId="{FEE74BF4-2747-44B5-A1AF-AF7CA35465C1}">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632E9FC0-D40B-4B29-B07A-E87CF20E6691}" type="sibTrans" cxnId="{FEE74BF4-2747-44B5-A1AF-AF7CA35465C1}">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55E17BF9-B4E9-455A-862F-FD832F7717A6}">
      <dgm:prSet phldrT="[Tekst]" custT="1"/>
      <dgm:spPr/>
      <dgm:t>
        <a:bodyPr/>
        <a:lstStyle/>
        <a:p>
          <a:r>
            <a:rPr lang="pl-PL" sz="1800" dirty="0" err="1">
              <a:latin typeface="Tahoma" panose="020B0604030504040204" pitchFamily="34" charset="0"/>
              <a:ea typeface="Tahoma" panose="020B0604030504040204" pitchFamily="34" charset="0"/>
              <a:cs typeface="Tahoma" panose="020B0604030504040204" pitchFamily="34" charset="0"/>
            </a:rPr>
            <a:t>Category</a:t>
          </a:r>
          <a:r>
            <a:rPr lang="pl-PL" sz="1800" dirty="0">
              <a:latin typeface="Tahoma" panose="020B0604030504040204" pitchFamily="34" charset="0"/>
              <a:ea typeface="Tahoma" panose="020B0604030504040204" pitchFamily="34" charset="0"/>
              <a:cs typeface="Tahoma" panose="020B0604030504040204" pitchFamily="34" charset="0"/>
            </a:rPr>
            <a:t> </a:t>
          </a:r>
          <a:r>
            <a:rPr lang="pl-PL" sz="1800" dirty="0" err="1">
              <a:latin typeface="Tahoma" panose="020B0604030504040204" pitchFamily="34" charset="0"/>
              <a:ea typeface="Tahoma" panose="020B0604030504040204" pitchFamily="34" charset="0"/>
              <a:cs typeface="Tahoma" panose="020B0604030504040204" pitchFamily="34" charset="0"/>
            </a:rPr>
            <a:t>share</a:t>
          </a:r>
          <a:endParaRPr lang="pl-PL" sz="1800" dirty="0">
            <a:latin typeface="Tahoma" panose="020B0604030504040204" pitchFamily="34" charset="0"/>
            <a:ea typeface="Tahoma" panose="020B0604030504040204" pitchFamily="34" charset="0"/>
            <a:cs typeface="Tahoma" panose="020B0604030504040204" pitchFamily="34" charset="0"/>
          </a:endParaRPr>
        </a:p>
      </dgm:t>
    </dgm:pt>
    <dgm:pt modelId="{CD95065D-F440-4127-8258-270D313151BD}" type="parTrans" cxnId="{9A24B919-B6BF-4655-8402-1EBAFCA8E2D9}">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9D217317-F342-4AA5-A3F6-8E2068F0D56D}" type="sibTrans" cxnId="{9A24B919-B6BF-4655-8402-1EBAFCA8E2D9}">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7CC427EC-E7FD-48C7-8AEF-CACC2B676AEA}">
      <dgm:prSet phldrT="[Tekst]" custT="1"/>
      <dgm:spPr/>
      <dgm:t>
        <a:bodyPr/>
        <a:lstStyle/>
        <a:p>
          <a:r>
            <a:rPr lang="pl-PL" sz="1800" dirty="0">
              <a:latin typeface="Tahoma" panose="020B0604030504040204" pitchFamily="34" charset="0"/>
              <a:ea typeface="Tahoma" panose="020B0604030504040204" pitchFamily="34" charset="0"/>
              <a:cs typeface="Tahoma" panose="020B0604030504040204" pitchFamily="34" charset="0"/>
            </a:rPr>
            <a:t>Per </a:t>
          </a:r>
          <a:r>
            <a:rPr lang="pl-PL" sz="1800" dirty="0" err="1">
              <a:latin typeface="Tahoma" panose="020B0604030504040204" pitchFamily="34" charset="0"/>
              <a:ea typeface="Tahoma" panose="020B0604030504040204" pitchFamily="34" charset="0"/>
              <a:cs typeface="Tahoma" panose="020B0604030504040204" pitchFamily="34" charset="0"/>
            </a:rPr>
            <a:t>category</a:t>
          </a:r>
          <a:endParaRPr lang="pl-PL" sz="1800" dirty="0">
            <a:latin typeface="Tahoma" panose="020B0604030504040204" pitchFamily="34" charset="0"/>
            <a:ea typeface="Tahoma" panose="020B0604030504040204" pitchFamily="34" charset="0"/>
            <a:cs typeface="Tahoma" panose="020B0604030504040204" pitchFamily="34" charset="0"/>
          </a:endParaRPr>
        </a:p>
      </dgm:t>
    </dgm:pt>
    <dgm:pt modelId="{E4343A91-B435-46BD-95C2-436715B5112F}" type="parTrans" cxnId="{80A563D9-19B4-41CE-BE79-08C83F1F9135}">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14FEC417-5674-4BF0-9599-F635FFFB669D}" type="sibTrans" cxnId="{80A563D9-19B4-41CE-BE79-08C83F1F9135}">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B2C56383-6C77-4BF4-BB27-D96D23569A40}">
      <dgm:prSet phldrT="[Tekst]" custT="1"/>
      <dgm:spPr/>
      <dgm:t>
        <a:bodyPr/>
        <a:lstStyle/>
        <a:p>
          <a:r>
            <a:rPr lang="pl-PL" sz="1800" dirty="0" err="1">
              <a:latin typeface="Tahoma" panose="020B0604030504040204" pitchFamily="34" charset="0"/>
              <a:ea typeface="Tahoma" panose="020B0604030504040204" pitchFamily="34" charset="0"/>
              <a:cs typeface="Tahoma" panose="020B0604030504040204" pitchFamily="34" charset="0"/>
            </a:rPr>
            <a:t>Feature</a:t>
          </a:r>
          <a:r>
            <a:rPr lang="pl-PL" sz="1800" dirty="0">
              <a:latin typeface="Tahoma" panose="020B0604030504040204" pitchFamily="34" charset="0"/>
              <a:ea typeface="Tahoma" panose="020B0604030504040204" pitchFamily="34" charset="0"/>
              <a:cs typeface="Tahoma" panose="020B0604030504040204" pitchFamily="34" charset="0"/>
            </a:rPr>
            <a:t> </a:t>
          </a:r>
          <a:r>
            <a:rPr lang="pl-PL" sz="1800" dirty="0" err="1">
              <a:latin typeface="Tahoma" panose="020B0604030504040204" pitchFamily="34" charset="0"/>
              <a:ea typeface="Tahoma" panose="020B0604030504040204" pitchFamily="34" charset="0"/>
              <a:cs typeface="Tahoma" panose="020B0604030504040204" pitchFamily="34" charset="0"/>
            </a:rPr>
            <a:t>ratings</a:t>
          </a:r>
          <a:endParaRPr lang="pl-PL" sz="1800" dirty="0">
            <a:latin typeface="Tahoma" panose="020B0604030504040204" pitchFamily="34" charset="0"/>
            <a:ea typeface="Tahoma" panose="020B0604030504040204" pitchFamily="34" charset="0"/>
            <a:cs typeface="Tahoma" panose="020B0604030504040204" pitchFamily="34" charset="0"/>
          </a:endParaRPr>
        </a:p>
      </dgm:t>
    </dgm:pt>
    <dgm:pt modelId="{AA0D28D3-4C6E-44BE-944F-59D3ED230B0C}" type="parTrans" cxnId="{CD75C492-01C3-4C83-A79E-44CF9C27BCA5}">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136675E0-A20D-4BEC-B67C-183A26C8BE46}" type="sibTrans" cxnId="{CD75C492-01C3-4C83-A79E-44CF9C27BCA5}">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F92F42C8-1F61-46CE-92D5-2DD5313C4371}">
      <dgm:prSet phldrT="[Tekst]" custT="1"/>
      <dgm:spPr/>
      <dgm:t>
        <a:bodyPr/>
        <a:lstStyle/>
        <a:p>
          <a:r>
            <a:rPr lang="pl-PL" sz="1700" dirty="0" err="1">
              <a:latin typeface="Tahoma" panose="020B0604030504040204" pitchFamily="34" charset="0"/>
              <a:ea typeface="Tahoma" panose="020B0604030504040204" pitchFamily="34" charset="0"/>
              <a:cs typeface="Tahoma" panose="020B0604030504040204" pitchFamily="34" charset="0"/>
            </a:rPr>
            <a:t>Multifunctionality</a:t>
          </a:r>
          <a:endParaRPr lang="pl-PL" sz="1700" dirty="0">
            <a:latin typeface="Tahoma" panose="020B0604030504040204" pitchFamily="34" charset="0"/>
            <a:ea typeface="Tahoma" panose="020B0604030504040204" pitchFamily="34" charset="0"/>
            <a:cs typeface="Tahoma" panose="020B0604030504040204" pitchFamily="34" charset="0"/>
          </a:endParaRPr>
        </a:p>
      </dgm:t>
    </dgm:pt>
    <dgm:pt modelId="{F1B5B5F3-8FD8-4E72-9B01-5437A8CAD81A}" type="parTrans" cxnId="{A52C1BDD-FE9B-4F3A-82D8-08DDC7905802}">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B0BE6E9F-899B-4C53-A3AB-D52C5EBA09C7}" type="sibTrans" cxnId="{A52C1BDD-FE9B-4F3A-82D8-08DDC7905802}">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601CC6C0-8147-4C90-B5B1-A2897FA14087}">
      <dgm:prSet phldrT="[Tekst]"/>
      <dgm:spPr/>
      <dgm:t>
        <a:bodyPr/>
        <a:lstStyle/>
        <a:p>
          <a:r>
            <a:rPr lang="pl-PL" dirty="0">
              <a:latin typeface="Tahoma" panose="020B0604030504040204" pitchFamily="34" charset="0"/>
              <a:ea typeface="Tahoma" panose="020B0604030504040204" pitchFamily="34" charset="0"/>
              <a:cs typeface="Tahoma" panose="020B0604030504040204" pitchFamily="34" charset="0"/>
            </a:rPr>
            <a:t>Combo Chart</a:t>
          </a:r>
        </a:p>
      </dgm:t>
    </dgm:pt>
    <dgm:pt modelId="{0F1E1AB4-1D97-4EF3-9905-7C04C816FFEB}" type="parTrans" cxnId="{4CC07FEA-039E-4705-8271-624FB7E2A1BD}">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16BED274-6703-47A6-A318-0B4718A1B9D3}" type="sibTrans" cxnId="{4CC07FEA-039E-4705-8271-624FB7E2A1BD}">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A1EB1E05-BCFE-4A60-B0B6-27AC0D4BEC30}">
      <dgm:prSet phldrT="[Tekst]" custT="1"/>
      <dgm:spPr/>
      <dgm:t>
        <a:bodyPr/>
        <a:lstStyle/>
        <a:p>
          <a:r>
            <a:rPr lang="pl-PL" sz="1800" dirty="0">
              <a:latin typeface="Tahoma" panose="020B0604030504040204" pitchFamily="34" charset="0"/>
              <a:ea typeface="Tahoma" panose="020B0604030504040204" pitchFamily="34" charset="0"/>
              <a:cs typeface="Tahoma" panose="020B0604030504040204" pitchFamily="34" charset="0"/>
            </a:rPr>
            <a:t>Data </a:t>
          </a:r>
          <a:r>
            <a:rPr lang="pl-PL" sz="1800" dirty="0" err="1">
              <a:latin typeface="Tahoma" panose="020B0604030504040204" pitchFamily="34" charset="0"/>
              <a:ea typeface="Tahoma" panose="020B0604030504040204" pitchFamily="34" charset="0"/>
              <a:cs typeface="Tahoma" panose="020B0604030504040204" pitchFamily="34" charset="0"/>
            </a:rPr>
            <a:t>over</a:t>
          </a:r>
          <a:r>
            <a:rPr lang="pl-PL" sz="1800" dirty="0">
              <a:latin typeface="Tahoma" panose="020B0604030504040204" pitchFamily="34" charset="0"/>
              <a:ea typeface="Tahoma" panose="020B0604030504040204" pitchFamily="34" charset="0"/>
              <a:cs typeface="Tahoma" panose="020B0604030504040204" pitchFamily="34" charset="0"/>
            </a:rPr>
            <a:t> </a:t>
          </a:r>
          <a:r>
            <a:rPr lang="pl-PL" sz="1800" dirty="0" err="1">
              <a:latin typeface="Tahoma" panose="020B0604030504040204" pitchFamily="34" charset="0"/>
              <a:ea typeface="Tahoma" panose="020B0604030504040204" pitchFamily="34" charset="0"/>
              <a:cs typeface="Tahoma" panose="020B0604030504040204" pitchFamily="34" charset="0"/>
            </a:rPr>
            <a:t>time</a:t>
          </a:r>
          <a:endParaRPr lang="pl-PL" sz="1800" dirty="0">
            <a:latin typeface="Tahoma" panose="020B0604030504040204" pitchFamily="34" charset="0"/>
            <a:ea typeface="Tahoma" panose="020B0604030504040204" pitchFamily="34" charset="0"/>
            <a:cs typeface="Tahoma" panose="020B0604030504040204" pitchFamily="34" charset="0"/>
          </a:endParaRPr>
        </a:p>
      </dgm:t>
    </dgm:pt>
    <dgm:pt modelId="{E4DC44A2-D029-4BDD-AD9C-4C33C4D52D51}" type="parTrans" cxnId="{55ED03BC-DC58-45CE-BC5E-FE7741BF377D}">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FF400EDC-0D91-4326-9F9C-7FE807DE9DE4}" type="sibTrans" cxnId="{55ED03BC-DC58-45CE-BC5E-FE7741BF377D}">
      <dgm:prSet/>
      <dgm:spPr/>
      <dgm:t>
        <a:bodyPr/>
        <a:lstStyle/>
        <a:p>
          <a:endParaRPr lang="pl-PL">
            <a:latin typeface="Tahoma" panose="020B0604030504040204" pitchFamily="34" charset="0"/>
            <a:ea typeface="Tahoma" panose="020B0604030504040204" pitchFamily="34" charset="0"/>
            <a:cs typeface="Tahoma" panose="020B0604030504040204" pitchFamily="34" charset="0"/>
          </a:endParaRPr>
        </a:p>
      </dgm:t>
    </dgm:pt>
    <dgm:pt modelId="{D3BB8B06-C504-4CA4-A744-5B14AE9DE2D2}" type="pres">
      <dgm:prSet presAssocID="{CEE86FFC-B983-49E2-B64E-487DAB99B77B}" presName="diagram" presStyleCnt="0">
        <dgm:presLayoutVars>
          <dgm:chPref val="1"/>
          <dgm:dir/>
          <dgm:animOne val="branch"/>
          <dgm:animLvl val="lvl"/>
          <dgm:resizeHandles/>
        </dgm:presLayoutVars>
      </dgm:prSet>
      <dgm:spPr/>
    </dgm:pt>
    <dgm:pt modelId="{8AAA18EB-6CF1-4637-8F8D-0EA295B1D360}" type="pres">
      <dgm:prSet presAssocID="{6F71A10F-9950-43FE-92C2-9C0A79A22AA8}" presName="root" presStyleCnt="0"/>
      <dgm:spPr/>
    </dgm:pt>
    <dgm:pt modelId="{AF558F4E-5885-4D86-B088-D04168D2C142}" type="pres">
      <dgm:prSet presAssocID="{6F71A10F-9950-43FE-92C2-9C0A79A22AA8}" presName="rootComposite" presStyleCnt="0"/>
      <dgm:spPr/>
    </dgm:pt>
    <dgm:pt modelId="{E2045188-2BE8-4342-B8D7-372B70965496}" type="pres">
      <dgm:prSet presAssocID="{6F71A10F-9950-43FE-92C2-9C0A79A22AA8}" presName="rootText" presStyleLbl="node1" presStyleIdx="0" presStyleCnt="4"/>
      <dgm:spPr/>
    </dgm:pt>
    <dgm:pt modelId="{05744FC4-DE41-4036-BF80-93A576DC67A2}" type="pres">
      <dgm:prSet presAssocID="{6F71A10F-9950-43FE-92C2-9C0A79A22AA8}" presName="rootConnector" presStyleLbl="node1" presStyleIdx="0" presStyleCnt="4"/>
      <dgm:spPr/>
    </dgm:pt>
    <dgm:pt modelId="{03257B99-2C4E-455B-B619-0DF8C4D915DD}" type="pres">
      <dgm:prSet presAssocID="{6F71A10F-9950-43FE-92C2-9C0A79A22AA8}" presName="childShape" presStyleCnt="0"/>
      <dgm:spPr/>
    </dgm:pt>
    <dgm:pt modelId="{2668D2F1-58E9-4777-A3BE-75616C802311}" type="pres">
      <dgm:prSet presAssocID="{AA0D28D3-4C6E-44BE-944F-59D3ED230B0C}" presName="Name13" presStyleLbl="parChTrans1D2" presStyleIdx="0" presStyleCnt="8"/>
      <dgm:spPr/>
    </dgm:pt>
    <dgm:pt modelId="{399B7CF6-FB95-4ADC-80AF-CD2CD8E96C6A}" type="pres">
      <dgm:prSet presAssocID="{B2C56383-6C77-4BF4-BB27-D96D23569A40}" presName="childText" presStyleLbl="bgAcc1" presStyleIdx="0" presStyleCnt="8">
        <dgm:presLayoutVars>
          <dgm:bulletEnabled val="1"/>
        </dgm:presLayoutVars>
      </dgm:prSet>
      <dgm:spPr/>
    </dgm:pt>
    <dgm:pt modelId="{9D137D90-62AA-40C5-B947-357E5688D22B}" type="pres">
      <dgm:prSet presAssocID="{E4343A91-B435-46BD-95C2-436715B5112F}" presName="Name13" presStyleLbl="parChTrans1D2" presStyleIdx="1" presStyleCnt="8"/>
      <dgm:spPr/>
    </dgm:pt>
    <dgm:pt modelId="{7F8AD5BE-361A-4D9B-86DF-5F56618A4E29}" type="pres">
      <dgm:prSet presAssocID="{7CC427EC-E7FD-48C7-8AEF-CACC2B676AEA}" presName="childText" presStyleLbl="bgAcc1" presStyleIdx="1" presStyleCnt="8">
        <dgm:presLayoutVars>
          <dgm:bulletEnabled val="1"/>
        </dgm:presLayoutVars>
      </dgm:prSet>
      <dgm:spPr/>
    </dgm:pt>
    <dgm:pt modelId="{C171724F-9204-4EA7-8AAF-CEFCE592CCAC}" type="pres">
      <dgm:prSet presAssocID="{FB36AFD5-65B1-463F-836A-682CE3B6ABFF}" presName="root" presStyleCnt="0"/>
      <dgm:spPr/>
    </dgm:pt>
    <dgm:pt modelId="{8E628980-E191-492E-B281-AE416457A9C8}" type="pres">
      <dgm:prSet presAssocID="{FB36AFD5-65B1-463F-836A-682CE3B6ABFF}" presName="rootComposite" presStyleCnt="0"/>
      <dgm:spPr/>
    </dgm:pt>
    <dgm:pt modelId="{0D0AED5F-EC08-4FC2-AF6A-E95BFD758561}" type="pres">
      <dgm:prSet presAssocID="{FB36AFD5-65B1-463F-836A-682CE3B6ABFF}" presName="rootText" presStyleLbl="node1" presStyleIdx="1" presStyleCnt="4"/>
      <dgm:spPr/>
    </dgm:pt>
    <dgm:pt modelId="{0DBFADA3-A560-4F49-90EB-2D5CCC47FCF9}" type="pres">
      <dgm:prSet presAssocID="{FB36AFD5-65B1-463F-836A-682CE3B6ABFF}" presName="rootConnector" presStyleLbl="node1" presStyleIdx="1" presStyleCnt="4"/>
      <dgm:spPr/>
    </dgm:pt>
    <dgm:pt modelId="{5BD97596-EEC2-4E96-88ED-08F2457F4FC9}" type="pres">
      <dgm:prSet presAssocID="{FB36AFD5-65B1-463F-836A-682CE3B6ABFF}" presName="childShape" presStyleCnt="0"/>
      <dgm:spPr/>
    </dgm:pt>
    <dgm:pt modelId="{1DD92CED-FB23-463C-9F2D-A702C103517C}" type="pres">
      <dgm:prSet presAssocID="{CD95065D-F440-4127-8258-270D313151BD}" presName="Name13" presStyleLbl="parChTrans1D2" presStyleIdx="2" presStyleCnt="8"/>
      <dgm:spPr/>
    </dgm:pt>
    <dgm:pt modelId="{3506EB73-61CF-4F94-8486-C3FF1C62BD5E}" type="pres">
      <dgm:prSet presAssocID="{55E17BF9-B4E9-455A-862F-FD832F7717A6}" presName="childText" presStyleLbl="bgAcc1" presStyleIdx="2" presStyleCnt="8">
        <dgm:presLayoutVars>
          <dgm:bulletEnabled val="1"/>
        </dgm:presLayoutVars>
      </dgm:prSet>
      <dgm:spPr/>
    </dgm:pt>
    <dgm:pt modelId="{29143984-B0E2-45AC-AD2A-5A364407CA8A}" type="pres">
      <dgm:prSet presAssocID="{F899739D-C1E6-4EF8-B01D-9FB6029445E2}" presName="Name13" presStyleLbl="parChTrans1D2" presStyleIdx="3" presStyleCnt="8"/>
      <dgm:spPr/>
    </dgm:pt>
    <dgm:pt modelId="{B50B495F-DF63-456B-8097-0845442D10B3}" type="pres">
      <dgm:prSet presAssocID="{076C5461-5561-467E-8793-BEAA5E3219E4}" presName="childText" presStyleLbl="bgAcc1" presStyleIdx="3" presStyleCnt="8">
        <dgm:presLayoutVars>
          <dgm:bulletEnabled val="1"/>
        </dgm:presLayoutVars>
      </dgm:prSet>
      <dgm:spPr/>
    </dgm:pt>
    <dgm:pt modelId="{1AFCBE68-665E-4D84-B9E0-19A81FC14E83}" type="pres">
      <dgm:prSet presAssocID="{EE23AFD6-4C73-49FD-AE68-031E4EFC72B4}" presName="root" presStyleCnt="0"/>
      <dgm:spPr/>
    </dgm:pt>
    <dgm:pt modelId="{6F6ED72F-F5D1-4477-92E0-5C30778257D2}" type="pres">
      <dgm:prSet presAssocID="{EE23AFD6-4C73-49FD-AE68-031E4EFC72B4}" presName="rootComposite" presStyleCnt="0"/>
      <dgm:spPr/>
    </dgm:pt>
    <dgm:pt modelId="{F3790CD4-C939-4F46-9710-E1A844E974EB}" type="pres">
      <dgm:prSet presAssocID="{EE23AFD6-4C73-49FD-AE68-031E4EFC72B4}" presName="rootText" presStyleLbl="node1" presStyleIdx="2" presStyleCnt="4"/>
      <dgm:spPr/>
    </dgm:pt>
    <dgm:pt modelId="{D655D2EB-5403-471E-8C3F-D8B0C86ED7D0}" type="pres">
      <dgm:prSet presAssocID="{EE23AFD6-4C73-49FD-AE68-031E4EFC72B4}" presName="rootConnector" presStyleLbl="node1" presStyleIdx="2" presStyleCnt="4"/>
      <dgm:spPr/>
    </dgm:pt>
    <dgm:pt modelId="{C3903B2D-34F2-444A-8E14-D50DF2FB3C9D}" type="pres">
      <dgm:prSet presAssocID="{EE23AFD6-4C73-49FD-AE68-031E4EFC72B4}" presName="childShape" presStyleCnt="0"/>
      <dgm:spPr/>
    </dgm:pt>
    <dgm:pt modelId="{1BA2E27D-1DB5-4754-81BA-833B78B6E9A4}" type="pres">
      <dgm:prSet presAssocID="{96725290-5A7D-45ED-B34D-39330F4135DC}" presName="Name13" presStyleLbl="parChTrans1D2" presStyleIdx="4" presStyleCnt="8"/>
      <dgm:spPr/>
    </dgm:pt>
    <dgm:pt modelId="{6F1CC9D5-5F7F-481D-948E-67242726AEB1}" type="pres">
      <dgm:prSet presAssocID="{283F0A29-116F-4E18-8D29-C1C17F17AF6F}" presName="childText" presStyleLbl="bgAcc1" presStyleIdx="4" presStyleCnt="8">
        <dgm:presLayoutVars>
          <dgm:bulletEnabled val="1"/>
        </dgm:presLayoutVars>
      </dgm:prSet>
      <dgm:spPr/>
    </dgm:pt>
    <dgm:pt modelId="{F316625D-3C43-4CE6-9CBA-F46DCA0C5DFD}" type="pres">
      <dgm:prSet presAssocID="{C5B819E4-4567-40D8-B5A3-6BCE6D5A8BED}" presName="Name13" presStyleLbl="parChTrans1D2" presStyleIdx="5" presStyleCnt="8"/>
      <dgm:spPr/>
    </dgm:pt>
    <dgm:pt modelId="{C45431F7-EBA8-4B39-9149-AAC4279481E3}" type="pres">
      <dgm:prSet presAssocID="{DBD6E6B4-9098-40A8-A3F9-14B40F772611}" presName="childText" presStyleLbl="bgAcc1" presStyleIdx="5" presStyleCnt="8">
        <dgm:presLayoutVars>
          <dgm:bulletEnabled val="1"/>
        </dgm:presLayoutVars>
      </dgm:prSet>
      <dgm:spPr/>
    </dgm:pt>
    <dgm:pt modelId="{8072C7AA-0454-4F8D-9A1F-A9C39E31F078}" type="pres">
      <dgm:prSet presAssocID="{601CC6C0-8147-4C90-B5B1-A2897FA14087}" presName="root" presStyleCnt="0"/>
      <dgm:spPr/>
    </dgm:pt>
    <dgm:pt modelId="{E0444AA3-2B42-4AEA-BB59-F9733C558632}" type="pres">
      <dgm:prSet presAssocID="{601CC6C0-8147-4C90-B5B1-A2897FA14087}" presName="rootComposite" presStyleCnt="0"/>
      <dgm:spPr/>
    </dgm:pt>
    <dgm:pt modelId="{2E88A6D2-E9DC-4C40-A1B7-B89B58A16BCD}" type="pres">
      <dgm:prSet presAssocID="{601CC6C0-8147-4C90-B5B1-A2897FA14087}" presName="rootText" presStyleLbl="node1" presStyleIdx="3" presStyleCnt="4"/>
      <dgm:spPr/>
    </dgm:pt>
    <dgm:pt modelId="{E30F87CA-6419-42E8-9F09-AA15B01B32E4}" type="pres">
      <dgm:prSet presAssocID="{601CC6C0-8147-4C90-B5B1-A2897FA14087}" presName="rootConnector" presStyleLbl="node1" presStyleIdx="3" presStyleCnt="4"/>
      <dgm:spPr/>
    </dgm:pt>
    <dgm:pt modelId="{EBF12437-0A16-4319-B4D0-30FF7E1CBD4A}" type="pres">
      <dgm:prSet presAssocID="{601CC6C0-8147-4C90-B5B1-A2897FA14087}" presName="childShape" presStyleCnt="0"/>
      <dgm:spPr/>
    </dgm:pt>
    <dgm:pt modelId="{F04D31CA-BFF7-4E18-8185-EE66D485D186}" type="pres">
      <dgm:prSet presAssocID="{E4DC44A2-D029-4BDD-AD9C-4C33C4D52D51}" presName="Name13" presStyleLbl="parChTrans1D2" presStyleIdx="6" presStyleCnt="8"/>
      <dgm:spPr/>
    </dgm:pt>
    <dgm:pt modelId="{C38ADACF-5831-4046-B805-52E946CF3DB3}" type="pres">
      <dgm:prSet presAssocID="{A1EB1E05-BCFE-4A60-B0B6-27AC0D4BEC30}" presName="childText" presStyleLbl="bgAcc1" presStyleIdx="6" presStyleCnt="8" custLinFactNeighborX="109" custLinFactNeighborY="-1721">
        <dgm:presLayoutVars>
          <dgm:bulletEnabled val="1"/>
        </dgm:presLayoutVars>
      </dgm:prSet>
      <dgm:spPr/>
    </dgm:pt>
    <dgm:pt modelId="{C7F3C474-3431-4F6F-8921-8D96FF5AE0FE}" type="pres">
      <dgm:prSet presAssocID="{F1B5B5F3-8FD8-4E72-9B01-5437A8CAD81A}" presName="Name13" presStyleLbl="parChTrans1D2" presStyleIdx="7" presStyleCnt="8"/>
      <dgm:spPr/>
    </dgm:pt>
    <dgm:pt modelId="{B6E1E861-E88E-44B2-A1B0-0104C3893C76}" type="pres">
      <dgm:prSet presAssocID="{F92F42C8-1F61-46CE-92D5-2DD5313C4371}" presName="childText" presStyleLbl="bgAcc1" presStyleIdx="7" presStyleCnt="8">
        <dgm:presLayoutVars>
          <dgm:bulletEnabled val="1"/>
        </dgm:presLayoutVars>
      </dgm:prSet>
      <dgm:spPr/>
    </dgm:pt>
  </dgm:ptLst>
  <dgm:cxnLst>
    <dgm:cxn modelId="{BA2E5D06-D5D4-494F-B067-61CAA2EA45EA}" type="presOf" srcId="{AA0D28D3-4C6E-44BE-944F-59D3ED230B0C}" destId="{2668D2F1-58E9-4777-A3BE-75616C802311}" srcOrd="0" destOrd="0" presId="urn:microsoft.com/office/officeart/2005/8/layout/hierarchy3"/>
    <dgm:cxn modelId="{894FE315-4F68-4765-877E-EDC33665455C}" type="presOf" srcId="{E4343A91-B435-46BD-95C2-436715B5112F}" destId="{9D137D90-62AA-40C5-B947-357E5688D22B}" srcOrd="0" destOrd="0" presId="urn:microsoft.com/office/officeart/2005/8/layout/hierarchy3"/>
    <dgm:cxn modelId="{9A24B919-B6BF-4655-8402-1EBAFCA8E2D9}" srcId="{FB36AFD5-65B1-463F-836A-682CE3B6ABFF}" destId="{55E17BF9-B4E9-455A-862F-FD832F7717A6}" srcOrd="0" destOrd="0" parTransId="{CD95065D-F440-4127-8258-270D313151BD}" sibTransId="{9D217317-F342-4AA5-A3F6-8E2068F0D56D}"/>
    <dgm:cxn modelId="{49AE4525-48A8-4E12-86BF-6B3B4A272BC8}" type="presOf" srcId="{F92F42C8-1F61-46CE-92D5-2DD5313C4371}" destId="{B6E1E861-E88E-44B2-A1B0-0104C3893C76}" srcOrd="0" destOrd="0" presId="urn:microsoft.com/office/officeart/2005/8/layout/hierarchy3"/>
    <dgm:cxn modelId="{9A7ED62B-B5FA-458A-B6FF-7616178542B8}" type="presOf" srcId="{F1B5B5F3-8FD8-4E72-9B01-5437A8CAD81A}" destId="{C7F3C474-3431-4F6F-8921-8D96FF5AE0FE}" srcOrd="0" destOrd="0" presId="urn:microsoft.com/office/officeart/2005/8/layout/hierarchy3"/>
    <dgm:cxn modelId="{2F6BD530-5D49-4A4F-B276-26AF23F467F3}" type="presOf" srcId="{EE23AFD6-4C73-49FD-AE68-031E4EFC72B4}" destId="{D655D2EB-5403-471E-8C3F-D8B0C86ED7D0}" srcOrd="1" destOrd="0" presId="urn:microsoft.com/office/officeart/2005/8/layout/hierarchy3"/>
    <dgm:cxn modelId="{D8E6DD32-8485-44FD-ADCE-DA95D288144E}" type="presOf" srcId="{283F0A29-116F-4E18-8D29-C1C17F17AF6F}" destId="{6F1CC9D5-5F7F-481D-948E-67242726AEB1}" srcOrd="0" destOrd="0" presId="urn:microsoft.com/office/officeart/2005/8/layout/hierarchy3"/>
    <dgm:cxn modelId="{9D878338-C3E6-4474-912B-6F22B30DCD37}" type="presOf" srcId="{601CC6C0-8147-4C90-B5B1-A2897FA14087}" destId="{2E88A6D2-E9DC-4C40-A1B7-B89B58A16BCD}" srcOrd="0" destOrd="0" presId="urn:microsoft.com/office/officeart/2005/8/layout/hierarchy3"/>
    <dgm:cxn modelId="{4E24513B-EEB8-4A12-B94B-AC30F1A46A4C}" type="presOf" srcId="{FB36AFD5-65B1-463F-836A-682CE3B6ABFF}" destId="{0D0AED5F-EC08-4FC2-AF6A-E95BFD758561}" srcOrd="0" destOrd="0" presId="urn:microsoft.com/office/officeart/2005/8/layout/hierarchy3"/>
    <dgm:cxn modelId="{ED49DD5C-CAD5-4219-9394-06E97FBD36D3}" srcId="{EE23AFD6-4C73-49FD-AE68-031E4EFC72B4}" destId="{283F0A29-116F-4E18-8D29-C1C17F17AF6F}" srcOrd="0" destOrd="0" parTransId="{96725290-5A7D-45ED-B34D-39330F4135DC}" sibTransId="{3ECCDE0E-8763-4D88-A8FC-88DF9D45D13B}"/>
    <dgm:cxn modelId="{A734B763-FA70-4E86-81AA-ABCF04EDD6D4}" type="presOf" srcId="{C5B819E4-4567-40D8-B5A3-6BCE6D5A8BED}" destId="{F316625D-3C43-4CE6-9CBA-F46DCA0C5DFD}" srcOrd="0" destOrd="0" presId="urn:microsoft.com/office/officeart/2005/8/layout/hierarchy3"/>
    <dgm:cxn modelId="{E771F447-2534-4F21-AABA-BD38E5382BA5}" type="presOf" srcId="{EE23AFD6-4C73-49FD-AE68-031E4EFC72B4}" destId="{F3790CD4-C939-4F46-9710-E1A844E974EB}" srcOrd="0" destOrd="0" presId="urn:microsoft.com/office/officeart/2005/8/layout/hierarchy3"/>
    <dgm:cxn modelId="{B9F1A748-630E-43C9-BC5E-58F68389CE9C}" type="presOf" srcId="{CD95065D-F440-4127-8258-270D313151BD}" destId="{1DD92CED-FB23-463C-9F2D-A702C103517C}" srcOrd="0" destOrd="0" presId="urn:microsoft.com/office/officeart/2005/8/layout/hierarchy3"/>
    <dgm:cxn modelId="{0B936977-2C53-4CFA-B7B8-D6D114376764}" type="presOf" srcId="{55E17BF9-B4E9-455A-862F-FD832F7717A6}" destId="{3506EB73-61CF-4F94-8486-C3FF1C62BD5E}" srcOrd="0" destOrd="0" presId="urn:microsoft.com/office/officeart/2005/8/layout/hierarchy3"/>
    <dgm:cxn modelId="{9C104E57-8C41-4317-9311-C77FDAC29ADB}" type="presOf" srcId="{DBD6E6B4-9098-40A8-A3F9-14B40F772611}" destId="{C45431F7-EBA8-4B39-9149-AAC4279481E3}" srcOrd="0" destOrd="0" presId="urn:microsoft.com/office/officeart/2005/8/layout/hierarchy3"/>
    <dgm:cxn modelId="{3182217C-61BF-4927-B54C-E445568E00CE}" type="presOf" srcId="{7CC427EC-E7FD-48C7-8AEF-CACC2B676AEA}" destId="{7F8AD5BE-361A-4D9B-86DF-5F56618A4E29}" srcOrd="0" destOrd="0" presId="urn:microsoft.com/office/officeart/2005/8/layout/hierarchy3"/>
    <dgm:cxn modelId="{B84F0D83-B471-401A-9883-FC8A8D313EB8}" type="presOf" srcId="{6F71A10F-9950-43FE-92C2-9C0A79A22AA8}" destId="{E2045188-2BE8-4342-B8D7-372B70965496}" srcOrd="0" destOrd="0" presId="urn:microsoft.com/office/officeart/2005/8/layout/hierarchy3"/>
    <dgm:cxn modelId="{D5D7FA85-BF4C-417C-8DE0-C07DC4EDC602}" type="presOf" srcId="{B2C56383-6C77-4BF4-BB27-D96D23569A40}" destId="{399B7CF6-FB95-4ADC-80AF-CD2CD8E96C6A}" srcOrd="0" destOrd="0" presId="urn:microsoft.com/office/officeart/2005/8/layout/hierarchy3"/>
    <dgm:cxn modelId="{CD75C492-01C3-4C83-A79E-44CF9C27BCA5}" srcId="{6F71A10F-9950-43FE-92C2-9C0A79A22AA8}" destId="{B2C56383-6C77-4BF4-BB27-D96D23569A40}" srcOrd="0" destOrd="0" parTransId="{AA0D28D3-4C6E-44BE-944F-59D3ED230B0C}" sibTransId="{136675E0-A20D-4BEC-B67C-183A26C8BE46}"/>
    <dgm:cxn modelId="{4E69C398-0E9D-4212-8C94-13AC7D5387CC}" srcId="{CEE86FFC-B983-49E2-B64E-487DAB99B77B}" destId="{6F71A10F-9950-43FE-92C2-9C0A79A22AA8}" srcOrd="0" destOrd="0" parTransId="{9F7B7E4E-499D-4086-BFAF-C7DE18F5B6DD}" sibTransId="{3844CF58-7395-4962-8598-39E2408697A8}"/>
    <dgm:cxn modelId="{F6AB05A1-9EF7-4828-AC47-BC3BB7B9AE59}" srcId="{CEE86FFC-B983-49E2-B64E-487DAB99B77B}" destId="{FB36AFD5-65B1-463F-836A-682CE3B6ABFF}" srcOrd="1" destOrd="0" parTransId="{8649F5AF-77C9-403B-A134-C7E0F49D85AE}" sibTransId="{5C088BD5-9F0D-4592-8D11-967932AD984E}"/>
    <dgm:cxn modelId="{559396AC-B74F-4312-8B8F-C85C88ABD1BA}" type="presOf" srcId="{CEE86FFC-B983-49E2-B64E-487DAB99B77B}" destId="{D3BB8B06-C504-4CA4-A744-5B14AE9DE2D2}" srcOrd="0" destOrd="0" presId="urn:microsoft.com/office/officeart/2005/8/layout/hierarchy3"/>
    <dgm:cxn modelId="{7C8579A3-401A-42EE-B531-45BA754DFE19}" type="presOf" srcId="{6F71A10F-9950-43FE-92C2-9C0A79A22AA8}" destId="{05744FC4-DE41-4036-BF80-93A576DC67A2}" srcOrd="1" destOrd="0" presId="urn:microsoft.com/office/officeart/2005/8/layout/hierarchy3"/>
    <dgm:cxn modelId="{A91852B4-D1CC-4CB5-8A1B-FEECE04CA0FF}" srcId="{CEE86FFC-B983-49E2-B64E-487DAB99B77B}" destId="{EE23AFD6-4C73-49FD-AE68-031E4EFC72B4}" srcOrd="2" destOrd="0" parTransId="{EEC832A8-DA85-4D48-B375-58CA8DBBCE5E}" sibTransId="{5BE5EE81-9D35-4B7A-8E12-7FFD1F96AA87}"/>
    <dgm:cxn modelId="{55ED03BC-DC58-45CE-BC5E-FE7741BF377D}" srcId="{601CC6C0-8147-4C90-B5B1-A2897FA14087}" destId="{A1EB1E05-BCFE-4A60-B0B6-27AC0D4BEC30}" srcOrd="0" destOrd="0" parTransId="{E4DC44A2-D029-4BDD-AD9C-4C33C4D52D51}" sibTransId="{FF400EDC-0D91-4326-9F9C-7FE807DE9DE4}"/>
    <dgm:cxn modelId="{57E6D7E1-7EC1-4168-98C8-D8AE4F92F488}" type="presOf" srcId="{F899739D-C1E6-4EF8-B01D-9FB6029445E2}" destId="{29143984-B0E2-45AC-AD2A-5A364407CA8A}" srcOrd="0" destOrd="0" presId="urn:microsoft.com/office/officeart/2005/8/layout/hierarchy3"/>
    <dgm:cxn modelId="{E8CDEDE1-B705-4A5F-B5F8-5ECC08932136}" type="presOf" srcId="{E4DC44A2-D029-4BDD-AD9C-4C33C4D52D51}" destId="{F04D31CA-BFF7-4E18-8185-EE66D485D186}" srcOrd="0" destOrd="0" presId="urn:microsoft.com/office/officeart/2005/8/layout/hierarchy3"/>
    <dgm:cxn modelId="{19EF0CE7-714B-4A63-A11F-F341671EA5C9}" type="presOf" srcId="{FB36AFD5-65B1-463F-836A-682CE3B6ABFF}" destId="{0DBFADA3-A560-4F49-90EB-2D5CCC47FCF9}" srcOrd="1" destOrd="0" presId="urn:microsoft.com/office/officeart/2005/8/layout/hierarchy3"/>
    <dgm:cxn modelId="{E930F2E9-CCB4-4FC5-9EFF-64BAB4015993}" type="presOf" srcId="{96725290-5A7D-45ED-B34D-39330F4135DC}" destId="{1BA2E27D-1DB5-4754-81BA-833B78B6E9A4}" srcOrd="0" destOrd="0" presId="urn:microsoft.com/office/officeart/2005/8/layout/hierarchy3"/>
    <dgm:cxn modelId="{4CC07FEA-039E-4705-8271-624FB7E2A1BD}" srcId="{CEE86FFC-B983-49E2-B64E-487DAB99B77B}" destId="{601CC6C0-8147-4C90-B5B1-A2897FA14087}" srcOrd="3" destOrd="0" parTransId="{0F1E1AB4-1D97-4EF3-9905-7C04C816FFEB}" sibTransId="{16BED274-6703-47A6-A318-0B4718A1B9D3}"/>
    <dgm:cxn modelId="{5F9692CD-B33A-4B6C-913D-F985A22252E6}" type="presOf" srcId="{A1EB1E05-BCFE-4A60-B0B6-27AC0D4BEC30}" destId="{C38ADACF-5831-4046-B805-52E946CF3DB3}" srcOrd="0" destOrd="0" presId="urn:microsoft.com/office/officeart/2005/8/layout/hierarchy3"/>
    <dgm:cxn modelId="{FEE74BF4-2747-44B5-A1AF-AF7CA35465C1}" srcId="{FB36AFD5-65B1-463F-836A-682CE3B6ABFF}" destId="{076C5461-5561-467E-8793-BEAA5E3219E4}" srcOrd="1" destOrd="0" parTransId="{F899739D-C1E6-4EF8-B01D-9FB6029445E2}" sibTransId="{632E9FC0-D40B-4B29-B07A-E87CF20E6691}"/>
    <dgm:cxn modelId="{BC2121D5-55A4-43CB-BF41-B9D703C9B9B3}" type="presOf" srcId="{601CC6C0-8147-4C90-B5B1-A2897FA14087}" destId="{E30F87CA-6419-42E8-9F09-AA15B01B32E4}" srcOrd="1" destOrd="0" presId="urn:microsoft.com/office/officeart/2005/8/layout/hierarchy3"/>
    <dgm:cxn modelId="{1519B3F5-242D-41E5-BA66-FAD3FD742643}" srcId="{EE23AFD6-4C73-49FD-AE68-031E4EFC72B4}" destId="{DBD6E6B4-9098-40A8-A3F9-14B40F772611}" srcOrd="1" destOrd="0" parTransId="{C5B819E4-4567-40D8-B5A3-6BCE6D5A8BED}" sibTransId="{BEECA138-FC8B-4513-8736-9B35FC8381BD}"/>
    <dgm:cxn modelId="{80A563D9-19B4-41CE-BE79-08C83F1F9135}" srcId="{6F71A10F-9950-43FE-92C2-9C0A79A22AA8}" destId="{7CC427EC-E7FD-48C7-8AEF-CACC2B676AEA}" srcOrd="1" destOrd="0" parTransId="{E4343A91-B435-46BD-95C2-436715B5112F}" sibTransId="{14FEC417-5674-4BF0-9599-F635FFFB669D}"/>
    <dgm:cxn modelId="{A52C1BDD-FE9B-4F3A-82D8-08DDC7905802}" srcId="{601CC6C0-8147-4C90-B5B1-A2897FA14087}" destId="{F92F42C8-1F61-46CE-92D5-2DD5313C4371}" srcOrd="1" destOrd="0" parTransId="{F1B5B5F3-8FD8-4E72-9B01-5437A8CAD81A}" sibTransId="{B0BE6E9F-899B-4C53-A3AB-D52C5EBA09C7}"/>
    <dgm:cxn modelId="{FB3631FE-523A-4708-887F-D6218556B268}" type="presOf" srcId="{076C5461-5561-467E-8793-BEAA5E3219E4}" destId="{B50B495F-DF63-456B-8097-0845442D10B3}" srcOrd="0" destOrd="0" presId="urn:microsoft.com/office/officeart/2005/8/layout/hierarchy3"/>
    <dgm:cxn modelId="{97297AB8-BAA0-456E-857E-E4B31BC9BBF6}" type="presParOf" srcId="{D3BB8B06-C504-4CA4-A744-5B14AE9DE2D2}" destId="{8AAA18EB-6CF1-4637-8F8D-0EA295B1D360}" srcOrd="0" destOrd="0" presId="urn:microsoft.com/office/officeart/2005/8/layout/hierarchy3"/>
    <dgm:cxn modelId="{40008672-3710-494B-89C5-F422DA767593}" type="presParOf" srcId="{8AAA18EB-6CF1-4637-8F8D-0EA295B1D360}" destId="{AF558F4E-5885-4D86-B088-D04168D2C142}" srcOrd="0" destOrd="0" presId="urn:microsoft.com/office/officeart/2005/8/layout/hierarchy3"/>
    <dgm:cxn modelId="{42F5BE7E-C870-452D-9CF8-B2BEF840A3D7}" type="presParOf" srcId="{AF558F4E-5885-4D86-B088-D04168D2C142}" destId="{E2045188-2BE8-4342-B8D7-372B70965496}" srcOrd="0" destOrd="0" presId="urn:microsoft.com/office/officeart/2005/8/layout/hierarchy3"/>
    <dgm:cxn modelId="{4BDD87E9-18EC-4265-9827-3DB79D63AF64}" type="presParOf" srcId="{AF558F4E-5885-4D86-B088-D04168D2C142}" destId="{05744FC4-DE41-4036-BF80-93A576DC67A2}" srcOrd="1" destOrd="0" presId="urn:microsoft.com/office/officeart/2005/8/layout/hierarchy3"/>
    <dgm:cxn modelId="{5AAE1C8A-99CC-47FC-B351-E152BA2B1204}" type="presParOf" srcId="{8AAA18EB-6CF1-4637-8F8D-0EA295B1D360}" destId="{03257B99-2C4E-455B-B619-0DF8C4D915DD}" srcOrd="1" destOrd="0" presId="urn:microsoft.com/office/officeart/2005/8/layout/hierarchy3"/>
    <dgm:cxn modelId="{6A411109-1B73-4F3D-9730-E13DE5599CA7}" type="presParOf" srcId="{03257B99-2C4E-455B-B619-0DF8C4D915DD}" destId="{2668D2F1-58E9-4777-A3BE-75616C802311}" srcOrd="0" destOrd="0" presId="urn:microsoft.com/office/officeart/2005/8/layout/hierarchy3"/>
    <dgm:cxn modelId="{A6C361AE-4FEB-47F0-9E9F-22DA516BCE7D}" type="presParOf" srcId="{03257B99-2C4E-455B-B619-0DF8C4D915DD}" destId="{399B7CF6-FB95-4ADC-80AF-CD2CD8E96C6A}" srcOrd="1" destOrd="0" presId="urn:microsoft.com/office/officeart/2005/8/layout/hierarchy3"/>
    <dgm:cxn modelId="{7CAD37F5-716E-4E66-92F4-BD85BDC8C4FB}" type="presParOf" srcId="{03257B99-2C4E-455B-B619-0DF8C4D915DD}" destId="{9D137D90-62AA-40C5-B947-357E5688D22B}" srcOrd="2" destOrd="0" presId="urn:microsoft.com/office/officeart/2005/8/layout/hierarchy3"/>
    <dgm:cxn modelId="{1E7040A4-7750-4486-BEFC-A8AA311975A0}" type="presParOf" srcId="{03257B99-2C4E-455B-B619-0DF8C4D915DD}" destId="{7F8AD5BE-361A-4D9B-86DF-5F56618A4E29}" srcOrd="3" destOrd="0" presId="urn:microsoft.com/office/officeart/2005/8/layout/hierarchy3"/>
    <dgm:cxn modelId="{97D7C4FB-DD0D-4418-82F2-C8CE15A894DF}" type="presParOf" srcId="{D3BB8B06-C504-4CA4-A744-5B14AE9DE2D2}" destId="{C171724F-9204-4EA7-8AAF-CEFCE592CCAC}" srcOrd="1" destOrd="0" presId="urn:microsoft.com/office/officeart/2005/8/layout/hierarchy3"/>
    <dgm:cxn modelId="{4825F892-7447-4542-A3DC-686E0DDFAD9D}" type="presParOf" srcId="{C171724F-9204-4EA7-8AAF-CEFCE592CCAC}" destId="{8E628980-E191-492E-B281-AE416457A9C8}" srcOrd="0" destOrd="0" presId="urn:microsoft.com/office/officeart/2005/8/layout/hierarchy3"/>
    <dgm:cxn modelId="{164C569E-63DA-4BA6-96FC-302F9306D39F}" type="presParOf" srcId="{8E628980-E191-492E-B281-AE416457A9C8}" destId="{0D0AED5F-EC08-4FC2-AF6A-E95BFD758561}" srcOrd="0" destOrd="0" presId="urn:microsoft.com/office/officeart/2005/8/layout/hierarchy3"/>
    <dgm:cxn modelId="{70322335-4679-4879-8303-A1CC68639E2F}" type="presParOf" srcId="{8E628980-E191-492E-B281-AE416457A9C8}" destId="{0DBFADA3-A560-4F49-90EB-2D5CCC47FCF9}" srcOrd="1" destOrd="0" presId="urn:microsoft.com/office/officeart/2005/8/layout/hierarchy3"/>
    <dgm:cxn modelId="{0777D8E3-BAD9-4642-9E55-66B67F65F7D8}" type="presParOf" srcId="{C171724F-9204-4EA7-8AAF-CEFCE592CCAC}" destId="{5BD97596-EEC2-4E96-88ED-08F2457F4FC9}" srcOrd="1" destOrd="0" presId="urn:microsoft.com/office/officeart/2005/8/layout/hierarchy3"/>
    <dgm:cxn modelId="{90F5C22F-7145-426A-A7F5-9F8A78B0FDED}" type="presParOf" srcId="{5BD97596-EEC2-4E96-88ED-08F2457F4FC9}" destId="{1DD92CED-FB23-463C-9F2D-A702C103517C}" srcOrd="0" destOrd="0" presId="urn:microsoft.com/office/officeart/2005/8/layout/hierarchy3"/>
    <dgm:cxn modelId="{104533E1-E3B3-49BE-8E1A-2DD651D255B7}" type="presParOf" srcId="{5BD97596-EEC2-4E96-88ED-08F2457F4FC9}" destId="{3506EB73-61CF-4F94-8486-C3FF1C62BD5E}" srcOrd="1" destOrd="0" presId="urn:microsoft.com/office/officeart/2005/8/layout/hierarchy3"/>
    <dgm:cxn modelId="{AF9F043A-7B84-4085-A2EC-DD62F7212B77}" type="presParOf" srcId="{5BD97596-EEC2-4E96-88ED-08F2457F4FC9}" destId="{29143984-B0E2-45AC-AD2A-5A364407CA8A}" srcOrd="2" destOrd="0" presId="urn:microsoft.com/office/officeart/2005/8/layout/hierarchy3"/>
    <dgm:cxn modelId="{B4F3FAC3-31A9-4330-BEE5-A1BBDB828A9D}" type="presParOf" srcId="{5BD97596-EEC2-4E96-88ED-08F2457F4FC9}" destId="{B50B495F-DF63-456B-8097-0845442D10B3}" srcOrd="3" destOrd="0" presId="urn:microsoft.com/office/officeart/2005/8/layout/hierarchy3"/>
    <dgm:cxn modelId="{6FB75EBF-B1BA-427E-B971-278FFD5F3D5E}" type="presParOf" srcId="{D3BB8B06-C504-4CA4-A744-5B14AE9DE2D2}" destId="{1AFCBE68-665E-4D84-B9E0-19A81FC14E83}" srcOrd="2" destOrd="0" presId="urn:microsoft.com/office/officeart/2005/8/layout/hierarchy3"/>
    <dgm:cxn modelId="{B79B852F-45B1-4944-9173-86C4B975D205}" type="presParOf" srcId="{1AFCBE68-665E-4D84-B9E0-19A81FC14E83}" destId="{6F6ED72F-F5D1-4477-92E0-5C30778257D2}" srcOrd="0" destOrd="0" presId="urn:microsoft.com/office/officeart/2005/8/layout/hierarchy3"/>
    <dgm:cxn modelId="{D3A138E7-DCEC-40BD-ADA5-331B01304454}" type="presParOf" srcId="{6F6ED72F-F5D1-4477-92E0-5C30778257D2}" destId="{F3790CD4-C939-4F46-9710-E1A844E974EB}" srcOrd="0" destOrd="0" presId="urn:microsoft.com/office/officeart/2005/8/layout/hierarchy3"/>
    <dgm:cxn modelId="{B9FF693C-858B-433D-80AC-CAD42E3E64C2}" type="presParOf" srcId="{6F6ED72F-F5D1-4477-92E0-5C30778257D2}" destId="{D655D2EB-5403-471E-8C3F-D8B0C86ED7D0}" srcOrd="1" destOrd="0" presId="urn:microsoft.com/office/officeart/2005/8/layout/hierarchy3"/>
    <dgm:cxn modelId="{C0E0C25C-ED5D-449D-8D56-857B15470F29}" type="presParOf" srcId="{1AFCBE68-665E-4D84-B9E0-19A81FC14E83}" destId="{C3903B2D-34F2-444A-8E14-D50DF2FB3C9D}" srcOrd="1" destOrd="0" presId="urn:microsoft.com/office/officeart/2005/8/layout/hierarchy3"/>
    <dgm:cxn modelId="{CDD9F9CD-211D-4287-97C8-F63E1B263FE9}" type="presParOf" srcId="{C3903B2D-34F2-444A-8E14-D50DF2FB3C9D}" destId="{1BA2E27D-1DB5-4754-81BA-833B78B6E9A4}" srcOrd="0" destOrd="0" presId="urn:microsoft.com/office/officeart/2005/8/layout/hierarchy3"/>
    <dgm:cxn modelId="{F2CA312B-6EFA-40BC-8A47-BE457DC91E94}" type="presParOf" srcId="{C3903B2D-34F2-444A-8E14-D50DF2FB3C9D}" destId="{6F1CC9D5-5F7F-481D-948E-67242726AEB1}" srcOrd="1" destOrd="0" presId="urn:microsoft.com/office/officeart/2005/8/layout/hierarchy3"/>
    <dgm:cxn modelId="{A2184572-57B1-4B4D-9678-721B4FA9B7EB}" type="presParOf" srcId="{C3903B2D-34F2-444A-8E14-D50DF2FB3C9D}" destId="{F316625D-3C43-4CE6-9CBA-F46DCA0C5DFD}" srcOrd="2" destOrd="0" presId="urn:microsoft.com/office/officeart/2005/8/layout/hierarchy3"/>
    <dgm:cxn modelId="{9F48C2F7-4658-43C3-AB9F-3069D7BF84F9}" type="presParOf" srcId="{C3903B2D-34F2-444A-8E14-D50DF2FB3C9D}" destId="{C45431F7-EBA8-4B39-9149-AAC4279481E3}" srcOrd="3" destOrd="0" presId="urn:microsoft.com/office/officeart/2005/8/layout/hierarchy3"/>
    <dgm:cxn modelId="{4E9C8C7C-AE29-4255-88BE-20E4BDE654BC}" type="presParOf" srcId="{D3BB8B06-C504-4CA4-A744-5B14AE9DE2D2}" destId="{8072C7AA-0454-4F8D-9A1F-A9C39E31F078}" srcOrd="3" destOrd="0" presId="urn:microsoft.com/office/officeart/2005/8/layout/hierarchy3"/>
    <dgm:cxn modelId="{B3EBD78B-F925-4DA1-86DD-12A5DA5A88EC}" type="presParOf" srcId="{8072C7AA-0454-4F8D-9A1F-A9C39E31F078}" destId="{E0444AA3-2B42-4AEA-BB59-F9733C558632}" srcOrd="0" destOrd="0" presId="urn:microsoft.com/office/officeart/2005/8/layout/hierarchy3"/>
    <dgm:cxn modelId="{4259AF72-8942-43EE-987B-A5C51592F387}" type="presParOf" srcId="{E0444AA3-2B42-4AEA-BB59-F9733C558632}" destId="{2E88A6D2-E9DC-4C40-A1B7-B89B58A16BCD}" srcOrd="0" destOrd="0" presId="urn:microsoft.com/office/officeart/2005/8/layout/hierarchy3"/>
    <dgm:cxn modelId="{76849075-7B55-4CB8-9233-8118B27A2A18}" type="presParOf" srcId="{E0444AA3-2B42-4AEA-BB59-F9733C558632}" destId="{E30F87CA-6419-42E8-9F09-AA15B01B32E4}" srcOrd="1" destOrd="0" presId="urn:microsoft.com/office/officeart/2005/8/layout/hierarchy3"/>
    <dgm:cxn modelId="{6CD21E8E-86B0-4BC6-ACDF-D072DD858110}" type="presParOf" srcId="{8072C7AA-0454-4F8D-9A1F-A9C39E31F078}" destId="{EBF12437-0A16-4319-B4D0-30FF7E1CBD4A}" srcOrd="1" destOrd="0" presId="urn:microsoft.com/office/officeart/2005/8/layout/hierarchy3"/>
    <dgm:cxn modelId="{D3928154-B74C-46A9-A4C1-9DD916A8DB9F}" type="presParOf" srcId="{EBF12437-0A16-4319-B4D0-30FF7E1CBD4A}" destId="{F04D31CA-BFF7-4E18-8185-EE66D485D186}" srcOrd="0" destOrd="0" presId="urn:microsoft.com/office/officeart/2005/8/layout/hierarchy3"/>
    <dgm:cxn modelId="{8D99D5AD-7E3B-4A08-9D53-2B79666F20EC}" type="presParOf" srcId="{EBF12437-0A16-4319-B4D0-30FF7E1CBD4A}" destId="{C38ADACF-5831-4046-B805-52E946CF3DB3}" srcOrd="1" destOrd="0" presId="urn:microsoft.com/office/officeart/2005/8/layout/hierarchy3"/>
    <dgm:cxn modelId="{15B70194-F014-46EB-9E0B-700C549332B3}" type="presParOf" srcId="{EBF12437-0A16-4319-B4D0-30FF7E1CBD4A}" destId="{C7F3C474-3431-4F6F-8921-8D96FF5AE0FE}" srcOrd="2" destOrd="0" presId="urn:microsoft.com/office/officeart/2005/8/layout/hierarchy3"/>
    <dgm:cxn modelId="{EF05223E-B341-4346-951D-5CBDEBCC8A92}" type="presParOf" srcId="{EBF12437-0A16-4319-B4D0-30FF7E1CBD4A}" destId="{B6E1E861-E88E-44B2-A1B0-0104C3893C76}"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D6D039-AA73-432B-AA8C-B3C0B9388D24}">
      <dsp:nvSpPr>
        <dsp:cNvPr id="0" name=""/>
        <dsp:cNvSpPr/>
      </dsp:nvSpPr>
      <dsp:spPr>
        <a:xfrm>
          <a:off x="0"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pl-PL" sz="3600" kern="1200" dirty="0">
              <a:latin typeface="Tahoma" panose="020B0604030504040204" pitchFamily="34" charset="0"/>
              <a:ea typeface="Tahoma" panose="020B0604030504040204" pitchFamily="34" charset="0"/>
              <a:cs typeface="Tahoma" panose="020B0604030504040204" pitchFamily="34" charset="0"/>
            </a:rPr>
            <a:t>Data </a:t>
          </a:r>
          <a:r>
            <a:rPr lang="pl-PL" sz="3600" kern="1200" dirty="0" err="1">
              <a:latin typeface="Tahoma" panose="020B0604030504040204" pitchFamily="34" charset="0"/>
              <a:ea typeface="Tahoma" panose="020B0604030504040204" pitchFamily="34" charset="0"/>
              <a:cs typeface="Tahoma" panose="020B0604030504040204" pitchFamily="34" charset="0"/>
            </a:rPr>
            <a:t>understanding</a:t>
          </a:r>
          <a:endParaRPr lang="pl-PL" sz="3600" kern="1200" dirty="0">
            <a:latin typeface="Tahoma" panose="020B0604030504040204" pitchFamily="34" charset="0"/>
            <a:ea typeface="Tahoma" panose="020B0604030504040204" pitchFamily="34" charset="0"/>
            <a:cs typeface="Tahoma" panose="020B0604030504040204" pitchFamily="34" charset="0"/>
          </a:endParaRPr>
        </a:p>
      </dsp:txBody>
      <dsp:txXfrm>
        <a:off x="0" y="39687"/>
        <a:ext cx="3286125" cy="1971675"/>
      </dsp:txXfrm>
    </dsp:sp>
    <dsp:sp modelId="{35151C97-9E20-4087-930C-FD32C3A65AF7}">
      <dsp:nvSpPr>
        <dsp:cNvPr id="0" name=""/>
        <dsp:cNvSpPr/>
      </dsp:nvSpPr>
      <dsp:spPr>
        <a:xfrm>
          <a:off x="3614737"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pl-PL" sz="3600" kern="1200" dirty="0" err="1">
              <a:latin typeface="Tahoma" panose="020B0604030504040204" pitchFamily="34" charset="0"/>
              <a:ea typeface="Tahoma" panose="020B0604030504040204" pitchFamily="34" charset="0"/>
              <a:cs typeface="Tahoma" panose="020B0604030504040204" pitchFamily="34" charset="0"/>
            </a:rPr>
            <a:t>Making</a:t>
          </a:r>
          <a:r>
            <a:rPr lang="pl-PL" sz="3600" kern="1200" dirty="0">
              <a:latin typeface="Tahoma" panose="020B0604030504040204" pitchFamily="34" charset="0"/>
              <a:ea typeface="Tahoma" panose="020B0604030504040204" pitchFamily="34" charset="0"/>
              <a:cs typeface="Tahoma" panose="020B0604030504040204" pitchFamily="34" charset="0"/>
            </a:rPr>
            <a:t> </a:t>
          </a:r>
          <a:r>
            <a:rPr lang="pl-PL" sz="3600" kern="1200" dirty="0" err="1">
              <a:latin typeface="Tahoma" panose="020B0604030504040204" pitchFamily="34" charset="0"/>
              <a:ea typeface="Tahoma" panose="020B0604030504040204" pitchFamily="34" charset="0"/>
              <a:cs typeface="Tahoma" panose="020B0604030504040204" pitchFamily="34" charset="0"/>
            </a:rPr>
            <a:t>conclusions</a:t>
          </a:r>
          <a:endParaRPr lang="pl-PL" sz="3600" kern="1200" dirty="0">
            <a:latin typeface="Tahoma" panose="020B0604030504040204" pitchFamily="34" charset="0"/>
            <a:ea typeface="Tahoma" panose="020B0604030504040204" pitchFamily="34" charset="0"/>
            <a:cs typeface="Tahoma" panose="020B0604030504040204" pitchFamily="34" charset="0"/>
          </a:endParaRPr>
        </a:p>
      </dsp:txBody>
      <dsp:txXfrm>
        <a:off x="3614737" y="39687"/>
        <a:ext cx="3286125" cy="1971675"/>
      </dsp:txXfrm>
    </dsp:sp>
    <dsp:sp modelId="{E558D0CF-3350-40E4-9987-AA37972A5BEC}">
      <dsp:nvSpPr>
        <dsp:cNvPr id="0" name=""/>
        <dsp:cNvSpPr/>
      </dsp:nvSpPr>
      <dsp:spPr>
        <a:xfrm>
          <a:off x="7229475"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pl-PL" sz="3600" kern="1200" dirty="0" err="1">
              <a:latin typeface="Tahoma" panose="020B0604030504040204" pitchFamily="34" charset="0"/>
              <a:ea typeface="Tahoma" panose="020B0604030504040204" pitchFamily="34" charset="0"/>
              <a:cs typeface="Tahoma" panose="020B0604030504040204" pitchFamily="34" charset="0"/>
            </a:rPr>
            <a:t>Making</a:t>
          </a:r>
          <a:r>
            <a:rPr lang="pl-PL" sz="3600" kern="1200" dirty="0">
              <a:latin typeface="Tahoma" panose="020B0604030504040204" pitchFamily="34" charset="0"/>
              <a:ea typeface="Tahoma" panose="020B0604030504040204" pitchFamily="34" charset="0"/>
              <a:cs typeface="Tahoma" panose="020B0604030504040204" pitchFamily="34" charset="0"/>
            </a:rPr>
            <a:t> business </a:t>
          </a:r>
          <a:r>
            <a:rPr lang="pl-PL" sz="3600" kern="1200" dirty="0" err="1">
              <a:latin typeface="Tahoma" panose="020B0604030504040204" pitchFamily="34" charset="0"/>
              <a:ea typeface="Tahoma" panose="020B0604030504040204" pitchFamily="34" charset="0"/>
              <a:cs typeface="Tahoma" panose="020B0604030504040204" pitchFamily="34" charset="0"/>
            </a:rPr>
            <a:t>decisions</a:t>
          </a:r>
          <a:endParaRPr lang="pl-PL" sz="3600" kern="1200" dirty="0">
            <a:latin typeface="Tahoma" panose="020B0604030504040204" pitchFamily="34" charset="0"/>
            <a:ea typeface="Tahoma" panose="020B0604030504040204" pitchFamily="34" charset="0"/>
            <a:cs typeface="Tahoma" panose="020B0604030504040204" pitchFamily="34" charset="0"/>
          </a:endParaRPr>
        </a:p>
      </dsp:txBody>
      <dsp:txXfrm>
        <a:off x="7229475" y="39687"/>
        <a:ext cx="3286125" cy="1971675"/>
      </dsp:txXfrm>
    </dsp:sp>
    <dsp:sp modelId="{0F6F5F9D-8C7F-475A-87B3-EC6B2D6B8189}">
      <dsp:nvSpPr>
        <dsp:cNvPr id="0" name=""/>
        <dsp:cNvSpPr/>
      </dsp:nvSpPr>
      <dsp:spPr>
        <a:xfrm>
          <a:off x="1807368"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pl-PL" sz="3600" kern="1200">
              <a:latin typeface="Tahoma" panose="020B0604030504040204" pitchFamily="34" charset="0"/>
              <a:ea typeface="Tahoma" panose="020B0604030504040204" pitchFamily="34" charset="0"/>
              <a:cs typeface="Tahoma" panose="020B0604030504040204" pitchFamily="34" charset="0"/>
            </a:rPr>
            <a:t>Data analysis support</a:t>
          </a:r>
          <a:endParaRPr lang="pl-PL" sz="3600" kern="1200" dirty="0">
            <a:latin typeface="Tahoma" panose="020B0604030504040204" pitchFamily="34" charset="0"/>
            <a:ea typeface="Tahoma" panose="020B0604030504040204" pitchFamily="34" charset="0"/>
            <a:cs typeface="Tahoma" panose="020B0604030504040204" pitchFamily="34" charset="0"/>
          </a:endParaRPr>
        </a:p>
      </dsp:txBody>
      <dsp:txXfrm>
        <a:off x="1807368" y="2339975"/>
        <a:ext cx="3286125" cy="1971675"/>
      </dsp:txXfrm>
    </dsp:sp>
    <dsp:sp modelId="{2C2200BB-AD5E-459D-B389-CECC9FB32CEB}">
      <dsp:nvSpPr>
        <dsp:cNvPr id="0" name=""/>
        <dsp:cNvSpPr/>
      </dsp:nvSpPr>
      <dsp:spPr>
        <a:xfrm>
          <a:off x="5422106"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pl-PL" sz="3600" kern="1200" dirty="0" err="1">
              <a:latin typeface="Tahoma" panose="020B0604030504040204" pitchFamily="34" charset="0"/>
              <a:ea typeface="Tahoma" panose="020B0604030504040204" pitchFamily="34" charset="0"/>
              <a:cs typeface="Tahoma" panose="020B0604030504040204" pitchFamily="34" charset="0"/>
            </a:rPr>
            <a:t>Acquiring</a:t>
          </a:r>
          <a:r>
            <a:rPr lang="pl-PL" sz="3600" kern="1200" dirty="0">
              <a:latin typeface="Tahoma" panose="020B0604030504040204" pitchFamily="34" charset="0"/>
              <a:ea typeface="Tahoma" panose="020B0604030504040204" pitchFamily="34" charset="0"/>
              <a:cs typeface="Tahoma" panose="020B0604030504040204" pitchFamily="34" charset="0"/>
            </a:rPr>
            <a:t> </a:t>
          </a:r>
          <a:r>
            <a:rPr lang="pl-PL" sz="3600" kern="1200" dirty="0" err="1">
              <a:latin typeface="Tahoma" panose="020B0604030504040204" pitchFamily="34" charset="0"/>
              <a:ea typeface="Tahoma" panose="020B0604030504040204" pitchFamily="34" charset="0"/>
              <a:cs typeface="Tahoma" panose="020B0604030504040204" pitchFamily="34" charset="0"/>
            </a:rPr>
            <a:t>knowledge</a:t>
          </a:r>
          <a:r>
            <a:rPr lang="pl-PL" sz="3600" kern="1200" dirty="0">
              <a:latin typeface="Tahoma" panose="020B0604030504040204" pitchFamily="34" charset="0"/>
              <a:ea typeface="Tahoma" panose="020B0604030504040204" pitchFamily="34" charset="0"/>
              <a:cs typeface="Tahoma" panose="020B0604030504040204" pitchFamily="34" charset="0"/>
            </a:rPr>
            <a:t> </a:t>
          </a:r>
          <a:r>
            <a:rPr lang="pl-PL" sz="3600" kern="1200" dirty="0" err="1">
              <a:latin typeface="Tahoma" panose="020B0604030504040204" pitchFamily="34" charset="0"/>
              <a:ea typeface="Tahoma" panose="020B0604030504040204" pitchFamily="34" charset="0"/>
              <a:cs typeface="Tahoma" panose="020B0604030504040204" pitchFamily="34" charset="0"/>
            </a:rPr>
            <a:t>about</a:t>
          </a:r>
          <a:r>
            <a:rPr lang="pl-PL" sz="3600" kern="1200" dirty="0">
              <a:latin typeface="Tahoma" panose="020B0604030504040204" pitchFamily="34" charset="0"/>
              <a:ea typeface="Tahoma" panose="020B0604030504040204" pitchFamily="34" charset="0"/>
              <a:cs typeface="Tahoma" panose="020B0604030504040204" pitchFamily="34" charset="0"/>
            </a:rPr>
            <a:t> business</a:t>
          </a:r>
        </a:p>
      </dsp:txBody>
      <dsp:txXfrm>
        <a:off x="5422106" y="2339975"/>
        <a:ext cx="3286125" cy="197167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B91D3-9D5D-483B-A4E5-B4E92516F743}">
      <dsp:nvSpPr>
        <dsp:cNvPr id="0" name=""/>
        <dsp:cNvSpPr/>
      </dsp:nvSpPr>
      <dsp:spPr>
        <a:xfrm>
          <a:off x="438" y="25754"/>
          <a:ext cx="1595796" cy="7978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725" tIns="57150" rIns="85725" bIns="57150" numCol="1" spcCol="1270" anchor="ctr" anchorCtr="0">
          <a:noAutofit/>
        </a:bodyPr>
        <a:lstStyle/>
        <a:p>
          <a:pPr marL="0" lvl="0" indent="0" algn="ctr" defTabSz="2000250">
            <a:lnSpc>
              <a:spcPct val="90000"/>
            </a:lnSpc>
            <a:spcBef>
              <a:spcPct val="0"/>
            </a:spcBef>
            <a:spcAft>
              <a:spcPct val="35000"/>
            </a:spcAft>
            <a:buNone/>
          </a:pPr>
          <a:r>
            <a:rPr lang="pl-PL" sz="4500" kern="1200" dirty="0" err="1">
              <a:latin typeface="Tahoma" panose="020B0604030504040204" pitchFamily="34" charset="0"/>
              <a:ea typeface="Tahoma" panose="020B0604030504040204" pitchFamily="34" charset="0"/>
              <a:cs typeface="Tahoma" panose="020B0604030504040204" pitchFamily="34" charset="0"/>
            </a:rPr>
            <a:t>Yes</a:t>
          </a:r>
          <a:endParaRPr lang="pl-PL" sz="4500" kern="1200" dirty="0">
            <a:latin typeface="Tahoma" panose="020B0604030504040204" pitchFamily="34" charset="0"/>
            <a:ea typeface="Tahoma" panose="020B0604030504040204" pitchFamily="34" charset="0"/>
            <a:cs typeface="Tahoma" panose="020B0604030504040204" pitchFamily="34" charset="0"/>
          </a:endParaRPr>
        </a:p>
      </dsp:txBody>
      <dsp:txXfrm>
        <a:off x="23808" y="49124"/>
        <a:ext cx="1549056" cy="751158"/>
      </dsp:txXfrm>
    </dsp:sp>
    <dsp:sp modelId="{A6DA6C8D-EE80-4BE5-9418-1AC7B413B3AD}">
      <dsp:nvSpPr>
        <dsp:cNvPr id="0" name=""/>
        <dsp:cNvSpPr/>
      </dsp:nvSpPr>
      <dsp:spPr>
        <a:xfrm>
          <a:off x="160018" y="823652"/>
          <a:ext cx="159579" cy="598423"/>
        </a:xfrm>
        <a:custGeom>
          <a:avLst/>
          <a:gdLst/>
          <a:ahLst/>
          <a:cxnLst/>
          <a:rect l="0" t="0" r="0" b="0"/>
          <a:pathLst>
            <a:path>
              <a:moveTo>
                <a:pt x="0" y="0"/>
              </a:moveTo>
              <a:lnTo>
                <a:pt x="0" y="598423"/>
              </a:lnTo>
              <a:lnTo>
                <a:pt x="159579" y="5984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311E48-7493-4C99-B508-05A317D488AD}">
      <dsp:nvSpPr>
        <dsp:cNvPr id="0" name=""/>
        <dsp:cNvSpPr/>
      </dsp:nvSpPr>
      <dsp:spPr>
        <a:xfrm>
          <a:off x="319597" y="1023127"/>
          <a:ext cx="1276637" cy="7978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i="0" u="none" kern="1200" dirty="0">
              <a:latin typeface="Tahoma" panose="020B0604030504040204" pitchFamily="34" charset="0"/>
              <a:ea typeface="Tahoma" panose="020B0604030504040204" pitchFamily="34" charset="0"/>
              <a:cs typeface="Tahoma" panose="020B0604030504040204" pitchFamily="34" charset="0"/>
            </a:rPr>
            <a:t>Perfect for comparing category sizes</a:t>
          </a:r>
          <a:endParaRPr lang="pl-PL" sz="1200" kern="1200" dirty="0">
            <a:latin typeface="Tahoma" panose="020B0604030504040204" pitchFamily="34" charset="0"/>
            <a:ea typeface="Tahoma" panose="020B0604030504040204" pitchFamily="34" charset="0"/>
            <a:cs typeface="Tahoma" panose="020B0604030504040204" pitchFamily="34" charset="0"/>
          </a:endParaRPr>
        </a:p>
      </dsp:txBody>
      <dsp:txXfrm>
        <a:off x="342967" y="1046497"/>
        <a:ext cx="1229897" cy="751158"/>
      </dsp:txXfrm>
    </dsp:sp>
    <dsp:sp modelId="{6B08E060-8097-4F8E-8515-E42E80146BB1}">
      <dsp:nvSpPr>
        <dsp:cNvPr id="0" name=""/>
        <dsp:cNvSpPr/>
      </dsp:nvSpPr>
      <dsp:spPr>
        <a:xfrm>
          <a:off x="160018" y="823652"/>
          <a:ext cx="159579" cy="1595796"/>
        </a:xfrm>
        <a:custGeom>
          <a:avLst/>
          <a:gdLst/>
          <a:ahLst/>
          <a:cxnLst/>
          <a:rect l="0" t="0" r="0" b="0"/>
          <a:pathLst>
            <a:path>
              <a:moveTo>
                <a:pt x="0" y="0"/>
              </a:moveTo>
              <a:lnTo>
                <a:pt x="0" y="1595796"/>
              </a:lnTo>
              <a:lnTo>
                <a:pt x="159579" y="15957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589EAA-AF60-4A1B-BE95-00C5B715B250}">
      <dsp:nvSpPr>
        <dsp:cNvPr id="0" name=""/>
        <dsp:cNvSpPr/>
      </dsp:nvSpPr>
      <dsp:spPr>
        <a:xfrm>
          <a:off x="319597" y="2020500"/>
          <a:ext cx="1276637" cy="7978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i="0" u="none" kern="1200" dirty="0">
              <a:latin typeface="Tahoma" panose="020B0604030504040204" pitchFamily="34" charset="0"/>
              <a:ea typeface="Tahoma" panose="020B0604030504040204" pitchFamily="34" charset="0"/>
              <a:cs typeface="Tahoma" panose="020B0604030504040204" pitchFamily="34" charset="0"/>
            </a:rPr>
            <a:t>Good for presenting relationships between variables</a:t>
          </a:r>
          <a:endParaRPr lang="pl-PL" sz="1200" kern="1200" dirty="0">
            <a:latin typeface="Tahoma" panose="020B0604030504040204" pitchFamily="34" charset="0"/>
            <a:ea typeface="Tahoma" panose="020B0604030504040204" pitchFamily="34" charset="0"/>
            <a:cs typeface="Tahoma" panose="020B0604030504040204" pitchFamily="34" charset="0"/>
          </a:endParaRPr>
        </a:p>
      </dsp:txBody>
      <dsp:txXfrm>
        <a:off x="342967" y="2043870"/>
        <a:ext cx="1229897" cy="751158"/>
      </dsp:txXfrm>
    </dsp:sp>
    <dsp:sp modelId="{711AF815-6A78-40D9-9A60-3120A6DF5813}">
      <dsp:nvSpPr>
        <dsp:cNvPr id="0" name=""/>
        <dsp:cNvSpPr/>
      </dsp:nvSpPr>
      <dsp:spPr>
        <a:xfrm>
          <a:off x="1995184" y="25754"/>
          <a:ext cx="1595796" cy="7978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725" tIns="57150" rIns="85725" bIns="57150" numCol="1" spcCol="1270" anchor="ctr" anchorCtr="0">
          <a:noAutofit/>
        </a:bodyPr>
        <a:lstStyle/>
        <a:p>
          <a:pPr marL="0" lvl="0" indent="0" algn="ctr" defTabSz="2000250">
            <a:lnSpc>
              <a:spcPct val="90000"/>
            </a:lnSpc>
            <a:spcBef>
              <a:spcPct val="0"/>
            </a:spcBef>
            <a:spcAft>
              <a:spcPct val="35000"/>
            </a:spcAft>
            <a:buNone/>
          </a:pPr>
          <a:r>
            <a:rPr lang="pl-PL" sz="4500" kern="1200" dirty="0">
              <a:latin typeface="Tahoma" panose="020B0604030504040204" pitchFamily="34" charset="0"/>
              <a:ea typeface="Tahoma" panose="020B0604030504040204" pitchFamily="34" charset="0"/>
              <a:cs typeface="Tahoma" panose="020B0604030504040204" pitchFamily="34" charset="0"/>
            </a:rPr>
            <a:t>No</a:t>
          </a:r>
        </a:p>
      </dsp:txBody>
      <dsp:txXfrm>
        <a:off x="2018554" y="49124"/>
        <a:ext cx="1549056" cy="751158"/>
      </dsp:txXfrm>
    </dsp:sp>
    <dsp:sp modelId="{965F44DB-625E-4B0E-87E0-14B2507F9DD9}">
      <dsp:nvSpPr>
        <dsp:cNvPr id="0" name=""/>
        <dsp:cNvSpPr/>
      </dsp:nvSpPr>
      <dsp:spPr>
        <a:xfrm>
          <a:off x="2154764" y="823652"/>
          <a:ext cx="159579" cy="598423"/>
        </a:xfrm>
        <a:custGeom>
          <a:avLst/>
          <a:gdLst/>
          <a:ahLst/>
          <a:cxnLst/>
          <a:rect l="0" t="0" r="0" b="0"/>
          <a:pathLst>
            <a:path>
              <a:moveTo>
                <a:pt x="0" y="0"/>
              </a:moveTo>
              <a:lnTo>
                <a:pt x="0" y="598423"/>
              </a:lnTo>
              <a:lnTo>
                <a:pt x="159579" y="5984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8E92D9-1C60-40FC-9AC8-636CF863322C}">
      <dsp:nvSpPr>
        <dsp:cNvPr id="0" name=""/>
        <dsp:cNvSpPr/>
      </dsp:nvSpPr>
      <dsp:spPr>
        <a:xfrm>
          <a:off x="2314344" y="1023127"/>
          <a:ext cx="1276637" cy="7978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b="1" i="0" u="none" kern="1200" dirty="0">
              <a:latin typeface="Tahoma" panose="020B0604030504040204" pitchFamily="34" charset="0"/>
              <a:ea typeface="Tahoma" panose="020B0604030504040204" pitchFamily="34" charset="0"/>
              <a:cs typeface="Tahoma" panose="020B0604030504040204" pitchFamily="34" charset="0"/>
            </a:rPr>
            <a:t>Effective in showing percentage data</a:t>
          </a:r>
          <a:endParaRPr lang="pl-PL" sz="1300" kern="1200" dirty="0">
            <a:latin typeface="Tahoma" panose="020B0604030504040204" pitchFamily="34" charset="0"/>
            <a:ea typeface="Tahoma" panose="020B0604030504040204" pitchFamily="34" charset="0"/>
            <a:cs typeface="Tahoma" panose="020B0604030504040204" pitchFamily="34" charset="0"/>
          </a:endParaRPr>
        </a:p>
      </dsp:txBody>
      <dsp:txXfrm>
        <a:off x="2337714" y="1046497"/>
        <a:ext cx="1229897" cy="751158"/>
      </dsp:txXfrm>
    </dsp:sp>
    <dsp:sp modelId="{67AA458F-4ED5-466C-A4D6-A4E2A588891E}">
      <dsp:nvSpPr>
        <dsp:cNvPr id="0" name=""/>
        <dsp:cNvSpPr/>
      </dsp:nvSpPr>
      <dsp:spPr>
        <a:xfrm>
          <a:off x="2154764" y="823652"/>
          <a:ext cx="159579" cy="1595796"/>
        </a:xfrm>
        <a:custGeom>
          <a:avLst/>
          <a:gdLst/>
          <a:ahLst/>
          <a:cxnLst/>
          <a:rect l="0" t="0" r="0" b="0"/>
          <a:pathLst>
            <a:path>
              <a:moveTo>
                <a:pt x="0" y="0"/>
              </a:moveTo>
              <a:lnTo>
                <a:pt x="0" y="1595796"/>
              </a:lnTo>
              <a:lnTo>
                <a:pt x="159579" y="15957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396316-CD97-43A1-8396-CBD11C082025}">
      <dsp:nvSpPr>
        <dsp:cNvPr id="0" name=""/>
        <dsp:cNvSpPr/>
      </dsp:nvSpPr>
      <dsp:spPr>
        <a:xfrm>
          <a:off x="2314344" y="2020500"/>
          <a:ext cx="1276637" cy="7978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pl-PL" sz="1300" b="1" i="0" u="none" kern="1200" dirty="0" err="1">
              <a:latin typeface="Tahoma" panose="020B0604030504040204" pitchFamily="34" charset="0"/>
              <a:ea typeface="Tahoma" panose="020B0604030504040204" pitchFamily="34" charset="0"/>
              <a:cs typeface="Tahoma" panose="020B0604030504040204" pitchFamily="34" charset="0"/>
            </a:rPr>
            <a:t>Suitable</a:t>
          </a:r>
          <a:r>
            <a:rPr lang="pl-PL" sz="1300" b="1" i="0" u="none" kern="1200" dirty="0">
              <a:latin typeface="Tahoma" panose="020B0604030504040204" pitchFamily="34" charset="0"/>
              <a:ea typeface="Tahoma" panose="020B0604030504040204" pitchFamily="34" charset="0"/>
              <a:cs typeface="Tahoma" panose="020B0604030504040204" pitchFamily="34" charset="0"/>
            </a:rPr>
            <a:t> for trend </a:t>
          </a:r>
          <a:r>
            <a:rPr lang="pl-PL" sz="1300" b="1" i="0" u="none" kern="1200" dirty="0" err="1">
              <a:latin typeface="Tahoma" panose="020B0604030504040204" pitchFamily="34" charset="0"/>
              <a:ea typeface="Tahoma" panose="020B0604030504040204" pitchFamily="34" charset="0"/>
              <a:cs typeface="Tahoma" panose="020B0604030504040204" pitchFamily="34" charset="0"/>
            </a:rPr>
            <a:t>analysis</a:t>
          </a:r>
          <a:endParaRPr lang="pl-PL" sz="1300" kern="1200" dirty="0">
            <a:latin typeface="Tahoma" panose="020B0604030504040204" pitchFamily="34" charset="0"/>
            <a:ea typeface="Tahoma" panose="020B0604030504040204" pitchFamily="34" charset="0"/>
            <a:cs typeface="Tahoma" panose="020B0604030504040204" pitchFamily="34" charset="0"/>
          </a:endParaRPr>
        </a:p>
      </dsp:txBody>
      <dsp:txXfrm>
        <a:off x="2337714" y="2043870"/>
        <a:ext cx="1229897" cy="751158"/>
      </dsp:txXfrm>
    </dsp:sp>
    <dsp:sp modelId="{2F007312-8A8A-43AF-AD3B-4C33937744F7}">
      <dsp:nvSpPr>
        <dsp:cNvPr id="0" name=""/>
        <dsp:cNvSpPr/>
      </dsp:nvSpPr>
      <dsp:spPr>
        <a:xfrm>
          <a:off x="2154764" y="823652"/>
          <a:ext cx="159579" cy="2593170"/>
        </a:xfrm>
        <a:custGeom>
          <a:avLst/>
          <a:gdLst/>
          <a:ahLst/>
          <a:cxnLst/>
          <a:rect l="0" t="0" r="0" b="0"/>
          <a:pathLst>
            <a:path>
              <a:moveTo>
                <a:pt x="0" y="0"/>
              </a:moveTo>
              <a:lnTo>
                <a:pt x="0" y="2593170"/>
              </a:lnTo>
              <a:lnTo>
                <a:pt x="159579" y="25931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4E17CC-7173-49E8-AF86-596CC827CC71}">
      <dsp:nvSpPr>
        <dsp:cNvPr id="0" name=""/>
        <dsp:cNvSpPr/>
      </dsp:nvSpPr>
      <dsp:spPr>
        <a:xfrm>
          <a:off x="2314344" y="3017873"/>
          <a:ext cx="1276637" cy="7978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b="1" i="0" u="none" kern="1200" dirty="0">
              <a:latin typeface="Tahoma" panose="020B0604030504040204" pitchFamily="34" charset="0"/>
              <a:ea typeface="Tahoma" panose="020B0604030504040204" pitchFamily="34" charset="0"/>
              <a:cs typeface="Tahoma" panose="020B0604030504040204" pitchFamily="34" charset="0"/>
            </a:rPr>
            <a:t>Correctly shows the measure of time</a:t>
          </a:r>
          <a:endParaRPr lang="pl-PL" sz="1300" kern="1200" dirty="0">
            <a:latin typeface="Tahoma" panose="020B0604030504040204" pitchFamily="34" charset="0"/>
            <a:ea typeface="Tahoma" panose="020B0604030504040204" pitchFamily="34" charset="0"/>
            <a:cs typeface="Tahoma" panose="020B0604030504040204" pitchFamily="34" charset="0"/>
          </a:endParaRPr>
        </a:p>
      </dsp:txBody>
      <dsp:txXfrm>
        <a:off x="2337714" y="3041243"/>
        <a:ext cx="1229897" cy="751158"/>
      </dsp:txXfrm>
    </dsp:sp>
    <dsp:sp modelId="{C34E9208-CD2F-4E30-94D1-F9979BAD61DC}">
      <dsp:nvSpPr>
        <dsp:cNvPr id="0" name=""/>
        <dsp:cNvSpPr/>
      </dsp:nvSpPr>
      <dsp:spPr>
        <a:xfrm>
          <a:off x="2154764" y="823652"/>
          <a:ext cx="159579" cy="3590543"/>
        </a:xfrm>
        <a:custGeom>
          <a:avLst/>
          <a:gdLst/>
          <a:ahLst/>
          <a:cxnLst/>
          <a:rect l="0" t="0" r="0" b="0"/>
          <a:pathLst>
            <a:path>
              <a:moveTo>
                <a:pt x="0" y="0"/>
              </a:moveTo>
              <a:lnTo>
                <a:pt x="0" y="3590543"/>
              </a:lnTo>
              <a:lnTo>
                <a:pt x="159579" y="359054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C9D1D8-6D7C-41AB-BB57-5305370189E1}">
      <dsp:nvSpPr>
        <dsp:cNvPr id="0" name=""/>
        <dsp:cNvSpPr/>
      </dsp:nvSpPr>
      <dsp:spPr>
        <a:xfrm>
          <a:off x="2314344" y="4015246"/>
          <a:ext cx="1276637" cy="7978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b="1" i="0" u="none" kern="1200" dirty="0">
              <a:latin typeface="Tahoma" panose="020B0604030504040204" pitchFamily="34" charset="0"/>
              <a:ea typeface="Tahoma" panose="020B0604030504040204" pitchFamily="34" charset="0"/>
              <a:cs typeface="Tahoma" panose="020B0604030504040204" pitchFamily="34" charset="0"/>
            </a:rPr>
            <a:t>Accessible to the general </a:t>
          </a:r>
          <a:r>
            <a:rPr lang="pl-PL" sz="1300" b="1" i="0" u="none" kern="1200" dirty="0" err="1">
              <a:latin typeface="Tahoma" panose="020B0604030504040204" pitchFamily="34" charset="0"/>
              <a:ea typeface="Tahoma" panose="020B0604030504040204" pitchFamily="34" charset="0"/>
              <a:cs typeface="Tahoma" panose="020B0604030504040204" pitchFamily="34" charset="0"/>
            </a:rPr>
            <a:t>community</a:t>
          </a:r>
          <a:endParaRPr lang="pl-PL" sz="1300" kern="1200" dirty="0">
            <a:latin typeface="Tahoma" panose="020B0604030504040204" pitchFamily="34" charset="0"/>
            <a:ea typeface="Tahoma" panose="020B0604030504040204" pitchFamily="34" charset="0"/>
            <a:cs typeface="Tahoma" panose="020B0604030504040204" pitchFamily="34" charset="0"/>
          </a:endParaRPr>
        </a:p>
      </dsp:txBody>
      <dsp:txXfrm>
        <a:off x="2337714" y="4038616"/>
        <a:ext cx="1229897" cy="75115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B91D3-9D5D-483B-A4E5-B4E92516F743}">
      <dsp:nvSpPr>
        <dsp:cNvPr id="0" name=""/>
        <dsp:cNvSpPr/>
      </dsp:nvSpPr>
      <dsp:spPr>
        <a:xfrm>
          <a:off x="438" y="25754"/>
          <a:ext cx="1595796" cy="7978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725" tIns="57150" rIns="85725" bIns="57150" numCol="1" spcCol="1270" anchor="ctr" anchorCtr="0">
          <a:noAutofit/>
        </a:bodyPr>
        <a:lstStyle/>
        <a:p>
          <a:pPr marL="0" lvl="0" indent="0" algn="ctr" defTabSz="2000250">
            <a:lnSpc>
              <a:spcPct val="90000"/>
            </a:lnSpc>
            <a:spcBef>
              <a:spcPct val="0"/>
            </a:spcBef>
            <a:spcAft>
              <a:spcPct val="35000"/>
            </a:spcAft>
            <a:buNone/>
          </a:pPr>
          <a:r>
            <a:rPr lang="pl-PL" sz="4500" kern="1200" dirty="0" err="1">
              <a:latin typeface="Tahoma" panose="020B0604030504040204" pitchFamily="34" charset="0"/>
              <a:ea typeface="Tahoma" panose="020B0604030504040204" pitchFamily="34" charset="0"/>
              <a:cs typeface="Tahoma" panose="020B0604030504040204" pitchFamily="34" charset="0"/>
            </a:rPr>
            <a:t>Yes</a:t>
          </a:r>
          <a:endParaRPr lang="pl-PL" sz="4500" kern="1200" dirty="0">
            <a:latin typeface="Tahoma" panose="020B0604030504040204" pitchFamily="34" charset="0"/>
            <a:ea typeface="Tahoma" panose="020B0604030504040204" pitchFamily="34" charset="0"/>
            <a:cs typeface="Tahoma" panose="020B0604030504040204" pitchFamily="34" charset="0"/>
          </a:endParaRPr>
        </a:p>
      </dsp:txBody>
      <dsp:txXfrm>
        <a:off x="23808" y="49124"/>
        <a:ext cx="1549056" cy="751158"/>
      </dsp:txXfrm>
    </dsp:sp>
    <dsp:sp modelId="{A6DA6C8D-EE80-4BE5-9418-1AC7B413B3AD}">
      <dsp:nvSpPr>
        <dsp:cNvPr id="0" name=""/>
        <dsp:cNvSpPr/>
      </dsp:nvSpPr>
      <dsp:spPr>
        <a:xfrm>
          <a:off x="160018" y="823652"/>
          <a:ext cx="159579" cy="598423"/>
        </a:xfrm>
        <a:custGeom>
          <a:avLst/>
          <a:gdLst/>
          <a:ahLst/>
          <a:cxnLst/>
          <a:rect l="0" t="0" r="0" b="0"/>
          <a:pathLst>
            <a:path>
              <a:moveTo>
                <a:pt x="0" y="0"/>
              </a:moveTo>
              <a:lnTo>
                <a:pt x="0" y="598423"/>
              </a:lnTo>
              <a:lnTo>
                <a:pt x="159579" y="5984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311E48-7493-4C99-B508-05A317D488AD}">
      <dsp:nvSpPr>
        <dsp:cNvPr id="0" name=""/>
        <dsp:cNvSpPr/>
      </dsp:nvSpPr>
      <dsp:spPr>
        <a:xfrm>
          <a:off x="319597" y="1023127"/>
          <a:ext cx="1276637" cy="7978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i="0" u="none" kern="1200" dirty="0">
              <a:latin typeface="Tahoma" panose="020B0604030504040204" pitchFamily="34" charset="0"/>
              <a:ea typeface="Tahoma" panose="020B0604030504040204" pitchFamily="34" charset="0"/>
              <a:cs typeface="Tahoma" panose="020B0604030504040204" pitchFamily="34" charset="0"/>
            </a:rPr>
            <a:t>Accessible to the general </a:t>
          </a:r>
          <a:r>
            <a:rPr lang="pl-PL" sz="1200" b="1" i="0" u="none" kern="1200" dirty="0" err="1">
              <a:latin typeface="Tahoma" panose="020B0604030504040204" pitchFamily="34" charset="0"/>
              <a:ea typeface="Tahoma" panose="020B0604030504040204" pitchFamily="34" charset="0"/>
              <a:cs typeface="Tahoma" panose="020B0604030504040204" pitchFamily="34" charset="0"/>
            </a:rPr>
            <a:t>community</a:t>
          </a:r>
          <a:endParaRPr lang="pl-PL" sz="1200" kern="1200" dirty="0">
            <a:latin typeface="Tahoma" panose="020B0604030504040204" pitchFamily="34" charset="0"/>
            <a:ea typeface="Tahoma" panose="020B0604030504040204" pitchFamily="34" charset="0"/>
            <a:cs typeface="Tahoma" panose="020B0604030504040204" pitchFamily="34" charset="0"/>
          </a:endParaRPr>
        </a:p>
      </dsp:txBody>
      <dsp:txXfrm>
        <a:off x="342967" y="1046497"/>
        <a:ext cx="1229897" cy="751158"/>
      </dsp:txXfrm>
    </dsp:sp>
    <dsp:sp modelId="{0CECB7A3-FC04-42F4-81DA-E11E1A84F96B}">
      <dsp:nvSpPr>
        <dsp:cNvPr id="0" name=""/>
        <dsp:cNvSpPr/>
      </dsp:nvSpPr>
      <dsp:spPr>
        <a:xfrm>
          <a:off x="160018" y="823652"/>
          <a:ext cx="159579" cy="1595796"/>
        </a:xfrm>
        <a:custGeom>
          <a:avLst/>
          <a:gdLst/>
          <a:ahLst/>
          <a:cxnLst/>
          <a:rect l="0" t="0" r="0" b="0"/>
          <a:pathLst>
            <a:path>
              <a:moveTo>
                <a:pt x="0" y="0"/>
              </a:moveTo>
              <a:lnTo>
                <a:pt x="0" y="1595796"/>
              </a:lnTo>
              <a:lnTo>
                <a:pt x="159579" y="15957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55CD6B-D858-4651-9638-4BA507740D00}">
      <dsp:nvSpPr>
        <dsp:cNvPr id="0" name=""/>
        <dsp:cNvSpPr/>
      </dsp:nvSpPr>
      <dsp:spPr>
        <a:xfrm>
          <a:off x="319597" y="2020500"/>
          <a:ext cx="1276637" cy="7978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i="0" u="none" kern="1200" dirty="0">
              <a:latin typeface="Tahoma" panose="020B0604030504040204" pitchFamily="34" charset="0"/>
              <a:ea typeface="Tahoma" panose="020B0604030504040204" pitchFamily="34" charset="0"/>
              <a:cs typeface="Tahoma" panose="020B0604030504040204" pitchFamily="34" charset="0"/>
            </a:rPr>
            <a:t>Perfect for comparing category sizes</a:t>
          </a:r>
          <a:endParaRPr lang="pl-PL" sz="1200" kern="1200" dirty="0">
            <a:latin typeface="Tahoma" panose="020B0604030504040204" pitchFamily="34" charset="0"/>
            <a:ea typeface="Tahoma" panose="020B0604030504040204" pitchFamily="34" charset="0"/>
            <a:cs typeface="Tahoma" panose="020B0604030504040204" pitchFamily="34" charset="0"/>
          </a:endParaRPr>
        </a:p>
      </dsp:txBody>
      <dsp:txXfrm>
        <a:off x="342967" y="2043870"/>
        <a:ext cx="1229897" cy="751158"/>
      </dsp:txXfrm>
    </dsp:sp>
    <dsp:sp modelId="{711AF815-6A78-40D9-9A60-3120A6DF5813}">
      <dsp:nvSpPr>
        <dsp:cNvPr id="0" name=""/>
        <dsp:cNvSpPr/>
      </dsp:nvSpPr>
      <dsp:spPr>
        <a:xfrm>
          <a:off x="1995184" y="25754"/>
          <a:ext cx="1595796" cy="7978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725" tIns="57150" rIns="85725" bIns="57150" numCol="1" spcCol="1270" anchor="ctr" anchorCtr="0">
          <a:noAutofit/>
        </a:bodyPr>
        <a:lstStyle/>
        <a:p>
          <a:pPr marL="0" lvl="0" indent="0" algn="ctr" defTabSz="2000250">
            <a:lnSpc>
              <a:spcPct val="90000"/>
            </a:lnSpc>
            <a:spcBef>
              <a:spcPct val="0"/>
            </a:spcBef>
            <a:spcAft>
              <a:spcPct val="35000"/>
            </a:spcAft>
            <a:buNone/>
          </a:pPr>
          <a:r>
            <a:rPr lang="pl-PL" sz="4500" kern="1200" dirty="0">
              <a:latin typeface="Tahoma" panose="020B0604030504040204" pitchFamily="34" charset="0"/>
              <a:ea typeface="Tahoma" panose="020B0604030504040204" pitchFamily="34" charset="0"/>
              <a:cs typeface="Tahoma" panose="020B0604030504040204" pitchFamily="34" charset="0"/>
            </a:rPr>
            <a:t>No</a:t>
          </a:r>
        </a:p>
      </dsp:txBody>
      <dsp:txXfrm>
        <a:off x="2018554" y="49124"/>
        <a:ext cx="1549056" cy="751158"/>
      </dsp:txXfrm>
    </dsp:sp>
    <dsp:sp modelId="{965F44DB-625E-4B0E-87E0-14B2507F9DD9}">
      <dsp:nvSpPr>
        <dsp:cNvPr id="0" name=""/>
        <dsp:cNvSpPr/>
      </dsp:nvSpPr>
      <dsp:spPr>
        <a:xfrm>
          <a:off x="2154764" y="823652"/>
          <a:ext cx="159579" cy="598423"/>
        </a:xfrm>
        <a:custGeom>
          <a:avLst/>
          <a:gdLst/>
          <a:ahLst/>
          <a:cxnLst/>
          <a:rect l="0" t="0" r="0" b="0"/>
          <a:pathLst>
            <a:path>
              <a:moveTo>
                <a:pt x="0" y="0"/>
              </a:moveTo>
              <a:lnTo>
                <a:pt x="0" y="598423"/>
              </a:lnTo>
              <a:lnTo>
                <a:pt x="159579" y="5984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8E92D9-1C60-40FC-9AC8-636CF863322C}">
      <dsp:nvSpPr>
        <dsp:cNvPr id="0" name=""/>
        <dsp:cNvSpPr/>
      </dsp:nvSpPr>
      <dsp:spPr>
        <a:xfrm>
          <a:off x="2314344" y="1023127"/>
          <a:ext cx="1276637" cy="7978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i="0" u="none" kern="1200" dirty="0">
              <a:latin typeface="Tahoma" panose="020B0604030504040204" pitchFamily="34" charset="0"/>
              <a:ea typeface="Tahoma" panose="020B0604030504040204" pitchFamily="34" charset="0"/>
              <a:cs typeface="Tahoma" panose="020B0604030504040204" pitchFamily="34" charset="0"/>
            </a:rPr>
            <a:t>Effective in showing percentage data</a:t>
          </a:r>
          <a:endParaRPr lang="pl-PL" sz="1200" kern="1200" dirty="0">
            <a:latin typeface="Tahoma" panose="020B0604030504040204" pitchFamily="34" charset="0"/>
            <a:ea typeface="Tahoma" panose="020B0604030504040204" pitchFamily="34" charset="0"/>
            <a:cs typeface="Tahoma" panose="020B0604030504040204" pitchFamily="34" charset="0"/>
          </a:endParaRPr>
        </a:p>
      </dsp:txBody>
      <dsp:txXfrm>
        <a:off x="2337714" y="1046497"/>
        <a:ext cx="1229897" cy="751158"/>
      </dsp:txXfrm>
    </dsp:sp>
    <dsp:sp modelId="{E145FEDF-FD0C-405B-8162-4CCD6D6AE04F}">
      <dsp:nvSpPr>
        <dsp:cNvPr id="0" name=""/>
        <dsp:cNvSpPr/>
      </dsp:nvSpPr>
      <dsp:spPr>
        <a:xfrm>
          <a:off x="2154764" y="823652"/>
          <a:ext cx="159579" cy="1595796"/>
        </a:xfrm>
        <a:custGeom>
          <a:avLst/>
          <a:gdLst/>
          <a:ahLst/>
          <a:cxnLst/>
          <a:rect l="0" t="0" r="0" b="0"/>
          <a:pathLst>
            <a:path>
              <a:moveTo>
                <a:pt x="0" y="0"/>
              </a:moveTo>
              <a:lnTo>
                <a:pt x="0" y="1595796"/>
              </a:lnTo>
              <a:lnTo>
                <a:pt x="159579" y="15957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D6E63D-339A-4D75-AEA1-9183ADE2A01D}">
      <dsp:nvSpPr>
        <dsp:cNvPr id="0" name=""/>
        <dsp:cNvSpPr/>
      </dsp:nvSpPr>
      <dsp:spPr>
        <a:xfrm>
          <a:off x="2314344" y="2020500"/>
          <a:ext cx="1276637" cy="7978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pl-PL" sz="1200" b="1" i="0" u="none" kern="1200" dirty="0" err="1">
              <a:latin typeface="Tahoma" panose="020B0604030504040204" pitchFamily="34" charset="0"/>
              <a:ea typeface="Tahoma" panose="020B0604030504040204" pitchFamily="34" charset="0"/>
              <a:cs typeface="Tahoma" panose="020B0604030504040204" pitchFamily="34" charset="0"/>
            </a:rPr>
            <a:t>Suitable</a:t>
          </a:r>
          <a:r>
            <a:rPr lang="pl-PL" sz="1200" b="1" i="0" u="none" kern="1200" dirty="0">
              <a:latin typeface="Tahoma" panose="020B0604030504040204" pitchFamily="34" charset="0"/>
              <a:ea typeface="Tahoma" panose="020B0604030504040204" pitchFamily="34" charset="0"/>
              <a:cs typeface="Tahoma" panose="020B0604030504040204" pitchFamily="34" charset="0"/>
            </a:rPr>
            <a:t> for trend </a:t>
          </a:r>
          <a:r>
            <a:rPr lang="pl-PL" sz="1200" b="1" i="0" u="none" kern="1200" dirty="0" err="1">
              <a:latin typeface="Tahoma" panose="020B0604030504040204" pitchFamily="34" charset="0"/>
              <a:ea typeface="Tahoma" panose="020B0604030504040204" pitchFamily="34" charset="0"/>
              <a:cs typeface="Tahoma" panose="020B0604030504040204" pitchFamily="34" charset="0"/>
            </a:rPr>
            <a:t>analysis</a:t>
          </a:r>
          <a:endParaRPr lang="pl-PL" sz="1200" kern="1200" dirty="0">
            <a:latin typeface="Tahoma" panose="020B0604030504040204" pitchFamily="34" charset="0"/>
            <a:ea typeface="Tahoma" panose="020B0604030504040204" pitchFamily="34" charset="0"/>
            <a:cs typeface="Tahoma" panose="020B0604030504040204" pitchFamily="34" charset="0"/>
          </a:endParaRPr>
        </a:p>
      </dsp:txBody>
      <dsp:txXfrm>
        <a:off x="2337714" y="2043870"/>
        <a:ext cx="1229897" cy="751158"/>
      </dsp:txXfrm>
    </dsp:sp>
    <dsp:sp modelId="{65F716D0-1765-4F60-98E9-AE0C704A8170}">
      <dsp:nvSpPr>
        <dsp:cNvPr id="0" name=""/>
        <dsp:cNvSpPr/>
      </dsp:nvSpPr>
      <dsp:spPr>
        <a:xfrm>
          <a:off x="2154764" y="823652"/>
          <a:ext cx="159579" cy="2593170"/>
        </a:xfrm>
        <a:custGeom>
          <a:avLst/>
          <a:gdLst/>
          <a:ahLst/>
          <a:cxnLst/>
          <a:rect l="0" t="0" r="0" b="0"/>
          <a:pathLst>
            <a:path>
              <a:moveTo>
                <a:pt x="0" y="0"/>
              </a:moveTo>
              <a:lnTo>
                <a:pt x="0" y="2593170"/>
              </a:lnTo>
              <a:lnTo>
                <a:pt x="159579" y="25931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AF1B56-0954-4712-A6CF-D608E18B7471}">
      <dsp:nvSpPr>
        <dsp:cNvPr id="0" name=""/>
        <dsp:cNvSpPr/>
      </dsp:nvSpPr>
      <dsp:spPr>
        <a:xfrm>
          <a:off x="2314344" y="3017873"/>
          <a:ext cx="1276637" cy="7978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i="0" u="none" kern="1200" dirty="0">
              <a:latin typeface="Tahoma" panose="020B0604030504040204" pitchFamily="34" charset="0"/>
              <a:ea typeface="Tahoma" panose="020B0604030504040204" pitchFamily="34" charset="0"/>
              <a:cs typeface="Tahoma" panose="020B0604030504040204" pitchFamily="34" charset="0"/>
            </a:rPr>
            <a:t>Correctly shows the measure of time</a:t>
          </a:r>
          <a:endParaRPr lang="pl-PL" sz="1200" kern="1200" dirty="0">
            <a:latin typeface="Tahoma" panose="020B0604030504040204" pitchFamily="34" charset="0"/>
            <a:ea typeface="Tahoma" panose="020B0604030504040204" pitchFamily="34" charset="0"/>
            <a:cs typeface="Tahoma" panose="020B0604030504040204" pitchFamily="34" charset="0"/>
          </a:endParaRPr>
        </a:p>
      </dsp:txBody>
      <dsp:txXfrm>
        <a:off x="2337714" y="3041243"/>
        <a:ext cx="1229897" cy="751158"/>
      </dsp:txXfrm>
    </dsp:sp>
    <dsp:sp modelId="{835B8656-95AF-4618-B0CF-7485BF82072A}">
      <dsp:nvSpPr>
        <dsp:cNvPr id="0" name=""/>
        <dsp:cNvSpPr/>
      </dsp:nvSpPr>
      <dsp:spPr>
        <a:xfrm>
          <a:off x="2154764" y="823652"/>
          <a:ext cx="159579" cy="3590543"/>
        </a:xfrm>
        <a:custGeom>
          <a:avLst/>
          <a:gdLst/>
          <a:ahLst/>
          <a:cxnLst/>
          <a:rect l="0" t="0" r="0" b="0"/>
          <a:pathLst>
            <a:path>
              <a:moveTo>
                <a:pt x="0" y="0"/>
              </a:moveTo>
              <a:lnTo>
                <a:pt x="0" y="3590543"/>
              </a:lnTo>
              <a:lnTo>
                <a:pt x="159579" y="359054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92F47D-BF2F-40F5-AE8C-D9C3963A8A98}">
      <dsp:nvSpPr>
        <dsp:cNvPr id="0" name=""/>
        <dsp:cNvSpPr/>
      </dsp:nvSpPr>
      <dsp:spPr>
        <a:xfrm>
          <a:off x="2314344" y="4015246"/>
          <a:ext cx="1276637" cy="7978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i="0" u="none" kern="1200" dirty="0">
              <a:latin typeface="Tahoma" panose="020B0604030504040204" pitchFamily="34" charset="0"/>
              <a:ea typeface="Tahoma" panose="020B0604030504040204" pitchFamily="34" charset="0"/>
              <a:cs typeface="Tahoma" panose="020B0604030504040204" pitchFamily="34" charset="0"/>
            </a:rPr>
            <a:t>Good for presenting relationships between variables</a:t>
          </a:r>
          <a:endParaRPr lang="pl-PL" sz="1200" kern="1200" dirty="0">
            <a:latin typeface="Tahoma" panose="020B0604030504040204" pitchFamily="34" charset="0"/>
            <a:ea typeface="Tahoma" panose="020B0604030504040204" pitchFamily="34" charset="0"/>
            <a:cs typeface="Tahoma" panose="020B0604030504040204" pitchFamily="34" charset="0"/>
          </a:endParaRPr>
        </a:p>
      </dsp:txBody>
      <dsp:txXfrm>
        <a:off x="2337714" y="4038616"/>
        <a:ext cx="1229897" cy="75115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B91D3-9D5D-483B-A4E5-B4E92516F743}">
      <dsp:nvSpPr>
        <dsp:cNvPr id="0" name=""/>
        <dsp:cNvSpPr/>
      </dsp:nvSpPr>
      <dsp:spPr>
        <a:xfrm>
          <a:off x="438" y="524440"/>
          <a:ext cx="1595796" cy="7978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725" tIns="57150" rIns="85725" bIns="57150" numCol="1" spcCol="1270" anchor="ctr" anchorCtr="0">
          <a:noAutofit/>
        </a:bodyPr>
        <a:lstStyle/>
        <a:p>
          <a:pPr marL="0" lvl="0" indent="0" algn="ctr" defTabSz="2000250">
            <a:lnSpc>
              <a:spcPct val="90000"/>
            </a:lnSpc>
            <a:spcBef>
              <a:spcPct val="0"/>
            </a:spcBef>
            <a:spcAft>
              <a:spcPct val="35000"/>
            </a:spcAft>
            <a:buNone/>
          </a:pPr>
          <a:r>
            <a:rPr lang="pl-PL" sz="4500" kern="1200" dirty="0" err="1">
              <a:latin typeface="Tahoma" panose="020B0604030504040204" pitchFamily="34" charset="0"/>
              <a:ea typeface="Tahoma" panose="020B0604030504040204" pitchFamily="34" charset="0"/>
              <a:cs typeface="Tahoma" panose="020B0604030504040204" pitchFamily="34" charset="0"/>
            </a:rPr>
            <a:t>Yes</a:t>
          </a:r>
          <a:endParaRPr lang="pl-PL" sz="4500" kern="1200" dirty="0">
            <a:latin typeface="Tahoma" panose="020B0604030504040204" pitchFamily="34" charset="0"/>
            <a:ea typeface="Tahoma" panose="020B0604030504040204" pitchFamily="34" charset="0"/>
            <a:cs typeface="Tahoma" panose="020B0604030504040204" pitchFamily="34" charset="0"/>
          </a:endParaRPr>
        </a:p>
      </dsp:txBody>
      <dsp:txXfrm>
        <a:off x="23808" y="547810"/>
        <a:ext cx="1549056" cy="751158"/>
      </dsp:txXfrm>
    </dsp:sp>
    <dsp:sp modelId="{A6DA6C8D-EE80-4BE5-9418-1AC7B413B3AD}">
      <dsp:nvSpPr>
        <dsp:cNvPr id="0" name=""/>
        <dsp:cNvSpPr/>
      </dsp:nvSpPr>
      <dsp:spPr>
        <a:xfrm>
          <a:off x="160018" y="1322339"/>
          <a:ext cx="159579" cy="598423"/>
        </a:xfrm>
        <a:custGeom>
          <a:avLst/>
          <a:gdLst/>
          <a:ahLst/>
          <a:cxnLst/>
          <a:rect l="0" t="0" r="0" b="0"/>
          <a:pathLst>
            <a:path>
              <a:moveTo>
                <a:pt x="0" y="0"/>
              </a:moveTo>
              <a:lnTo>
                <a:pt x="0" y="598423"/>
              </a:lnTo>
              <a:lnTo>
                <a:pt x="159579" y="5984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311E48-7493-4C99-B508-05A317D488AD}">
      <dsp:nvSpPr>
        <dsp:cNvPr id="0" name=""/>
        <dsp:cNvSpPr/>
      </dsp:nvSpPr>
      <dsp:spPr>
        <a:xfrm>
          <a:off x="319597" y="1521813"/>
          <a:ext cx="1276637" cy="7978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i="0" u="none" kern="1200" dirty="0">
              <a:latin typeface="Tahoma" panose="020B0604030504040204" pitchFamily="34" charset="0"/>
              <a:ea typeface="Tahoma" panose="020B0604030504040204" pitchFamily="34" charset="0"/>
              <a:cs typeface="Tahoma" panose="020B0604030504040204" pitchFamily="34" charset="0"/>
            </a:rPr>
            <a:t>Effective in showing percentage data</a:t>
          </a:r>
          <a:endParaRPr lang="pl-PL" sz="1200" kern="1200" dirty="0">
            <a:latin typeface="Tahoma" panose="020B0604030504040204" pitchFamily="34" charset="0"/>
            <a:ea typeface="Tahoma" panose="020B0604030504040204" pitchFamily="34" charset="0"/>
            <a:cs typeface="Tahoma" panose="020B0604030504040204" pitchFamily="34" charset="0"/>
          </a:endParaRPr>
        </a:p>
      </dsp:txBody>
      <dsp:txXfrm>
        <a:off x="342967" y="1545183"/>
        <a:ext cx="1229897" cy="751158"/>
      </dsp:txXfrm>
    </dsp:sp>
    <dsp:sp modelId="{0937762D-6734-4B35-9323-E1E85F7BB3CB}">
      <dsp:nvSpPr>
        <dsp:cNvPr id="0" name=""/>
        <dsp:cNvSpPr/>
      </dsp:nvSpPr>
      <dsp:spPr>
        <a:xfrm>
          <a:off x="160018" y="1322339"/>
          <a:ext cx="159579" cy="1595796"/>
        </a:xfrm>
        <a:custGeom>
          <a:avLst/>
          <a:gdLst/>
          <a:ahLst/>
          <a:cxnLst/>
          <a:rect l="0" t="0" r="0" b="0"/>
          <a:pathLst>
            <a:path>
              <a:moveTo>
                <a:pt x="0" y="0"/>
              </a:moveTo>
              <a:lnTo>
                <a:pt x="0" y="1595796"/>
              </a:lnTo>
              <a:lnTo>
                <a:pt x="159579" y="15957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FAC814-2908-4A55-9F8C-0F730D84CEF2}">
      <dsp:nvSpPr>
        <dsp:cNvPr id="0" name=""/>
        <dsp:cNvSpPr/>
      </dsp:nvSpPr>
      <dsp:spPr>
        <a:xfrm>
          <a:off x="319597" y="2519186"/>
          <a:ext cx="1276637" cy="7978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i="0" u="none" kern="1200" dirty="0">
              <a:latin typeface="Tahoma" panose="020B0604030504040204" pitchFamily="34" charset="0"/>
              <a:ea typeface="Tahoma" panose="020B0604030504040204" pitchFamily="34" charset="0"/>
              <a:cs typeface="Tahoma" panose="020B0604030504040204" pitchFamily="34" charset="0"/>
            </a:rPr>
            <a:t>Accessible to the general </a:t>
          </a:r>
          <a:r>
            <a:rPr lang="pl-PL" sz="1200" b="1" i="0" u="none" kern="1200" dirty="0" err="1">
              <a:latin typeface="Tahoma" panose="020B0604030504040204" pitchFamily="34" charset="0"/>
              <a:ea typeface="Tahoma" panose="020B0604030504040204" pitchFamily="34" charset="0"/>
              <a:cs typeface="Tahoma" panose="020B0604030504040204" pitchFamily="34" charset="0"/>
            </a:rPr>
            <a:t>community</a:t>
          </a:r>
          <a:endParaRPr lang="pl-PL" sz="1200" kern="1200" dirty="0">
            <a:latin typeface="Tahoma" panose="020B0604030504040204" pitchFamily="34" charset="0"/>
            <a:ea typeface="Tahoma" panose="020B0604030504040204" pitchFamily="34" charset="0"/>
            <a:cs typeface="Tahoma" panose="020B0604030504040204" pitchFamily="34" charset="0"/>
          </a:endParaRPr>
        </a:p>
      </dsp:txBody>
      <dsp:txXfrm>
        <a:off x="342967" y="2542556"/>
        <a:ext cx="1229897" cy="751158"/>
      </dsp:txXfrm>
    </dsp:sp>
    <dsp:sp modelId="{66D3BEFB-B8A5-402C-BB7C-63FA9D419FBA}">
      <dsp:nvSpPr>
        <dsp:cNvPr id="0" name=""/>
        <dsp:cNvSpPr/>
      </dsp:nvSpPr>
      <dsp:spPr>
        <a:xfrm>
          <a:off x="160018" y="1322339"/>
          <a:ext cx="159579" cy="2593170"/>
        </a:xfrm>
        <a:custGeom>
          <a:avLst/>
          <a:gdLst/>
          <a:ahLst/>
          <a:cxnLst/>
          <a:rect l="0" t="0" r="0" b="0"/>
          <a:pathLst>
            <a:path>
              <a:moveTo>
                <a:pt x="0" y="0"/>
              </a:moveTo>
              <a:lnTo>
                <a:pt x="0" y="2593170"/>
              </a:lnTo>
              <a:lnTo>
                <a:pt x="159579" y="25931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B853AE-B466-416C-892E-6F570D50F260}">
      <dsp:nvSpPr>
        <dsp:cNvPr id="0" name=""/>
        <dsp:cNvSpPr/>
      </dsp:nvSpPr>
      <dsp:spPr>
        <a:xfrm>
          <a:off x="319597" y="3516559"/>
          <a:ext cx="1276637" cy="7978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i="0" u="none" kern="1200" dirty="0">
              <a:latin typeface="Tahoma" panose="020B0604030504040204" pitchFamily="34" charset="0"/>
              <a:ea typeface="Tahoma" panose="020B0604030504040204" pitchFamily="34" charset="0"/>
              <a:cs typeface="Tahoma" panose="020B0604030504040204" pitchFamily="34" charset="0"/>
            </a:rPr>
            <a:t>Perfect for comparing category sizes</a:t>
          </a:r>
          <a:endParaRPr lang="pl-PL" sz="1200" kern="1200" dirty="0">
            <a:latin typeface="Tahoma" panose="020B0604030504040204" pitchFamily="34" charset="0"/>
            <a:ea typeface="Tahoma" panose="020B0604030504040204" pitchFamily="34" charset="0"/>
            <a:cs typeface="Tahoma" panose="020B0604030504040204" pitchFamily="34" charset="0"/>
          </a:endParaRPr>
        </a:p>
      </dsp:txBody>
      <dsp:txXfrm>
        <a:off x="342967" y="3539929"/>
        <a:ext cx="1229897" cy="751158"/>
      </dsp:txXfrm>
    </dsp:sp>
    <dsp:sp modelId="{711AF815-6A78-40D9-9A60-3120A6DF5813}">
      <dsp:nvSpPr>
        <dsp:cNvPr id="0" name=""/>
        <dsp:cNvSpPr/>
      </dsp:nvSpPr>
      <dsp:spPr>
        <a:xfrm>
          <a:off x="1995184" y="524440"/>
          <a:ext cx="1595796" cy="7978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725" tIns="57150" rIns="85725" bIns="57150" numCol="1" spcCol="1270" anchor="ctr" anchorCtr="0">
          <a:noAutofit/>
        </a:bodyPr>
        <a:lstStyle/>
        <a:p>
          <a:pPr marL="0" lvl="0" indent="0" algn="ctr" defTabSz="2000250">
            <a:lnSpc>
              <a:spcPct val="90000"/>
            </a:lnSpc>
            <a:spcBef>
              <a:spcPct val="0"/>
            </a:spcBef>
            <a:spcAft>
              <a:spcPct val="35000"/>
            </a:spcAft>
            <a:buNone/>
          </a:pPr>
          <a:r>
            <a:rPr lang="pl-PL" sz="4500" kern="1200" dirty="0">
              <a:latin typeface="Tahoma" panose="020B0604030504040204" pitchFamily="34" charset="0"/>
              <a:ea typeface="Tahoma" panose="020B0604030504040204" pitchFamily="34" charset="0"/>
              <a:cs typeface="Tahoma" panose="020B0604030504040204" pitchFamily="34" charset="0"/>
            </a:rPr>
            <a:t>No</a:t>
          </a:r>
        </a:p>
      </dsp:txBody>
      <dsp:txXfrm>
        <a:off x="2018554" y="547810"/>
        <a:ext cx="1549056" cy="751158"/>
      </dsp:txXfrm>
    </dsp:sp>
    <dsp:sp modelId="{965F44DB-625E-4B0E-87E0-14B2507F9DD9}">
      <dsp:nvSpPr>
        <dsp:cNvPr id="0" name=""/>
        <dsp:cNvSpPr/>
      </dsp:nvSpPr>
      <dsp:spPr>
        <a:xfrm>
          <a:off x="2154764" y="1322339"/>
          <a:ext cx="159579" cy="598423"/>
        </a:xfrm>
        <a:custGeom>
          <a:avLst/>
          <a:gdLst/>
          <a:ahLst/>
          <a:cxnLst/>
          <a:rect l="0" t="0" r="0" b="0"/>
          <a:pathLst>
            <a:path>
              <a:moveTo>
                <a:pt x="0" y="0"/>
              </a:moveTo>
              <a:lnTo>
                <a:pt x="0" y="598423"/>
              </a:lnTo>
              <a:lnTo>
                <a:pt x="159579" y="5984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8E92D9-1C60-40FC-9AC8-636CF863322C}">
      <dsp:nvSpPr>
        <dsp:cNvPr id="0" name=""/>
        <dsp:cNvSpPr/>
      </dsp:nvSpPr>
      <dsp:spPr>
        <a:xfrm>
          <a:off x="2314344" y="1521813"/>
          <a:ext cx="1276637" cy="7978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pl-PL" sz="1200" b="1" i="0" u="none" kern="1200" dirty="0" err="1">
              <a:latin typeface="Tahoma" panose="020B0604030504040204" pitchFamily="34" charset="0"/>
              <a:ea typeface="Tahoma" panose="020B0604030504040204" pitchFamily="34" charset="0"/>
              <a:cs typeface="Tahoma" panose="020B0604030504040204" pitchFamily="34" charset="0"/>
            </a:rPr>
            <a:t>Suitable</a:t>
          </a:r>
          <a:r>
            <a:rPr lang="pl-PL" sz="1200" b="1" i="0" u="none" kern="1200" dirty="0">
              <a:latin typeface="Tahoma" panose="020B0604030504040204" pitchFamily="34" charset="0"/>
              <a:ea typeface="Tahoma" panose="020B0604030504040204" pitchFamily="34" charset="0"/>
              <a:cs typeface="Tahoma" panose="020B0604030504040204" pitchFamily="34" charset="0"/>
            </a:rPr>
            <a:t> for trend </a:t>
          </a:r>
          <a:r>
            <a:rPr lang="pl-PL" sz="1200" b="1" i="0" u="none" kern="1200" dirty="0" err="1">
              <a:latin typeface="Tahoma" panose="020B0604030504040204" pitchFamily="34" charset="0"/>
              <a:ea typeface="Tahoma" panose="020B0604030504040204" pitchFamily="34" charset="0"/>
              <a:cs typeface="Tahoma" panose="020B0604030504040204" pitchFamily="34" charset="0"/>
            </a:rPr>
            <a:t>analysis</a:t>
          </a:r>
          <a:endParaRPr lang="pl-PL" sz="1200" kern="1200" dirty="0">
            <a:latin typeface="Tahoma" panose="020B0604030504040204" pitchFamily="34" charset="0"/>
            <a:ea typeface="Tahoma" panose="020B0604030504040204" pitchFamily="34" charset="0"/>
            <a:cs typeface="Tahoma" panose="020B0604030504040204" pitchFamily="34" charset="0"/>
          </a:endParaRPr>
        </a:p>
      </dsp:txBody>
      <dsp:txXfrm>
        <a:off x="2337714" y="1545183"/>
        <a:ext cx="1229897" cy="751158"/>
      </dsp:txXfrm>
    </dsp:sp>
    <dsp:sp modelId="{8A0DFF3E-7E46-4630-BF1F-B53DB76DC47C}">
      <dsp:nvSpPr>
        <dsp:cNvPr id="0" name=""/>
        <dsp:cNvSpPr/>
      </dsp:nvSpPr>
      <dsp:spPr>
        <a:xfrm>
          <a:off x="2154764" y="1322339"/>
          <a:ext cx="159579" cy="1595796"/>
        </a:xfrm>
        <a:custGeom>
          <a:avLst/>
          <a:gdLst/>
          <a:ahLst/>
          <a:cxnLst/>
          <a:rect l="0" t="0" r="0" b="0"/>
          <a:pathLst>
            <a:path>
              <a:moveTo>
                <a:pt x="0" y="0"/>
              </a:moveTo>
              <a:lnTo>
                <a:pt x="0" y="1595796"/>
              </a:lnTo>
              <a:lnTo>
                <a:pt x="159579" y="15957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7B48F1-DF1F-481C-A467-86BF1BF0FB23}">
      <dsp:nvSpPr>
        <dsp:cNvPr id="0" name=""/>
        <dsp:cNvSpPr/>
      </dsp:nvSpPr>
      <dsp:spPr>
        <a:xfrm>
          <a:off x="2314344" y="2519186"/>
          <a:ext cx="1276637" cy="7978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i="0" u="none" kern="1200" dirty="0">
              <a:latin typeface="Tahoma" panose="020B0604030504040204" pitchFamily="34" charset="0"/>
              <a:ea typeface="Tahoma" panose="020B0604030504040204" pitchFamily="34" charset="0"/>
              <a:cs typeface="Tahoma" panose="020B0604030504040204" pitchFamily="34" charset="0"/>
            </a:rPr>
            <a:t>Correctly shows the measure of time</a:t>
          </a:r>
          <a:endParaRPr lang="pl-PL" sz="1200" kern="1200" dirty="0">
            <a:latin typeface="Tahoma" panose="020B0604030504040204" pitchFamily="34" charset="0"/>
            <a:ea typeface="Tahoma" panose="020B0604030504040204" pitchFamily="34" charset="0"/>
            <a:cs typeface="Tahoma" panose="020B0604030504040204" pitchFamily="34" charset="0"/>
          </a:endParaRPr>
        </a:p>
      </dsp:txBody>
      <dsp:txXfrm>
        <a:off x="2337714" y="2542556"/>
        <a:ext cx="1229897" cy="751158"/>
      </dsp:txXfrm>
    </dsp:sp>
    <dsp:sp modelId="{850E2620-7EE0-4751-AD48-C2DF9EB0B9A6}">
      <dsp:nvSpPr>
        <dsp:cNvPr id="0" name=""/>
        <dsp:cNvSpPr/>
      </dsp:nvSpPr>
      <dsp:spPr>
        <a:xfrm>
          <a:off x="2154764" y="1322339"/>
          <a:ext cx="159579" cy="2593170"/>
        </a:xfrm>
        <a:custGeom>
          <a:avLst/>
          <a:gdLst/>
          <a:ahLst/>
          <a:cxnLst/>
          <a:rect l="0" t="0" r="0" b="0"/>
          <a:pathLst>
            <a:path>
              <a:moveTo>
                <a:pt x="0" y="0"/>
              </a:moveTo>
              <a:lnTo>
                <a:pt x="0" y="2593170"/>
              </a:lnTo>
              <a:lnTo>
                <a:pt x="159579" y="25931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F4196F-0E75-4C44-857C-DA10C3DF3BEC}">
      <dsp:nvSpPr>
        <dsp:cNvPr id="0" name=""/>
        <dsp:cNvSpPr/>
      </dsp:nvSpPr>
      <dsp:spPr>
        <a:xfrm>
          <a:off x="2314344" y="3516559"/>
          <a:ext cx="1276637" cy="7978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b="1" i="0" u="none" kern="1200" dirty="0">
              <a:latin typeface="Tahoma" panose="020B0604030504040204" pitchFamily="34" charset="0"/>
              <a:ea typeface="Tahoma" panose="020B0604030504040204" pitchFamily="34" charset="0"/>
              <a:cs typeface="Tahoma" panose="020B0604030504040204" pitchFamily="34" charset="0"/>
            </a:rPr>
            <a:t>Good for presenting relationships between variables</a:t>
          </a:r>
          <a:endParaRPr lang="pl-PL" sz="1100" kern="1200" dirty="0">
            <a:latin typeface="Tahoma" panose="020B0604030504040204" pitchFamily="34" charset="0"/>
            <a:ea typeface="Tahoma" panose="020B0604030504040204" pitchFamily="34" charset="0"/>
            <a:cs typeface="Tahoma" panose="020B0604030504040204" pitchFamily="34" charset="0"/>
          </a:endParaRPr>
        </a:p>
      </dsp:txBody>
      <dsp:txXfrm>
        <a:off x="2337714" y="3539929"/>
        <a:ext cx="1229897" cy="75115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B91D3-9D5D-483B-A4E5-B4E92516F743}">
      <dsp:nvSpPr>
        <dsp:cNvPr id="0" name=""/>
        <dsp:cNvSpPr/>
      </dsp:nvSpPr>
      <dsp:spPr>
        <a:xfrm>
          <a:off x="272688" y="3414"/>
          <a:ext cx="1353796" cy="6768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pl-PL" sz="3900" kern="1200" dirty="0" err="1">
              <a:latin typeface="Tahoma" panose="020B0604030504040204" pitchFamily="34" charset="0"/>
              <a:ea typeface="Tahoma" panose="020B0604030504040204" pitchFamily="34" charset="0"/>
              <a:cs typeface="Tahoma" panose="020B0604030504040204" pitchFamily="34" charset="0"/>
            </a:rPr>
            <a:t>Yes</a:t>
          </a:r>
          <a:endParaRPr lang="pl-PL" sz="3900" kern="1200" dirty="0">
            <a:latin typeface="Tahoma" panose="020B0604030504040204" pitchFamily="34" charset="0"/>
            <a:ea typeface="Tahoma" panose="020B0604030504040204" pitchFamily="34" charset="0"/>
            <a:cs typeface="Tahoma" panose="020B0604030504040204" pitchFamily="34" charset="0"/>
          </a:endParaRPr>
        </a:p>
      </dsp:txBody>
      <dsp:txXfrm>
        <a:off x="292514" y="23240"/>
        <a:ext cx="1314144" cy="637246"/>
      </dsp:txXfrm>
    </dsp:sp>
    <dsp:sp modelId="{A6DA6C8D-EE80-4BE5-9418-1AC7B413B3AD}">
      <dsp:nvSpPr>
        <dsp:cNvPr id="0" name=""/>
        <dsp:cNvSpPr/>
      </dsp:nvSpPr>
      <dsp:spPr>
        <a:xfrm>
          <a:off x="408068" y="680312"/>
          <a:ext cx="135379" cy="507673"/>
        </a:xfrm>
        <a:custGeom>
          <a:avLst/>
          <a:gdLst/>
          <a:ahLst/>
          <a:cxnLst/>
          <a:rect l="0" t="0" r="0" b="0"/>
          <a:pathLst>
            <a:path>
              <a:moveTo>
                <a:pt x="0" y="0"/>
              </a:moveTo>
              <a:lnTo>
                <a:pt x="0" y="507673"/>
              </a:lnTo>
              <a:lnTo>
                <a:pt x="135379" y="50767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311E48-7493-4C99-B508-05A317D488AD}">
      <dsp:nvSpPr>
        <dsp:cNvPr id="0" name=""/>
        <dsp:cNvSpPr/>
      </dsp:nvSpPr>
      <dsp:spPr>
        <a:xfrm>
          <a:off x="543447" y="849537"/>
          <a:ext cx="1083037" cy="6768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pl-PL" sz="1100" b="1" i="0" u="none" kern="1200" dirty="0" err="1">
              <a:latin typeface="Tahoma" panose="020B0604030504040204" pitchFamily="34" charset="0"/>
              <a:ea typeface="Tahoma" panose="020B0604030504040204" pitchFamily="34" charset="0"/>
              <a:cs typeface="Tahoma" panose="020B0604030504040204" pitchFamily="34" charset="0"/>
            </a:rPr>
            <a:t>Suitable</a:t>
          </a:r>
          <a:r>
            <a:rPr lang="pl-PL" sz="1100" b="1" i="0" u="none" kern="1200" dirty="0">
              <a:latin typeface="Tahoma" panose="020B0604030504040204" pitchFamily="34" charset="0"/>
              <a:ea typeface="Tahoma" panose="020B0604030504040204" pitchFamily="34" charset="0"/>
              <a:cs typeface="Tahoma" panose="020B0604030504040204" pitchFamily="34" charset="0"/>
            </a:rPr>
            <a:t> for trend </a:t>
          </a:r>
          <a:r>
            <a:rPr lang="pl-PL" sz="1100" b="1" i="0" u="none" kern="1200" dirty="0" err="1">
              <a:latin typeface="Tahoma" panose="020B0604030504040204" pitchFamily="34" charset="0"/>
              <a:ea typeface="Tahoma" panose="020B0604030504040204" pitchFamily="34" charset="0"/>
              <a:cs typeface="Tahoma" panose="020B0604030504040204" pitchFamily="34" charset="0"/>
            </a:rPr>
            <a:t>analysis</a:t>
          </a:r>
          <a:endParaRPr lang="pl-PL" sz="1100" kern="1200" dirty="0">
            <a:latin typeface="Tahoma" panose="020B0604030504040204" pitchFamily="34" charset="0"/>
            <a:ea typeface="Tahoma" panose="020B0604030504040204" pitchFamily="34" charset="0"/>
            <a:cs typeface="Tahoma" panose="020B0604030504040204" pitchFamily="34" charset="0"/>
          </a:endParaRPr>
        </a:p>
      </dsp:txBody>
      <dsp:txXfrm>
        <a:off x="563273" y="869363"/>
        <a:ext cx="1043385" cy="637246"/>
      </dsp:txXfrm>
    </dsp:sp>
    <dsp:sp modelId="{D9EED0BD-3812-4D00-BA59-9D7D8D7206AB}">
      <dsp:nvSpPr>
        <dsp:cNvPr id="0" name=""/>
        <dsp:cNvSpPr/>
      </dsp:nvSpPr>
      <dsp:spPr>
        <a:xfrm>
          <a:off x="408068" y="680312"/>
          <a:ext cx="135379" cy="1353796"/>
        </a:xfrm>
        <a:custGeom>
          <a:avLst/>
          <a:gdLst/>
          <a:ahLst/>
          <a:cxnLst/>
          <a:rect l="0" t="0" r="0" b="0"/>
          <a:pathLst>
            <a:path>
              <a:moveTo>
                <a:pt x="0" y="0"/>
              </a:moveTo>
              <a:lnTo>
                <a:pt x="0" y="1353796"/>
              </a:lnTo>
              <a:lnTo>
                <a:pt x="135379" y="13537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C603A3-F070-46AB-8EBF-E0B9D57D234E}">
      <dsp:nvSpPr>
        <dsp:cNvPr id="0" name=""/>
        <dsp:cNvSpPr/>
      </dsp:nvSpPr>
      <dsp:spPr>
        <a:xfrm>
          <a:off x="543447" y="1695660"/>
          <a:ext cx="1083037" cy="6768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b="1" i="0" u="none" kern="1200" dirty="0">
              <a:latin typeface="Tahoma" panose="020B0604030504040204" pitchFamily="34" charset="0"/>
              <a:ea typeface="Tahoma" panose="020B0604030504040204" pitchFamily="34" charset="0"/>
              <a:cs typeface="Tahoma" panose="020B0604030504040204" pitchFamily="34" charset="0"/>
            </a:rPr>
            <a:t>Correctly shows the measure of time</a:t>
          </a:r>
          <a:endParaRPr lang="pl-PL" sz="1100" kern="1200" dirty="0">
            <a:latin typeface="Tahoma" panose="020B0604030504040204" pitchFamily="34" charset="0"/>
            <a:ea typeface="Tahoma" panose="020B0604030504040204" pitchFamily="34" charset="0"/>
            <a:cs typeface="Tahoma" panose="020B0604030504040204" pitchFamily="34" charset="0"/>
          </a:endParaRPr>
        </a:p>
      </dsp:txBody>
      <dsp:txXfrm>
        <a:off x="563273" y="1715486"/>
        <a:ext cx="1043385" cy="637246"/>
      </dsp:txXfrm>
    </dsp:sp>
    <dsp:sp modelId="{8B146E6C-B263-425A-B9AE-2EF8EB83849B}">
      <dsp:nvSpPr>
        <dsp:cNvPr id="0" name=""/>
        <dsp:cNvSpPr/>
      </dsp:nvSpPr>
      <dsp:spPr>
        <a:xfrm>
          <a:off x="408068" y="680312"/>
          <a:ext cx="135379" cy="2199920"/>
        </a:xfrm>
        <a:custGeom>
          <a:avLst/>
          <a:gdLst/>
          <a:ahLst/>
          <a:cxnLst/>
          <a:rect l="0" t="0" r="0" b="0"/>
          <a:pathLst>
            <a:path>
              <a:moveTo>
                <a:pt x="0" y="0"/>
              </a:moveTo>
              <a:lnTo>
                <a:pt x="0" y="2199920"/>
              </a:lnTo>
              <a:lnTo>
                <a:pt x="135379" y="21999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23266C-A108-4776-8622-0164E0036D91}">
      <dsp:nvSpPr>
        <dsp:cNvPr id="0" name=""/>
        <dsp:cNvSpPr/>
      </dsp:nvSpPr>
      <dsp:spPr>
        <a:xfrm>
          <a:off x="543447" y="2541783"/>
          <a:ext cx="1083037" cy="6768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b="1" i="0" u="none" kern="1200" dirty="0">
              <a:latin typeface="Tahoma" panose="020B0604030504040204" pitchFamily="34" charset="0"/>
              <a:ea typeface="Tahoma" panose="020B0604030504040204" pitchFamily="34" charset="0"/>
              <a:cs typeface="Tahoma" panose="020B0604030504040204" pitchFamily="34" charset="0"/>
            </a:rPr>
            <a:t>Good for presenting relationships between variables</a:t>
          </a:r>
          <a:endParaRPr lang="pl-PL" sz="1000" kern="1200" dirty="0">
            <a:latin typeface="Tahoma" panose="020B0604030504040204" pitchFamily="34" charset="0"/>
            <a:ea typeface="Tahoma" panose="020B0604030504040204" pitchFamily="34" charset="0"/>
            <a:cs typeface="Tahoma" panose="020B0604030504040204" pitchFamily="34" charset="0"/>
          </a:endParaRPr>
        </a:p>
      </dsp:txBody>
      <dsp:txXfrm>
        <a:off x="563273" y="2561609"/>
        <a:ext cx="1043385" cy="637246"/>
      </dsp:txXfrm>
    </dsp:sp>
    <dsp:sp modelId="{8AC9094E-E55C-4B24-B23B-AC458C4AA308}">
      <dsp:nvSpPr>
        <dsp:cNvPr id="0" name=""/>
        <dsp:cNvSpPr/>
      </dsp:nvSpPr>
      <dsp:spPr>
        <a:xfrm>
          <a:off x="408068" y="680312"/>
          <a:ext cx="135379" cy="3046043"/>
        </a:xfrm>
        <a:custGeom>
          <a:avLst/>
          <a:gdLst/>
          <a:ahLst/>
          <a:cxnLst/>
          <a:rect l="0" t="0" r="0" b="0"/>
          <a:pathLst>
            <a:path>
              <a:moveTo>
                <a:pt x="0" y="0"/>
              </a:moveTo>
              <a:lnTo>
                <a:pt x="0" y="3046043"/>
              </a:lnTo>
              <a:lnTo>
                <a:pt x="135379" y="304604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683123-517F-4E06-819B-9772D269C65C}">
      <dsp:nvSpPr>
        <dsp:cNvPr id="0" name=""/>
        <dsp:cNvSpPr/>
      </dsp:nvSpPr>
      <dsp:spPr>
        <a:xfrm>
          <a:off x="543447" y="3387906"/>
          <a:ext cx="1083037" cy="6768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b="1" i="0" u="none" kern="1200" dirty="0">
              <a:latin typeface="Tahoma" panose="020B0604030504040204" pitchFamily="34" charset="0"/>
              <a:ea typeface="Tahoma" panose="020B0604030504040204" pitchFamily="34" charset="0"/>
              <a:cs typeface="Tahoma" panose="020B0604030504040204" pitchFamily="34" charset="0"/>
            </a:rPr>
            <a:t>Effective in showing percentage data</a:t>
          </a:r>
          <a:endParaRPr lang="pl-PL" sz="1100" kern="1200" dirty="0">
            <a:latin typeface="Tahoma" panose="020B0604030504040204" pitchFamily="34" charset="0"/>
            <a:ea typeface="Tahoma" panose="020B0604030504040204" pitchFamily="34" charset="0"/>
            <a:cs typeface="Tahoma" panose="020B0604030504040204" pitchFamily="34" charset="0"/>
          </a:endParaRPr>
        </a:p>
      </dsp:txBody>
      <dsp:txXfrm>
        <a:off x="563273" y="3407732"/>
        <a:ext cx="1043385" cy="637246"/>
      </dsp:txXfrm>
    </dsp:sp>
    <dsp:sp modelId="{361538D8-E62D-4E74-BFA9-3863215A21A5}">
      <dsp:nvSpPr>
        <dsp:cNvPr id="0" name=""/>
        <dsp:cNvSpPr/>
      </dsp:nvSpPr>
      <dsp:spPr>
        <a:xfrm>
          <a:off x="408068" y="680312"/>
          <a:ext cx="135379" cy="3892166"/>
        </a:xfrm>
        <a:custGeom>
          <a:avLst/>
          <a:gdLst/>
          <a:ahLst/>
          <a:cxnLst/>
          <a:rect l="0" t="0" r="0" b="0"/>
          <a:pathLst>
            <a:path>
              <a:moveTo>
                <a:pt x="0" y="0"/>
              </a:moveTo>
              <a:lnTo>
                <a:pt x="0" y="3892166"/>
              </a:lnTo>
              <a:lnTo>
                <a:pt x="135379" y="389216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3F8DCA-92FA-4C8B-ABCE-58399AB0E39D}">
      <dsp:nvSpPr>
        <dsp:cNvPr id="0" name=""/>
        <dsp:cNvSpPr/>
      </dsp:nvSpPr>
      <dsp:spPr>
        <a:xfrm>
          <a:off x="543447" y="4234029"/>
          <a:ext cx="1083037" cy="6768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b="1" i="0" u="none" kern="1200" dirty="0">
              <a:latin typeface="Tahoma" panose="020B0604030504040204" pitchFamily="34" charset="0"/>
              <a:ea typeface="Tahoma" panose="020B0604030504040204" pitchFamily="34" charset="0"/>
              <a:cs typeface="Tahoma" panose="020B0604030504040204" pitchFamily="34" charset="0"/>
            </a:rPr>
            <a:t>Accessible to the general </a:t>
          </a:r>
          <a:r>
            <a:rPr lang="pl-PL" sz="1100" b="1" i="0" u="none" kern="1200" dirty="0" err="1">
              <a:latin typeface="Tahoma" panose="020B0604030504040204" pitchFamily="34" charset="0"/>
              <a:ea typeface="Tahoma" panose="020B0604030504040204" pitchFamily="34" charset="0"/>
              <a:cs typeface="Tahoma" panose="020B0604030504040204" pitchFamily="34" charset="0"/>
            </a:rPr>
            <a:t>community</a:t>
          </a:r>
          <a:endParaRPr lang="pl-PL" sz="1100" kern="1200" dirty="0">
            <a:latin typeface="Tahoma" panose="020B0604030504040204" pitchFamily="34" charset="0"/>
            <a:ea typeface="Tahoma" panose="020B0604030504040204" pitchFamily="34" charset="0"/>
            <a:cs typeface="Tahoma" panose="020B0604030504040204" pitchFamily="34" charset="0"/>
          </a:endParaRPr>
        </a:p>
      </dsp:txBody>
      <dsp:txXfrm>
        <a:off x="563273" y="4253855"/>
        <a:ext cx="1043385" cy="637246"/>
      </dsp:txXfrm>
    </dsp:sp>
    <dsp:sp modelId="{BF158219-876F-4FCC-BDB7-4116AE92315B}">
      <dsp:nvSpPr>
        <dsp:cNvPr id="0" name=""/>
        <dsp:cNvSpPr/>
      </dsp:nvSpPr>
      <dsp:spPr>
        <a:xfrm>
          <a:off x="408068" y="680312"/>
          <a:ext cx="135379" cy="4738289"/>
        </a:xfrm>
        <a:custGeom>
          <a:avLst/>
          <a:gdLst/>
          <a:ahLst/>
          <a:cxnLst/>
          <a:rect l="0" t="0" r="0" b="0"/>
          <a:pathLst>
            <a:path>
              <a:moveTo>
                <a:pt x="0" y="0"/>
              </a:moveTo>
              <a:lnTo>
                <a:pt x="0" y="4738289"/>
              </a:lnTo>
              <a:lnTo>
                <a:pt x="135379" y="473828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2E1564-2727-4D54-AFBF-DBE72294BC91}">
      <dsp:nvSpPr>
        <dsp:cNvPr id="0" name=""/>
        <dsp:cNvSpPr/>
      </dsp:nvSpPr>
      <dsp:spPr>
        <a:xfrm>
          <a:off x="543447" y="5080153"/>
          <a:ext cx="1083037" cy="6768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b="1" i="0" u="none" kern="1200" dirty="0">
              <a:latin typeface="Tahoma" panose="020B0604030504040204" pitchFamily="34" charset="0"/>
              <a:ea typeface="Tahoma" panose="020B0604030504040204" pitchFamily="34" charset="0"/>
              <a:cs typeface="Tahoma" panose="020B0604030504040204" pitchFamily="34" charset="0"/>
            </a:rPr>
            <a:t>Perfect for comparing category sizes</a:t>
          </a:r>
          <a:endParaRPr lang="pl-PL" sz="1100" kern="1200" dirty="0">
            <a:latin typeface="Tahoma" panose="020B0604030504040204" pitchFamily="34" charset="0"/>
            <a:ea typeface="Tahoma" panose="020B0604030504040204" pitchFamily="34" charset="0"/>
            <a:cs typeface="Tahoma" panose="020B0604030504040204" pitchFamily="34" charset="0"/>
          </a:endParaRPr>
        </a:p>
      </dsp:txBody>
      <dsp:txXfrm>
        <a:off x="563273" y="5099979"/>
        <a:ext cx="1043385" cy="637246"/>
      </dsp:txXfrm>
    </dsp:sp>
    <dsp:sp modelId="{711AF815-6A78-40D9-9A60-3120A6DF5813}">
      <dsp:nvSpPr>
        <dsp:cNvPr id="0" name=""/>
        <dsp:cNvSpPr/>
      </dsp:nvSpPr>
      <dsp:spPr>
        <a:xfrm>
          <a:off x="1964934" y="3414"/>
          <a:ext cx="1353796" cy="6768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pl-PL" sz="3900" kern="1200" dirty="0">
              <a:latin typeface="Tahoma" panose="020B0604030504040204" pitchFamily="34" charset="0"/>
              <a:ea typeface="Tahoma" panose="020B0604030504040204" pitchFamily="34" charset="0"/>
              <a:cs typeface="Tahoma" panose="020B0604030504040204" pitchFamily="34" charset="0"/>
            </a:rPr>
            <a:t>No</a:t>
          </a:r>
        </a:p>
      </dsp:txBody>
      <dsp:txXfrm>
        <a:off x="1984760" y="23240"/>
        <a:ext cx="1314144" cy="63724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8F83C4-D816-4666-9BDC-528E02421F38}">
      <dsp:nvSpPr>
        <dsp:cNvPr id="0" name=""/>
        <dsp:cNvSpPr/>
      </dsp:nvSpPr>
      <dsp:spPr>
        <a:xfrm>
          <a:off x="4728720" y="1981106"/>
          <a:ext cx="1698091" cy="169809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1022350">
            <a:lnSpc>
              <a:spcPct val="90000"/>
            </a:lnSpc>
            <a:spcBef>
              <a:spcPct val="0"/>
            </a:spcBef>
            <a:spcAft>
              <a:spcPct val="35000"/>
            </a:spcAft>
            <a:buNone/>
          </a:pPr>
          <a:r>
            <a:rPr lang="pl-PL" sz="2300" kern="1200" dirty="0">
              <a:latin typeface="Tahoma" panose="020B0604030504040204" pitchFamily="34" charset="0"/>
              <a:ea typeface="Tahoma" panose="020B0604030504040204" pitchFamily="34" charset="0"/>
              <a:cs typeface="Tahoma" panose="020B0604030504040204" pitchFamily="34" charset="0"/>
            </a:rPr>
            <a:t>Dashboard</a:t>
          </a:r>
        </a:p>
      </dsp:txBody>
      <dsp:txXfrm>
        <a:off x="4811614" y="2064000"/>
        <a:ext cx="1532303" cy="1532303"/>
      </dsp:txXfrm>
    </dsp:sp>
    <dsp:sp modelId="{A718FF57-B8CA-40EB-9826-BF77F3A09F77}">
      <dsp:nvSpPr>
        <dsp:cNvPr id="0" name=""/>
        <dsp:cNvSpPr/>
      </dsp:nvSpPr>
      <dsp:spPr>
        <a:xfrm rot="16200000">
          <a:off x="5156316" y="1559656"/>
          <a:ext cx="842898" cy="0"/>
        </a:xfrm>
        <a:custGeom>
          <a:avLst/>
          <a:gdLst/>
          <a:ahLst/>
          <a:cxnLst/>
          <a:rect l="0" t="0" r="0" b="0"/>
          <a:pathLst>
            <a:path>
              <a:moveTo>
                <a:pt x="0" y="0"/>
              </a:moveTo>
              <a:lnTo>
                <a:pt x="84289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A20398-5105-4556-8367-59FE0F8C97EA}">
      <dsp:nvSpPr>
        <dsp:cNvPr id="0" name=""/>
        <dsp:cNvSpPr/>
      </dsp:nvSpPr>
      <dsp:spPr>
        <a:xfrm>
          <a:off x="5008905" y="486"/>
          <a:ext cx="1137721" cy="11377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pl-PL" sz="2200" kern="1200" dirty="0">
              <a:latin typeface="Tahoma" panose="020B0604030504040204" pitchFamily="34" charset="0"/>
              <a:ea typeface="Tahoma" panose="020B0604030504040204" pitchFamily="34" charset="0"/>
              <a:cs typeface="Tahoma" panose="020B0604030504040204" pitchFamily="34" charset="0"/>
            </a:rPr>
            <a:t>Real-</a:t>
          </a:r>
          <a:r>
            <a:rPr lang="pl-PL" sz="2200" kern="1200" dirty="0" err="1">
              <a:latin typeface="Tahoma" panose="020B0604030504040204" pitchFamily="34" charset="0"/>
              <a:ea typeface="Tahoma" panose="020B0604030504040204" pitchFamily="34" charset="0"/>
              <a:cs typeface="Tahoma" panose="020B0604030504040204" pitchFamily="34" charset="0"/>
            </a:rPr>
            <a:t>time</a:t>
          </a:r>
          <a:r>
            <a:rPr lang="pl-PL" sz="2200" kern="1200" dirty="0">
              <a:latin typeface="Tahoma" panose="020B0604030504040204" pitchFamily="34" charset="0"/>
              <a:ea typeface="Tahoma" panose="020B0604030504040204" pitchFamily="34" charset="0"/>
              <a:cs typeface="Tahoma" panose="020B0604030504040204" pitchFamily="34" charset="0"/>
            </a:rPr>
            <a:t> data</a:t>
          </a:r>
        </a:p>
      </dsp:txBody>
      <dsp:txXfrm>
        <a:off x="5064444" y="56025"/>
        <a:ext cx="1026643" cy="1026643"/>
      </dsp:txXfrm>
    </dsp:sp>
    <dsp:sp modelId="{E5012EF3-A1DC-4F48-BFB7-E9BC1C0843CE}">
      <dsp:nvSpPr>
        <dsp:cNvPr id="0" name=""/>
        <dsp:cNvSpPr/>
      </dsp:nvSpPr>
      <dsp:spPr>
        <a:xfrm rot="19800000">
          <a:off x="6385041" y="2184068"/>
          <a:ext cx="623548" cy="0"/>
        </a:xfrm>
        <a:custGeom>
          <a:avLst/>
          <a:gdLst/>
          <a:ahLst/>
          <a:cxnLst/>
          <a:rect l="0" t="0" r="0" b="0"/>
          <a:pathLst>
            <a:path>
              <a:moveTo>
                <a:pt x="0" y="0"/>
              </a:moveTo>
              <a:lnTo>
                <a:pt x="62354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E3B38F-0109-4E07-874D-9E33FC7500FE}">
      <dsp:nvSpPr>
        <dsp:cNvPr id="0" name=""/>
        <dsp:cNvSpPr/>
      </dsp:nvSpPr>
      <dsp:spPr>
        <a:xfrm>
          <a:off x="6966820" y="1130888"/>
          <a:ext cx="1137721" cy="11377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ahoma" panose="020B0604030504040204" pitchFamily="34" charset="0"/>
              <a:ea typeface="Tahoma" panose="020B0604030504040204" pitchFamily="34" charset="0"/>
              <a:cs typeface="Tahoma" panose="020B0604030504040204" pitchFamily="34" charset="0"/>
            </a:rPr>
            <a:t>Possibility to expand the analysis</a:t>
          </a:r>
          <a:endParaRPr lang="pl-PL" sz="1600" kern="1200" dirty="0">
            <a:latin typeface="Tahoma" panose="020B0604030504040204" pitchFamily="34" charset="0"/>
            <a:ea typeface="Tahoma" panose="020B0604030504040204" pitchFamily="34" charset="0"/>
            <a:cs typeface="Tahoma" panose="020B0604030504040204" pitchFamily="34" charset="0"/>
          </a:endParaRPr>
        </a:p>
      </dsp:txBody>
      <dsp:txXfrm>
        <a:off x="7022359" y="1186427"/>
        <a:ext cx="1026643" cy="1026643"/>
      </dsp:txXfrm>
    </dsp:sp>
    <dsp:sp modelId="{91772C13-7A2D-4653-8ECD-0F1E86BBC210}">
      <dsp:nvSpPr>
        <dsp:cNvPr id="0" name=""/>
        <dsp:cNvSpPr/>
      </dsp:nvSpPr>
      <dsp:spPr>
        <a:xfrm rot="1800000">
          <a:off x="6385041" y="3476235"/>
          <a:ext cx="623548" cy="0"/>
        </a:xfrm>
        <a:custGeom>
          <a:avLst/>
          <a:gdLst/>
          <a:ahLst/>
          <a:cxnLst/>
          <a:rect l="0" t="0" r="0" b="0"/>
          <a:pathLst>
            <a:path>
              <a:moveTo>
                <a:pt x="0" y="0"/>
              </a:moveTo>
              <a:lnTo>
                <a:pt x="62354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5E49A9-DBDF-43BE-8EBC-B430345B844E}">
      <dsp:nvSpPr>
        <dsp:cNvPr id="0" name=""/>
        <dsp:cNvSpPr/>
      </dsp:nvSpPr>
      <dsp:spPr>
        <a:xfrm>
          <a:off x="6966820" y="3391693"/>
          <a:ext cx="1137721" cy="11377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ahoma" panose="020B0604030504040204" pitchFamily="34" charset="0"/>
              <a:ea typeface="Tahoma" panose="020B0604030504040204" pitchFamily="34" charset="0"/>
              <a:cs typeface="Tahoma" panose="020B0604030504040204" pitchFamily="34" charset="0"/>
            </a:rPr>
            <a:t>Cascading - from general to detail</a:t>
          </a:r>
          <a:endParaRPr lang="pl-PL" sz="1600" kern="1200" dirty="0">
            <a:latin typeface="Tahoma" panose="020B0604030504040204" pitchFamily="34" charset="0"/>
            <a:ea typeface="Tahoma" panose="020B0604030504040204" pitchFamily="34" charset="0"/>
            <a:cs typeface="Tahoma" panose="020B0604030504040204" pitchFamily="34" charset="0"/>
          </a:endParaRPr>
        </a:p>
      </dsp:txBody>
      <dsp:txXfrm>
        <a:off x="7022359" y="3447232"/>
        <a:ext cx="1026643" cy="1026643"/>
      </dsp:txXfrm>
    </dsp:sp>
    <dsp:sp modelId="{FB3FF3D1-2C9E-4323-AE83-9583DE94908F}">
      <dsp:nvSpPr>
        <dsp:cNvPr id="0" name=""/>
        <dsp:cNvSpPr/>
      </dsp:nvSpPr>
      <dsp:spPr>
        <a:xfrm rot="5400000">
          <a:off x="5156316" y="4100647"/>
          <a:ext cx="842898" cy="0"/>
        </a:xfrm>
        <a:custGeom>
          <a:avLst/>
          <a:gdLst/>
          <a:ahLst/>
          <a:cxnLst/>
          <a:rect l="0" t="0" r="0" b="0"/>
          <a:pathLst>
            <a:path>
              <a:moveTo>
                <a:pt x="0" y="0"/>
              </a:moveTo>
              <a:lnTo>
                <a:pt x="84289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704AF8-BC44-4DD3-9493-4CA549116EC5}">
      <dsp:nvSpPr>
        <dsp:cNvPr id="0" name=""/>
        <dsp:cNvSpPr/>
      </dsp:nvSpPr>
      <dsp:spPr>
        <a:xfrm>
          <a:off x="5008905" y="4522096"/>
          <a:ext cx="1137721" cy="11377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pl-PL" sz="1700" kern="1200" dirty="0">
              <a:latin typeface="Tahoma" panose="020B0604030504040204" pitchFamily="34" charset="0"/>
              <a:ea typeface="Tahoma" panose="020B0604030504040204" pitchFamily="34" charset="0"/>
              <a:cs typeface="Tahoma" panose="020B0604030504040204" pitchFamily="34" charset="0"/>
            </a:rPr>
            <a:t>Many </a:t>
          </a:r>
          <a:r>
            <a:rPr lang="pl-PL" sz="1700" kern="1200" dirty="0" err="1">
              <a:latin typeface="Tahoma" panose="020B0604030504040204" pitchFamily="34" charset="0"/>
              <a:ea typeface="Tahoma" panose="020B0604030504040204" pitchFamily="34" charset="0"/>
              <a:cs typeface="Tahoma" panose="020B0604030504040204" pitchFamily="34" charset="0"/>
            </a:rPr>
            <a:t>charts</a:t>
          </a:r>
          <a:r>
            <a:rPr lang="pl-PL" sz="1700" kern="1200" dirty="0">
              <a:latin typeface="Tahoma" panose="020B0604030504040204" pitchFamily="34" charset="0"/>
              <a:ea typeface="Tahoma" panose="020B0604030504040204" pitchFamily="34" charset="0"/>
              <a:cs typeface="Tahoma" panose="020B0604030504040204" pitchFamily="34" charset="0"/>
            </a:rPr>
            <a:t>, </a:t>
          </a:r>
          <a:r>
            <a:rPr lang="pl-PL" sz="1700" kern="1200" dirty="0" err="1">
              <a:latin typeface="Tahoma" panose="020B0604030504040204" pitchFamily="34" charset="0"/>
              <a:ea typeface="Tahoma" panose="020B0604030504040204" pitchFamily="34" charset="0"/>
              <a:cs typeface="Tahoma" panose="020B0604030504040204" pitchFamily="34" charset="0"/>
            </a:rPr>
            <a:t>tables</a:t>
          </a:r>
          <a:r>
            <a:rPr lang="pl-PL" sz="1700" kern="1200" dirty="0">
              <a:latin typeface="Tahoma" panose="020B0604030504040204" pitchFamily="34" charset="0"/>
              <a:ea typeface="Tahoma" panose="020B0604030504040204" pitchFamily="34" charset="0"/>
              <a:cs typeface="Tahoma" panose="020B0604030504040204" pitchFamily="34" charset="0"/>
            </a:rPr>
            <a:t>, </a:t>
          </a:r>
          <a:r>
            <a:rPr lang="pl-PL" sz="1700" kern="1200" dirty="0" err="1">
              <a:latin typeface="Tahoma" panose="020B0604030504040204" pitchFamily="34" charset="0"/>
              <a:ea typeface="Tahoma" panose="020B0604030504040204" pitchFamily="34" charset="0"/>
              <a:cs typeface="Tahoma" panose="020B0604030504040204" pitchFamily="34" charset="0"/>
            </a:rPr>
            <a:t>maps</a:t>
          </a:r>
          <a:endParaRPr lang="pl-PL" sz="1700" kern="1200" dirty="0">
            <a:latin typeface="Tahoma" panose="020B0604030504040204" pitchFamily="34" charset="0"/>
            <a:ea typeface="Tahoma" panose="020B0604030504040204" pitchFamily="34" charset="0"/>
            <a:cs typeface="Tahoma" panose="020B0604030504040204" pitchFamily="34" charset="0"/>
          </a:endParaRPr>
        </a:p>
      </dsp:txBody>
      <dsp:txXfrm>
        <a:off x="5064444" y="4577635"/>
        <a:ext cx="1026643" cy="1026643"/>
      </dsp:txXfrm>
    </dsp:sp>
    <dsp:sp modelId="{CF24A2EE-9824-4F95-9837-189E6FA3DC49}">
      <dsp:nvSpPr>
        <dsp:cNvPr id="0" name=""/>
        <dsp:cNvSpPr/>
      </dsp:nvSpPr>
      <dsp:spPr>
        <a:xfrm rot="9000000">
          <a:off x="4146942" y="3476235"/>
          <a:ext cx="623548" cy="0"/>
        </a:xfrm>
        <a:custGeom>
          <a:avLst/>
          <a:gdLst/>
          <a:ahLst/>
          <a:cxnLst/>
          <a:rect l="0" t="0" r="0" b="0"/>
          <a:pathLst>
            <a:path>
              <a:moveTo>
                <a:pt x="0" y="0"/>
              </a:moveTo>
              <a:lnTo>
                <a:pt x="62354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AF8F75-9F47-42AB-A319-0C38EFB5CF01}">
      <dsp:nvSpPr>
        <dsp:cNvPr id="0" name=""/>
        <dsp:cNvSpPr/>
      </dsp:nvSpPr>
      <dsp:spPr>
        <a:xfrm>
          <a:off x="3050990" y="3391693"/>
          <a:ext cx="1137721" cy="11377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pl-PL" sz="1800" kern="1200" dirty="0" err="1">
              <a:latin typeface="Tahoma" panose="020B0604030504040204" pitchFamily="34" charset="0"/>
              <a:ea typeface="Tahoma" panose="020B0604030504040204" pitchFamily="34" charset="0"/>
              <a:cs typeface="Tahoma" panose="020B0604030504040204" pitchFamily="34" charset="0"/>
            </a:rPr>
            <a:t>Flexibility</a:t>
          </a:r>
          <a:endParaRPr lang="pl-PL" sz="1800" kern="1200" dirty="0">
            <a:latin typeface="Tahoma" panose="020B0604030504040204" pitchFamily="34" charset="0"/>
            <a:ea typeface="Tahoma" panose="020B0604030504040204" pitchFamily="34" charset="0"/>
            <a:cs typeface="Tahoma" panose="020B0604030504040204" pitchFamily="34" charset="0"/>
          </a:endParaRPr>
        </a:p>
      </dsp:txBody>
      <dsp:txXfrm>
        <a:off x="3106529" y="3447232"/>
        <a:ext cx="1026643" cy="1026643"/>
      </dsp:txXfrm>
    </dsp:sp>
    <dsp:sp modelId="{3ACB50DD-5483-4866-8857-1451A95C9DEE}">
      <dsp:nvSpPr>
        <dsp:cNvPr id="0" name=""/>
        <dsp:cNvSpPr/>
      </dsp:nvSpPr>
      <dsp:spPr>
        <a:xfrm rot="12600000">
          <a:off x="4146942" y="2184068"/>
          <a:ext cx="623548" cy="0"/>
        </a:xfrm>
        <a:custGeom>
          <a:avLst/>
          <a:gdLst/>
          <a:ahLst/>
          <a:cxnLst/>
          <a:rect l="0" t="0" r="0" b="0"/>
          <a:pathLst>
            <a:path>
              <a:moveTo>
                <a:pt x="0" y="0"/>
              </a:moveTo>
              <a:lnTo>
                <a:pt x="62354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D51A93-4483-4989-A558-E1BB2E3DC6A1}">
      <dsp:nvSpPr>
        <dsp:cNvPr id="0" name=""/>
        <dsp:cNvSpPr/>
      </dsp:nvSpPr>
      <dsp:spPr>
        <a:xfrm>
          <a:off x="3050990" y="1130888"/>
          <a:ext cx="1137721" cy="11377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Tahoma" panose="020B0604030504040204" pitchFamily="34" charset="0"/>
              <a:ea typeface="Tahoma" panose="020B0604030504040204" pitchFamily="34" charset="0"/>
              <a:cs typeface="Tahoma" panose="020B0604030504040204" pitchFamily="34" charset="0"/>
            </a:rPr>
            <a:t>Full monitoring of indicators/</a:t>
          </a:r>
          <a:r>
            <a:rPr lang="pl-PL" sz="1300" kern="1200" dirty="0">
              <a:latin typeface="Tahoma" panose="020B0604030504040204" pitchFamily="34" charset="0"/>
              <a:ea typeface="Tahoma" panose="020B0604030504040204" pitchFamily="34" charset="0"/>
              <a:cs typeface="Tahoma" panose="020B0604030504040204" pitchFamily="34" charset="0"/>
            </a:rPr>
            <a:t> </a:t>
          </a:r>
          <a:r>
            <a:rPr lang="pl-PL" sz="1300" kern="1200" dirty="0" err="1">
              <a:latin typeface="Tahoma" panose="020B0604030504040204" pitchFamily="34" charset="0"/>
              <a:ea typeface="Tahoma" panose="020B0604030504040204" pitchFamily="34" charset="0"/>
              <a:cs typeface="Tahoma" panose="020B0604030504040204" pitchFamily="34" charset="0"/>
            </a:rPr>
            <a:t>measures</a:t>
          </a:r>
          <a:endParaRPr lang="pl-PL" sz="1300" kern="1200" dirty="0">
            <a:latin typeface="Tahoma" panose="020B0604030504040204" pitchFamily="34" charset="0"/>
            <a:ea typeface="Tahoma" panose="020B0604030504040204" pitchFamily="34" charset="0"/>
            <a:cs typeface="Tahoma" panose="020B0604030504040204" pitchFamily="34" charset="0"/>
          </a:endParaRPr>
        </a:p>
      </dsp:txBody>
      <dsp:txXfrm>
        <a:off x="3106529" y="1186427"/>
        <a:ext cx="1026643" cy="102664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BAB8F-9C2C-463A-B83E-2836771D12CD}">
      <dsp:nvSpPr>
        <dsp:cNvPr id="0" name=""/>
        <dsp:cNvSpPr/>
      </dsp:nvSpPr>
      <dsp:spPr>
        <a:xfrm>
          <a:off x="9713" y="452943"/>
          <a:ext cx="1132760" cy="6803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ctr" defTabSz="488950">
            <a:lnSpc>
              <a:spcPct val="90000"/>
            </a:lnSpc>
            <a:spcBef>
              <a:spcPct val="0"/>
            </a:spcBef>
            <a:spcAft>
              <a:spcPct val="35000"/>
            </a:spcAft>
            <a:buNone/>
          </a:pPr>
          <a:r>
            <a:rPr lang="en-US" sz="1100" b="1" kern="1200" dirty="0">
              <a:latin typeface="Tahoma" panose="020B0604030504040204" pitchFamily="34" charset="0"/>
              <a:ea typeface="Tahoma" panose="020B0604030504040204" pitchFamily="34" charset="0"/>
              <a:cs typeface="Tahoma" panose="020B0604030504040204" pitchFamily="34" charset="0"/>
            </a:rPr>
            <a:t>Define your audience and goals</a:t>
          </a:r>
          <a:endParaRPr lang="pl-PL" sz="1100" b="1" kern="1200" dirty="0">
            <a:latin typeface="Tahoma" panose="020B0604030504040204" pitchFamily="34" charset="0"/>
            <a:ea typeface="Tahoma" panose="020B0604030504040204" pitchFamily="34" charset="0"/>
            <a:cs typeface="Tahoma" panose="020B0604030504040204" pitchFamily="34" charset="0"/>
          </a:endParaRPr>
        </a:p>
      </dsp:txBody>
      <dsp:txXfrm>
        <a:off x="9713" y="452943"/>
        <a:ext cx="1132760" cy="453104"/>
      </dsp:txXfrm>
    </dsp:sp>
    <dsp:sp modelId="{7B438098-5710-42B8-AD5F-5CB38040B131}">
      <dsp:nvSpPr>
        <dsp:cNvPr id="0" name=""/>
        <dsp:cNvSpPr/>
      </dsp:nvSpPr>
      <dsp:spPr>
        <a:xfrm>
          <a:off x="221629" y="991463"/>
          <a:ext cx="1132760" cy="24743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130000"/>
            </a:lnSpc>
            <a:spcBef>
              <a:spcPct val="0"/>
            </a:spcBef>
            <a:spcAft>
              <a:spcPct val="15000"/>
            </a:spcAft>
            <a:buClr>
              <a:srgbClr val="4472C4"/>
            </a:buClr>
            <a:buChar char="•"/>
          </a:pPr>
          <a:r>
            <a:rPr lang="pl-PL" sz="1200" kern="1200" dirty="0">
              <a:latin typeface="Tahoma" panose="020B0604030504040204" pitchFamily="34" charset="0"/>
              <a:ea typeface="Tahoma" panose="020B0604030504040204" pitchFamily="34" charset="0"/>
              <a:cs typeface="Tahoma" panose="020B0604030504040204" pitchFamily="34" charset="0"/>
            </a:rPr>
            <a:t>For </a:t>
          </a:r>
          <a:r>
            <a:rPr lang="pl-PL" sz="1200" kern="1200" dirty="0" err="1">
              <a:latin typeface="Tahoma" panose="020B0604030504040204" pitchFamily="34" charset="0"/>
              <a:ea typeface="Tahoma" panose="020B0604030504040204" pitchFamily="34" charset="0"/>
              <a:cs typeface="Tahoma" panose="020B0604030504040204" pitchFamily="34" charset="0"/>
            </a:rPr>
            <a:t>whom</a:t>
          </a:r>
          <a:r>
            <a:rPr lang="pl-PL" sz="1200" kern="1200" dirty="0">
              <a:latin typeface="Tahoma" panose="020B0604030504040204" pitchFamily="34" charset="0"/>
              <a:ea typeface="Tahoma" panose="020B0604030504040204" pitchFamily="34" charset="0"/>
              <a:cs typeface="Tahoma" panose="020B0604030504040204" pitchFamily="34" charset="0"/>
            </a:rPr>
            <a:t>?</a:t>
          </a:r>
        </a:p>
        <a:p>
          <a:pPr marL="114300" lvl="1" indent="-114300" algn="l" defTabSz="533400">
            <a:lnSpc>
              <a:spcPct val="130000"/>
            </a:lnSpc>
            <a:spcBef>
              <a:spcPct val="0"/>
            </a:spcBef>
            <a:spcAft>
              <a:spcPct val="15000"/>
            </a:spcAft>
            <a:buClr>
              <a:srgbClr val="4472C4"/>
            </a:buClr>
            <a:buChar char="•"/>
          </a:pPr>
          <a:r>
            <a:rPr lang="pl-PL" sz="1200" kern="1200" dirty="0" err="1">
              <a:latin typeface="Tahoma" panose="020B0604030504040204" pitchFamily="34" charset="0"/>
              <a:ea typeface="Tahoma" panose="020B0604030504040204" pitchFamily="34" charset="0"/>
              <a:cs typeface="Tahoma" panose="020B0604030504040204" pitchFamily="34" charset="0"/>
            </a:rPr>
            <a:t>What</a:t>
          </a:r>
          <a:r>
            <a:rPr lang="pl-PL" sz="1200" kern="1200" dirty="0">
              <a:latin typeface="Tahoma" panose="020B0604030504040204" pitchFamily="34" charset="0"/>
              <a:ea typeface="Tahoma" panose="020B0604030504040204" pitchFamily="34" charset="0"/>
              <a:cs typeface="Tahoma" panose="020B0604030504040204" pitchFamily="34" charset="0"/>
            </a:rPr>
            <a:t> for?</a:t>
          </a:r>
        </a:p>
      </dsp:txBody>
      <dsp:txXfrm>
        <a:off x="254806" y="1024640"/>
        <a:ext cx="1066406" cy="2408041"/>
      </dsp:txXfrm>
    </dsp:sp>
    <dsp:sp modelId="{63A42D0C-8001-49F7-878A-6B8E5DE8C6FC}">
      <dsp:nvSpPr>
        <dsp:cNvPr id="0" name=""/>
        <dsp:cNvSpPr/>
      </dsp:nvSpPr>
      <dsp:spPr>
        <a:xfrm>
          <a:off x="1314196" y="538482"/>
          <a:ext cx="364051" cy="2820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pl-PL" sz="800" kern="1200">
            <a:latin typeface="Tahoma" panose="020B0604030504040204" pitchFamily="34" charset="0"/>
            <a:ea typeface="Tahoma" panose="020B0604030504040204" pitchFamily="34" charset="0"/>
            <a:cs typeface="Tahoma" panose="020B0604030504040204" pitchFamily="34" charset="0"/>
          </a:endParaRPr>
        </a:p>
      </dsp:txBody>
      <dsp:txXfrm>
        <a:off x="1314196" y="594887"/>
        <a:ext cx="279444" cy="169214"/>
      </dsp:txXfrm>
    </dsp:sp>
    <dsp:sp modelId="{61E070F4-FACA-4AA9-B469-A487D2AFC425}">
      <dsp:nvSpPr>
        <dsp:cNvPr id="0" name=""/>
        <dsp:cNvSpPr/>
      </dsp:nvSpPr>
      <dsp:spPr>
        <a:xfrm>
          <a:off x="1829363" y="452943"/>
          <a:ext cx="1132760" cy="6803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ctr" defTabSz="533400">
            <a:lnSpc>
              <a:spcPct val="90000"/>
            </a:lnSpc>
            <a:spcBef>
              <a:spcPct val="0"/>
            </a:spcBef>
            <a:spcAft>
              <a:spcPct val="35000"/>
            </a:spcAft>
            <a:buNone/>
          </a:pPr>
          <a:r>
            <a:rPr lang="pl-PL" sz="1200" b="1" kern="1200" dirty="0" err="1">
              <a:latin typeface="Tahoma" panose="020B0604030504040204" pitchFamily="34" charset="0"/>
              <a:ea typeface="Tahoma" panose="020B0604030504040204" pitchFamily="34" charset="0"/>
              <a:cs typeface="Tahoma" panose="020B0604030504040204" pitchFamily="34" charset="0"/>
            </a:rPr>
            <a:t>Choose</a:t>
          </a:r>
          <a:r>
            <a:rPr lang="pl-PL" sz="1200" b="1" kern="1200" dirty="0">
              <a:latin typeface="Tahoma" panose="020B0604030504040204" pitchFamily="34" charset="0"/>
              <a:ea typeface="Tahoma" panose="020B0604030504040204" pitchFamily="34" charset="0"/>
              <a:cs typeface="Tahoma" panose="020B0604030504040204" pitchFamily="34" charset="0"/>
            </a:rPr>
            <a:t> </a:t>
          </a:r>
          <a:r>
            <a:rPr lang="pl-PL" sz="1200" b="1" kern="1200" dirty="0" err="1">
              <a:latin typeface="Tahoma" panose="020B0604030504040204" pitchFamily="34" charset="0"/>
              <a:ea typeface="Tahoma" panose="020B0604030504040204" pitchFamily="34" charset="0"/>
              <a:cs typeface="Tahoma" panose="020B0604030504040204" pitchFamily="34" charset="0"/>
            </a:rPr>
            <a:t>your</a:t>
          </a:r>
          <a:r>
            <a:rPr lang="pl-PL" sz="1200" b="1" kern="1200" dirty="0">
              <a:latin typeface="Tahoma" panose="020B0604030504040204" pitchFamily="34" charset="0"/>
              <a:ea typeface="Tahoma" panose="020B0604030504040204" pitchFamily="34" charset="0"/>
              <a:cs typeface="Tahoma" panose="020B0604030504040204" pitchFamily="34" charset="0"/>
            </a:rPr>
            <a:t> data</a:t>
          </a:r>
        </a:p>
      </dsp:txBody>
      <dsp:txXfrm>
        <a:off x="1829363" y="452943"/>
        <a:ext cx="1132760" cy="453104"/>
      </dsp:txXfrm>
    </dsp:sp>
    <dsp:sp modelId="{360DF727-F875-4C70-A4B1-05A2637F1E91}">
      <dsp:nvSpPr>
        <dsp:cNvPr id="0" name=""/>
        <dsp:cNvSpPr/>
      </dsp:nvSpPr>
      <dsp:spPr>
        <a:xfrm>
          <a:off x="2061374" y="906047"/>
          <a:ext cx="1132760" cy="24743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130000"/>
            </a:lnSpc>
            <a:spcBef>
              <a:spcPct val="0"/>
            </a:spcBef>
            <a:spcAft>
              <a:spcPct val="15000"/>
            </a:spcAft>
            <a:buClr>
              <a:srgbClr val="4472C4"/>
            </a:buClr>
            <a:buChar char="•"/>
          </a:pPr>
          <a:r>
            <a:rPr lang="pl-PL" sz="1200" kern="1200" dirty="0" err="1">
              <a:latin typeface="Tahoma" panose="020B0604030504040204" pitchFamily="34" charset="0"/>
              <a:ea typeface="Tahoma" panose="020B0604030504040204" pitchFamily="34" charset="0"/>
              <a:cs typeface="Tahoma" panose="020B0604030504040204" pitchFamily="34" charset="0"/>
            </a:rPr>
            <a:t>What</a:t>
          </a:r>
          <a:r>
            <a:rPr lang="pl-PL" sz="1200" kern="1200" dirty="0">
              <a:latin typeface="Tahoma" panose="020B0604030504040204" pitchFamily="34" charset="0"/>
              <a:ea typeface="Tahoma" panose="020B0604030504040204" pitchFamily="34" charset="0"/>
              <a:cs typeface="Tahoma" panose="020B0604030504040204" pitchFamily="34" charset="0"/>
            </a:rPr>
            <a:t> </a:t>
          </a:r>
          <a:r>
            <a:rPr lang="pl-PL" sz="1200" kern="1200" dirty="0" err="1">
              <a:latin typeface="Tahoma" panose="020B0604030504040204" pitchFamily="34" charset="0"/>
              <a:ea typeface="Tahoma" panose="020B0604030504040204" pitchFamily="34" charset="0"/>
              <a:cs typeface="Tahoma" panose="020B0604030504040204" pitchFamily="34" charset="0"/>
            </a:rPr>
            <a:t>is</a:t>
          </a:r>
          <a:r>
            <a:rPr lang="pl-PL" sz="1200" kern="1200" dirty="0">
              <a:latin typeface="Tahoma" panose="020B0604030504040204" pitchFamily="34" charset="0"/>
              <a:ea typeface="Tahoma" panose="020B0604030504040204" pitchFamily="34" charset="0"/>
              <a:cs typeface="Tahoma" panose="020B0604030504040204" pitchFamily="34" charset="0"/>
            </a:rPr>
            <a:t> </a:t>
          </a:r>
          <a:r>
            <a:rPr lang="pl-PL" sz="1200" kern="1200" dirty="0" err="1">
              <a:latin typeface="Tahoma" panose="020B0604030504040204" pitchFamily="34" charset="0"/>
              <a:ea typeface="Tahoma" panose="020B0604030504040204" pitchFamily="34" charset="0"/>
              <a:cs typeface="Tahoma" panose="020B0604030504040204" pitchFamily="34" charset="0"/>
            </a:rPr>
            <a:t>important</a:t>
          </a:r>
          <a:r>
            <a:rPr lang="pl-PL" sz="1200" kern="1200" dirty="0">
              <a:latin typeface="Tahoma" panose="020B0604030504040204" pitchFamily="34" charset="0"/>
              <a:ea typeface="Tahoma" panose="020B0604030504040204" pitchFamily="34" charset="0"/>
              <a:cs typeface="Tahoma" panose="020B0604030504040204" pitchFamily="34" charset="0"/>
            </a:rPr>
            <a:t>?</a:t>
          </a:r>
        </a:p>
        <a:p>
          <a:pPr marL="114300" lvl="1" indent="-114300" algn="l" defTabSz="533400">
            <a:lnSpc>
              <a:spcPct val="130000"/>
            </a:lnSpc>
            <a:spcBef>
              <a:spcPct val="0"/>
            </a:spcBef>
            <a:spcAft>
              <a:spcPct val="15000"/>
            </a:spcAft>
            <a:buClr>
              <a:srgbClr val="4472C4"/>
            </a:buClr>
            <a:buChar char="•"/>
          </a:pPr>
          <a:r>
            <a:rPr lang="pl-PL" sz="1200" kern="1200" dirty="0" err="1">
              <a:latin typeface="Tahoma" panose="020B0604030504040204" pitchFamily="34" charset="0"/>
              <a:ea typeface="Tahoma" panose="020B0604030504040204" pitchFamily="34" charset="0"/>
              <a:cs typeface="Tahoma" panose="020B0604030504040204" pitchFamily="34" charset="0"/>
            </a:rPr>
            <a:t>Is</a:t>
          </a:r>
          <a:r>
            <a:rPr lang="pl-PL" sz="1200" kern="1200" dirty="0">
              <a:latin typeface="Tahoma" panose="020B0604030504040204" pitchFamily="34" charset="0"/>
              <a:ea typeface="Tahoma" panose="020B0604030504040204" pitchFamily="34" charset="0"/>
              <a:cs typeface="Tahoma" panose="020B0604030504040204" pitchFamily="34" charset="0"/>
            </a:rPr>
            <a:t> </a:t>
          </a:r>
          <a:r>
            <a:rPr lang="pl-PL" sz="1200" kern="1200" dirty="0" err="1">
              <a:latin typeface="Tahoma" panose="020B0604030504040204" pitchFamily="34" charset="0"/>
              <a:ea typeface="Tahoma" panose="020B0604030504040204" pitchFamily="34" charset="0"/>
              <a:cs typeface="Tahoma" panose="020B0604030504040204" pitchFamily="34" charset="0"/>
            </a:rPr>
            <a:t>it</a:t>
          </a:r>
          <a:r>
            <a:rPr lang="pl-PL" sz="1200" kern="1200" dirty="0">
              <a:latin typeface="Tahoma" panose="020B0604030504040204" pitchFamily="34" charset="0"/>
              <a:ea typeface="Tahoma" panose="020B0604030504040204" pitchFamily="34" charset="0"/>
              <a:cs typeface="Tahoma" panose="020B0604030504040204" pitchFamily="34" charset="0"/>
            </a:rPr>
            <a:t> </a:t>
          </a:r>
          <a:r>
            <a:rPr lang="pl-PL" sz="1200" kern="1200" dirty="0" err="1">
              <a:latin typeface="Tahoma" panose="020B0604030504040204" pitchFamily="34" charset="0"/>
              <a:ea typeface="Tahoma" panose="020B0604030504040204" pitchFamily="34" charset="0"/>
              <a:cs typeface="Tahoma" panose="020B0604030504040204" pitchFamily="34" charset="0"/>
            </a:rPr>
            <a:t>correct</a:t>
          </a:r>
          <a:r>
            <a:rPr lang="pl-PL" sz="1200" kern="1200" dirty="0">
              <a:latin typeface="Tahoma" panose="020B0604030504040204" pitchFamily="34" charset="0"/>
              <a:ea typeface="Tahoma" panose="020B0604030504040204" pitchFamily="34" charset="0"/>
              <a:cs typeface="Tahoma" panose="020B0604030504040204" pitchFamily="34" charset="0"/>
            </a:rPr>
            <a:t>?</a:t>
          </a:r>
        </a:p>
      </dsp:txBody>
      <dsp:txXfrm>
        <a:off x="2094551" y="939224"/>
        <a:ext cx="1066406" cy="2408041"/>
      </dsp:txXfrm>
    </dsp:sp>
    <dsp:sp modelId="{71830AE6-E0BD-4597-B7B3-5581AFD5D807}">
      <dsp:nvSpPr>
        <dsp:cNvPr id="0" name=""/>
        <dsp:cNvSpPr/>
      </dsp:nvSpPr>
      <dsp:spPr>
        <a:xfrm>
          <a:off x="3133846" y="538482"/>
          <a:ext cx="364051" cy="2820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pl-PL" sz="800" kern="1200">
            <a:latin typeface="Tahoma" panose="020B0604030504040204" pitchFamily="34" charset="0"/>
            <a:ea typeface="Tahoma" panose="020B0604030504040204" pitchFamily="34" charset="0"/>
            <a:cs typeface="Tahoma" panose="020B0604030504040204" pitchFamily="34" charset="0"/>
          </a:endParaRPr>
        </a:p>
      </dsp:txBody>
      <dsp:txXfrm>
        <a:off x="3133846" y="594887"/>
        <a:ext cx="279444" cy="169214"/>
      </dsp:txXfrm>
    </dsp:sp>
    <dsp:sp modelId="{BC31B7D9-3567-40B3-A1B8-211F3914F767}">
      <dsp:nvSpPr>
        <dsp:cNvPr id="0" name=""/>
        <dsp:cNvSpPr/>
      </dsp:nvSpPr>
      <dsp:spPr>
        <a:xfrm>
          <a:off x="3649013" y="452943"/>
          <a:ext cx="1132760" cy="6803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ctr" defTabSz="488950">
            <a:lnSpc>
              <a:spcPct val="90000"/>
            </a:lnSpc>
            <a:spcBef>
              <a:spcPct val="0"/>
            </a:spcBef>
            <a:spcAft>
              <a:spcPct val="35000"/>
            </a:spcAft>
            <a:buNone/>
          </a:pPr>
          <a:r>
            <a:rPr lang="pl-PL" sz="1100" b="1" kern="1200" dirty="0">
              <a:latin typeface="Tahoma" panose="020B0604030504040204" pitchFamily="34" charset="0"/>
              <a:ea typeface="Tahoma" panose="020B0604030504040204" pitchFamily="34" charset="0"/>
              <a:cs typeface="Tahoma" panose="020B0604030504040204" pitchFamily="34" charset="0"/>
            </a:rPr>
            <a:t>Select </a:t>
          </a:r>
          <a:r>
            <a:rPr lang="pl-PL" sz="1100" b="1" kern="1200" dirty="0" err="1">
              <a:latin typeface="Tahoma" panose="020B0604030504040204" pitchFamily="34" charset="0"/>
              <a:ea typeface="Tahoma" panose="020B0604030504040204" pitchFamily="34" charset="0"/>
              <a:cs typeface="Tahoma" panose="020B0604030504040204" pitchFamily="34" charset="0"/>
            </a:rPr>
            <a:t>visualisations</a:t>
          </a:r>
          <a:endParaRPr lang="pl-PL" sz="1100" b="1" kern="1200" dirty="0">
            <a:latin typeface="Tahoma" panose="020B0604030504040204" pitchFamily="34" charset="0"/>
            <a:ea typeface="Tahoma" panose="020B0604030504040204" pitchFamily="34" charset="0"/>
            <a:cs typeface="Tahoma" panose="020B0604030504040204" pitchFamily="34" charset="0"/>
          </a:endParaRPr>
        </a:p>
      </dsp:txBody>
      <dsp:txXfrm>
        <a:off x="3649013" y="452943"/>
        <a:ext cx="1132760" cy="453104"/>
      </dsp:txXfrm>
    </dsp:sp>
    <dsp:sp modelId="{97AC39E8-8F98-4E28-A758-0DDF1833D47A}">
      <dsp:nvSpPr>
        <dsp:cNvPr id="0" name=""/>
        <dsp:cNvSpPr/>
      </dsp:nvSpPr>
      <dsp:spPr>
        <a:xfrm>
          <a:off x="3881024" y="906047"/>
          <a:ext cx="1132760" cy="24743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130000"/>
            </a:lnSpc>
            <a:spcBef>
              <a:spcPct val="0"/>
            </a:spcBef>
            <a:spcAft>
              <a:spcPct val="15000"/>
            </a:spcAft>
            <a:buClr>
              <a:srgbClr val="4472C4"/>
            </a:buClr>
            <a:buChar char="•"/>
          </a:pPr>
          <a:r>
            <a:rPr lang="pl-PL" sz="1200" kern="1200" dirty="0">
              <a:latin typeface="Tahoma" panose="020B0604030504040204" pitchFamily="34" charset="0"/>
              <a:ea typeface="Tahoma" panose="020B0604030504040204" pitchFamily="34" charset="0"/>
              <a:cs typeface="Tahoma" panose="020B0604030504040204" pitchFamily="34" charset="0"/>
            </a:rPr>
            <a:t>How to </a:t>
          </a:r>
          <a:r>
            <a:rPr lang="pl-PL" sz="1200" kern="1200" dirty="0" err="1">
              <a:latin typeface="Tahoma" panose="020B0604030504040204" pitchFamily="34" charset="0"/>
              <a:ea typeface="Tahoma" panose="020B0604030504040204" pitchFamily="34" charset="0"/>
              <a:cs typeface="Tahoma" panose="020B0604030504040204" pitchFamily="34" charset="0"/>
            </a:rPr>
            <a:t>visualize</a:t>
          </a:r>
          <a:r>
            <a:rPr lang="pl-PL" sz="1200" kern="1200" dirty="0">
              <a:latin typeface="Tahoma" panose="020B0604030504040204" pitchFamily="34" charset="0"/>
              <a:ea typeface="Tahoma" panose="020B0604030504040204" pitchFamily="34" charset="0"/>
              <a:cs typeface="Tahoma" panose="020B0604030504040204" pitchFamily="34" charset="0"/>
            </a:rPr>
            <a:t>?</a:t>
          </a:r>
        </a:p>
        <a:p>
          <a:pPr marL="114300" lvl="1" indent="-114300" algn="l" defTabSz="533400">
            <a:lnSpc>
              <a:spcPct val="130000"/>
            </a:lnSpc>
            <a:spcBef>
              <a:spcPct val="0"/>
            </a:spcBef>
            <a:spcAft>
              <a:spcPct val="15000"/>
            </a:spcAft>
            <a:buClr>
              <a:srgbClr val="4472C4"/>
            </a:buClr>
            <a:buChar char="•"/>
          </a:pPr>
          <a:r>
            <a:rPr lang="pl-PL" sz="1200" kern="1200" dirty="0" err="1">
              <a:latin typeface="Tahoma" panose="020B0604030504040204" pitchFamily="34" charset="0"/>
              <a:ea typeface="Tahoma" panose="020B0604030504040204" pitchFamily="34" charset="0"/>
              <a:cs typeface="Tahoma" panose="020B0604030504040204" pitchFamily="34" charset="0"/>
            </a:rPr>
            <a:t>Is</a:t>
          </a:r>
          <a:r>
            <a:rPr lang="pl-PL" sz="1200" kern="1200" dirty="0">
              <a:latin typeface="Tahoma" panose="020B0604030504040204" pitchFamily="34" charset="0"/>
              <a:ea typeface="Tahoma" panose="020B0604030504040204" pitchFamily="34" charset="0"/>
              <a:cs typeface="Tahoma" panose="020B0604030504040204" pitchFamily="34" charset="0"/>
            </a:rPr>
            <a:t> </a:t>
          </a:r>
          <a:r>
            <a:rPr lang="pl-PL" sz="1200" kern="1200" dirty="0" err="1">
              <a:latin typeface="Tahoma" panose="020B0604030504040204" pitchFamily="34" charset="0"/>
              <a:ea typeface="Tahoma" panose="020B0604030504040204" pitchFamily="34" charset="0"/>
              <a:cs typeface="Tahoma" panose="020B0604030504040204" pitchFamily="34" charset="0"/>
            </a:rPr>
            <a:t>it</a:t>
          </a:r>
          <a:r>
            <a:rPr lang="pl-PL" sz="1200" kern="1200" dirty="0">
              <a:latin typeface="Tahoma" panose="020B0604030504040204" pitchFamily="34" charset="0"/>
              <a:ea typeface="Tahoma" panose="020B0604030504040204" pitchFamily="34" charset="0"/>
              <a:cs typeface="Tahoma" panose="020B0604030504040204" pitchFamily="34" charset="0"/>
            </a:rPr>
            <a:t> </a:t>
          </a:r>
          <a:r>
            <a:rPr lang="pl-PL" sz="1200" kern="1200" dirty="0" err="1">
              <a:latin typeface="Tahoma" panose="020B0604030504040204" pitchFamily="34" charset="0"/>
              <a:ea typeface="Tahoma" panose="020B0604030504040204" pitchFamily="34" charset="0"/>
              <a:cs typeface="Tahoma" panose="020B0604030504040204" pitchFamily="34" charset="0"/>
            </a:rPr>
            <a:t>readable</a:t>
          </a:r>
          <a:r>
            <a:rPr lang="pl-PL" sz="1200" kern="1200" dirty="0">
              <a:latin typeface="Tahoma" panose="020B0604030504040204" pitchFamily="34" charset="0"/>
              <a:ea typeface="Tahoma" panose="020B0604030504040204" pitchFamily="34" charset="0"/>
              <a:cs typeface="Tahoma" panose="020B0604030504040204" pitchFamily="34" charset="0"/>
            </a:rPr>
            <a:t>?</a:t>
          </a:r>
        </a:p>
      </dsp:txBody>
      <dsp:txXfrm>
        <a:off x="3914201" y="939224"/>
        <a:ext cx="1066406" cy="2408041"/>
      </dsp:txXfrm>
    </dsp:sp>
    <dsp:sp modelId="{FC20D41B-7CCB-4D21-A6AD-FE34836EA88D}">
      <dsp:nvSpPr>
        <dsp:cNvPr id="0" name=""/>
        <dsp:cNvSpPr/>
      </dsp:nvSpPr>
      <dsp:spPr>
        <a:xfrm>
          <a:off x="4953496" y="538482"/>
          <a:ext cx="364051" cy="2820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pl-PL" sz="800" kern="1200">
            <a:latin typeface="Tahoma" panose="020B0604030504040204" pitchFamily="34" charset="0"/>
            <a:ea typeface="Tahoma" panose="020B0604030504040204" pitchFamily="34" charset="0"/>
            <a:cs typeface="Tahoma" panose="020B0604030504040204" pitchFamily="34" charset="0"/>
          </a:endParaRPr>
        </a:p>
      </dsp:txBody>
      <dsp:txXfrm>
        <a:off x="4953496" y="594887"/>
        <a:ext cx="279444" cy="169214"/>
      </dsp:txXfrm>
    </dsp:sp>
    <dsp:sp modelId="{AB4739F8-9B70-41E9-B12D-FC1AAF3552E0}">
      <dsp:nvSpPr>
        <dsp:cNvPr id="0" name=""/>
        <dsp:cNvSpPr/>
      </dsp:nvSpPr>
      <dsp:spPr>
        <a:xfrm>
          <a:off x="5468663" y="452943"/>
          <a:ext cx="1132760" cy="6803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ctr" defTabSz="533400">
            <a:lnSpc>
              <a:spcPct val="90000"/>
            </a:lnSpc>
            <a:spcBef>
              <a:spcPct val="0"/>
            </a:spcBef>
            <a:spcAft>
              <a:spcPct val="35000"/>
            </a:spcAft>
            <a:buNone/>
          </a:pPr>
          <a:r>
            <a:rPr lang="pl-PL" sz="1200" b="1" kern="1200" dirty="0" err="1">
              <a:latin typeface="Tahoma" panose="020B0604030504040204" pitchFamily="34" charset="0"/>
              <a:ea typeface="Tahoma" panose="020B0604030504040204" pitchFamily="34" charset="0"/>
              <a:cs typeface="Tahoma" panose="020B0604030504040204" pitchFamily="34" charset="0"/>
            </a:rPr>
            <a:t>Use</a:t>
          </a:r>
          <a:r>
            <a:rPr lang="pl-PL" sz="1200" b="1" kern="1200" dirty="0">
              <a:latin typeface="Tahoma" panose="020B0604030504040204" pitchFamily="34" charset="0"/>
              <a:ea typeface="Tahoma" panose="020B0604030504040204" pitchFamily="34" charset="0"/>
              <a:cs typeface="Tahoma" panose="020B0604030504040204" pitchFamily="34" charset="0"/>
            </a:rPr>
            <a:t> </a:t>
          </a:r>
          <a:r>
            <a:rPr lang="pl-PL" sz="1200" b="1" kern="1200" dirty="0" err="1">
              <a:latin typeface="Tahoma" panose="020B0604030504040204" pitchFamily="34" charset="0"/>
              <a:ea typeface="Tahoma" panose="020B0604030504040204" pitchFamily="34" charset="0"/>
              <a:cs typeface="Tahoma" panose="020B0604030504040204" pitchFamily="34" charset="0"/>
            </a:rPr>
            <a:t>template</a:t>
          </a:r>
          <a:endParaRPr lang="pl-PL" sz="1200" b="1" kern="1200" dirty="0">
            <a:latin typeface="Tahoma" panose="020B0604030504040204" pitchFamily="34" charset="0"/>
            <a:ea typeface="Tahoma" panose="020B0604030504040204" pitchFamily="34" charset="0"/>
            <a:cs typeface="Tahoma" panose="020B0604030504040204" pitchFamily="34" charset="0"/>
          </a:endParaRPr>
        </a:p>
      </dsp:txBody>
      <dsp:txXfrm>
        <a:off x="5468663" y="452943"/>
        <a:ext cx="1132760" cy="453104"/>
      </dsp:txXfrm>
    </dsp:sp>
    <dsp:sp modelId="{DC89BC98-C04A-4A85-AB1F-E764CCB112F0}">
      <dsp:nvSpPr>
        <dsp:cNvPr id="0" name=""/>
        <dsp:cNvSpPr/>
      </dsp:nvSpPr>
      <dsp:spPr>
        <a:xfrm>
          <a:off x="5700674" y="906047"/>
          <a:ext cx="1132760" cy="24743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120000"/>
            </a:lnSpc>
            <a:spcBef>
              <a:spcPct val="0"/>
            </a:spcBef>
            <a:spcAft>
              <a:spcPct val="15000"/>
            </a:spcAft>
            <a:buClr>
              <a:srgbClr val="4472C4"/>
            </a:buClr>
            <a:buChar char="•"/>
          </a:pPr>
          <a:r>
            <a:rPr lang="en-US" sz="1200" kern="1200" dirty="0">
              <a:latin typeface="Tahoma" panose="020B0604030504040204" pitchFamily="34" charset="0"/>
              <a:ea typeface="Tahoma" panose="020B0604030504040204" pitchFamily="34" charset="0"/>
              <a:cs typeface="Tahoma" panose="020B0604030504040204" pitchFamily="34" charset="0"/>
            </a:rPr>
            <a:t>Can I use the template?</a:t>
          </a:r>
          <a:endParaRPr lang="pl-PL" sz="1200" kern="1200" dirty="0">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120000"/>
            </a:lnSpc>
            <a:spcBef>
              <a:spcPct val="0"/>
            </a:spcBef>
            <a:spcAft>
              <a:spcPct val="15000"/>
            </a:spcAft>
            <a:buClr>
              <a:srgbClr val="4472C4"/>
            </a:buClr>
            <a:buChar char="•"/>
          </a:pPr>
          <a:r>
            <a:rPr lang="en-US" sz="1200" kern="1200" dirty="0">
              <a:latin typeface="Tahoma" panose="020B0604030504040204" pitchFamily="34" charset="0"/>
              <a:ea typeface="Tahoma" panose="020B0604030504040204" pitchFamily="34" charset="0"/>
              <a:cs typeface="Tahoma" panose="020B0604030504040204" pitchFamily="34" charset="0"/>
            </a:rPr>
            <a:t>Has anyone done this before</a:t>
          </a:r>
          <a:r>
            <a:rPr lang="pl-PL" sz="1200" kern="1200" dirty="0">
              <a:latin typeface="Tahoma" panose="020B0604030504040204" pitchFamily="34" charset="0"/>
              <a:ea typeface="Tahoma" panose="020B0604030504040204" pitchFamily="34" charset="0"/>
              <a:cs typeface="Tahoma" panose="020B0604030504040204" pitchFamily="34" charset="0"/>
            </a:rPr>
            <a:t>?</a:t>
          </a:r>
        </a:p>
      </dsp:txBody>
      <dsp:txXfrm>
        <a:off x="5733851" y="939224"/>
        <a:ext cx="1066406" cy="2408041"/>
      </dsp:txXfrm>
    </dsp:sp>
    <dsp:sp modelId="{64B4CC99-4E25-4D58-B74B-6274205EA8F0}">
      <dsp:nvSpPr>
        <dsp:cNvPr id="0" name=""/>
        <dsp:cNvSpPr/>
      </dsp:nvSpPr>
      <dsp:spPr>
        <a:xfrm>
          <a:off x="6773146" y="538482"/>
          <a:ext cx="364051" cy="2820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pl-PL" sz="800" kern="1200">
            <a:latin typeface="Tahoma" panose="020B0604030504040204" pitchFamily="34" charset="0"/>
            <a:ea typeface="Tahoma" panose="020B0604030504040204" pitchFamily="34" charset="0"/>
            <a:cs typeface="Tahoma" panose="020B0604030504040204" pitchFamily="34" charset="0"/>
          </a:endParaRPr>
        </a:p>
      </dsp:txBody>
      <dsp:txXfrm>
        <a:off x="6773146" y="594887"/>
        <a:ext cx="279444" cy="169214"/>
      </dsp:txXfrm>
    </dsp:sp>
    <dsp:sp modelId="{F9157D11-D3A2-4172-8D32-81330F67E4A6}">
      <dsp:nvSpPr>
        <dsp:cNvPr id="0" name=""/>
        <dsp:cNvSpPr/>
      </dsp:nvSpPr>
      <dsp:spPr>
        <a:xfrm>
          <a:off x="7288313" y="452943"/>
          <a:ext cx="1132760" cy="6803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ctr" defTabSz="533400">
            <a:lnSpc>
              <a:spcPct val="90000"/>
            </a:lnSpc>
            <a:spcBef>
              <a:spcPct val="0"/>
            </a:spcBef>
            <a:spcAft>
              <a:spcPct val="35000"/>
            </a:spcAft>
            <a:buNone/>
          </a:pPr>
          <a:r>
            <a:rPr lang="pl-PL" sz="1200" b="1" kern="1200" dirty="0" err="1">
              <a:latin typeface="Tahoma" panose="020B0604030504040204" pitchFamily="34" charset="0"/>
              <a:ea typeface="Tahoma" panose="020B0604030504040204" pitchFamily="34" charset="0"/>
              <a:cs typeface="Tahoma" panose="020B0604030504040204" pitchFamily="34" charset="0"/>
            </a:rPr>
            <a:t>Keep</a:t>
          </a:r>
          <a:r>
            <a:rPr lang="pl-PL" sz="1200" b="1" kern="1200" dirty="0">
              <a:latin typeface="Tahoma" panose="020B0604030504040204" pitchFamily="34" charset="0"/>
              <a:ea typeface="Tahoma" panose="020B0604030504040204" pitchFamily="34" charset="0"/>
              <a:cs typeface="Tahoma" panose="020B0604030504040204" pitchFamily="34" charset="0"/>
            </a:rPr>
            <a:t> </a:t>
          </a:r>
          <a:r>
            <a:rPr lang="pl-PL" sz="1200" b="1" kern="1200" dirty="0" err="1">
              <a:latin typeface="Tahoma" panose="020B0604030504040204" pitchFamily="34" charset="0"/>
              <a:ea typeface="Tahoma" panose="020B0604030504040204" pitchFamily="34" charset="0"/>
              <a:cs typeface="Tahoma" panose="020B0604030504040204" pitchFamily="34" charset="0"/>
            </a:rPr>
            <a:t>it</a:t>
          </a:r>
          <a:r>
            <a:rPr lang="pl-PL" sz="1200" b="1" kern="1200" dirty="0">
              <a:latin typeface="Tahoma" panose="020B0604030504040204" pitchFamily="34" charset="0"/>
              <a:ea typeface="Tahoma" panose="020B0604030504040204" pitchFamily="34" charset="0"/>
              <a:cs typeface="Tahoma" panose="020B0604030504040204" pitchFamily="34" charset="0"/>
            </a:rPr>
            <a:t> </a:t>
          </a:r>
          <a:r>
            <a:rPr lang="pl-PL" sz="1200" b="1" kern="1200" dirty="0" err="1">
              <a:latin typeface="Tahoma" panose="020B0604030504040204" pitchFamily="34" charset="0"/>
              <a:ea typeface="Tahoma" panose="020B0604030504040204" pitchFamily="34" charset="0"/>
              <a:cs typeface="Tahoma" panose="020B0604030504040204" pitchFamily="34" charset="0"/>
            </a:rPr>
            <a:t>simple</a:t>
          </a:r>
          <a:endParaRPr lang="pl-PL" sz="1200" b="1" kern="1200" dirty="0">
            <a:latin typeface="Tahoma" panose="020B0604030504040204" pitchFamily="34" charset="0"/>
            <a:ea typeface="Tahoma" panose="020B0604030504040204" pitchFamily="34" charset="0"/>
            <a:cs typeface="Tahoma" panose="020B0604030504040204" pitchFamily="34" charset="0"/>
          </a:endParaRPr>
        </a:p>
      </dsp:txBody>
      <dsp:txXfrm>
        <a:off x="7288313" y="452943"/>
        <a:ext cx="1132760" cy="453104"/>
      </dsp:txXfrm>
    </dsp:sp>
    <dsp:sp modelId="{7D831D0A-B5FE-4AA8-91DF-8D94FE80D0B0}">
      <dsp:nvSpPr>
        <dsp:cNvPr id="0" name=""/>
        <dsp:cNvSpPr/>
      </dsp:nvSpPr>
      <dsp:spPr>
        <a:xfrm>
          <a:off x="7464977" y="906047"/>
          <a:ext cx="1243453" cy="24743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120000"/>
            </a:lnSpc>
            <a:spcBef>
              <a:spcPct val="0"/>
            </a:spcBef>
            <a:spcAft>
              <a:spcPct val="15000"/>
            </a:spcAft>
            <a:buClr>
              <a:srgbClr val="4472C4"/>
            </a:buClr>
            <a:buChar char="•"/>
          </a:pPr>
          <a:r>
            <a:rPr lang="pl-PL" sz="1200" kern="1200" dirty="0">
              <a:latin typeface="Tahoma" panose="020B0604030504040204" pitchFamily="34" charset="0"/>
              <a:ea typeface="Tahoma" panose="020B0604030504040204" pitchFamily="34" charset="0"/>
              <a:cs typeface="Tahoma" panose="020B0604030504040204" pitchFamily="34" charset="0"/>
            </a:rPr>
            <a:t>Less </a:t>
          </a:r>
          <a:r>
            <a:rPr lang="pl-PL" sz="1200" kern="1200" dirty="0" err="1">
              <a:latin typeface="Tahoma" panose="020B0604030504040204" pitchFamily="34" charset="0"/>
              <a:ea typeface="Tahoma" panose="020B0604030504040204" pitchFamily="34" charset="0"/>
              <a:cs typeface="Tahoma" panose="020B0604030504040204" pitchFamily="34" charset="0"/>
            </a:rPr>
            <a:t>means</a:t>
          </a:r>
          <a:r>
            <a:rPr lang="pl-PL" sz="1200" kern="1200" dirty="0">
              <a:latin typeface="Tahoma" panose="020B0604030504040204" pitchFamily="34" charset="0"/>
              <a:ea typeface="Tahoma" panose="020B0604030504040204" pitchFamily="34" charset="0"/>
              <a:cs typeface="Tahoma" panose="020B0604030504040204" pitchFamily="34" charset="0"/>
            </a:rPr>
            <a:t> </a:t>
          </a:r>
          <a:r>
            <a:rPr lang="pl-PL" sz="1200" kern="1200" dirty="0" err="1">
              <a:latin typeface="Tahoma" panose="020B0604030504040204" pitchFamily="34" charset="0"/>
              <a:ea typeface="Tahoma" panose="020B0604030504040204" pitchFamily="34" charset="0"/>
              <a:cs typeface="Tahoma" panose="020B0604030504040204" pitchFamily="34" charset="0"/>
            </a:rPr>
            <a:t>more</a:t>
          </a:r>
          <a:endParaRPr lang="pl-PL" sz="1200" kern="1200" dirty="0">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120000"/>
            </a:lnSpc>
            <a:spcBef>
              <a:spcPct val="0"/>
            </a:spcBef>
            <a:spcAft>
              <a:spcPct val="15000"/>
            </a:spcAft>
            <a:buClr>
              <a:srgbClr val="4472C4"/>
            </a:buClr>
            <a:buChar char="•"/>
          </a:pPr>
          <a:r>
            <a:rPr lang="en-US" sz="1200" kern="1200" dirty="0">
              <a:latin typeface="Tahoma" panose="020B0604030504040204" pitchFamily="34" charset="0"/>
              <a:ea typeface="Tahoma" panose="020B0604030504040204" pitchFamily="34" charset="0"/>
              <a:cs typeface="Tahoma" panose="020B0604030504040204" pitchFamily="34" charset="0"/>
            </a:rPr>
            <a:t>Isn't there too many colors?</a:t>
          </a:r>
          <a:endParaRPr lang="pl-PL" sz="1200" kern="1200" dirty="0">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120000"/>
            </a:lnSpc>
            <a:spcBef>
              <a:spcPct val="0"/>
            </a:spcBef>
            <a:spcAft>
              <a:spcPct val="15000"/>
            </a:spcAft>
            <a:buClr>
              <a:srgbClr val="4472C4"/>
            </a:buClr>
            <a:buChar char="•"/>
          </a:pPr>
          <a:r>
            <a:rPr lang="en-US" sz="1200" kern="1200" dirty="0">
              <a:latin typeface="Tahoma" panose="020B0604030504040204" pitchFamily="34" charset="0"/>
              <a:ea typeface="Tahoma" panose="020B0604030504040204" pitchFamily="34" charset="0"/>
              <a:cs typeface="Tahoma" panose="020B0604030504040204" pitchFamily="34" charset="0"/>
            </a:rPr>
            <a:t>Isn't there too much information</a:t>
          </a:r>
          <a:r>
            <a:rPr lang="pl-PL" sz="1200" kern="1200" dirty="0">
              <a:latin typeface="Tahoma" panose="020B0604030504040204" pitchFamily="34" charset="0"/>
              <a:ea typeface="Tahoma" panose="020B0604030504040204" pitchFamily="34" charset="0"/>
              <a:cs typeface="Tahoma" panose="020B0604030504040204" pitchFamily="34" charset="0"/>
            </a:rPr>
            <a:t>?</a:t>
          </a:r>
        </a:p>
      </dsp:txBody>
      <dsp:txXfrm>
        <a:off x="7501396" y="942466"/>
        <a:ext cx="1170615" cy="2401557"/>
      </dsp:txXfrm>
    </dsp:sp>
    <dsp:sp modelId="{62A99CCC-74FE-4F8A-ABD0-7595187600CB}">
      <dsp:nvSpPr>
        <dsp:cNvPr id="0" name=""/>
        <dsp:cNvSpPr/>
      </dsp:nvSpPr>
      <dsp:spPr>
        <a:xfrm>
          <a:off x="8606632" y="538482"/>
          <a:ext cx="393385" cy="2820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pl-PL" sz="800" kern="1200">
            <a:latin typeface="Tahoma" panose="020B0604030504040204" pitchFamily="34" charset="0"/>
            <a:ea typeface="Tahoma" panose="020B0604030504040204" pitchFamily="34" charset="0"/>
            <a:cs typeface="Tahoma" panose="020B0604030504040204" pitchFamily="34" charset="0"/>
          </a:endParaRPr>
        </a:p>
      </dsp:txBody>
      <dsp:txXfrm>
        <a:off x="8606632" y="594887"/>
        <a:ext cx="308778" cy="169214"/>
      </dsp:txXfrm>
    </dsp:sp>
    <dsp:sp modelId="{DFA76B2D-8918-484C-8478-521721DE21F3}">
      <dsp:nvSpPr>
        <dsp:cNvPr id="0" name=""/>
        <dsp:cNvSpPr/>
      </dsp:nvSpPr>
      <dsp:spPr>
        <a:xfrm>
          <a:off x="9163310" y="452943"/>
          <a:ext cx="1132760" cy="6803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ctr" defTabSz="533400">
            <a:lnSpc>
              <a:spcPct val="90000"/>
            </a:lnSpc>
            <a:spcBef>
              <a:spcPct val="0"/>
            </a:spcBef>
            <a:spcAft>
              <a:spcPct val="35000"/>
            </a:spcAft>
            <a:buNone/>
          </a:pPr>
          <a:r>
            <a:rPr lang="pl-PL" sz="1200" b="1" kern="1200" dirty="0" err="1">
              <a:latin typeface="Tahoma" panose="020B0604030504040204" pitchFamily="34" charset="0"/>
              <a:ea typeface="Tahoma" panose="020B0604030504040204" pitchFamily="34" charset="0"/>
              <a:cs typeface="Tahoma" panose="020B0604030504040204" pitchFamily="34" charset="0"/>
            </a:rPr>
            <a:t>Repeat</a:t>
          </a:r>
          <a:r>
            <a:rPr lang="pl-PL" sz="1200" b="1" kern="1200" dirty="0">
              <a:latin typeface="Tahoma" panose="020B0604030504040204" pitchFamily="34" charset="0"/>
              <a:ea typeface="Tahoma" panose="020B0604030504040204" pitchFamily="34" charset="0"/>
              <a:cs typeface="Tahoma" panose="020B0604030504040204" pitchFamily="34" charset="0"/>
            </a:rPr>
            <a:t> and </a:t>
          </a:r>
          <a:r>
            <a:rPr lang="pl-PL" sz="1200" b="1" kern="1200" dirty="0" err="1">
              <a:latin typeface="Tahoma" panose="020B0604030504040204" pitchFamily="34" charset="0"/>
              <a:ea typeface="Tahoma" panose="020B0604030504040204" pitchFamily="34" charset="0"/>
              <a:cs typeface="Tahoma" panose="020B0604030504040204" pitchFamily="34" charset="0"/>
            </a:rPr>
            <a:t>improve</a:t>
          </a:r>
          <a:endParaRPr lang="pl-PL" sz="1200" b="1" kern="1200" dirty="0">
            <a:latin typeface="Tahoma" panose="020B0604030504040204" pitchFamily="34" charset="0"/>
            <a:ea typeface="Tahoma" panose="020B0604030504040204" pitchFamily="34" charset="0"/>
            <a:cs typeface="Tahoma" panose="020B0604030504040204" pitchFamily="34" charset="0"/>
          </a:endParaRPr>
        </a:p>
      </dsp:txBody>
      <dsp:txXfrm>
        <a:off x="9163310" y="452943"/>
        <a:ext cx="1132760" cy="453104"/>
      </dsp:txXfrm>
    </dsp:sp>
    <dsp:sp modelId="{A69F4DD6-5BB5-49A4-91EE-ABA367E7C4A8}">
      <dsp:nvSpPr>
        <dsp:cNvPr id="0" name=""/>
        <dsp:cNvSpPr/>
      </dsp:nvSpPr>
      <dsp:spPr>
        <a:xfrm>
          <a:off x="9395321" y="906047"/>
          <a:ext cx="1132760" cy="24743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110000"/>
            </a:lnSpc>
            <a:spcBef>
              <a:spcPct val="0"/>
            </a:spcBef>
            <a:spcAft>
              <a:spcPct val="15000"/>
            </a:spcAft>
            <a:buClr>
              <a:srgbClr val="4472C4"/>
            </a:buClr>
            <a:buChar char="•"/>
          </a:pPr>
          <a:r>
            <a:rPr lang="en-US" sz="1200" kern="1200" dirty="0">
              <a:latin typeface="Tahoma" panose="020B0604030504040204" pitchFamily="34" charset="0"/>
              <a:ea typeface="Tahoma" panose="020B0604030504040204" pitchFamily="34" charset="0"/>
              <a:cs typeface="Tahoma" panose="020B0604030504040204" pitchFamily="34" charset="0"/>
            </a:rPr>
            <a:t>Does anyone have an idea how to do this better</a:t>
          </a:r>
          <a:r>
            <a:rPr lang="pl-PL" sz="1200" kern="1200" dirty="0">
              <a:latin typeface="Tahoma" panose="020B0604030504040204" pitchFamily="34" charset="0"/>
              <a:ea typeface="Tahoma" panose="020B0604030504040204" pitchFamily="34" charset="0"/>
              <a:cs typeface="Tahoma" panose="020B0604030504040204" pitchFamily="34" charset="0"/>
            </a:rPr>
            <a:t>?</a:t>
          </a:r>
        </a:p>
        <a:p>
          <a:pPr marL="114300" lvl="1" indent="-114300" algn="l" defTabSz="533400">
            <a:lnSpc>
              <a:spcPct val="110000"/>
            </a:lnSpc>
            <a:spcBef>
              <a:spcPct val="0"/>
            </a:spcBef>
            <a:spcAft>
              <a:spcPct val="15000"/>
            </a:spcAft>
            <a:buClr>
              <a:srgbClr val="4472C4"/>
            </a:buClr>
            <a:buChar char="•"/>
          </a:pPr>
          <a:r>
            <a:rPr lang="en-US" sz="1200" kern="1200" dirty="0">
              <a:latin typeface="Tahoma" panose="020B0604030504040204" pitchFamily="34" charset="0"/>
              <a:ea typeface="Tahoma" panose="020B0604030504040204" pitchFamily="34" charset="0"/>
              <a:cs typeface="Tahoma" panose="020B0604030504040204" pitchFamily="34" charset="0"/>
            </a:rPr>
            <a:t>Does everyone understand the dashboard?</a:t>
          </a:r>
          <a:endParaRPr lang="pl-PL" sz="1200" kern="1200" dirty="0">
            <a:latin typeface="Tahoma" panose="020B0604030504040204" pitchFamily="34" charset="0"/>
            <a:ea typeface="Tahoma" panose="020B0604030504040204" pitchFamily="34" charset="0"/>
            <a:cs typeface="Tahoma" panose="020B0604030504040204" pitchFamily="34" charset="0"/>
          </a:endParaRPr>
        </a:p>
      </dsp:txBody>
      <dsp:txXfrm>
        <a:off x="9428498" y="939224"/>
        <a:ext cx="1066406" cy="240804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7823A0-63A1-47AE-A376-A23A4B056BFB}">
      <dsp:nvSpPr>
        <dsp:cNvPr id="0" name=""/>
        <dsp:cNvSpPr/>
      </dsp:nvSpPr>
      <dsp:spPr>
        <a:xfrm>
          <a:off x="3608154" y="2166876"/>
          <a:ext cx="968901" cy="96890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Font typeface="Arial" panose="020B0604020202020204" pitchFamily="34" charset="0"/>
            <a:buNone/>
          </a:pPr>
          <a:r>
            <a:rPr lang="pl-PL" sz="1000" b="0" i="0" kern="1200" dirty="0" err="1">
              <a:latin typeface="Tahoma" panose="020B0604030504040204" pitchFamily="34" charset="0"/>
              <a:ea typeface="Tahoma" panose="020B0604030504040204" pitchFamily="34" charset="0"/>
              <a:cs typeface="Tahoma" panose="020B0604030504040204" pitchFamily="34" charset="0"/>
            </a:rPr>
            <a:t>Dashboards</a:t>
          </a:r>
          <a:endParaRPr lang="pl-PL" sz="1000" b="0" i="0" kern="1200" dirty="0">
            <a:latin typeface="Tahoma" panose="020B0604030504040204" pitchFamily="34" charset="0"/>
            <a:ea typeface="Tahoma" panose="020B0604030504040204" pitchFamily="34" charset="0"/>
            <a:cs typeface="Tahoma" panose="020B0604030504040204" pitchFamily="34" charset="0"/>
          </a:endParaRPr>
        </a:p>
      </dsp:txBody>
      <dsp:txXfrm>
        <a:off x="3750046" y="2308768"/>
        <a:ext cx="685117" cy="685117"/>
      </dsp:txXfrm>
    </dsp:sp>
    <dsp:sp modelId="{8CC41FD3-98A3-4843-8507-B00B8CC1ACEF}">
      <dsp:nvSpPr>
        <dsp:cNvPr id="0" name=""/>
        <dsp:cNvSpPr/>
      </dsp:nvSpPr>
      <dsp:spPr>
        <a:xfrm rot="16200000">
          <a:off x="3838936" y="1537902"/>
          <a:ext cx="507336" cy="3294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pl-PL" sz="800" kern="1200">
            <a:latin typeface="Tahoma" panose="020B0604030504040204" pitchFamily="34" charset="0"/>
            <a:ea typeface="Tahoma" panose="020B0604030504040204" pitchFamily="34" charset="0"/>
            <a:cs typeface="Tahoma" panose="020B0604030504040204" pitchFamily="34" charset="0"/>
          </a:endParaRPr>
        </a:p>
      </dsp:txBody>
      <dsp:txXfrm>
        <a:off x="3888350" y="1653201"/>
        <a:ext cx="408508" cy="197656"/>
      </dsp:txXfrm>
    </dsp:sp>
    <dsp:sp modelId="{CDD844DE-486E-4475-9332-4F4C2AB73FD3}">
      <dsp:nvSpPr>
        <dsp:cNvPr id="0" name=""/>
        <dsp:cNvSpPr/>
      </dsp:nvSpPr>
      <dsp:spPr>
        <a:xfrm>
          <a:off x="3492340" y="9107"/>
          <a:ext cx="1200529" cy="12005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Font typeface="Arial" panose="020B0604020202020204" pitchFamily="34" charset="0"/>
            <a:buNone/>
          </a:pPr>
          <a:r>
            <a:rPr lang="pl-PL" sz="1000" b="0" i="0" kern="1200">
              <a:latin typeface="Tahoma" panose="020B0604030504040204" pitchFamily="34" charset="0"/>
              <a:ea typeface="Tahoma" panose="020B0604030504040204" pitchFamily="34" charset="0"/>
              <a:cs typeface="Tahoma" panose="020B0604030504040204" pitchFamily="34" charset="0"/>
            </a:rPr>
            <a:t>Customer metrics</a:t>
          </a:r>
        </a:p>
      </dsp:txBody>
      <dsp:txXfrm>
        <a:off x="3668153" y="184920"/>
        <a:ext cx="848903" cy="848903"/>
      </dsp:txXfrm>
    </dsp:sp>
    <dsp:sp modelId="{026B96CB-BBE9-499F-A886-0A42532972DD}">
      <dsp:nvSpPr>
        <dsp:cNvPr id="0" name=""/>
        <dsp:cNvSpPr/>
      </dsp:nvSpPr>
      <dsp:spPr>
        <a:xfrm rot="18900000">
          <a:off x="4509777" y="1815773"/>
          <a:ext cx="507336" cy="3294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pl-PL" sz="800" kern="1200">
            <a:latin typeface="Tahoma" panose="020B0604030504040204" pitchFamily="34" charset="0"/>
            <a:ea typeface="Tahoma" panose="020B0604030504040204" pitchFamily="34" charset="0"/>
            <a:cs typeface="Tahoma" panose="020B0604030504040204" pitchFamily="34" charset="0"/>
          </a:endParaRPr>
        </a:p>
      </dsp:txBody>
      <dsp:txXfrm>
        <a:off x="4524250" y="1916599"/>
        <a:ext cx="408508" cy="197656"/>
      </dsp:txXfrm>
    </dsp:sp>
    <dsp:sp modelId="{89D9700C-E8D2-4360-9282-2AA0034D17C8}">
      <dsp:nvSpPr>
        <dsp:cNvPr id="0" name=""/>
        <dsp:cNvSpPr/>
      </dsp:nvSpPr>
      <dsp:spPr>
        <a:xfrm>
          <a:off x="4936220" y="607182"/>
          <a:ext cx="1200529" cy="12005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Font typeface="Arial" panose="020B0604020202020204" pitchFamily="34" charset="0"/>
            <a:buNone/>
          </a:pPr>
          <a:r>
            <a:rPr lang="pl-PL" sz="1000" b="0" i="0" kern="1200">
              <a:latin typeface="Tahoma" panose="020B0604030504040204" pitchFamily="34" charset="0"/>
              <a:ea typeface="Tahoma" panose="020B0604030504040204" pitchFamily="34" charset="0"/>
              <a:cs typeface="Tahoma" panose="020B0604030504040204" pitchFamily="34" charset="0"/>
            </a:rPr>
            <a:t>Financial information</a:t>
          </a:r>
        </a:p>
      </dsp:txBody>
      <dsp:txXfrm>
        <a:off x="5112033" y="782995"/>
        <a:ext cx="848903" cy="848903"/>
      </dsp:txXfrm>
    </dsp:sp>
    <dsp:sp modelId="{225D8F97-3250-4DFE-B407-0F426DF196ED}">
      <dsp:nvSpPr>
        <dsp:cNvPr id="0" name=""/>
        <dsp:cNvSpPr/>
      </dsp:nvSpPr>
      <dsp:spPr>
        <a:xfrm>
          <a:off x="4787648" y="2486613"/>
          <a:ext cx="507336" cy="3294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pl-PL" sz="800" kern="1200">
            <a:latin typeface="Tahoma" panose="020B0604030504040204" pitchFamily="34" charset="0"/>
            <a:ea typeface="Tahoma" panose="020B0604030504040204" pitchFamily="34" charset="0"/>
            <a:cs typeface="Tahoma" panose="020B0604030504040204" pitchFamily="34" charset="0"/>
          </a:endParaRPr>
        </a:p>
      </dsp:txBody>
      <dsp:txXfrm>
        <a:off x="4787648" y="2552498"/>
        <a:ext cx="408508" cy="197656"/>
      </dsp:txXfrm>
    </dsp:sp>
    <dsp:sp modelId="{A9AFE207-6BDD-4C50-9F5A-74CDF5AEA1E4}">
      <dsp:nvSpPr>
        <dsp:cNvPr id="0" name=""/>
        <dsp:cNvSpPr/>
      </dsp:nvSpPr>
      <dsp:spPr>
        <a:xfrm>
          <a:off x="5534295" y="2051062"/>
          <a:ext cx="1200529" cy="12005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Font typeface="Arial" panose="020B0604020202020204" pitchFamily="34" charset="0"/>
            <a:buNone/>
          </a:pPr>
          <a:r>
            <a:rPr lang="pl-PL" sz="1000" b="0" i="0" kern="1200">
              <a:latin typeface="Tahoma" panose="020B0604030504040204" pitchFamily="34" charset="0"/>
              <a:ea typeface="Tahoma" panose="020B0604030504040204" pitchFamily="34" charset="0"/>
              <a:cs typeface="Tahoma" panose="020B0604030504040204" pitchFamily="34" charset="0"/>
            </a:rPr>
            <a:t>Sales information</a:t>
          </a:r>
        </a:p>
      </dsp:txBody>
      <dsp:txXfrm>
        <a:off x="5710108" y="2226875"/>
        <a:ext cx="848903" cy="848903"/>
      </dsp:txXfrm>
    </dsp:sp>
    <dsp:sp modelId="{911F6DC7-4A09-4024-AD56-11B937D94FA3}">
      <dsp:nvSpPr>
        <dsp:cNvPr id="0" name=""/>
        <dsp:cNvSpPr/>
      </dsp:nvSpPr>
      <dsp:spPr>
        <a:xfrm rot="2700000">
          <a:off x="4509777" y="3157454"/>
          <a:ext cx="507336" cy="3294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pl-PL" sz="800" kern="1200">
            <a:latin typeface="Tahoma" panose="020B0604030504040204" pitchFamily="34" charset="0"/>
            <a:ea typeface="Tahoma" panose="020B0604030504040204" pitchFamily="34" charset="0"/>
            <a:cs typeface="Tahoma" panose="020B0604030504040204" pitchFamily="34" charset="0"/>
          </a:endParaRPr>
        </a:p>
      </dsp:txBody>
      <dsp:txXfrm>
        <a:off x="4524250" y="3188398"/>
        <a:ext cx="408508" cy="197656"/>
      </dsp:txXfrm>
    </dsp:sp>
    <dsp:sp modelId="{E587FEE1-E05F-4D5A-A0F6-BD41F77C7D24}">
      <dsp:nvSpPr>
        <dsp:cNvPr id="0" name=""/>
        <dsp:cNvSpPr/>
      </dsp:nvSpPr>
      <dsp:spPr>
        <a:xfrm>
          <a:off x="4936220" y="3494942"/>
          <a:ext cx="1200529" cy="12005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Font typeface="Arial" panose="020B0604020202020204" pitchFamily="34" charset="0"/>
            <a:buNone/>
          </a:pPr>
          <a:r>
            <a:rPr lang="pl-PL" sz="1000" b="0" i="0" kern="1200">
              <a:latin typeface="Tahoma" panose="020B0604030504040204" pitchFamily="34" charset="0"/>
              <a:ea typeface="Tahoma" panose="020B0604030504040204" pitchFamily="34" charset="0"/>
              <a:cs typeface="Tahoma" panose="020B0604030504040204" pitchFamily="34" charset="0"/>
            </a:rPr>
            <a:t>Web analytics</a:t>
          </a:r>
        </a:p>
      </dsp:txBody>
      <dsp:txXfrm>
        <a:off x="5112033" y="3670755"/>
        <a:ext cx="848903" cy="848903"/>
      </dsp:txXfrm>
    </dsp:sp>
    <dsp:sp modelId="{1EC8516C-7A82-4A59-900C-598B0C879A8D}">
      <dsp:nvSpPr>
        <dsp:cNvPr id="0" name=""/>
        <dsp:cNvSpPr/>
      </dsp:nvSpPr>
      <dsp:spPr>
        <a:xfrm rot="5400000">
          <a:off x="3838936" y="3435325"/>
          <a:ext cx="507336" cy="3294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pl-PL" sz="800" kern="1200">
            <a:latin typeface="Tahoma" panose="020B0604030504040204" pitchFamily="34" charset="0"/>
            <a:ea typeface="Tahoma" panose="020B0604030504040204" pitchFamily="34" charset="0"/>
            <a:cs typeface="Tahoma" panose="020B0604030504040204" pitchFamily="34" charset="0"/>
          </a:endParaRPr>
        </a:p>
      </dsp:txBody>
      <dsp:txXfrm>
        <a:off x="3888350" y="3451796"/>
        <a:ext cx="408508" cy="197656"/>
      </dsp:txXfrm>
    </dsp:sp>
    <dsp:sp modelId="{6724F947-A572-42E6-8243-362153D2CCB4}">
      <dsp:nvSpPr>
        <dsp:cNvPr id="0" name=""/>
        <dsp:cNvSpPr/>
      </dsp:nvSpPr>
      <dsp:spPr>
        <a:xfrm>
          <a:off x="3492340" y="4093017"/>
          <a:ext cx="1200529" cy="12005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Font typeface="Arial" panose="020B0604020202020204" pitchFamily="34" charset="0"/>
            <a:buNone/>
          </a:pPr>
          <a:r>
            <a:rPr lang="pl-PL" sz="1000" b="0" i="0" kern="1200">
              <a:latin typeface="Tahoma" panose="020B0604030504040204" pitchFamily="34" charset="0"/>
              <a:ea typeface="Tahoma" panose="020B0604030504040204" pitchFamily="34" charset="0"/>
              <a:cs typeface="Tahoma" panose="020B0604030504040204" pitchFamily="34" charset="0"/>
            </a:rPr>
            <a:t>Manufacturing information</a:t>
          </a:r>
        </a:p>
      </dsp:txBody>
      <dsp:txXfrm>
        <a:off x="3668153" y="4268830"/>
        <a:ext cx="848903" cy="848903"/>
      </dsp:txXfrm>
    </dsp:sp>
    <dsp:sp modelId="{649CB7E4-618F-4857-ACEE-A8228A27EA63}">
      <dsp:nvSpPr>
        <dsp:cNvPr id="0" name=""/>
        <dsp:cNvSpPr/>
      </dsp:nvSpPr>
      <dsp:spPr>
        <a:xfrm rot="8100000">
          <a:off x="3168096" y="3157454"/>
          <a:ext cx="507336" cy="3294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pl-PL" sz="800" kern="1200">
            <a:latin typeface="Tahoma" panose="020B0604030504040204" pitchFamily="34" charset="0"/>
            <a:ea typeface="Tahoma" panose="020B0604030504040204" pitchFamily="34" charset="0"/>
            <a:cs typeface="Tahoma" panose="020B0604030504040204" pitchFamily="34" charset="0"/>
          </a:endParaRPr>
        </a:p>
      </dsp:txBody>
      <dsp:txXfrm rot="10800000">
        <a:off x="3252451" y="3188398"/>
        <a:ext cx="408508" cy="197656"/>
      </dsp:txXfrm>
    </dsp:sp>
    <dsp:sp modelId="{2E48ABF5-7546-4AE6-86F7-0D97CBE1F869}">
      <dsp:nvSpPr>
        <dsp:cNvPr id="0" name=""/>
        <dsp:cNvSpPr/>
      </dsp:nvSpPr>
      <dsp:spPr>
        <a:xfrm>
          <a:off x="2048460" y="3494942"/>
          <a:ext cx="1200529" cy="12005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Font typeface="Arial" panose="020B0604020202020204" pitchFamily="34" charset="0"/>
            <a:buNone/>
          </a:pPr>
          <a:r>
            <a:rPr lang="pl-PL" sz="1000" b="0" i="0" kern="1200">
              <a:latin typeface="Tahoma" panose="020B0604030504040204" pitchFamily="34" charset="0"/>
              <a:ea typeface="Tahoma" panose="020B0604030504040204" pitchFamily="34" charset="0"/>
              <a:cs typeface="Tahoma" panose="020B0604030504040204" pitchFamily="34" charset="0"/>
            </a:rPr>
            <a:t>Human resources data</a:t>
          </a:r>
        </a:p>
      </dsp:txBody>
      <dsp:txXfrm>
        <a:off x="2224273" y="3670755"/>
        <a:ext cx="848903" cy="848903"/>
      </dsp:txXfrm>
    </dsp:sp>
    <dsp:sp modelId="{60F5E54E-462A-4047-87FE-B05603905B92}">
      <dsp:nvSpPr>
        <dsp:cNvPr id="0" name=""/>
        <dsp:cNvSpPr/>
      </dsp:nvSpPr>
      <dsp:spPr>
        <a:xfrm rot="10800000">
          <a:off x="2890224" y="2486613"/>
          <a:ext cx="507336" cy="3294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pl-PL" sz="800" kern="1200">
            <a:latin typeface="Tahoma" panose="020B0604030504040204" pitchFamily="34" charset="0"/>
            <a:ea typeface="Tahoma" panose="020B0604030504040204" pitchFamily="34" charset="0"/>
            <a:cs typeface="Tahoma" panose="020B0604030504040204" pitchFamily="34" charset="0"/>
          </a:endParaRPr>
        </a:p>
      </dsp:txBody>
      <dsp:txXfrm rot="10800000">
        <a:off x="2989052" y="2552498"/>
        <a:ext cx="408508" cy="197656"/>
      </dsp:txXfrm>
    </dsp:sp>
    <dsp:sp modelId="{9A654545-DB72-48A3-B30F-1E9201F77562}">
      <dsp:nvSpPr>
        <dsp:cNvPr id="0" name=""/>
        <dsp:cNvSpPr/>
      </dsp:nvSpPr>
      <dsp:spPr>
        <a:xfrm>
          <a:off x="1450385" y="2051062"/>
          <a:ext cx="1200529" cy="12005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Font typeface="Arial" panose="020B0604020202020204" pitchFamily="34" charset="0"/>
            <a:buNone/>
          </a:pPr>
          <a:r>
            <a:rPr lang="pl-PL" sz="1000" b="0" i="0" kern="1200" dirty="0">
              <a:latin typeface="Tahoma" panose="020B0604030504040204" pitchFamily="34" charset="0"/>
              <a:ea typeface="Tahoma" panose="020B0604030504040204" pitchFamily="34" charset="0"/>
              <a:cs typeface="Tahoma" panose="020B0604030504040204" pitchFamily="34" charset="0"/>
            </a:rPr>
            <a:t>Marketing performance </a:t>
          </a:r>
        </a:p>
      </dsp:txBody>
      <dsp:txXfrm>
        <a:off x="1626198" y="2226875"/>
        <a:ext cx="848903" cy="848903"/>
      </dsp:txXfrm>
    </dsp:sp>
    <dsp:sp modelId="{2C28E73B-F0A5-48FC-8749-BE31941341F1}">
      <dsp:nvSpPr>
        <dsp:cNvPr id="0" name=""/>
        <dsp:cNvSpPr/>
      </dsp:nvSpPr>
      <dsp:spPr>
        <a:xfrm rot="13500000">
          <a:off x="3168096" y="1815773"/>
          <a:ext cx="507336" cy="3294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pl-PL" sz="800" kern="1200">
            <a:latin typeface="Tahoma" panose="020B0604030504040204" pitchFamily="34" charset="0"/>
            <a:ea typeface="Tahoma" panose="020B0604030504040204" pitchFamily="34" charset="0"/>
            <a:cs typeface="Tahoma" panose="020B0604030504040204" pitchFamily="34" charset="0"/>
          </a:endParaRPr>
        </a:p>
      </dsp:txBody>
      <dsp:txXfrm rot="10800000">
        <a:off x="3252451" y="1916599"/>
        <a:ext cx="408508" cy="197656"/>
      </dsp:txXfrm>
    </dsp:sp>
    <dsp:sp modelId="{E0A0236D-4AB6-4587-B3D8-9035A3C81DC3}">
      <dsp:nvSpPr>
        <dsp:cNvPr id="0" name=""/>
        <dsp:cNvSpPr/>
      </dsp:nvSpPr>
      <dsp:spPr>
        <a:xfrm>
          <a:off x="2048460" y="607182"/>
          <a:ext cx="1200529" cy="12005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Font typeface="Arial" panose="020B0604020202020204" pitchFamily="34" charset="0"/>
            <a:buNone/>
          </a:pPr>
          <a:r>
            <a:rPr lang="pl-PL" sz="1000" b="0" i="0" kern="1200">
              <a:latin typeface="Tahoma" panose="020B0604030504040204" pitchFamily="34" charset="0"/>
              <a:ea typeface="Tahoma" panose="020B0604030504040204" pitchFamily="34" charset="0"/>
              <a:cs typeface="Tahoma" panose="020B0604030504040204" pitchFamily="34" charset="0"/>
            </a:rPr>
            <a:t>Logistics information</a:t>
          </a:r>
        </a:p>
      </dsp:txBody>
      <dsp:txXfrm>
        <a:off x="2224273" y="782995"/>
        <a:ext cx="848903" cy="8489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D6D039-AA73-432B-AA8C-B3C0B9388D24}">
      <dsp:nvSpPr>
        <dsp:cNvPr id="0" name=""/>
        <dsp:cNvSpPr/>
      </dsp:nvSpPr>
      <dsp:spPr>
        <a:xfrm>
          <a:off x="3979" y="433829"/>
          <a:ext cx="2154880" cy="12929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pl-PL" sz="2900" kern="1200" dirty="0">
              <a:latin typeface="Tahoma" panose="020B0604030504040204" pitchFamily="34" charset="0"/>
              <a:ea typeface="Tahoma" panose="020B0604030504040204" pitchFamily="34" charset="0"/>
              <a:cs typeface="Tahoma" panose="020B0604030504040204" pitchFamily="34" charset="0"/>
            </a:rPr>
            <a:t>MS Excel</a:t>
          </a:r>
        </a:p>
      </dsp:txBody>
      <dsp:txXfrm>
        <a:off x="3979" y="433829"/>
        <a:ext cx="2154880" cy="1292928"/>
      </dsp:txXfrm>
    </dsp:sp>
    <dsp:sp modelId="{62749486-20FA-4695-816F-2B049383D7A4}">
      <dsp:nvSpPr>
        <dsp:cNvPr id="0" name=""/>
        <dsp:cNvSpPr/>
      </dsp:nvSpPr>
      <dsp:spPr>
        <a:xfrm>
          <a:off x="2374348" y="433829"/>
          <a:ext cx="2154880" cy="12929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pl-PL" sz="2900" kern="1200" dirty="0">
              <a:latin typeface="Tahoma" panose="020B0604030504040204" pitchFamily="34" charset="0"/>
              <a:ea typeface="Tahoma" panose="020B0604030504040204" pitchFamily="34" charset="0"/>
              <a:cs typeface="Tahoma" panose="020B0604030504040204" pitchFamily="34" charset="0"/>
            </a:rPr>
            <a:t>Power BI</a:t>
          </a:r>
        </a:p>
      </dsp:txBody>
      <dsp:txXfrm>
        <a:off x="2374348" y="433829"/>
        <a:ext cx="2154880" cy="1292928"/>
      </dsp:txXfrm>
    </dsp:sp>
    <dsp:sp modelId="{E558D0CF-3350-40E4-9987-AA37972A5BEC}">
      <dsp:nvSpPr>
        <dsp:cNvPr id="0" name=""/>
        <dsp:cNvSpPr/>
      </dsp:nvSpPr>
      <dsp:spPr>
        <a:xfrm>
          <a:off x="4744716" y="433829"/>
          <a:ext cx="2154880" cy="12929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pl-PL" sz="2900" kern="1200" dirty="0" err="1">
              <a:latin typeface="Tahoma" panose="020B0604030504040204" pitchFamily="34" charset="0"/>
              <a:ea typeface="Tahoma" panose="020B0604030504040204" pitchFamily="34" charset="0"/>
              <a:cs typeface="Tahoma" panose="020B0604030504040204" pitchFamily="34" charset="0"/>
            </a:rPr>
            <a:t>Qlik</a:t>
          </a:r>
          <a:endParaRPr lang="pl-PL" sz="2900" kern="1200" dirty="0">
            <a:latin typeface="Tahoma" panose="020B0604030504040204" pitchFamily="34" charset="0"/>
            <a:ea typeface="Tahoma" panose="020B0604030504040204" pitchFamily="34" charset="0"/>
            <a:cs typeface="Tahoma" panose="020B0604030504040204" pitchFamily="34" charset="0"/>
          </a:endParaRPr>
        </a:p>
      </dsp:txBody>
      <dsp:txXfrm>
        <a:off x="4744716" y="433829"/>
        <a:ext cx="2154880" cy="1292928"/>
      </dsp:txXfrm>
    </dsp:sp>
    <dsp:sp modelId="{0F6F5F9D-8C7F-475A-87B3-EC6B2D6B8189}">
      <dsp:nvSpPr>
        <dsp:cNvPr id="0" name=""/>
        <dsp:cNvSpPr/>
      </dsp:nvSpPr>
      <dsp:spPr>
        <a:xfrm>
          <a:off x="7115084" y="433829"/>
          <a:ext cx="2154880" cy="12929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pl-PL" sz="2900" kern="1200" dirty="0">
              <a:latin typeface="Tahoma" panose="020B0604030504040204" pitchFamily="34" charset="0"/>
              <a:ea typeface="Tahoma" panose="020B0604030504040204" pitchFamily="34" charset="0"/>
              <a:cs typeface="Tahoma" panose="020B0604030504040204" pitchFamily="34" charset="0"/>
            </a:rPr>
            <a:t>Tableau</a:t>
          </a:r>
        </a:p>
      </dsp:txBody>
      <dsp:txXfrm>
        <a:off x="7115084" y="433829"/>
        <a:ext cx="2154880" cy="1292928"/>
      </dsp:txXfrm>
    </dsp:sp>
    <dsp:sp modelId="{2C2200BB-AD5E-459D-B389-CECC9FB32CEB}">
      <dsp:nvSpPr>
        <dsp:cNvPr id="0" name=""/>
        <dsp:cNvSpPr/>
      </dsp:nvSpPr>
      <dsp:spPr>
        <a:xfrm>
          <a:off x="9485452" y="433829"/>
          <a:ext cx="2154880" cy="12929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pl-PL" sz="2900" kern="1200" dirty="0">
              <a:latin typeface="Tahoma" panose="020B0604030504040204" pitchFamily="34" charset="0"/>
              <a:ea typeface="Tahoma" panose="020B0604030504040204" pitchFamily="34" charset="0"/>
              <a:cs typeface="Tahoma" panose="020B0604030504040204" pitchFamily="34" charset="0"/>
            </a:rPr>
            <a:t>Google Data Studio</a:t>
          </a:r>
        </a:p>
      </dsp:txBody>
      <dsp:txXfrm>
        <a:off x="9485452" y="433829"/>
        <a:ext cx="2154880" cy="12929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5CFB60-F867-439B-936C-C26D308CD046}">
      <dsp:nvSpPr>
        <dsp:cNvPr id="0" name=""/>
        <dsp:cNvSpPr/>
      </dsp:nvSpPr>
      <dsp:spPr>
        <a:xfrm>
          <a:off x="1925" y="239294"/>
          <a:ext cx="2212999" cy="11064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marL="0" lvl="0" indent="0" algn="ctr" defTabSz="1511300">
            <a:lnSpc>
              <a:spcPct val="90000"/>
            </a:lnSpc>
            <a:spcBef>
              <a:spcPct val="0"/>
            </a:spcBef>
            <a:spcAft>
              <a:spcPct val="35000"/>
            </a:spcAft>
            <a:buNone/>
          </a:pPr>
          <a:r>
            <a:rPr lang="pl-PL" sz="3400" kern="1200" dirty="0" err="1">
              <a:latin typeface="Tahoma" panose="020B0604030504040204" pitchFamily="34" charset="0"/>
              <a:ea typeface="Tahoma" panose="020B0604030504040204" pitchFamily="34" charset="0"/>
              <a:cs typeface="Tahoma" panose="020B0604030504040204" pitchFamily="34" charset="0"/>
            </a:rPr>
            <a:t>Column</a:t>
          </a:r>
          <a:r>
            <a:rPr lang="pl-PL" sz="3400" kern="1200" dirty="0">
              <a:latin typeface="Tahoma" panose="020B0604030504040204" pitchFamily="34" charset="0"/>
              <a:ea typeface="Tahoma" panose="020B0604030504040204" pitchFamily="34" charset="0"/>
              <a:cs typeface="Tahoma" panose="020B0604030504040204" pitchFamily="34" charset="0"/>
            </a:rPr>
            <a:t> / bar chart</a:t>
          </a:r>
        </a:p>
      </dsp:txBody>
      <dsp:txXfrm>
        <a:off x="34333" y="271702"/>
        <a:ext cx="2148183" cy="1041683"/>
      </dsp:txXfrm>
    </dsp:sp>
    <dsp:sp modelId="{1E372CA9-3836-4022-94AA-56E90B7377FC}">
      <dsp:nvSpPr>
        <dsp:cNvPr id="0" name=""/>
        <dsp:cNvSpPr/>
      </dsp:nvSpPr>
      <dsp:spPr>
        <a:xfrm>
          <a:off x="223225" y="1345794"/>
          <a:ext cx="221299" cy="829874"/>
        </a:xfrm>
        <a:custGeom>
          <a:avLst/>
          <a:gdLst/>
          <a:ahLst/>
          <a:cxnLst/>
          <a:rect l="0" t="0" r="0" b="0"/>
          <a:pathLst>
            <a:path>
              <a:moveTo>
                <a:pt x="0" y="0"/>
              </a:moveTo>
              <a:lnTo>
                <a:pt x="0" y="829874"/>
              </a:lnTo>
              <a:lnTo>
                <a:pt x="221299" y="8298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D72D01F-60DD-4AFE-A009-9FD99C2301F9}">
      <dsp:nvSpPr>
        <dsp:cNvPr id="0" name=""/>
        <dsp:cNvSpPr/>
      </dsp:nvSpPr>
      <dsp:spPr>
        <a:xfrm>
          <a:off x="444525" y="1622419"/>
          <a:ext cx="1770399" cy="110649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pl-PL" sz="2300" kern="1200" dirty="0">
              <a:latin typeface="Tahoma" panose="020B0604030504040204" pitchFamily="34" charset="0"/>
              <a:ea typeface="Tahoma" panose="020B0604030504040204" pitchFamily="34" charset="0"/>
              <a:cs typeface="Tahoma" panose="020B0604030504040204" pitchFamily="34" charset="0"/>
            </a:rPr>
            <a:t>Data </a:t>
          </a:r>
          <a:r>
            <a:rPr lang="pl-PL" sz="2300" kern="1200" dirty="0" err="1">
              <a:latin typeface="Tahoma" panose="020B0604030504040204" pitchFamily="34" charset="0"/>
              <a:ea typeface="Tahoma" panose="020B0604030504040204" pitchFamily="34" charset="0"/>
              <a:cs typeface="Tahoma" panose="020B0604030504040204" pitchFamily="34" charset="0"/>
            </a:rPr>
            <a:t>over</a:t>
          </a:r>
          <a:r>
            <a:rPr lang="pl-PL" sz="2300" kern="1200" dirty="0">
              <a:latin typeface="Tahoma" panose="020B0604030504040204" pitchFamily="34" charset="0"/>
              <a:ea typeface="Tahoma" panose="020B0604030504040204" pitchFamily="34" charset="0"/>
              <a:cs typeface="Tahoma" panose="020B0604030504040204" pitchFamily="34" charset="0"/>
            </a:rPr>
            <a:t> </a:t>
          </a:r>
          <a:r>
            <a:rPr lang="pl-PL" sz="2300" kern="1200" dirty="0" err="1">
              <a:latin typeface="Tahoma" panose="020B0604030504040204" pitchFamily="34" charset="0"/>
              <a:ea typeface="Tahoma" panose="020B0604030504040204" pitchFamily="34" charset="0"/>
              <a:cs typeface="Tahoma" panose="020B0604030504040204" pitchFamily="34" charset="0"/>
            </a:rPr>
            <a:t>time</a:t>
          </a:r>
          <a:endParaRPr lang="pl-PL" sz="2300" kern="1200" dirty="0">
            <a:latin typeface="Tahoma" panose="020B0604030504040204" pitchFamily="34" charset="0"/>
            <a:ea typeface="Tahoma" panose="020B0604030504040204" pitchFamily="34" charset="0"/>
            <a:cs typeface="Tahoma" panose="020B0604030504040204" pitchFamily="34" charset="0"/>
          </a:endParaRPr>
        </a:p>
      </dsp:txBody>
      <dsp:txXfrm>
        <a:off x="476933" y="1654827"/>
        <a:ext cx="1705583" cy="1041683"/>
      </dsp:txXfrm>
    </dsp:sp>
    <dsp:sp modelId="{E5A054D3-3018-4200-BB1A-A064512C6C62}">
      <dsp:nvSpPr>
        <dsp:cNvPr id="0" name=""/>
        <dsp:cNvSpPr/>
      </dsp:nvSpPr>
      <dsp:spPr>
        <a:xfrm>
          <a:off x="223225" y="1345794"/>
          <a:ext cx="221299" cy="2212999"/>
        </a:xfrm>
        <a:custGeom>
          <a:avLst/>
          <a:gdLst/>
          <a:ahLst/>
          <a:cxnLst/>
          <a:rect l="0" t="0" r="0" b="0"/>
          <a:pathLst>
            <a:path>
              <a:moveTo>
                <a:pt x="0" y="0"/>
              </a:moveTo>
              <a:lnTo>
                <a:pt x="0" y="2212999"/>
              </a:lnTo>
              <a:lnTo>
                <a:pt x="221299" y="221299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3021133-54C2-47E4-9DA1-212588253142}">
      <dsp:nvSpPr>
        <dsp:cNvPr id="0" name=""/>
        <dsp:cNvSpPr/>
      </dsp:nvSpPr>
      <dsp:spPr>
        <a:xfrm>
          <a:off x="444525" y="3005543"/>
          <a:ext cx="1770399" cy="110649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pl-PL" sz="2300" kern="1200" dirty="0">
              <a:latin typeface="Tahoma" panose="020B0604030504040204" pitchFamily="34" charset="0"/>
              <a:ea typeface="Tahoma" panose="020B0604030504040204" pitchFamily="34" charset="0"/>
              <a:cs typeface="Tahoma" panose="020B0604030504040204" pitchFamily="34" charset="0"/>
            </a:rPr>
            <a:t>Per </a:t>
          </a:r>
          <a:r>
            <a:rPr lang="pl-PL" sz="2300" kern="1200" dirty="0" err="1">
              <a:latin typeface="Tahoma" panose="020B0604030504040204" pitchFamily="34" charset="0"/>
              <a:ea typeface="Tahoma" panose="020B0604030504040204" pitchFamily="34" charset="0"/>
              <a:cs typeface="Tahoma" panose="020B0604030504040204" pitchFamily="34" charset="0"/>
            </a:rPr>
            <a:t>category</a:t>
          </a:r>
          <a:endParaRPr lang="pl-PL" sz="2300" kern="1200" dirty="0">
            <a:latin typeface="Tahoma" panose="020B0604030504040204" pitchFamily="34" charset="0"/>
            <a:ea typeface="Tahoma" panose="020B0604030504040204" pitchFamily="34" charset="0"/>
            <a:cs typeface="Tahoma" panose="020B0604030504040204" pitchFamily="34" charset="0"/>
          </a:endParaRPr>
        </a:p>
      </dsp:txBody>
      <dsp:txXfrm>
        <a:off x="476933" y="3037951"/>
        <a:ext cx="1705583" cy="1041683"/>
      </dsp:txXfrm>
    </dsp:sp>
    <dsp:sp modelId="{5E6E05DC-5852-425F-9B02-7D262E3F453B}">
      <dsp:nvSpPr>
        <dsp:cNvPr id="0" name=""/>
        <dsp:cNvSpPr/>
      </dsp:nvSpPr>
      <dsp:spPr>
        <a:xfrm>
          <a:off x="2768175" y="239294"/>
          <a:ext cx="2212999" cy="11064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marL="0" lvl="0" indent="0" algn="ctr" defTabSz="1511300">
            <a:lnSpc>
              <a:spcPct val="90000"/>
            </a:lnSpc>
            <a:spcBef>
              <a:spcPct val="0"/>
            </a:spcBef>
            <a:spcAft>
              <a:spcPct val="35000"/>
            </a:spcAft>
            <a:buNone/>
          </a:pPr>
          <a:r>
            <a:rPr lang="pl-PL" sz="3400" kern="1200" dirty="0">
              <a:latin typeface="Tahoma" panose="020B0604030504040204" pitchFamily="34" charset="0"/>
              <a:ea typeface="Tahoma" panose="020B0604030504040204" pitchFamily="34" charset="0"/>
              <a:cs typeface="Tahoma" panose="020B0604030504040204" pitchFamily="34" charset="0"/>
            </a:rPr>
            <a:t>Pie chart</a:t>
          </a:r>
        </a:p>
      </dsp:txBody>
      <dsp:txXfrm>
        <a:off x="2800583" y="271702"/>
        <a:ext cx="2148183" cy="1041683"/>
      </dsp:txXfrm>
    </dsp:sp>
    <dsp:sp modelId="{2668D2F1-58E9-4777-A3BE-75616C802311}">
      <dsp:nvSpPr>
        <dsp:cNvPr id="0" name=""/>
        <dsp:cNvSpPr/>
      </dsp:nvSpPr>
      <dsp:spPr>
        <a:xfrm>
          <a:off x="2989475" y="1345794"/>
          <a:ext cx="221299" cy="829874"/>
        </a:xfrm>
        <a:custGeom>
          <a:avLst/>
          <a:gdLst/>
          <a:ahLst/>
          <a:cxnLst/>
          <a:rect l="0" t="0" r="0" b="0"/>
          <a:pathLst>
            <a:path>
              <a:moveTo>
                <a:pt x="0" y="0"/>
              </a:moveTo>
              <a:lnTo>
                <a:pt x="0" y="829874"/>
              </a:lnTo>
              <a:lnTo>
                <a:pt x="221299" y="8298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9B7CF6-FB95-4ADC-80AF-CD2CD8E96C6A}">
      <dsp:nvSpPr>
        <dsp:cNvPr id="0" name=""/>
        <dsp:cNvSpPr/>
      </dsp:nvSpPr>
      <dsp:spPr>
        <a:xfrm>
          <a:off x="3210775" y="1622419"/>
          <a:ext cx="1770399" cy="110649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pl-PL" sz="2300" kern="1200" dirty="0" err="1">
              <a:latin typeface="Tahoma" panose="020B0604030504040204" pitchFamily="34" charset="0"/>
              <a:ea typeface="Tahoma" panose="020B0604030504040204" pitchFamily="34" charset="0"/>
              <a:cs typeface="Tahoma" panose="020B0604030504040204" pitchFamily="34" charset="0"/>
            </a:rPr>
            <a:t>Participation</a:t>
          </a:r>
          <a:endParaRPr lang="pl-PL" sz="2300" kern="1200" dirty="0">
            <a:latin typeface="Tahoma" panose="020B0604030504040204" pitchFamily="34" charset="0"/>
            <a:ea typeface="Tahoma" panose="020B0604030504040204" pitchFamily="34" charset="0"/>
            <a:cs typeface="Tahoma" panose="020B0604030504040204" pitchFamily="34" charset="0"/>
          </a:endParaRPr>
        </a:p>
      </dsp:txBody>
      <dsp:txXfrm>
        <a:off x="3243183" y="1654827"/>
        <a:ext cx="1705583" cy="1041683"/>
      </dsp:txXfrm>
    </dsp:sp>
    <dsp:sp modelId="{9D137D90-62AA-40C5-B947-357E5688D22B}">
      <dsp:nvSpPr>
        <dsp:cNvPr id="0" name=""/>
        <dsp:cNvSpPr/>
      </dsp:nvSpPr>
      <dsp:spPr>
        <a:xfrm>
          <a:off x="2989475" y="1345794"/>
          <a:ext cx="221299" cy="2212999"/>
        </a:xfrm>
        <a:custGeom>
          <a:avLst/>
          <a:gdLst/>
          <a:ahLst/>
          <a:cxnLst/>
          <a:rect l="0" t="0" r="0" b="0"/>
          <a:pathLst>
            <a:path>
              <a:moveTo>
                <a:pt x="0" y="0"/>
              </a:moveTo>
              <a:lnTo>
                <a:pt x="0" y="2212999"/>
              </a:lnTo>
              <a:lnTo>
                <a:pt x="221299" y="221299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8AD5BE-361A-4D9B-86DF-5F56618A4E29}">
      <dsp:nvSpPr>
        <dsp:cNvPr id="0" name=""/>
        <dsp:cNvSpPr/>
      </dsp:nvSpPr>
      <dsp:spPr>
        <a:xfrm>
          <a:off x="3210775" y="3005543"/>
          <a:ext cx="1770399" cy="110649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pl-PL" sz="2300" kern="1200" dirty="0">
              <a:latin typeface="Tahoma" panose="020B0604030504040204" pitchFamily="34" charset="0"/>
              <a:ea typeface="Tahoma" panose="020B0604030504040204" pitchFamily="34" charset="0"/>
              <a:cs typeface="Tahoma" panose="020B0604030504040204" pitchFamily="34" charset="0"/>
            </a:rPr>
            <a:t>Per </a:t>
          </a:r>
          <a:r>
            <a:rPr lang="pl-PL" sz="2300" kern="1200" dirty="0" err="1">
              <a:latin typeface="Tahoma" panose="020B0604030504040204" pitchFamily="34" charset="0"/>
              <a:ea typeface="Tahoma" panose="020B0604030504040204" pitchFamily="34" charset="0"/>
              <a:cs typeface="Tahoma" panose="020B0604030504040204" pitchFamily="34" charset="0"/>
            </a:rPr>
            <a:t>category</a:t>
          </a:r>
          <a:endParaRPr lang="pl-PL" sz="2300" kern="1200" dirty="0">
            <a:latin typeface="Tahoma" panose="020B0604030504040204" pitchFamily="34" charset="0"/>
            <a:ea typeface="Tahoma" panose="020B0604030504040204" pitchFamily="34" charset="0"/>
            <a:cs typeface="Tahoma" panose="020B0604030504040204" pitchFamily="34" charset="0"/>
          </a:endParaRPr>
        </a:p>
      </dsp:txBody>
      <dsp:txXfrm>
        <a:off x="3243183" y="3037951"/>
        <a:ext cx="1705583" cy="1041683"/>
      </dsp:txXfrm>
    </dsp:sp>
    <dsp:sp modelId="{0D0AED5F-EC08-4FC2-AF6A-E95BFD758561}">
      <dsp:nvSpPr>
        <dsp:cNvPr id="0" name=""/>
        <dsp:cNvSpPr/>
      </dsp:nvSpPr>
      <dsp:spPr>
        <a:xfrm>
          <a:off x="5534424" y="239294"/>
          <a:ext cx="2212999" cy="11064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marL="0" lvl="0" indent="0" algn="ctr" defTabSz="1511300">
            <a:lnSpc>
              <a:spcPct val="90000"/>
            </a:lnSpc>
            <a:spcBef>
              <a:spcPct val="0"/>
            </a:spcBef>
            <a:spcAft>
              <a:spcPct val="35000"/>
            </a:spcAft>
            <a:buNone/>
          </a:pPr>
          <a:r>
            <a:rPr lang="pl-PL" sz="3400" kern="1200" dirty="0">
              <a:latin typeface="Tahoma" panose="020B0604030504040204" pitchFamily="34" charset="0"/>
              <a:ea typeface="Tahoma" panose="020B0604030504040204" pitchFamily="34" charset="0"/>
              <a:cs typeface="Tahoma" panose="020B0604030504040204" pitchFamily="34" charset="0"/>
            </a:rPr>
            <a:t>Line chart</a:t>
          </a:r>
        </a:p>
      </dsp:txBody>
      <dsp:txXfrm>
        <a:off x="5566832" y="271702"/>
        <a:ext cx="2148183" cy="1041683"/>
      </dsp:txXfrm>
    </dsp:sp>
    <dsp:sp modelId="{1DD92CED-FB23-463C-9F2D-A702C103517C}">
      <dsp:nvSpPr>
        <dsp:cNvPr id="0" name=""/>
        <dsp:cNvSpPr/>
      </dsp:nvSpPr>
      <dsp:spPr>
        <a:xfrm>
          <a:off x="5755724" y="1345794"/>
          <a:ext cx="221299" cy="829874"/>
        </a:xfrm>
        <a:custGeom>
          <a:avLst/>
          <a:gdLst/>
          <a:ahLst/>
          <a:cxnLst/>
          <a:rect l="0" t="0" r="0" b="0"/>
          <a:pathLst>
            <a:path>
              <a:moveTo>
                <a:pt x="0" y="0"/>
              </a:moveTo>
              <a:lnTo>
                <a:pt x="0" y="829874"/>
              </a:lnTo>
              <a:lnTo>
                <a:pt x="221299" y="8298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06EB73-61CF-4F94-8486-C3FF1C62BD5E}">
      <dsp:nvSpPr>
        <dsp:cNvPr id="0" name=""/>
        <dsp:cNvSpPr/>
      </dsp:nvSpPr>
      <dsp:spPr>
        <a:xfrm>
          <a:off x="5977024" y="1622419"/>
          <a:ext cx="1770399" cy="110649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pl-PL" sz="2300" kern="1200" dirty="0">
              <a:latin typeface="Tahoma" panose="020B0604030504040204" pitchFamily="34" charset="0"/>
              <a:ea typeface="Tahoma" panose="020B0604030504040204" pitchFamily="34" charset="0"/>
              <a:cs typeface="Tahoma" panose="020B0604030504040204" pitchFamily="34" charset="0"/>
            </a:rPr>
            <a:t>Data </a:t>
          </a:r>
          <a:r>
            <a:rPr lang="pl-PL" sz="2300" kern="1200" dirty="0" err="1">
              <a:latin typeface="Tahoma" panose="020B0604030504040204" pitchFamily="34" charset="0"/>
              <a:ea typeface="Tahoma" panose="020B0604030504040204" pitchFamily="34" charset="0"/>
              <a:cs typeface="Tahoma" panose="020B0604030504040204" pitchFamily="34" charset="0"/>
            </a:rPr>
            <a:t>over</a:t>
          </a:r>
          <a:r>
            <a:rPr lang="pl-PL" sz="2300" kern="1200" dirty="0">
              <a:latin typeface="Tahoma" panose="020B0604030504040204" pitchFamily="34" charset="0"/>
              <a:ea typeface="Tahoma" panose="020B0604030504040204" pitchFamily="34" charset="0"/>
              <a:cs typeface="Tahoma" panose="020B0604030504040204" pitchFamily="34" charset="0"/>
            </a:rPr>
            <a:t> </a:t>
          </a:r>
          <a:r>
            <a:rPr lang="pl-PL" sz="2300" kern="1200" dirty="0" err="1">
              <a:latin typeface="Tahoma" panose="020B0604030504040204" pitchFamily="34" charset="0"/>
              <a:ea typeface="Tahoma" panose="020B0604030504040204" pitchFamily="34" charset="0"/>
              <a:cs typeface="Tahoma" panose="020B0604030504040204" pitchFamily="34" charset="0"/>
            </a:rPr>
            <a:t>time</a:t>
          </a:r>
          <a:endParaRPr lang="pl-PL" sz="2300" kern="1200" dirty="0">
            <a:latin typeface="Tahoma" panose="020B0604030504040204" pitchFamily="34" charset="0"/>
            <a:ea typeface="Tahoma" panose="020B0604030504040204" pitchFamily="34" charset="0"/>
            <a:cs typeface="Tahoma" panose="020B0604030504040204" pitchFamily="34" charset="0"/>
          </a:endParaRPr>
        </a:p>
      </dsp:txBody>
      <dsp:txXfrm>
        <a:off x="6009432" y="1654827"/>
        <a:ext cx="1705583" cy="1041683"/>
      </dsp:txXfrm>
    </dsp:sp>
    <dsp:sp modelId="{29143984-B0E2-45AC-AD2A-5A364407CA8A}">
      <dsp:nvSpPr>
        <dsp:cNvPr id="0" name=""/>
        <dsp:cNvSpPr/>
      </dsp:nvSpPr>
      <dsp:spPr>
        <a:xfrm>
          <a:off x="5755724" y="1345794"/>
          <a:ext cx="221299" cy="2212999"/>
        </a:xfrm>
        <a:custGeom>
          <a:avLst/>
          <a:gdLst/>
          <a:ahLst/>
          <a:cxnLst/>
          <a:rect l="0" t="0" r="0" b="0"/>
          <a:pathLst>
            <a:path>
              <a:moveTo>
                <a:pt x="0" y="0"/>
              </a:moveTo>
              <a:lnTo>
                <a:pt x="0" y="2212999"/>
              </a:lnTo>
              <a:lnTo>
                <a:pt x="221299" y="221299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0B495F-DF63-456B-8097-0845442D10B3}">
      <dsp:nvSpPr>
        <dsp:cNvPr id="0" name=""/>
        <dsp:cNvSpPr/>
      </dsp:nvSpPr>
      <dsp:spPr>
        <a:xfrm>
          <a:off x="5977024" y="3005543"/>
          <a:ext cx="1770399" cy="110649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pl-PL" sz="2300" kern="1200" dirty="0" err="1">
              <a:latin typeface="Tahoma" panose="020B0604030504040204" pitchFamily="34" charset="0"/>
              <a:ea typeface="Tahoma" panose="020B0604030504040204" pitchFamily="34" charset="0"/>
              <a:cs typeface="Tahoma" panose="020B0604030504040204" pitchFamily="34" charset="0"/>
            </a:rPr>
            <a:t>Trends</a:t>
          </a:r>
          <a:endParaRPr lang="pl-PL" sz="2300" kern="1200" dirty="0">
            <a:latin typeface="Tahoma" panose="020B0604030504040204" pitchFamily="34" charset="0"/>
            <a:ea typeface="Tahoma" panose="020B0604030504040204" pitchFamily="34" charset="0"/>
            <a:cs typeface="Tahoma" panose="020B0604030504040204" pitchFamily="34" charset="0"/>
          </a:endParaRPr>
        </a:p>
      </dsp:txBody>
      <dsp:txXfrm>
        <a:off x="6009432" y="3037951"/>
        <a:ext cx="1705583" cy="1041683"/>
      </dsp:txXfrm>
    </dsp:sp>
    <dsp:sp modelId="{F3790CD4-C939-4F46-9710-E1A844E974EB}">
      <dsp:nvSpPr>
        <dsp:cNvPr id="0" name=""/>
        <dsp:cNvSpPr/>
      </dsp:nvSpPr>
      <dsp:spPr>
        <a:xfrm>
          <a:off x="8300674" y="239294"/>
          <a:ext cx="2212999" cy="11064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marL="0" lvl="0" indent="0" algn="ctr" defTabSz="1511300">
            <a:lnSpc>
              <a:spcPct val="90000"/>
            </a:lnSpc>
            <a:spcBef>
              <a:spcPct val="0"/>
            </a:spcBef>
            <a:spcAft>
              <a:spcPct val="35000"/>
            </a:spcAft>
            <a:buNone/>
          </a:pPr>
          <a:r>
            <a:rPr lang="pl-PL" sz="3400" kern="1200" dirty="0">
              <a:latin typeface="Tahoma" panose="020B0604030504040204" pitchFamily="34" charset="0"/>
              <a:ea typeface="Tahoma" panose="020B0604030504040204" pitchFamily="34" charset="0"/>
              <a:cs typeface="Tahoma" panose="020B0604030504040204" pitchFamily="34" charset="0"/>
            </a:rPr>
            <a:t>Stock chart</a:t>
          </a:r>
        </a:p>
      </dsp:txBody>
      <dsp:txXfrm>
        <a:off x="8333082" y="271702"/>
        <a:ext cx="2148183" cy="1041683"/>
      </dsp:txXfrm>
    </dsp:sp>
    <dsp:sp modelId="{1BA2E27D-1DB5-4754-81BA-833B78B6E9A4}">
      <dsp:nvSpPr>
        <dsp:cNvPr id="0" name=""/>
        <dsp:cNvSpPr/>
      </dsp:nvSpPr>
      <dsp:spPr>
        <a:xfrm>
          <a:off x="8521974" y="1345794"/>
          <a:ext cx="221299" cy="829874"/>
        </a:xfrm>
        <a:custGeom>
          <a:avLst/>
          <a:gdLst/>
          <a:ahLst/>
          <a:cxnLst/>
          <a:rect l="0" t="0" r="0" b="0"/>
          <a:pathLst>
            <a:path>
              <a:moveTo>
                <a:pt x="0" y="0"/>
              </a:moveTo>
              <a:lnTo>
                <a:pt x="0" y="829874"/>
              </a:lnTo>
              <a:lnTo>
                <a:pt x="221299" y="8298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1CC9D5-5F7F-481D-948E-67242726AEB1}">
      <dsp:nvSpPr>
        <dsp:cNvPr id="0" name=""/>
        <dsp:cNvSpPr/>
      </dsp:nvSpPr>
      <dsp:spPr>
        <a:xfrm>
          <a:off x="8743274" y="1622419"/>
          <a:ext cx="1770399" cy="110649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pl-PL" sz="2300" kern="1200" dirty="0">
              <a:latin typeface="Tahoma" panose="020B0604030504040204" pitchFamily="34" charset="0"/>
              <a:ea typeface="Tahoma" panose="020B0604030504040204" pitchFamily="34" charset="0"/>
              <a:cs typeface="Tahoma" panose="020B0604030504040204" pitchFamily="34" charset="0"/>
            </a:rPr>
            <a:t>Data </a:t>
          </a:r>
          <a:r>
            <a:rPr lang="pl-PL" sz="2300" kern="1200" dirty="0" err="1">
              <a:latin typeface="Tahoma" panose="020B0604030504040204" pitchFamily="34" charset="0"/>
              <a:ea typeface="Tahoma" panose="020B0604030504040204" pitchFamily="34" charset="0"/>
              <a:cs typeface="Tahoma" panose="020B0604030504040204" pitchFamily="34" charset="0"/>
            </a:rPr>
            <a:t>over</a:t>
          </a:r>
          <a:r>
            <a:rPr lang="pl-PL" sz="2300" kern="1200" dirty="0">
              <a:latin typeface="Tahoma" panose="020B0604030504040204" pitchFamily="34" charset="0"/>
              <a:ea typeface="Tahoma" panose="020B0604030504040204" pitchFamily="34" charset="0"/>
              <a:cs typeface="Tahoma" panose="020B0604030504040204" pitchFamily="34" charset="0"/>
            </a:rPr>
            <a:t> </a:t>
          </a:r>
          <a:r>
            <a:rPr lang="pl-PL" sz="2300" kern="1200" dirty="0" err="1">
              <a:latin typeface="Tahoma" panose="020B0604030504040204" pitchFamily="34" charset="0"/>
              <a:ea typeface="Tahoma" panose="020B0604030504040204" pitchFamily="34" charset="0"/>
              <a:cs typeface="Tahoma" panose="020B0604030504040204" pitchFamily="34" charset="0"/>
            </a:rPr>
            <a:t>time</a:t>
          </a:r>
          <a:endParaRPr lang="pl-PL" sz="2300" kern="1200" dirty="0">
            <a:latin typeface="Tahoma" panose="020B0604030504040204" pitchFamily="34" charset="0"/>
            <a:ea typeface="Tahoma" panose="020B0604030504040204" pitchFamily="34" charset="0"/>
            <a:cs typeface="Tahoma" panose="020B0604030504040204" pitchFamily="34" charset="0"/>
          </a:endParaRPr>
        </a:p>
      </dsp:txBody>
      <dsp:txXfrm>
        <a:off x="8775682" y="1654827"/>
        <a:ext cx="1705583" cy="1041683"/>
      </dsp:txXfrm>
    </dsp:sp>
    <dsp:sp modelId="{F316625D-3C43-4CE6-9CBA-F46DCA0C5DFD}">
      <dsp:nvSpPr>
        <dsp:cNvPr id="0" name=""/>
        <dsp:cNvSpPr/>
      </dsp:nvSpPr>
      <dsp:spPr>
        <a:xfrm>
          <a:off x="8521974" y="1345794"/>
          <a:ext cx="221299" cy="2212999"/>
        </a:xfrm>
        <a:custGeom>
          <a:avLst/>
          <a:gdLst/>
          <a:ahLst/>
          <a:cxnLst/>
          <a:rect l="0" t="0" r="0" b="0"/>
          <a:pathLst>
            <a:path>
              <a:moveTo>
                <a:pt x="0" y="0"/>
              </a:moveTo>
              <a:lnTo>
                <a:pt x="0" y="2212999"/>
              </a:lnTo>
              <a:lnTo>
                <a:pt x="221299" y="221299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5431F7-EBA8-4B39-9149-AAC4279481E3}">
      <dsp:nvSpPr>
        <dsp:cNvPr id="0" name=""/>
        <dsp:cNvSpPr/>
      </dsp:nvSpPr>
      <dsp:spPr>
        <a:xfrm>
          <a:off x="8743274" y="3005543"/>
          <a:ext cx="1770399" cy="110649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pl-PL" sz="2300" kern="1200" dirty="0" err="1">
              <a:latin typeface="Tahoma" panose="020B0604030504040204" pitchFamily="34" charset="0"/>
              <a:ea typeface="Tahoma" panose="020B0604030504040204" pitchFamily="34" charset="0"/>
              <a:cs typeface="Tahoma" panose="020B0604030504040204" pitchFamily="34" charset="0"/>
            </a:rPr>
            <a:t>Deviations</a:t>
          </a:r>
          <a:endParaRPr lang="pl-PL" sz="2300" kern="1200" dirty="0">
            <a:latin typeface="Tahoma" panose="020B0604030504040204" pitchFamily="34" charset="0"/>
            <a:ea typeface="Tahoma" panose="020B0604030504040204" pitchFamily="34" charset="0"/>
            <a:cs typeface="Tahoma" panose="020B0604030504040204" pitchFamily="34" charset="0"/>
          </a:endParaRPr>
        </a:p>
      </dsp:txBody>
      <dsp:txXfrm>
        <a:off x="8775682" y="3037951"/>
        <a:ext cx="1705583" cy="10416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B91D3-9D5D-483B-A4E5-B4E92516F743}">
      <dsp:nvSpPr>
        <dsp:cNvPr id="0" name=""/>
        <dsp:cNvSpPr/>
      </dsp:nvSpPr>
      <dsp:spPr>
        <a:xfrm>
          <a:off x="438" y="190090"/>
          <a:ext cx="1595796" cy="7978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725" tIns="57150" rIns="85725" bIns="57150" numCol="1" spcCol="1270" anchor="ctr" anchorCtr="0">
          <a:noAutofit/>
        </a:bodyPr>
        <a:lstStyle/>
        <a:p>
          <a:pPr marL="0" lvl="0" indent="0" algn="ctr" defTabSz="2000250">
            <a:lnSpc>
              <a:spcPct val="90000"/>
            </a:lnSpc>
            <a:spcBef>
              <a:spcPct val="0"/>
            </a:spcBef>
            <a:spcAft>
              <a:spcPct val="35000"/>
            </a:spcAft>
            <a:buNone/>
          </a:pPr>
          <a:r>
            <a:rPr lang="pl-PL" sz="4500" kern="1200" dirty="0" err="1">
              <a:latin typeface="Tahoma" panose="020B0604030504040204" pitchFamily="34" charset="0"/>
              <a:ea typeface="Tahoma" panose="020B0604030504040204" pitchFamily="34" charset="0"/>
              <a:cs typeface="Tahoma" panose="020B0604030504040204" pitchFamily="34" charset="0"/>
            </a:rPr>
            <a:t>Yes</a:t>
          </a:r>
          <a:endParaRPr lang="pl-PL" sz="4500" kern="1200" dirty="0">
            <a:latin typeface="Tahoma" panose="020B0604030504040204" pitchFamily="34" charset="0"/>
            <a:ea typeface="Tahoma" panose="020B0604030504040204" pitchFamily="34" charset="0"/>
            <a:cs typeface="Tahoma" panose="020B0604030504040204" pitchFamily="34" charset="0"/>
          </a:endParaRPr>
        </a:p>
      </dsp:txBody>
      <dsp:txXfrm>
        <a:off x="23808" y="213460"/>
        <a:ext cx="1549056" cy="751158"/>
      </dsp:txXfrm>
    </dsp:sp>
    <dsp:sp modelId="{A6DA6C8D-EE80-4BE5-9418-1AC7B413B3AD}">
      <dsp:nvSpPr>
        <dsp:cNvPr id="0" name=""/>
        <dsp:cNvSpPr/>
      </dsp:nvSpPr>
      <dsp:spPr>
        <a:xfrm>
          <a:off x="160018" y="987988"/>
          <a:ext cx="159579" cy="598423"/>
        </a:xfrm>
        <a:custGeom>
          <a:avLst/>
          <a:gdLst/>
          <a:ahLst/>
          <a:cxnLst/>
          <a:rect l="0" t="0" r="0" b="0"/>
          <a:pathLst>
            <a:path>
              <a:moveTo>
                <a:pt x="0" y="0"/>
              </a:moveTo>
              <a:lnTo>
                <a:pt x="0" y="598423"/>
              </a:lnTo>
              <a:lnTo>
                <a:pt x="159579" y="5984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311E48-7493-4C99-B508-05A317D488AD}">
      <dsp:nvSpPr>
        <dsp:cNvPr id="0" name=""/>
        <dsp:cNvSpPr/>
      </dsp:nvSpPr>
      <dsp:spPr>
        <a:xfrm>
          <a:off x="319597" y="1187463"/>
          <a:ext cx="1276637" cy="7978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b="1" i="0" u="none" kern="1200" dirty="0">
              <a:latin typeface="Tahoma" panose="020B0604030504040204" pitchFamily="34" charset="0"/>
              <a:ea typeface="Tahoma" panose="020B0604030504040204" pitchFamily="34" charset="0"/>
              <a:cs typeface="Tahoma" panose="020B0604030504040204" pitchFamily="34" charset="0"/>
            </a:rPr>
            <a:t>Correctly shows the measure of time</a:t>
          </a:r>
          <a:endParaRPr lang="pl-PL" sz="1300" kern="1200" dirty="0">
            <a:latin typeface="Tahoma" panose="020B0604030504040204" pitchFamily="34" charset="0"/>
            <a:ea typeface="Tahoma" panose="020B0604030504040204" pitchFamily="34" charset="0"/>
            <a:cs typeface="Tahoma" panose="020B0604030504040204" pitchFamily="34" charset="0"/>
          </a:endParaRPr>
        </a:p>
      </dsp:txBody>
      <dsp:txXfrm>
        <a:off x="342967" y="1210833"/>
        <a:ext cx="1229897" cy="751158"/>
      </dsp:txXfrm>
    </dsp:sp>
    <dsp:sp modelId="{614E1198-03ED-4E24-9A7F-EF51B3D95107}">
      <dsp:nvSpPr>
        <dsp:cNvPr id="0" name=""/>
        <dsp:cNvSpPr/>
      </dsp:nvSpPr>
      <dsp:spPr>
        <a:xfrm>
          <a:off x="160018" y="987988"/>
          <a:ext cx="159579" cy="1595796"/>
        </a:xfrm>
        <a:custGeom>
          <a:avLst/>
          <a:gdLst/>
          <a:ahLst/>
          <a:cxnLst/>
          <a:rect l="0" t="0" r="0" b="0"/>
          <a:pathLst>
            <a:path>
              <a:moveTo>
                <a:pt x="0" y="0"/>
              </a:moveTo>
              <a:lnTo>
                <a:pt x="0" y="1595796"/>
              </a:lnTo>
              <a:lnTo>
                <a:pt x="159579" y="15957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AFF93A-BDD3-41B1-A790-D7799C525F4A}">
      <dsp:nvSpPr>
        <dsp:cNvPr id="0" name=""/>
        <dsp:cNvSpPr/>
      </dsp:nvSpPr>
      <dsp:spPr>
        <a:xfrm>
          <a:off x="319597" y="2184836"/>
          <a:ext cx="1276637" cy="7978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b="1" i="0" u="none" kern="1200" dirty="0">
              <a:latin typeface="Tahoma" panose="020B0604030504040204" pitchFamily="34" charset="0"/>
              <a:ea typeface="Tahoma" panose="020B0604030504040204" pitchFamily="34" charset="0"/>
              <a:cs typeface="Tahoma" panose="020B0604030504040204" pitchFamily="34" charset="0"/>
            </a:rPr>
            <a:t>Perfect for comparing category sizes</a:t>
          </a:r>
          <a:endParaRPr lang="pl-PL" sz="1300" kern="1200" dirty="0">
            <a:latin typeface="Tahoma" panose="020B0604030504040204" pitchFamily="34" charset="0"/>
            <a:ea typeface="Tahoma" panose="020B0604030504040204" pitchFamily="34" charset="0"/>
            <a:cs typeface="Tahoma" panose="020B0604030504040204" pitchFamily="34" charset="0"/>
          </a:endParaRPr>
        </a:p>
      </dsp:txBody>
      <dsp:txXfrm>
        <a:off x="342967" y="2208206"/>
        <a:ext cx="1229897" cy="751158"/>
      </dsp:txXfrm>
    </dsp:sp>
    <dsp:sp modelId="{16517FBC-D775-4D3A-B4B5-184368782E23}">
      <dsp:nvSpPr>
        <dsp:cNvPr id="0" name=""/>
        <dsp:cNvSpPr/>
      </dsp:nvSpPr>
      <dsp:spPr>
        <a:xfrm>
          <a:off x="160018" y="987988"/>
          <a:ext cx="159579" cy="2593170"/>
        </a:xfrm>
        <a:custGeom>
          <a:avLst/>
          <a:gdLst/>
          <a:ahLst/>
          <a:cxnLst/>
          <a:rect l="0" t="0" r="0" b="0"/>
          <a:pathLst>
            <a:path>
              <a:moveTo>
                <a:pt x="0" y="0"/>
              </a:moveTo>
              <a:lnTo>
                <a:pt x="0" y="2593170"/>
              </a:lnTo>
              <a:lnTo>
                <a:pt x="159579" y="25931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477067-8CBE-4211-9690-726987286D4C}">
      <dsp:nvSpPr>
        <dsp:cNvPr id="0" name=""/>
        <dsp:cNvSpPr/>
      </dsp:nvSpPr>
      <dsp:spPr>
        <a:xfrm>
          <a:off x="319597" y="3182209"/>
          <a:ext cx="1276637" cy="7978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b="1" i="0" u="none" kern="1200" dirty="0">
              <a:latin typeface="Tahoma" panose="020B0604030504040204" pitchFamily="34" charset="0"/>
              <a:ea typeface="Tahoma" panose="020B0604030504040204" pitchFamily="34" charset="0"/>
              <a:cs typeface="Tahoma" panose="020B0604030504040204" pitchFamily="34" charset="0"/>
            </a:rPr>
            <a:t>Effective in showing percentage data</a:t>
          </a:r>
          <a:endParaRPr lang="pl-PL" sz="1300" kern="1200" dirty="0">
            <a:latin typeface="Tahoma" panose="020B0604030504040204" pitchFamily="34" charset="0"/>
            <a:ea typeface="Tahoma" panose="020B0604030504040204" pitchFamily="34" charset="0"/>
            <a:cs typeface="Tahoma" panose="020B0604030504040204" pitchFamily="34" charset="0"/>
          </a:endParaRPr>
        </a:p>
      </dsp:txBody>
      <dsp:txXfrm>
        <a:off x="342967" y="3205579"/>
        <a:ext cx="1229897" cy="751158"/>
      </dsp:txXfrm>
    </dsp:sp>
    <dsp:sp modelId="{80F623E0-DE7A-446E-8ADE-425C71121AFB}">
      <dsp:nvSpPr>
        <dsp:cNvPr id="0" name=""/>
        <dsp:cNvSpPr/>
      </dsp:nvSpPr>
      <dsp:spPr>
        <a:xfrm>
          <a:off x="160018" y="987988"/>
          <a:ext cx="159579" cy="3590543"/>
        </a:xfrm>
        <a:custGeom>
          <a:avLst/>
          <a:gdLst/>
          <a:ahLst/>
          <a:cxnLst/>
          <a:rect l="0" t="0" r="0" b="0"/>
          <a:pathLst>
            <a:path>
              <a:moveTo>
                <a:pt x="0" y="0"/>
              </a:moveTo>
              <a:lnTo>
                <a:pt x="0" y="3590543"/>
              </a:lnTo>
              <a:lnTo>
                <a:pt x="159579" y="359054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204D240-6136-4C68-8E70-9BD9E1DB8CEC}">
      <dsp:nvSpPr>
        <dsp:cNvPr id="0" name=""/>
        <dsp:cNvSpPr/>
      </dsp:nvSpPr>
      <dsp:spPr>
        <a:xfrm>
          <a:off x="319597" y="4179582"/>
          <a:ext cx="1276637" cy="7978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b="1" i="0" u="none" kern="1200" dirty="0">
              <a:latin typeface="Tahoma" panose="020B0604030504040204" pitchFamily="34" charset="0"/>
              <a:ea typeface="Tahoma" panose="020B0604030504040204" pitchFamily="34" charset="0"/>
              <a:cs typeface="Tahoma" panose="020B0604030504040204" pitchFamily="34" charset="0"/>
            </a:rPr>
            <a:t>Accessible to the general </a:t>
          </a:r>
          <a:r>
            <a:rPr lang="pl-PL" sz="1300" b="1" i="0" u="none" kern="1200" dirty="0" err="1">
              <a:latin typeface="Tahoma" panose="020B0604030504040204" pitchFamily="34" charset="0"/>
              <a:ea typeface="Tahoma" panose="020B0604030504040204" pitchFamily="34" charset="0"/>
              <a:cs typeface="Tahoma" panose="020B0604030504040204" pitchFamily="34" charset="0"/>
            </a:rPr>
            <a:t>community</a:t>
          </a:r>
          <a:endParaRPr lang="pl-PL" sz="1300" kern="1200" dirty="0">
            <a:latin typeface="Tahoma" panose="020B0604030504040204" pitchFamily="34" charset="0"/>
            <a:ea typeface="Tahoma" panose="020B0604030504040204" pitchFamily="34" charset="0"/>
            <a:cs typeface="Tahoma" panose="020B0604030504040204" pitchFamily="34" charset="0"/>
          </a:endParaRPr>
        </a:p>
      </dsp:txBody>
      <dsp:txXfrm>
        <a:off x="342967" y="4202952"/>
        <a:ext cx="1229897" cy="751158"/>
      </dsp:txXfrm>
    </dsp:sp>
    <dsp:sp modelId="{711AF815-6A78-40D9-9A60-3120A6DF5813}">
      <dsp:nvSpPr>
        <dsp:cNvPr id="0" name=""/>
        <dsp:cNvSpPr/>
      </dsp:nvSpPr>
      <dsp:spPr>
        <a:xfrm>
          <a:off x="1995184" y="190090"/>
          <a:ext cx="1595796" cy="7978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725" tIns="57150" rIns="85725" bIns="57150" numCol="1" spcCol="1270" anchor="ctr" anchorCtr="0">
          <a:noAutofit/>
        </a:bodyPr>
        <a:lstStyle/>
        <a:p>
          <a:pPr marL="0" lvl="0" indent="0" algn="ctr" defTabSz="2000250">
            <a:lnSpc>
              <a:spcPct val="90000"/>
            </a:lnSpc>
            <a:spcBef>
              <a:spcPct val="0"/>
            </a:spcBef>
            <a:spcAft>
              <a:spcPct val="35000"/>
            </a:spcAft>
            <a:buNone/>
          </a:pPr>
          <a:r>
            <a:rPr lang="pl-PL" sz="4500" kern="1200" dirty="0">
              <a:latin typeface="Tahoma" panose="020B0604030504040204" pitchFamily="34" charset="0"/>
              <a:ea typeface="Tahoma" panose="020B0604030504040204" pitchFamily="34" charset="0"/>
              <a:cs typeface="Tahoma" panose="020B0604030504040204" pitchFamily="34" charset="0"/>
            </a:rPr>
            <a:t>No</a:t>
          </a:r>
        </a:p>
      </dsp:txBody>
      <dsp:txXfrm>
        <a:off x="2018554" y="213460"/>
        <a:ext cx="1549056" cy="751158"/>
      </dsp:txXfrm>
    </dsp:sp>
    <dsp:sp modelId="{965F44DB-625E-4B0E-87E0-14B2507F9DD9}">
      <dsp:nvSpPr>
        <dsp:cNvPr id="0" name=""/>
        <dsp:cNvSpPr/>
      </dsp:nvSpPr>
      <dsp:spPr>
        <a:xfrm>
          <a:off x="2154764" y="987988"/>
          <a:ext cx="159579" cy="598423"/>
        </a:xfrm>
        <a:custGeom>
          <a:avLst/>
          <a:gdLst/>
          <a:ahLst/>
          <a:cxnLst/>
          <a:rect l="0" t="0" r="0" b="0"/>
          <a:pathLst>
            <a:path>
              <a:moveTo>
                <a:pt x="0" y="0"/>
              </a:moveTo>
              <a:lnTo>
                <a:pt x="0" y="598423"/>
              </a:lnTo>
              <a:lnTo>
                <a:pt x="159579" y="5984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8E92D9-1C60-40FC-9AC8-636CF863322C}">
      <dsp:nvSpPr>
        <dsp:cNvPr id="0" name=""/>
        <dsp:cNvSpPr/>
      </dsp:nvSpPr>
      <dsp:spPr>
        <a:xfrm>
          <a:off x="2314344" y="1187463"/>
          <a:ext cx="1276637" cy="7978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pl-PL" sz="1300" b="1" i="0" u="none" kern="1200" dirty="0" err="1">
              <a:latin typeface="Tahoma" panose="020B0604030504040204" pitchFamily="34" charset="0"/>
              <a:ea typeface="Tahoma" panose="020B0604030504040204" pitchFamily="34" charset="0"/>
              <a:cs typeface="Tahoma" panose="020B0604030504040204" pitchFamily="34" charset="0"/>
            </a:rPr>
            <a:t>Suitable</a:t>
          </a:r>
          <a:r>
            <a:rPr lang="pl-PL" sz="1300" b="1" i="0" u="none" kern="1200" dirty="0">
              <a:latin typeface="Tahoma" panose="020B0604030504040204" pitchFamily="34" charset="0"/>
              <a:ea typeface="Tahoma" panose="020B0604030504040204" pitchFamily="34" charset="0"/>
              <a:cs typeface="Tahoma" panose="020B0604030504040204" pitchFamily="34" charset="0"/>
            </a:rPr>
            <a:t> for trend </a:t>
          </a:r>
          <a:r>
            <a:rPr lang="pl-PL" sz="1300" b="1" i="0" u="none" kern="1200" dirty="0" err="1">
              <a:latin typeface="Tahoma" panose="020B0604030504040204" pitchFamily="34" charset="0"/>
              <a:ea typeface="Tahoma" panose="020B0604030504040204" pitchFamily="34" charset="0"/>
              <a:cs typeface="Tahoma" panose="020B0604030504040204" pitchFamily="34" charset="0"/>
            </a:rPr>
            <a:t>analysis</a:t>
          </a:r>
          <a:endParaRPr lang="pl-PL" sz="1300" kern="1200" dirty="0">
            <a:latin typeface="Tahoma" panose="020B0604030504040204" pitchFamily="34" charset="0"/>
            <a:ea typeface="Tahoma" panose="020B0604030504040204" pitchFamily="34" charset="0"/>
            <a:cs typeface="Tahoma" panose="020B0604030504040204" pitchFamily="34" charset="0"/>
          </a:endParaRPr>
        </a:p>
      </dsp:txBody>
      <dsp:txXfrm>
        <a:off x="2337714" y="1210833"/>
        <a:ext cx="1229897" cy="751158"/>
      </dsp:txXfrm>
    </dsp:sp>
    <dsp:sp modelId="{AFD1891F-615F-40FB-A161-F8F0A7C871C1}">
      <dsp:nvSpPr>
        <dsp:cNvPr id="0" name=""/>
        <dsp:cNvSpPr/>
      </dsp:nvSpPr>
      <dsp:spPr>
        <a:xfrm>
          <a:off x="2154764" y="987988"/>
          <a:ext cx="159579" cy="1595796"/>
        </a:xfrm>
        <a:custGeom>
          <a:avLst/>
          <a:gdLst/>
          <a:ahLst/>
          <a:cxnLst/>
          <a:rect l="0" t="0" r="0" b="0"/>
          <a:pathLst>
            <a:path>
              <a:moveTo>
                <a:pt x="0" y="0"/>
              </a:moveTo>
              <a:lnTo>
                <a:pt x="0" y="1595796"/>
              </a:lnTo>
              <a:lnTo>
                <a:pt x="159579" y="15957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B20CD3-6F71-4A49-B67A-CCC8864D76DE}">
      <dsp:nvSpPr>
        <dsp:cNvPr id="0" name=""/>
        <dsp:cNvSpPr/>
      </dsp:nvSpPr>
      <dsp:spPr>
        <a:xfrm>
          <a:off x="2314344" y="2184836"/>
          <a:ext cx="1276637" cy="7978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b="1" i="0" u="none" kern="1200" dirty="0">
              <a:latin typeface="Tahoma" panose="020B0604030504040204" pitchFamily="34" charset="0"/>
              <a:ea typeface="Tahoma" panose="020B0604030504040204" pitchFamily="34" charset="0"/>
              <a:cs typeface="Tahoma" panose="020B0604030504040204" pitchFamily="34" charset="0"/>
            </a:rPr>
            <a:t>Good for presenting relationships between variables</a:t>
          </a:r>
          <a:endParaRPr lang="pl-PL" sz="1100" kern="1200" dirty="0">
            <a:latin typeface="Tahoma" panose="020B0604030504040204" pitchFamily="34" charset="0"/>
            <a:ea typeface="Tahoma" panose="020B0604030504040204" pitchFamily="34" charset="0"/>
            <a:cs typeface="Tahoma" panose="020B0604030504040204" pitchFamily="34" charset="0"/>
          </a:endParaRPr>
        </a:p>
      </dsp:txBody>
      <dsp:txXfrm>
        <a:off x="2337714" y="2208206"/>
        <a:ext cx="1229897" cy="7511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B91D3-9D5D-483B-A4E5-B4E92516F743}">
      <dsp:nvSpPr>
        <dsp:cNvPr id="0" name=""/>
        <dsp:cNvSpPr/>
      </dsp:nvSpPr>
      <dsp:spPr>
        <a:xfrm>
          <a:off x="438" y="25754"/>
          <a:ext cx="1595796" cy="7978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725" tIns="57150" rIns="85725" bIns="57150" numCol="1" spcCol="1270" anchor="ctr" anchorCtr="0">
          <a:noAutofit/>
        </a:bodyPr>
        <a:lstStyle/>
        <a:p>
          <a:pPr marL="0" lvl="0" indent="0" algn="ctr" defTabSz="2000250">
            <a:lnSpc>
              <a:spcPct val="90000"/>
            </a:lnSpc>
            <a:spcBef>
              <a:spcPct val="0"/>
            </a:spcBef>
            <a:spcAft>
              <a:spcPct val="35000"/>
            </a:spcAft>
            <a:buNone/>
          </a:pPr>
          <a:r>
            <a:rPr lang="pl-PL" sz="4500" kern="1200" dirty="0" err="1">
              <a:latin typeface="Tahoma" panose="020B0604030504040204" pitchFamily="34" charset="0"/>
              <a:ea typeface="Tahoma" panose="020B0604030504040204" pitchFamily="34" charset="0"/>
              <a:cs typeface="Tahoma" panose="020B0604030504040204" pitchFamily="34" charset="0"/>
            </a:rPr>
            <a:t>Yes</a:t>
          </a:r>
          <a:endParaRPr lang="pl-PL" sz="4500" kern="1200" dirty="0">
            <a:latin typeface="Tahoma" panose="020B0604030504040204" pitchFamily="34" charset="0"/>
            <a:ea typeface="Tahoma" panose="020B0604030504040204" pitchFamily="34" charset="0"/>
            <a:cs typeface="Tahoma" panose="020B0604030504040204" pitchFamily="34" charset="0"/>
          </a:endParaRPr>
        </a:p>
      </dsp:txBody>
      <dsp:txXfrm>
        <a:off x="23808" y="49124"/>
        <a:ext cx="1549056" cy="751158"/>
      </dsp:txXfrm>
    </dsp:sp>
    <dsp:sp modelId="{A6DA6C8D-EE80-4BE5-9418-1AC7B413B3AD}">
      <dsp:nvSpPr>
        <dsp:cNvPr id="0" name=""/>
        <dsp:cNvSpPr/>
      </dsp:nvSpPr>
      <dsp:spPr>
        <a:xfrm>
          <a:off x="160018" y="823652"/>
          <a:ext cx="159579" cy="598423"/>
        </a:xfrm>
        <a:custGeom>
          <a:avLst/>
          <a:gdLst/>
          <a:ahLst/>
          <a:cxnLst/>
          <a:rect l="0" t="0" r="0" b="0"/>
          <a:pathLst>
            <a:path>
              <a:moveTo>
                <a:pt x="0" y="0"/>
              </a:moveTo>
              <a:lnTo>
                <a:pt x="0" y="598423"/>
              </a:lnTo>
              <a:lnTo>
                <a:pt x="159579" y="5984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311E48-7493-4C99-B508-05A317D488AD}">
      <dsp:nvSpPr>
        <dsp:cNvPr id="0" name=""/>
        <dsp:cNvSpPr/>
      </dsp:nvSpPr>
      <dsp:spPr>
        <a:xfrm>
          <a:off x="319597" y="1023127"/>
          <a:ext cx="1276637" cy="7978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i="0" u="none" kern="1200" dirty="0">
              <a:latin typeface="Tahoma" panose="020B0604030504040204" pitchFamily="34" charset="0"/>
              <a:ea typeface="Tahoma" panose="020B0604030504040204" pitchFamily="34" charset="0"/>
              <a:cs typeface="Tahoma" panose="020B0604030504040204" pitchFamily="34" charset="0"/>
            </a:rPr>
            <a:t>Correctly shows the measure of time</a:t>
          </a:r>
          <a:endParaRPr lang="pl-PL" sz="1200" kern="1200" dirty="0">
            <a:latin typeface="Tahoma" panose="020B0604030504040204" pitchFamily="34" charset="0"/>
            <a:ea typeface="Tahoma" panose="020B0604030504040204" pitchFamily="34" charset="0"/>
            <a:cs typeface="Tahoma" panose="020B0604030504040204" pitchFamily="34" charset="0"/>
          </a:endParaRPr>
        </a:p>
      </dsp:txBody>
      <dsp:txXfrm>
        <a:off x="342967" y="1046497"/>
        <a:ext cx="1229897" cy="751158"/>
      </dsp:txXfrm>
    </dsp:sp>
    <dsp:sp modelId="{614E1198-03ED-4E24-9A7F-EF51B3D95107}">
      <dsp:nvSpPr>
        <dsp:cNvPr id="0" name=""/>
        <dsp:cNvSpPr/>
      </dsp:nvSpPr>
      <dsp:spPr>
        <a:xfrm>
          <a:off x="160018" y="823652"/>
          <a:ext cx="159579" cy="1595796"/>
        </a:xfrm>
        <a:custGeom>
          <a:avLst/>
          <a:gdLst/>
          <a:ahLst/>
          <a:cxnLst/>
          <a:rect l="0" t="0" r="0" b="0"/>
          <a:pathLst>
            <a:path>
              <a:moveTo>
                <a:pt x="0" y="0"/>
              </a:moveTo>
              <a:lnTo>
                <a:pt x="0" y="1595796"/>
              </a:lnTo>
              <a:lnTo>
                <a:pt x="159579" y="15957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AFF93A-BDD3-41B1-A790-D7799C525F4A}">
      <dsp:nvSpPr>
        <dsp:cNvPr id="0" name=""/>
        <dsp:cNvSpPr/>
      </dsp:nvSpPr>
      <dsp:spPr>
        <a:xfrm>
          <a:off x="319597" y="2020500"/>
          <a:ext cx="1276637" cy="7978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i="0" u="none" kern="1200" dirty="0">
              <a:latin typeface="Tahoma" panose="020B0604030504040204" pitchFamily="34" charset="0"/>
              <a:ea typeface="Tahoma" panose="020B0604030504040204" pitchFamily="34" charset="0"/>
              <a:cs typeface="Tahoma" panose="020B0604030504040204" pitchFamily="34" charset="0"/>
            </a:rPr>
            <a:t>Perfect for comparing category sizes</a:t>
          </a:r>
          <a:endParaRPr lang="pl-PL" sz="1200" kern="1200" dirty="0">
            <a:latin typeface="Tahoma" panose="020B0604030504040204" pitchFamily="34" charset="0"/>
            <a:ea typeface="Tahoma" panose="020B0604030504040204" pitchFamily="34" charset="0"/>
            <a:cs typeface="Tahoma" panose="020B0604030504040204" pitchFamily="34" charset="0"/>
          </a:endParaRPr>
        </a:p>
      </dsp:txBody>
      <dsp:txXfrm>
        <a:off x="342967" y="2043870"/>
        <a:ext cx="1229897" cy="751158"/>
      </dsp:txXfrm>
    </dsp:sp>
    <dsp:sp modelId="{16517FBC-D775-4D3A-B4B5-184368782E23}">
      <dsp:nvSpPr>
        <dsp:cNvPr id="0" name=""/>
        <dsp:cNvSpPr/>
      </dsp:nvSpPr>
      <dsp:spPr>
        <a:xfrm>
          <a:off x="160018" y="823652"/>
          <a:ext cx="159579" cy="2593170"/>
        </a:xfrm>
        <a:custGeom>
          <a:avLst/>
          <a:gdLst/>
          <a:ahLst/>
          <a:cxnLst/>
          <a:rect l="0" t="0" r="0" b="0"/>
          <a:pathLst>
            <a:path>
              <a:moveTo>
                <a:pt x="0" y="0"/>
              </a:moveTo>
              <a:lnTo>
                <a:pt x="0" y="2593170"/>
              </a:lnTo>
              <a:lnTo>
                <a:pt x="159579" y="25931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477067-8CBE-4211-9690-726987286D4C}">
      <dsp:nvSpPr>
        <dsp:cNvPr id="0" name=""/>
        <dsp:cNvSpPr/>
      </dsp:nvSpPr>
      <dsp:spPr>
        <a:xfrm>
          <a:off x="319597" y="3017873"/>
          <a:ext cx="1276637" cy="7978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i="0" u="none" kern="1200" dirty="0">
              <a:latin typeface="Tahoma" panose="020B0604030504040204" pitchFamily="34" charset="0"/>
              <a:ea typeface="Tahoma" panose="020B0604030504040204" pitchFamily="34" charset="0"/>
              <a:cs typeface="Tahoma" panose="020B0604030504040204" pitchFamily="34" charset="0"/>
            </a:rPr>
            <a:t>Effective in showing percentage data</a:t>
          </a:r>
          <a:endParaRPr lang="pl-PL" sz="1200" kern="1200" dirty="0">
            <a:latin typeface="Tahoma" panose="020B0604030504040204" pitchFamily="34" charset="0"/>
            <a:ea typeface="Tahoma" panose="020B0604030504040204" pitchFamily="34" charset="0"/>
            <a:cs typeface="Tahoma" panose="020B0604030504040204" pitchFamily="34" charset="0"/>
          </a:endParaRPr>
        </a:p>
      </dsp:txBody>
      <dsp:txXfrm>
        <a:off x="342967" y="3041243"/>
        <a:ext cx="1229897" cy="751158"/>
      </dsp:txXfrm>
    </dsp:sp>
    <dsp:sp modelId="{80F623E0-DE7A-446E-8ADE-425C71121AFB}">
      <dsp:nvSpPr>
        <dsp:cNvPr id="0" name=""/>
        <dsp:cNvSpPr/>
      </dsp:nvSpPr>
      <dsp:spPr>
        <a:xfrm>
          <a:off x="160018" y="823652"/>
          <a:ext cx="159579" cy="3590543"/>
        </a:xfrm>
        <a:custGeom>
          <a:avLst/>
          <a:gdLst/>
          <a:ahLst/>
          <a:cxnLst/>
          <a:rect l="0" t="0" r="0" b="0"/>
          <a:pathLst>
            <a:path>
              <a:moveTo>
                <a:pt x="0" y="0"/>
              </a:moveTo>
              <a:lnTo>
                <a:pt x="0" y="3590543"/>
              </a:lnTo>
              <a:lnTo>
                <a:pt x="159579" y="359054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204D240-6136-4C68-8E70-9BD9E1DB8CEC}">
      <dsp:nvSpPr>
        <dsp:cNvPr id="0" name=""/>
        <dsp:cNvSpPr/>
      </dsp:nvSpPr>
      <dsp:spPr>
        <a:xfrm>
          <a:off x="319597" y="4015246"/>
          <a:ext cx="1276637" cy="7978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i="0" u="none" kern="1200" dirty="0">
              <a:latin typeface="Tahoma" panose="020B0604030504040204" pitchFamily="34" charset="0"/>
              <a:ea typeface="Tahoma" panose="020B0604030504040204" pitchFamily="34" charset="0"/>
              <a:cs typeface="Tahoma" panose="020B0604030504040204" pitchFamily="34" charset="0"/>
            </a:rPr>
            <a:t>Accessible to the general </a:t>
          </a:r>
          <a:r>
            <a:rPr lang="pl-PL" sz="1200" b="1" i="0" u="none" kern="1200" dirty="0" err="1">
              <a:latin typeface="Tahoma" panose="020B0604030504040204" pitchFamily="34" charset="0"/>
              <a:ea typeface="Tahoma" panose="020B0604030504040204" pitchFamily="34" charset="0"/>
              <a:cs typeface="Tahoma" panose="020B0604030504040204" pitchFamily="34" charset="0"/>
            </a:rPr>
            <a:t>community</a:t>
          </a:r>
          <a:endParaRPr lang="pl-PL" sz="1200" kern="1200" dirty="0">
            <a:latin typeface="Tahoma" panose="020B0604030504040204" pitchFamily="34" charset="0"/>
            <a:ea typeface="Tahoma" panose="020B0604030504040204" pitchFamily="34" charset="0"/>
            <a:cs typeface="Tahoma" panose="020B0604030504040204" pitchFamily="34" charset="0"/>
          </a:endParaRPr>
        </a:p>
      </dsp:txBody>
      <dsp:txXfrm>
        <a:off x="342967" y="4038616"/>
        <a:ext cx="1229897" cy="751158"/>
      </dsp:txXfrm>
    </dsp:sp>
    <dsp:sp modelId="{711AF815-6A78-40D9-9A60-3120A6DF5813}">
      <dsp:nvSpPr>
        <dsp:cNvPr id="0" name=""/>
        <dsp:cNvSpPr/>
      </dsp:nvSpPr>
      <dsp:spPr>
        <a:xfrm>
          <a:off x="1995184" y="25754"/>
          <a:ext cx="1595796" cy="7978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725" tIns="57150" rIns="85725" bIns="57150" numCol="1" spcCol="1270" anchor="ctr" anchorCtr="0">
          <a:noAutofit/>
        </a:bodyPr>
        <a:lstStyle/>
        <a:p>
          <a:pPr marL="0" lvl="0" indent="0" algn="ctr" defTabSz="2000250">
            <a:lnSpc>
              <a:spcPct val="90000"/>
            </a:lnSpc>
            <a:spcBef>
              <a:spcPct val="0"/>
            </a:spcBef>
            <a:spcAft>
              <a:spcPct val="35000"/>
            </a:spcAft>
            <a:buNone/>
          </a:pPr>
          <a:r>
            <a:rPr lang="pl-PL" sz="4500" kern="1200" dirty="0">
              <a:latin typeface="Tahoma" panose="020B0604030504040204" pitchFamily="34" charset="0"/>
              <a:ea typeface="Tahoma" panose="020B0604030504040204" pitchFamily="34" charset="0"/>
              <a:cs typeface="Tahoma" panose="020B0604030504040204" pitchFamily="34" charset="0"/>
            </a:rPr>
            <a:t>No</a:t>
          </a:r>
        </a:p>
      </dsp:txBody>
      <dsp:txXfrm>
        <a:off x="2018554" y="49124"/>
        <a:ext cx="1549056" cy="751158"/>
      </dsp:txXfrm>
    </dsp:sp>
    <dsp:sp modelId="{965F44DB-625E-4B0E-87E0-14B2507F9DD9}">
      <dsp:nvSpPr>
        <dsp:cNvPr id="0" name=""/>
        <dsp:cNvSpPr/>
      </dsp:nvSpPr>
      <dsp:spPr>
        <a:xfrm>
          <a:off x="2154764" y="823652"/>
          <a:ext cx="159579" cy="598423"/>
        </a:xfrm>
        <a:custGeom>
          <a:avLst/>
          <a:gdLst/>
          <a:ahLst/>
          <a:cxnLst/>
          <a:rect l="0" t="0" r="0" b="0"/>
          <a:pathLst>
            <a:path>
              <a:moveTo>
                <a:pt x="0" y="0"/>
              </a:moveTo>
              <a:lnTo>
                <a:pt x="0" y="598423"/>
              </a:lnTo>
              <a:lnTo>
                <a:pt x="159579" y="5984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8E92D9-1C60-40FC-9AC8-636CF863322C}">
      <dsp:nvSpPr>
        <dsp:cNvPr id="0" name=""/>
        <dsp:cNvSpPr/>
      </dsp:nvSpPr>
      <dsp:spPr>
        <a:xfrm>
          <a:off x="2314344" y="1023127"/>
          <a:ext cx="1276637" cy="7978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pl-PL" sz="1200" b="1" i="0" u="none" kern="1200" dirty="0" err="1">
              <a:latin typeface="Tahoma" panose="020B0604030504040204" pitchFamily="34" charset="0"/>
              <a:ea typeface="Tahoma" panose="020B0604030504040204" pitchFamily="34" charset="0"/>
              <a:cs typeface="Tahoma" panose="020B0604030504040204" pitchFamily="34" charset="0"/>
            </a:rPr>
            <a:t>Suitable</a:t>
          </a:r>
          <a:r>
            <a:rPr lang="pl-PL" sz="1200" b="1" i="0" u="none" kern="1200" dirty="0">
              <a:latin typeface="Tahoma" panose="020B0604030504040204" pitchFamily="34" charset="0"/>
              <a:ea typeface="Tahoma" panose="020B0604030504040204" pitchFamily="34" charset="0"/>
              <a:cs typeface="Tahoma" panose="020B0604030504040204" pitchFamily="34" charset="0"/>
            </a:rPr>
            <a:t> for trend </a:t>
          </a:r>
          <a:r>
            <a:rPr lang="pl-PL" sz="1200" b="1" i="0" u="none" kern="1200" dirty="0" err="1">
              <a:latin typeface="Tahoma" panose="020B0604030504040204" pitchFamily="34" charset="0"/>
              <a:ea typeface="Tahoma" panose="020B0604030504040204" pitchFamily="34" charset="0"/>
              <a:cs typeface="Tahoma" panose="020B0604030504040204" pitchFamily="34" charset="0"/>
            </a:rPr>
            <a:t>analysis</a:t>
          </a:r>
          <a:endParaRPr lang="pl-PL" sz="1200" kern="1200" dirty="0">
            <a:latin typeface="Tahoma" panose="020B0604030504040204" pitchFamily="34" charset="0"/>
            <a:ea typeface="Tahoma" panose="020B0604030504040204" pitchFamily="34" charset="0"/>
            <a:cs typeface="Tahoma" panose="020B0604030504040204" pitchFamily="34" charset="0"/>
          </a:endParaRPr>
        </a:p>
      </dsp:txBody>
      <dsp:txXfrm>
        <a:off x="2337714" y="1046497"/>
        <a:ext cx="1229897" cy="751158"/>
      </dsp:txXfrm>
    </dsp:sp>
    <dsp:sp modelId="{AFD1891F-615F-40FB-A161-F8F0A7C871C1}">
      <dsp:nvSpPr>
        <dsp:cNvPr id="0" name=""/>
        <dsp:cNvSpPr/>
      </dsp:nvSpPr>
      <dsp:spPr>
        <a:xfrm>
          <a:off x="2154764" y="823652"/>
          <a:ext cx="159579" cy="1595796"/>
        </a:xfrm>
        <a:custGeom>
          <a:avLst/>
          <a:gdLst/>
          <a:ahLst/>
          <a:cxnLst/>
          <a:rect l="0" t="0" r="0" b="0"/>
          <a:pathLst>
            <a:path>
              <a:moveTo>
                <a:pt x="0" y="0"/>
              </a:moveTo>
              <a:lnTo>
                <a:pt x="0" y="1595796"/>
              </a:lnTo>
              <a:lnTo>
                <a:pt x="159579" y="15957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B20CD3-6F71-4A49-B67A-CCC8864D76DE}">
      <dsp:nvSpPr>
        <dsp:cNvPr id="0" name=""/>
        <dsp:cNvSpPr/>
      </dsp:nvSpPr>
      <dsp:spPr>
        <a:xfrm>
          <a:off x="2314344" y="2020500"/>
          <a:ext cx="1276637" cy="7978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b="1" i="0" u="none" kern="1200" dirty="0">
              <a:latin typeface="Tahoma" panose="020B0604030504040204" pitchFamily="34" charset="0"/>
              <a:ea typeface="Tahoma" panose="020B0604030504040204" pitchFamily="34" charset="0"/>
              <a:cs typeface="Tahoma" panose="020B0604030504040204" pitchFamily="34" charset="0"/>
            </a:rPr>
            <a:t>Good for presenting relationships between variables</a:t>
          </a:r>
          <a:endParaRPr lang="pl-PL" sz="1100" kern="1200" dirty="0">
            <a:latin typeface="Tahoma" panose="020B0604030504040204" pitchFamily="34" charset="0"/>
            <a:ea typeface="Tahoma" panose="020B0604030504040204" pitchFamily="34" charset="0"/>
            <a:cs typeface="Tahoma" panose="020B0604030504040204" pitchFamily="34" charset="0"/>
          </a:endParaRPr>
        </a:p>
      </dsp:txBody>
      <dsp:txXfrm>
        <a:off x="2337714" y="2043870"/>
        <a:ext cx="1229897" cy="7511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B91D3-9D5D-483B-A4E5-B4E92516F743}">
      <dsp:nvSpPr>
        <dsp:cNvPr id="0" name=""/>
        <dsp:cNvSpPr/>
      </dsp:nvSpPr>
      <dsp:spPr>
        <a:xfrm>
          <a:off x="438" y="524440"/>
          <a:ext cx="1595796" cy="7978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725" tIns="57150" rIns="85725" bIns="57150" numCol="1" spcCol="1270" anchor="ctr" anchorCtr="0">
          <a:noAutofit/>
        </a:bodyPr>
        <a:lstStyle/>
        <a:p>
          <a:pPr marL="0" lvl="0" indent="0" algn="ctr" defTabSz="2000250">
            <a:lnSpc>
              <a:spcPct val="90000"/>
            </a:lnSpc>
            <a:spcBef>
              <a:spcPct val="0"/>
            </a:spcBef>
            <a:spcAft>
              <a:spcPct val="35000"/>
            </a:spcAft>
            <a:buNone/>
          </a:pPr>
          <a:r>
            <a:rPr lang="pl-PL" sz="4500" kern="1200" dirty="0" err="1">
              <a:latin typeface="Tahoma" panose="020B0604030504040204" pitchFamily="34" charset="0"/>
              <a:ea typeface="Tahoma" panose="020B0604030504040204" pitchFamily="34" charset="0"/>
              <a:cs typeface="Tahoma" panose="020B0604030504040204" pitchFamily="34" charset="0"/>
            </a:rPr>
            <a:t>Yes</a:t>
          </a:r>
          <a:endParaRPr lang="pl-PL" sz="4500" kern="1200" dirty="0">
            <a:latin typeface="Tahoma" panose="020B0604030504040204" pitchFamily="34" charset="0"/>
            <a:ea typeface="Tahoma" panose="020B0604030504040204" pitchFamily="34" charset="0"/>
            <a:cs typeface="Tahoma" panose="020B0604030504040204" pitchFamily="34" charset="0"/>
          </a:endParaRPr>
        </a:p>
      </dsp:txBody>
      <dsp:txXfrm>
        <a:off x="23808" y="547810"/>
        <a:ext cx="1549056" cy="751158"/>
      </dsp:txXfrm>
    </dsp:sp>
    <dsp:sp modelId="{A6DA6C8D-EE80-4BE5-9418-1AC7B413B3AD}">
      <dsp:nvSpPr>
        <dsp:cNvPr id="0" name=""/>
        <dsp:cNvSpPr/>
      </dsp:nvSpPr>
      <dsp:spPr>
        <a:xfrm>
          <a:off x="160018" y="1322339"/>
          <a:ext cx="159579" cy="598423"/>
        </a:xfrm>
        <a:custGeom>
          <a:avLst/>
          <a:gdLst/>
          <a:ahLst/>
          <a:cxnLst/>
          <a:rect l="0" t="0" r="0" b="0"/>
          <a:pathLst>
            <a:path>
              <a:moveTo>
                <a:pt x="0" y="0"/>
              </a:moveTo>
              <a:lnTo>
                <a:pt x="0" y="598423"/>
              </a:lnTo>
              <a:lnTo>
                <a:pt x="159579" y="5984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311E48-7493-4C99-B508-05A317D488AD}">
      <dsp:nvSpPr>
        <dsp:cNvPr id="0" name=""/>
        <dsp:cNvSpPr/>
      </dsp:nvSpPr>
      <dsp:spPr>
        <a:xfrm>
          <a:off x="319597" y="1521813"/>
          <a:ext cx="1276637" cy="7978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i="0" u="none" kern="1200" dirty="0">
              <a:latin typeface="Tahoma" panose="020B0604030504040204" pitchFamily="34" charset="0"/>
              <a:ea typeface="Tahoma" panose="020B0604030504040204" pitchFamily="34" charset="0"/>
              <a:cs typeface="Tahoma" panose="020B0604030504040204" pitchFamily="34" charset="0"/>
            </a:rPr>
            <a:t>Perfect for comparing category sizes</a:t>
          </a:r>
          <a:endParaRPr lang="pl-PL" sz="1200" kern="1200" dirty="0">
            <a:latin typeface="Tahoma" panose="020B0604030504040204" pitchFamily="34" charset="0"/>
            <a:ea typeface="Tahoma" panose="020B0604030504040204" pitchFamily="34" charset="0"/>
            <a:cs typeface="Tahoma" panose="020B0604030504040204" pitchFamily="34" charset="0"/>
          </a:endParaRPr>
        </a:p>
      </dsp:txBody>
      <dsp:txXfrm>
        <a:off x="342967" y="1545183"/>
        <a:ext cx="1229897" cy="751158"/>
      </dsp:txXfrm>
    </dsp:sp>
    <dsp:sp modelId="{F462288B-2EB2-4067-B73B-1F914914FF71}">
      <dsp:nvSpPr>
        <dsp:cNvPr id="0" name=""/>
        <dsp:cNvSpPr/>
      </dsp:nvSpPr>
      <dsp:spPr>
        <a:xfrm>
          <a:off x="160018" y="1322339"/>
          <a:ext cx="159579" cy="1595796"/>
        </a:xfrm>
        <a:custGeom>
          <a:avLst/>
          <a:gdLst/>
          <a:ahLst/>
          <a:cxnLst/>
          <a:rect l="0" t="0" r="0" b="0"/>
          <a:pathLst>
            <a:path>
              <a:moveTo>
                <a:pt x="0" y="0"/>
              </a:moveTo>
              <a:lnTo>
                <a:pt x="0" y="1595796"/>
              </a:lnTo>
              <a:lnTo>
                <a:pt x="159579" y="15957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EE8216-8555-4F2A-948B-14E958652647}">
      <dsp:nvSpPr>
        <dsp:cNvPr id="0" name=""/>
        <dsp:cNvSpPr/>
      </dsp:nvSpPr>
      <dsp:spPr>
        <a:xfrm>
          <a:off x="319597" y="2519186"/>
          <a:ext cx="1276637" cy="7978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i="0" u="none" kern="1200" dirty="0">
              <a:latin typeface="Tahoma" panose="020B0604030504040204" pitchFamily="34" charset="0"/>
              <a:ea typeface="Tahoma" panose="020B0604030504040204" pitchFamily="34" charset="0"/>
              <a:cs typeface="Tahoma" panose="020B0604030504040204" pitchFamily="34" charset="0"/>
            </a:rPr>
            <a:t>Effective in showing percentage data</a:t>
          </a:r>
          <a:endParaRPr lang="pl-PL" sz="1200" kern="1200" dirty="0">
            <a:latin typeface="Tahoma" panose="020B0604030504040204" pitchFamily="34" charset="0"/>
            <a:ea typeface="Tahoma" panose="020B0604030504040204" pitchFamily="34" charset="0"/>
            <a:cs typeface="Tahoma" panose="020B0604030504040204" pitchFamily="34" charset="0"/>
          </a:endParaRPr>
        </a:p>
      </dsp:txBody>
      <dsp:txXfrm>
        <a:off x="342967" y="2542556"/>
        <a:ext cx="1229897" cy="751158"/>
      </dsp:txXfrm>
    </dsp:sp>
    <dsp:sp modelId="{C2186E4A-922F-47D2-BAF2-E3E352CC081D}">
      <dsp:nvSpPr>
        <dsp:cNvPr id="0" name=""/>
        <dsp:cNvSpPr/>
      </dsp:nvSpPr>
      <dsp:spPr>
        <a:xfrm>
          <a:off x="160018" y="1322339"/>
          <a:ext cx="159579" cy="2593170"/>
        </a:xfrm>
        <a:custGeom>
          <a:avLst/>
          <a:gdLst/>
          <a:ahLst/>
          <a:cxnLst/>
          <a:rect l="0" t="0" r="0" b="0"/>
          <a:pathLst>
            <a:path>
              <a:moveTo>
                <a:pt x="0" y="0"/>
              </a:moveTo>
              <a:lnTo>
                <a:pt x="0" y="2593170"/>
              </a:lnTo>
              <a:lnTo>
                <a:pt x="159579" y="25931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8D52FB-DD29-44AF-A562-F8AD1D59F89E}">
      <dsp:nvSpPr>
        <dsp:cNvPr id="0" name=""/>
        <dsp:cNvSpPr/>
      </dsp:nvSpPr>
      <dsp:spPr>
        <a:xfrm>
          <a:off x="319597" y="3516559"/>
          <a:ext cx="1276637" cy="7978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i="0" u="none" kern="1200" dirty="0">
              <a:latin typeface="Tahoma" panose="020B0604030504040204" pitchFamily="34" charset="0"/>
              <a:ea typeface="Tahoma" panose="020B0604030504040204" pitchFamily="34" charset="0"/>
              <a:cs typeface="Tahoma" panose="020B0604030504040204" pitchFamily="34" charset="0"/>
            </a:rPr>
            <a:t>Accessible to the general </a:t>
          </a:r>
          <a:r>
            <a:rPr lang="pl-PL" sz="1200" b="1" i="0" u="none" kern="1200" dirty="0" err="1">
              <a:latin typeface="Tahoma" panose="020B0604030504040204" pitchFamily="34" charset="0"/>
              <a:ea typeface="Tahoma" panose="020B0604030504040204" pitchFamily="34" charset="0"/>
              <a:cs typeface="Tahoma" panose="020B0604030504040204" pitchFamily="34" charset="0"/>
            </a:rPr>
            <a:t>community</a:t>
          </a:r>
          <a:endParaRPr lang="pl-PL" sz="1200" kern="1200" dirty="0">
            <a:latin typeface="Tahoma" panose="020B0604030504040204" pitchFamily="34" charset="0"/>
            <a:ea typeface="Tahoma" panose="020B0604030504040204" pitchFamily="34" charset="0"/>
            <a:cs typeface="Tahoma" panose="020B0604030504040204" pitchFamily="34" charset="0"/>
          </a:endParaRPr>
        </a:p>
      </dsp:txBody>
      <dsp:txXfrm>
        <a:off x="342967" y="3539929"/>
        <a:ext cx="1229897" cy="751158"/>
      </dsp:txXfrm>
    </dsp:sp>
    <dsp:sp modelId="{711AF815-6A78-40D9-9A60-3120A6DF5813}">
      <dsp:nvSpPr>
        <dsp:cNvPr id="0" name=""/>
        <dsp:cNvSpPr/>
      </dsp:nvSpPr>
      <dsp:spPr>
        <a:xfrm>
          <a:off x="1995184" y="524440"/>
          <a:ext cx="1595796" cy="7978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725" tIns="57150" rIns="85725" bIns="57150" numCol="1" spcCol="1270" anchor="ctr" anchorCtr="0">
          <a:noAutofit/>
        </a:bodyPr>
        <a:lstStyle/>
        <a:p>
          <a:pPr marL="0" lvl="0" indent="0" algn="ctr" defTabSz="2000250">
            <a:lnSpc>
              <a:spcPct val="90000"/>
            </a:lnSpc>
            <a:spcBef>
              <a:spcPct val="0"/>
            </a:spcBef>
            <a:spcAft>
              <a:spcPct val="35000"/>
            </a:spcAft>
            <a:buNone/>
          </a:pPr>
          <a:r>
            <a:rPr lang="pl-PL" sz="4500" kern="1200" dirty="0">
              <a:latin typeface="Tahoma" panose="020B0604030504040204" pitchFamily="34" charset="0"/>
              <a:ea typeface="Tahoma" panose="020B0604030504040204" pitchFamily="34" charset="0"/>
              <a:cs typeface="Tahoma" panose="020B0604030504040204" pitchFamily="34" charset="0"/>
            </a:rPr>
            <a:t>No</a:t>
          </a:r>
        </a:p>
      </dsp:txBody>
      <dsp:txXfrm>
        <a:off x="2018554" y="547810"/>
        <a:ext cx="1549056" cy="751158"/>
      </dsp:txXfrm>
    </dsp:sp>
    <dsp:sp modelId="{965F44DB-625E-4B0E-87E0-14B2507F9DD9}">
      <dsp:nvSpPr>
        <dsp:cNvPr id="0" name=""/>
        <dsp:cNvSpPr/>
      </dsp:nvSpPr>
      <dsp:spPr>
        <a:xfrm>
          <a:off x="2154764" y="1322339"/>
          <a:ext cx="159579" cy="598423"/>
        </a:xfrm>
        <a:custGeom>
          <a:avLst/>
          <a:gdLst/>
          <a:ahLst/>
          <a:cxnLst/>
          <a:rect l="0" t="0" r="0" b="0"/>
          <a:pathLst>
            <a:path>
              <a:moveTo>
                <a:pt x="0" y="0"/>
              </a:moveTo>
              <a:lnTo>
                <a:pt x="0" y="598423"/>
              </a:lnTo>
              <a:lnTo>
                <a:pt x="159579" y="5984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8E92D9-1C60-40FC-9AC8-636CF863322C}">
      <dsp:nvSpPr>
        <dsp:cNvPr id="0" name=""/>
        <dsp:cNvSpPr/>
      </dsp:nvSpPr>
      <dsp:spPr>
        <a:xfrm>
          <a:off x="2314344" y="1521813"/>
          <a:ext cx="1276637" cy="7978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pl-PL" sz="1200" b="1" i="0" u="none" kern="1200" dirty="0" err="1">
              <a:latin typeface="Tahoma" panose="020B0604030504040204" pitchFamily="34" charset="0"/>
              <a:ea typeface="Tahoma" panose="020B0604030504040204" pitchFamily="34" charset="0"/>
              <a:cs typeface="Tahoma" panose="020B0604030504040204" pitchFamily="34" charset="0"/>
            </a:rPr>
            <a:t>Suitable</a:t>
          </a:r>
          <a:r>
            <a:rPr lang="pl-PL" sz="1200" b="1" i="0" u="none" kern="1200" dirty="0">
              <a:latin typeface="Tahoma" panose="020B0604030504040204" pitchFamily="34" charset="0"/>
              <a:ea typeface="Tahoma" panose="020B0604030504040204" pitchFamily="34" charset="0"/>
              <a:cs typeface="Tahoma" panose="020B0604030504040204" pitchFamily="34" charset="0"/>
            </a:rPr>
            <a:t> for trend </a:t>
          </a:r>
          <a:r>
            <a:rPr lang="pl-PL" sz="1200" b="1" i="0" u="none" kern="1200" dirty="0" err="1">
              <a:latin typeface="Tahoma" panose="020B0604030504040204" pitchFamily="34" charset="0"/>
              <a:ea typeface="Tahoma" panose="020B0604030504040204" pitchFamily="34" charset="0"/>
              <a:cs typeface="Tahoma" panose="020B0604030504040204" pitchFamily="34" charset="0"/>
            </a:rPr>
            <a:t>analysis</a:t>
          </a:r>
          <a:endParaRPr lang="pl-PL" sz="1200" kern="1200" dirty="0">
            <a:latin typeface="Tahoma" panose="020B0604030504040204" pitchFamily="34" charset="0"/>
            <a:ea typeface="Tahoma" panose="020B0604030504040204" pitchFamily="34" charset="0"/>
            <a:cs typeface="Tahoma" panose="020B0604030504040204" pitchFamily="34" charset="0"/>
          </a:endParaRPr>
        </a:p>
      </dsp:txBody>
      <dsp:txXfrm>
        <a:off x="2337714" y="1545183"/>
        <a:ext cx="1229897" cy="751158"/>
      </dsp:txXfrm>
    </dsp:sp>
    <dsp:sp modelId="{A0EC4035-CE13-4F33-AA67-BD760BDFD512}">
      <dsp:nvSpPr>
        <dsp:cNvPr id="0" name=""/>
        <dsp:cNvSpPr/>
      </dsp:nvSpPr>
      <dsp:spPr>
        <a:xfrm>
          <a:off x="2154764" y="1322339"/>
          <a:ext cx="159579" cy="1595796"/>
        </a:xfrm>
        <a:custGeom>
          <a:avLst/>
          <a:gdLst/>
          <a:ahLst/>
          <a:cxnLst/>
          <a:rect l="0" t="0" r="0" b="0"/>
          <a:pathLst>
            <a:path>
              <a:moveTo>
                <a:pt x="0" y="0"/>
              </a:moveTo>
              <a:lnTo>
                <a:pt x="0" y="1595796"/>
              </a:lnTo>
              <a:lnTo>
                <a:pt x="159579" y="15957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3ED950-05F1-4DFC-A1E1-180C85A27C9A}">
      <dsp:nvSpPr>
        <dsp:cNvPr id="0" name=""/>
        <dsp:cNvSpPr/>
      </dsp:nvSpPr>
      <dsp:spPr>
        <a:xfrm>
          <a:off x="2314344" y="2519186"/>
          <a:ext cx="1276637" cy="7978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i="0" u="none" kern="1200" dirty="0">
              <a:latin typeface="Tahoma" panose="020B0604030504040204" pitchFamily="34" charset="0"/>
              <a:ea typeface="Tahoma" panose="020B0604030504040204" pitchFamily="34" charset="0"/>
              <a:cs typeface="Tahoma" panose="020B0604030504040204" pitchFamily="34" charset="0"/>
            </a:rPr>
            <a:t>Correctly shows the measure of time</a:t>
          </a:r>
          <a:endParaRPr lang="pl-PL" sz="1200" kern="1200" dirty="0">
            <a:latin typeface="Tahoma" panose="020B0604030504040204" pitchFamily="34" charset="0"/>
            <a:ea typeface="Tahoma" panose="020B0604030504040204" pitchFamily="34" charset="0"/>
            <a:cs typeface="Tahoma" panose="020B0604030504040204" pitchFamily="34" charset="0"/>
          </a:endParaRPr>
        </a:p>
      </dsp:txBody>
      <dsp:txXfrm>
        <a:off x="2337714" y="2542556"/>
        <a:ext cx="1229897" cy="751158"/>
      </dsp:txXfrm>
    </dsp:sp>
    <dsp:sp modelId="{D6CEEA7A-808A-496A-A95D-E3E350A663F8}">
      <dsp:nvSpPr>
        <dsp:cNvPr id="0" name=""/>
        <dsp:cNvSpPr/>
      </dsp:nvSpPr>
      <dsp:spPr>
        <a:xfrm>
          <a:off x="2154764" y="1322339"/>
          <a:ext cx="159579" cy="2593170"/>
        </a:xfrm>
        <a:custGeom>
          <a:avLst/>
          <a:gdLst/>
          <a:ahLst/>
          <a:cxnLst/>
          <a:rect l="0" t="0" r="0" b="0"/>
          <a:pathLst>
            <a:path>
              <a:moveTo>
                <a:pt x="0" y="0"/>
              </a:moveTo>
              <a:lnTo>
                <a:pt x="0" y="2593170"/>
              </a:lnTo>
              <a:lnTo>
                <a:pt x="159579" y="25931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26CBFA-9571-41E2-A9B2-B458B15E5D9B}">
      <dsp:nvSpPr>
        <dsp:cNvPr id="0" name=""/>
        <dsp:cNvSpPr/>
      </dsp:nvSpPr>
      <dsp:spPr>
        <a:xfrm>
          <a:off x="2314344" y="3516559"/>
          <a:ext cx="1276637" cy="7978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b="1" i="0" u="none" kern="1200" dirty="0">
              <a:latin typeface="Tahoma" panose="020B0604030504040204" pitchFamily="34" charset="0"/>
              <a:ea typeface="Tahoma" panose="020B0604030504040204" pitchFamily="34" charset="0"/>
              <a:cs typeface="Tahoma" panose="020B0604030504040204" pitchFamily="34" charset="0"/>
            </a:rPr>
            <a:t>Good for presenting relationships between variables</a:t>
          </a:r>
          <a:endParaRPr lang="pl-PL" sz="1100" kern="1200" dirty="0">
            <a:latin typeface="Tahoma" panose="020B0604030504040204" pitchFamily="34" charset="0"/>
            <a:ea typeface="Tahoma" panose="020B0604030504040204" pitchFamily="34" charset="0"/>
            <a:cs typeface="Tahoma" panose="020B0604030504040204" pitchFamily="34" charset="0"/>
          </a:endParaRPr>
        </a:p>
      </dsp:txBody>
      <dsp:txXfrm>
        <a:off x="2337714" y="3539929"/>
        <a:ext cx="1229897" cy="7511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B91D3-9D5D-483B-A4E5-B4E92516F743}">
      <dsp:nvSpPr>
        <dsp:cNvPr id="0" name=""/>
        <dsp:cNvSpPr/>
      </dsp:nvSpPr>
      <dsp:spPr>
        <a:xfrm>
          <a:off x="438" y="25754"/>
          <a:ext cx="1595796" cy="7978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725" tIns="57150" rIns="85725" bIns="57150" numCol="1" spcCol="1270" anchor="ctr" anchorCtr="0">
          <a:noAutofit/>
        </a:bodyPr>
        <a:lstStyle/>
        <a:p>
          <a:pPr marL="0" lvl="0" indent="0" algn="ctr" defTabSz="2000250">
            <a:lnSpc>
              <a:spcPct val="90000"/>
            </a:lnSpc>
            <a:spcBef>
              <a:spcPct val="0"/>
            </a:spcBef>
            <a:spcAft>
              <a:spcPct val="35000"/>
            </a:spcAft>
            <a:buNone/>
          </a:pPr>
          <a:r>
            <a:rPr lang="pl-PL" sz="4500" kern="1200" dirty="0" err="1">
              <a:latin typeface="Tahoma" panose="020B0604030504040204" pitchFamily="34" charset="0"/>
              <a:ea typeface="Tahoma" panose="020B0604030504040204" pitchFamily="34" charset="0"/>
              <a:cs typeface="Tahoma" panose="020B0604030504040204" pitchFamily="34" charset="0"/>
            </a:rPr>
            <a:t>Yes</a:t>
          </a:r>
          <a:endParaRPr lang="pl-PL" sz="4500" kern="1200" dirty="0">
            <a:latin typeface="Tahoma" panose="020B0604030504040204" pitchFamily="34" charset="0"/>
            <a:ea typeface="Tahoma" panose="020B0604030504040204" pitchFamily="34" charset="0"/>
            <a:cs typeface="Tahoma" panose="020B0604030504040204" pitchFamily="34" charset="0"/>
          </a:endParaRPr>
        </a:p>
      </dsp:txBody>
      <dsp:txXfrm>
        <a:off x="23808" y="49124"/>
        <a:ext cx="1549056" cy="751158"/>
      </dsp:txXfrm>
    </dsp:sp>
    <dsp:sp modelId="{A6DA6C8D-EE80-4BE5-9418-1AC7B413B3AD}">
      <dsp:nvSpPr>
        <dsp:cNvPr id="0" name=""/>
        <dsp:cNvSpPr/>
      </dsp:nvSpPr>
      <dsp:spPr>
        <a:xfrm>
          <a:off x="160018" y="823652"/>
          <a:ext cx="159579" cy="598423"/>
        </a:xfrm>
        <a:custGeom>
          <a:avLst/>
          <a:gdLst/>
          <a:ahLst/>
          <a:cxnLst/>
          <a:rect l="0" t="0" r="0" b="0"/>
          <a:pathLst>
            <a:path>
              <a:moveTo>
                <a:pt x="0" y="0"/>
              </a:moveTo>
              <a:lnTo>
                <a:pt x="0" y="598423"/>
              </a:lnTo>
              <a:lnTo>
                <a:pt x="159579" y="5984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311E48-7493-4C99-B508-05A317D488AD}">
      <dsp:nvSpPr>
        <dsp:cNvPr id="0" name=""/>
        <dsp:cNvSpPr/>
      </dsp:nvSpPr>
      <dsp:spPr>
        <a:xfrm>
          <a:off x="319597" y="1023127"/>
          <a:ext cx="1276637" cy="7978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pl-PL" sz="1200" b="1" i="0" u="none" kern="1200" dirty="0" err="1">
              <a:latin typeface="Tahoma" panose="020B0604030504040204" pitchFamily="34" charset="0"/>
              <a:ea typeface="Tahoma" panose="020B0604030504040204" pitchFamily="34" charset="0"/>
              <a:cs typeface="Tahoma" panose="020B0604030504040204" pitchFamily="34" charset="0"/>
            </a:rPr>
            <a:t>Suitable</a:t>
          </a:r>
          <a:r>
            <a:rPr lang="pl-PL" sz="1200" b="1" i="0" u="none" kern="1200" dirty="0">
              <a:latin typeface="Tahoma" panose="020B0604030504040204" pitchFamily="34" charset="0"/>
              <a:ea typeface="Tahoma" panose="020B0604030504040204" pitchFamily="34" charset="0"/>
              <a:cs typeface="Tahoma" panose="020B0604030504040204" pitchFamily="34" charset="0"/>
            </a:rPr>
            <a:t> for trend </a:t>
          </a:r>
          <a:r>
            <a:rPr lang="pl-PL" sz="1200" b="1" i="0" u="none" kern="1200" dirty="0" err="1">
              <a:latin typeface="Tahoma" panose="020B0604030504040204" pitchFamily="34" charset="0"/>
              <a:ea typeface="Tahoma" panose="020B0604030504040204" pitchFamily="34" charset="0"/>
              <a:cs typeface="Tahoma" panose="020B0604030504040204" pitchFamily="34" charset="0"/>
            </a:rPr>
            <a:t>analysis</a:t>
          </a:r>
          <a:endParaRPr lang="pl-PL" sz="1200" kern="1200" dirty="0">
            <a:latin typeface="Tahoma" panose="020B0604030504040204" pitchFamily="34" charset="0"/>
            <a:ea typeface="Tahoma" panose="020B0604030504040204" pitchFamily="34" charset="0"/>
            <a:cs typeface="Tahoma" panose="020B0604030504040204" pitchFamily="34" charset="0"/>
          </a:endParaRPr>
        </a:p>
      </dsp:txBody>
      <dsp:txXfrm>
        <a:off x="342967" y="1046497"/>
        <a:ext cx="1229897" cy="751158"/>
      </dsp:txXfrm>
    </dsp:sp>
    <dsp:sp modelId="{90BB0C18-A370-443A-BCB1-EB0DDC36EF8C}">
      <dsp:nvSpPr>
        <dsp:cNvPr id="0" name=""/>
        <dsp:cNvSpPr/>
      </dsp:nvSpPr>
      <dsp:spPr>
        <a:xfrm>
          <a:off x="160018" y="823652"/>
          <a:ext cx="159579" cy="1595796"/>
        </a:xfrm>
        <a:custGeom>
          <a:avLst/>
          <a:gdLst/>
          <a:ahLst/>
          <a:cxnLst/>
          <a:rect l="0" t="0" r="0" b="0"/>
          <a:pathLst>
            <a:path>
              <a:moveTo>
                <a:pt x="0" y="0"/>
              </a:moveTo>
              <a:lnTo>
                <a:pt x="0" y="1595796"/>
              </a:lnTo>
              <a:lnTo>
                <a:pt x="159579" y="15957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6D66F8-4EAE-451C-BB8F-090ED50BCB23}">
      <dsp:nvSpPr>
        <dsp:cNvPr id="0" name=""/>
        <dsp:cNvSpPr/>
      </dsp:nvSpPr>
      <dsp:spPr>
        <a:xfrm>
          <a:off x="319597" y="2020500"/>
          <a:ext cx="1276637" cy="7978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i="0" u="none" kern="1200" dirty="0">
              <a:latin typeface="Tahoma" panose="020B0604030504040204" pitchFamily="34" charset="0"/>
              <a:ea typeface="Tahoma" panose="020B0604030504040204" pitchFamily="34" charset="0"/>
              <a:cs typeface="Tahoma" panose="020B0604030504040204" pitchFamily="34" charset="0"/>
            </a:rPr>
            <a:t>Correctly shows the measure of time</a:t>
          </a:r>
          <a:endParaRPr lang="pl-PL" sz="1200" kern="1200" dirty="0">
            <a:latin typeface="Tahoma" panose="020B0604030504040204" pitchFamily="34" charset="0"/>
            <a:ea typeface="Tahoma" panose="020B0604030504040204" pitchFamily="34" charset="0"/>
            <a:cs typeface="Tahoma" panose="020B0604030504040204" pitchFamily="34" charset="0"/>
          </a:endParaRPr>
        </a:p>
      </dsp:txBody>
      <dsp:txXfrm>
        <a:off x="342967" y="2043870"/>
        <a:ext cx="1229897" cy="751158"/>
      </dsp:txXfrm>
    </dsp:sp>
    <dsp:sp modelId="{2778428F-101D-435E-B2D8-59DFF43F0714}">
      <dsp:nvSpPr>
        <dsp:cNvPr id="0" name=""/>
        <dsp:cNvSpPr/>
      </dsp:nvSpPr>
      <dsp:spPr>
        <a:xfrm>
          <a:off x="160018" y="823652"/>
          <a:ext cx="159579" cy="2593170"/>
        </a:xfrm>
        <a:custGeom>
          <a:avLst/>
          <a:gdLst/>
          <a:ahLst/>
          <a:cxnLst/>
          <a:rect l="0" t="0" r="0" b="0"/>
          <a:pathLst>
            <a:path>
              <a:moveTo>
                <a:pt x="0" y="0"/>
              </a:moveTo>
              <a:lnTo>
                <a:pt x="0" y="2593170"/>
              </a:lnTo>
              <a:lnTo>
                <a:pt x="159579" y="25931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343163-523C-44D9-9399-B48A97C62674}">
      <dsp:nvSpPr>
        <dsp:cNvPr id="0" name=""/>
        <dsp:cNvSpPr/>
      </dsp:nvSpPr>
      <dsp:spPr>
        <a:xfrm>
          <a:off x="319597" y="3017873"/>
          <a:ext cx="1276637" cy="7978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b="1" i="0" u="none" kern="1200" dirty="0">
              <a:latin typeface="Tahoma" panose="020B0604030504040204" pitchFamily="34" charset="0"/>
              <a:ea typeface="Tahoma" panose="020B0604030504040204" pitchFamily="34" charset="0"/>
              <a:cs typeface="Tahoma" panose="020B0604030504040204" pitchFamily="34" charset="0"/>
            </a:rPr>
            <a:t>Good for presenting relationships between variables</a:t>
          </a:r>
          <a:endParaRPr lang="pl-PL" sz="1100" kern="1200" dirty="0">
            <a:latin typeface="Tahoma" panose="020B0604030504040204" pitchFamily="34" charset="0"/>
            <a:ea typeface="Tahoma" panose="020B0604030504040204" pitchFamily="34" charset="0"/>
            <a:cs typeface="Tahoma" panose="020B0604030504040204" pitchFamily="34" charset="0"/>
          </a:endParaRPr>
        </a:p>
      </dsp:txBody>
      <dsp:txXfrm>
        <a:off x="342967" y="3041243"/>
        <a:ext cx="1229897" cy="751158"/>
      </dsp:txXfrm>
    </dsp:sp>
    <dsp:sp modelId="{51D6A654-8B8A-4AE9-B28D-79542879A6ED}">
      <dsp:nvSpPr>
        <dsp:cNvPr id="0" name=""/>
        <dsp:cNvSpPr/>
      </dsp:nvSpPr>
      <dsp:spPr>
        <a:xfrm>
          <a:off x="160018" y="823652"/>
          <a:ext cx="159579" cy="3590543"/>
        </a:xfrm>
        <a:custGeom>
          <a:avLst/>
          <a:gdLst/>
          <a:ahLst/>
          <a:cxnLst/>
          <a:rect l="0" t="0" r="0" b="0"/>
          <a:pathLst>
            <a:path>
              <a:moveTo>
                <a:pt x="0" y="0"/>
              </a:moveTo>
              <a:lnTo>
                <a:pt x="0" y="3590543"/>
              </a:lnTo>
              <a:lnTo>
                <a:pt x="159579" y="359054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1E1B1A-346A-4F08-82B2-027CD9E6F718}">
      <dsp:nvSpPr>
        <dsp:cNvPr id="0" name=""/>
        <dsp:cNvSpPr/>
      </dsp:nvSpPr>
      <dsp:spPr>
        <a:xfrm>
          <a:off x="319597" y="4015246"/>
          <a:ext cx="1276637" cy="7978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i="0" u="none" kern="1200" dirty="0">
              <a:latin typeface="Tahoma" panose="020B0604030504040204" pitchFamily="34" charset="0"/>
              <a:ea typeface="Tahoma" panose="020B0604030504040204" pitchFamily="34" charset="0"/>
              <a:cs typeface="Tahoma" panose="020B0604030504040204" pitchFamily="34" charset="0"/>
            </a:rPr>
            <a:t>Accessible to the general </a:t>
          </a:r>
          <a:r>
            <a:rPr lang="pl-PL" sz="1200" b="1" i="0" u="none" kern="1200" dirty="0" err="1">
              <a:latin typeface="Tahoma" panose="020B0604030504040204" pitchFamily="34" charset="0"/>
              <a:ea typeface="Tahoma" panose="020B0604030504040204" pitchFamily="34" charset="0"/>
              <a:cs typeface="Tahoma" panose="020B0604030504040204" pitchFamily="34" charset="0"/>
            </a:rPr>
            <a:t>community</a:t>
          </a:r>
          <a:endParaRPr lang="pl-PL" sz="1200" kern="1200" dirty="0">
            <a:latin typeface="Tahoma" panose="020B0604030504040204" pitchFamily="34" charset="0"/>
            <a:ea typeface="Tahoma" panose="020B0604030504040204" pitchFamily="34" charset="0"/>
            <a:cs typeface="Tahoma" panose="020B0604030504040204" pitchFamily="34" charset="0"/>
          </a:endParaRPr>
        </a:p>
      </dsp:txBody>
      <dsp:txXfrm>
        <a:off x="342967" y="4038616"/>
        <a:ext cx="1229897" cy="751158"/>
      </dsp:txXfrm>
    </dsp:sp>
    <dsp:sp modelId="{711AF815-6A78-40D9-9A60-3120A6DF5813}">
      <dsp:nvSpPr>
        <dsp:cNvPr id="0" name=""/>
        <dsp:cNvSpPr/>
      </dsp:nvSpPr>
      <dsp:spPr>
        <a:xfrm>
          <a:off x="1995184" y="25754"/>
          <a:ext cx="1595796" cy="7978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725" tIns="57150" rIns="85725" bIns="57150" numCol="1" spcCol="1270" anchor="ctr" anchorCtr="0">
          <a:noAutofit/>
        </a:bodyPr>
        <a:lstStyle/>
        <a:p>
          <a:pPr marL="0" lvl="0" indent="0" algn="ctr" defTabSz="2000250">
            <a:lnSpc>
              <a:spcPct val="90000"/>
            </a:lnSpc>
            <a:spcBef>
              <a:spcPct val="0"/>
            </a:spcBef>
            <a:spcAft>
              <a:spcPct val="35000"/>
            </a:spcAft>
            <a:buNone/>
          </a:pPr>
          <a:r>
            <a:rPr lang="pl-PL" sz="4500" kern="1200" dirty="0">
              <a:latin typeface="Tahoma" panose="020B0604030504040204" pitchFamily="34" charset="0"/>
              <a:ea typeface="Tahoma" panose="020B0604030504040204" pitchFamily="34" charset="0"/>
              <a:cs typeface="Tahoma" panose="020B0604030504040204" pitchFamily="34" charset="0"/>
            </a:rPr>
            <a:t>No</a:t>
          </a:r>
        </a:p>
      </dsp:txBody>
      <dsp:txXfrm>
        <a:off x="2018554" y="49124"/>
        <a:ext cx="1549056" cy="751158"/>
      </dsp:txXfrm>
    </dsp:sp>
    <dsp:sp modelId="{965F44DB-625E-4B0E-87E0-14B2507F9DD9}">
      <dsp:nvSpPr>
        <dsp:cNvPr id="0" name=""/>
        <dsp:cNvSpPr/>
      </dsp:nvSpPr>
      <dsp:spPr>
        <a:xfrm>
          <a:off x="2154764" y="823652"/>
          <a:ext cx="159579" cy="598423"/>
        </a:xfrm>
        <a:custGeom>
          <a:avLst/>
          <a:gdLst/>
          <a:ahLst/>
          <a:cxnLst/>
          <a:rect l="0" t="0" r="0" b="0"/>
          <a:pathLst>
            <a:path>
              <a:moveTo>
                <a:pt x="0" y="0"/>
              </a:moveTo>
              <a:lnTo>
                <a:pt x="0" y="598423"/>
              </a:lnTo>
              <a:lnTo>
                <a:pt x="159579" y="5984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8E92D9-1C60-40FC-9AC8-636CF863322C}">
      <dsp:nvSpPr>
        <dsp:cNvPr id="0" name=""/>
        <dsp:cNvSpPr/>
      </dsp:nvSpPr>
      <dsp:spPr>
        <a:xfrm>
          <a:off x="2314344" y="1023127"/>
          <a:ext cx="1276637" cy="7978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i="0" u="none" kern="1200" dirty="0">
              <a:latin typeface="Tahoma" panose="020B0604030504040204" pitchFamily="34" charset="0"/>
              <a:ea typeface="Tahoma" panose="020B0604030504040204" pitchFamily="34" charset="0"/>
              <a:cs typeface="Tahoma" panose="020B0604030504040204" pitchFamily="34" charset="0"/>
            </a:rPr>
            <a:t>Perfect for comparing category sizes</a:t>
          </a:r>
          <a:endParaRPr lang="pl-PL" sz="1200" kern="1200" dirty="0">
            <a:latin typeface="Tahoma" panose="020B0604030504040204" pitchFamily="34" charset="0"/>
            <a:ea typeface="Tahoma" panose="020B0604030504040204" pitchFamily="34" charset="0"/>
            <a:cs typeface="Tahoma" panose="020B0604030504040204" pitchFamily="34" charset="0"/>
          </a:endParaRPr>
        </a:p>
      </dsp:txBody>
      <dsp:txXfrm>
        <a:off x="2337714" y="1046497"/>
        <a:ext cx="1229897" cy="751158"/>
      </dsp:txXfrm>
    </dsp:sp>
    <dsp:sp modelId="{807ABD12-3AA0-4D7D-9DEB-D6377FB97992}">
      <dsp:nvSpPr>
        <dsp:cNvPr id="0" name=""/>
        <dsp:cNvSpPr/>
      </dsp:nvSpPr>
      <dsp:spPr>
        <a:xfrm>
          <a:off x="2154764" y="823652"/>
          <a:ext cx="159579" cy="1595796"/>
        </a:xfrm>
        <a:custGeom>
          <a:avLst/>
          <a:gdLst/>
          <a:ahLst/>
          <a:cxnLst/>
          <a:rect l="0" t="0" r="0" b="0"/>
          <a:pathLst>
            <a:path>
              <a:moveTo>
                <a:pt x="0" y="0"/>
              </a:moveTo>
              <a:lnTo>
                <a:pt x="0" y="1595796"/>
              </a:lnTo>
              <a:lnTo>
                <a:pt x="159579" y="15957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38529E-A3E7-4DD8-9C5C-0EBA38F77684}">
      <dsp:nvSpPr>
        <dsp:cNvPr id="0" name=""/>
        <dsp:cNvSpPr/>
      </dsp:nvSpPr>
      <dsp:spPr>
        <a:xfrm>
          <a:off x="2314344" y="2020500"/>
          <a:ext cx="1276637" cy="7978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i="0" u="none" kern="1200" dirty="0">
              <a:latin typeface="Tahoma" panose="020B0604030504040204" pitchFamily="34" charset="0"/>
              <a:ea typeface="Tahoma" panose="020B0604030504040204" pitchFamily="34" charset="0"/>
              <a:cs typeface="Tahoma" panose="020B0604030504040204" pitchFamily="34" charset="0"/>
            </a:rPr>
            <a:t>Effective in showing percentage data</a:t>
          </a:r>
          <a:endParaRPr lang="pl-PL" sz="1200" kern="1200" dirty="0">
            <a:latin typeface="Tahoma" panose="020B0604030504040204" pitchFamily="34" charset="0"/>
            <a:ea typeface="Tahoma" panose="020B0604030504040204" pitchFamily="34" charset="0"/>
            <a:cs typeface="Tahoma" panose="020B0604030504040204" pitchFamily="34" charset="0"/>
          </a:endParaRPr>
        </a:p>
      </dsp:txBody>
      <dsp:txXfrm>
        <a:off x="2337714" y="2043870"/>
        <a:ext cx="1229897" cy="7511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B91D3-9D5D-483B-A4E5-B4E92516F743}">
      <dsp:nvSpPr>
        <dsp:cNvPr id="0" name=""/>
        <dsp:cNvSpPr/>
      </dsp:nvSpPr>
      <dsp:spPr>
        <a:xfrm>
          <a:off x="438" y="25754"/>
          <a:ext cx="1595796" cy="7978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725" tIns="57150" rIns="85725" bIns="57150" numCol="1" spcCol="1270" anchor="ctr" anchorCtr="0">
          <a:noAutofit/>
        </a:bodyPr>
        <a:lstStyle/>
        <a:p>
          <a:pPr marL="0" lvl="0" indent="0" algn="ctr" defTabSz="2000250">
            <a:lnSpc>
              <a:spcPct val="90000"/>
            </a:lnSpc>
            <a:spcBef>
              <a:spcPct val="0"/>
            </a:spcBef>
            <a:spcAft>
              <a:spcPct val="35000"/>
            </a:spcAft>
            <a:buNone/>
          </a:pPr>
          <a:r>
            <a:rPr lang="pl-PL" sz="4500" kern="1200" dirty="0" err="1">
              <a:latin typeface="Tahoma" panose="020B0604030504040204" pitchFamily="34" charset="0"/>
              <a:ea typeface="Tahoma" panose="020B0604030504040204" pitchFamily="34" charset="0"/>
              <a:cs typeface="Tahoma" panose="020B0604030504040204" pitchFamily="34" charset="0"/>
            </a:rPr>
            <a:t>Yes</a:t>
          </a:r>
          <a:endParaRPr lang="pl-PL" sz="4500" kern="1200" dirty="0">
            <a:latin typeface="Tahoma" panose="020B0604030504040204" pitchFamily="34" charset="0"/>
            <a:ea typeface="Tahoma" panose="020B0604030504040204" pitchFamily="34" charset="0"/>
            <a:cs typeface="Tahoma" panose="020B0604030504040204" pitchFamily="34" charset="0"/>
          </a:endParaRPr>
        </a:p>
      </dsp:txBody>
      <dsp:txXfrm>
        <a:off x="23808" y="49124"/>
        <a:ext cx="1549056" cy="751158"/>
      </dsp:txXfrm>
    </dsp:sp>
    <dsp:sp modelId="{A6DA6C8D-EE80-4BE5-9418-1AC7B413B3AD}">
      <dsp:nvSpPr>
        <dsp:cNvPr id="0" name=""/>
        <dsp:cNvSpPr/>
      </dsp:nvSpPr>
      <dsp:spPr>
        <a:xfrm>
          <a:off x="160018" y="823652"/>
          <a:ext cx="159579" cy="598423"/>
        </a:xfrm>
        <a:custGeom>
          <a:avLst/>
          <a:gdLst/>
          <a:ahLst/>
          <a:cxnLst/>
          <a:rect l="0" t="0" r="0" b="0"/>
          <a:pathLst>
            <a:path>
              <a:moveTo>
                <a:pt x="0" y="0"/>
              </a:moveTo>
              <a:lnTo>
                <a:pt x="0" y="598423"/>
              </a:lnTo>
              <a:lnTo>
                <a:pt x="159579" y="5984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311E48-7493-4C99-B508-05A317D488AD}">
      <dsp:nvSpPr>
        <dsp:cNvPr id="0" name=""/>
        <dsp:cNvSpPr/>
      </dsp:nvSpPr>
      <dsp:spPr>
        <a:xfrm>
          <a:off x="319597" y="1023127"/>
          <a:ext cx="1276637" cy="7978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pl-PL" sz="1200" b="1" i="0" u="none" kern="1200" dirty="0" err="1">
              <a:latin typeface="Tahoma" panose="020B0604030504040204" pitchFamily="34" charset="0"/>
              <a:ea typeface="Tahoma" panose="020B0604030504040204" pitchFamily="34" charset="0"/>
              <a:cs typeface="Tahoma" panose="020B0604030504040204" pitchFamily="34" charset="0"/>
            </a:rPr>
            <a:t>Suitable</a:t>
          </a:r>
          <a:r>
            <a:rPr lang="pl-PL" sz="1200" b="1" i="0" u="none" kern="1200" dirty="0">
              <a:latin typeface="Tahoma" panose="020B0604030504040204" pitchFamily="34" charset="0"/>
              <a:ea typeface="Tahoma" panose="020B0604030504040204" pitchFamily="34" charset="0"/>
              <a:cs typeface="Tahoma" panose="020B0604030504040204" pitchFamily="34" charset="0"/>
            </a:rPr>
            <a:t> for trend </a:t>
          </a:r>
          <a:r>
            <a:rPr lang="pl-PL" sz="1200" b="1" i="0" u="none" kern="1200" dirty="0" err="1">
              <a:latin typeface="Tahoma" panose="020B0604030504040204" pitchFamily="34" charset="0"/>
              <a:ea typeface="Tahoma" panose="020B0604030504040204" pitchFamily="34" charset="0"/>
              <a:cs typeface="Tahoma" panose="020B0604030504040204" pitchFamily="34" charset="0"/>
            </a:rPr>
            <a:t>analysis</a:t>
          </a:r>
          <a:endParaRPr lang="pl-PL" sz="1200" kern="1200" dirty="0">
            <a:latin typeface="Tahoma" panose="020B0604030504040204" pitchFamily="34" charset="0"/>
            <a:ea typeface="Tahoma" panose="020B0604030504040204" pitchFamily="34" charset="0"/>
            <a:cs typeface="Tahoma" panose="020B0604030504040204" pitchFamily="34" charset="0"/>
          </a:endParaRPr>
        </a:p>
      </dsp:txBody>
      <dsp:txXfrm>
        <a:off x="342967" y="1046497"/>
        <a:ext cx="1229897" cy="751158"/>
      </dsp:txXfrm>
    </dsp:sp>
    <dsp:sp modelId="{90BB0C18-A370-443A-BCB1-EB0DDC36EF8C}">
      <dsp:nvSpPr>
        <dsp:cNvPr id="0" name=""/>
        <dsp:cNvSpPr/>
      </dsp:nvSpPr>
      <dsp:spPr>
        <a:xfrm>
          <a:off x="160018" y="823652"/>
          <a:ext cx="159579" cy="1595796"/>
        </a:xfrm>
        <a:custGeom>
          <a:avLst/>
          <a:gdLst/>
          <a:ahLst/>
          <a:cxnLst/>
          <a:rect l="0" t="0" r="0" b="0"/>
          <a:pathLst>
            <a:path>
              <a:moveTo>
                <a:pt x="0" y="0"/>
              </a:moveTo>
              <a:lnTo>
                <a:pt x="0" y="1595796"/>
              </a:lnTo>
              <a:lnTo>
                <a:pt x="159579" y="15957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6D66F8-4EAE-451C-BB8F-090ED50BCB23}">
      <dsp:nvSpPr>
        <dsp:cNvPr id="0" name=""/>
        <dsp:cNvSpPr/>
      </dsp:nvSpPr>
      <dsp:spPr>
        <a:xfrm>
          <a:off x="319597" y="2020500"/>
          <a:ext cx="1276637" cy="7978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i="0" u="none" kern="1200" dirty="0">
              <a:latin typeface="Tahoma" panose="020B0604030504040204" pitchFamily="34" charset="0"/>
              <a:ea typeface="Tahoma" panose="020B0604030504040204" pitchFamily="34" charset="0"/>
              <a:cs typeface="Tahoma" panose="020B0604030504040204" pitchFamily="34" charset="0"/>
            </a:rPr>
            <a:t>Correctly shows the measure of time</a:t>
          </a:r>
          <a:endParaRPr lang="pl-PL" sz="1200" kern="1200" dirty="0">
            <a:latin typeface="Tahoma" panose="020B0604030504040204" pitchFamily="34" charset="0"/>
            <a:ea typeface="Tahoma" panose="020B0604030504040204" pitchFamily="34" charset="0"/>
            <a:cs typeface="Tahoma" panose="020B0604030504040204" pitchFamily="34" charset="0"/>
          </a:endParaRPr>
        </a:p>
      </dsp:txBody>
      <dsp:txXfrm>
        <a:off x="342967" y="2043870"/>
        <a:ext cx="1229897" cy="751158"/>
      </dsp:txXfrm>
    </dsp:sp>
    <dsp:sp modelId="{2778428F-101D-435E-B2D8-59DFF43F0714}">
      <dsp:nvSpPr>
        <dsp:cNvPr id="0" name=""/>
        <dsp:cNvSpPr/>
      </dsp:nvSpPr>
      <dsp:spPr>
        <a:xfrm>
          <a:off x="160018" y="823652"/>
          <a:ext cx="159579" cy="2593170"/>
        </a:xfrm>
        <a:custGeom>
          <a:avLst/>
          <a:gdLst/>
          <a:ahLst/>
          <a:cxnLst/>
          <a:rect l="0" t="0" r="0" b="0"/>
          <a:pathLst>
            <a:path>
              <a:moveTo>
                <a:pt x="0" y="0"/>
              </a:moveTo>
              <a:lnTo>
                <a:pt x="0" y="2593170"/>
              </a:lnTo>
              <a:lnTo>
                <a:pt x="159579" y="25931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343163-523C-44D9-9399-B48A97C62674}">
      <dsp:nvSpPr>
        <dsp:cNvPr id="0" name=""/>
        <dsp:cNvSpPr/>
      </dsp:nvSpPr>
      <dsp:spPr>
        <a:xfrm>
          <a:off x="319597" y="3017873"/>
          <a:ext cx="1276637" cy="7978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b="1" i="0" u="none" kern="1200" dirty="0">
              <a:latin typeface="Tahoma" panose="020B0604030504040204" pitchFamily="34" charset="0"/>
              <a:ea typeface="Tahoma" panose="020B0604030504040204" pitchFamily="34" charset="0"/>
              <a:cs typeface="Tahoma" panose="020B0604030504040204" pitchFamily="34" charset="0"/>
            </a:rPr>
            <a:t>Good for presenting relationships between variables</a:t>
          </a:r>
          <a:endParaRPr lang="pl-PL" sz="1100" kern="1200" dirty="0">
            <a:latin typeface="Tahoma" panose="020B0604030504040204" pitchFamily="34" charset="0"/>
            <a:ea typeface="Tahoma" panose="020B0604030504040204" pitchFamily="34" charset="0"/>
            <a:cs typeface="Tahoma" panose="020B0604030504040204" pitchFamily="34" charset="0"/>
          </a:endParaRPr>
        </a:p>
      </dsp:txBody>
      <dsp:txXfrm>
        <a:off x="342967" y="3041243"/>
        <a:ext cx="1229897" cy="751158"/>
      </dsp:txXfrm>
    </dsp:sp>
    <dsp:sp modelId="{51D6A654-8B8A-4AE9-B28D-79542879A6ED}">
      <dsp:nvSpPr>
        <dsp:cNvPr id="0" name=""/>
        <dsp:cNvSpPr/>
      </dsp:nvSpPr>
      <dsp:spPr>
        <a:xfrm>
          <a:off x="160018" y="823652"/>
          <a:ext cx="159579" cy="3590543"/>
        </a:xfrm>
        <a:custGeom>
          <a:avLst/>
          <a:gdLst/>
          <a:ahLst/>
          <a:cxnLst/>
          <a:rect l="0" t="0" r="0" b="0"/>
          <a:pathLst>
            <a:path>
              <a:moveTo>
                <a:pt x="0" y="0"/>
              </a:moveTo>
              <a:lnTo>
                <a:pt x="0" y="3590543"/>
              </a:lnTo>
              <a:lnTo>
                <a:pt x="159579" y="359054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1E1B1A-346A-4F08-82B2-027CD9E6F718}">
      <dsp:nvSpPr>
        <dsp:cNvPr id="0" name=""/>
        <dsp:cNvSpPr/>
      </dsp:nvSpPr>
      <dsp:spPr>
        <a:xfrm>
          <a:off x="319597" y="4015246"/>
          <a:ext cx="1276637" cy="7978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i="0" u="none" kern="1200" dirty="0">
              <a:latin typeface="Tahoma" panose="020B0604030504040204" pitchFamily="34" charset="0"/>
              <a:ea typeface="Tahoma" panose="020B0604030504040204" pitchFamily="34" charset="0"/>
              <a:cs typeface="Tahoma" panose="020B0604030504040204" pitchFamily="34" charset="0"/>
            </a:rPr>
            <a:t>Accessible to the general public</a:t>
          </a:r>
          <a:endParaRPr lang="pl-PL" sz="1200" kern="1200" dirty="0">
            <a:latin typeface="Tahoma" panose="020B0604030504040204" pitchFamily="34" charset="0"/>
            <a:ea typeface="Tahoma" panose="020B0604030504040204" pitchFamily="34" charset="0"/>
            <a:cs typeface="Tahoma" panose="020B0604030504040204" pitchFamily="34" charset="0"/>
          </a:endParaRPr>
        </a:p>
      </dsp:txBody>
      <dsp:txXfrm>
        <a:off x="342967" y="4038616"/>
        <a:ext cx="1229897" cy="751158"/>
      </dsp:txXfrm>
    </dsp:sp>
    <dsp:sp modelId="{711AF815-6A78-40D9-9A60-3120A6DF5813}">
      <dsp:nvSpPr>
        <dsp:cNvPr id="0" name=""/>
        <dsp:cNvSpPr/>
      </dsp:nvSpPr>
      <dsp:spPr>
        <a:xfrm>
          <a:off x="1995184" y="25754"/>
          <a:ext cx="1595796" cy="7978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725" tIns="57150" rIns="85725" bIns="57150" numCol="1" spcCol="1270" anchor="ctr" anchorCtr="0">
          <a:noAutofit/>
        </a:bodyPr>
        <a:lstStyle/>
        <a:p>
          <a:pPr marL="0" lvl="0" indent="0" algn="ctr" defTabSz="2000250">
            <a:lnSpc>
              <a:spcPct val="90000"/>
            </a:lnSpc>
            <a:spcBef>
              <a:spcPct val="0"/>
            </a:spcBef>
            <a:spcAft>
              <a:spcPct val="35000"/>
            </a:spcAft>
            <a:buNone/>
          </a:pPr>
          <a:r>
            <a:rPr lang="pl-PL" sz="4500" kern="1200" dirty="0">
              <a:latin typeface="Tahoma" panose="020B0604030504040204" pitchFamily="34" charset="0"/>
              <a:ea typeface="Tahoma" panose="020B0604030504040204" pitchFamily="34" charset="0"/>
              <a:cs typeface="Tahoma" panose="020B0604030504040204" pitchFamily="34" charset="0"/>
            </a:rPr>
            <a:t>No</a:t>
          </a:r>
        </a:p>
      </dsp:txBody>
      <dsp:txXfrm>
        <a:off x="2018554" y="49124"/>
        <a:ext cx="1549056" cy="751158"/>
      </dsp:txXfrm>
    </dsp:sp>
    <dsp:sp modelId="{965F44DB-625E-4B0E-87E0-14B2507F9DD9}">
      <dsp:nvSpPr>
        <dsp:cNvPr id="0" name=""/>
        <dsp:cNvSpPr/>
      </dsp:nvSpPr>
      <dsp:spPr>
        <a:xfrm>
          <a:off x="2154764" y="823652"/>
          <a:ext cx="159579" cy="598423"/>
        </a:xfrm>
        <a:custGeom>
          <a:avLst/>
          <a:gdLst/>
          <a:ahLst/>
          <a:cxnLst/>
          <a:rect l="0" t="0" r="0" b="0"/>
          <a:pathLst>
            <a:path>
              <a:moveTo>
                <a:pt x="0" y="0"/>
              </a:moveTo>
              <a:lnTo>
                <a:pt x="0" y="598423"/>
              </a:lnTo>
              <a:lnTo>
                <a:pt x="159579" y="5984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8E92D9-1C60-40FC-9AC8-636CF863322C}">
      <dsp:nvSpPr>
        <dsp:cNvPr id="0" name=""/>
        <dsp:cNvSpPr/>
      </dsp:nvSpPr>
      <dsp:spPr>
        <a:xfrm>
          <a:off x="2314344" y="1023127"/>
          <a:ext cx="1276637" cy="7978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i="0" u="none" kern="1200" dirty="0">
              <a:latin typeface="Tahoma" panose="020B0604030504040204" pitchFamily="34" charset="0"/>
              <a:ea typeface="Tahoma" panose="020B0604030504040204" pitchFamily="34" charset="0"/>
              <a:cs typeface="Tahoma" panose="020B0604030504040204" pitchFamily="34" charset="0"/>
            </a:rPr>
            <a:t>Perfect for comparing category sizes</a:t>
          </a:r>
          <a:endParaRPr lang="pl-PL" sz="1200" kern="1200" dirty="0">
            <a:latin typeface="Tahoma" panose="020B0604030504040204" pitchFamily="34" charset="0"/>
            <a:ea typeface="Tahoma" panose="020B0604030504040204" pitchFamily="34" charset="0"/>
            <a:cs typeface="Tahoma" panose="020B0604030504040204" pitchFamily="34" charset="0"/>
          </a:endParaRPr>
        </a:p>
      </dsp:txBody>
      <dsp:txXfrm>
        <a:off x="2337714" y="1046497"/>
        <a:ext cx="1229897" cy="751158"/>
      </dsp:txXfrm>
    </dsp:sp>
    <dsp:sp modelId="{BD4832F3-B63A-4011-8CE8-C43CB2A1C100}">
      <dsp:nvSpPr>
        <dsp:cNvPr id="0" name=""/>
        <dsp:cNvSpPr/>
      </dsp:nvSpPr>
      <dsp:spPr>
        <a:xfrm>
          <a:off x="2154764" y="823652"/>
          <a:ext cx="159579" cy="1595796"/>
        </a:xfrm>
        <a:custGeom>
          <a:avLst/>
          <a:gdLst/>
          <a:ahLst/>
          <a:cxnLst/>
          <a:rect l="0" t="0" r="0" b="0"/>
          <a:pathLst>
            <a:path>
              <a:moveTo>
                <a:pt x="0" y="0"/>
              </a:moveTo>
              <a:lnTo>
                <a:pt x="0" y="1595796"/>
              </a:lnTo>
              <a:lnTo>
                <a:pt x="159579" y="15957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D40104-C214-402C-80A0-425D42783DB9}">
      <dsp:nvSpPr>
        <dsp:cNvPr id="0" name=""/>
        <dsp:cNvSpPr/>
      </dsp:nvSpPr>
      <dsp:spPr>
        <a:xfrm>
          <a:off x="2314344" y="2020500"/>
          <a:ext cx="1276637" cy="7978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i="0" u="none" kern="1200" dirty="0">
              <a:latin typeface="Tahoma" panose="020B0604030504040204" pitchFamily="34" charset="0"/>
              <a:ea typeface="Tahoma" panose="020B0604030504040204" pitchFamily="34" charset="0"/>
              <a:cs typeface="Tahoma" panose="020B0604030504040204" pitchFamily="34" charset="0"/>
            </a:rPr>
            <a:t>Effective in showing percentage data</a:t>
          </a:r>
          <a:endParaRPr lang="pl-PL" sz="1200" kern="1200" dirty="0">
            <a:latin typeface="Tahoma" panose="020B0604030504040204" pitchFamily="34" charset="0"/>
            <a:ea typeface="Tahoma" panose="020B0604030504040204" pitchFamily="34" charset="0"/>
            <a:cs typeface="Tahoma" panose="020B0604030504040204" pitchFamily="34" charset="0"/>
          </a:endParaRPr>
        </a:p>
      </dsp:txBody>
      <dsp:txXfrm>
        <a:off x="2337714" y="2043870"/>
        <a:ext cx="1229897" cy="75115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045188-2BE8-4342-B8D7-372B70965496}">
      <dsp:nvSpPr>
        <dsp:cNvPr id="0" name=""/>
        <dsp:cNvSpPr/>
      </dsp:nvSpPr>
      <dsp:spPr>
        <a:xfrm>
          <a:off x="1925" y="239294"/>
          <a:ext cx="2212999" cy="11064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marL="0" lvl="0" indent="0" algn="ctr" defTabSz="1511300">
            <a:lnSpc>
              <a:spcPct val="90000"/>
            </a:lnSpc>
            <a:spcBef>
              <a:spcPct val="0"/>
            </a:spcBef>
            <a:spcAft>
              <a:spcPct val="35000"/>
            </a:spcAft>
            <a:buNone/>
          </a:pPr>
          <a:r>
            <a:rPr lang="pl-PL" sz="3400" kern="1200" dirty="0">
              <a:latin typeface="Tahoma" panose="020B0604030504040204" pitchFamily="34" charset="0"/>
              <a:ea typeface="Tahoma" panose="020B0604030504040204" pitchFamily="34" charset="0"/>
              <a:cs typeface="Tahoma" panose="020B0604030504040204" pitchFamily="34" charset="0"/>
            </a:rPr>
            <a:t>Radar chart</a:t>
          </a:r>
        </a:p>
      </dsp:txBody>
      <dsp:txXfrm>
        <a:off x="34333" y="271702"/>
        <a:ext cx="2148183" cy="1041683"/>
      </dsp:txXfrm>
    </dsp:sp>
    <dsp:sp modelId="{2668D2F1-58E9-4777-A3BE-75616C802311}">
      <dsp:nvSpPr>
        <dsp:cNvPr id="0" name=""/>
        <dsp:cNvSpPr/>
      </dsp:nvSpPr>
      <dsp:spPr>
        <a:xfrm>
          <a:off x="223225" y="1345794"/>
          <a:ext cx="221299" cy="829874"/>
        </a:xfrm>
        <a:custGeom>
          <a:avLst/>
          <a:gdLst/>
          <a:ahLst/>
          <a:cxnLst/>
          <a:rect l="0" t="0" r="0" b="0"/>
          <a:pathLst>
            <a:path>
              <a:moveTo>
                <a:pt x="0" y="0"/>
              </a:moveTo>
              <a:lnTo>
                <a:pt x="0" y="829874"/>
              </a:lnTo>
              <a:lnTo>
                <a:pt x="221299" y="8298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9B7CF6-FB95-4ADC-80AF-CD2CD8E96C6A}">
      <dsp:nvSpPr>
        <dsp:cNvPr id="0" name=""/>
        <dsp:cNvSpPr/>
      </dsp:nvSpPr>
      <dsp:spPr>
        <a:xfrm>
          <a:off x="444525" y="1622419"/>
          <a:ext cx="1770399" cy="110649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pl-PL" sz="1800" kern="1200" dirty="0" err="1">
              <a:latin typeface="Tahoma" panose="020B0604030504040204" pitchFamily="34" charset="0"/>
              <a:ea typeface="Tahoma" panose="020B0604030504040204" pitchFamily="34" charset="0"/>
              <a:cs typeface="Tahoma" panose="020B0604030504040204" pitchFamily="34" charset="0"/>
            </a:rPr>
            <a:t>Feature</a:t>
          </a:r>
          <a:r>
            <a:rPr lang="pl-PL" sz="1800" kern="1200" dirty="0">
              <a:latin typeface="Tahoma" panose="020B0604030504040204" pitchFamily="34" charset="0"/>
              <a:ea typeface="Tahoma" panose="020B0604030504040204" pitchFamily="34" charset="0"/>
              <a:cs typeface="Tahoma" panose="020B0604030504040204" pitchFamily="34" charset="0"/>
            </a:rPr>
            <a:t> </a:t>
          </a:r>
          <a:r>
            <a:rPr lang="pl-PL" sz="1800" kern="1200" dirty="0" err="1">
              <a:latin typeface="Tahoma" panose="020B0604030504040204" pitchFamily="34" charset="0"/>
              <a:ea typeface="Tahoma" panose="020B0604030504040204" pitchFamily="34" charset="0"/>
              <a:cs typeface="Tahoma" panose="020B0604030504040204" pitchFamily="34" charset="0"/>
            </a:rPr>
            <a:t>ratings</a:t>
          </a:r>
          <a:endParaRPr lang="pl-PL" sz="1800" kern="1200" dirty="0">
            <a:latin typeface="Tahoma" panose="020B0604030504040204" pitchFamily="34" charset="0"/>
            <a:ea typeface="Tahoma" panose="020B0604030504040204" pitchFamily="34" charset="0"/>
            <a:cs typeface="Tahoma" panose="020B0604030504040204" pitchFamily="34" charset="0"/>
          </a:endParaRPr>
        </a:p>
      </dsp:txBody>
      <dsp:txXfrm>
        <a:off x="476933" y="1654827"/>
        <a:ext cx="1705583" cy="1041683"/>
      </dsp:txXfrm>
    </dsp:sp>
    <dsp:sp modelId="{9D137D90-62AA-40C5-B947-357E5688D22B}">
      <dsp:nvSpPr>
        <dsp:cNvPr id="0" name=""/>
        <dsp:cNvSpPr/>
      </dsp:nvSpPr>
      <dsp:spPr>
        <a:xfrm>
          <a:off x="223225" y="1345794"/>
          <a:ext cx="221299" cy="2212999"/>
        </a:xfrm>
        <a:custGeom>
          <a:avLst/>
          <a:gdLst/>
          <a:ahLst/>
          <a:cxnLst/>
          <a:rect l="0" t="0" r="0" b="0"/>
          <a:pathLst>
            <a:path>
              <a:moveTo>
                <a:pt x="0" y="0"/>
              </a:moveTo>
              <a:lnTo>
                <a:pt x="0" y="2212999"/>
              </a:lnTo>
              <a:lnTo>
                <a:pt x="221299" y="221299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8AD5BE-361A-4D9B-86DF-5F56618A4E29}">
      <dsp:nvSpPr>
        <dsp:cNvPr id="0" name=""/>
        <dsp:cNvSpPr/>
      </dsp:nvSpPr>
      <dsp:spPr>
        <a:xfrm>
          <a:off x="444525" y="3005543"/>
          <a:ext cx="1770399" cy="110649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pl-PL" sz="1800" kern="1200" dirty="0">
              <a:latin typeface="Tahoma" panose="020B0604030504040204" pitchFamily="34" charset="0"/>
              <a:ea typeface="Tahoma" panose="020B0604030504040204" pitchFamily="34" charset="0"/>
              <a:cs typeface="Tahoma" panose="020B0604030504040204" pitchFamily="34" charset="0"/>
            </a:rPr>
            <a:t>Per </a:t>
          </a:r>
          <a:r>
            <a:rPr lang="pl-PL" sz="1800" kern="1200" dirty="0" err="1">
              <a:latin typeface="Tahoma" panose="020B0604030504040204" pitchFamily="34" charset="0"/>
              <a:ea typeface="Tahoma" panose="020B0604030504040204" pitchFamily="34" charset="0"/>
              <a:cs typeface="Tahoma" panose="020B0604030504040204" pitchFamily="34" charset="0"/>
            </a:rPr>
            <a:t>category</a:t>
          </a:r>
          <a:endParaRPr lang="pl-PL" sz="1800" kern="1200" dirty="0">
            <a:latin typeface="Tahoma" panose="020B0604030504040204" pitchFamily="34" charset="0"/>
            <a:ea typeface="Tahoma" panose="020B0604030504040204" pitchFamily="34" charset="0"/>
            <a:cs typeface="Tahoma" panose="020B0604030504040204" pitchFamily="34" charset="0"/>
          </a:endParaRPr>
        </a:p>
      </dsp:txBody>
      <dsp:txXfrm>
        <a:off x="476933" y="3037951"/>
        <a:ext cx="1705583" cy="1041683"/>
      </dsp:txXfrm>
    </dsp:sp>
    <dsp:sp modelId="{0D0AED5F-EC08-4FC2-AF6A-E95BFD758561}">
      <dsp:nvSpPr>
        <dsp:cNvPr id="0" name=""/>
        <dsp:cNvSpPr/>
      </dsp:nvSpPr>
      <dsp:spPr>
        <a:xfrm>
          <a:off x="2768175" y="239294"/>
          <a:ext cx="2212999" cy="11064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marL="0" lvl="0" indent="0" algn="ctr" defTabSz="1511300">
            <a:lnSpc>
              <a:spcPct val="90000"/>
            </a:lnSpc>
            <a:spcBef>
              <a:spcPct val="0"/>
            </a:spcBef>
            <a:spcAft>
              <a:spcPct val="35000"/>
            </a:spcAft>
            <a:buNone/>
          </a:pPr>
          <a:r>
            <a:rPr lang="pl-PL" sz="3400" kern="1200" dirty="0">
              <a:latin typeface="Tahoma" panose="020B0604030504040204" pitchFamily="34" charset="0"/>
              <a:ea typeface="Tahoma" panose="020B0604030504040204" pitchFamily="34" charset="0"/>
              <a:cs typeface="Tahoma" panose="020B0604030504040204" pitchFamily="34" charset="0"/>
            </a:rPr>
            <a:t>Histogram / </a:t>
          </a:r>
          <a:r>
            <a:rPr lang="pl-PL" sz="3400" kern="1200" dirty="0" err="1">
              <a:latin typeface="Tahoma" panose="020B0604030504040204" pitchFamily="34" charset="0"/>
              <a:ea typeface="Tahoma" panose="020B0604030504040204" pitchFamily="34" charset="0"/>
              <a:cs typeface="Tahoma" panose="020B0604030504040204" pitchFamily="34" charset="0"/>
            </a:rPr>
            <a:t>Pareto</a:t>
          </a:r>
          <a:endParaRPr lang="pl-PL" sz="3400" kern="1200" dirty="0">
            <a:latin typeface="Tahoma" panose="020B0604030504040204" pitchFamily="34" charset="0"/>
            <a:ea typeface="Tahoma" panose="020B0604030504040204" pitchFamily="34" charset="0"/>
            <a:cs typeface="Tahoma" panose="020B0604030504040204" pitchFamily="34" charset="0"/>
          </a:endParaRPr>
        </a:p>
      </dsp:txBody>
      <dsp:txXfrm>
        <a:off x="2800583" y="271702"/>
        <a:ext cx="2148183" cy="1041683"/>
      </dsp:txXfrm>
    </dsp:sp>
    <dsp:sp modelId="{1DD92CED-FB23-463C-9F2D-A702C103517C}">
      <dsp:nvSpPr>
        <dsp:cNvPr id="0" name=""/>
        <dsp:cNvSpPr/>
      </dsp:nvSpPr>
      <dsp:spPr>
        <a:xfrm>
          <a:off x="2989475" y="1345794"/>
          <a:ext cx="221299" cy="829874"/>
        </a:xfrm>
        <a:custGeom>
          <a:avLst/>
          <a:gdLst/>
          <a:ahLst/>
          <a:cxnLst/>
          <a:rect l="0" t="0" r="0" b="0"/>
          <a:pathLst>
            <a:path>
              <a:moveTo>
                <a:pt x="0" y="0"/>
              </a:moveTo>
              <a:lnTo>
                <a:pt x="0" y="829874"/>
              </a:lnTo>
              <a:lnTo>
                <a:pt x="221299" y="8298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06EB73-61CF-4F94-8486-C3FF1C62BD5E}">
      <dsp:nvSpPr>
        <dsp:cNvPr id="0" name=""/>
        <dsp:cNvSpPr/>
      </dsp:nvSpPr>
      <dsp:spPr>
        <a:xfrm>
          <a:off x="3210775" y="1622419"/>
          <a:ext cx="1770399" cy="110649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pl-PL" sz="1800" kern="1200" dirty="0" err="1">
              <a:latin typeface="Tahoma" panose="020B0604030504040204" pitchFamily="34" charset="0"/>
              <a:ea typeface="Tahoma" panose="020B0604030504040204" pitchFamily="34" charset="0"/>
              <a:cs typeface="Tahoma" panose="020B0604030504040204" pitchFamily="34" charset="0"/>
            </a:rPr>
            <a:t>Category</a:t>
          </a:r>
          <a:r>
            <a:rPr lang="pl-PL" sz="1800" kern="1200" dirty="0">
              <a:latin typeface="Tahoma" panose="020B0604030504040204" pitchFamily="34" charset="0"/>
              <a:ea typeface="Tahoma" panose="020B0604030504040204" pitchFamily="34" charset="0"/>
              <a:cs typeface="Tahoma" panose="020B0604030504040204" pitchFamily="34" charset="0"/>
            </a:rPr>
            <a:t> </a:t>
          </a:r>
          <a:r>
            <a:rPr lang="pl-PL" sz="1800" kern="1200" dirty="0" err="1">
              <a:latin typeface="Tahoma" panose="020B0604030504040204" pitchFamily="34" charset="0"/>
              <a:ea typeface="Tahoma" panose="020B0604030504040204" pitchFamily="34" charset="0"/>
              <a:cs typeface="Tahoma" panose="020B0604030504040204" pitchFamily="34" charset="0"/>
            </a:rPr>
            <a:t>share</a:t>
          </a:r>
          <a:endParaRPr lang="pl-PL" sz="1800" kern="1200" dirty="0">
            <a:latin typeface="Tahoma" panose="020B0604030504040204" pitchFamily="34" charset="0"/>
            <a:ea typeface="Tahoma" panose="020B0604030504040204" pitchFamily="34" charset="0"/>
            <a:cs typeface="Tahoma" panose="020B0604030504040204" pitchFamily="34" charset="0"/>
          </a:endParaRPr>
        </a:p>
      </dsp:txBody>
      <dsp:txXfrm>
        <a:off x="3243183" y="1654827"/>
        <a:ext cx="1705583" cy="1041683"/>
      </dsp:txXfrm>
    </dsp:sp>
    <dsp:sp modelId="{29143984-B0E2-45AC-AD2A-5A364407CA8A}">
      <dsp:nvSpPr>
        <dsp:cNvPr id="0" name=""/>
        <dsp:cNvSpPr/>
      </dsp:nvSpPr>
      <dsp:spPr>
        <a:xfrm>
          <a:off x="2989475" y="1345794"/>
          <a:ext cx="221299" cy="2212999"/>
        </a:xfrm>
        <a:custGeom>
          <a:avLst/>
          <a:gdLst/>
          <a:ahLst/>
          <a:cxnLst/>
          <a:rect l="0" t="0" r="0" b="0"/>
          <a:pathLst>
            <a:path>
              <a:moveTo>
                <a:pt x="0" y="0"/>
              </a:moveTo>
              <a:lnTo>
                <a:pt x="0" y="2212999"/>
              </a:lnTo>
              <a:lnTo>
                <a:pt x="221299" y="221299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0B495F-DF63-456B-8097-0845442D10B3}">
      <dsp:nvSpPr>
        <dsp:cNvPr id="0" name=""/>
        <dsp:cNvSpPr/>
      </dsp:nvSpPr>
      <dsp:spPr>
        <a:xfrm>
          <a:off x="3210775" y="3005543"/>
          <a:ext cx="1770399" cy="110649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pl-PL" sz="1800" kern="1200" dirty="0" err="1">
              <a:latin typeface="Tahoma" panose="020B0604030504040204" pitchFamily="34" charset="0"/>
              <a:ea typeface="Tahoma" panose="020B0604030504040204" pitchFamily="34" charset="0"/>
              <a:cs typeface="Tahoma" panose="020B0604030504040204" pitchFamily="34" charset="0"/>
            </a:rPr>
            <a:t>Category</a:t>
          </a:r>
          <a:r>
            <a:rPr lang="pl-PL" sz="1800" kern="1200" dirty="0">
              <a:latin typeface="Tahoma" panose="020B0604030504040204" pitchFamily="34" charset="0"/>
              <a:ea typeface="Tahoma" panose="020B0604030504040204" pitchFamily="34" charset="0"/>
              <a:cs typeface="Tahoma" panose="020B0604030504040204" pitchFamily="34" charset="0"/>
            </a:rPr>
            <a:t> </a:t>
          </a:r>
          <a:r>
            <a:rPr lang="pl-PL" sz="1800" kern="1200" dirty="0" err="1">
              <a:latin typeface="Tahoma" panose="020B0604030504040204" pitchFamily="34" charset="0"/>
              <a:ea typeface="Tahoma" panose="020B0604030504040204" pitchFamily="34" charset="0"/>
              <a:cs typeface="Tahoma" panose="020B0604030504040204" pitchFamily="34" charset="0"/>
            </a:rPr>
            <a:t>scale</a:t>
          </a:r>
          <a:endParaRPr lang="pl-PL" sz="1800" kern="1200" dirty="0">
            <a:latin typeface="Tahoma" panose="020B0604030504040204" pitchFamily="34" charset="0"/>
            <a:ea typeface="Tahoma" panose="020B0604030504040204" pitchFamily="34" charset="0"/>
            <a:cs typeface="Tahoma" panose="020B0604030504040204" pitchFamily="34" charset="0"/>
          </a:endParaRPr>
        </a:p>
      </dsp:txBody>
      <dsp:txXfrm>
        <a:off x="3243183" y="3037951"/>
        <a:ext cx="1705583" cy="1041683"/>
      </dsp:txXfrm>
    </dsp:sp>
    <dsp:sp modelId="{F3790CD4-C939-4F46-9710-E1A844E974EB}">
      <dsp:nvSpPr>
        <dsp:cNvPr id="0" name=""/>
        <dsp:cNvSpPr/>
      </dsp:nvSpPr>
      <dsp:spPr>
        <a:xfrm>
          <a:off x="5534424" y="239294"/>
          <a:ext cx="2212999" cy="11064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marL="0" lvl="0" indent="0" algn="ctr" defTabSz="1511300">
            <a:lnSpc>
              <a:spcPct val="90000"/>
            </a:lnSpc>
            <a:spcBef>
              <a:spcPct val="0"/>
            </a:spcBef>
            <a:spcAft>
              <a:spcPct val="35000"/>
            </a:spcAft>
            <a:buNone/>
          </a:pPr>
          <a:r>
            <a:rPr lang="pl-PL" sz="3400" kern="1200" dirty="0">
              <a:latin typeface="Tahoma" panose="020B0604030504040204" pitchFamily="34" charset="0"/>
              <a:ea typeface="Tahoma" panose="020B0604030504040204" pitchFamily="34" charset="0"/>
              <a:cs typeface="Tahoma" panose="020B0604030504040204" pitchFamily="34" charset="0"/>
            </a:rPr>
            <a:t>A map</a:t>
          </a:r>
        </a:p>
      </dsp:txBody>
      <dsp:txXfrm>
        <a:off x="5566832" y="271702"/>
        <a:ext cx="2148183" cy="1041683"/>
      </dsp:txXfrm>
    </dsp:sp>
    <dsp:sp modelId="{1BA2E27D-1DB5-4754-81BA-833B78B6E9A4}">
      <dsp:nvSpPr>
        <dsp:cNvPr id="0" name=""/>
        <dsp:cNvSpPr/>
      </dsp:nvSpPr>
      <dsp:spPr>
        <a:xfrm>
          <a:off x="5755724" y="1345794"/>
          <a:ext cx="221299" cy="829874"/>
        </a:xfrm>
        <a:custGeom>
          <a:avLst/>
          <a:gdLst/>
          <a:ahLst/>
          <a:cxnLst/>
          <a:rect l="0" t="0" r="0" b="0"/>
          <a:pathLst>
            <a:path>
              <a:moveTo>
                <a:pt x="0" y="0"/>
              </a:moveTo>
              <a:lnTo>
                <a:pt x="0" y="829874"/>
              </a:lnTo>
              <a:lnTo>
                <a:pt x="221299" y="8298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1CC9D5-5F7F-481D-948E-67242726AEB1}">
      <dsp:nvSpPr>
        <dsp:cNvPr id="0" name=""/>
        <dsp:cNvSpPr/>
      </dsp:nvSpPr>
      <dsp:spPr>
        <a:xfrm>
          <a:off x="5977024" y="1622419"/>
          <a:ext cx="1770399" cy="110649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pl-PL" sz="1800" kern="1200" dirty="0" err="1">
              <a:latin typeface="Tahoma" panose="020B0604030504040204" pitchFamily="34" charset="0"/>
              <a:ea typeface="Tahoma" panose="020B0604030504040204" pitchFamily="34" charset="0"/>
              <a:cs typeface="Tahoma" panose="020B0604030504040204" pitchFamily="34" charset="0"/>
            </a:rPr>
            <a:t>Geolocation</a:t>
          </a:r>
          <a:endParaRPr lang="pl-PL" sz="1800" kern="1200" dirty="0">
            <a:latin typeface="Tahoma" panose="020B0604030504040204" pitchFamily="34" charset="0"/>
            <a:ea typeface="Tahoma" panose="020B0604030504040204" pitchFamily="34" charset="0"/>
            <a:cs typeface="Tahoma" panose="020B0604030504040204" pitchFamily="34" charset="0"/>
          </a:endParaRPr>
        </a:p>
      </dsp:txBody>
      <dsp:txXfrm>
        <a:off x="6009432" y="1654827"/>
        <a:ext cx="1705583" cy="1041683"/>
      </dsp:txXfrm>
    </dsp:sp>
    <dsp:sp modelId="{F316625D-3C43-4CE6-9CBA-F46DCA0C5DFD}">
      <dsp:nvSpPr>
        <dsp:cNvPr id="0" name=""/>
        <dsp:cNvSpPr/>
      </dsp:nvSpPr>
      <dsp:spPr>
        <a:xfrm>
          <a:off x="5755724" y="1345794"/>
          <a:ext cx="221299" cy="2212999"/>
        </a:xfrm>
        <a:custGeom>
          <a:avLst/>
          <a:gdLst/>
          <a:ahLst/>
          <a:cxnLst/>
          <a:rect l="0" t="0" r="0" b="0"/>
          <a:pathLst>
            <a:path>
              <a:moveTo>
                <a:pt x="0" y="0"/>
              </a:moveTo>
              <a:lnTo>
                <a:pt x="0" y="2212999"/>
              </a:lnTo>
              <a:lnTo>
                <a:pt x="221299" y="221299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5431F7-EBA8-4B39-9149-AAC4279481E3}">
      <dsp:nvSpPr>
        <dsp:cNvPr id="0" name=""/>
        <dsp:cNvSpPr/>
      </dsp:nvSpPr>
      <dsp:spPr>
        <a:xfrm>
          <a:off x="5977024" y="3005543"/>
          <a:ext cx="1770399" cy="110649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pl-PL" sz="1800" kern="1200" dirty="0">
              <a:latin typeface="Tahoma" panose="020B0604030504040204" pitchFamily="34" charset="0"/>
              <a:ea typeface="Tahoma" panose="020B0604030504040204" pitchFamily="34" charset="0"/>
              <a:cs typeface="Tahoma" panose="020B0604030504040204" pitchFamily="34" charset="0"/>
            </a:rPr>
            <a:t>Data </a:t>
          </a:r>
          <a:r>
            <a:rPr lang="pl-PL" sz="1800" kern="1200" dirty="0" err="1">
              <a:latin typeface="Tahoma" panose="020B0604030504040204" pitchFamily="34" charset="0"/>
              <a:ea typeface="Tahoma" panose="020B0604030504040204" pitchFamily="34" charset="0"/>
              <a:cs typeface="Tahoma" panose="020B0604030504040204" pitchFamily="34" charset="0"/>
            </a:rPr>
            <a:t>over</a:t>
          </a:r>
          <a:r>
            <a:rPr lang="pl-PL" sz="1800" kern="1200" dirty="0">
              <a:latin typeface="Tahoma" panose="020B0604030504040204" pitchFamily="34" charset="0"/>
              <a:ea typeface="Tahoma" panose="020B0604030504040204" pitchFamily="34" charset="0"/>
              <a:cs typeface="Tahoma" panose="020B0604030504040204" pitchFamily="34" charset="0"/>
            </a:rPr>
            <a:t> </a:t>
          </a:r>
          <a:r>
            <a:rPr lang="pl-PL" sz="1800" kern="1200" dirty="0" err="1">
              <a:latin typeface="Tahoma" panose="020B0604030504040204" pitchFamily="34" charset="0"/>
              <a:ea typeface="Tahoma" panose="020B0604030504040204" pitchFamily="34" charset="0"/>
              <a:cs typeface="Tahoma" panose="020B0604030504040204" pitchFamily="34" charset="0"/>
            </a:rPr>
            <a:t>time</a:t>
          </a:r>
          <a:endParaRPr lang="pl-PL" sz="1800" kern="1200" dirty="0">
            <a:latin typeface="Tahoma" panose="020B0604030504040204" pitchFamily="34" charset="0"/>
            <a:ea typeface="Tahoma" panose="020B0604030504040204" pitchFamily="34" charset="0"/>
            <a:cs typeface="Tahoma" panose="020B0604030504040204" pitchFamily="34" charset="0"/>
          </a:endParaRPr>
        </a:p>
      </dsp:txBody>
      <dsp:txXfrm>
        <a:off x="6009432" y="3037951"/>
        <a:ext cx="1705583" cy="1041683"/>
      </dsp:txXfrm>
    </dsp:sp>
    <dsp:sp modelId="{2E88A6D2-E9DC-4C40-A1B7-B89B58A16BCD}">
      <dsp:nvSpPr>
        <dsp:cNvPr id="0" name=""/>
        <dsp:cNvSpPr/>
      </dsp:nvSpPr>
      <dsp:spPr>
        <a:xfrm>
          <a:off x="8300674" y="239294"/>
          <a:ext cx="2212999" cy="11064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marL="0" lvl="0" indent="0" algn="ctr" defTabSz="1511300">
            <a:lnSpc>
              <a:spcPct val="90000"/>
            </a:lnSpc>
            <a:spcBef>
              <a:spcPct val="0"/>
            </a:spcBef>
            <a:spcAft>
              <a:spcPct val="35000"/>
            </a:spcAft>
            <a:buNone/>
          </a:pPr>
          <a:r>
            <a:rPr lang="pl-PL" sz="3400" kern="1200" dirty="0">
              <a:latin typeface="Tahoma" panose="020B0604030504040204" pitchFamily="34" charset="0"/>
              <a:ea typeface="Tahoma" panose="020B0604030504040204" pitchFamily="34" charset="0"/>
              <a:cs typeface="Tahoma" panose="020B0604030504040204" pitchFamily="34" charset="0"/>
            </a:rPr>
            <a:t>Combo Chart</a:t>
          </a:r>
        </a:p>
      </dsp:txBody>
      <dsp:txXfrm>
        <a:off x="8333082" y="271702"/>
        <a:ext cx="2148183" cy="1041683"/>
      </dsp:txXfrm>
    </dsp:sp>
    <dsp:sp modelId="{F04D31CA-BFF7-4E18-8185-EE66D485D186}">
      <dsp:nvSpPr>
        <dsp:cNvPr id="0" name=""/>
        <dsp:cNvSpPr/>
      </dsp:nvSpPr>
      <dsp:spPr>
        <a:xfrm>
          <a:off x="8521974" y="1345794"/>
          <a:ext cx="223225" cy="810832"/>
        </a:xfrm>
        <a:custGeom>
          <a:avLst/>
          <a:gdLst/>
          <a:ahLst/>
          <a:cxnLst/>
          <a:rect l="0" t="0" r="0" b="0"/>
          <a:pathLst>
            <a:path>
              <a:moveTo>
                <a:pt x="0" y="0"/>
              </a:moveTo>
              <a:lnTo>
                <a:pt x="0" y="810832"/>
              </a:lnTo>
              <a:lnTo>
                <a:pt x="223225" y="8108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8ADACF-5831-4046-B805-52E946CF3DB3}">
      <dsp:nvSpPr>
        <dsp:cNvPr id="0" name=""/>
        <dsp:cNvSpPr/>
      </dsp:nvSpPr>
      <dsp:spPr>
        <a:xfrm>
          <a:off x="8745200" y="1603376"/>
          <a:ext cx="1770399" cy="110649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pl-PL" sz="1800" kern="1200" dirty="0">
              <a:latin typeface="Tahoma" panose="020B0604030504040204" pitchFamily="34" charset="0"/>
              <a:ea typeface="Tahoma" panose="020B0604030504040204" pitchFamily="34" charset="0"/>
              <a:cs typeface="Tahoma" panose="020B0604030504040204" pitchFamily="34" charset="0"/>
            </a:rPr>
            <a:t>Data </a:t>
          </a:r>
          <a:r>
            <a:rPr lang="pl-PL" sz="1800" kern="1200" dirty="0" err="1">
              <a:latin typeface="Tahoma" panose="020B0604030504040204" pitchFamily="34" charset="0"/>
              <a:ea typeface="Tahoma" panose="020B0604030504040204" pitchFamily="34" charset="0"/>
              <a:cs typeface="Tahoma" panose="020B0604030504040204" pitchFamily="34" charset="0"/>
            </a:rPr>
            <a:t>over</a:t>
          </a:r>
          <a:r>
            <a:rPr lang="pl-PL" sz="1800" kern="1200" dirty="0">
              <a:latin typeface="Tahoma" panose="020B0604030504040204" pitchFamily="34" charset="0"/>
              <a:ea typeface="Tahoma" panose="020B0604030504040204" pitchFamily="34" charset="0"/>
              <a:cs typeface="Tahoma" panose="020B0604030504040204" pitchFamily="34" charset="0"/>
            </a:rPr>
            <a:t> </a:t>
          </a:r>
          <a:r>
            <a:rPr lang="pl-PL" sz="1800" kern="1200" dirty="0" err="1">
              <a:latin typeface="Tahoma" panose="020B0604030504040204" pitchFamily="34" charset="0"/>
              <a:ea typeface="Tahoma" panose="020B0604030504040204" pitchFamily="34" charset="0"/>
              <a:cs typeface="Tahoma" panose="020B0604030504040204" pitchFamily="34" charset="0"/>
            </a:rPr>
            <a:t>time</a:t>
          </a:r>
          <a:endParaRPr lang="pl-PL" sz="1800" kern="1200" dirty="0">
            <a:latin typeface="Tahoma" panose="020B0604030504040204" pitchFamily="34" charset="0"/>
            <a:ea typeface="Tahoma" panose="020B0604030504040204" pitchFamily="34" charset="0"/>
            <a:cs typeface="Tahoma" panose="020B0604030504040204" pitchFamily="34" charset="0"/>
          </a:endParaRPr>
        </a:p>
      </dsp:txBody>
      <dsp:txXfrm>
        <a:off x="8777608" y="1635784"/>
        <a:ext cx="1705583" cy="1041683"/>
      </dsp:txXfrm>
    </dsp:sp>
    <dsp:sp modelId="{C7F3C474-3431-4F6F-8921-8D96FF5AE0FE}">
      <dsp:nvSpPr>
        <dsp:cNvPr id="0" name=""/>
        <dsp:cNvSpPr/>
      </dsp:nvSpPr>
      <dsp:spPr>
        <a:xfrm>
          <a:off x="8521974" y="1345794"/>
          <a:ext cx="221299" cy="2212999"/>
        </a:xfrm>
        <a:custGeom>
          <a:avLst/>
          <a:gdLst/>
          <a:ahLst/>
          <a:cxnLst/>
          <a:rect l="0" t="0" r="0" b="0"/>
          <a:pathLst>
            <a:path>
              <a:moveTo>
                <a:pt x="0" y="0"/>
              </a:moveTo>
              <a:lnTo>
                <a:pt x="0" y="2212999"/>
              </a:lnTo>
              <a:lnTo>
                <a:pt x="221299" y="221299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E1E861-E88E-44B2-A1B0-0104C3893C76}">
      <dsp:nvSpPr>
        <dsp:cNvPr id="0" name=""/>
        <dsp:cNvSpPr/>
      </dsp:nvSpPr>
      <dsp:spPr>
        <a:xfrm>
          <a:off x="8743274" y="3005543"/>
          <a:ext cx="1770399" cy="110649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pl-PL" sz="1700" kern="1200" dirty="0" err="1">
              <a:latin typeface="Tahoma" panose="020B0604030504040204" pitchFamily="34" charset="0"/>
              <a:ea typeface="Tahoma" panose="020B0604030504040204" pitchFamily="34" charset="0"/>
              <a:cs typeface="Tahoma" panose="020B0604030504040204" pitchFamily="34" charset="0"/>
            </a:rPr>
            <a:t>Multifunctionality</a:t>
          </a:r>
          <a:endParaRPr lang="pl-PL" sz="1700" kern="1200" dirty="0">
            <a:latin typeface="Tahoma" panose="020B0604030504040204" pitchFamily="34" charset="0"/>
            <a:ea typeface="Tahoma" panose="020B0604030504040204" pitchFamily="34" charset="0"/>
            <a:cs typeface="Tahoma" panose="020B0604030504040204" pitchFamily="34" charset="0"/>
          </a:endParaRPr>
        </a:p>
      </dsp:txBody>
      <dsp:txXfrm>
        <a:off x="8775682" y="3037951"/>
        <a:ext cx="1705583" cy="104168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7589381-A37B-4BF7-AC71-DD3AEFD4B20A}"/>
              </a:ext>
            </a:extLst>
          </p:cNvPr>
          <p:cNvSpPr txBox="1"/>
          <p:nvPr userDrawn="1"/>
        </p:nvSpPr>
        <p:spPr>
          <a:xfrm>
            <a:off x="7981630" y="6241734"/>
            <a:ext cx="3372169" cy="523220"/>
          </a:xfrm>
          <a:prstGeom prst="rect">
            <a:avLst/>
          </a:prstGeom>
          <a:solidFill>
            <a:schemeClr val="bg1"/>
          </a:solidFill>
        </p:spPr>
        <p:txBody>
          <a:bodyPr wrap="square">
            <a:spAutoFit/>
          </a:bodyPr>
          <a:lstStyle/>
          <a:p>
            <a:pPr algn="just"/>
            <a:r>
              <a:rPr lang="en-GB" sz="700" b="0" i="0" dirty="0">
                <a:solidFill>
                  <a:srgbClr val="000000"/>
                </a:solidFill>
                <a:effectLst/>
                <a:latin typeface="arial" panose="020B0604020202020204" pitchFamily="34" charset="0"/>
              </a:rPr>
              <a:t>Co-funded by the European Union</a:t>
            </a:r>
          </a:p>
          <a:p>
            <a:pPr algn="just"/>
            <a:r>
              <a:rPr lang="en-GB" sz="700" b="0" i="0" dirty="0">
                <a:solidFill>
                  <a:srgbClr val="000000"/>
                </a:solidFill>
                <a:effectLst/>
                <a:latin typeface="arial" panose="020B0604020202020204" pitchFamily="34" charset="0"/>
              </a:rPr>
              <a:t>Views and opinions expressed are however those of the author(s) only and do not necessarily reflect those of the European Union or the National Agency (NA). Neither the European Union nor NA can be held responsible for them</a:t>
            </a:r>
            <a:r>
              <a:rPr lang="pl-PL" sz="700" b="0" i="0" dirty="0">
                <a:solidFill>
                  <a:srgbClr val="000000"/>
                </a:solidFill>
                <a:effectLst/>
                <a:latin typeface="arial" panose="020B0604020202020204" pitchFamily="34" charset="0"/>
              </a:rPr>
              <a:t>.</a:t>
            </a:r>
            <a:endParaRPr lang="en-GB" sz="7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chart" Target="../charts/chart2.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chart" Target="../charts/chart3.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7.xml"/><Relationship Id="rId7" Type="http://schemas.openxmlformats.org/officeDocument/2006/relationships/chart" Target="../charts/chart4.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8.xml"/><Relationship Id="rId7" Type="http://schemas.openxmlformats.org/officeDocument/2006/relationships/chart" Target="../charts/chart5.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10.xml"/><Relationship Id="rId7" Type="http://schemas.openxmlformats.org/officeDocument/2006/relationships/chart" Target="../charts/chart6.xml"/><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50.png"/><Relationship Id="rId7" Type="http://schemas.openxmlformats.org/officeDocument/2006/relationships/diagramColors" Target="../diagrams/colors11.xml"/><Relationship Id="rId2" Type="http://schemas.microsoft.com/office/2014/relationships/chartEx" Target="../charts/chartEx1.xml"/><Relationship Id="rId1" Type="http://schemas.openxmlformats.org/officeDocument/2006/relationships/slideLayout" Target="../slideLayouts/slideLayout3.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 Id="rId9"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60.png"/><Relationship Id="rId2" Type="http://schemas.microsoft.com/office/2014/relationships/chartEx" Target="../charts/chartEx2.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diagramLayout" Target="../diagrams/layout12.xml"/><Relationship Id="rId7" Type="http://schemas.microsoft.com/office/2014/relationships/chartEx" Target="../charts/chartEx3.xml"/><Relationship Id="rId2" Type="http://schemas.openxmlformats.org/officeDocument/2006/relationships/diagramData" Target="../diagrams/data12.xml"/><Relationship Id="rId1" Type="http://schemas.openxmlformats.org/officeDocument/2006/relationships/slideLayout" Target="../slideLayouts/slideLayout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13.xml"/><Relationship Id="rId7" Type="http://schemas.openxmlformats.org/officeDocument/2006/relationships/chart" Target="../charts/chart7.xml"/><Relationship Id="rId2" Type="http://schemas.openxmlformats.org/officeDocument/2006/relationships/diagramData" Target="../diagrams/data13.xml"/><Relationship Id="rId1" Type="http://schemas.openxmlformats.org/officeDocument/2006/relationships/slideLayout" Target="../slideLayouts/slideLayout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3.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3.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chart" Target="../charts/chart1.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4716320" y="534414"/>
            <a:ext cx="7306347" cy="1752566"/>
          </a:xfrm>
        </p:spPr>
        <p:txBody>
          <a:bodyPr>
            <a:normAutofit/>
          </a:bodyPr>
          <a:lstStyle/>
          <a:p>
            <a:r>
              <a:rPr lang="en-US" sz="3600" b="1" dirty="0"/>
              <a:t>Advanced using of spreadsheet to </a:t>
            </a:r>
            <a:r>
              <a:rPr lang="en-US" sz="3600" b="1" dirty="0" err="1"/>
              <a:t>analy</a:t>
            </a:r>
            <a:r>
              <a:rPr lang="pl-PL" sz="3600" b="1" dirty="0"/>
              <a:t>s</a:t>
            </a:r>
            <a:r>
              <a:rPr lang="en-US" sz="3600" b="1" dirty="0"/>
              <a:t>e logistics data</a:t>
            </a:r>
            <a:endParaRPr lang="pl-PL" sz="3600" b="1" dirty="0"/>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 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00634" y="2488196"/>
            <a:ext cx="4967366" cy="16375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pl-PL" sz="4000" dirty="0">
                <a:latin typeface="Tahoma" panose="020B0604030504040204" pitchFamily="34" charset="0"/>
                <a:ea typeface="Tahoma" panose="020B0604030504040204" pitchFamily="34" charset="0"/>
                <a:cs typeface="Tahoma" panose="020B0604030504040204" pitchFamily="34" charset="0"/>
              </a:rPr>
              <a:t>Data </a:t>
            </a:r>
            <a:r>
              <a:rPr lang="pl-PL" sz="4000" dirty="0" err="1">
                <a:latin typeface="Tahoma" panose="020B0604030504040204" pitchFamily="34" charset="0"/>
                <a:ea typeface="Tahoma" panose="020B0604030504040204" pitchFamily="34" charset="0"/>
                <a:cs typeface="Tahoma" panose="020B0604030504040204" pitchFamily="34" charset="0"/>
              </a:rPr>
              <a:t>Visualisation</a:t>
            </a:r>
            <a:r>
              <a:rPr lang="pl-PL" sz="4000" dirty="0">
                <a:latin typeface="Tahoma" panose="020B0604030504040204" pitchFamily="34" charset="0"/>
                <a:ea typeface="Tahoma" panose="020B0604030504040204" pitchFamily="34" charset="0"/>
                <a:cs typeface="Tahoma" panose="020B0604030504040204" pitchFamily="34" charset="0"/>
              </a:rPr>
              <a:t> </a:t>
            </a:r>
            <a:r>
              <a:rPr lang="pl-PL" sz="4000" dirty="0" err="1">
                <a:latin typeface="Tahoma" panose="020B0604030504040204" pitchFamily="34" charset="0"/>
                <a:ea typeface="Tahoma" panose="020B0604030504040204" pitchFamily="34" charset="0"/>
                <a:cs typeface="Tahoma" panose="020B0604030504040204" pitchFamily="34" charset="0"/>
              </a:rPr>
              <a:t>Methods</a:t>
            </a:r>
            <a:endParaRPr lang="pl-PL" sz="4000" dirty="0">
              <a:latin typeface="Tahoma" panose="020B0604030504040204" pitchFamily="34" charset="0"/>
              <a:ea typeface="Tahoma" panose="020B0604030504040204" pitchFamily="34" charset="0"/>
              <a:cs typeface="Tahoma" panose="020B0604030504040204" pitchFamily="34" charset="0"/>
            </a:endParaRP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00634" y="4360068"/>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err="1">
                <a:latin typeface="Tahoma" panose="020B0604030504040204" pitchFamily="34" charset="0"/>
                <a:ea typeface="Tahoma" panose="020B0604030504040204" pitchFamily="34" charset="0"/>
                <a:cs typeface="Tahoma" panose="020B0604030504040204" pitchFamily="34" charset="0"/>
              </a:rPr>
              <a:t>Lecture</a:t>
            </a:r>
            <a:endParaRPr lang="pl-PL" sz="2800"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TextBox 14">
            <a:extLst>
              <a:ext uri="{FF2B5EF4-FFF2-40B4-BE49-F238E27FC236}">
                <a16:creationId xmlns:a16="http://schemas.microsoft.com/office/drawing/2014/main" id="{1E57CA34-084A-4899-B8A1-2D5B1C0EE602}"/>
              </a:ext>
            </a:extLst>
          </p:cNvPr>
          <p:cNvSpPr txBox="1"/>
          <p:nvPr/>
        </p:nvSpPr>
        <p:spPr>
          <a:xfrm>
            <a:off x="7458950" y="5847095"/>
            <a:ext cx="3549890" cy="784830"/>
          </a:xfrm>
          <a:prstGeom prst="rect">
            <a:avLst/>
          </a:prstGeom>
          <a:solidFill>
            <a:schemeClr val="bg1"/>
          </a:solidFill>
        </p:spPr>
        <p:txBody>
          <a:bodyPr wrap="square">
            <a:spAutoFit/>
          </a:bodyPr>
          <a:lstStyle/>
          <a:p>
            <a:pPr algn="just"/>
            <a:r>
              <a:rPr lang="en-GB" sz="900" b="0" i="0" dirty="0">
                <a:solidFill>
                  <a:srgbClr val="000000"/>
                </a:solidFill>
                <a:effectLst/>
                <a:latin typeface="arial" panose="020B0604020202020204" pitchFamily="34" charset="0"/>
              </a:rPr>
              <a:t>Co-funded by the European Union</a:t>
            </a:r>
          </a:p>
          <a:p>
            <a:pPr algn="just"/>
            <a:r>
              <a:rPr lang="en-GB" sz="900" b="0" i="0" dirty="0">
                <a:solidFill>
                  <a:srgbClr val="000000"/>
                </a:solidFill>
                <a:effectLst/>
                <a:latin typeface="arial" panose="020B0604020202020204" pitchFamily="34" charset="0"/>
              </a:rPr>
              <a:t>Views and opinions expressed are however those of the author(s) only and do not necessarily reflect those of the European Union or the National Agency (NA). Neither the European Union nor NA can be held responsible for them</a:t>
            </a:r>
            <a:r>
              <a:rPr lang="pl-PL" sz="900" b="0" i="0" dirty="0">
                <a:solidFill>
                  <a:srgbClr val="000000"/>
                </a:solidFill>
                <a:effectLst/>
                <a:latin typeface="arial" panose="020B0604020202020204" pitchFamily="34" charset="0"/>
              </a:rPr>
              <a:t>.</a:t>
            </a:r>
            <a:endParaRPr lang="en-GB" sz="9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normAutofit/>
          </a:bodyPr>
          <a:lstStyle/>
          <a:p>
            <a:r>
              <a:rPr lang="pl-PL" dirty="0" err="1"/>
              <a:t>Stacked</a:t>
            </a:r>
            <a:r>
              <a:rPr lang="pl-PL" dirty="0"/>
              <a:t> </a:t>
            </a:r>
            <a:r>
              <a:rPr lang="pl-PL" dirty="0" err="1"/>
              <a:t>column</a:t>
            </a:r>
            <a:r>
              <a:rPr lang="pl-PL" dirty="0"/>
              <a:t> chart</a:t>
            </a:r>
          </a:p>
        </p:txBody>
      </p:sp>
      <p:sp>
        <p:nvSpPr>
          <p:cNvPr id="4" name="Symbol zastępczy zawartości 4">
            <a:extLst>
              <a:ext uri="{FF2B5EF4-FFF2-40B4-BE49-F238E27FC236}">
                <a16:creationId xmlns:a16="http://schemas.microsoft.com/office/drawing/2014/main" id="{DA80D9A8-F91F-498A-4D74-FA98B65087EC}"/>
              </a:ext>
            </a:extLst>
          </p:cNvPr>
          <p:cNvSpPr>
            <a:spLocks noGrp="1"/>
          </p:cNvSpPr>
          <p:nvPr>
            <p:ph idx="1"/>
          </p:nvPr>
        </p:nvSpPr>
        <p:spPr>
          <a:xfrm>
            <a:off x="685954" y="6448532"/>
            <a:ext cx="4580467" cy="334422"/>
          </a:xfrm>
        </p:spPr>
        <p:txBody>
          <a:bodyPr>
            <a:normAutofit/>
          </a:bodyPr>
          <a:lstStyle/>
          <a:p>
            <a:pPr marL="0" indent="0">
              <a:buNone/>
            </a:pPr>
            <a:r>
              <a:rPr lang="pl-PL" sz="1200" dirty="0">
                <a:solidFill>
                  <a:srgbClr val="7F7F7F"/>
                </a:solidFill>
              </a:rPr>
              <a:t>Source: </a:t>
            </a:r>
            <a:r>
              <a:rPr lang="pl-PL" sz="1200" dirty="0" err="1">
                <a:solidFill>
                  <a:srgbClr val="7F7F7F"/>
                </a:solidFill>
              </a:rPr>
              <a:t>own</a:t>
            </a:r>
            <a:r>
              <a:rPr lang="pl-PL" sz="1200" dirty="0">
                <a:solidFill>
                  <a:srgbClr val="7F7F7F"/>
                </a:solidFill>
              </a:rPr>
              <a:t> </a:t>
            </a:r>
            <a:r>
              <a:rPr lang="pl-PL" sz="1200" dirty="0" err="1">
                <a:solidFill>
                  <a:srgbClr val="7F7F7F"/>
                </a:solidFill>
              </a:rPr>
              <a:t>elaboration</a:t>
            </a:r>
            <a:endParaRPr lang="pl-PL" sz="1200" dirty="0">
              <a:solidFill>
                <a:srgbClr val="7F7F7F"/>
              </a:solidFill>
            </a:endParaRPr>
          </a:p>
        </p:txBody>
      </p:sp>
      <p:graphicFrame>
        <p:nvGraphicFramePr>
          <p:cNvPr id="5" name="Wykres 4">
            <a:extLst>
              <a:ext uri="{FF2B5EF4-FFF2-40B4-BE49-F238E27FC236}">
                <a16:creationId xmlns:a16="http://schemas.microsoft.com/office/drawing/2014/main" id="{E076AA29-377C-4F4D-949D-066C9BD5A407}"/>
              </a:ext>
            </a:extLst>
          </p:cNvPr>
          <p:cNvGraphicFramePr/>
          <p:nvPr>
            <p:extLst>
              <p:ext uri="{D42A27DB-BD31-4B8C-83A1-F6EECF244321}">
                <p14:modId xmlns:p14="http://schemas.microsoft.com/office/powerpoint/2010/main" val="1811354762"/>
              </p:ext>
            </p:extLst>
          </p:nvPr>
        </p:nvGraphicFramePr>
        <p:xfrm>
          <a:off x="1295400" y="1481668"/>
          <a:ext cx="7093592" cy="46619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Diagram 7">
            <a:extLst>
              <a:ext uri="{FF2B5EF4-FFF2-40B4-BE49-F238E27FC236}">
                <a16:creationId xmlns:a16="http://schemas.microsoft.com/office/drawing/2014/main" id="{68DF6B40-4144-CF59-BD76-A6E56CA3EF0B}"/>
              </a:ext>
            </a:extLst>
          </p:cNvPr>
          <p:cNvGraphicFramePr/>
          <p:nvPr>
            <p:extLst>
              <p:ext uri="{D42A27DB-BD31-4B8C-83A1-F6EECF244321}">
                <p14:modId xmlns:p14="http://schemas.microsoft.com/office/powerpoint/2010/main" val="2638360176"/>
              </p:ext>
            </p:extLst>
          </p:nvPr>
        </p:nvGraphicFramePr>
        <p:xfrm>
          <a:off x="8388992" y="1009550"/>
          <a:ext cx="3591420" cy="48388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pole tekstowe 2">
            <a:extLst>
              <a:ext uri="{FF2B5EF4-FFF2-40B4-BE49-F238E27FC236}">
                <a16:creationId xmlns:a16="http://schemas.microsoft.com/office/drawing/2014/main" id="{12FD8806-7742-A331-3B18-313469A18881}"/>
              </a:ext>
            </a:extLst>
          </p:cNvPr>
          <p:cNvSpPr txBox="1"/>
          <p:nvPr/>
        </p:nvSpPr>
        <p:spPr>
          <a:xfrm>
            <a:off x="749752" y="6073172"/>
            <a:ext cx="7208668" cy="400110"/>
          </a:xfrm>
          <a:prstGeom prst="rect">
            <a:avLst/>
          </a:prstGeom>
          <a:noFill/>
        </p:spPr>
        <p:txBody>
          <a:bodyPr wrap="square" rtlCol="0">
            <a:spAutoFit/>
          </a:bodyPr>
          <a:lstStyle/>
          <a:p>
            <a:r>
              <a:rPr lang="en-US" sz="2000" dirty="0">
                <a:latin typeface="Tahoma" panose="020B0604030504040204" pitchFamily="34" charset="0"/>
                <a:ea typeface="Tahoma" panose="020B0604030504040204" pitchFamily="34" charset="0"/>
                <a:cs typeface="Tahoma" panose="020B0604030504040204" pitchFamily="34" charset="0"/>
              </a:rPr>
              <a:t>How to do it in MS Excel: </a:t>
            </a:r>
            <a:r>
              <a:rPr lang="en-US" sz="2000" b="1" dirty="0">
                <a:latin typeface="Tahoma" panose="020B0604030504040204" pitchFamily="34" charset="0"/>
                <a:ea typeface="Tahoma" panose="020B0604030504040204" pitchFamily="34" charset="0"/>
                <a:cs typeface="Tahoma" panose="020B0604030504040204" pitchFamily="34" charset="0"/>
              </a:rPr>
              <a:t>Insert</a:t>
            </a:r>
            <a:r>
              <a:rPr lang="en-US" sz="2000" dirty="0">
                <a:latin typeface="Tahoma" panose="020B0604030504040204" pitchFamily="34" charset="0"/>
                <a:ea typeface="Tahoma" panose="020B0604030504040204" pitchFamily="34" charset="0"/>
                <a:cs typeface="Tahoma" panose="020B0604030504040204" pitchFamily="34" charset="0"/>
              </a:rPr>
              <a:t> </a:t>
            </a:r>
            <a:r>
              <a:rPr lang="pl-PL" sz="2000" dirty="0">
                <a:latin typeface="Tahoma" panose="020B0604030504040204" pitchFamily="34" charset="0"/>
                <a:ea typeface="Tahoma" panose="020B0604030504040204" pitchFamily="34" charset="0"/>
                <a:cs typeface="Tahoma" panose="020B0604030504040204" pitchFamily="34" charset="0"/>
              </a:rPr>
              <a:t>-&gt; </a:t>
            </a:r>
            <a:r>
              <a:rPr lang="pl-PL" sz="2000" dirty="0" err="1">
                <a:latin typeface="Tahoma" panose="020B0604030504040204" pitchFamily="34" charset="0"/>
                <a:ea typeface="Tahoma" panose="020B0604030504040204" pitchFamily="34" charset="0"/>
                <a:cs typeface="Tahoma" panose="020B0604030504040204" pitchFamily="34" charset="0"/>
              </a:rPr>
              <a:t>Stacked</a:t>
            </a:r>
            <a:r>
              <a:rPr lang="pl-PL" sz="2000" dirty="0">
                <a:latin typeface="Tahoma" panose="020B0604030504040204" pitchFamily="34" charset="0"/>
                <a:ea typeface="Tahoma" panose="020B0604030504040204" pitchFamily="34" charset="0"/>
                <a:cs typeface="Tahoma" panose="020B0604030504040204" pitchFamily="34" charset="0"/>
              </a:rPr>
              <a:t> </a:t>
            </a:r>
            <a:r>
              <a:rPr lang="pl-PL" sz="2000" dirty="0" err="1">
                <a:latin typeface="Tahoma" panose="020B0604030504040204" pitchFamily="34" charset="0"/>
                <a:ea typeface="Tahoma" panose="020B0604030504040204" pitchFamily="34" charset="0"/>
                <a:cs typeface="Tahoma" panose="020B0604030504040204" pitchFamily="34" charset="0"/>
              </a:rPr>
              <a:t>column</a:t>
            </a:r>
            <a:r>
              <a:rPr lang="pl-PL" sz="2000" dirty="0">
                <a:latin typeface="Tahoma" panose="020B0604030504040204" pitchFamily="34" charset="0"/>
                <a:ea typeface="Tahoma" panose="020B0604030504040204" pitchFamily="34" charset="0"/>
                <a:cs typeface="Tahoma" panose="020B0604030504040204" pitchFamily="34" charset="0"/>
              </a:rPr>
              <a:t> chart</a:t>
            </a:r>
          </a:p>
        </p:txBody>
      </p:sp>
      <p:pic>
        <p:nvPicPr>
          <p:cNvPr id="6" name="Obraz 5">
            <a:extLst>
              <a:ext uri="{FF2B5EF4-FFF2-40B4-BE49-F238E27FC236}">
                <a16:creationId xmlns:a16="http://schemas.microsoft.com/office/drawing/2014/main" id="{EC13F145-2435-8601-B426-01B95F0C03A9}"/>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5654179"/>
            <a:ext cx="939165" cy="939165"/>
          </a:xfrm>
          <a:prstGeom prst="rect">
            <a:avLst/>
          </a:prstGeom>
          <a:noFill/>
        </p:spPr>
      </p:pic>
    </p:spTree>
    <p:extLst>
      <p:ext uri="{BB962C8B-B14F-4D97-AF65-F5344CB8AC3E}">
        <p14:creationId xmlns:p14="http://schemas.microsoft.com/office/powerpoint/2010/main" val="2863694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normAutofit/>
          </a:bodyPr>
          <a:lstStyle/>
          <a:p>
            <a:r>
              <a:rPr lang="pl-PL" dirty="0"/>
              <a:t>Pie chart</a:t>
            </a:r>
          </a:p>
        </p:txBody>
      </p:sp>
      <p:sp>
        <p:nvSpPr>
          <p:cNvPr id="4" name="Symbol zastępczy zawartości 4">
            <a:extLst>
              <a:ext uri="{FF2B5EF4-FFF2-40B4-BE49-F238E27FC236}">
                <a16:creationId xmlns:a16="http://schemas.microsoft.com/office/drawing/2014/main" id="{DA80D9A8-F91F-498A-4D74-FA98B65087EC}"/>
              </a:ext>
            </a:extLst>
          </p:cNvPr>
          <p:cNvSpPr>
            <a:spLocks noGrp="1"/>
          </p:cNvSpPr>
          <p:nvPr>
            <p:ph idx="1"/>
          </p:nvPr>
        </p:nvSpPr>
        <p:spPr>
          <a:xfrm>
            <a:off x="635621" y="6482621"/>
            <a:ext cx="4580467" cy="290613"/>
          </a:xfrm>
        </p:spPr>
        <p:txBody>
          <a:bodyPr>
            <a:normAutofit/>
          </a:bodyPr>
          <a:lstStyle/>
          <a:p>
            <a:pPr marL="0" indent="0">
              <a:buNone/>
            </a:pPr>
            <a:r>
              <a:rPr lang="pl-PL" sz="1200" dirty="0">
                <a:solidFill>
                  <a:srgbClr val="7F7F7F"/>
                </a:solidFill>
              </a:rPr>
              <a:t>Source: </a:t>
            </a:r>
            <a:r>
              <a:rPr lang="pl-PL" sz="1200" dirty="0" err="1">
                <a:solidFill>
                  <a:srgbClr val="7F7F7F"/>
                </a:solidFill>
              </a:rPr>
              <a:t>own</a:t>
            </a:r>
            <a:r>
              <a:rPr lang="pl-PL" sz="1200" dirty="0">
                <a:solidFill>
                  <a:srgbClr val="7F7F7F"/>
                </a:solidFill>
              </a:rPr>
              <a:t> </a:t>
            </a:r>
            <a:r>
              <a:rPr lang="pl-PL" sz="1200" dirty="0" err="1">
                <a:solidFill>
                  <a:srgbClr val="7F7F7F"/>
                </a:solidFill>
              </a:rPr>
              <a:t>elaboration</a:t>
            </a:r>
            <a:endParaRPr lang="pl-PL" sz="1200" dirty="0">
              <a:solidFill>
                <a:srgbClr val="7F7F7F"/>
              </a:solidFill>
            </a:endParaRPr>
          </a:p>
        </p:txBody>
      </p:sp>
      <p:graphicFrame>
        <p:nvGraphicFramePr>
          <p:cNvPr id="3" name="Wykres 2">
            <a:extLst>
              <a:ext uri="{FF2B5EF4-FFF2-40B4-BE49-F238E27FC236}">
                <a16:creationId xmlns:a16="http://schemas.microsoft.com/office/drawing/2014/main" id="{07F9F3C5-0F01-584E-47B4-EB9A05D878E8}"/>
              </a:ext>
            </a:extLst>
          </p:cNvPr>
          <p:cNvGraphicFramePr/>
          <p:nvPr>
            <p:extLst>
              <p:ext uri="{D42A27DB-BD31-4B8C-83A1-F6EECF244321}">
                <p14:modId xmlns:p14="http://schemas.microsoft.com/office/powerpoint/2010/main" val="3185358508"/>
              </p:ext>
            </p:extLst>
          </p:nvPr>
        </p:nvGraphicFramePr>
        <p:xfrm>
          <a:off x="1608665" y="1300163"/>
          <a:ext cx="7449609" cy="46739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Diagram 4">
            <a:extLst>
              <a:ext uri="{FF2B5EF4-FFF2-40B4-BE49-F238E27FC236}">
                <a16:creationId xmlns:a16="http://schemas.microsoft.com/office/drawing/2014/main" id="{8A1A6B40-4257-F0B1-432E-42358ADEC3E8}"/>
              </a:ext>
            </a:extLst>
          </p:cNvPr>
          <p:cNvGraphicFramePr/>
          <p:nvPr>
            <p:extLst>
              <p:ext uri="{D42A27DB-BD31-4B8C-83A1-F6EECF244321}">
                <p14:modId xmlns:p14="http://schemas.microsoft.com/office/powerpoint/2010/main" val="506345294"/>
              </p:ext>
            </p:extLst>
          </p:nvPr>
        </p:nvGraphicFramePr>
        <p:xfrm>
          <a:off x="8388992" y="1009550"/>
          <a:ext cx="3591420" cy="48388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pole tekstowe 5">
            <a:extLst>
              <a:ext uri="{FF2B5EF4-FFF2-40B4-BE49-F238E27FC236}">
                <a16:creationId xmlns:a16="http://schemas.microsoft.com/office/drawing/2014/main" id="{9B37A106-31E4-B0B9-CB53-0081C1FC2FCA}"/>
              </a:ext>
            </a:extLst>
          </p:cNvPr>
          <p:cNvSpPr txBox="1"/>
          <p:nvPr/>
        </p:nvSpPr>
        <p:spPr>
          <a:xfrm>
            <a:off x="1083075" y="5974099"/>
            <a:ext cx="7208668" cy="400110"/>
          </a:xfrm>
          <a:prstGeom prst="rect">
            <a:avLst/>
          </a:prstGeom>
          <a:noFill/>
        </p:spPr>
        <p:txBody>
          <a:bodyPr wrap="square" rtlCol="0">
            <a:spAutoFit/>
          </a:bodyPr>
          <a:lstStyle/>
          <a:p>
            <a:r>
              <a:rPr lang="en-US" sz="2000" dirty="0">
                <a:latin typeface="Tahoma" panose="020B0604030504040204" pitchFamily="34" charset="0"/>
                <a:ea typeface="Tahoma" panose="020B0604030504040204" pitchFamily="34" charset="0"/>
                <a:cs typeface="Tahoma" panose="020B0604030504040204" pitchFamily="34" charset="0"/>
              </a:rPr>
              <a:t>How to do it in MS Excel: </a:t>
            </a:r>
            <a:r>
              <a:rPr lang="en-US" sz="2000" b="1" dirty="0">
                <a:latin typeface="Tahoma" panose="020B0604030504040204" pitchFamily="34" charset="0"/>
                <a:ea typeface="Tahoma" panose="020B0604030504040204" pitchFamily="34" charset="0"/>
                <a:cs typeface="Tahoma" panose="020B0604030504040204" pitchFamily="34" charset="0"/>
              </a:rPr>
              <a:t>Insert</a:t>
            </a:r>
            <a:r>
              <a:rPr lang="en-US" sz="2000" dirty="0">
                <a:latin typeface="Tahoma" panose="020B0604030504040204" pitchFamily="34" charset="0"/>
                <a:ea typeface="Tahoma" panose="020B0604030504040204" pitchFamily="34" charset="0"/>
                <a:cs typeface="Tahoma" panose="020B0604030504040204" pitchFamily="34" charset="0"/>
              </a:rPr>
              <a:t> </a:t>
            </a:r>
            <a:r>
              <a:rPr lang="pl-PL" sz="2000" dirty="0">
                <a:latin typeface="Tahoma" panose="020B0604030504040204" pitchFamily="34" charset="0"/>
                <a:ea typeface="Tahoma" panose="020B0604030504040204" pitchFamily="34" charset="0"/>
                <a:cs typeface="Tahoma" panose="020B0604030504040204" pitchFamily="34" charset="0"/>
              </a:rPr>
              <a:t>-&gt; Pie chart (2D)</a:t>
            </a:r>
          </a:p>
        </p:txBody>
      </p:sp>
      <p:pic>
        <p:nvPicPr>
          <p:cNvPr id="7" name="Obraz 6">
            <a:extLst>
              <a:ext uri="{FF2B5EF4-FFF2-40B4-BE49-F238E27FC236}">
                <a16:creationId xmlns:a16="http://schemas.microsoft.com/office/drawing/2014/main" id="{9CAE1174-6B04-A4BF-BB48-9044E21CA94D}"/>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5654179"/>
            <a:ext cx="939165" cy="939165"/>
          </a:xfrm>
          <a:prstGeom prst="rect">
            <a:avLst/>
          </a:prstGeom>
          <a:noFill/>
        </p:spPr>
      </p:pic>
    </p:spTree>
    <p:extLst>
      <p:ext uri="{BB962C8B-B14F-4D97-AF65-F5344CB8AC3E}">
        <p14:creationId xmlns:p14="http://schemas.microsoft.com/office/powerpoint/2010/main" val="124774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normAutofit/>
          </a:bodyPr>
          <a:lstStyle/>
          <a:p>
            <a:r>
              <a:rPr lang="pl-PL" dirty="0"/>
              <a:t>Line chart</a:t>
            </a:r>
          </a:p>
        </p:txBody>
      </p:sp>
      <p:sp>
        <p:nvSpPr>
          <p:cNvPr id="4" name="Symbol zastępczy zawartości 4">
            <a:extLst>
              <a:ext uri="{FF2B5EF4-FFF2-40B4-BE49-F238E27FC236}">
                <a16:creationId xmlns:a16="http://schemas.microsoft.com/office/drawing/2014/main" id="{DA80D9A8-F91F-498A-4D74-FA98B65087EC}"/>
              </a:ext>
            </a:extLst>
          </p:cNvPr>
          <p:cNvSpPr>
            <a:spLocks noGrp="1"/>
          </p:cNvSpPr>
          <p:nvPr>
            <p:ph idx="1"/>
          </p:nvPr>
        </p:nvSpPr>
        <p:spPr>
          <a:xfrm>
            <a:off x="711803" y="6492874"/>
            <a:ext cx="4580467" cy="309255"/>
          </a:xfrm>
        </p:spPr>
        <p:txBody>
          <a:bodyPr>
            <a:normAutofit/>
          </a:bodyPr>
          <a:lstStyle/>
          <a:p>
            <a:pPr marL="0" indent="0">
              <a:buNone/>
            </a:pPr>
            <a:r>
              <a:rPr lang="pl-PL" sz="1200" dirty="0">
                <a:solidFill>
                  <a:srgbClr val="7F7F7F"/>
                </a:solidFill>
              </a:rPr>
              <a:t>Source: </a:t>
            </a:r>
            <a:r>
              <a:rPr lang="pl-PL" sz="1200" dirty="0" err="1">
                <a:solidFill>
                  <a:srgbClr val="7F7F7F"/>
                </a:solidFill>
              </a:rPr>
              <a:t>own</a:t>
            </a:r>
            <a:r>
              <a:rPr lang="pl-PL" sz="1200" dirty="0">
                <a:solidFill>
                  <a:srgbClr val="7F7F7F"/>
                </a:solidFill>
              </a:rPr>
              <a:t> </a:t>
            </a:r>
            <a:r>
              <a:rPr lang="pl-PL" sz="1200" dirty="0" err="1">
                <a:solidFill>
                  <a:srgbClr val="7F7F7F"/>
                </a:solidFill>
              </a:rPr>
              <a:t>elaboration</a:t>
            </a:r>
            <a:endParaRPr lang="pl-PL" sz="1200" dirty="0">
              <a:solidFill>
                <a:srgbClr val="7F7F7F"/>
              </a:solidFill>
            </a:endParaRPr>
          </a:p>
        </p:txBody>
      </p:sp>
      <p:graphicFrame>
        <p:nvGraphicFramePr>
          <p:cNvPr id="3" name="Diagram 2">
            <a:extLst>
              <a:ext uri="{FF2B5EF4-FFF2-40B4-BE49-F238E27FC236}">
                <a16:creationId xmlns:a16="http://schemas.microsoft.com/office/drawing/2014/main" id="{594410BB-30C3-5C89-BD6B-B1ABC73B8703}"/>
              </a:ext>
            </a:extLst>
          </p:cNvPr>
          <p:cNvGraphicFramePr/>
          <p:nvPr>
            <p:extLst>
              <p:ext uri="{D42A27DB-BD31-4B8C-83A1-F6EECF244321}">
                <p14:modId xmlns:p14="http://schemas.microsoft.com/office/powerpoint/2010/main" val="1598305684"/>
              </p:ext>
            </p:extLst>
          </p:nvPr>
        </p:nvGraphicFramePr>
        <p:xfrm>
          <a:off x="8388992" y="1009550"/>
          <a:ext cx="3591420" cy="48388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pole tekstowe 6">
            <a:extLst>
              <a:ext uri="{FF2B5EF4-FFF2-40B4-BE49-F238E27FC236}">
                <a16:creationId xmlns:a16="http://schemas.microsoft.com/office/drawing/2014/main" id="{EA582117-80C3-4533-3DD2-03934FD3FCC3}"/>
              </a:ext>
            </a:extLst>
          </p:cNvPr>
          <p:cNvSpPr txBox="1"/>
          <p:nvPr/>
        </p:nvSpPr>
        <p:spPr>
          <a:xfrm>
            <a:off x="880481" y="5846543"/>
            <a:ext cx="7208668" cy="707886"/>
          </a:xfrm>
          <a:prstGeom prst="rect">
            <a:avLst/>
          </a:prstGeom>
          <a:noFill/>
        </p:spPr>
        <p:txBody>
          <a:bodyPr wrap="square" rtlCol="0">
            <a:spAutoFit/>
          </a:bodyPr>
          <a:lstStyle/>
          <a:p>
            <a:r>
              <a:rPr lang="en-US" sz="2000" dirty="0">
                <a:latin typeface="Tahoma" panose="020B0604030504040204" pitchFamily="34" charset="0"/>
                <a:ea typeface="Tahoma" panose="020B0604030504040204" pitchFamily="34" charset="0"/>
                <a:cs typeface="Tahoma" panose="020B0604030504040204" pitchFamily="34" charset="0"/>
              </a:rPr>
              <a:t>How to do it in MS Excel: </a:t>
            </a:r>
            <a:r>
              <a:rPr lang="en-US" sz="2000" b="1" dirty="0">
                <a:latin typeface="Tahoma" panose="020B0604030504040204" pitchFamily="34" charset="0"/>
                <a:ea typeface="Tahoma" panose="020B0604030504040204" pitchFamily="34" charset="0"/>
                <a:cs typeface="Tahoma" panose="020B0604030504040204" pitchFamily="34" charset="0"/>
              </a:rPr>
              <a:t>Insert</a:t>
            </a:r>
            <a:r>
              <a:rPr lang="en-US" sz="2000" dirty="0">
                <a:latin typeface="Tahoma" panose="020B0604030504040204" pitchFamily="34" charset="0"/>
                <a:ea typeface="Tahoma" panose="020B0604030504040204" pitchFamily="34" charset="0"/>
                <a:cs typeface="Tahoma" panose="020B0604030504040204" pitchFamily="34" charset="0"/>
              </a:rPr>
              <a:t> </a:t>
            </a:r>
            <a:r>
              <a:rPr lang="pl-PL" sz="2000" dirty="0">
                <a:latin typeface="Tahoma" panose="020B0604030504040204" pitchFamily="34" charset="0"/>
                <a:ea typeface="Tahoma" panose="020B0604030504040204" pitchFamily="34" charset="0"/>
                <a:cs typeface="Tahoma" panose="020B0604030504040204" pitchFamily="34" charset="0"/>
              </a:rPr>
              <a:t>-&gt; Line chart-&gt; + -&gt; Trend </a:t>
            </a:r>
            <a:r>
              <a:rPr lang="pl-PL" sz="2000" dirty="0" err="1">
                <a:latin typeface="Tahoma" panose="020B0604030504040204" pitchFamily="34" charset="0"/>
                <a:ea typeface="Tahoma" panose="020B0604030504040204" pitchFamily="34" charset="0"/>
                <a:cs typeface="Tahoma" panose="020B0604030504040204" pitchFamily="34" charset="0"/>
              </a:rPr>
              <a:t>line</a:t>
            </a:r>
            <a:r>
              <a:rPr lang="pl-PL" sz="2000" dirty="0">
                <a:latin typeface="Tahoma" panose="020B0604030504040204" pitchFamily="34" charset="0"/>
                <a:ea typeface="Tahoma" panose="020B0604030504040204" pitchFamily="34" charset="0"/>
                <a:cs typeface="Tahoma" panose="020B0604030504040204" pitchFamily="34" charset="0"/>
              </a:rPr>
              <a:t>-&gt; </a:t>
            </a:r>
            <a:r>
              <a:rPr lang="pl-PL" sz="2000" dirty="0" err="1">
                <a:latin typeface="Tahoma" panose="020B0604030504040204" pitchFamily="34" charset="0"/>
                <a:ea typeface="Tahoma" panose="020B0604030504040204" pitchFamily="34" charset="0"/>
                <a:cs typeface="Tahoma" panose="020B0604030504040204" pitchFamily="34" charset="0"/>
              </a:rPr>
              <a:t>View</a:t>
            </a:r>
            <a:r>
              <a:rPr lang="pl-PL" sz="2000" dirty="0">
                <a:latin typeface="Tahoma" panose="020B0604030504040204" pitchFamily="34" charset="0"/>
                <a:ea typeface="Tahoma" panose="020B0604030504040204" pitchFamily="34" charset="0"/>
                <a:cs typeface="Tahoma" panose="020B0604030504040204" pitchFamily="34" charset="0"/>
              </a:rPr>
              <a:t> </a:t>
            </a:r>
            <a:r>
              <a:rPr lang="pl-PL" sz="2000" dirty="0" err="1">
                <a:latin typeface="Tahoma" panose="020B0604030504040204" pitchFamily="34" charset="0"/>
                <a:ea typeface="Tahoma" panose="020B0604030504040204" pitchFamily="34" charset="0"/>
                <a:cs typeface="Tahoma" panose="020B0604030504040204" pitchFamily="34" charset="0"/>
              </a:rPr>
              <a:t>options</a:t>
            </a:r>
            <a:r>
              <a:rPr lang="pl-PL" sz="2000" dirty="0">
                <a:latin typeface="Tahoma" panose="020B0604030504040204" pitchFamily="34" charset="0"/>
                <a:ea typeface="Tahoma" panose="020B0604030504040204" pitchFamily="34" charset="0"/>
                <a:cs typeface="Tahoma" panose="020B0604030504040204" pitchFamily="34" charset="0"/>
              </a:rPr>
              <a:t> -&gt; D</a:t>
            </a:r>
            <a:r>
              <a:rPr lang="en-US" sz="2000" dirty="0" err="1">
                <a:latin typeface="Tahoma" panose="020B0604030504040204" pitchFamily="34" charset="0"/>
                <a:ea typeface="Tahoma" panose="020B0604030504040204" pitchFamily="34" charset="0"/>
                <a:cs typeface="Tahoma" panose="020B0604030504040204" pitchFamily="34" charset="0"/>
              </a:rPr>
              <a:t>isplay</a:t>
            </a:r>
            <a:r>
              <a:rPr lang="en-US" sz="2000" dirty="0">
                <a:latin typeface="Tahoma" panose="020B0604030504040204" pitchFamily="34" charset="0"/>
                <a:ea typeface="Tahoma" panose="020B0604030504040204" pitchFamily="34" charset="0"/>
                <a:cs typeface="Tahoma" panose="020B0604030504040204" pitchFamily="34" charset="0"/>
              </a:rPr>
              <a:t> the equation on a </a:t>
            </a:r>
            <a:r>
              <a:rPr lang="pl-PL" sz="2000" dirty="0">
                <a:latin typeface="Tahoma" panose="020B0604030504040204" pitchFamily="34" charset="0"/>
                <a:ea typeface="Tahoma" panose="020B0604030504040204" pitchFamily="34" charset="0"/>
                <a:cs typeface="Tahoma" panose="020B0604030504040204" pitchFamily="34" charset="0"/>
              </a:rPr>
              <a:t>chart</a:t>
            </a:r>
          </a:p>
        </p:txBody>
      </p:sp>
      <p:graphicFrame>
        <p:nvGraphicFramePr>
          <p:cNvPr id="8" name="Wykres 7">
            <a:extLst>
              <a:ext uri="{FF2B5EF4-FFF2-40B4-BE49-F238E27FC236}">
                <a16:creationId xmlns:a16="http://schemas.microsoft.com/office/drawing/2014/main" id="{36614921-A55C-48AA-8741-18E792EFB6D0}"/>
              </a:ext>
            </a:extLst>
          </p:cNvPr>
          <p:cNvGraphicFramePr>
            <a:graphicFrameLocks/>
          </p:cNvGraphicFramePr>
          <p:nvPr>
            <p:extLst>
              <p:ext uri="{D42A27DB-BD31-4B8C-83A1-F6EECF244321}">
                <p14:modId xmlns:p14="http://schemas.microsoft.com/office/powerpoint/2010/main" val="3581573709"/>
              </p:ext>
            </p:extLst>
          </p:nvPr>
        </p:nvGraphicFramePr>
        <p:xfrm>
          <a:off x="337486" y="1553593"/>
          <a:ext cx="7817246" cy="4048218"/>
        </p:xfrm>
        <a:graphic>
          <a:graphicData uri="http://schemas.openxmlformats.org/drawingml/2006/chart">
            <c:chart xmlns:c="http://schemas.openxmlformats.org/drawingml/2006/chart" xmlns:r="http://schemas.openxmlformats.org/officeDocument/2006/relationships" r:id="rId7"/>
          </a:graphicData>
        </a:graphic>
      </p:graphicFrame>
      <p:pic>
        <p:nvPicPr>
          <p:cNvPr id="5" name="Obraz 4">
            <a:extLst>
              <a:ext uri="{FF2B5EF4-FFF2-40B4-BE49-F238E27FC236}">
                <a16:creationId xmlns:a16="http://schemas.microsoft.com/office/drawing/2014/main" id="{1028E27E-F6CC-FB58-7CE3-6B80EB52A3C3}"/>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5654179"/>
            <a:ext cx="939165" cy="939165"/>
          </a:xfrm>
          <a:prstGeom prst="rect">
            <a:avLst/>
          </a:prstGeom>
          <a:noFill/>
        </p:spPr>
      </p:pic>
    </p:spTree>
    <p:extLst>
      <p:ext uri="{BB962C8B-B14F-4D97-AF65-F5344CB8AC3E}">
        <p14:creationId xmlns:p14="http://schemas.microsoft.com/office/powerpoint/2010/main" val="76050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normAutofit/>
          </a:bodyPr>
          <a:lstStyle/>
          <a:p>
            <a:r>
              <a:rPr lang="pl-PL" dirty="0"/>
              <a:t>Stock chart</a:t>
            </a:r>
          </a:p>
        </p:txBody>
      </p:sp>
      <p:sp>
        <p:nvSpPr>
          <p:cNvPr id="4" name="Symbol zastępczy zawartości 4">
            <a:extLst>
              <a:ext uri="{FF2B5EF4-FFF2-40B4-BE49-F238E27FC236}">
                <a16:creationId xmlns:a16="http://schemas.microsoft.com/office/drawing/2014/main" id="{DA80D9A8-F91F-498A-4D74-FA98B65087EC}"/>
              </a:ext>
            </a:extLst>
          </p:cNvPr>
          <p:cNvSpPr>
            <a:spLocks noGrp="1"/>
          </p:cNvSpPr>
          <p:nvPr>
            <p:ph idx="1"/>
          </p:nvPr>
        </p:nvSpPr>
        <p:spPr>
          <a:xfrm>
            <a:off x="610453" y="6492874"/>
            <a:ext cx="4580467" cy="284088"/>
          </a:xfrm>
        </p:spPr>
        <p:txBody>
          <a:bodyPr>
            <a:normAutofit/>
          </a:bodyPr>
          <a:lstStyle/>
          <a:p>
            <a:pPr marL="0" indent="0">
              <a:buNone/>
            </a:pPr>
            <a:r>
              <a:rPr lang="pl-PL" sz="1200" dirty="0">
                <a:solidFill>
                  <a:srgbClr val="7F7F7F"/>
                </a:solidFill>
              </a:rPr>
              <a:t>Source: </a:t>
            </a:r>
            <a:r>
              <a:rPr lang="pl-PL" sz="1200" dirty="0" err="1">
                <a:solidFill>
                  <a:srgbClr val="7F7F7F"/>
                </a:solidFill>
              </a:rPr>
              <a:t>own</a:t>
            </a:r>
            <a:r>
              <a:rPr lang="pl-PL" sz="1200" dirty="0">
                <a:solidFill>
                  <a:srgbClr val="7F7F7F"/>
                </a:solidFill>
              </a:rPr>
              <a:t> </a:t>
            </a:r>
            <a:r>
              <a:rPr lang="pl-PL" sz="1200" dirty="0" err="1">
                <a:solidFill>
                  <a:srgbClr val="7F7F7F"/>
                </a:solidFill>
              </a:rPr>
              <a:t>elaboration</a:t>
            </a:r>
            <a:endParaRPr lang="pl-PL" sz="1200" dirty="0">
              <a:solidFill>
                <a:srgbClr val="7F7F7F"/>
              </a:solidFill>
            </a:endParaRPr>
          </a:p>
        </p:txBody>
      </p:sp>
      <p:graphicFrame>
        <p:nvGraphicFramePr>
          <p:cNvPr id="5" name="Diagram 4">
            <a:extLst>
              <a:ext uri="{FF2B5EF4-FFF2-40B4-BE49-F238E27FC236}">
                <a16:creationId xmlns:a16="http://schemas.microsoft.com/office/drawing/2014/main" id="{F513CF97-C540-F8FA-485F-68A49A9191FC}"/>
              </a:ext>
            </a:extLst>
          </p:cNvPr>
          <p:cNvGraphicFramePr/>
          <p:nvPr>
            <p:extLst>
              <p:ext uri="{D42A27DB-BD31-4B8C-83A1-F6EECF244321}">
                <p14:modId xmlns:p14="http://schemas.microsoft.com/office/powerpoint/2010/main" val="2395659892"/>
              </p:ext>
            </p:extLst>
          </p:nvPr>
        </p:nvGraphicFramePr>
        <p:xfrm>
          <a:off x="8388992" y="1009550"/>
          <a:ext cx="3591420" cy="48388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pole tekstowe 9">
            <a:extLst>
              <a:ext uri="{FF2B5EF4-FFF2-40B4-BE49-F238E27FC236}">
                <a16:creationId xmlns:a16="http://schemas.microsoft.com/office/drawing/2014/main" id="{8F97867A-97EC-9CB7-1BBD-7B8952001F20}"/>
              </a:ext>
            </a:extLst>
          </p:cNvPr>
          <p:cNvSpPr txBox="1"/>
          <p:nvPr/>
        </p:nvSpPr>
        <p:spPr>
          <a:xfrm>
            <a:off x="995695" y="5846543"/>
            <a:ext cx="7208668" cy="707886"/>
          </a:xfrm>
          <a:prstGeom prst="rect">
            <a:avLst/>
          </a:prstGeom>
          <a:noFill/>
        </p:spPr>
        <p:txBody>
          <a:bodyPr wrap="square" rtlCol="0">
            <a:spAutoFit/>
          </a:bodyPr>
          <a:lstStyle/>
          <a:p>
            <a:r>
              <a:rPr lang="en-US" sz="2000" dirty="0">
                <a:latin typeface="Tahoma" panose="020B0604030504040204" pitchFamily="34" charset="0"/>
                <a:ea typeface="Tahoma" panose="020B0604030504040204" pitchFamily="34" charset="0"/>
                <a:cs typeface="Tahoma" panose="020B0604030504040204" pitchFamily="34" charset="0"/>
              </a:rPr>
              <a:t>How to do it in MS Excel: Insert </a:t>
            </a:r>
            <a:r>
              <a:rPr lang="pl-PL" sz="2000" dirty="0">
                <a:latin typeface="Tahoma" panose="020B0604030504040204" pitchFamily="34" charset="0"/>
                <a:ea typeface="Tahoma" panose="020B0604030504040204" pitchFamily="34" charset="0"/>
                <a:cs typeface="Tahoma" panose="020B0604030504040204" pitchFamily="34" charset="0"/>
              </a:rPr>
              <a:t>-&gt; </a:t>
            </a:r>
            <a:r>
              <a:rPr lang="pl-PL" sz="2000" dirty="0" err="1">
                <a:latin typeface="Tahoma" panose="020B0604030504040204" pitchFamily="34" charset="0"/>
                <a:ea typeface="Tahoma" panose="020B0604030504040204" pitchFamily="34" charset="0"/>
                <a:cs typeface="Tahoma" panose="020B0604030504040204" pitchFamily="34" charset="0"/>
              </a:rPr>
              <a:t>recommended</a:t>
            </a:r>
            <a:r>
              <a:rPr lang="pl-PL" sz="2000" dirty="0">
                <a:latin typeface="Tahoma" panose="020B0604030504040204" pitchFamily="34" charset="0"/>
                <a:ea typeface="Tahoma" panose="020B0604030504040204" pitchFamily="34" charset="0"/>
                <a:cs typeface="Tahoma" panose="020B0604030504040204" pitchFamily="34" charset="0"/>
              </a:rPr>
              <a:t> </a:t>
            </a:r>
            <a:r>
              <a:rPr lang="pl-PL" sz="2000" dirty="0" err="1">
                <a:latin typeface="Tahoma" panose="020B0604030504040204" pitchFamily="34" charset="0"/>
                <a:ea typeface="Tahoma" panose="020B0604030504040204" pitchFamily="34" charset="0"/>
                <a:cs typeface="Tahoma" panose="020B0604030504040204" pitchFamily="34" charset="0"/>
              </a:rPr>
              <a:t>charts</a:t>
            </a:r>
            <a:r>
              <a:rPr lang="pl-PL" sz="2000" dirty="0">
                <a:latin typeface="Tahoma" panose="020B0604030504040204" pitchFamily="34" charset="0"/>
                <a:ea typeface="Tahoma" panose="020B0604030504040204" pitchFamily="34" charset="0"/>
                <a:cs typeface="Tahoma" panose="020B0604030504040204" pitchFamily="34" charset="0"/>
              </a:rPr>
              <a:t> -&gt; </a:t>
            </a:r>
            <a:r>
              <a:rPr lang="pl-PL" sz="2000" dirty="0" err="1">
                <a:latin typeface="Tahoma" panose="020B0604030504040204" pitchFamily="34" charset="0"/>
                <a:ea typeface="Tahoma" panose="020B0604030504040204" pitchFamily="34" charset="0"/>
                <a:cs typeface="Tahoma" panose="020B0604030504040204" pitchFamily="34" charset="0"/>
              </a:rPr>
              <a:t>all</a:t>
            </a:r>
            <a:r>
              <a:rPr lang="pl-PL" sz="2000" dirty="0">
                <a:latin typeface="Tahoma" panose="020B0604030504040204" pitchFamily="34" charset="0"/>
                <a:ea typeface="Tahoma" panose="020B0604030504040204" pitchFamily="34" charset="0"/>
                <a:cs typeface="Tahoma" panose="020B0604030504040204" pitchFamily="34" charset="0"/>
              </a:rPr>
              <a:t> </a:t>
            </a:r>
            <a:r>
              <a:rPr lang="pl-PL" sz="2000" dirty="0" err="1">
                <a:latin typeface="Tahoma" panose="020B0604030504040204" pitchFamily="34" charset="0"/>
                <a:ea typeface="Tahoma" panose="020B0604030504040204" pitchFamily="34" charset="0"/>
                <a:cs typeface="Tahoma" panose="020B0604030504040204" pitchFamily="34" charset="0"/>
              </a:rPr>
              <a:t>charts</a:t>
            </a:r>
            <a:r>
              <a:rPr lang="pl-PL" sz="2000" dirty="0">
                <a:latin typeface="Tahoma" panose="020B0604030504040204" pitchFamily="34" charset="0"/>
                <a:ea typeface="Tahoma" panose="020B0604030504040204" pitchFamily="34" charset="0"/>
                <a:cs typeface="Tahoma" panose="020B0604030504040204" pitchFamily="34" charset="0"/>
              </a:rPr>
              <a:t> -&gt; Stock chart</a:t>
            </a:r>
          </a:p>
        </p:txBody>
      </p:sp>
      <p:graphicFrame>
        <p:nvGraphicFramePr>
          <p:cNvPr id="11" name="Wykres 10">
            <a:extLst>
              <a:ext uri="{FF2B5EF4-FFF2-40B4-BE49-F238E27FC236}">
                <a16:creationId xmlns:a16="http://schemas.microsoft.com/office/drawing/2014/main" id="{41932962-6D02-436E-868A-02022489E5C9}"/>
              </a:ext>
            </a:extLst>
          </p:cNvPr>
          <p:cNvGraphicFramePr>
            <a:graphicFrameLocks/>
          </p:cNvGraphicFramePr>
          <p:nvPr>
            <p:extLst>
              <p:ext uri="{D42A27DB-BD31-4B8C-83A1-F6EECF244321}">
                <p14:modId xmlns:p14="http://schemas.microsoft.com/office/powerpoint/2010/main" val="123158592"/>
              </p:ext>
            </p:extLst>
          </p:nvPr>
        </p:nvGraphicFramePr>
        <p:xfrm>
          <a:off x="741609" y="1566551"/>
          <a:ext cx="7208668" cy="4195109"/>
        </p:xfrm>
        <a:graphic>
          <a:graphicData uri="http://schemas.openxmlformats.org/drawingml/2006/chart">
            <c:chart xmlns:c="http://schemas.openxmlformats.org/drawingml/2006/chart" xmlns:r="http://schemas.openxmlformats.org/officeDocument/2006/relationships" r:id="rId7"/>
          </a:graphicData>
        </a:graphic>
      </p:graphicFrame>
      <p:pic>
        <p:nvPicPr>
          <p:cNvPr id="3" name="Obraz 2">
            <a:extLst>
              <a:ext uri="{FF2B5EF4-FFF2-40B4-BE49-F238E27FC236}">
                <a16:creationId xmlns:a16="http://schemas.microsoft.com/office/drawing/2014/main" id="{11CC6C22-7CEB-0B02-BB77-9E023619AC2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5654179"/>
            <a:ext cx="939165" cy="939165"/>
          </a:xfrm>
          <a:prstGeom prst="rect">
            <a:avLst/>
          </a:prstGeom>
          <a:noFill/>
        </p:spPr>
      </p:pic>
    </p:spTree>
    <p:extLst>
      <p:ext uri="{BB962C8B-B14F-4D97-AF65-F5344CB8AC3E}">
        <p14:creationId xmlns:p14="http://schemas.microsoft.com/office/powerpoint/2010/main" val="361050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Charts</a:t>
            </a:r>
            <a:endParaRPr lang="pl-PL" dirty="0"/>
          </a:p>
        </p:txBody>
      </p:sp>
      <p:graphicFrame>
        <p:nvGraphicFramePr>
          <p:cNvPr id="2" name="Symbol zastępczy zawartości 1">
            <a:extLst>
              <a:ext uri="{FF2B5EF4-FFF2-40B4-BE49-F238E27FC236}">
                <a16:creationId xmlns:a16="http://schemas.microsoft.com/office/drawing/2014/main" id="{89CD86DD-961B-9521-B0F5-A59CCF69D1A5}"/>
              </a:ext>
            </a:extLst>
          </p:cNvPr>
          <p:cNvGraphicFramePr>
            <a:graphicFrameLocks noGrp="1"/>
          </p:cNvGraphicFramePr>
          <p:nvPr>
            <p:ph idx="1"/>
            <p:extLst>
              <p:ext uri="{D42A27DB-BD31-4B8C-83A1-F6EECF244321}">
                <p14:modId xmlns:p14="http://schemas.microsoft.com/office/powerpoint/2010/main" val="333712355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9176" y="6492874"/>
            <a:ext cx="4580467" cy="3320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own</a:t>
            </a:r>
            <a:r>
              <a:rPr lang="pl-PL" sz="1200" dirty="0">
                <a:solidFill>
                  <a:srgbClr val="7F7F7F"/>
                </a:solidFill>
              </a:rPr>
              <a:t> </a:t>
            </a:r>
            <a:r>
              <a:rPr lang="pl-PL" sz="1200" dirty="0" err="1">
                <a:solidFill>
                  <a:srgbClr val="7F7F7F"/>
                </a:solidFill>
              </a:rPr>
              <a:t>elaboration</a:t>
            </a:r>
            <a:endParaRPr lang="pl-PL" sz="1200" dirty="0">
              <a:solidFill>
                <a:srgbClr val="7F7F7F"/>
              </a:solidFill>
            </a:endParaRPr>
          </a:p>
        </p:txBody>
      </p:sp>
    </p:spTree>
    <p:extLst>
      <p:ext uri="{BB962C8B-B14F-4D97-AF65-F5344CB8AC3E}">
        <p14:creationId xmlns:p14="http://schemas.microsoft.com/office/powerpoint/2010/main" val="1651707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normAutofit/>
          </a:bodyPr>
          <a:lstStyle/>
          <a:p>
            <a:r>
              <a:rPr lang="pl-PL" dirty="0"/>
              <a:t>Radar chart</a:t>
            </a:r>
          </a:p>
        </p:txBody>
      </p:sp>
      <p:sp>
        <p:nvSpPr>
          <p:cNvPr id="4" name="Symbol zastępczy zawartości 4">
            <a:extLst>
              <a:ext uri="{FF2B5EF4-FFF2-40B4-BE49-F238E27FC236}">
                <a16:creationId xmlns:a16="http://schemas.microsoft.com/office/drawing/2014/main" id="{DA80D9A8-F91F-498A-4D74-FA98B65087EC}"/>
              </a:ext>
            </a:extLst>
          </p:cNvPr>
          <p:cNvSpPr>
            <a:spLocks noGrp="1"/>
          </p:cNvSpPr>
          <p:nvPr>
            <p:ph idx="1"/>
          </p:nvPr>
        </p:nvSpPr>
        <p:spPr>
          <a:xfrm>
            <a:off x="648274" y="6489839"/>
            <a:ext cx="4580467" cy="291984"/>
          </a:xfrm>
        </p:spPr>
        <p:txBody>
          <a:bodyPr>
            <a:normAutofit/>
          </a:bodyPr>
          <a:lstStyle/>
          <a:p>
            <a:pPr marL="0" indent="0">
              <a:buNone/>
            </a:pPr>
            <a:r>
              <a:rPr lang="pl-PL" sz="1200" dirty="0">
                <a:solidFill>
                  <a:srgbClr val="7F7F7F"/>
                </a:solidFill>
              </a:rPr>
              <a:t>Source: </a:t>
            </a:r>
            <a:r>
              <a:rPr lang="pl-PL" sz="1200" dirty="0" err="1">
                <a:solidFill>
                  <a:srgbClr val="7F7F7F"/>
                </a:solidFill>
              </a:rPr>
              <a:t>own</a:t>
            </a:r>
            <a:r>
              <a:rPr lang="pl-PL" sz="1200" dirty="0">
                <a:solidFill>
                  <a:srgbClr val="7F7F7F"/>
                </a:solidFill>
              </a:rPr>
              <a:t> </a:t>
            </a:r>
            <a:r>
              <a:rPr lang="pl-PL" sz="1200" dirty="0" err="1">
                <a:solidFill>
                  <a:srgbClr val="7F7F7F"/>
                </a:solidFill>
              </a:rPr>
              <a:t>elaboration</a:t>
            </a:r>
            <a:endParaRPr lang="pl-PL" sz="1200" dirty="0">
              <a:solidFill>
                <a:srgbClr val="7F7F7F"/>
              </a:solidFill>
            </a:endParaRPr>
          </a:p>
        </p:txBody>
      </p:sp>
      <p:graphicFrame>
        <p:nvGraphicFramePr>
          <p:cNvPr id="3" name="Diagram 2">
            <a:extLst>
              <a:ext uri="{FF2B5EF4-FFF2-40B4-BE49-F238E27FC236}">
                <a16:creationId xmlns:a16="http://schemas.microsoft.com/office/drawing/2014/main" id="{6A552EED-B145-E22F-D78B-EDE55DBAEE03}"/>
              </a:ext>
            </a:extLst>
          </p:cNvPr>
          <p:cNvGraphicFramePr/>
          <p:nvPr>
            <p:extLst>
              <p:ext uri="{D42A27DB-BD31-4B8C-83A1-F6EECF244321}">
                <p14:modId xmlns:p14="http://schemas.microsoft.com/office/powerpoint/2010/main" val="783707745"/>
              </p:ext>
            </p:extLst>
          </p:nvPr>
        </p:nvGraphicFramePr>
        <p:xfrm>
          <a:off x="8388992" y="1009550"/>
          <a:ext cx="3591420" cy="48388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pole tekstowe 12">
            <a:extLst>
              <a:ext uri="{FF2B5EF4-FFF2-40B4-BE49-F238E27FC236}">
                <a16:creationId xmlns:a16="http://schemas.microsoft.com/office/drawing/2014/main" id="{844673B6-726E-F959-27C5-B3B3C2F91A34}"/>
              </a:ext>
            </a:extLst>
          </p:cNvPr>
          <p:cNvSpPr txBox="1"/>
          <p:nvPr/>
        </p:nvSpPr>
        <p:spPr>
          <a:xfrm>
            <a:off x="898042" y="5825199"/>
            <a:ext cx="7208668" cy="707886"/>
          </a:xfrm>
          <a:prstGeom prst="rect">
            <a:avLst/>
          </a:prstGeom>
          <a:noFill/>
        </p:spPr>
        <p:txBody>
          <a:bodyPr wrap="square" rtlCol="0">
            <a:spAutoFit/>
          </a:bodyPr>
          <a:lstStyle/>
          <a:p>
            <a:r>
              <a:rPr lang="en-US" sz="2000" dirty="0">
                <a:latin typeface="Tahoma" panose="020B0604030504040204" pitchFamily="34" charset="0"/>
                <a:ea typeface="Tahoma" panose="020B0604030504040204" pitchFamily="34" charset="0"/>
                <a:cs typeface="Tahoma" panose="020B0604030504040204" pitchFamily="34" charset="0"/>
              </a:rPr>
              <a:t>How to do it in MS Excel: </a:t>
            </a:r>
            <a:r>
              <a:rPr lang="en-US" sz="2000" b="1" dirty="0">
                <a:latin typeface="Tahoma" panose="020B0604030504040204" pitchFamily="34" charset="0"/>
                <a:ea typeface="Tahoma" panose="020B0604030504040204" pitchFamily="34" charset="0"/>
                <a:cs typeface="Tahoma" panose="020B0604030504040204" pitchFamily="34" charset="0"/>
              </a:rPr>
              <a:t>Insert</a:t>
            </a:r>
            <a:r>
              <a:rPr lang="en-US" sz="2000" dirty="0">
                <a:latin typeface="Tahoma" panose="020B0604030504040204" pitchFamily="34" charset="0"/>
                <a:ea typeface="Tahoma" panose="020B0604030504040204" pitchFamily="34" charset="0"/>
                <a:cs typeface="Tahoma" panose="020B0604030504040204" pitchFamily="34" charset="0"/>
              </a:rPr>
              <a:t> </a:t>
            </a:r>
            <a:r>
              <a:rPr lang="pl-PL" sz="2000" dirty="0">
                <a:latin typeface="Tahoma" panose="020B0604030504040204" pitchFamily="34" charset="0"/>
                <a:ea typeface="Tahoma" panose="020B0604030504040204" pitchFamily="34" charset="0"/>
                <a:cs typeface="Tahoma" panose="020B0604030504040204" pitchFamily="34" charset="0"/>
              </a:rPr>
              <a:t>-&gt; </a:t>
            </a:r>
            <a:r>
              <a:rPr lang="pl-PL" sz="2000" dirty="0" err="1">
                <a:latin typeface="Tahoma" panose="020B0604030504040204" pitchFamily="34" charset="0"/>
                <a:ea typeface="Tahoma" panose="020B0604030504040204" pitchFamily="34" charset="0"/>
                <a:cs typeface="Tahoma" panose="020B0604030504040204" pitchFamily="34" charset="0"/>
              </a:rPr>
              <a:t>Recommended</a:t>
            </a:r>
            <a:r>
              <a:rPr lang="pl-PL" sz="2000" dirty="0">
                <a:latin typeface="Tahoma" panose="020B0604030504040204" pitchFamily="34" charset="0"/>
                <a:ea typeface="Tahoma" panose="020B0604030504040204" pitchFamily="34" charset="0"/>
                <a:cs typeface="Tahoma" panose="020B0604030504040204" pitchFamily="34" charset="0"/>
              </a:rPr>
              <a:t> </a:t>
            </a:r>
            <a:r>
              <a:rPr lang="pl-PL" sz="2000" dirty="0" err="1">
                <a:latin typeface="Tahoma" panose="020B0604030504040204" pitchFamily="34" charset="0"/>
                <a:ea typeface="Tahoma" panose="020B0604030504040204" pitchFamily="34" charset="0"/>
                <a:cs typeface="Tahoma" panose="020B0604030504040204" pitchFamily="34" charset="0"/>
              </a:rPr>
              <a:t>charts</a:t>
            </a:r>
            <a:r>
              <a:rPr lang="pl-PL" sz="2000" dirty="0">
                <a:latin typeface="Tahoma" panose="020B0604030504040204" pitchFamily="34" charset="0"/>
                <a:ea typeface="Tahoma" panose="020B0604030504040204" pitchFamily="34" charset="0"/>
                <a:cs typeface="Tahoma" panose="020B0604030504040204" pitchFamily="34" charset="0"/>
              </a:rPr>
              <a:t> -&gt; </a:t>
            </a:r>
            <a:r>
              <a:rPr lang="pl-PL" sz="2000" dirty="0" err="1">
                <a:latin typeface="Tahoma" panose="020B0604030504040204" pitchFamily="34" charset="0"/>
                <a:ea typeface="Tahoma" panose="020B0604030504040204" pitchFamily="34" charset="0"/>
                <a:cs typeface="Tahoma" panose="020B0604030504040204" pitchFamily="34" charset="0"/>
              </a:rPr>
              <a:t>All</a:t>
            </a:r>
            <a:r>
              <a:rPr lang="pl-PL" sz="2000" dirty="0">
                <a:latin typeface="Tahoma" panose="020B0604030504040204" pitchFamily="34" charset="0"/>
                <a:ea typeface="Tahoma" panose="020B0604030504040204" pitchFamily="34" charset="0"/>
                <a:cs typeface="Tahoma" panose="020B0604030504040204" pitchFamily="34" charset="0"/>
              </a:rPr>
              <a:t> </a:t>
            </a:r>
            <a:r>
              <a:rPr lang="pl-PL" sz="2000" dirty="0" err="1">
                <a:latin typeface="Tahoma" panose="020B0604030504040204" pitchFamily="34" charset="0"/>
                <a:ea typeface="Tahoma" panose="020B0604030504040204" pitchFamily="34" charset="0"/>
                <a:cs typeface="Tahoma" panose="020B0604030504040204" pitchFamily="34" charset="0"/>
              </a:rPr>
              <a:t>charts</a:t>
            </a:r>
            <a:r>
              <a:rPr lang="pl-PL" sz="2000" dirty="0">
                <a:latin typeface="Tahoma" panose="020B0604030504040204" pitchFamily="34" charset="0"/>
                <a:ea typeface="Tahoma" panose="020B0604030504040204" pitchFamily="34" charset="0"/>
                <a:cs typeface="Tahoma" panose="020B0604030504040204" pitchFamily="34" charset="0"/>
              </a:rPr>
              <a:t>-&gt; Radar chart</a:t>
            </a:r>
          </a:p>
        </p:txBody>
      </p:sp>
      <p:graphicFrame>
        <p:nvGraphicFramePr>
          <p:cNvPr id="14" name="Wykres 13">
            <a:extLst>
              <a:ext uri="{FF2B5EF4-FFF2-40B4-BE49-F238E27FC236}">
                <a16:creationId xmlns:a16="http://schemas.microsoft.com/office/drawing/2014/main" id="{B9FBA4D9-6D10-4582-969A-1EB748D763D0}"/>
              </a:ext>
            </a:extLst>
          </p:cNvPr>
          <p:cNvGraphicFramePr>
            <a:graphicFrameLocks/>
          </p:cNvGraphicFramePr>
          <p:nvPr>
            <p:extLst>
              <p:ext uri="{D42A27DB-BD31-4B8C-83A1-F6EECF244321}">
                <p14:modId xmlns:p14="http://schemas.microsoft.com/office/powerpoint/2010/main" val="54309715"/>
              </p:ext>
            </p:extLst>
          </p:nvPr>
        </p:nvGraphicFramePr>
        <p:xfrm>
          <a:off x="648274" y="1216242"/>
          <a:ext cx="7661225" cy="4590648"/>
        </p:xfrm>
        <a:graphic>
          <a:graphicData uri="http://schemas.openxmlformats.org/drawingml/2006/chart">
            <c:chart xmlns:c="http://schemas.openxmlformats.org/drawingml/2006/chart" xmlns:r="http://schemas.openxmlformats.org/officeDocument/2006/relationships" r:id="rId7"/>
          </a:graphicData>
        </a:graphic>
      </p:graphicFrame>
      <p:pic>
        <p:nvPicPr>
          <p:cNvPr id="5" name="Obraz 4">
            <a:extLst>
              <a:ext uri="{FF2B5EF4-FFF2-40B4-BE49-F238E27FC236}">
                <a16:creationId xmlns:a16="http://schemas.microsoft.com/office/drawing/2014/main" id="{2308487D-855C-CA5E-AB00-2182438BE17A}"/>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5654179"/>
            <a:ext cx="939165" cy="939165"/>
          </a:xfrm>
          <a:prstGeom prst="rect">
            <a:avLst/>
          </a:prstGeom>
          <a:noFill/>
        </p:spPr>
      </p:pic>
    </p:spTree>
    <p:extLst>
      <p:ext uri="{BB962C8B-B14F-4D97-AF65-F5344CB8AC3E}">
        <p14:creationId xmlns:p14="http://schemas.microsoft.com/office/powerpoint/2010/main" val="19399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normAutofit/>
          </a:bodyPr>
          <a:lstStyle/>
          <a:p>
            <a:r>
              <a:rPr lang="pl-PL" dirty="0"/>
              <a:t>Histogram</a:t>
            </a:r>
          </a:p>
        </p:txBody>
      </p:sp>
      <p:sp>
        <p:nvSpPr>
          <p:cNvPr id="4" name="Symbol zastępczy zawartości 4">
            <a:extLst>
              <a:ext uri="{FF2B5EF4-FFF2-40B4-BE49-F238E27FC236}">
                <a16:creationId xmlns:a16="http://schemas.microsoft.com/office/drawing/2014/main" id="{DA80D9A8-F91F-498A-4D74-FA98B65087EC}"/>
              </a:ext>
            </a:extLst>
          </p:cNvPr>
          <p:cNvSpPr>
            <a:spLocks noGrp="1"/>
          </p:cNvSpPr>
          <p:nvPr>
            <p:ph idx="1"/>
          </p:nvPr>
        </p:nvSpPr>
        <p:spPr>
          <a:xfrm>
            <a:off x="616768" y="6524754"/>
            <a:ext cx="4580467" cy="317644"/>
          </a:xfrm>
        </p:spPr>
        <p:txBody>
          <a:bodyPr>
            <a:normAutofit/>
          </a:bodyPr>
          <a:lstStyle/>
          <a:p>
            <a:pPr marL="0" indent="0">
              <a:buNone/>
            </a:pPr>
            <a:r>
              <a:rPr lang="pl-PL" sz="1200" dirty="0">
                <a:solidFill>
                  <a:srgbClr val="7F7F7F"/>
                </a:solidFill>
              </a:rPr>
              <a:t>Source: </a:t>
            </a:r>
            <a:r>
              <a:rPr lang="pl-PL" sz="1200" dirty="0" err="1">
                <a:solidFill>
                  <a:srgbClr val="7F7F7F"/>
                </a:solidFill>
              </a:rPr>
              <a:t>own</a:t>
            </a:r>
            <a:r>
              <a:rPr lang="pl-PL" sz="1200" dirty="0">
                <a:solidFill>
                  <a:srgbClr val="7F7F7F"/>
                </a:solidFill>
              </a:rPr>
              <a:t> </a:t>
            </a:r>
            <a:r>
              <a:rPr lang="pl-PL" sz="1200" dirty="0" err="1">
                <a:solidFill>
                  <a:srgbClr val="7F7F7F"/>
                </a:solidFill>
              </a:rPr>
              <a:t>elaboration</a:t>
            </a:r>
            <a:endParaRPr lang="pl-PL" sz="1200" dirty="0">
              <a:solidFill>
                <a:srgbClr val="7F7F7F"/>
              </a:solidFill>
            </a:endParaRPr>
          </a:p>
        </p:txBody>
      </p:sp>
      <mc:AlternateContent xmlns:mc="http://schemas.openxmlformats.org/markup-compatibility/2006" xmlns:cx1="http://schemas.microsoft.com/office/drawing/2015/9/8/chartex">
        <mc:Choice Requires="cx1">
          <p:graphicFrame>
            <p:nvGraphicFramePr>
              <p:cNvPr id="3" name="Wykres 2">
                <a:extLst>
                  <a:ext uri="{FF2B5EF4-FFF2-40B4-BE49-F238E27FC236}">
                    <a16:creationId xmlns:a16="http://schemas.microsoft.com/office/drawing/2014/main" id="{1F4A652C-FD8B-7B80-D5B6-4B2AE64C3079}"/>
                  </a:ext>
                </a:extLst>
              </p:cNvPr>
              <p:cNvGraphicFramePr/>
              <p:nvPr>
                <p:extLst>
                  <p:ext uri="{D42A27DB-BD31-4B8C-83A1-F6EECF244321}">
                    <p14:modId xmlns:p14="http://schemas.microsoft.com/office/powerpoint/2010/main" val="3690960655"/>
                  </p:ext>
                </p:extLst>
              </p:nvPr>
            </p:nvGraphicFramePr>
            <p:xfrm>
              <a:off x="1608666" y="1714500"/>
              <a:ext cx="6612546" cy="4114800"/>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3" name="Wykres 2">
                <a:extLst>
                  <a:ext uri="{FF2B5EF4-FFF2-40B4-BE49-F238E27FC236}">
                    <a16:creationId xmlns:a16="http://schemas.microsoft.com/office/drawing/2014/main" id="{1F4A652C-FD8B-7B80-D5B6-4B2AE64C3079}"/>
                  </a:ext>
                </a:extLst>
              </p:cNvPr>
              <p:cNvPicPr>
                <a:picLocks noGrp="1" noRot="1" noChangeAspect="1" noMove="1" noResize="1" noEditPoints="1" noAdjustHandles="1" noChangeArrowheads="1" noChangeShapeType="1"/>
              </p:cNvPicPr>
              <p:nvPr/>
            </p:nvPicPr>
            <p:blipFill>
              <a:blip r:embed="rId3"/>
              <a:stretch>
                <a:fillRect/>
              </a:stretch>
            </p:blipFill>
            <p:spPr>
              <a:xfrm>
                <a:off x="1608666" y="1714500"/>
                <a:ext cx="6612546" cy="4114800"/>
              </a:xfrm>
              <a:prstGeom prst="rect">
                <a:avLst/>
              </a:prstGeom>
            </p:spPr>
          </p:pic>
        </mc:Fallback>
      </mc:AlternateContent>
      <p:graphicFrame>
        <p:nvGraphicFramePr>
          <p:cNvPr id="5" name="Diagram 4">
            <a:extLst>
              <a:ext uri="{FF2B5EF4-FFF2-40B4-BE49-F238E27FC236}">
                <a16:creationId xmlns:a16="http://schemas.microsoft.com/office/drawing/2014/main" id="{04569DDE-17D8-CE5F-CB1A-AA02DC4C8667}"/>
              </a:ext>
            </a:extLst>
          </p:cNvPr>
          <p:cNvGraphicFramePr/>
          <p:nvPr>
            <p:extLst>
              <p:ext uri="{D42A27DB-BD31-4B8C-83A1-F6EECF244321}">
                <p14:modId xmlns:p14="http://schemas.microsoft.com/office/powerpoint/2010/main" val="977260751"/>
              </p:ext>
            </p:extLst>
          </p:nvPr>
        </p:nvGraphicFramePr>
        <p:xfrm>
          <a:off x="8388992" y="923397"/>
          <a:ext cx="3591420" cy="48388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pole tekstowe 5">
            <a:extLst>
              <a:ext uri="{FF2B5EF4-FFF2-40B4-BE49-F238E27FC236}">
                <a16:creationId xmlns:a16="http://schemas.microsoft.com/office/drawing/2014/main" id="{E6742182-8F63-8C6C-F9D4-8F4CA57CFC4A}"/>
              </a:ext>
            </a:extLst>
          </p:cNvPr>
          <p:cNvSpPr txBox="1"/>
          <p:nvPr/>
        </p:nvSpPr>
        <p:spPr>
          <a:xfrm>
            <a:off x="906921" y="5846543"/>
            <a:ext cx="7208668" cy="707886"/>
          </a:xfrm>
          <a:prstGeom prst="rect">
            <a:avLst/>
          </a:prstGeom>
          <a:noFill/>
        </p:spPr>
        <p:txBody>
          <a:bodyPr wrap="square" rtlCol="0">
            <a:spAutoFit/>
          </a:bodyPr>
          <a:lstStyle/>
          <a:p>
            <a:r>
              <a:rPr lang="en-US" sz="2000" dirty="0">
                <a:latin typeface="Tahoma" panose="020B0604030504040204" pitchFamily="34" charset="0"/>
                <a:ea typeface="Tahoma" panose="020B0604030504040204" pitchFamily="34" charset="0"/>
                <a:cs typeface="Tahoma" panose="020B0604030504040204" pitchFamily="34" charset="0"/>
              </a:rPr>
              <a:t>How to do it in MS Excel: Insert </a:t>
            </a:r>
            <a:r>
              <a:rPr lang="pl-PL" sz="2000" dirty="0">
                <a:latin typeface="Tahoma" panose="020B0604030504040204" pitchFamily="34" charset="0"/>
                <a:ea typeface="Tahoma" panose="020B0604030504040204" pitchFamily="34" charset="0"/>
                <a:cs typeface="Tahoma" panose="020B0604030504040204" pitchFamily="34" charset="0"/>
              </a:rPr>
              <a:t>-&gt; </a:t>
            </a:r>
            <a:r>
              <a:rPr lang="pl-PL" sz="2000" dirty="0" err="1">
                <a:latin typeface="Tahoma" panose="020B0604030504040204" pitchFamily="34" charset="0"/>
                <a:ea typeface="Tahoma" panose="020B0604030504040204" pitchFamily="34" charset="0"/>
                <a:cs typeface="Tahoma" panose="020B0604030504040204" pitchFamily="34" charset="0"/>
              </a:rPr>
              <a:t>Recommended</a:t>
            </a:r>
            <a:r>
              <a:rPr lang="pl-PL" sz="2000" dirty="0">
                <a:latin typeface="Tahoma" panose="020B0604030504040204" pitchFamily="34" charset="0"/>
                <a:ea typeface="Tahoma" panose="020B0604030504040204" pitchFamily="34" charset="0"/>
                <a:cs typeface="Tahoma" panose="020B0604030504040204" pitchFamily="34" charset="0"/>
              </a:rPr>
              <a:t> </a:t>
            </a:r>
            <a:r>
              <a:rPr lang="pl-PL" sz="2000" dirty="0" err="1">
                <a:latin typeface="Tahoma" panose="020B0604030504040204" pitchFamily="34" charset="0"/>
                <a:ea typeface="Tahoma" panose="020B0604030504040204" pitchFamily="34" charset="0"/>
                <a:cs typeface="Tahoma" panose="020B0604030504040204" pitchFamily="34" charset="0"/>
              </a:rPr>
              <a:t>charts</a:t>
            </a:r>
            <a:r>
              <a:rPr lang="pl-PL" sz="2000" dirty="0">
                <a:latin typeface="Tahoma" panose="020B0604030504040204" pitchFamily="34" charset="0"/>
                <a:ea typeface="Tahoma" panose="020B0604030504040204" pitchFamily="34" charset="0"/>
                <a:cs typeface="Tahoma" panose="020B0604030504040204" pitchFamily="34" charset="0"/>
              </a:rPr>
              <a:t> -&gt; </a:t>
            </a:r>
            <a:r>
              <a:rPr lang="pl-PL" sz="2000" dirty="0" err="1">
                <a:latin typeface="Tahoma" panose="020B0604030504040204" pitchFamily="34" charset="0"/>
                <a:ea typeface="Tahoma" panose="020B0604030504040204" pitchFamily="34" charset="0"/>
                <a:cs typeface="Tahoma" panose="020B0604030504040204" pitchFamily="34" charset="0"/>
              </a:rPr>
              <a:t>All</a:t>
            </a:r>
            <a:r>
              <a:rPr lang="pl-PL" sz="2000" dirty="0">
                <a:latin typeface="Tahoma" panose="020B0604030504040204" pitchFamily="34" charset="0"/>
                <a:ea typeface="Tahoma" panose="020B0604030504040204" pitchFamily="34" charset="0"/>
                <a:cs typeface="Tahoma" panose="020B0604030504040204" pitchFamily="34" charset="0"/>
              </a:rPr>
              <a:t> </a:t>
            </a:r>
            <a:r>
              <a:rPr lang="pl-PL" sz="2000" dirty="0" err="1">
                <a:latin typeface="Tahoma" panose="020B0604030504040204" pitchFamily="34" charset="0"/>
                <a:ea typeface="Tahoma" panose="020B0604030504040204" pitchFamily="34" charset="0"/>
                <a:cs typeface="Tahoma" panose="020B0604030504040204" pitchFamily="34" charset="0"/>
              </a:rPr>
              <a:t>charts</a:t>
            </a:r>
            <a:r>
              <a:rPr lang="pl-PL" sz="2000" dirty="0">
                <a:latin typeface="Tahoma" panose="020B0604030504040204" pitchFamily="34" charset="0"/>
                <a:ea typeface="Tahoma" panose="020B0604030504040204" pitchFamily="34" charset="0"/>
                <a:cs typeface="Tahoma" panose="020B0604030504040204" pitchFamily="34" charset="0"/>
              </a:rPr>
              <a:t>-&gt; Histogram</a:t>
            </a:r>
          </a:p>
        </p:txBody>
      </p:sp>
      <p:pic>
        <p:nvPicPr>
          <p:cNvPr id="7" name="Obraz 6">
            <a:extLst>
              <a:ext uri="{FF2B5EF4-FFF2-40B4-BE49-F238E27FC236}">
                <a16:creationId xmlns:a16="http://schemas.microsoft.com/office/drawing/2014/main" id="{5DFA3A47-C0C0-A557-9604-D03970B419D2}"/>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5654179"/>
            <a:ext cx="939165" cy="939165"/>
          </a:xfrm>
          <a:prstGeom prst="rect">
            <a:avLst/>
          </a:prstGeom>
          <a:noFill/>
        </p:spPr>
      </p:pic>
    </p:spTree>
    <p:extLst>
      <p:ext uri="{BB962C8B-B14F-4D97-AF65-F5344CB8AC3E}">
        <p14:creationId xmlns:p14="http://schemas.microsoft.com/office/powerpoint/2010/main" val="248404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normAutofit/>
          </a:bodyPr>
          <a:lstStyle/>
          <a:p>
            <a:r>
              <a:rPr lang="pl-PL" dirty="0" err="1"/>
              <a:t>Pareto</a:t>
            </a:r>
            <a:r>
              <a:rPr lang="pl-PL" dirty="0"/>
              <a:t> chart</a:t>
            </a:r>
          </a:p>
        </p:txBody>
      </p:sp>
      <p:sp>
        <p:nvSpPr>
          <p:cNvPr id="4" name="Symbol zastępczy zawartości 4">
            <a:extLst>
              <a:ext uri="{FF2B5EF4-FFF2-40B4-BE49-F238E27FC236}">
                <a16:creationId xmlns:a16="http://schemas.microsoft.com/office/drawing/2014/main" id="{DA80D9A8-F91F-498A-4D74-FA98B65087EC}"/>
              </a:ext>
            </a:extLst>
          </p:cNvPr>
          <p:cNvSpPr>
            <a:spLocks noGrp="1"/>
          </p:cNvSpPr>
          <p:nvPr>
            <p:ph idx="1"/>
          </p:nvPr>
        </p:nvSpPr>
        <p:spPr>
          <a:xfrm>
            <a:off x="0" y="5456072"/>
            <a:ext cx="1944280" cy="324942"/>
          </a:xfrm>
        </p:spPr>
        <p:txBody>
          <a:bodyPr>
            <a:normAutofit/>
          </a:bodyPr>
          <a:lstStyle/>
          <a:p>
            <a:pPr marL="0" indent="0">
              <a:buNone/>
            </a:pPr>
            <a:r>
              <a:rPr lang="pl-PL" sz="1200" dirty="0">
                <a:solidFill>
                  <a:srgbClr val="7F7F7F"/>
                </a:solidFill>
              </a:rPr>
              <a:t>Source: </a:t>
            </a:r>
            <a:r>
              <a:rPr lang="pl-PL" sz="1200" dirty="0" err="1">
                <a:solidFill>
                  <a:srgbClr val="7F7F7F"/>
                </a:solidFill>
              </a:rPr>
              <a:t>own</a:t>
            </a:r>
            <a:r>
              <a:rPr lang="pl-PL" sz="1200" dirty="0">
                <a:solidFill>
                  <a:srgbClr val="7F7F7F"/>
                </a:solidFill>
              </a:rPr>
              <a:t> </a:t>
            </a:r>
            <a:r>
              <a:rPr lang="pl-PL" sz="1200" dirty="0" err="1">
                <a:solidFill>
                  <a:srgbClr val="7F7F7F"/>
                </a:solidFill>
              </a:rPr>
              <a:t>elaboration</a:t>
            </a:r>
            <a:endParaRPr lang="pl-PL" sz="1200" dirty="0">
              <a:solidFill>
                <a:srgbClr val="7F7F7F"/>
              </a:solidFill>
            </a:endParaRPr>
          </a:p>
        </p:txBody>
      </p:sp>
      <p:sp>
        <p:nvSpPr>
          <p:cNvPr id="6" name="pole tekstowe 5">
            <a:extLst>
              <a:ext uri="{FF2B5EF4-FFF2-40B4-BE49-F238E27FC236}">
                <a16:creationId xmlns:a16="http://schemas.microsoft.com/office/drawing/2014/main" id="{8D2DB569-945E-6292-5AA5-5A25AB923B4F}"/>
              </a:ext>
            </a:extLst>
          </p:cNvPr>
          <p:cNvSpPr txBox="1"/>
          <p:nvPr/>
        </p:nvSpPr>
        <p:spPr>
          <a:xfrm>
            <a:off x="2292587" y="6169708"/>
            <a:ext cx="5465544" cy="646331"/>
          </a:xfrm>
          <a:prstGeom prst="rect">
            <a:avLst/>
          </a:prstGeom>
          <a:noFill/>
        </p:spPr>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How to do it in MS Excel: Insert </a:t>
            </a:r>
            <a:r>
              <a:rPr lang="pl-PL" dirty="0">
                <a:latin typeface="Tahoma" panose="020B0604030504040204" pitchFamily="34" charset="0"/>
                <a:ea typeface="Tahoma" panose="020B0604030504040204" pitchFamily="34" charset="0"/>
                <a:cs typeface="Tahoma" panose="020B0604030504040204" pitchFamily="34" charset="0"/>
              </a:rPr>
              <a:t>-&gt; </a:t>
            </a:r>
            <a:r>
              <a:rPr lang="pl-PL" dirty="0" err="1">
                <a:latin typeface="Tahoma" panose="020B0604030504040204" pitchFamily="34" charset="0"/>
                <a:ea typeface="Tahoma" panose="020B0604030504040204" pitchFamily="34" charset="0"/>
                <a:cs typeface="Tahoma" panose="020B0604030504040204" pitchFamily="34" charset="0"/>
              </a:rPr>
              <a:t>Recommended</a:t>
            </a:r>
            <a:r>
              <a:rPr lang="pl-PL" dirty="0">
                <a:latin typeface="Tahoma" panose="020B0604030504040204" pitchFamily="34" charset="0"/>
                <a:ea typeface="Tahoma" panose="020B0604030504040204" pitchFamily="34" charset="0"/>
                <a:cs typeface="Tahoma" panose="020B0604030504040204" pitchFamily="34" charset="0"/>
              </a:rPr>
              <a:t> </a:t>
            </a:r>
            <a:r>
              <a:rPr lang="pl-PL" dirty="0" err="1">
                <a:latin typeface="Tahoma" panose="020B0604030504040204" pitchFamily="34" charset="0"/>
                <a:ea typeface="Tahoma" panose="020B0604030504040204" pitchFamily="34" charset="0"/>
                <a:cs typeface="Tahoma" panose="020B0604030504040204" pitchFamily="34" charset="0"/>
              </a:rPr>
              <a:t>charts</a:t>
            </a:r>
            <a:r>
              <a:rPr lang="pl-PL" dirty="0">
                <a:latin typeface="Tahoma" panose="020B0604030504040204" pitchFamily="34" charset="0"/>
                <a:ea typeface="Tahoma" panose="020B0604030504040204" pitchFamily="34" charset="0"/>
                <a:cs typeface="Tahoma" panose="020B0604030504040204" pitchFamily="34" charset="0"/>
              </a:rPr>
              <a:t> -&gt; </a:t>
            </a:r>
            <a:r>
              <a:rPr lang="pl-PL" dirty="0" err="1">
                <a:latin typeface="Tahoma" panose="020B0604030504040204" pitchFamily="34" charset="0"/>
                <a:ea typeface="Tahoma" panose="020B0604030504040204" pitchFamily="34" charset="0"/>
                <a:cs typeface="Tahoma" panose="020B0604030504040204" pitchFamily="34" charset="0"/>
              </a:rPr>
              <a:t>All</a:t>
            </a:r>
            <a:r>
              <a:rPr lang="pl-PL" dirty="0">
                <a:latin typeface="Tahoma" panose="020B0604030504040204" pitchFamily="34" charset="0"/>
                <a:ea typeface="Tahoma" panose="020B0604030504040204" pitchFamily="34" charset="0"/>
                <a:cs typeface="Tahoma" panose="020B0604030504040204" pitchFamily="34" charset="0"/>
              </a:rPr>
              <a:t> </a:t>
            </a:r>
            <a:r>
              <a:rPr lang="pl-PL" dirty="0" err="1">
                <a:latin typeface="Tahoma" panose="020B0604030504040204" pitchFamily="34" charset="0"/>
                <a:ea typeface="Tahoma" panose="020B0604030504040204" pitchFamily="34" charset="0"/>
                <a:cs typeface="Tahoma" panose="020B0604030504040204" pitchFamily="34" charset="0"/>
              </a:rPr>
              <a:t>charts</a:t>
            </a:r>
            <a:r>
              <a:rPr lang="pl-PL" dirty="0">
                <a:latin typeface="Tahoma" panose="020B0604030504040204" pitchFamily="34" charset="0"/>
                <a:ea typeface="Tahoma" panose="020B0604030504040204" pitchFamily="34" charset="0"/>
                <a:cs typeface="Tahoma" panose="020B0604030504040204" pitchFamily="34" charset="0"/>
              </a:rPr>
              <a:t>-&gt; Histogram -&gt; Pareto</a:t>
            </a:r>
          </a:p>
        </p:txBody>
      </p:sp>
      <mc:AlternateContent xmlns:mc="http://schemas.openxmlformats.org/markup-compatibility/2006" xmlns:cx1="http://schemas.microsoft.com/office/drawing/2015/9/8/chartex">
        <mc:Choice Requires="cx1">
          <p:graphicFrame>
            <p:nvGraphicFramePr>
              <p:cNvPr id="7" name="Wykres 6">
                <a:extLst>
                  <a:ext uri="{FF2B5EF4-FFF2-40B4-BE49-F238E27FC236}">
                    <a16:creationId xmlns:a16="http://schemas.microsoft.com/office/drawing/2014/main" id="{A475DE16-CB3B-4CB9-93DC-88C27D711ADF}"/>
                  </a:ext>
                </a:extLst>
              </p:cNvPr>
              <p:cNvGraphicFramePr/>
              <p:nvPr>
                <p:extLst>
                  <p:ext uri="{D42A27DB-BD31-4B8C-83A1-F6EECF244321}">
                    <p14:modId xmlns:p14="http://schemas.microsoft.com/office/powerpoint/2010/main" val="1123477155"/>
                  </p:ext>
                </p:extLst>
              </p:nvPr>
            </p:nvGraphicFramePr>
            <p:xfrm>
              <a:off x="1486288" y="1239457"/>
              <a:ext cx="9219423" cy="4859502"/>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7" name="Wykres 6">
                <a:extLst>
                  <a:ext uri="{FF2B5EF4-FFF2-40B4-BE49-F238E27FC236}">
                    <a16:creationId xmlns:a16="http://schemas.microsoft.com/office/drawing/2014/main" id="{A475DE16-CB3B-4CB9-93DC-88C27D711ADF}"/>
                  </a:ext>
                </a:extLst>
              </p:cNvPr>
              <p:cNvPicPr>
                <a:picLocks noGrp="1" noRot="1" noChangeAspect="1" noMove="1" noResize="1" noEditPoints="1" noAdjustHandles="1" noChangeArrowheads="1" noChangeShapeType="1"/>
              </p:cNvPicPr>
              <p:nvPr/>
            </p:nvPicPr>
            <p:blipFill>
              <a:blip r:embed="rId3"/>
              <a:stretch>
                <a:fillRect/>
              </a:stretch>
            </p:blipFill>
            <p:spPr>
              <a:xfrm>
                <a:off x="1486288" y="1239457"/>
                <a:ext cx="9219423" cy="4859502"/>
              </a:xfrm>
              <a:prstGeom prst="rect">
                <a:avLst/>
              </a:prstGeom>
            </p:spPr>
          </p:pic>
        </mc:Fallback>
      </mc:AlternateContent>
      <p:pic>
        <p:nvPicPr>
          <p:cNvPr id="3" name="Obraz 2">
            <a:extLst>
              <a:ext uri="{FF2B5EF4-FFF2-40B4-BE49-F238E27FC236}">
                <a16:creationId xmlns:a16="http://schemas.microsoft.com/office/drawing/2014/main" id="{0234BDBF-BB60-C5D3-493B-B22F88D6530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53422" y="5918835"/>
            <a:ext cx="939165" cy="939165"/>
          </a:xfrm>
          <a:prstGeom prst="rect">
            <a:avLst/>
          </a:prstGeom>
          <a:noFill/>
        </p:spPr>
      </p:pic>
    </p:spTree>
    <p:extLst>
      <p:ext uri="{BB962C8B-B14F-4D97-AF65-F5344CB8AC3E}">
        <p14:creationId xmlns:p14="http://schemas.microsoft.com/office/powerpoint/2010/main" val="2742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normAutofit/>
          </a:bodyPr>
          <a:lstStyle/>
          <a:p>
            <a:r>
              <a:rPr lang="pl-PL" dirty="0"/>
              <a:t>A map</a:t>
            </a:r>
          </a:p>
        </p:txBody>
      </p:sp>
      <p:graphicFrame>
        <p:nvGraphicFramePr>
          <p:cNvPr id="5" name="Diagram 4">
            <a:extLst>
              <a:ext uri="{FF2B5EF4-FFF2-40B4-BE49-F238E27FC236}">
                <a16:creationId xmlns:a16="http://schemas.microsoft.com/office/drawing/2014/main" id="{A733118A-10ED-3EFB-60D7-B99AE0CB00B7}"/>
              </a:ext>
            </a:extLst>
          </p:cNvPr>
          <p:cNvGraphicFramePr/>
          <p:nvPr>
            <p:extLst>
              <p:ext uri="{D42A27DB-BD31-4B8C-83A1-F6EECF244321}">
                <p14:modId xmlns:p14="http://schemas.microsoft.com/office/powerpoint/2010/main" val="1450588469"/>
              </p:ext>
            </p:extLst>
          </p:nvPr>
        </p:nvGraphicFramePr>
        <p:xfrm>
          <a:off x="8388992" y="923397"/>
          <a:ext cx="3591420" cy="48388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ymbol zastępczy zawartości 4">
            <a:extLst>
              <a:ext uri="{FF2B5EF4-FFF2-40B4-BE49-F238E27FC236}">
                <a16:creationId xmlns:a16="http://schemas.microsoft.com/office/drawing/2014/main" id="{7B382A5A-615C-E9E7-C8EE-8531F1D11E62}"/>
              </a:ext>
            </a:extLst>
          </p:cNvPr>
          <p:cNvSpPr txBox="1">
            <a:spLocks/>
          </p:cNvSpPr>
          <p:nvPr/>
        </p:nvSpPr>
        <p:spPr>
          <a:xfrm>
            <a:off x="729297" y="6492874"/>
            <a:ext cx="4580467" cy="2743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own</a:t>
            </a:r>
            <a:r>
              <a:rPr lang="pl-PL" sz="1200" dirty="0">
                <a:solidFill>
                  <a:srgbClr val="7F7F7F"/>
                </a:solidFill>
              </a:rPr>
              <a:t> </a:t>
            </a:r>
            <a:r>
              <a:rPr lang="pl-PL" sz="1200" dirty="0" err="1">
                <a:solidFill>
                  <a:srgbClr val="7F7F7F"/>
                </a:solidFill>
              </a:rPr>
              <a:t>elaboration</a:t>
            </a:r>
            <a:endParaRPr lang="pl-PL" sz="1200" dirty="0">
              <a:solidFill>
                <a:srgbClr val="7F7F7F"/>
              </a:solidFill>
            </a:endParaRPr>
          </a:p>
        </p:txBody>
      </p:sp>
      <p:sp>
        <p:nvSpPr>
          <p:cNvPr id="10" name="Prostokąt 9">
            <a:extLst>
              <a:ext uri="{FF2B5EF4-FFF2-40B4-BE49-F238E27FC236}">
                <a16:creationId xmlns:a16="http://schemas.microsoft.com/office/drawing/2014/main" id="{B0B26B82-3E82-46DE-DAEE-4BC1B8EA48C1}"/>
              </a:ext>
            </a:extLst>
          </p:cNvPr>
          <p:cNvSpPr/>
          <p:nvPr/>
        </p:nvSpPr>
        <p:spPr>
          <a:xfrm>
            <a:off x="6481232" y="5184559"/>
            <a:ext cx="1197952" cy="32286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pole tekstowe 3">
            <a:extLst>
              <a:ext uri="{FF2B5EF4-FFF2-40B4-BE49-F238E27FC236}">
                <a16:creationId xmlns:a16="http://schemas.microsoft.com/office/drawing/2014/main" id="{5AE0D693-B604-52DC-B304-C1583BEEA15E}"/>
              </a:ext>
            </a:extLst>
          </p:cNvPr>
          <p:cNvSpPr txBox="1"/>
          <p:nvPr/>
        </p:nvSpPr>
        <p:spPr>
          <a:xfrm>
            <a:off x="942316" y="5762296"/>
            <a:ext cx="7208668" cy="707886"/>
          </a:xfrm>
          <a:prstGeom prst="rect">
            <a:avLst/>
          </a:prstGeom>
          <a:noFill/>
        </p:spPr>
        <p:txBody>
          <a:bodyPr wrap="square" rtlCol="0">
            <a:spAutoFit/>
          </a:bodyPr>
          <a:lstStyle/>
          <a:p>
            <a:r>
              <a:rPr lang="en-US" sz="2000" dirty="0">
                <a:latin typeface="Tahoma" panose="020B0604030504040204" pitchFamily="34" charset="0"/>
                <a:ea typeface="Tahoma" panose="020B0604030504040204" pitchFamily="34" charset="0"/>
                <a:cs typeface="Tahoma" panose="020B0604030504040204" pitchFamily="34" charset="0"/>
              </a:rPr>
              <a:t>How to do it in MS Excel: </a:t>
            </a:r>
            <a:r>
              <a:rPr lang="en-US" sz="2000" b="1" dirty="0">
                <a:latin typeface="Tahoma" panose="020B0604030504040204" pitchFamily="34" charset="0"/>
                <a:ea typeface="Tahoma" panose="020B0604030504040204" pitchFamily="34" charset="0"/>
                <a:cs typeface="Tahoma" panose="020B0604030504040204" pitchFamily="34" charset="0"/>
              </a:rPr>
              <a:t>Insert</a:t>
            </a:r>
            <a:r>
              <a:rPr lang="en-US" sz="2000" dirty="0">
                <a:latin typeface="Tahoma" panose="020B0604030504040204" pitchFamily="34" charset="0"/>
                <a:ea typeface="Tahoma" panose="020B0604030504040204" pitchFamily="34" charset="0"/>
                <a:cs typeface="Tahoma" panose="020B0604030504040204" pitchFamily="34" charset="0"/>
              </a:rPr>
              <a:t> </a:t>
            </a:r>
            <a:r>
              <a:rPr lang="pl-PL" sz="2000" dirty="0">
                <a:latin typeface="Tahoma" panose="020B0604030504040204" pitchFamily="34" charset="0"/>
                <a:ea typeface="Tahoma" panose="020B0604030504040204" pitchFamily="34" charset="0"/>
                <a:cs typeface="Tahoma" panose="020B0604030504040204" pitchFamily="34" charset="0"/>
              </a:rPr>
              <a:t>-&gt; </a:t>
            </a:r>
            <a:r>
              <a:rPr lang="pl-PL" sz="2000" dirty="0" err="1">
                <a:latin typeface="Tahoma" panose="020B0604030504040204" pitchFamily="34" charset="0"/>
                <a:ea typeface="Tahoma" panose="020B0604030504040204" pitchFamily="34" charset="0"/>
                <a:cs typeface="Tahoma" panose="020B0604030504040204" pitchFamily="34" charset="0"/>
              </a:rPr>
              <a:t>Recommended</a:t>
            </a:r>
            <a:r>
              <a:rPr lang="pl-PL" sz="2000" dirty="0">
                <a:latin typeface="Tahoma" panose="020B0604030504040204" pitchFamily="34" charset="0"/>
                <a:ea typeface="Tahoma" panose="020B0604030504040204" pitchFamily="34" charset="0"/>
                <a:cs typeface="Tahoma" panose="020B0604030504040204" pitchFamily="34" charset="0"/>
              </a:rPr>
              <a:t> </a:t>
            </a:r>
            <a:r>
              <a:rPr lang="pl-PL" sz="2000" dirty="0" err="1">
                <a:latin typeface="Tahoma" panose="020B0604030504040204" pitchFamily="34" charset="0"/>
                <a:ea typeface="Tahoma" panose="020B0604030504040204" pitchFamily="34" charset="0"/>
                <a:cs typeface="Tahoma" panose="020B0604030504040204" pitchFamily="34" charset="0"/>
              </a:rPr>
              <a:t>charts</a:t>
            </a:r>
            <a:r>
              <a:rPr lang="pl-PL" sz="2000" dirty="0">
                <a:latin typeface="Tahoma" panose="020B0604030504040204" pitchFamily="34" charset="0"/>
                <a:ea typeface="Tahoma" panose="020B0604030504040204" pitchFamily="34" charset="0"/>
                <a:cs typeface="Tahoma" panose="020B0604030504040204" pitchFamily="34" charset="0"/>
              </a:rPr>
              <a:t> -&gt; </a:t>
            </a:r>
            <a:r>
              <a:rPr lang="pl-PL" sz="2000" dirty="0" err="1">
                <a:latin typeface="Tahoma" panose="020B0604030504040204" pitchFamily="34" charset="0"/>
                <a:ea typeface="Tahoma" panose="020B0604030504040204" pitchFamily="34" charset="0"/>
                <a:cs typeface="Tahoma" panose="020B0604030504040204" pitchFamily="34" charset="0"/>
              </a:rPr>
              <a:t>All</a:t>
            </a:r>
            <a:r>
              <a:rPr lang="pl-PL" sz="2000" dirty="0">
                <a:latin typeface="Tahoma" panose="020B0604030504040204" pitchFamily="34" charset="0"/>
                <a:ea typeface="Tahoma" panose="020B0604030504040204" pitchFamily="34" charset="0"/>
                <a:cs typeface="Tahoma" panose="020B0604030504040204" pitchFamily="34" charset="0"/>
              </a:rPr>
              <a:t> </a:t>
            </a:r>
            <a:r>
              <a:rPr lang="pl-PL" sz="2000" dirty="0" err="1">
                <a:latin typeface="Tahoma" panose="020B0604030504040204" pitchFamily="34" charset="0"/>
                <a:ea typeface="Tahoma" panose="020B0604030504040204" pitchFamily="34" charset="0"/>
                <a:cs typeface="Tahoma" panose="020B0604030504040204" pitchFamily="34" charset="0"/>
              </a:rPr>
              <a:t>charts</a:t>
            </a:r>
            <a:r>
              <a:rPr lang="pl-PL" sz="2000" dirty="0">
                <a:latin typeface="Tahoma" panose="020B0604030504040204" pitchFamily="34" charset="0"/>
                <a:ea typeface="Tahoma" panose="020B0604030504040204" pitchFamily="34" charset="0"/>
                <a:cs typeface="Tahoma" panose="020B0604030504040204" pitchFamily="34" charset="0"/>
              </a:rPr>
              <a:t>-&gt; Map</a:t>
            </a:r>
          </a:p>
        </p:txBody>
      </p:sp>
      <mc:AlternateContent xmlns:mc="http://schemas.openxmlformats.org/markup-compatibility/2006" xmlns:cx4="http://schemas.microsoft.com/office/drawing/2016/5/10/chartex">
        <mc:Choice Requires="cx4">
          <p:graphicFrame>
            <p:nvGraphicFramePr>
              <p:cNvPr id="8" name="Wykres 7">
                <a:extLst>
                  <a:ext uri="{FF2B5EF4-FFF2-40B4-BE49-F238E27FC236}">
                    <a16:creationId xmlns:a16="http://schemas.microsoft.com/office/drawing/2014/main" id="{F8B1AEDD-4FD0-4C2A-A0EC-E25873944752}"/>
                  </a:ext>
                </a:extLst>
              </p:cNvPr>
              <p:cNvGraphicFramePr/>
              <p:nvPr>
                <p:extLst>
                  <p:ext uri="{D42A27DB-BD31-4B8C-83A1-F6EECF244321}">
                    <p14:modId xmlns:p14="http://schemas.microsoft.com/office/powerpoint/2010/main" val="2468284974"/>
                  </p:ext>
                </p:extLst>
              </p:nvPr>
            </p:nvGraphicFramePr>
            <p:xfrm>
              <a:off x="772004" y="1546000"/>
              <a:ext cx="7208667" cy="3961421"/>
            </p:xfrm>
            <a:graphic>
              <a:graphicData uri="http://schemas.microsoft.com/office/drawing/2014/chartex">
                <cx:chart xmlns:cx="http://schemas.microsoft.com/office/drawing/2014/chartex" xmlns:r="http://schemas.openxmlformats.org/officeDocument/2006/relationships" r:id="rId7"/>
              </a:graphicData>
            </a:graphic>
          </p:graphicFrame>
        </mc:Choice>
        <mc:Fallback xmlns="">
          <p:pic>
            <p:nvPicPr>
              <p:cNvPr id="8" name="Wykres 7">
                <a:extLst>
                  <a:ext uri="{FF2B5EF4-FFF2-40B4-BE49-F238E27FC236}">
                    <a16:creationId xmlns:a16="http://schemas.microsoft.com/office/drawing/2014/main" id="{F8B1AEDD-4FD0-4C2A-A0EC-E25873944752}"/>
                  </a:ext>
                </a:extLst>
              </p:cNvPr>
              <p:cNvPicPr>
                <a:picLocks noGrp="1" noRot="1" noChangeAspect="1" noMove="1" noResize="1" noEditPoints="1" noAdjustHandles="1" noChangeArrowheads="1" noChangeShapeType="1"/>
              </p:cNvPicPr>
              <p:nvPr/>
            </p:nvPicPr>
            <p:blipFill>
              <a:blip r:embed="rId8"/>
              <a:stretch>
                <a:fillRect/>
              </a:stretch>
            </p:blipFill>
            <p:spPr>
              <a:xfrm>
                <a:off x="772004" y="1546000"/>
                <a:ext cx="7208667" cy="3961421"/>
              </a:xfrm>
              <a:prstGeom prst="rect">
                <a:avLst/>
              </a:prstGeom>
            </p:spPr>
          </p:pic>
        </mc:Fallback>
      </mc:AlternateContent>
      <p:sp>
        <p:nvSpPr>
          <p:cNvPr id="9" name="Prostokąt 8">
            <a:extLst>
              <a:ext uri="{FF2B5EF4-FFF2-40B4-BE49-F238E27FC236}">
                <a16:creationId xmlns:a16="http://schemas.microsoft.com/office/drawing/2014/main" id="{FF2340B2-E48E-2C8F-C50F-67FE2335AA04}"/>
              </a:ext>
            </a:extLst>
          </p:cNvPr>
          <p:cNvSpPr/>
          <p:nvPr/>
        </p:nvSpPr>
        <p:spPr>
          <a:xfrm>
            <a:off x="6356412" y="5069150"/>
            <a:ext cx="1197952" cy="5026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3" name="Obraz 2">
            <a:extLst>
              <a:ext uri="{FF2B5EF4-FFF2-40B4-BE49-F238E27FC236}">
                <a16:creationId xmlns:a16="http://schemas.microsoft.com/office/drawing/2014/main" id="{E36535F5-34A7-48D7-383A-77E2B798B7C7}"/>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5654179"/>
            <a:ext cx="939165" cy="939165"/>
          </a:xfrm>
          <a:prstGeom prst="rect">
            <a:avLst/>
          </a:prstGeom>
          <a:noFill/>
        </p:spPr>
      </p:pic>
    </p:spTree>
    <p:extLst>
      <p:ext uri="{BB962C8B-B14F-4D97-AF65-F5344CB8AC3E}">
        <p14:creationId xmlns:p14="http://schemas.microsoft.com/office/powerpoint/2010/main" val="229438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normAutofit/>
          </a:bodyPr>
          <a:lstStyle/>
          <a:p>
            <a:pPr lvl="0"/>
            <a:r>
              <a:rPr lang="pl-PL" dirty="0"/>
              <a:t>Combo Chart</a:t>
            </a:r>
          </a:p>
        </p:txBody>
      </p:sp>
      <p:sp>
        <p:nvSpPr>
          <p:cNvPr id="4" name="Symbol zastępczy zawartości 4">
            <a:extLst>
              <a:ext uri="{FF2B5EF4-FFF2-40B4-BE49-F238E27FC236}">
                <a16:creationId xmlns:a16="http://schemas.microsoft.com/office/drawing/2014/main" id="{DA80D9A8-F91F-498A-4D74-FA98B65087EC}"/>
              </a:ext>
            </a:extLst>
          </p:cNvPr>
          <p:cNvSpPr>
            <a:spLocks noGrp="1"/>
          </p:cNvSpPr>
          <p:nvPr>
            <p:ph idx="1"/>
          </p:nvPr>
        </p:nvSpPr>
        <p:spPr>
          <a:xfrm>
            <a:off x="762737" y="6492874"/>
            <a:ext cx="4580467" cy="309255"/>
          </a:xfrm>
        </p:spPr>
        <p:txBody>
          <a:bodyPr>
            <a:normAutofit/>
          </a:bodyPr>
          <a:lstStyle/>
          <a:p>
            <a:pPr marL="0" indent="0">
              <a:buNone/>
            </a:pPr>
            <a:r>
              <a:rPr lang="pl-PL" sz="1200" dirty="0">
                <a:solidFill>
                  <a:srgbClr val="7F7F7F"/>
                </a:solidFill>
              </a:rPr>
              <a:t>Source: </a:t>
            </a:r>
            <a:r>
              <a:rPr lang="pl-PL" sz="1200" dirty="0" err="1">
                <a:solidFill>
                  <a:srgbClr val="7F7F7F"/>
                </a:solidFill>
              </a:rPr>
              <a:t>own</a:t>
            </a:r>
            <a:r>
              <a:rPr lang="pl-PL" sz="1200" dirty="0">
                <a:solidFill>
                  <a:srgbClr val="7F7F7F"/>
                </a:solidFill>
              </a:rPr>
              <a:t> </a:t>
            </a:r>
            <a:r>
              <a:rPr lang="pl-PL" sz="1200" dirty="0" err="1">
                <a:solidFill>
                  <a:srgbClr val="7F7F7F"/>
                </a:solidFill>
              </a:rPr>
              <a:t>elaboration</a:t>
            </a:r>
            <a:endParaRPr lang="pl-PL" sz="1200" dirty="0">
              <a:solidFill>
                <a:srgbClr val="7F7F7F"/>
              </a:solidFill>
            </a:endParaRPr>
          </a:p>
        </p:txBody>
      </p:sp>
      <p:graphicFrame>
        <p:nvGraphicFramePr>
          <p:cNvPr id="3" name="Diagram 2">
            <a:extLst>
              <a:ext uri="{FF2B5EF4-FFF2-40B4-BE49-F238E27FC236}">
                <a16:creationId xmlns:a16="http://schemas.microsoft.com/office/drawing/2014/main" id="{CCD0437B-55A6-95E4-6A86-46F20025566E}"/>
              </a:ext>
            </a:extLst>
          </p:cNvPr>
          <p:cNvGraphicFramePr/>
          <p:nvPr>
            <p:extLst>
              <p:ext uri="{D42A27DB-BD31-4B8C-83A1-F6EECF244321}">
                <p14:modId xmlns:p14="http://schemas.microsoft.com/office/powerpoint/2010/main" val="2187177355"/>
              </p:ext>
            </p:extLst>
          </p:nvPr>
        </p:nvGraphicFramePr>
        <p:xfrm>
          <a:off x="8388992" y="365127"/>
          <a:ext cx="3591420" cy="57604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pole tekstowe 7">
            <a:extLst>
              <a:ext uri="{FF2B5EF4-FFF2-40B4-BE49-F238E27FC236}">
                <a16:creationId xmlns:a16="http://schemas.microsoft.com/office/drawing/2014/main" id="{2C94791C-E11B-FC8F-8A88-B86C72E88ED5}"/>
              </a:ext>
            </a:extLst>
          </p:cNvPr>
          <p:cNvSpPr txBox="1"/>
          <p:nvPr/>
        </p:nvSpPr>
        <p:spPr>
          <a:xfrm>
            <a:off x="800796" y="5654179"/>
            <a:ext cx="7588196" cy="584775"/>
          </a:xfrm>
          <a:prstGeom prst="rect">
            <a:avLst/>
          </a:prstGeom>
          <a:noFill/>
        </p:spPr>
        <p:txBody>
          <a:bodyPr wrap="square" rtlCol="0">
            <a:spAutoFit/>
          </a:bodyPr>
          <a:lstStyle/>
          <a:p>
            <a:r>
              <a:rPr lang="en-US" sz="1600" dirty="0">
                <a:latin typeface="Tahoma" panose="020B0604030504040204" pitchFamily="34" charset="0"/>
                <a:ea typeface="Tahoma" panose="020B0604030504040204" pitchFamily="34" charset="0"/>
                <a:cs typeface="Tahoma" panose="020B0604030504040204" pitchFamily="34" charset="0"/>
              </a:rPr>
              <a:t>How to do it in MS Excel: </a:t>
            </a:r>
            <a:r>
              <a:rPr lang="en-US" sz="1600" b="1" dirty="0">
                <a:latin typeface="Tahoma" panose="020B0604030504040204" pitchFamily="34" charset="0"/>
                <a:ea typeface="Tahoma" panose="020B0604030504040204" pitchFamily="34" charset="0"/>
                <a:cs typeface="Tahoma" panose="020B0604030504040204" pitchFamily="34" charset="0"/>
              </a:rPr>
              <a:t>Insert</a:t>
            </a:r>
            <a:r>
              <a:rPr lang="en-US" sz="1600" dirty="0">
                <a:latin typeface="Tahoma" panose="020B0604030504040204" pitchFamily="34" charset="0"/>
                <a:ea typeface="Tahoma" panose="020B0604030504040204" pitchFamily="34" charset="0"/>
                <a:cs typeface="Tahoma" panose="020B0604030504040204" pitchFamily="34" charset="0"/>
              </a:rPr>
              <a:t> </a:t>
            </a:r>
            <a:r>
              <a:rPr lang="pl-PL" sz="1600" dirty="0">
                <a:latin typeface="Tahoma" panose="020B0604030504040204" pitchFamily="34" charset="0"/>
                <a:ea typeface="Tahoma" panose="020B0604030504040204" pitchFamily="34" charset="0"/>
                <a:cs typeface="Tahoma" panose="020B0604030504040204" pitchFamily="34" charset="0"/>
              </a:rPr>
              <a:t>-&gt; </a:t>
            </a:r>
            <a:r>
              <a:rPr lang="pl-PL" sz="1600" dirty="0" err="1">
                <a:latin typeface="Tahoma" panose="020B0604030504040204" pitchFamily="34" charset="0"/>
                <a:ea typeface="Tahoma" panose="020B0604030504040204" pitchFamily="34" charset="0"/>
                <a:cs typeface="Tahoma" panose="020B0604030504040204" pitchFamily="34" charset="0"/>
              </a:rPr>
              <a:t>Recommended</a:t>
            </a:r>
            <a:r>
              <a:rPr lang="pl-PL" sz="1600" dirty="0">
                <a:latin typeface="Tahoma" panose="020B0604030504040204" pitchFamily="34" charset="0"/>
                <a:ea typeface="Tahoma" panose="020B0604030504040204" pitchFamily="34" charset="0"/>
                <a:cs typeface="Tahoma" panose="020B0604030504040204" pitchFamily="34" charset="0"/>
              </a:rPr>
              <a:t> </a:t>
            </a:r>
            <a:r>
              <a:rPr lang="pl-PL" sz="1600" dirty="0" err="1">
                <a:latin typeface="Tahoma" panose="020B0604030504040204" pitchFamily="34" charset="0"/>
                <a:ea typeface="Tahoma" panose="020B0604030504040204" pitchFamily="34" charset="0"/>
                <a:cs typeface="Tahoma" panose="020B0604030504040204" pitchFamily="34" charset="0"/>
              </a:rPr>
              <a:t>charts</a:t>
            </a:r>
            <a:r>
              <a:rPr lang="pl-PL" sz="1600" dirty="0">
                <a:latin typeface="Tahoma" panose="020B0604030504040204" pitchFamily="34" charset="0"/>
                <a:ea typeface="Tahoma" panose="020B0604030504040204" pitchFamily="34" charset="0"/>
                <a:cs typeface="Tahoma" panose="020B0604030504040204" pitchFamily="34" charset="0"/>
              </a:rPr>
              <a:t> -&gt; </a:t>
            </a:r>
            <a:r>
              <a:rPr lang="pl-PL" sz="1600" dirty="0" err="1">
                <a:latin typeface="Tahoma" panose="020B0604030504040204" pitchFamily="34" charset="0"/>
                <a:ea typeface="Tahoma" panose="020B0604030504040204" pitchFamily="34" charset="0"/>
                <a:cs typeface="Tahoma" panose="020B0604030504040204" pitchFamily="34" charset="0"/>
              </a:rPr>
              <a:t>All</a:t>
            </a:r>
            <a:r>
              <a:rPr lang="pl-PL" sz="1600" dirty="0">
                <a:latin typeface="Tahoma" panose="020B0604030504040204" pitchFamily="34" charset="0"/>
                <a:ea typeface="Tahoma" panose="020B0604030504040204" pitchFamily="34" charset="0"/>
                <a:cs typeface="Tahoma" panose="020B0604030504040204" pitchFamily="34" charset="0"/>
              </a:rPr>
              <a:t> </a:t>
            </a:r>
            <a:r>
              <a:rPr lang="pl-PL" sz="1600" dirty="0" err="1">
                <a:latin typeface="Tahoma" panose="020B0604030504040204" pitchFamily="34" charset="0"/>
                <a:ea typeface="Tahoma" panose="020B0604030504040204" pitchFamily="34" charset="0"/>
                <a:cs typeface="Tahoma" panose="020B0604030504040204" pitchFamily="34" charset="0"/>
              </a:rPr>
              <a:t>charts</a:t>
            </a:r>
            <a:r>
              <a:rPr lang="pl-PL" sz="1600" dirty="0">
                <a:latin typeface="Tahoma" panose="020B0604030504040204" pitchFamily="34" charset="0"/>
                <a:ea typeface="Tahoma" panose="020B0604030504040204" pitchFamily="34" charset="0"/>
                <a:cs typeface="Tahoma" panose="020B0604030504040204" pitchFamily="34" charset="0"/>
              </a:rPr>
              <a:t>-&gt; Histogram -&gt; Combo chart-&gt;S</a:t>
            </a:r>
            <a:r>
              <a:rPr lang="en-US" sz="1600" dirty="0">
                <a:latin typeface="Tahoma" panose="020B0604030504040204" pitchFamily="34" charset="0"/>
                <a:ea typeface="Tahoma" panose="020B0604030504040204" pitchFamily="34" charset="0"/>
                <a:cs typeface="Tahoma" panose="020B0604030504040204" pitchFamily="34" charset="0"/>
              </a:rPr>
              <a:t>elect the chart type and select the secondary axis</a:t>
            </a:r>
            <a:endParaRPr lang="pl-PL" sz="16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9" name="Wykres 8">
            <a:extLst>
              <a:ext uri="{FF2B5EF4-FFF2-40B4-BE49-F238E27FC236}">
                <a16:creationId xmlns:a16="http://schemas.microsoft.com/office/drawing/2014/main" id="{37B73AE7-7903-46D0-9BA3-E4B7010532F5}"/>
              </a:ext>
            </a:extLst>
          </p:cNvPr>
          <p:cNvGraphicFramePr>
            <a:graphicFrameLocks/>
          </p:cNvGraphicFramePr>
          <p:nvPr>
            <p:extLst>
              <p:ext uri="{D42A27DB-BD31-4B8C-83A1-F6EECF244321}">
                <p14:modId xmlns:p14="http://schemas.microsoft.com/office/powerpoint/2010/main" val="1312603481"/>
              </p:ext>
            </p:extLst>
          </p:nvPr>
        </p:nvGraphicFramePr>
        <p:xfrm>
          <a:off x="523783" y="1750844"/>
          <a:ext cx="7865209" cy="3904231"/>
        </p:xfrm>
        <a:graphic>
          <a:graphicData uri="http://schemas.openxmlformats.org/drawingml/2006/chart">
            <c:chart xmlns:c="http://schemas.openxmlformats.org/drawingml/2006/chart" xmlns:r="http://schemas.openxmlformats.org/officeDocument/2006/relationships" r:id="rId7"/>
          </a:graphicData>
        </a:graphic>
      </p:graphicFrame>
      <p:pic>
        <p:nvPicPr>
          <p:cNvPr id="5" name="Obraz 4">
            <a:extLst>
              <a:ext uri="{FF2B5EF4-FFF2-40B4-BE49-F238E27FC236}">
                <a16:creationId xmlns:a16="http://schemas.microsoft.com/office/drawing/2014/main" id="{DCDC1D7D-E779-CFCF-13BB-E984392C3304}"/>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5654179"/>
            <a:ext cx="939165" cy="939165"/>
          </a:xfrm>
          <a:prstGeom prst="rect">
            <a:avLst/>
          </a:prstGeom>
          <a:noFill/>
        </p:spPr>
      </p:pic>
    </p:spTree>
    <p:extLst>
      <p:ext uri="{BB962C8B-B14F-4D97-AF65-F5344CB8AC3E}">
        <p14:creationId xmlns:p14="http://schemas.microsoft.com/office/powerpoint/2010/main" val="168195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9745133" cy="3626908"/>
          </a:xfrm>
          <a:solidFill>
            <a:schemeClr val="bg1">
              <a:lumMod val="95000"/>
            </a:schemeClr>
          </a:solidFill>
        </p:spPr>
        <p:txBody>
          <a:bodyPr>
            <a:normAutofit/>
          </a:bodyPr>
          <a:lstStyle/>
          <a:p>
            <a:pPr algn="just">
              <a:lnSpc>
                <a:spcPct val="100000"/>
              </a:lnSpc>
            </a:pPr>
            <a:r>
              <a:rPr lang="pl-PL" sz="3000" dirty="0"/>
              <a:t>t</a:t>
            </a:r>
            <a:r>
              <a:rPr lang="en-US" sz="3000" dirty="0"/>
              <a:t>he needs for using data </a:t>
            </a:r>
            <a:r>
              <a:rPr lang="en-US" sz="3000" dirty="0" err="1"/>
              <a:t>visualisation</a:t>
            </a:r>
            <a:r>
              <a:rPr lang="en-US" sz="3000" dirty="0"/>
              <a:t> and its benefits</a:t>
            </a:r>
            <a:r>
              <a:rPr lang="pl-PL" sz="3000" dirty="0"/>
              <a:t>;</a:t>
            </a:r>
            <a:endParaRPr lang="en-US" sz="3000" dirty="0"/>
          </a:p>
          <a:p>
            <a:pPr algn="just">
              <a:lnSpc>
                <a:spcPct val="100000"/>
              </a:lnSpc>
            </a:pPr>
            <a:r>
              <a:rPr lang="pl-PL" sz="3000" dirty="0"/>
              <a:t>t</a:t>
            </a:r>
            <a:r>
              <a:rPr lang="en-US" sz="3000" dirty="0" err="1"/>
              <a:t>ypes</a:t>
            </a:r>
            <a:r>
              <a:rPr lang="en-US" sz="3000" dirty="0"/>
              <a:t> of data </a:t>
            </a:r>
            <a:r>
              <a:rPr lang="en-US" sz="3000" dirty="0" err="1"/>
              <a:t>visualisation</a:t>
            </a:r>
            <a:r>
              <a:rPr lang="en-US" sz="3000" dirty="0"/>
              <a:t> – when and what </a:t>
            </a:r>
            <a:r>
              <a:rPr lang="en-US" sz="3000" dirty="0" err="1"/>
              <a:t>visualisations</a:t>
            </a:r>
            <a:r>
              <a:rPr lang="en-US" sz="3000" dirty="0"/>
              <a:t> to use</a:t>
            </a:r>
            <a:r>
              <a:rPr lang="pl-PL" sz="3000" dirty="0"/>
              <a:t>;</a:t>
            </a:r>
            <a:endParaRPr lang="en-US" sz="3000" dirty="0"/>
          </a:p>
          <a:p>
            <a:pPr algn="just">
              <a:lnSpc>
                <a:spcPct val="100000"/>
              </a:lnSpc>
            </a:pPr>
            <a:r>
              <a:rPr lang="pl-PL" sz="3000" dirty="0"/>
              <a:t>c</a:t>
            </a:r>
            <a:r>
              <a:rPr lang="en-US" sz="3000" dirty="0" err="1"/>
              <a:t>omparison</a:t>
            </a:r>
            <a:r>
              <a:rPr lang="en-US" sz="3000" dirty="0"/>
              <a:t> of charts with respect to their properties</a:t>
            </a:r>
            <a:r>
              <a:rPr lang="pl-PL" sz="3000" dirty="0"/>
              <a:t>;</a:t>
            </a:r>
            <a:endParaRPr lang="en-US" sz="3000" dirty="0"/>
          </a:p>
          <a:p>
            <a:pPr algn="just">
              <a:lnSpc>
                <a:spcPct val="100000"/>
              </a:lnSpc>
            </a:pPr>
            <a:r>
              <a:rPr lang="pl-PL" sz="3000" dirty="0"/>
              <a:t>d</a:t>
            </a:r>
            <a:r>
              <a:rPr lang="en-US" sz="3000" dirty="0"/>
              <a:t>escribing dashboards</a:t>
            </a:r>
            <a:r>
              <a:rPr lang="pl-PL" sz="3000" dirty="0"/>
              <a:t>;</a:t>
            </a:r>
            <a:endParaRPr lang="en-US" sz="3000" dirty="0"/>
          </a:p>
          <a:p>
            <a:pPr algn="just">
              <a:lnSpc>
                <a:spcPct val="100000"/>
              </a:lnSpc>
            </a:pPr>
            <a:r>
              <a:rPr lang="pl-PL" sz="3000" dirty="0"/>
              <a:t>d</a:t>
            </a:r>
            <a:r>
              <a:rPr lang="en-US" sz="3000" dirty="0"/>
              <a:t>escribing the concept of building dashboards</a:t>
            </a:r>
            <a:r>
              <a:rPr lang="pl-PL" sz="3000" dirty="0"/>
              <a:t>.</a:t>
            </a:r>
            <a:endParaRPr lang="en-US" sz="3000" dirty="0"/>
          </a:p>
          <a:p>
            <a:endParaRPr lang="pl-PL" sz="2000" dirty="0"/>
          </a:p>
        </p:txBody>
      </p:sp>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Dashboard</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83750" y="621167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powerbi.microsoft.com</a:t>
            </a:r>
          </a:p>
        </p:txBody>
      </p:sp>
      <p:sp>
        <p:nvSpPr>
          <p:cNvPr id="5" name="pole tekstowe 4">
            <a:extLst>
              <a:ext uri="{FF2B5EF4-FFF2-40B4-BE49-F238E27FC236}">
                <a16:creationId xmlns:a16="http://schemas.microsoft.com/office/drawing/2014/main" id="{6B706D3E-6E95-D930-D58C-9A065C2EFB36}"/>
              </a:ext>
            </a:extLst>
          </p:cNvPr>
          <p:cNvSpPr txBox="1"/>
          <p:nvPr/>
        </p:nvSpPr>
        <p:spPr>
          <a:xfrm>
            <a:off x="1204708" y="1626136"/>
            <a:ext cx="10014012" cy="4451988"/>
          </a:xfrm>
          <a:prstGeom prst="rect">
            <a:avLst/>
          </a:prstGeom>
          <a:noFill/>
        </p:spPr>
        <p:txBody>
          <a:bodyPr wrap="square">
            <a:spAutoFit/>
          </a:bodyPr>
          <a:lstStyle/>
          <a:p>
            <a:pPr marL="285750" indent="-285750" algn="just">
              <a:lnSpc>
                <a:spcPct val="110000"/>
              </a:lnSpc>
              <a:buClr>
                <a:srgbClr val="4472C4"/>
              </a:buClr>
              <a:buFont typeface="Arial" panose="020B0604020202020204" pitchFamily="34" charset="0"/>
              <a:buChar char="•"/>
            </a:pPr>
            <a:r>
              <a:rPr lang="en-US" sz="2600" kern="0" dirty="0">
                <a:solidFill>
                  <a:srgbClr val="4472C4"/>
                </a:solidFill>
                <a:effectLst/>
                <a:latin typeface="Tahoma" panose="020B0604030504040204" pitchFamily="34" charset="0"/>
                <a:ea typeface="Tahoma" panose="020B0604030504040204" pitchFamily="34" charset="0"/>
                <a:cs typeface="Tahoma" panose="020B0604030504040204" pitchFamily="34" charset="0"/>
              </a:rPr>
              <a:t>Dashboards </a:t>
            </a:r>
            <a:r>
              <a:rPr lang="en-US" sz="2600" kern="0" dirty="0">
                <a:effectLst/>
                <a:latin typeface="Tahoma" panose="020B0604030504040204" pitchFamily="34" charset="0"/>
                <a:ea typeface="Tahoma" panose="020B0604030504040204" pitchFamily="34" charset="0"/>
                <a:cs typeface="Tahoma" panose="020B0604030504040204" pitchFamily="34" charset="0"/>
              </a:rPr>
              <a:t>are a collection of many charts, maps and tables that enable monitor</a:t>
            </a:r>
            <a:r>
              <a:rPr lang="pl-PL" sz="2600" kern="0" dirty="0" err="1">
                <a:effectLst/>
                <a:latin typeface="Tahoma" panose="020B0604030504040204" pitchFamily="34" charset="0"/>
                <a:ea typeface="Tahoma" panose="020B0604030504040204" pitchFamily="34" charset="0"/>
                <a:cs typeface="Tahoma" panose="020B0604030504040204" pitchFamily="34" charset="0"/>
              </a:rPr>
              <a:t>ing</a:t>
            </a:r>
            <a:r>
              <a:rPr lang="pl-PL" sz="2600" kern="0" dirty="0">
                <a:effectLst/>
                <a:latin typeface="Tahoma" panose="020B0604030504040204" pitchFamily="34" charset="0"/>
                <a:ea typeface="Tahoma" panose="020B0604030504040204" pitchFamily="34" charset="0"/>
                <a:cs typeface="Tahoma" panose="020B0604030504040204" pitchFamily="34" charset="0"/>
              </a:rPr>
              <a:t> </a:t>
            </a:r>
            <a:r>
              <a:rPr lang="en-US" sz="2600" kern="0" dirty="0">
                <a:effectLst/>
                <a:latin typeface="Tahoma" panose="020B0604030504040204" pitchFamily="34" charset="0"/>
                <a:ea typeface="Tahoma" panose="020B0604030504040204" pitchFamily="34" charset="0"/>
                <a:cs typeface="Tahoma" panose="020B0604030504040204" pitchFamily="34" charset="0"/>
              </a:rPr>
              <a:t>and </a:t>
            </a:r>
            <a:r>
              <a:rPr lang="en-US" sz="2600" kern="0" dirty="0" err="1">
                <a:effectLst/>
                <a:latin typeface="Tahoma" panose="020B0604030504040204" pitchFamily="34" charset="0"/>
                <a:ea typeface="Tahoma" panose="020B0604030504040204" pitchFamily="34" charset="0"/>
                <a:cs typeface="Tahoma" panose="020B0604030504040204" pitchFamily="34" charset="0"/>
              </a:rPr>
              <a:t>analy</a:t>
            </a:r>
            <a:r>
              <a:rPr lang="pl-PL" sz="2600" kern="0" dirty="0" err="1">
                <a:effectLst/>
                <a:latin typeface="Tahoma" panose="020B0604030504040204" pitchFamily="34" charset="0"/>
                <a:ea typeface="Tahoma" panose="020B0604030504040204" pitchFamily="34" charset="0"/>
                <a:cs typeface="Tahoma" panose="020B0604030504040204" pitchFamily="34" charset="0"/>
              </a:rPr>
              <a:t>sing</a:t>
            </a:r>
            <a:r>
              <a:rPr lang="pl-PL" sz="2600" kern="0" dirty="0">
                <a:effectLst/>
                <a:latin typeface="Tahoma" panose="020B0604030504040204" pitchFamily="34" charset="0"/>
                <a:ea typeface="Tahoma" panose="020B0604030504040204" pitchFamily="34" charset="0"/>
                <a:cs typeface="Tahoma" panose="020B0604030504040204" pitchFamily="34" charset="0"/>
              </a:rPr>
              <a:t> </a:t>
            </a:r>
            <a:r>
              <a:rPr lang="en-US" sz="2600" kern="0" dirty="0">
                <a:effectLst/>
                <a:latin typeface="Tahoma" panose="020B0604030504040204" pitchFamily="34" charset="0"/>
                <a:ea typeface="Tahoma" panose="020B0604030504040204" pitchFamily="34" charset="0"/>
                <a:cs typeface="Tahoma" panose="020B0604030504040204" pitchFamily="34" charset="0"/>
              </a:rPr>
              <a:t>data, KPIs and operational and financial results</a:t>
            </a:r>
            <a:r>
              <a:rPr lang="pl-PL" sz="2600" kern="0" dirty="0">
                <a:effectLst/>
                <a:latin typeface="Tahoma" panose="020B0604030504040204" pitchFamily="34" charset="0"/>
                <a:ea typeface="Tahoma" panose="020B0604030504040204" pitchFamily="34" charset="0"/>
                <a:cs typeface="Tahoma" panose="020B0604030504040204" pitchFamily="34" charset="0"/>
              </a:rPr>
              <a:t>;</a:t>
            </a:r>
          </a:p>
          <a:p>
            <a:pPr marL="285750" indent="-285750" algn="just">
              <a:lnSpc>
                <a:spcPct val="110000"/>
              </a:lnSpc>
              <a:buClr>
                <a:srgbClr val="4472C4"/>
              </a:buClr>
              <a:buFont typeface="Arial" panose="020B0604020202020204" pitchFamily="34" charset="0"/>
              <a:buChar char="•"/>
            </a:pPr>
            <a:r>
              <a:rPr lang="en-US" sz="2600" kern="0" dirty="0">
                <a:effectLst/>
                <a:latin typeface="Tahoma" panose="020B0604030504040204" pitchFamily="34" charset="0"/>
                <a:ea typeface="Tahoma" panose="020B0604030504040204" pitchFamily="34" charset="0"/>
                <a:cs typeface="Tahoma" panose="020B0604030504040204" pitchFamily="34" charset="0"/>
              </a:rPr>
              <a:t>Dashboards can present results in real time and can be fully flexible and cascading</a:t>
            </a:r>
            <a:r>
              <a:rPr lang="pl-PL" sz="2600" kern="0" dirty="0">
                <a:effectLst/>
                <a:latin typeface="Tahoma" panose="020B0604030504040204" pitchFamily="34" charset="0"/>
                <a:ea typeface="Tahoma" panose="020B0604030504040204" pitchFamily="34" charset="0"/>
                <a:cs typeface="Tahoma" panose="020B0604030504040204" pitchFamily="34" charset="0"/>
              </a:rPr>
              <a:t>;</a:t>
            </a:r>
          </a:p>
          <a:p>
            <a:pPr marL="285750" indent="-285750" algn="just">
              <a:lnSpc>
                <a:spcPct val="110000"/>
              </a:lnSpc>
              <a:buClr>
                <a:srgbClr val="4472C4"/>
              </a:buClr>
              <a:buFont typeface="Arial" panose="020B0604020202020204" pitchFamily="34" charset="0"/>
              <a:buChar char="•"/>
            </a:pPr>
            <a:r>
              <a:rPr lang="en-US" sz="2600" kern="0" dirty="0">
                <a:effectLst/>
                <a:latin typeface="Tahoma" panose="020B0604030504040204" pitchFamily="34" charset="0"/>
                <a:ea typeface="Tahoma" panose="020B0604030504040204" pitchFamily="34" charset="0"/>
                <a:cs typeface="Tahoma" panose="020B0604030504040204" pitchFamily="34" charset="0"/>
              </a:rPr>
              <a:t>The interactivity of dashboards allows to deepen </a:t>
            </a:r>
            <a:r>
              <a:rPr lang="pl-PL" sz="2600" kern="0" dirty="0" err="1">
                <a:effectLst/>
                <a:latin typeface="Tahoma" panose="020B0604030504040204" pitchFamily="34" charset="0"/>
                <a:ea typeface="Tahoma" panose="020B0604030504040204" pitchFamily="34" charset="0"/>
                <a:cs typeface="Tahoma" panose="020B0604030504040204" pitchFamily="34" charset="0"/>
              </a:rPr>
              <a:t>analysis</a:t>
            </a:r>
            <a:r>
              <a:rPr lang="pl-PL" sz="2600" kern="0" dirty="0">
                <a:effectLst/>
                <a:latin typeface="Tahoma" panose="020B0604030504040204" pitchFamily="34" charset="0"/>
                <a:ea typeface="Tahoma" panose="020B0604030504040204" pitchFamily="34" charset="0"/>
                <a:cs typeface="Tahoma" panose="020B0604030504040204" pitchFamily="34" charset="0"/>
              </a:rPr>
              <a:t> </a:t>
            </a:r>
            <a:r>
              <a:rPr lang="en-US" sz="2600" kern="0" dirty="0">
                <a:effectLst/>
                <a:latin typeface="Tahoma" panose="020B0604030504040204" pitchFamily="34" charset="0"/>
                <a:ea typeface="Tahoma" panose="020B0604030504040204" pitchFamily="34" charset="0"/>
                <a:cs typeface="Tahoma" panose="020B0604030504040204" pitchFamily="34" charset="0"/>
              </a:rPr>
              <a:t>and move from general to specific</a:t>
            </a:r>
            <a:r>
              <a:rPr lang="pl-PL" sz="2600" kern="0" dirty="0">
                <a:effectLst/>
                <a:latin typeface="Tahoma" panose="020B0604030504040204" pitchFamily="34" charset="0"/>
                <a:ea typeface="Tahoma" panose="020B0604030504040204" pitchFamily="34" charset="0"/>
                <a:cs typeface="Tahoma" panose="020B0604030504040204" pitchFamily="34" charset="0"/>
              </a:rPr>
              <a:t>;</a:t>
            </a:r>
          </a:p>
          <a:p>
            <a:pPr marL="285750" indent="-285750" algn="just">
              <a:lnSpc>
                <a:spcPct val="110000"/>
              </a:lnSpc>
              <a:buClr>
                <a:srgbClr val="4472C4"/>
              </a:buClr>
              <a:buFont typeface="Arial" panose="020B0604020202020204" pitchFamily="34" charset="0"/>
              <a:buChar char="•"/>
            </a:pPr>
            <a:r>
              <a:rPr lang="en-US" sz="2600" kern="0" dirty="0">
                <a:effectLst/>
                <a:latin typeface="Tahoma" panose="020B0604030504040204" pitchFamily="34" charset="0"/>
                <a:ea typeface="Tahoma" panose="020B0604030504040204" pitchFamily="34" charset="0"/>
                <a:cs typeface="Tahoma" panose="020B0604030504040204" pitchFamily="34" charset="0"/>
              </a:rPr>
              <a:t>The </a:t>
            </a:r>
            <a:r>
              <a:rPr lang="en-US" sz="2600" kern="0" dirty="0">
                <a:solidFill>
                  <a:srgbClr val="4472C4"/>
                </a:solidFill>
                <a:effectLst/>
                <a:latin typeface="Tahoma" panose="020B0604030504040204" pitchFamily="34" charset="0"/>
                <a:ea typeface="Tahoma" panose="020B0604030504040204" pitchFamily="34" charset="0"/>
                <a:cs typeface="Tahoma" panose="020B0604030504040204" pitchFamily="34" charset="0"/>
              </a:rPr>
              <a:t>purpose</a:t>
            </a:r>
            <a:r>
              <a:rPr lang="en-US" sz="2600" kern="0" dirty="0">
                <a:effectLst/>
                <a:latin typeface="Tahoma" panose="020B0604030504040204" pitchFamily="34" charset="0"/>
                <a:ea typeface="Tahoma" panose="020B0604030504040204" pitchFamily="34" charset="0"/>
                <a:cs typeface="Tahoma" panose="020B0604030504040204" pitchFamily="34" charset="0"/>
              </a:rPr>
              <a:t> of Dashboards is to support business management, i.e., the data must provide information needed to make business decisions </a:t>
            </a:r>
            <a:endParaRPr lang="pl-PL" sz="2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32269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Dashboard</a:t>
            </a:r>
          </a:p>
        </p:txBody>
      </p:sp>
      <p:graphicFrame>
        <p:nvGraphicFramePr>
          <p:cNvPr id="3" name="Symbol zastępczy zawartości 2">
            <a:extLst>
              <a:ext uri="{FF2B5EF4-FFF2-40B4-BE49-F238E27FC236}">
                <a16:creationId xmlns:a16="http://schemas.microsoft.com/office/drawing/2014/main" id="{53AC9012-62BA-39C1-3AAF-4653A69ECE7D}"/>
              </a:ext>
            </a:extLst>
          </p:cNvPr>
          <p:cNvGraphicFramePr>
            <a:graphicFrameLocks noGrp="1"/>
          </p:cNvGraphicFramePr>
          <p:nvPr>
            <p:ph idx="1"/>
            <p:extLst>
              <p:ext uri="{D42A27DB-BD31-4B8C-83A1-F6EECF244321}">
                <p14:modId xmlns:p14="http://schemas.microsoft.com/office/powerpoint/2010/main" val="223926759"/>
              </p:ext>
            </p:extLst>
          </p:nvPr>
        </p:nvGraphicFramePr>
        <p:xfrm>
          <a:off x="838200" y="516660"/>
          <a:ext cx="11155532" cy="5660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powerbi.microsoft.com, 2023</a:t>
            </a:r>
          </a:p>
        </p:txBody>
      </p:sp>
    </p:spTree>
    <p:extLst>
      <p:ext uri="{BB962C8B-B14F-4D97-AF65-F5344CB8AC3E}">
        <p14:creationId xmlns:p14="http://schemas.microsoft.com/office/powerpoint/2010/main" val="1952772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Dashboard – step by step</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https://www.tableau.com 2023</a:t>
            </a:r>
          </a:p>
        </p:txBody>
      </p:sp>
      <p:graphicFrame>
        <p:nvGraphicFramePr>
          <p:cNvPr id="7" name="Diagram 6">
            <a:extLst>
              <a:ext uri="{FF2B5EF4-FFF2-40B4-BE49-F238E27FC236}">
                <a16:creationId xmlns:a16="http://schemas.microsoft.com/office/drawing/2014/main" id="{B3F37407-EF4E-F64F-BD60-EC30E7F1AB41}"/>
              </a:ext>
            </a:extLst>
          </p:cNvPr>
          <p:cNvGraphicFramePr/>
          <p:nvPr>
            <p:extLst>
              <p:ext uri="{D42A27DB-BD31-4B8C-83A1-F6EECF244321}">
                <p14:modId xmlns:p14="http://schemas.microsoft.com/office/powerpoint/2010/main" val="2756809461"/>
              </p:ext>
            </p:extLst>
          </p:nvPr>
        </p:nvGraphicFramePr>
        <p:xfrm>
          <a:off x="967665" y="1768424"/>
          <a:ext cx="10537795" cy="38333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9459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Dashboard - </a:t>
            </a:r>
            <a:r>
              <a:rPr lang="pl-PL" dirty="0" err="1"/>
              <a:t>application</a:t>
            </a:r>
            <a:endParaRPr lang="pl-PL"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82635" y="6250734"/>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https://www.tableau.com 2023</a:t>
            </a:r>
          </a:p>
        </p:txBody>
      </p:sp>
      <p:graphicFrame>
        <p:nvGraphicFramePr>
          <p:cNvPr id="2" name="Diagram 1">
            <a:extLst>
              <a:ext uri="{FF2B5EF4-FFF2-40B4-BE49-F238E27FC236}">
                <a16:creationId xmlns:a16="http://schemas.microsoft.com/office/drawing/2014/main" id="{B22ABA01-010A-4826-B78F-329463BD30DD}"/>
              </a:ext>
            </a:extLst>
          </p:cNvPr>
          <p:cNvGraphicFramePr/>
          <p:nvPr>
            <p:extLst>
              <p:ext uri="{D42A27DB-BD31-4B8C-83A1-F6EECF244321}">
                <p14:modId xmlns:p14="http://schemas.microsoft.com/office/powerpoint/2010/main" val="251977393"/>
              </p:ext>
            </p:extLst>
          </p:nvPr>
        </p:nvGraphicFramePr>
        <p:xfrm>
          <a:off x="3639845" y="800033"/>
          <a:ext cx="8185210" cy="53026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ole tekstowe 4">
            <a:extLst>
              <a:ext uri="{FF2B5EF4-FFF2-40B4-BE49-F238E27FC236}">
                <a16:creationId xmlns:a16="http://schemas.microsoft.com/office/drawing/2014/main" id="{6B706D3E-6E95-D930-D58C-9A065C2EFB36}"/>
              </a:ext>
            </a:extLst>
          </p:cNvPr>
          <p:cNvSpPr txBox="1"/>
          <p:nvPr/>
        </p:nvSpPr>
        <p:spPr>
          <a:xfrm>
            <a:off x="592429" y="1481668"/>
            <a:ext cx="4120247" cy="4476675"/>
          </a:xfrm>
          <a:prstGeom prst="rect">
            <a:avLst/>
          </a:prstGeom>
          <a:noFill/>
        </p:spPr>
        <p:txBody>
          <a:bodyPr wrap="square">
            <a:spAutoFit/>
          </a:bodyPr>
          <a:lstStyle/>
          <a:p>
            <a:pPr algn="just">
              <a:lnSpc>
                <a:spcPct val="120000"/>
              </a:lnSpc>
            </a:pPr>
            <a:r>
              <a:rPr lang="en-US" sz="2400" kern="0" dirty="0">
                <a:effectLst/>
                <a:latin typeface="Tahoma" panose="020B0604030504040204" pitchFamily="34" charset="0"/>
                <a:ea typeface="Tahoma" panose="020B0604030504040204" pitchFamily="34" charset="0"/>
                <a:cs typeface="Tahoma" panose="020B0604030504040204" pitchFamily="34" charset="0"/>
              </a:rPr>
              <a:t>There is practically no field in which dashboards cannot be used to improve processes and make the right business decisions</a:t>
            </a:r>
            <a:r>
              <a:rPr lang="pl-PL" sz="2400" kern="0" dirty="0">
                <a:effectLst/>
                <a:latin typeface="Tahoma" panose="020B0604030504040204" pitchFamily="34" charset="0"/>
                <a:ea typeface="Tahoma" panose="020B0604030504040204" pitchFamily="34" charset="0"/>
                <a:cs typeface="Tahoma" panose="020B0604030504040204" pitchFamily="34" charset="0"/>
              </a:rPr>
              <a:t>. </a:t>
            </a:r>
            <a:r>
              <a:rPr lang="en-US" sz="2400" kern="0" dirty="0">
                <a:effectLst/>
                <a:latin typeface="Tahoma" panose="020B0604030504040204" pitchFamily="34" charset="0"/>
                <a:ea typeface="Tahoma" panose="020B0604030504040204" pitchFamily="34" charset="0"/>
                <a:cs typeface="Tahoma" panose="020B0604030504040204" pitchFamily="34" charset="0"/>
              </a:rPr>
              <a:t>Data </a:t>
            </a:r>
            <a:r>
              <a:rPr lang="en-US" sz="2400" kern="0" dirty="0" err="1">
                <a:effectLst/>
                <a:latin typeface="Tahoma" panose="020B0604030504040204" pitchFamily="34" charset="0"/>
                <a:ea typeface="Tahoma" panose="020B0604030504040204" pitchFamily="34" charset="0"/>
                <a:cs typeface="Tahoma" panose="020B0604030504040204" pitchFamily="34" charset="0"/>
              </a:rPr>
              <a:t>visualisation</a:t>
            </a:r>
            <a:r>
              <a:rPr lang="en-US" sz="2400" kern="0" dirty="0">
                <a:effectLst/>
                <a:latin typeface="Tahoma" panose="020B0604030504040204" pitchFamily="34" charset="0"/>
                <a:ea typeface="Tahoma" panose="020B0604030504040204" pitchFamily="34" charset="0"/>
                <a:cs typeface="Tahoma" panose="020B0604030504040204" pitchFamily="34" charset="0"/>
              </a:rPr>
              <a:t> using dashboards builds employee awareness of operations in virtually every possible process.</a:t>
            </a:r>
            <a:endParaRPr lang="pl-PL"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44001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Dashboard</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slideteam.net, 2023</a:t>
            </a:r>
          </a:p>
        </p:txBody>
      </p:sp>
      <p:pic>
        <p:nvPicPr>
          <p:cNvPr id="2" name="Obraz 1" descr="Project Management Dashboard Template">
            <a:extLst>
              <a:ext uri="{FF2B5EF4-FFF2-40B4-BE49-F238E27FC236}">
                <a16:creationId xmlns:a16="http://schemas.microsoft.com/office/drawing/2014/main" id="{CA1052FD-2496-0888-71E6-CABB3DB6CE8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365232"/>
            <a:ext cx="5760720" cy="3239770"/>
          </a:xfrm>
          <a:prstGeom prst="rect">
            <a:avLst/>
          </a:prstGeom>
          <a:noFill/>
          <a:ln>
            <a:noFill/>
          </a:ln>
        </p:spPr>
      </p:pic>
      <p:pic>
        <p:nvPicPr>
          <p:cNvPr id="3" name="Obraz 2" descr="Sales performance dashboard sales comparison sales by product category Slide01">
            <a:extLst>
              <a:ext uri="{FF2B5EF4-FFF2-40B4-BE49-F238E27FC236}">
                <a16:creationId xmlns:a16="http://schemas.microsoft.com/office/drawing/2014/main" id="{4E0C2BCB-F411-2CB1-2497-1FE0C2EA60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643" y="2622425"/>
            <a:ext cx="5484979" cy="3087719"/>
          </a:xfrm>
          <a:prstGeom prst="rect">
            <a:avLst/>
          </a:prstGeom>
          <a:noFill/>
          <a:ln>
            <a:noFill/>
          </a:ln>
        </p:spPr>
      </p:pic>
      <p:sp>
        <p:nvSpPr>
          <p:cNvPr id="5" name="Symbol zastępczy zawartości 4">
            <a:extLst>
              <a:ext uri="{FF2B5EF4-FFF2-40B4-BE49-F238E27FC236}">
                <a16:creationId xmlns:a16="http://schemas.microsoft.com/office/drawing/2014/main" id="{1C34AC6A-0358-CE85-A00C-9AFFA1D06ED1}"/>
              </a:ext>
            </a:extLst>
          </p:cNvPr>
          <p:cNvSpPr txBox="1">
            <a:spLocks/>
          </p:cNvSpPr>
          <p:nvPr/>
        </p:nvSpPr>
        <p:spPr>
          <a:xfrm>
            <a:off x="6096000" y="4755804"/>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slideteam.net, 2023</a:t>
            </a:r>
          </a:p>
        </p:txBody>
      </p:sp>
    </p:spTree>
    <p:extLst>
      <p:ext uri="{BB962C8B-B14F-4D97-AF65-F5344CB8AC3E}">
        <p14:creationId xmlns:p14="http://schemas.microsoft.com/office/powerpoint/2010/main" val="425140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err="1"/>
              <a:t>Summary</a:t>
            </a:r>
            <a:endParaRPr lang="pl-PL" dirty="0"/>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854599" y="1808704"/>
            <a:ext cx="10947400" cy="3808324"/>
          </a:xfrm>
          <a:solidFill>
            <a:schemeClr val="bg1">
              <a:lumMod val="95000"/>
            </a:schemeClr>
          </a:solidFill>
        </p:spPr>
        <p:txBody>
          <a:bodyPr>
            <a:noAutofit/>
          </a:bodyPr>
          <a:lstStyle/>
          <a:p>
            <a:pPr>
              <a:lnSpc>
                <a:spcPct val="120000"/>
              </a:lnSpc>
            </a:pPr>
            <a:r>
              <a:rPr lang="pl-PL" dirty="0">
                <a:solidFill>
                  <a:srgbClr val="4472C4"/>
                </a:solidFill>
              </a:rPr>
              <a:t>d</a:t>
            </a:r>
            <a:r>
              <a:rPr lang="en-US" dirty="0" err="1">
                <a:solidFill>
                  <a:srgbClr val="4472C4"/>
                </a:solidFill>
              </a:rPr>
              <a:t>ata</a:t>
            </a:r>
            <a:r>
              <a:rPr lang="en-US" dirty="0">
                <a:solidFill>
                  <a:srgbClr val="4472C4"/>
                </a:solidFill>
              </a:rPr>
              <a:t> </a:t>
            </a:r>
            <a:r>
              <a:rPr lang="en-US" dirty="0" err="1">
                <a:solidFill>
                  <a:srgbClr val="4472C4"/>
                </a:solidFill>
              </a:rPr>
              <a:t>visualisation</a:t>
            </a:r>
            <a:r>
              <a:rPr lang="en-US" dirty="0">
                <a:solidFill>
                  <a:srgbClr val="4472C4"/>
                </a:solidFill>
              </a:rPr>
              <a:t> </a:t>
            </a:r>
            <a:r>
              <a:rPr lang="en-US" dirty="0"/>
              <a:t>is knowledge</a:t>
            </a:r>
            <a:r>
              <a:rPr lang="pl-PL" dirty="0"/>
              <a:t>;</a:t>
            </a:r>
            <a:endParaRPr lang="en-US" dirty="0"/>
          </a:p>
          <a:p>
            <a:pPr>
              <a:lnSpc>
                <a:spcPct val="120000"/>
              </a:lnSpc>
            </a:pPr>
            <a:r>
              <a:rPr lang="pl-PL" dirty="0"/>
              <a:t>d</a:t>
            </a:r>
            <a:r>
              <a:rPr lang="en-US" dirty="0" err="1"/>
              <a:t>ata</a:t>
            </a:r>
            <a:r>
              <a:rPr lang="en-US" dirty="0"/>
              <a:t> </a:t>
            </a:r>
            <a:r>
              <a:rPr lang="en-US" dirty="0" err="1"/>
              <a:t>visualisation</a:t>
            </a:r>
            <a:r>
              <a:rPr lang="en-US" dirty="0"/>
              <a:t> and dashboards build managerial awareness</a:t>
            </a:r>
            <a:r>
              <a:rPr lang="pl-PL" dirty="0"/>
              <a:t>;</a:t>
            </a:r>
            <a:endParaRPr lang="en-US" dirty="0"/>
          </a:p>
          <a:p>
            <a:pPr>
              <a:lnSpc>
                <a:spcPct val="120000"/>
              </a:lnSpc>
            </a:pPr>
            <a:r>
              <a:rPr lang="pl-PL" dirty="0">
                <a:solidFill>
                  <a:srgbClr val="4472C4"/>
                </a:solidFill>
              </a:rPr>
              <a:t>d</a:t>
            </a:r>
            <a:r>
              <a:rPr lang="en-US" dirty="0" err="1">
                <a:solidFill>
                  <a:srgbClr val="4472C4"/>
                </a:solidFill>
              </a:rPr>
              <a:t>ata</a:t>
            </a:r>
            <a:r>
              <a:rPr lang="en-US" dirty="0">
                <a:solidFill>
                  <a:srgbClr val="4472C4"/>
                </a:solidFill>
              </a:rPr>
              <a:t> analysis </a:t>
            </a:r>
            <a:r>
              <a:rPr lang="en-US" dirty="0"/>
              <a:t>supports business decision-making</a:t>
            </a:r>
            <a:r>
              <a:rPr lang="pl-PL" dirty="0"/>
              <a:t>;</a:t>
            </a:r>
            <a:endParaRPr lang="en-US" dirty="0"/>
          </a:p>
          <a:p>
            <a:pPr>
              <a:lnSpc>
                <a:spcPct val="120000"/>
              </a:lnSpc>
            </a:pPr>
            <a:r>
              <a:rPr lang="pl-PL" dirty="0"/>
              <a:t>t</a:t>
            </a:r>
            <a:r>
              <a:rPr lang="en-US" dirty="0"/>
              <a:t>here are many forms of charts, you need to know which ones to use for which data</a:t>
            </a:r>
            <a:r>
              <a:rPr lang="pl-PL" dirty="0"/>
              <a:t>;</a:t>
            </a:r>
            <a:endParaRPr lang="en-US" dirty="0"/>
          </a:p>
          <a:p>
            <a:pPr>
              <a:lnSpc>
                <a:spcPct val="120000"/>
              </a:lnSpc>
            </a:pPr>
            <a:r>
              <a:rPr lang="pl-PL" dirty="0"/>
              <a:t>u</a:t>
            </a:r>
            <a:r>
              <a:rPr lang="en-US" dirty="0"/>
              <a:t>sing analyses you can build a competitive advantage</a:t>
            </a:r>
            <a:r>
              <a:rPr lang="pl-PL" dirty="0"/>
              <a:t>.</a:t>
            </a:r>
          </a:p>
        </p:txBody>
      </p:sp>
    </p:spTree>
    <p:extLst>
      <p:ext uri="{BB962C8B-B14F-4D97-AF65-F5344CB8AC3E}">
        <p14:creationId xmlns:p14="http://schemas.microsoft.com/office/powerpoint/2010/main" val="32982984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85824-A001-2263-7D8B-EE06AD68A5F2}"/>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4C80B287-0931-FC86-7ACD-C67A59D713C4}"/>
              </a:ext>
            </a:extLst>
          </p:cNvPr>
          <p:cNvSpPr>
            <a:spLocks noGrp="1"/>
          </p:cNvSpPr>
          <p:nvPr>
            <p:ph type="ctrTitle"/>
          </p:nvPr>
        </p:nvSpPr>
        <p:spPr>
          <a:xfrm>
            <a:off x="1524000" y="937008"/>
            <a:ext cx="9144000" cy="4983983"/>
          </a:xfrm>
        </p:spPr>
        <p:txBody>
          <a:bodyPr>
            <a:normAutofit fontScale="90000"/>
          </a:bodyPr>
          <a:lstStyle/>
          <a:p>
            <a:pPr>
              <a:lnSpc>
                <a:spcPct val="110000"/>
              </a:lnSpc>
            </a:pPr>
            <a:r>
              <a:rPr lang="pl-PL" sz="4000" dirty="0" err="1"/>
              <a:t>Authors</a:t>
            </a:r>
            <a:r>
              <a:rPr lang="pl-PL" sz="4000" dirty="0"/>
              <a:t>:</a:t>
            </a:r>
            <a:br>
              <a:rPr lang="pl-PL" sz="4000" dirty="0"/>
            </a:br>
            <a:br>
              <a:rPr lang="pl-PL" sz="4000" dirty="0"/>
            </a:br>
            <a:r>
              <a:rPr lang="pl-PL" sz="2400" b="0" dirty="0">
                <a:solidFill>
                  <a:schemeClr val="tx1"/>
                </a:solidFill>
              </a:rPr>
              <a:t>Katarzyna Grzybowska</a:t>
            </a:r>
            <a:br>
              <a:rPr lang="pl-PL" sz="2400" b="0" dirty="0">
                <a:solidFill>
                  <a:schemeClr val="tx1"/>
                </a:solidFill>
              </a:rPr>
            </a:br>
            <a:r>
              <a:rPr lang="pl-PL" sz="2400" b="0" dirty="0">
                <a:solidFill>
                  <a:schemeClr val="tx1"/>
                </a:solidFill>
              </a:rPr>
              <a:t>Katarzyna </a:t>
            </a:r>
            <a:r>
              <a:rPr lang="pl-PL" sz="2400" b="0" dirty="0" err="1">
                <a:solidFill>
                  <a:schemeClr val="tx1"/>
                </a:solidFill>
              </a:rPr>
              <a:t>Ragin</a:t>
            </a:r>
            <a:r>
              <a:rPr lang="pl-PL" sz="2400" b="0" dirty="0">
                <a:solidFill>
                  <a:schemeClr val="tx1"/>
                </a:solidFill>
              </a:rPr>
              <a:t>-Skorecka</a:t>
            </a:r>
            <a:br>
              <a:rPr lang="pl-PL" sz="2400" b="0" dirty="0">
                <a:solidFill>
                  <a:schemeClr val="tx1"/>
                </a:solidFill>
              </a:rPr>
            </a:br>
            <a:r>
              <a:rPr lang="pl-PL" sz="2400" b="0" dirty="0">
                <a:solidFill>
                  <a:schemeClr val="tx1"/>
                </a:solidFill>
              </a:rPr>
              <a:t>Katarzyna Siemieniak</a:t>
            </a:r>
            <a:br>
              <a:rPr lang="pl-PL" sz="2400" b="0" dirty="0">
                <a:solidFill>
                  <a:schemeClr val="tx1"/>
                </a:solidFill>
              </a:rPr>
            </a:br>
            <a:r>
              <a:rPr lang="pl-PL" sz="2400" b="0" dirty="0">
                <a:solidFill>
                  <a:schemeClr val="tx1"/>
                </a:solidFill>
              </a:rPr>
              <a:t>Piotr </a:t>
            </a:r>
            <a:r>
              <a:rPr lang="pl-PL" sz="2400" b="0" dirty="0" err="1">
                <a:solidFill>
                  <a:schemeClr val="tx1"/>
                </a:solidFill>
              </a:rPr>
              <a:t>Cyplik</a:t>
            </a:r>
            <a:br>
              <a:rPr lang="pl-PL" sz="2400" b="0" dirty="0">
                <a:solidFill>
                  <a:schemeClr val="tx1"/>
                </a:solidFill>
              </a:rPr>
            </a:br>
            <a:r>
              <a:rPr lang="pl-PL" sz="2400" b="0" dirty="0">
                <a:solidFill>
                  <a:schemeClr val="tx1"/>
                </a:solidFill>
              </a:rPr>
              <a:t>Michał Adamczak</a:t>
            </a:r>
            <a:br>
              <a:rPr lang="pl-PL" sz="2400" b="0" dirty="0">
                <a:solidFill>
                  <a:schemeClr val="tx1"/>
                </a:solidFill>
              </a:rPr>
            </a:br>
            <a:r>
              <a:rPr lang="pl-PL" sz="2400" b="0" dirty="0">
                <a:solidFill>
                  <a:schemeClr val="tx1"/>
                </a:solidFill>
              </a:rPr>
              <a:t>Jędrzej Jankowski-Guzy</a:t>
            </a:r>
            <a:br>
              <a:rPr lang="pl-PL" sz="2400" b="0" dirty="0">
                <a:solidFill>
                  <a:schemeClr val="tx1"/>
                </a:solidFill>
              </a:rPr>
            </a:br>
            <a:r>
              <a:rPr lang="pl-PL" sz="2400" b="0" dirty="0">
                <a:solidFill>
                  <a:schemeClr val="tx1"/>
                </a:solidFill>
              </a:rPr>
              <a:t>Adrianna </a:t>
            </a:r>
            <a:r>
              <a:rPr lang="pl-PL" sz="2400" b="0" dirty="0" err="1">
                <a:solidFill>
                  <a:schemeClr val="tx1"/>
                </a:solidFill>
              </a:rPr>
              <a:t>Toboła</a:t>
            </a:r>
            <a:r>
              <a:rPr lang="pl-PL" sz="2400" b="0" dirty="0">
                <a:solidFill>
                  <a:schemeClr val="tx1"/>
                </a:solidFill>
              </a:rPr>
              <a:t>-Walaszczyk</a:t>
            </a:r>
            <a:br>
              <a:rPr lang="pl-PL" sz="2400" b="0" dirty="0">
                <a:solidFill>
                  <a:schemeClr val="tx1"/>
                </a:solidFill>
              </a:rPr>
            </a:br>
            <a:br>
              <a:rPr lang="pl-PL" sz="4000" dirty="0"/>
            </a:br>
            <a:r>
              <a:rPr lang="pl-PL" sz="4000" dirty="0" err="1"/>
              <a:t>Final</a:t>
            </a:r>
            <a:r>
              <a:rPr lang="pl-PL" sz="4000" dirty="0"/>
              <a:t> version: </a:t>
            </a:r>
            <a:r>
              <a:rPr lang="pl-PL" sz="4000" dirty="0" err="1"/>
              <a:t>June</a:t>
            </a:r>
            <a:r>
              <a:rPr lang="pl-PL" sz="4000" dirty="0"/>
              <a:t> 2025</a:t>
            </a:r>
          </a:p>
        </p:txBody>
      </p:sp>
    </p:spTree>
    <p:extLst>
      <p:ext uri="{BB962C8B-B14F-4D97-AF65-F5344CB8AC3E}">
        <p14:creationId xmlns:p14="http://schemas.microsoft.com/office/powerpoint/2010/main" val="190280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Thank</a:t>
            </a:r>
            <a:r>
              <a:rPr lang="pl-PL" dirty="0"/>
              <a:t> </a:t>
            </a:r>
            <a:r>
              <a:rPr lang="pl-PL" dirty="0" err="1"/>
              <a:t>you</a:t>
            </a:r>
            <a:r>
              <a:rPr lang="pl-PL" dirty="0"/>
              <a:t> for </a:t>
            </a:r>
            <a:r>
              <a:rPr lang="pl-PL" dirty="0" err="1"/>
              <a:t>your</a:t>
            </a:r>
            <a:r>
              <a:rPr lang="pl-PL" dirty="0"/>
              <a:t> </a:t>
            </a:r>
            <a:r>
              <a:rPr lang="pl-PL" dirty="0" err="1"/>
              <a:t>attention</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350045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Data </a:t>
            </a:r>
            <a:r>
              <a:rPr lang="pl-PL" dirty="0" err="1"/>
              <a:t>visualisation</a:t>
            </a:r>
            <a:endParaRPr lang="pl-PL"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45581" y="6164261"/>
            <a:ext cx="7172037" cy="6572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Graudina</a:t>
            </a:r>
            <a:r>
              <a:rPr lang="pl-PL" sz="1200" dirty="0">
                <a:solidFill>
                  <a:srgbClr val="7F7F7F"/>
                </a:solidFill>
              </a:rPr>
              <a:t> &amp; </a:t>
            </a:r>
            <a:r>
              <a:rPr lang="pl-PL" sz="1200" dirty="0" err="1">
                <a:solidFill>
                  <a:srgbClr val="7F7F7F"/>
                </a:solidFill>
              </a:rPr>
              <a:t>Grundspenkis</a:t>
            </a:r>
            <a:r>
              <a:rPr lang="pl-PL" sz="1200" dirty="0">
                <a:solidFill>
                  <a:srgbClr val="7F7F7F"/>
                </a:solidFill>
              </a:rPr>
              <a:t> (2005)</a:t>
            </a:r>
          </a:p>
          <a:p>
            <a:pPr marL="0" indent="0">
              <a:buFont typeface="Arial" panose="020B0604020202020204" pitchFamily="34" charset="0"/>
              <a:buNone/>
            </a:pPr>
            <a:r>
              <a:rPr lang="pl-PL" sz="1200" dirty="0" err="1">
                <a:solidFill>
                  <a:srgbClr val="7F7F7F"/>
                </a:solidFill>
              </a:rPr>
              <a:t>Hansoti</a:t>
            </a:r>
            <a:r>
              <a:rPr lang="pl-PL" sz="1200" dirty="0">
                <a:solidFill>
                  <a:srgbClr val="7F7F7F"/>
                </a:solidFill>
              </a:rPr>
              <a:t> (2010)</a:t>
            </a:r>
          </a:p>
        </p:txBody>
      </p:sp>
      <p:sp>
        <p:nvSpPr>
          <p:cNvPr id="5" name="Symbol zastępczy zawartości 4">
            <a:extLst>
              <a:ext uri="{FF2B5EF4-FFF2-40B4-BE49-F238E27FC236}">
                <a16:creationId xmlns:a16="http://schemas.microsoft.com/office/drawing/2014/main" id="{A8E7A572-E24C-847D-D1A7-6FD1219E04A2}"/>
              </a:ext>
            </a:extLst>
          </p:cNvPr>
          <p:cNvSpPr>
            <a:spLocks noGrp="1"/>
          </p:cNvSpPr>
          <p:nvPr>
            <p:ph idx="1"/>
          </p:nvPr>
        </p:nvSpPr>
        <p:spPr>
          <a:xfrm>
            <a:off x="838201" y="1481668"/>
            <a:ext cx="10642227" cy="4527246"/>
          </a:xfrm>
        </p:spPr>
        <p:txBody>
          <a:bodyPr>
            <a:noAutofit/>
          </a:bodyPr>
          <a:lstStyle/>
          <a:p>
            <a:pPr algn="just">
              <a:lnSpc>
                <a:spcPct val="114000"/>
              </a:lnSpc>
            </a:pPr>
            <a:r>
              <a:rPr lang="en-US" sz="2300" kern="0" dirty="0">
                <a:solidFill>
                  <a:srgbClr val="4472C4"/>
                </a:solidFill>
              </a:rPr>
              <a:t>Charts and dashboards </a:t>
            </a:r>
            <a:r>
              <a:rPr lang="en-US" sz="2300" kern="0" dirty="0"/>
              <a:t>are clear and effectively facilitate understanding of the data</a:t>
            </a:r>
            <a:r>
              <a:rPr lang="pl-PL" sz="2300" kern="0" dirty="0"/>
              <a:t>;</a:t>
            </a:r>
          </a:p>
          <a:p>
            <a:pPr algn="just">
              <a:lnSpc>
                <a:spcPct val="114000"/>
              </a:lnSpc>
            </a:pPr>
            <a:r>
              <a:rPr lang="en-US" sz="2300" kern="0" dirty="0" err="1">
                <a:solidFill>
                  <a:srgbClr val="4472C4"/>
                </a:solidFill>
              </a:rPr>
              <a:t>visualisation</a:t>
            </a:r>
            <a:r>
              <a:rPr lang="en-US" sz="2300" kern="0" dirty="0">
                <a:solidFill>
                  <a:srgbClr val="4472C4"/>
                </a:solidFill>
              </a:rPr>
              <a:t> methods </a:t>
            </a:r>
            <a:r>
              <a:rPr lang="en-US" sz="2300" kern="0" dirty="0"/>
              <a:t>help </a:t>
            </a:r>
            <a:r>
              <a:rPr lang="en-US" sz="2300" kern="0" dirty="0" err="1"/>
              <a:t>analyse</a:t>
            </a:r>
            <a:r>
              <a:rPr lang="en-US" sz="2300" kern="0" dirty="0"/>
              <a:t> data and transform it into information and knowledge about business</a:t>
            </a:r>
            <a:r>
              <a:rPr lang="pl-PL" sz="2300" kern="0" dirty="0">
                <a:effectLst/>
              </a:rPr>
              <a:t>;</a:t>
            </a:r>
          </a:p>
          <a:p>
            <a:pPr algn="just">
              <a:lnSpc>
                <a:spcPct val="114000"/>
              </a:lnSpc>
            </a:pPr>
            <a:r>
              <a:rPr lang="en-US" sz="2300" dirty="0">
                <a:effectLst/>
              </a:rPr>
              <a:t>All kinds of data </a:t>
            </a:r>
            <a:r>
              <a:rPr lang="en-US" sz="2300" dirty="0" err="1">
                <a:effectLst/>
              </a:rPr>
              <a:t>visualisations</a:t>
            </a:r>
            <a:r>
              <a:rPr lang="en-US" sz="2300" dirty="0">
                <a:effectLst/>
              </a:rPr>
              <a:t> allow for better understanding</a:t>
            </a:r>
            <a:r>
              <a:rPr lang="pl-PL" sz="2300" dirty="0">
                <a:effectLst/>
              </a:rPr>
              <a:t>;</a:t>
            </a:r>
            <a:endParaRPr lang="pl-PL" sz="2300" dirty="0"/>
          </a:p>
          <a:p>
            <a:pPr algn="just">
              <a:lnSpc>
                <a:spcPct val="114000"/>
              </a:lnSpc>
            </a:pPr>
            <a:r>
              <a:rPr lang="en-US" sz="2300" dirty="0" err="1">
                <a:effectLst/>
              </a:rPr>
              <a:t>visualisations</a:t>
            </a:r>
            <a:r>
              <a:rPr lang="en-US" sz="2300" dirty="0">
                <a:effectLst/>
              </a:rPr>
              <a:t> allow to pay attention to the most important things, deviations and trends</a:t>
            </a:r>
            <a:r>
              <a:rPr lang="pl-PL" sz="2300" dirty="0"/>
              <a:t>;</a:t>
            </a:r>
          </a:p>
          <a:p>
            <a:pPr algn="just">
              <a:lnSpc>
                <a:spcPct val="114000"/>
              </a:lnSpc>
            </a:pPr>
            <a:r>
              <a:rPr lang="pl-PL" sz="2300" dirty="0">
                <a:effectLst/>
              </a:rPr>
              <a:t>P</a:t>
            </a:r>
            <a:r>
              <a:rPr lang="en-US" sz="2300" dirty="0">
                <a:effectLst/>
              </a:rPr>
              <a:t>resenting data on charts, maps and dashboards converts data into information, which may result in getting closer to the knowledge needed to make business decisions</a:t>
            </a:r>
            <a:r>
              <a:rPr lang="pl-PL" sz="2300" dirty="0">
                <a:effectLst/>
              </a:rPr>
              <a:t>.</a:t>
            </a:r>
          </a:p>
          <a:p>
            <a:pPr algn="just"/>
            <a:endParaRPr lang="pl-PL" dirty="0"/>
          </a:p>
        </p:txBody>
      </p:sp>
    </p:spTree>
    <p:extLst>
      <p:ext uri="{BB962C8B-B14F-4D97-AF65-F5344CB8AC3E}">
        <p14:creationId xmlns:p14="http://schemas.microsoft.com/office/powerpoint/2010/main" val="410164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Data </a:t>
            </a:r>
            <a:r>
              <a:rPr lang="pl-PL" dirty="0" err="1"/>
              <a:t>visualisation</a:t>
            </a:r>
            <a:endParaRPr lang="pl-PL"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05077" y="6380692"/>
            <a:ext cx="4580467" cy="3397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own</a:t>
            </a:r>
            <a:r>
              <a:rPr lang="pl-PL" sz="1200" dirty="0">
                <a:solidFill>
                  <a:srgbClr val="7F7F7F"/>
                </a:solidFill>
              </a:rPr>
              <a:t> </a:t>
            </a:r>
            <a:r>
              <a:rPr lang="pl-PL" sz="1200" dirty="0" err="1">
                <a:solidFill>
                  <a:srgbClr val="7F7F7F"/>
                </a:solidFill>
              </a:rPr>
              <a:t>elaboration</a:t>
            </a:r>
            <a:endParaRPr lang="pl-PL" sz="1200" dirty="0">
              <a:solidFill>
                <a:srgbClr val="7F7F7F"/>
              </a:solidFill>
            </a:endParaRPr>
          </a:p>
        </p:txBody>
      </p:sp>
      <p:graphicFrame>
        <p:nvGraphicFramePr>
          <p:cNvPr id="7" name="Symbol zastępczy zawartości 6">
            <a:extLst>
              <a:ext uri="{FF2B5EF4-FFF2-40B4-BE49-F238E27FC236}">
                <a16:creationId xmlns:a16="http://schemas.microsoft.com/office/drawing/2014/main" id="{C605AFF3-901E-289E-AB2E-72AF2C5EA2E0}"/>
              </a:ext>
            </a:extLst>
          </p:cNvPr>
          <p:cNvGraphicFramePr>
            <a:graphicFrameLocks noGrp="1"/>
          </p:cNvGraphicFramePr>
          <p:nvPr>
            <p:ph idx="1"/>
            <p:extLst>
              <p:ext uri="{D42A27DB-BD31-4B8C-83A1-F6EECF244321}">
                <p14:modId xmlns:p14="http://schemas.microsoft.com/office/powerpoint/2010/main" val="274550613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9657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Data </a:t>
            </a:r>
            <a:r>
              <a:rPr lang="pl-PL" dirty="0" err="1"/>
              <a:t>visualisation</a:t>
            </a:r>
            <a:r>
              <a:rPr lang="pl-PL" dirty="0"/>
              <a:t> - </a:t>
            </a:r>
            <a:r>
              <a:rPr lang="pl-PL" dirty="0" err="1"/>
              <a:t>tools</a:t>
            </a:r>
            <a:endParaRPr lang="pl-PL"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93305" y="6254220"/>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Tezel</a:t>
            </a:r>
            <a:r>
              <a:rPr lang="pl-PL" sz="1200" dirty="0">
                <a:solidFill>
                  <a:srgbClr val="7F7F7F"/>
                </a:solidFill>
              </a:rPr>
              <a:t>, </a:t>
            </a:r>
            <a:r>
              <a:rPr lang="pl-PL" sz="1200" dirty="0" err="1">
                <a:solidFill>
                  <a:srgbClr val="7F7F7F"/>
                </a:solidFill>
              </a:rPr>
              <a:t>Koskela</a:t>
            </a:r>
            <a:r>
              <a:rPr lang="pl-PL" sz="1200" dirty="0">
                <a:solidFill>
                  <a:srgbClr val="7F7F7F"/>
                </a:solidFill>
              </a:rPr>
              <a:t>, </a:t>
            </a:r>
            <a:r>
              <a:rPr lang="pl-PL" sz="1200" dirty="0" err="1">
                <a:solidFill>
                  <a:srgbClr val="7F7F7F"/>
                </a:solidFill>
              </a:rPr>
              <a:t>Tzortzopoulos</a:t>
            </a:r>
            <a:r>
              <a:rPr lang="pl-PL" sz="1200" dirty="0">
                <a:solidFill>
                  <a:srgbClr val="7F7F7F"/>
                </a:solidFill>
              </a:rPr>
              <a:t> (2009). The </a:t>
            </a:r>
            <a:r>
              <a:rPr lang="pl-PL" sz="1200" dirty="0" err="1">
                <a:solidFill>
                  <a:srgbClr val="7F7F7F"/>
                </a:solidFill>
              </a:rPr>
              <a:t>functions</a:t>
            </a:r>
            <a:r>
              <a:rPr lang="pl-PL" sz="1200" dirty="0">
                <a:solidFill>
                  <a:srgbClr val="7F7F7F"/>
                </a:solidFill>
              </a:rPr>
              <a:t> of </a:t>
            </a:r>
            <a:r>
              <a:rPr lang="pl-PL" sz="1200" dirty="0" err="1">
                <a:solidFill>
                  <a:srgbClr val="7F7F7F"/>
                </a:solidFill>
              </a:rPr>
              <a:t>visual</a:t>
            </a:r>
            <a:r>
              <a:rPr lang="pl-PL" sz="1200" dirty="0">
                <a:solidFill>
                  <a:srgbClr val="7F7F7F"/>
                </a:solidFill>
              </a:rPr>
              <a:t> management. </a:t>
            </a:r>
          </a:p>
        </p:txBody>
      </p:sp>
      <p:graphicFrame>
        <p:nvGraphicFramePr>
          <p:cNvPr id="7" name="Symbol zastępczy zawartości 6">
            <a:extLst>
              <a:ext uri="{FF2B5EF4-FFF2-40B4-BE49-F238E27FC236}">
                <a16:creationId xmlns:a16="http://schemas.microsoft.com/office/drawing/2014/main" id="{C605AFF3-901E-289E-AB2E-72AF2C5EA2E0}"/>
              </a:ext>
            </a:extLst>
          </p:cNvPr>
          <p:cNvGraphicFramePr>
            <a:graphicFrameLocks noGrp="1"/>
          </p:cNvGraphicFramePr>
          <p:nvPr>
            <p:ph idx="1"/>
            <p:extLst>
              <p:ext uri="{D42A27DB-BD31-4B8C-83A1-F6EECF244321}">
                <p14:modId xmlns:p14="http://schemas.microsoft.com/office/powerpoint/2010/main" val="4019915430"/>
              </p:ext>
            </p:extLst>
          </p:nvPr>
        </p:nvGraphicFramePr>
        <p:xfrm>
          <a:off x="273843" y="1648780"/>
          <a:ext cx="11644313" cy="2160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ole tekstowe 2">
            <a:extLst>
              <a:ext uri="{FF2B5EF4-FFF2-40B4-BE49-F238E27FC236}">
                <a16:creationId xmlns:a16="http://schemas.microsoft.com/office/drawing/2014/main" id="{455C2B13-1D53-5A8C-B135-21E1B6F8908B}"/>
              </a:ext>
            </a:extLst>
          </p:cNvPr>
          <p:cNvSpPr txBox="1"/>
          <p:nvPr/>
        </p:nvSpPr>
        <p:spPr>
          <a:xfrm>
            <a:off x="319087" y="3809368"/>
            <a:ext cx="11553826" cy="1961306"/>
          </a:xfrm>
          <a:prstGeom prst="rect">
            <a:avLst/>
          </a:prstGeom>
          <a:noFill/>
        </p:spPr>
        <p:txBody>
          <a:bodyPr wrap="square">
            <a:spAutoFit/>
          </a:bodyPr>
          <a:lstStyle/>
          <a:p>
            <a:pPr marL="285750" indent="-285750" algn="just">
              <a:lnSpc>
                <a:spcPct val="120000"/>
              </a:lnSpc>
              <a:buClr>
                <a:srgbClr val="4472C4"/>
              </a:buClr>
              <a:buFont typeface="Arial" panose="020B0604020202020204" pitchFamily="34" charset="0"/>
              <a:buChar char="•"/>
            </a:pPr>
            <a:r>
              <a:rPr lang="en-US" sz="2600" dirty="0">
                <a:effectLst/>
                <a:latin typeface="Tahoma" panose="020B0604030504040204" pitchFamily="34" charset="0"/>
                <a:ea typeface="Tahoma" panose="020B0604030504040204" pitchFamily="34" charset="0"/>
                <a:cs typeface="Tahoma" panose="020B0604030504040204" pitchFamily="34" charset="0"/>
              </a:rPr>
              <a:t>The data </a:t>
            </a:r>
            <a:r>
              <a:rPr lang="en-US" sz="2600" dirty="0" err="1">
                <a:effectLst/>
                <a:latin typeface="Tahoma" panose="020B0604030504040204" pitchFamily="34" charset="0"/>
                <a:ea typeface="Tahoma" panose="020B0604030504040204" pitchFamily="34" charset="0"/>
                <a:cs typeface="Tahoma" panose="020B0604030504040204" pitchFamily="34" charset="0"/>
              </a:rPr>
              <a:t>visualisation</a:t>
            </a:r>
            <a:r>
              <a:rPr lang="en-US" sz="2600" dirty="0">
                <a:effectLst/>
                <a:latin typeface="Tahoma" panose="020B0604030504040204" pitchFamily="34" charset="0"/>
                <a:ea typeface="Tahoma" panose="020B0604030504040204" pitchFamily="34" charset="0"/>
                <a:cs typeface="Tahoma" panose="020B0604030504040204" pitchFamily="34" charset="0"/>
              </a:rPr>
              <a:t> methods themselves develop with the development of technology, mainly BI tools</a:t>
            </a:r>
            <a:r>
              <a:rPr lang="pl-PL" sz="2600" dirty="0">
                <a:latin typeface="Tahoma" panose="020B0604030504040204" pitchFamily="34" charset="0"/>
                <a:ea typeface="Tahoma" panose="020B0604030504040204" pitchFamily="34" charset="0"/>
                <a:cs typeface="Tahoma" panose="020B0604030504040204" pitchFamily="34" charset="0"/>
              </a:rPr>
              <a:t>;</a:t>
            </a:r>
          </a:p>
          <a:p>
            <a:pPr marL="285750" indent="-285750" algn="just">
              <a:lnSpc>
                <a:spcPct val="120000"/>
              </a:lnSpc>
              <a:buClr>
                <a:srgbClr val="4472C4"/>
              </a:buClr>
              <a:buFont typeface="Arial" panose="020B0604020202020204" pitchFamily="34" charset="0"/>
              <a:buChar char="•"/>
            </a:pPr>
            <a:r>
              <a:rPr lang="en-US" sz="2600" dirty="0">
                <a:effectLst/>
                <a:latin typeface="Tahoma" panose="020B0604030504040204" pitchFamily="34" charset="0"/>
                <a:ea typeface="Tahoma" panose="020B0604030504040204" pitchFamily="34" charset="0"/>
                <a:cs typeface="Tahoma" panose="020B0604030504040204" pitchFamily="34" charset="0"/>
              </a:rPr>
              <a:t>It was the development of BI that popularized Dashboards, which allow users to </a:t>
            </a:r>
            <a:r>
              <a:rPr lang="en-US" sz="2600" dirty="0" err="1">
                <a:effectLst/>
                <a:latin typeface="Tahoma" panose="020B0604030504040204" pitchFamily="34" charset="0"/>
                <a:ea typeface="Tahoma" panose="020B0604030504040204" pitchFamily="34" charset="0"/>
                <a:cs typeface="Tahoma" panose="020B0604030504040204" pitchFamily="34" charset="0"/>
              </a:rPr>
              <a:t>analyse</a:t>
            </a:r>
            <a:r>
              <a:rPr lang="en-US" sz="2600" dirty="0">
                <a:effectLst/>
                <a:latin typeface="Tahoma" panose="020B0604030504040204" pitchFamily="34" charset="0"/>
                <a:ea typeface="Tahoma" panose="020B0604030504040204" pitchFamily="34" charset="0"/>
                <a:cs typeface="Tahoma" panose="020B0604030504040204" pitchFamily="34" charset="0"/>
              </a:rPr>
              <a:t> and monitor data in real time</a:t>
            </a:r>
            <a:r>
              <a:rPr lang="pl-PL" sz="2600" dirty="0">
                <a:effectLst/>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438108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Charts</a:t>
            </a:r>
            <a:endParaRPr lang="pl-PL"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76632" y="6380692"/>
            <a:ext cx="5804600" cy="3485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err="1">
                <a:solidFill>
                  <a:srgbClr val="7F7F7F"/>
                </a:solidFill>
              </a:rPr>
              <a:t>Source:Hansoti</a:t>
            </a:r>
            <a:r>
              <a:rPr lang="pl-PL" sz="1200" dirty="0">
                <a:solidFill>
                  <a:srgbClr val="7F7F7F"/>
                </a:solidFill>
              </a:rPr>
              <a:t>, 2010</a:t>
            </a:r>
          </a:p>
        </p:txBody>
      </p:sp>
      <p:sp>
        <p:nvSpPr>
          <p:cNvPr id="5" name="Symbol zastępczy zawartości 4">
            <a:extLst>
              <a:ext uri="{FF2B5EF4-FFF2-40B4-BE49-F238E27FC236}">
                <a16:creationId xmlns:a16="http://schemas.microsoft.com/office/drawing/2014/main" id="{69272ECC-E248-14AE-EC24-47F44B0FB824}"/>
              </a:ext>
            </a:extLst>
          </p:cNvPr>
          <p:cNvSpPr>
            <a:spLocks noGrp="1"/>
          </p:cNvSpPr>
          <p:nvPr>
            <p:ph idx="1"/>
          </p:nvPr>
        </p:nvSpPr>
        <p:spPr>
          <a:xfrm>
            <a:off x="838200" y="1481668"/>
            <a:ext cx="7835283" cy="5011206"/>
          </a:xfrm>
        </p:spPr>
        <p:txBody>
          <a:bodyPr>
            <a:normAutofit fontScale="85000" lnSpcReduction="20000"/>
          </a:bodyPr>
          <a:lstStyle/>
          <a:p>
            <a:pPr algn="just">
              <a:spcAft>
                <a:spcPts val="1200"/>
              </a:spcAft>
            </a:pPr>
            <a:r>
              <a:rPr lang="en-US" sz="3100" dirty="0"/>
              <a:t>There are many types of charts, including</a:t>
            </a:r>
            <a:r>
              <a:rPr lang="pl-PL" sz="3100" dirty="0"/>
              <a:t>:</a:t>
            </a:r>
          </a:p>
          <a:p>
            <a:pPr lvl="1" algn="just"/>
            <a:r>
              <a:rPr lang="en-US" sz="2600" dirty="0"/>
              <a:t>column charts</a:t>
            </a:r>
            <a:r>
              <a:rPr lang="pl-PL" sz="2600" dirty="0"/>
              <a:t>;</a:t>
            </a:r>
          </a:p>
          <a:p>
            <a:pPr lvl="1" algn="just"/>
            <a:r>
              <a:rPr lang="en-US" sz="2600" dirty="0"/>
              <a:t>bar charts</a:t>
            </a:r>
            <a:r>
              <a:rPr lang="pl-PL" sz="2600" dirty="0"/>
              <a:t>;</a:t>
            </a:r>
          </a:p>
          <a:p>
            <a:pPr lvl="1" algn="just"/>
            <a:r>
              <a:rPr lang="en-US" sz="2600" dirty="0"/>
              <a:t>line charts</a:t>
            </a:r>
            <a:r>
              <a:rPr lang="pl-PL" sz="2600" dirty="0"/>
              <a:t>;</a:t>
            </a:r>
          </a:p>
          <a:p>
            <a:pPr lvl="1" algn="just"/>
            <a:r>
              <a:rPr lang="en-US" sz="2600" dirty="0"/>
              <a:t>pie charts</a:t>
            </a:r>
            <a:r>
              <a:rPr lang="pl-PL" sz="2600" dirty="0"/>
              <a:t>;</a:t>
            </a:r>
          </a:p>
          <a:p>
            <a:pPr lvl="1" algn="just"/>
            <a:r>
              <a:rPr lang="en-US" sz="2600" dirty="0"/>
              <a:t>area charts</a:t>
            </a:r>
            <a:r>
              <a:rPr lang="pl-PL" sz="2600" dirty="0"/>
              <a:t>;</a:t>
            </a:r>
          </a:p>
          <a:p>
            <a:pPr lvl="1" algn="just"/>
            <a:r>
              <a:rPr lang="en-US" sz="2600" dirty="0"/>
              <a:t>stock charts</a:t>
            </a:r>
            <a:r>
              <a:rPr lang="pl-PL" sz="2600" dirty="0"/>
              <a:t>;</a:t>
            </a:r>
          </a:p>
          <a:p>
            <a:pPr lvl="1" algn="just"/>
            <a:r>
              <a:rPr lang="en-US" sz="2600" dirty="0"/>
              <a:t>surface charts</a:t>
            </a:r>
            <a:r>
              <a:rPr lang="pl-PL" sz="2600" dirty="0"/>
              <a:t>;</a:t>
            </a:r>
          </a:p>
          <a:p>
            <a:pPr lvl="1" algn="just"/>
            <a:r>
              <a:rPr lang="en-US" sz="2600" dirty="0"/>
              <a:t>radar charts</a:t>
            </a:r>
            <a:r>
              <a:rPr lang="pl-PL" sz="2600" dirty="0"/>
              <a:t>;</a:t>
            </a:r>
          </a:p>
          <a:p>
            <a:pPr lvl="1" algn="just"/>
            <a:r>
              <a:rPr lang="en-US" sz="2600" dirty="0"/>
              <a:t>donut charts</a:t>
            </a:r>
            <a:r>
              <a:rPr lang="pl-PL" sz="2600" dirty="0"/>
              <a:t>;</a:t>
            </a:r>
          </a:p>
          <a:p>
            <a:pPr lvl="1" algn="just"/>
            <a:r>
              <a:rPr lang="en-US" sz="2600" dirty="0"/>
              <a:t>point charts</a:t>
            </a:r>
            <a:r>
              <a:rPr lang="pl-PL" sz="2600" dirty="0"/>
              <a:t>;</a:t>
            </a:r>
          </a:p>
          <a:p>
            <a:pPr lvl="1" algn="just"/>
            <a:r>
              <a:rPr lang="en-US" sz="2600" dirty="0"/>
              <a:t>funnel charts</a:t>
            </a:r>
            <a:r>
              <a:rPr lang="pl-PL" sz="2600" dirty="0"/>
              <a:t>;</a:t>
            </a:r>
          </a:p>
          <a:p>
            <a:pPr lvl="1" algn="just"/>
            <a:r>
              <a:rPr lang="en-US" sz="2600" dirty="0"/>
              <a:t>scatter charts</a:t>
            </a:r>
            <a:r>
              <a:rPr lang="pl-PL" sz="2600" dirty="0"/>
              <a:t>;</a:t>
            </a:r>
          </a:p>
          <a:p>
            <a:pPr lvl="1" algn="just"/>
            <a:r>
              <a:rPr lang="pl-PL" sz="2600" dirty="0" err="1"/>
              <a:t>his</a:t>
            </a:r>
            <a:r>
              <a:rPr lang="en-US" sz="2600" dirty="0" err="1"/>
              <a:t>tograms</a:t>
            </a:r>
            <a:r>
              <a:rPr lang="pl-PL" sz="2600" dirty="0"/>
              <a:t>;</a:t>
            </a:r>
          </a:p>
          <a:p>
            <a:pPr lvl="1" algn="just"/>
            <a:r>
              <a:rPr lang="en-US" sz="2600" dirty="0"/>
              <a:t>heat maps</a:t>
            </a:r>
            <a:r>
              <a:rPr lang="pl-PL" sz="2600" dirty="0"/>
              <a:t>;</a:t>
            </a:r>
          </a:p>
          <a:p>
            <a:pPr lvl="1" algn="just"/>
            <a:r>
              <a:rPr lang="en-US" sz="2600" dirty="0"/>
              <a:t>tree maps.</a:t>
            </a:r>
            <a:endParaRPr lang="pl-PL" sz="2600" dirty="0"/>
          </a:p>
        </p:txBody>
      </p:sp>
      <p:pic>
        <p:nvPicPr>
          <p:cNvPr id="10" name="Grafika 9" descr="Wykres słupkowy kontur">
            <a:extLst>
              <a:ext uri="{FF2B5EF4-FFF2-40B4-BE49-F238E27FC236}">
                <a16:creationId xmlns:a16="http://schemas.microsoft.com/office/drawing/2014/main" id="{763B81BC-FDF4-A360-A573-3FC5E07107A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8827" y="1276200"/>
            <a:ext cx="1695600" cy="1695600"/>
          </a:xfrm>
          <a:prstGeom prst="rect">
            <a:avLst/>
          </a:prstGeom>
        </p:spPr>
      </p:pic>
      <p:pic>
        <p:nvPicPr>
          <p:cNvPr id="12" name="Grafika 11" descr="Wykres kołowy z wypełnieniem pełnym">
            <a:extLst>
              <a:ext uri="{FF2B5EF4-FFF2-40B4-BE49-F238E27FC236}">
                <a16:creationId xmlns:a16="http://schemas.microsoft.com/office/drawing/2014/main" id="{A1F90724-1648-CB3B-52C5-8D27D17C863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81351" y="200100"/>
            <a:ext cx="1696932" cy="1696932"/>
          </a:xfrm>
          <a:prstGeom prst="rect">
            <a:avLst/>
          </a:prstGeom>
        </p:spPr>
      </p:pic>
      <p:pic>
        <p:nvPicPr>
          <p:cNvPr id="14" name="Grafika 13" descr="Wykres punktowy kontur">
            <a:extLst>
              <a:ext uri="{FF2B5EF4-FFF2-40B4-BE49-F238E27FC236}">
                <a16:creationId xmlns:a16="http://schemas.microsoft.com/office/drawing/2014/main" id="{D62FCC77-8FA6-563D-6AA4-4D667270738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518827" y="4259062"/>
            <a:ext cx="1695600" cy="1695600"/>
          </a:xfrm>
          <a:prstGeom prst="rect">
            <a:avLst/>
          </a:prstGeom>
        </p:spPr>
      </p:pic>
      <p:pic>
        <p:nvPicPr>
          <p:cNvPr id="16" name="Grafika 15" descr="Wykres radarowy kontur">
            <a:extLst>
              <a:ext uri="{FF2B5EF4-FFF2-40B4-BE49-F238E27FC236}">
                <a16:creationId xmlns:a16="http://schemas.microsoft.com/office/drawing/2014/main" id="{03081D86-7754-887D-AE97-B6B0829A773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482683" y="2723225"/>
            <a:ext cx="1695600" cy="1695600"/>
          </a:xfrm>
          <a:prstGeom prst="rect">
            <a:avLst/>
          </a:prstGeom>
        </p:spPr>
      </p:pic>
    </p:spTree>
    <p:extLst>
      <p:ext uri="{BB962C8B-B14F-4D97-AF65-F5344CB8AC3E}">
        <p14:creationId xmlns:p14="http://schemas.microsoft.com/office/powerpoint/2010/main" val="3823923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Charts</a:t>
            </a:r>
            <a:endParaRPr lang="pl-PL" dirty="0"/>
          </a:p>
        </p:txBody>
      </p:sp>
      <p:sp>
        <p:nvSpPr>
          <p:cNvPr id="5" name="Symbol zastępczy zawartości 4">
            <a:extLst>
              <a:ext uri="{FF2B5EF4-FFF2-40B4-BE49-F238E27FC236}">
                <a16:creationId xmlns:a16="http://schemas.microsoft.com/office/drawing/2014/main" id="{69272ECC-E248-14AE-EC24-47F44B0FB824}"/>
              </a:ext>
            </a:extLst>
          </p:cNvPr>
          <p:cNvSpPr>
            <a:spLocks noGrp="1"/>
          </p:cNvSpPr>
          <p:nvPr>
            <p:ph idx="1"/>
          </p:nvPr>
        </p:nvSpPr>
        <p:spPr>
          <a:xfrm>
            <a:off x="838200" y="1654803"/>
            <a:ext cx="10515600" cy="4351338"/>
          </a:xfrm>
        </p:spPr>
        <p:txBody>
          <a:bodyPr>
            <a:normAutofit fontScale="92500"/>
          </a:bodyPr>
          <a:lstStyle/>
          <a:p>
            <a:pPr algn="just">
              <a:lnSpc>
                <a:spcPct val="120000"/>
              </a:lnSpc>
              <a:spcAft>
                <a:spcPts val="1200"/>
              </a:spcAft>
            </a:pPr>
            <a:r>
              <a:rPr lang="en-US" sz="3000" dirty="0"/>
              <a:t>The choice of chart should be adapted to the type of data being analysed and should be conditioned by the need for the analysis being performer</a:t>
            </a:r>
            <a:r>
              <a:rPr lang="pl-PL" sz="3000" dirty="0"/>
              <a:t>;</a:t>
            </a:r>
            <a:endParaRPr lang="en-US" sz="3000" dirty="0"/>
          </a:p>
          <a:p>
            <a:pPr algn="just">
              <a:lnSpc>
                <a:spcPct val="120000"/>
              </a:lnSpc>
              <a:spcAft>
                <a:spcPts val="1200"/>
              </a:spcAft>
            </a:pPr>
            <a:r>
              <a:rPr lang="en-US" sz="3000" dirty="0"/>
              <a:t>All kinds of data </a:t>
            </a:r>
            <a:r>
              <a:rPr lang="en-US" sz="3000" dirty="0" err="1"/>
              <a:t>visualisations</a:t>
            </a:r>
            <a:r>
              <a:rPr lang="en-US" sz="3000" dirty="0"/>
              <a:t> allow for better understanding</a:t>
            </a:r>
            <a:r>
              <a:rPr lang="pl-PL" sz="3000" dirty="0"/>
              <a:t>;</a:t>
            </a:r>
          </a:p>
          <a:p>
            <a:pPr algn="just">
              <a:lnSpc>
                <a:spcPct val="120000"/>
              </a:lnSpc>
            </a:pPr>
            <a:r>
              <a:rPr lang="pl-PL" sz="3000" dirty="0"/>
              <a:t>P</a:t>
            </a:r>
            <a:r>
              <a:rPr lang="en-US" sz="3000" dirty="0"/>
              <a:t>resenting data on charts, maps and dashboards converts data into information, which may result in getting closer to the knowledge needed to make business decisions</a:t>
            </a:r>
            <a:r>
              <a:rPr lang="pl-PL" sz="3000" dirty="0"/>
              <a:t>.</a:t>
            </a:r>
            <a:endParaRPr lang="en-US" sz="3000" dirty="0"/>
          </a:p>
          <a:p>
            <a:pPr algn="just"/>
            <a:endParaRPr lang="pl-PL" dirty="0"/>
          </a:p>
        </p:txBody>
      </p:sp>
      <p:sp>
        <p:nvSpPr>
          <p:cNvPr id="2" name="Symbol zastępczy zawartości 4">
            <a:extLst>
              <a:ext uri="{FF2B5EF4-FFF2-40B4-BE49-F238E27FC236}">
                <a16:creationId xmlns:a16="http://schemas.microsoft.com/office/drawing/2014/main" id="{1FCC40EF-564F-7EBF-CFE5-D5058A200FCC}"/>
              </a:ext>
            </a:extLst>
          </p:cNvPr>
          <p:cNvSpPr txBox="1">
            <a:spLocks/>
          </p:cNvSpPr>
          <p:nvPr/>
        </p:nvSpPr>
        <p:spPr>
          <a:xfrm>
            <a:off x="676632" y="6380692"/>
            <a:ext cx="5804600" cy="3485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err="1">
                <a:solidFill>
                  <a:srgbClr val="7F7F7F"/>
                </a:solidFill>
              </a:rPr>
              <a:t>Source:Hansoti</a:t>
            </a:r>
            <a:r>
              <a:rPr lang="pl-PL" sz="1200" dirty="0">
                <a:solidFill>
                  <a:srgbClr val="7F7F7F"/>
                </a:solidFill>
              </a:rPr>
              <a:t>, 2010</a:t>
            </a:r>
          </a:p>
        </p:txBody>
      </p:sp>
    </p:spTree>
    <p:extLst>
      <p:ext uri="{BB962C8B-B14F-4D97-AF65-F5344CB8AC3E}">
        <p14:creationId xmlns:p14="http://schemas.microsoft.com/office/powerpoint/2010/main" val="185659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Charts</a:t>
            </a:r>
            <a:endParaRPr lang="pl-PL" dirty="0"/>
          </a:p>
        </p:txBody>
      </p:sp>
      <p:graphicFrame>
        <p:nvGraphicFramePr>
          <p:cNvPr id="2" name="Symbol zastępczy zawartości 1">
            <a:extLst>
              <a:ext uri="{FF2B5EF4-FFF2-40B4-BE49-F238E27FC236}">
                <a16:creationId xmlns:a16="http://schemas.microsoft.com/office/drawing/2014/main" id="{89CD86DD-961B-9521-B0F5-A59CCF69D1A5}"/>
              </a:ext>
            </a:extLst>
          </p:cNvPr>
          <p:cNvGraphicFramePr>
            <a:graphicFrameLocks noGrp="1"/>
          </p:cNvGraphicFramePr>
          <p:nvPr>
            <p:ph idx="1"/>
            <p:extLst>
              <p:ext uri="{D42A27DB-BD31-4B8C-83A1-F6EECF244321}">
                <p14:modId xmlns:p14="http://schemas.microsoft.com/office/powerpoint/2010/main" val="189325122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76099" y="6254220"/>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own</a:t>
            </a:r>
            <a:r>
              <a:rPr lang="pl-PL" sz="1200" dirty="0">
                <a:solidFill>
                  <a:srgbClr val="7F7F7F"/>
                </a:solidFill>
              </a:rPr>
              <a:t> </a:t>
            </a:r>
            <a:r>
              <a:rPr lang="pl-PL" sz="1200" dirty="0" err="1">
                <a:solidFill>
                  <a:srgbClr val="7F7F7F"/>
                </a:solidFill>
              </a:rPr>
              <a:t>elaboration</a:t>
            </a:r>
            <a:endParaRPr lang="pl-PL" sz="1200" dirty="0">
              <a:solidFill>
                <a:srgbClr val="7F7F7F"/>
              </a:solidFill>
            </a:endParaRPr>
          </a:p>
        </p:txBody>
      </p:sp>
    </p:spTree>
    <p:extLst>
      <p:ext uri="{BB962C8B-B14F-4D97-AF65-F5344CB8AC3E}">
        <p14:creationId xmlns:p14="http://schemas.microsoft.com/office/powerpoint/2010/main" val="3001321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normAutofit/>
          </a:bodyPr>
          <a:lstStyle/>
          <a:p>
            <a:r>
              <a:rPr lang="pl-PL" dirty="0" err="1"/>
              <a:t>Clustered</a:t>
            </a:r>
            <a:r>
              <a:rPr lang="pl-PL" dirty="0"/>
              <a:t> </a:t>
            </a:r>
            <a:r>
              <a:rPr lang="pl-PL" dirty="0" err="1"/>
              <a:t>column</a:t>
            </a:r>
            <a:r>
              <a:rPr lang="pl-PL" dirty="0"/>
              <a:t> chart </a:t>
            </a:r>
          </a:p>
        </p:txBody>
      </p:sp>
      <p:sp>
        <p:nvSpPr>
          <p:cNvPr id="4" name="Symbol zastępczy zawartości 4">
            <a:extLst>
              <a:ext uri="{FF2B5EF4-FFF2-40B4-BE49-F238E27FC236}">
                <a16:creationId xmlns:a16="http://schemas.microsoft.com/office/drawing/2014/main" id="{DA80D9A8-F91F-498A-4D74-FA98B65087EC}"/>
              </a:ext>
            </a:extLst>
          </p:cNvPr>
          <p:cNvSpPr>
            <a:spLocks noGrp="1"/>
          </p:cNvSpPr>
          <p:nvPr>
            <p:ph idx="1"/>
          </p:nvPr>
        </p:nvSpPr>
        <p:spPr>
          <a:xfrm>
            <a:off x="585287" y="6418691"/>
            <a:ext cx="4580467" cy="309255"/>
          </a:xfrm>
        </p:spPr>
        <p:txBody>
          <a:bodyPr>
            <a:normAutofit/>
          </a:bodyPr>
          <a:lstStyle/>
          <a:p>
            <a:pPr marL="0" indent="0">
              <a:buNone/>
            </a:pPr>
            <a:r>
              <a:rPr lang="pl-PL" sz="1200" dirty="0">
                <a:solidFill>
                  <a:srgbClr val="7F7F7F"/>
                </a:solidFill>
              </a:rPr>
              <a:t>Source: </a:t>
            </a:r>
            <a:r>
              <a:rPr lang="pl-PL" sz="1200" dirty="0" err="1">
                <a:solidFill>
                  <a:srgbClr val="7F7F7F"/>
                </a:solidFill>
              </a:rPr>
              <a:t>own</a:t>
            </a:r>
            <a:r>
              <a:rPr lang="pl-PL" sz="1200" dirty="0">
                <a:solidFill>
                  <a:srgbClr val="7F7F7F"/>
                </a:solidFill>
              </a:rPr>
              <a:t> </a:t>
            </a:r>
            <a:r>
              <a:rPr lang="pl-PL" sz="1200" dirty="0" err="1">
                <a:solidFill>
                  <a:srgbClr val="7F7F7F"/>
                </a:solidFill>
              </a:rPr>
              <a:t>elaboration</a:t>
            </a:r>
            <a:endParaRPr lang="pl-PL" sz="1200" dirty="0">
              <a:solidFill>
                <a:srgbClr val="7F7F7F"/>
              </a:solidFill>
            </a:endParaRPr>
          </a:p>
        </p:txBody>
      </p:sp>
      <p:graphicFrame>
        <p:nvGraphicFramePr>
          <p:cNvPr id="3" name="Wykres 2">
            <a:extLst>
              <a:ext uri="{FF2B5EF4-FFF2-40B4-BE49-F238E27FC236}">
                <a16:creationId xmlns:a16="http://schemas.microsoft.com/office/drawing/2014/main" id="{0C4C83DA-54A4-FE13-1D57-F2C1E0012EF2}"/>
              </a:ext>
            </a:extLst>
          </p:cNvPr>
          <p:cNvGraphicFramePr/>
          <p:nvPr>
            <p:extLst>
              <p:ext uri="{D42A27DB-BD31-4B8C-83A1-F6EECF244321}">
                <p14:modId xmlns:p14="http://schemas.microsoft.com/office/powerpoint/2010/main" val="3353832738"/>
              </p:ext>
            </p:extLst>
          </p:nvPr>
        </p:nvGraphicFramePr>
        <p:xfrm>
          <a:off x="1400177" y="1285875"/>
          <a:ext cx="6879758" cy="46882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Diagram 6">
            <a:extLst>
              <a:ext uri="{FF2B5EF4-FFF2-40B4-BE49-F238E27FC236}">
                <a16:creationId xmlns:a16="http://schemas.microsoft.com/office/drawing/2014/main" id="{1FB8E87E-7104-7059-7A06-8310FB291302}"/>
              </a:ext>
            </a:extLst>
          </p:cNvPr>
          <p:cNvGraphicFramePr/>
          <p:nvPr>
            <p:extLst>
              <p:ext uri="{D42A27DB-BD31-4B8C-83A1-F6EECF244321}">
                <p14:modId xmlns:p14="http://schemas.microsoft.com/office/powerpoint/2010/main" val="1677890106"/>
              </p:ext>
            </p:extLst>
          </p:nvPr>
        </p:nvGraphicFramePr>
        <p:xfrm>
          <a:off x="8405769" y="486608"/>
          <a:ext cx="3591420" cy="51675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pole tekstowe 4">
            <a:extLst>
              <a:ext uri="{FF2B5EF4-FFF2-40B4-BE49-F238E27FC236}">
                <a16:creationId xmlns:a16="http://schemas.microsoft.com/office/drawing/2014/main" id="{231EC700-B7FA-33E9-A965-C390A5768CF7}"/>
              </a:ext>
            </a:extLst>
          </p:cNvPr>
          <p:cNvSpPr txBox="1"/>
          <p:nvPr/>
        </p:nvSpPr>
        <p:spPr>
          <a:xfrm>
            <a:off x="907249" y="6036054"/>
            <a:ext cx="7208668" cy="382637"/>
          </a:xfrm>
          <a:prstGeom prst="rect">
            <a:avLst/>
          </a:prstGeom>
          <a:noFill/>
        </p:spPr>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How to do it in MS Excel: Insert </a:t>
            </a:r>
            <a:r>
              <a:rPr lang="pl-PL" dirty="0">
                <a:latin typeface="Tahoma" panose="020B0604030504040204" pitchFamily="34" charset="0"/>
                <a:ea typeface="Tahoma" panose="020B0604030504040204" pitchFamily="34" charset="0"/>
                <a:cs typeface="Tahoma" panose="020B0604030504040204" pitchFamily="34" charset="0"/>
              </a:rPr>
              <a:t>-&gt; </a:t>
            </a:r>
            <a:r>
              <a:rPr lang="pl-PL" dirty="0" err="1">
                <a:latin typeface="Tahoma" panose="020B0604030504040204" pitchFamily="34" charset="0"/>
                <a:ea typeface="Tahoma" panose="020B0604030504040204" pitchFamily="34" charset="0"/>
                <a:cs typeface="Tahoma" panose="020B0604030504040204" pitchFamily="34" charset="0"/>
              </a:rPr>
              <a:t>Clustered</a:t>
            </a:r>
            <a:r>
              <a:rPr lang="pl-PL" dirty="0">
                <a:latin typeface="Tahoma" panose="020B0604030504040204" pitchFamily="34" charset="0"/>
                <a:ea typeface="Tahoma" panose="020B0604030504040204" pitchFamily="34" charset="0"/>
                <a:cs typeface="Tahoma" panose="020B0604030504040204" pitchFamily="34" charset="0"/>
              </a:rPr>
              <a:t> </a:t>
            </a:r>
            <a:r>
              <a:rPr lang="pl-PL" dirty="0" err="1">
                <a:latin typeface="Tahoma" panose="020B0604030504040204" pitchFamily="34" charset="0"/>
                <a:ea typeface="Tahoma" panose="020B0604030504040204" pitchFamily="34" charset="0"/>
                <a:cs typeface="Tahoma" panose="020B0604030504040204" pitchFamily="34" charset="0"/>
              </a:rPr>
              <a:t>column</a:t>
            </a:r>
            <a:r>
              <a:rPr lang="pl-PL" dirty="0">
                <a:latin typeface="Tahoma" panose="020B0604030504040204" pitchFamily="34" charset="0"/>
                <a:ea typeface="Tahoma" panose="020B0604030504040204" pitchFamily="34" charset="0"/>
                <a:cs typeface="Tahoma" panose="020B0604030504040204" pitchFamily="34" charset="0"/>
              </a:rPr>
              <a:t> chart </a:t>
            </a:r>
          </a:p>
        </p:txBody>
      </p:sp>
      <p:pic>
        <p:nvPicPr>
          <p:cNvPr id="6" name="Obraz 5">
            <a:extLst>
              <a:ext uri="{FF2B5EF4-FFF2-40B4-BE49-F238E27FC236}">
                <a16:creationId xmlns:a16="http://schemas.microsoft.com/office/drawing/2014/main" id="{254E038C-E4AE-5536-A57C-AA7F8939E892}"/>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5654179"/>
            <a:ext cx="939165" cy="939165"/>
          </a:xfrm>
          <a:prstGeom prst="rect">
            <a:avLst/>
          </a:prstGeom>
          <a:noFill/>
        </p:spPr>
      </p:pic>
    </p:spTree>
    <p:extLst>
      <p:ext uri="{BB962C8B-B14F-4D97-AF65-F5344CB8AC3E}">
        <p14:creationId xmlns:p14="http://schemas.microsoft.com/office/powerpoint/2010/main" val="24342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5" grpId="0"/>
    </p:bld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twórz nowy dokument." ma:contentTypeScope="" ma:versionID="ea3c6b89e5b2f63f9c673131913526a4">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1d298d80043a1406bbee35aad13b0ffa"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i obrazów"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307AB2-CEF4-4CE3-97BD-2736BED3D725}">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customXml/itemProps2.xml><?xml version="1.0" encoding="utf-8"?>
<ds:datastoreItem xmlns:ds="http://schemas.openxmlformats.org/officeDocument/2006/customXml" ds:itemID="{3FBF7944-6D7A-4302-9DD4-E68F0FCC52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2fe6ce-cc5e-4661-b3e6-d9d5535f70b5"/>
    <ds:schemaRef ds:uri="d9bddfac-6dc9-4958-8f35-4d0da3af22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286887E-698A-4D45-9125-771E050E1ED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3608</TotalTime>
  <Words>1444</Words>
  <Application>Microsoft Office PowerPoint</Application>
  <PresentationFormat>Widescreen</PresentationFormat>
  <Paragraphs>250</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Arial</vt:lpstr>
      <vt:lpstr>Calibri</vt:lpstr>
      <vt:lpstr>Tahoma</vt:lpstr>
      <vt:lpstr>Motyw pakietu Office</vt:lpstr>
      <vt:lpstr>Advanced using of spreadsheet to analyse logistics data</vt:lpstr>
      <vt:lpstr>Agenda</vt:lpstr>
      <vt:lpstr>Data visualisation</vt:lpstr>
      <vt:lpstr>Data visualisation</vt:lpstr>
      <vt:lpstr>Data visualisation - tools</vt:lpstr>
      <vt:lpstr>Charts</vt:lpstr>
      <vt:lpstr>Charts</vt:lpstr>
      <vt:lpstr>Charts</vt:lpstr>
      <vt:lpstr>Clustered column chart </vt:lpstr>
      <vt:lpstr>Stacked column chart</vt:lpstr>
      <vt:lpstr>Pie chart</vt:lpstr>
      <vt:lpstr>Line chart</vt:lpstr>
      <vt:lpstr>Stock chart</vt:lpstr>
      <vt:lpstr>Charts</vt:lpstr>
      <vt:lpstr>Radar chart</vt:lpstr>
      <vt:lpstr>Histogram</vt:lpstr>
      <vt:lpstr>Pareto chart</vt:lpstr>
      <vt:lpstr>A map</vt:lpstr>
      <vt:lpstr>Combo Chart</vt:lpstr>
      <vt:lpstr>Dashboard</vt:lpstr>
      <vt:lpstr>Dashboard</vt:lpstr>
      <vt:lpstr>Dashboard – step by step</vt:lpstr>
      <vt:lpstr>Dashboard - application</vt:lpstr>
      <vt:lpstr>Dashboard</vt:lpstr>
      <vt:lpstr>Summary</vt:lpstr>
      <vt:lpstr>Authors:  Katarzyna Grzybowska Katarzyna Ragin-Skorecka Katarzyna Siemieniak Piotr Cyplik Michał Adamczak Jędrzej Jankowski-Guzy Adrianna Toboła-Walaszczyk  Final version: June 2025</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Katarzyna Siemieniak</cp:lastModifiedBy>
  <cp:revision>87</cp:revision>
  <dcterms:created xsi:type="dcterms:W3CDTF">2023-07-06T12:09:08Z</dcterms:created>
  <dcterms:modified xsi:type="dcterms:W3CDTF">2025-10-21T18:18:59Z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ies>
</file>