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1" r:id="rId5"/>
  </p:sldMasterIdLst>
  <p:sldIdLst>
    <p:sldId id="256" r:id="rId6"/>
    <p:sldId id="257" r:id="rId7"/>
    <p:sldId id="437" r:id="rId8"/>
    <p:sldId id="435" r:id="rId9"/>
    <p:sldId id="436" r:id="rId10"/>
    <p:sldId id="258" r:id="rId11"/>
    <p:sldId id="434" r:id="rId12"/>
    <p:sldId id="274" r:id="rId13"/>
    <p:sldId id="273" r:id="rId14"/>
    <p:sldId id="275" r:id="rId15"/>
    <p:sldId id="259" r:id="rId16"/>
    <p:sldId id="271" r:id="rId17"/>
    <p:sldId id="277" r:id="rId18"/>
    <p:sldId id="268" r:id="rId19"/>
    <p:sldId id="261" r:id="rId20"/>
    <p:sldId id="269" r:id="rId21"/>
    <p:sldId id="272" r:id="rId22"/>
    <p:sldId id="276" r:id="rId23"/>
    <p:sldId id="270" r:id="rId24"/>
    <p:sldId id="262" r:id="rId25"/>
    <p:sldId id="438" r:id="rId26"/>
    <p:sldId id="266" r:id="rId27"/>
    <p:sldId id="278" r:id="rId28"/>
    <p:sldId id="334" r:id="rId29"/>
    <p:sldId id="285" r:id="rId30"/>
  </p:sldIdLst>
  <p:sldSz cx="12192000" cy="6858000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57C158-D8E9-FFDD-3882-FC282FB1398E}" v="77" dt="2024-10-03T05:35:37.158"/>
    <p1510:client id="{99461DC6-1B97-C14D-F5AC-48A846C9CE91}" v="102" dt="2024-10-03T06:22:20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Gumzej" userId="S::roman.gumzej@um.si::39b5f2aa-645e-44ce-a9a1-d6838aa53dea" providerId="AD" clId="Web-{4C37685E-FEE1-C346-958E-DFA0F12EAE2B}"/>
    <pc:docChg chg="addSld modSld">
      <pc:chgData name="Roman Gumzej" userId="S::roman.gumzej@um.si::39b5f2aa-645e-44ce-a9a1-d6838aa53dea" providerId="AD" clId="Web-{4C37685E-FEE1-C346-958E-DFA0F12EAE2B}" dt="2024-05-28T05:04:51.923" v="55" actId="20577"/>
      <pc:docMkLst>
        <pc:docMk/>
      </pc:docMkLst>
      <pc:sldChg chg="modSp">
        <pc:chgData name="Roman Gumzej" userId="S::roman.gumzej@um.si::39b5f2aa-645e-44ce-a9a1-d6838aa53dea" providerId="AD" clId="Web-{4C37685E-FEE1-C346-958E-DFA0F12EAE2B}" dt="2024-05-28T05:04:51.923" v="55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4C37685E-FEE1-C346-958E-DFA0F12EAE2B}" dt="2024-05-28T05:04:51.923" v="5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4C37685E-FEE1-C346-958E-DFA0F12EAE2B}" dt="2024-05-28T05:01:10.835" v="4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4C37685E-FEE1-C346-958E-DFA0F12EAE2B}" dt="2024-05-28T05:01:10.835" v="45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modSp add replId">
        <pc:chgData name="Roman Gumzej" userId="S::roman.gumzej@um.si::39b5f2aa-645e-44ce-a9a1-d6838aa53dea" providerId="AD" clId="Web-{4C37685E-FEE1-C346-958E-DFA0F12EAE2B}" dt="2024-05-28T05:02:10.713" v="53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4C37685E-FEE1-C346-958E-DFA0F12EAE2B}" dt="2024-05-28T04:52:12.781" v="3" actId="20577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S::roman.gumzej@um.si::39b5f2aa-645e-44ce-a9a1-d6838aa53dea" providerId="AD" clId="Web-{4C37685E-FEE1-C346-958E-DFA0F12EAE2B}" dt="2024-05-28T05:02:10.713" v="53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5C02B3D6-1D90-5358-2F9B-D03B82E0FBC7}"/>
    <pc:docChg chg="addSld delSld modSld sldOrd">
      <pc:chgData name="Roman Gumzej" userId="S::roman.gumzej@um.si::39b5f2aa-645e-44ce-a9a1-d6838aa53dea" providerId="AD" clId="Web-{5C02B3D6-1D90-5358-2F9B-D03B82E0FBC7}" dt="2024-05-21T13:01:17.363" v="42" actId="1076"/>
      <pc:docMkLst>
        <pc:docMk/>
      </pc:docMkLst>
      <pc:sldChg chg="ord">
        <pc:chgData name="Roman Gumzej" userId="S::roman.gumzej@um.si::39b5f2aa-645e-44ce-a9a1-d6838aa53dea" providerId="AD" clId="Web-{5C02B3D6-1D90-5358-2F9B-D03B82E0FBC7}" dt="2024-05-21T13:00:33.643" v="36"/>
        <pc:sldMkLst>
          <pc:docMk/>
          <pc:sldMk cId="3938609928" sldId="271"/>
        </pc:sldMkLst>
      </pc:sldChg>
      <pc:sldChg chg="addSp delSp modSp">
        <pc:chgData name="Roman Gumzej" userId="S::roman.gumzej@um.si::39b5f2aa-645e-44ce-a9a1-d6838aa53dea" providerId="AD" clId="Web-{5C02B3D6-1D90-5358-2F9B-D03B82E0FBC7}" dt="2024-05-21T12:54:59.571" v="27" actId="20577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5C02B3D6-1D90-5358-2F9B-D03B82E0FBC7}" dt="2024-05-21T12:54:59.571" v="27" actId="20577"/>
          <ac:spMkLst>
            <pc:docMk/>
            <pc:sldMk cId="16559152" sldId="272"/>
            <ac:spMk id="110" creationId="{00000000-0000-0000-0000-000000000000}"/>
          </ac:spMkLst>
        </pc:spChg>
        <pc:picChg chg="add del">
          <ac:chgData name="Roman Gumzej" userId="S::roman.gumzej@um.si::39b5f2aa-645e-44ce-a9a1-d6838aa53dea" providerId="AD" clId="Web-{5C02B3D6-1D90-5358-2F9B-D03B82E0FBC7}" dt="2024-05-21T12:52:41.520" v="17"/>
          <ac:picMkLst>
            <pc:docMk/>
            <pc:sldMk cId="16559152" sldId="272"/>
            <ac:picMk id="2" creationId="{68F8DDF5-0B01-3AE1-9B9A-EACE00DD2F41}"/>
          </ac:picMkLst>
        </pc:picChg>
        <pc:picChg chg="add del mod">
          <ac:chgData name="Roman Gumzej" userId="S::roman.gumzej@um.si::39b5f2aa-645e-44ce-a9a1-d6838aa53dea" providerId="AD" clId="Web-{5C02B3D6-1D90-5358-2F9B-D03B82E0FBC7}" dt="2024-05-21T12:51:40.237" v="2"/>
          <ac:picMkLst>
            <pc:docMk/>
            <pc:sldMk cId="16559152" sldId="272"/>
            <ac:picMk id="3" creationId="{C9240486-2472-F6BB-5D89-980391028044}"/>
          </ac:picMkLst>
        </pc:picChg>
        <pc:picChg chg="add mod">
          <ac:chgData name="Roman Gumzej" userId="S::roman.gumzej@um.si::39b5f2aa-645e-44ce-a9a1-d6838aa53dea" providerId="AD" clId="Web-{5C02B3D6-1D90-5358-2F9B-D03B82E0FBC7}" dt="2024-05-21T12:53:36.006" v="24"/>
          <ac:picMkLst>
            <pc:docMk/>
            <pc:sldMk cId="16559152" sldId="272"/>
            <ac:picMk id="4" creationId="{9AB440FA-C4B0-A237-3B0E-A8DADB0FE22B}"/>
          </ac:picMkLst>
        </pc:picChg>
      </pc:sldChg>
      <pc:sldChg chg="modSp add replId">
        <pc:chgData name="Roman Gumzej" userId="S::roman.gumzej@um.si::39b5f2aa-645e-44ce-a9a1-d6838aa53dea" providerId="AD" clId="Web-{5C02B3D6-1D90-5358-2F9B-D03B82E0FBC7}" dt="2024-05-21T12:55:12.134" v="35" actId="20577"/>
        <pc:sldMkLst>
          <pc:docMk/>
          <pc:sldMk cId="4059295034" sldId="276"/>
        </pc:sldMkLst>
        <pc:spChg chg="mod">
          <ac:chgData name="Roman Gumzej" userId="S::roman.gumzej@um.si::39b5f2aa-645e-44ce-a9a1-d6838aa53dea" providerId="AD" clId="Web-{5C02B3D6-1D90-5358-2F9B-D03B82E0FBC7}" dt="2024-05-21T12:55:12.134" v="35" actId="20577"/>
          <ac:spMkLst>
            <pc:docMk/>
            <pc:sldMk cId="4059295034" sldId="276"/>
            <ac:spMk id="11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5C02B3D6-1D90-5358-2F9B-D03B82E0FBC7}" dt="2024-05-21T12:53:03.708" v="21"/>
        <pc:sldMkLst>
          <pc:docMk/>
          <pc:sldMk cId="772569358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2:55.802" v="19"/>
        <pc:sldMkLst>
          <pc:docMk/>
          <pc:sldMk cId="2720256513" sldId="277"/>
        </pc:sldMkLst>
      </pc:sldChg>
      <pc:sldChg chg="add del replId">
        <pc:chgData name="Roman Gumzej" userId="S::roman.gumzej@um.si::39b5f2aa-645e-44ce-a9a1-d6838aa53dea" providerId="AD" clId="Web-{5C02B3D6-1D90-5358-2F9B-D03B82E0FBC7}" dt="2024-05-21T12:53:19.130" v="23"/>
        <pc:sldMkLst>
          <pc:docMk/>
          <pc:sldMk cId="2737710230" sldId="277"/>
        </pc:sldMkLst>
      </pc:sldChg>
      <pc:sldChg chg="addSp delSp modSp add replId">
        <pc:chgData name="Roman Gumzej" userId="S::roman.gumzej@um.si::39b5f2aa-645e-44ce-a9a1-d6838aa53dea" providerId="AD" clId="Web-{5C02B3D6-1D90-5358-2F9B-D03B82E0FBC7}" dt="2024-05-21T13:01:17.363" v="42" actId="1076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5C02B3D6-1D90-5358-2F9B-D03B82E0FBC7}" dt="2024-05-21T13:00:45.690" v="39" actId="20577"/>
          <ac:spMkLst>
            <pc:docMk/>
            <pc:sldMk cId="3275584542" sldId="277"/>
            <ac:spMk id="104" creationId="{00000000-0000-0000-0000-000000000000}"/>
          </ac:spMkLst>
        </pc:spChg>
        <pc:picChg chg="add mod">
          <ac:chgData name="Roman Gumzej" userId="S::roman.gumzej@um.si::39b5f2aa-645e-44ce-a9a1-d6838aa53dea" providerId="AD" clId="Web-{5C02B3D6-1D90-5358-2F9B-D03B82E0FBC7}" dt="2024-05-21T13:01:17.363" v="42" actId="1076"/>
          <ac:picMkLst>
            <pc:docMk/>
            <pc:sldMk cId="3275584542" sldId="277"/>
            <ac:picMk id="2" creationId="{538CDFED-7562-F9F9-CB00-3ABCB148B41A}"/>
          </ac:picMkLst>
        </pc:picChg>
        <pc:picChg chg="del">
          <ac:chgData name="Roman Gumzej" userId="S::roman.gumzej@um.si::39b5f2aa-645e-44ce-a9a1-d6838aa53dea" providerId="AD" clId="Web-{5C02B3D6-1D90-5358-2F9B-D03B82E0FBC7}" dt="2024-05-21T13:00:50.534" v="40"/>
          <ac:picMkLst>
            <pc:docMk/>
            <pc:sldMk cId="3275584542" sldId="277"/>
            <ac:picMk id="8" creationId="{29D0D58A-C924-499C-8A90-F143A4256BE7}"/>
          </ac:picMkLst>
        </pc:picChg>
      </pc:sldChg>
    </pc:docChg>
  </pc:docChgLst>
  <pc:docChgLst>
    <pc:chgData name="Roman Gumzej" userId="S::roman.gumzej@um.si::39b5f2aa-645e-44ce-a9a1-d6838aa53dea" providerId="AD" clId="Web-{A38C6CF7-D7B9-F2CA-1DE0-984774D3DA4C}"/>
    <pc:docChg chg="modSld">
      <pc:chgData name="Roman Gumzej" userId="S::roman.gumzej@um.si::39b5f2aa-645e-44ce-a9a1-d6838aa53dea" providerId="AD" clId="Web-{A38C6CF7-D7B9-F2CA-1DE0-984774D3DA4C}" dt="2024-05-21T13:07:56.855" v="27" actId="20577"/>
      <pc:docMkLst>
        <pc:docMk/>
      </pc:docMkLst>
      <pc:sldChg chg="modSp">
        <pc:chgData name="Roman Gumzej" userId="S::roman.gumzej@um.si::39b5f2aa-645e-44ce-a9a1-d6838aa53dea" providerId="AD" clId="Web-{A38C6CF7-D7B9-F2CA-1DE0-984774D3DA4C}" dt="2024-05-21T13:07:25.682" v="17" actId="20577"/>
        <pc:sldMkLst>
          <pc:docMk/>
          <pc:sldMk cId="3938609928" sldId="271"/>
        </pc:sldMkLst>
        <pc:spChg chg="mod">
          <ac:chgData name="Roman Gumzej" userId="S::roman.gumzej@um.si::39b5f2aa-645e-44ce-a9a1-d6838aa53dea" providerId="AD" clId="Web-{A38C6CF7-D7B9-F2CA-1DE0-984774D3DA4C}" dt="2024-05-21T13:07:25.682" v="17" actId="20577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22.682" v="16" actId="20577"/>
          <ac:spMkLst>
            <pc:docMk/>
            <pc:sldMk cId="3938609928" sldId="271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A38C6CF7-D7B9-F2CA-1DE0-984774D3DA4C}" dt="2024-05-21T13:07:56.855" v="27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A38C6CF7-D7B9-F2CA-1DE0-984774D3DA4C}" dt="2024-05-21T13:07:34.136" v="18" actId="20577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S::roman.gumzej@um.si::39b5f2aa-645e-44ce-a9a1-d6838aa53dea" providerId="AD" clId="Web-{A38C6CF7-D7B9-F2CA-1DE0-984774D3DA4C}" dt="2024-05-21T13:07:56.855" v="27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39b5f2aa-645e-44ce-a9a1-d6838aa53dea" providerId="ADAL" clId="{4B83F294-859A-43EF-8D0A-562BC5BF1F69}"/>
    <pc:docChg chg="undo custSel addSld delSld modSld sldOrd">
      <pc:chgData name="Roman Gumzej" userId="39b5f2aa-645e-44ce-a9a1-d6838aa53dea" providerId="ADAL" clId="{4B83F294-859A-43EF-8D0A-562BC5BF1F69}" dt="2024-05-29T07:57:18.507" v="218"/>
      <pc:docMkLst>
        <pc:docMk/>
      </pc:docMkLst>
      <pc:sldChg chg="modSp mod">
        <pc:chgData name="Roman Gumzej" userId="39b5f2aa-645e-44ce-a9a1-d6838aa53dea" providerId="ADAL" clId="{4B83F294-859A-43EF-8D0A-562BC5BF1F69}" dt="2024-05-22T06:47:02.264" v="142" actId="790"/>
        <pc:sldMkLst>
          <pc:docMk/>
          <pc:sldMk cId="1283555088" sldId="258"/>
        </pc:sldMkLst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47:02.264" v="142" actId="790"/>
          <ac:spMkLst>
            <pc:docMk/>
            <pc:sldMk cId="1283555088" sldId="258"/>
            <ac:spMk id="103" creationId="{00000000-0000-0000-0000-000000000000}"/>
          </ac:spMkLst>
        </pc:spChg>
      </pc:sldChg>
      <pc:sldChg chg="ord">
        <pc:chgData name="Roman Gumzej" userId="39b5f2aa-645e-44ce-a9a1-d6838aa53dea" providerId="ADAL" clId="{4B83F294-859A-43EF-8D0A-562BC5BF1F69}" dt="2024-05-22T06:49:00.384" v="146"/>
        <pc:sldMkLst>
          <pc:docMk/>
          <pc:sldMk cId="0" sldId="259"/>
        </pc:sldMkLst>
      </pc:sldChg>
      <pc:sldChg chg="delSp mod">
        <pc:chgData name="Roman Gumzej" userId="39b5f2aa-645e-44ce-a9a1-d6838aa53dea" providerId="ADAL" clId="{4B83F294-859A-43EF-8D0A-562BC5BF1F69}" dt="2024-05-22T06:43:14.025" v="181" actId="478"/>
        <pc:sldMkLst>
          <pc:docMk/>
          <pc:sldMk cId="0" sldId="261"/>
        </pc:sldMkLst>
        <pc:spChg chg="del">
          <ac:chgData name="Roman Gumzej" userId="39b5f2aa-645e-44ce-a9a1-d6838aa53dea" providerId="ADAL" clId="{4B83F294-859A-43EF-8D0A-562BC5BF1F69}" dt="2024-05-22T06:43:14.025" v="181" actId="478"/>
          <ac:spMkLst>
            <pc:docMk/>
            <pc:sldMk cId="0" sldId="261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57:18.507" v="218"/>
        <pc:sldMkLst>
          <pc:docMk/>
          <pc:sldMk cId="0" sldId="262"/>
        </pc:sldMkLst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1:20.976" v="187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1:25.592" v="162" actId="790"/>
          <ac:spMkLst>
            <pc:docMk/>
            <pc:sldMk cId="0" sldId="262"/>
            <ac:spMk id="115" creationId="{00000000-0000-0000-0000-000000000000}"/>
          </ac:spMkLst>
        </pc:spChg>
      </pc:sldChg>
      <pc:sldChg chg="new del">
        <pc:chgData name="Roman Gumzej" userId="39b5f2aa-645e-44ce-a9a1-d6838aa53dea" providerId="ADAL" clId="{4B83F294-859A-43EF-8D0A-562BC5BF1F69}" dt="2024-05-20T11:04:01.122" v="1" actId="680"/>
        <pc:sldMkLst>
          <pc:docMk/>
          <pc:sldMk cId="878649657" sldId="268"/>
        </pc:sldMkLst>
      </pc:sldChg>
      <pc:sldChg chg="delSp modSp add mod ord">
        <pc:chgData name="Roman Gumzej" userId="39b5f2aa-645e-44ce-a9a1-d6838aa53dea" providerId="ADAL" clId="{4B83F294-859A-43EF-8D0A-562BC5BF1F69}" dt="2024-05-29T07:44:47.151" v="202" actId="20577"/>
        <pc:sldMkLst>
          <pc:docMk/>
          <pc:sldMk cId="1734625239" sldId="268"/>
        </pc:sldMkLst>
        <pc:spChg chg="mod">
          <ac:chgData name="Roman Gumzej" userId="39b5f2aa-645e-44ce-a9a1-d6838aa53dea" providerId="ADAL" clId="{4B83F294-859A-43EF-8D0A-562BC5BF1F69}" dt="2024-05-22T06:50:23.918" v="158" actId="790"/>
          <ac:spMkLst>
            <pc:docMk/>
            <pc:sldMk cId="1734625239" sldId="268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4:47.151" v="202" actId="20577"/>
          <ac:spMkLst>
            <pc:docMk/>
            <pc:sldMk cId="1734625239" sldId="268"/>
            <ac:spMk id="105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2T06:43:06.918" v="180" actId="478"/>
          <ac:spMkLst>
            <pc:docMk/>
            <pc:sldMk cId="1734625239" sldId="268"/>
            <ac:spMk id="106" creationId="{00000000-0000-0000-0000-000000000000}"/>
          </ac:spMkLst>
        </pc:spChg>
      </pc:sldChg>
      <pc:sldChg chg="addSp delSp modSp add mod">
        <pc:chgData name="Roman Gumzej" userId="39b5f2aa-645e-44ce-a9a1-d6838aa53dea" providerId="ADAL" clId="{4B83F294-859A-43EF-8D0A-562BC5BF1F69}" dt="2024-05-22T06:43:19.710" v="182" actId="478"/>
        <pc:sldMkLst>
          <pc:docMk/>
          <pc:sldMk cId="541305173" sldId="269"/>
        </pc:sldMkLst>
        <pc:spChg chg="add del">
          <ac:chgData name="Roman Gumzej" userId="39b5f2aa-645e-44ce-a9a1-d6838aa53dea" providerId="ADAL" clId="{4B83F294-859A-43EF-8D0A-562BC5BF1F69}" dt="2024-05-20T11:06:40.382" v="51" actId="22"/>
          <ac:spMkLst>
            <pc:docMk/>
            <pc:sldMk cId="541305173" sldId="269"/>
            <ac:spMk id="6" creationId="{88A91209-D683-4488-9198-8842B3F9D34B}"/>
          </ac:spMkLst>
        </pc:spChg>
        <pc:spChg chg="mod">
          <ac:chgData name="Roman Gumzej" userId="39b5f2aa-645e-44ce-a9a1-d6838aa53dea" providerId="ADAL" clId="{4B83F294-859A-43EF-8D0A-562BC5BF1F69}" dt="2024-05-20T11:05:45.506" v="45" actId="20577"/>
          <ac:spMkLst>
            <pc:docMk/>
            <pc:sldMk cId="541305173" sldId="269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0T11:06:23.668" v="49" actId="15"/>
          <ac:spMkLst>
            <pc:docMk/>
            <pc:sldMk cId="541305173" sldId="269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19.710" v="182" actId="478"/>
          <ac:spMkLst>
            <pc:docMk/>
            <pc:sldMk cId="541305173" sldId="269"/>
            <ac:spMk id="112" creationId="{00000000-0000-0000-0000-000000000000}"/>
          </ac:spMkLst>
        </pc:spChg>
      </pc:sldChg>
      <pc:sldChg chg="delSp modSp add mod">
        <pc:chgData name="Roman Gumzej" userId="39b5f2aa-645e-44ce-a9a1-d6838aa53dea" providerId="ADAL" clId="{4B83F294-859A-43EF-8D0A-562BC5BF1F69}" dt="2024-05-29T07:49:31.317" v="211" actId="11"/>
        <pc:sldMkLst>
          <pc:docMk/>
          <pc:sldMk cId="3795078662" sldId="270"/>
        </pc:sldMkLst>
        <pc:spChg chg="mod">
          <ac:chgData name="Roman Gumzej" userId="39b5f2aa-645e-44ce-a9a1-d6838aa53dea" providerId="ADAL" clId="{4B83F294-859A-43EF-8D0A-562BC5BF1F69}" dt="2024-05-20T11:08:02.532" v="76" actId="20577"/>
          <ac:spMkLst>
            <pc:docMk/>
            <pc:sldMk cId="3795078662" sldId="270"/>
            <ac:spMk id="110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9:31.317" v="211" actId="11"/>
          <ac:spMkLst>
            <pc:docMk/>
            <pc:sldMk cId="3795078662" sldId="270"/>
            <ac:spMk id="111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24.978" v="183" actId="478"/>
          <ac:spMkLst>
            <pc:docMk/>
            <pc:sldMk cId="3795078662" sldId="270"/>
            <ac:spMk id="112" creationId="{00000000-0000-0000-0000-000000000000}"/>
          </ac:spMkLst>
        </pc:spChg>
      </pc:sldChg>
      <pc:sldChg chg="addSp delSp modSp add mod ord">
        <pc:chgData name="Roman Gumzej" userId="39b5f2aa-645e-44ce-a9a1-d6838aa53dea" providerId="ADAL" clId="{4B83F294-859A-43EF-8D0A-562BC5BF1F69}" dt="2024-05-29T07:42:46.542" v="188" actId="790"/>
        <pc:sldMkLst>
          <pc:docMk/>
          <pc:sldMk cId="3938609928" sldId="271"/>
        </pc:sldMkLst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2:46.542" v="188" actId="790"/>
          <ac:spMkLst>
            <pc:docMk/>
            <pc:sldMk cId="3938609928" sldId="271"/>
            <ac:spMk id="104" creationId="{00000000-0000-0000-0000-000000000000}"/>
          </ac:spMkLst>
        </pc:spChg>
        <pc:spChg chg="del mod">
          <ac:chgData name="Roman Gumzej" userId="39b5f2aa-645e-44ce-a9a1-d6838aa53dea" providerId="ADAL" clId="{4B83F294-859A-43EF-8D0A-562BC5BF1F69}" dt="2024-05-20T11:10:59.914" v="106"/>
          <ac:spMkLst>
            <pc:docMk/>
            <pc:sldMk cId="3938609928" sldId="271"/>
            <ac:spMk id="105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56.053" v="186" actId="478"/>
          <ac:spMkLst>
            <pc:docMk/>
            <pc:sldMk cId="3938609928" sldId="271"/>
            <ac:spMk id="106" creationId="{00000000-0000-0000-0000-000000000000}"/>
          </ac:spMkLst>
        </pc:spChg>
        <pc:picChg chg="add del mod">
          <ac:chgData name="Roman Gumzej" userId="39b5f2aa-645e-44ce-a9a1-d6838aa53dea" providerId="ADAL" clId="{4B83F294-859A-43EF-8D0A-562BC5BF1F69}" dt="2024-05-20T11:10:29.420" v="105" actId="21"/>
          <ac:picMkLst>
            <pc:docMk/>
            <pc:sldMk cId="3938609928" sldId="271"/>
            <ac:picMk id="5" creationId="{AB020A7D-1179-46B1-A191-119055BCD62F}"/>
          </ac:picMkLst>
        </pc:picChg>
        <pc:picChg chg="add mod">
          <ac:chgData name="Roman Gumzej" userId="39b5f2aa-645e-44ce-a9a1-d6838aa53dea" providerId="ADAL" clId="{4B83F294-859A-43EF-8D0A-562BC5BF1F69}" dt="2024-05-20T11:11:40.491" v="112" actId="1076"/>
          <ac:picMkLst>
            <pc:docMk/>
            <pc:sldMk cId="3938609928" sldId="271"/>
            <ac:picMk id="8" creationId="{29D0D58A-C924-499C-8A90-F143A4256BE7}"/>
          </ac:picMkLst>
        </pc:picChg>
      </pc:sldChg>
      <pc:sldChg chg="delSp modSp mod">
        <pc:chgData name="Roman Gumzej" userId="39b5f2aa-645e-44ce-a9a1-d6838aa53dea" providerId="ADAL" clId="{4B83F294-859A-43EF-8D0A-562BC5BF1F69}" dt="2024-05-22T06:43:31.484" v="184" actId="478"/>
        <pc:sldMkLst>
          <pc:docMk/>
          <pc:sldMk cId="16559152" sldId="272"/>
        </pc:sldMkLst>
        <pc:spChg chg="mod">
          <ac:chgData name="Roman Gumzej" userId="39b5f2aa-645e-44ce-a9a1-d6838aa53dea" providerId="ADAL" clId="{4B83F294-859A-43EF-8D0A-562BC5BF1F69}" dt="2024-05-22T06:39:23.995" v="115" actId="20577"/>
          <ac:spMkLst>
            <pc:docMk/>
            <pc:sldMk cId="16559152" sldId="272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1.484" v="184" actId="478"/>
          <ac:spMkLst>
            <pc:docMk/>
            <pc:sldMk cId="16559152" sldId="272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719117435" sldId="273"/>
        </pc:sldMkLst>
        <pc:spChg chg="mod">
          <ac:chgData name="Roman Gumzej" userId="39b5f2aa-645e-44ce-a9a1-d6838aa53dea" providerId="ADAL" clId="{4B83F294-859A-43EF-8D0A-562BC5BF1F69}" dt="2024-05-22T06:53:17.220" v="173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2T06:55:37.915" v="179"/>
        <pc:sldMkLst>
          <pc:docMk/>
          <pc:sldMk cId="388892531" sldId="275"/>
        </pc:sldMkLst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2T06:53:52.243" v="175" actId="790"/>
          <ac:spMkLst>
            <pc:docMk/>
            <pc:sldMk cId="388892531" sldId="275"/>
            <ac:spMk id="103" creationId="{00000000-0000-0000-0000-000000000000}"/>
          </ac:spMkLst>
        </pc:spChg>
      </pc:sldChg>
      <pc:sldChg chg="delSp modSp mod">
        <pc:chgData name="Roman Gumzej" userId="39b5f2aa-645e-44ce-a9a1-d6838aa53dea" providerId="ADAL" clId="{4B83F294-859A-43EF-8D0A-562BC5BF1F69}" dt="2024-05-22T06:43:35.480" v="185" actId="478"/>
        <pc:sldMkLst>
          <pc:docMk/>
          <pc:sldMk cId="4059295034" sldId="276"/>
        </pc:sldMkLst>
        <pc:spChg chg="mod">
          <ac:chgData name="Roman Gumzej" userId="39b5f2aa-645e-44ce-a9a1-d6838aa53dea" providerId="ADAL" clId="{4B83F294-859A-43EF-8D0A-562BC5BF1F69}" dt="2024-05-22T06:39:29.956" v="118" actId="20577"/>
          <ac:spMkLst>
            <pc:docMk/>
            <pc:sldMk cId="4059295034" sldId="276"/>
            <ac:spMk id="110" creationId="{00000000-0000-0000-0000-000000000000}"/>
          </ac:spMkLst>
        </pc:spChg>
        <pc:spChg chg="del">
          <ac:chgData name="Roman Gumzej" userId="39b5f2aa-645e-44ce-a9a1-d6838aa53dea" providerId="ADAL" clId="{4B83F294-859A-43EF-8D0A-562BC5BF1F69}" dt="2024-05-22T06:43:35.480" v="185" actId="478"/>
          <ac:spMkLst>
            <pc:docMk/>
            <pc:sldMk cId="4059295034" sldId="276"/>
            <ac:spMk id="112" creationId="{00000000-0000-0000-0000-000000000000}"/>
          </ac:spMkLst>
        </pc:spChg>
      </pc:sldChg>
      <pc:sldChg chg="modSp mod ord">
        <pc:chgData name="Roman Gumzej" userId="39b5f2aa-645e-44ce-a9a1-d6838aa53dea" providerId="ADAL" clId="{4B83F294-859A-43EF-8D0A-562BC5BF1F69}" dt="2024-05-29T07:43:41.986" v="201" actId="20577"/>
        <pc:sldMkLst>
          <pc:docMk/>
          <pc:sldMk cId="3275584542" sldId="277"/>
        </pc:sldMkLst>
        <pc:spChg chg="mod">
          <ac:chgData name="Roman Gumzej" userId="39b5f2aa-645e-44ce-a9a1-d6838aa53dea" providerId="ADAL" clId="{4B83F294-859A-43EF-8D0A-562BC5BF1F69}" dt="2024-05-29T07:43:38.292" v="200" actId="6549"/>
          <ac:spMkLst>
            <pc:docMk/>
            <pc:sldMk cId="3275584542" sldId="277"/>
            <ac:spMk id="10" creationId="{15FB9986-97FE-2208-9078-E3AF295BEEA9}"/>
          </ac:spMkLst>
        </pc:spChg>
        <pc:spChg chg="mod">
          <ac:chgData name="Roman Gumzej" userId="39b5f2aa-645e-44ce-a9a1-d6838aa53dea" providerId="ADAL" clId="{4B83F294-859A-43EF-8D0A-562BC5BF1F69}" dt="2024-05-29T07:43:23.817" v="199" actId="790"/>
          <ac:spMkLst>
            <pc:docMk/>
            <pc:sldMk cId="3275584542" sldId="277"/>
            <ac:spMk id="104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43:41.986" v="201" actId="20577"/>
          <ac:spMkLst>
            <pc:docMk/>
            <pc:sldMk cId="3275584542" sldId="277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4B83F294-859A-43EF-8D0A-562BC5BF1F69}" dt="2024-05-29T07:55:14.264" v="216" actId="790"/>
        <pc:sldMkLst>
          <pc:docMk/>
          <pc:sldMk cId="4167233608" sldId="278"/>
        </pc:sldMkLst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5" creationId="{00000000-0000-0000-0000-000000000000}"/>
          </ac:spMkLst>
        </pc:spChg>
        <pc:spChg chg="mod">
          <ac:chgData name="Roman Gumzej" userId="39b5f2aa-645e-44ce-a9a1-d6838aa53dea" providerId="ADAL" clId="{4B83F294-859A-43EF-8D0A-562BC5BF1F69}" dt="2024-05-29T07:55:14.264" v="216" actId="790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3CFAB180-F81B-4B17-B9F0-A460C57C0EFF}"/>
    <pc:docChg chg="custSel modSld">
      <pc:chgData name="Roman Gumzej" userId="39b5f2aa-645e-44ce-a9a1-d6838aa53dea" providerId="ADAL" clId="{3CFAB180-F81B-4B17-B9F0-A460C57C0EFF}" dt="2023-12-07T10:50:03.182" v="15" actId="313"/>
      <pc:docMkLst>
        <pc:docMk/>
      </pc:docMkLst>
      <pc:sldChg chg="modSp mod">
        <pc:chgData name="Roman Gumzej" userId="39b5f2aa-645e-44ce-a9a1-d6838aa53dea" providerId="ADAL" clId="{3CFAB180-F81B-4B17-B9F0-A460C57C0EFF}" dt="2023-12-07T10:43:27.687" v="5" actId="1076"/>
        <pc:sldMkLst>
          <pc:docMk/>
          <pc:sldMk cId="0" sldId="260"/>
        </pc:sldMkLst>
        <pc:graphicFrameChg chg="mod">
          <ac:chgData name="Roman Gumzej" userId="39b5f2aa-645e-44ce-a9a1-d6838aa53dea" providerId="ADAL" clId="{3CFAB180-F81B-4B17-B9F0-A460C57C0EFF}" dt="2023-12-07T10:43:27.687" v="5" actId="1076"/>
          <ac:graphicFrameMkLst>
            <pc:docMk/>
            <pc:sldMk cId="0" sldId="260"/>
            <ac:graphicFrameMk id="109" creationId="{00000000-0000-0000-0000-000000000000}"/>
          </ac:graphicFrameMkLst>
        </pc:graphicFrameChg>
      </pc:sldChg>
      <pc:sldChg chg="modSp mod">
        <pc:chgData name="Roman Gumzej" userId="39b5f2aa-645e-44ce-a9a1-d6838aa53dea" providerId="ADAL" clId="{3CFAB180-F81B-4B17-B9F0-A460C57C0EFF}" dt="2023-12-07T10:44:39.734" v="9" actId="113"/>
        <pc:sldMkLst>
          <pc:docMk/>
          <pc:sldMk cId="0" sldId="263"/>
        </pc:sldMkLst>
        <pc:spChg chg="mod">
          <ac:chgData name="Roman Gumzej" userId="39b5f2aa-645e-44ce-a9a1-d6838aa53dea" providerId="ADAL" clId="{3CFAB180-F81B-4B17-B9F0-A460C57C0EFF}" dt="2023-12-07T10:44:39.734" v="9" actId="113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3CFAB180-F81B-4B17-B9F0-A460C57C0EFF}" dt="2023-12-07T10:50:03.182" v="15" actId="313"/>
        <pc:sldMkLst>
          <pc:docMk/>
          <pc:sldMk cId="0" sldId="265"/>
        </pc:sldMkLst>
        <pc:spChg chg="mod">
          <ac:chgData name="Roman Gumzej" userId="39b5f2aa-645e-44ce-a9a1-d6838aa53dea" providerId="ADAL" clId="{3CFAB180-F81B-4B17-B9F0-A460C57C0EFF}" dt="2023-12-07T10:50:03.182" v="15" actId="313"/>
          <ac:spMkLst>
            <pc:docMk/>
            <pc:sldMk cId="0" sldId="265"/>
            <ac:spMk id="12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84BEF9B4-6F52-9FF4-6D73-CDCF1A1DE293}"/>
    <pc:docChg chg="modSld">
      <pc:chgData name="Roman Gumzej" userId="S::roman.gumzej@um.si::39b5f2aa-645e-44ce-a9a1-d6838aa53dea" providerId="AD" clId="Web-{84BEF9B4-6F52-9FF4-6D73-CDCF1A1DE293}" dt="2024-05-28T07:35:11.108" v="0" actId="20577"/>
      <pc:docMkLst>
        <pc:docMk/>
      </pc:docMkLst>
      <pc:sldChg chg="modSp">
        <pc:chgData name="Roman Gumzej" userId="S::roman.gumzej@um.si::39b5f2aa-645e-44ce-a9a1-d6838aa53dea" providerId="AD" clId="Web-{84BEF9B4-6F52-9FF4-6D73-CDCF1A1DE293}" dt="2024-05-28T07:35:11.108" v="0" actId="20577"/>
        <pc:sldMkLst>
          <pc:docMk/>
          <pc:sldMk cId="3275584542" sldId="277"/>
        </pc:sldMkLst>
        <pc:spChg chg="mod">
          <ac:chgData name="Roman Gumzej" userId="S::roman.gumzej@um.si::39b5f2aa-645e-44ce-a9a1-d6838aa53dea" providerId="AD" clId="Web-{84BEF9B4-6F52-9FF4-6D73-CDCF1A1DE293}" dt="2024-05-28T07:35:11.108" v="0" actId="20577"/>
          <ac:spMkLst>
            <pc:docMk/>
            <pc:sldMk cId="3275584542" sldId="277"/>
            <ac:spMk id="10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DF04036-8016-47B8-3B40-6E51E7D77CF2}"/>
    <pc:docChg chg="addSld modSld sldOrd">
      <pc:chgData name="Roman Gumzej" userId="S::roman.gumzej@um.si::39b5f2aa-645e-44ce-a9a1-d6838aa53dea" providerId="AD" clId="Web-{0DF04036-8016-47B8-3B40-6E51E7D77CF2}" dt="2024-05-21T08:11:41.379" v="159" actId="20577"/>
      <pc:docMkLst>
        <pc:docMk/>
      </pc:docMkLst>
      <pc:sldChg chg="modSp">
        <pc:chgData name="Roman Gumzej" userId="S::roman.gumzej@um.si::39b5f2aa-645e-44ce-a9a1-d6838aa53dea" providerId="AD" clId="Web-{0DF04036-8016-47B8-3B40-6E51E7D77CF2}" dt="2024-05-21T07:47:36.496" v="36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DF04036-8016-47B8-3B40-6E51E7D77CF2}" dt="2024-05-21T07:47:36.496" v="36" actId="20577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1:36.893" v="24" actId="20577"/>
          <ac:spMkLst>
            <pc:docMk/>
            <pc:sldMk cId="1283555088" sldId="258"/>
            <ac:spMk id="103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7:54:01.960" v="62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0DF04036-8016-47B8-3B40-6E51E7D77CF2}" dt="2024-05-21T07:54:01.960" v="62" actId="20577"/>
          <ac:spMkLst>
            <pc:docMk/>
            <pc:sldMk cId="0" sldId="259"/>
            <ac:spMk id="10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0DF04036-8016-47B8-3B40-6E51E7D77CF2}" dt="2024-05-21T08:11:41.379" v="159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0DF04036-8016-47B8-3B40-6E51E7D77CF2}" dt="2024-05-21T08:11:30.315" v="156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1:41.379" v="159" actId="20577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56:39.455" v="67" actId="20577"/>
          <ac:spMkLst>
            <pc:docMk/>
            <pc:sldMk cId="0" sldId="262"/>
            <ac:spMk id="115" creationId="{00000000-0000-0000-0000-000000000000}"/>
          </ac:spMkLst>
        </pc:spChg>
      </pc:sldChg>
      <pc:sldChg chg="addSp delSp modSp add ord replId">
        <pc:chgData name="Roman Gumzej" userId="S::roman.gumzej@um.si::39b5f2aa-645e-44ce-a9a1-d6838aa53dea" providerId="AD" clId="Web-{0DF04036-8016-47B8-3B40-6E51E7D77CF2}" dt="2024-05-21T07:56:04.656" v="65"/>
        <pc:sldMkLst>
          <pc:docMk/>
          <pc:sldMk cId="16559152" sldId="272"/>
        </pc:sldMkLst>
        <pc:spChg chg="mod">
          <ac:chgData name="Roman Gumzej" userId="S::roman.gumzej@um.si::39b5f2aa-645e-44ce-a9a1-d6838aa53dea" providerId="AD" clId="Web-{0DF04036-8016-47B8-3B40-6E51E7D77CF2}" dt="2024-05-21T07:38:56.319" v="14" actId="20577"/>
          <ac:spMkLst>
            <pc:docMk/>
            <pc:sldMk cId="16559152" sldId="272"/>
            <ac:spMk id="110" creationId="{00000000-0000-0000-0000-000000000000}"/>
          </ac:spMkLst>
        </pc:spChg>
        <pc:spChg chg="del mod">
          <ac:chgData name="Roman Gumzej" userId="S::roman.gumzej@um.si::39b5f2aa-645e-44ce-a9a1-d6838aa53dea" providerId="AD" clId="Web-{0DF04036-8016-47B8-3B40-6E51E7D77CF2}" dt="2024-05-21T07:55:15.340" v="63"/>
          <ac:spMkLst>
            <pc:docMk/>
            <pc:sldMk cId="16559152" sldId="272"/>
            <ac:spMk id="111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55:20.747" v="64" actId="1076"/>
          <ac:picMkLst>
            <pc:docMk/>
            <pc:sldMk cId="16559152" sldId="272"/>
            <ac:picMk id="2" creationId="{68F8DDF5-0B01-3AE1-9B9A-EACE00DD2F41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09:23.916" v="135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0DF04036-8016-47B8-3B40-6E51E7D77CF2}" dt="2024-05-21T07:46:02.583" v="28" actId="20577"/>
          <ac:spMkLst>
            <pc:docMk/>
            <pc:sldMk cId="3719117435" sldId="273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9:23.916" v="135" actId="20577"/>
          <ac:spMkLst>
            <pc:docMk/>
            <pc:sldMk cId="3719117435" sldId="273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9:02.502" v="40" actId="20577"/>
          <ac:spMkLst>
            <pc:docMk/>
            <pc:sldMk cId="3719117435" sldId="273"/>
            <ac:spMk id="103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DF04036-8016-47B8-3B40-6E51E7D77CF2}" dt="2024-05-21T07:48:23.889" v="38" actId="20577"/>
        <pc:sldMkLst>
          <pc:docMk/>
          <pc:sldMk cId="1419681172" sldId="274"/>
        </pc:sldMkLst>
        <pc:spChg chg="del mod">
          <ac:chgData name="Roman Gumzej" userId="S::roman.gumzej@um.si::39b5f2aa-645e-44ce-a9a1-d6838aa53dea" providerId="AD" clId="Web-{0DF04036-8016-47B8-3B40-6E51E7D77CF2}" dt="2024-05-21T07:47:04.134" v="33"/>
          <ac:spMkLst>
            <pc:docMk/>
            <pc:sldMk cId="1419681172" sldId="274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7:48:23.889" v="38" actId="20577"/>
          <ac:spMkLst>
            <pc:docMk/>
            <pc:sldMk cId="1419681172" sldId="274"/>
            <ac:spMk id="103" creationId="{00000000-0000-0000-0000-000000000000}"/>
          </ac:spMkLst>
        </pc:spChg>
        <pc:picChg chg="add mod ord">
          <ac:chgData name="Roman Gumzej" userId="S::roman.gumzej@um.si::39b5f2aa-645e-44ce-a9a1-d6838aa53dea" providerId="AD" clId="Web-{0DF04036-8016-47B8-3B40-6E51E7D77CF2}" dt="2024-05-21T07:47:12.572" v="34" actId="1076"/>
          <ac:picMkLst>
            <pc:docMk/>
            <pc:sldMk cId="1419681172" sldId="274"/>
            <ac:picMk id="2" creationId="{C1A74A1A-03D7-806D-87E2-68BDFE2FC5CA}"/>
          </ac:picMkLst>
        </pc:picChg>
      </pc:sldChg>
      <pc:sldChg chg="modSp add replId">
        <pc:chgData name="Roman Gumzej" userId="S::roman.gumzej@um.si::39b5f2aa-645e-44ce-a9a1-d6838aa53dea" providerId="AD" clId="Web-{0DF04036-8016-47B8-3B40-6E51E7D77CF2}" dt="2024-05-21T08:10:40.421" v="153"/>
        <pc:sldMkLst>
          <pc:docMk/>
          <pc:sldMk cId="388892531" sldId="275"/>
        </pc:sldMkLst>
        <pc:spChg chg="mod">
          <ac:chgData name="Roman Gumzej" userId="S::roman.gumzej@um.si::39b5f2aa-645e-44ce-a9a1-d6838aa53dea" providerId="AD" clId="Web-{0DF04036-8016-47B8-3B40-6E51E7D77CF2}" dt="2024-05-21T08:10:40.421" v="153"/>
          <ac:spMkLst>
            <pc:docMk/>
            <pc:sldMk cId="388892531" sldId="275"/>
            <ac:spMk id="101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10:10.825" v="145" actId="20577"/>
          <ac:spMkLst>
            <pc:docMk/>
            <pc:sldMk cId="388892531" sldId="275"/>
            <ac:spMk id="102" creationId="{00000000-0000-0000-0000-000000000000}"/>
          </ac:spMkLst>
        </pc:spChg>
        <pc:spChg chg="mod">
          <ac:chgData name="Roman Gumzej" userId="S::roman.gumzej@um.si::39b5f2aa-645e-44ce-a9a1-d6838aa53dea" providerId="AD" clId="Web-{0DF04036-8016-47B8-3B40-6E51E7D77CF2}" dt="2024-05-21T08:03:12.968" v="103" actId="20577"/>
          <ac:spMkLst>
            <pc:docMk/>
            <pc:sldMk cId="388892531" sldId="275"/>
            <ac:spMk id="103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DF5DB1D8-8E3A-F5FC-AEB3-B4C175EB3088}"/>
    <pc:docChg chg="modSld">
      <pc:chgData name="Roman Gumzej" userId="S::roman.gumzej@um.si::39b5f2aa-645e-44ce-a9a1-d6838aa53dea" providerId="AD" clId="Web-{DF5DB1D8-8E3A-F5FC-AEB3-B4C175EB3088}" dt="2024-05-28T08:02:39.072" v="25" actId="20577"/>
      <pc:docMkLst>
        <pc:docMk/>
      </pc:docMkLst>
      <pc:sldChg chg="modSp">
        <pc:chgData name="Roman Gumzej" userId="S::roman.gumzej@um.si::39b5f2aa-645e-44ce-a9a1-d6838aa53dea" providerId="AD" clId="Web-{DF5DB1D8-8E3A-F5FC-AEB3-B4C175EB3088}" dt="2024-05-28T08:00:57.196" v="3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DF5DB1D8-8E3A-F5FC-AEB3-B4C175EB3088}" dt="2024-05-28T08:00:57.196" v="3" actId="20577"/>
          <ac:spMkLst>
            <pc:docMk/>
            <pc:sldMk cId="0" sldId="262"/>
            <ac:spMk id="11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DF5DB1D8-8E3A-F5FC-AEB3-B4C175EB3088}" dt="2024-05-28T08:02:39.072" v="25" actId="20577"/>
        <pc:sldMkLst>
          <pc:docMk/>
          <pc:sldMk cId="4167233608" sldId="278"/>
        </pc:sldMkLst>
        <pc:spChg chg="mod">
          <ac:chgData name="Roman Gumzej" userId="S::roman.gumzej@um.si::39b5f2aa-645e-44ce-a9a1-d6838aa53dea" providerId="AD" clId="Web-{DF5DB1D8-8E3A-F5FC-AEB3-B4C175EB3088}" dt="2024-05-28T08:02:39.072" v="25" actId="20577"/>
          <ac:spMkLst>
            <pc:docMk/>
            <pc:sldMk cId="4167233608" sldId="278"/>
            <ac:spMk id="126" creationId="{00000000-0000-0000-0000-000000000000}"/>
          </ac:spMkLst>
        </pc:spChg>
      </pc:sldChg>
    </pc:docChg>
  </pc:docChgLst>
  <pc:docChgLst>
    <pc:chgData name="Roman Gumzej" userId="39b5f2aa-645e-44ce-a9a1-d6838aa53dea" providerId="ADAL" clId="{66AD17A6-51A7-4AD2-8B3D-591C41BEEC27}"/>
    <pc:docChg chg="undo custSel addSld delSld modSld sldOrd">
      <pc:chgData name="Roman Gumzej" userId="39b5f2aa-645e-44ce-a9a1-d6838aa53dea" providerId="ADAL" clId="{66AD17A6-51A7-4AD2-8B3D-591C41BEEC27}" dt="2024-10-02T11:23:59.153" v="695"/>
      <pc:docMkLst>
        <pc:docMk/>
      </pc:docMkLst>
      <pc:sldChg chg="modSp mod">
        <pc:chgData name="Roman Gumzej" userId="39b5f2aa-645e-44ce-a9a1-d6838aa53dea" providerId="ADAL" clId="{66AD17A6-51A7-4AD2-8B3D-591C41BEEC27}" dt="2024-10-02T11:15:26.162" v="694" actId="404"/>
        <pc:sldMkLst>
          <pc:docMk/>
          <pc:sldMk cId="0" sldId="256"/>
        </pc:sldMkLst>
        <pc:spChg chg="mod">
          <ac:chgData name="Roman Gumzej" userId="39b5f2aa-645e-44ce-a9a1-d6838aa53dea" providerId="ADAL" clId="{66AD17A6-51A7-4AD2-8B3D-591C41BEEC27}" dt="2024-10-02T11:15:26.162" v="694" actId="404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2T07:32:53.187" v="688" actId="790"/>
        <pc:sldMkLst>
          <pc:docMk/>
          <pc:sldMk cId="0" sldId="257"/>
        </pc:sldMkLst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32:53.187" v="688" actId="790"/>
          <ac:spMkLst>
            <pc:docMk/>
            <pc:sldMk cId="0" sldId="257"/>
            <ac:spMk id="100" creationId="{00000000-0000-0000-0000-000000000000}"/>
          </ac:spMkLst>
        </pc:sp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1283555088" sldId="258"/>
        </pc:sldMkLst>
        <pc:spChg chg="add del">
          <ac:chgData name="Roman Gumzej" userId="39b5f2aa-645e-44ce-a9a1-d6838aa53dea" providerId="ADAL" clId="{66AD17A6-51A7-4AD2-8B3D-591C41BEEC27}" dt="2024-10-01T10:52:14.506" v="448" actId="22"/>
          <ac:spMkLst>
            <pc:docMk/>
            <pc:sldMk cId="1283555088" sldId="258"/>
            <ac:spMk id="6" creationId="{22E04878-B79A-4746-A5AC-0D0ED3F21D75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06.989" v="490" actId="790"/>
          <ac:spMkLst>
            <pc:docMk/>
            <pc:sldMk cId="1283555088" sldId="258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5:33.916" v="491" actId="6549"/>
          <ac:spMkLst>
            <pc:docMk/>
            <pc:sldMk cId="1283555088" sldId="258"/>
            <ac:spMk id="103" creationId="{00000000-0000-0000-0000-000000000000}"/>
          </ac:spMkLst>
        </pc:sp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2400005373" sldId="258"/>
        </pc:sldMkLst>
      </pc:sldChg>
      <pc:sldChg chg="modSp mod">
        <pc:chgData name="Roman Gumzej" userId="39b5f2aa-645e-44ce-a9a1-d6838aa53dea" providerId="ADAL" clId="{66AD17A6-51A7-4AD2-8B3D-591C41BEEC27}" dt="2024-10-01T11:01:36.649" v="582" actId="790"/>
        <pc:sldMkLst>
          <pc:docMk/>
          <pc:sldMk cId="0" sldId="262"/>
        </pc:sldMkLst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4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1:01:36.649" v="582" actId="790"/>
          <ac:spMkLst>
            <pc:docMk/>
            <pc:sldMk cId="0" sldId="262"/>
            <ac:spMk id="115" creationId="{00000000-0000-0000-0000-000000000000}"/>
          </ac:spMkLst>
        </pc:spChg>
      </pc:sldChg>
      <pc:sldChg chg="modSp mod">
        <pc:chgData name="Roman Gumzej" userId="39b5f2aa-645e-44ce-a9a1-d6838aa53dea" providerId="ADAL" clId="{66AD17A6-51A7-4AD2-8B3D-591C41BEEC27}" dt="2024-10-01T10:57:33.489" v="532" actId="20577"/>
        <pc:sldMkLst>
          <pc:docMk/>
          <pc:sldMk cId="541305173" sldId="269"/>
        </pc:sldMkLst>
        <pc:spChg chg="mod">
          <ac:chgData name="Roman Gumzej" userId="39b5f2aa-645e-44ce-a9a1-d6838aa53dea" providerId="ADAL" clId="{66AD17A6-51A7-4AD2-8B3D-591C41BEEC27}" dt="2024-10-01T10:57:33.489" v="532" actId="20577"/>
          <ac:spMkLst>
            <pc:docMk/>
            <pc:sldMk cId="541305173" sldId="269"/>
            <ac:spMk id="110" creationId="{00000000-0000-0000-0000-000000000000}"/>
          </ac:spMkLst>
        </pc:spChg>
      </pc:sldChg>
      <pc:sldChg chg="ord">
        <pc:chgData name="Roman Gumzej" userId="39b5f2aa-645e-44ce-a9a1-d6838aa53dea" providerId="ADAL" clId="{66AD17A6-51A7-4AD2-8B3D-591C41BEEC27}" dt="2024-10-01T10:57:58.902" v="534"/>
        <pc:sldMkLst>
          <pc:docMk/>
          <pc:sldMk cId="3795078662" sldId="270"/>
        </pc:sldMkLst>
      </pc:sldChg>
      <pc:sldChg chg="addSp delSp modSp add del mod modClrScheme delAnim chgLayout">
        <pc:chgData name="Roman Gumzej" userId="39b5f2aa-645e-44ce-a9a1-d6838aa53dea" providerId="ADAL" clId="{66AD17A6-51A7-4AD2-8B3D-591C41BEEC27}" dt="2024-10-02T07:25:29.339" v="619" actId="47"/>
        <pc:sldMkLst>
          <pc:docMk/>
          <pc:sldMk cId="608725974" sldId="431"/>
        </pc:sldMkLst>
        <pc:spChg chg="mod">
          <ac:chgData name="Roman Gumzej" userId="39b5f2aa-645e-44ce-a9a1-d6838aa53dea" providerId="ADAL" clId="{66AD17A6-51A7-4AD2-8B3D-591C41BEEC27}" dt="2024-10-01T10:54:04.931" v="476" actId="790"/>
          <ac:spMkLst>
            <pc:docMk/>
            <pc:sldMk cId="608725974" sldId="431"/>
            <ac:spMk id="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2:53.881" v="586" actId="27636"/>
          <ac:spMkLst>
            <pc:docMk/>
            <pc:sldMk cId="608725974" sldId="431"/>
            <ac:spMk id="4" creationId="{00000000-0000-0000-0000-000000000000}"/>
          </ac:spMkLst>
        </pc:spChg>
        <pc:spChg chg="del mod">
          <ac:chgData name="Roman Gumzej" userId="39b5f2aa-645e-44ce-a9a1-d6838aa53dea" providerId="ADAL" clId="{66AD17A6-51A7-4AD2-8B3D-591C41BEEC27}" dt="2024-10-01T10:55:51.281" v="492" actId="478"/>
          <ac:spMkLst>
            <pc:docMk/>
            <pc:sldMk cId="608725974" sldId="431"/>
            <ac:spMk id="5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3:11.025" v="589" actId="21"/>
          <ac:spMkLst>
            <pc:docMk/>
            <pc:sldMk cId="608725974" sldId="431"/>
            <ac:spMk id="11" creationId="{00000000-0000-0000-0000-000000000000}"/>
          </ac:spMkLst>
        </pc:spChg>
        <pc:spChg chg="add mod">
          <ac:chgData name="Roman Gumzej" userId="39b5f2aa-645e-44ce-a9a1-d6838aa53dea" providerId="ADAL" clId="{66AD17A6-51A7-4AD2-8B3D-591C41BEEC27}" dt="2024-10-01T10:55:52.053" v="493"/>
          <ac:spMkLst>
            <pc:docMk/>
            <pc:sldMk cId="608725974" sldId="431"/>
            <ac:spMk id="12" creationId="{667817AE-03BA-411F-B3EF-6FA995622C9A}"/>
          </ac:spMkLst>
        </pc:sp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7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8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9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0" creationId="{00000000-0000-0000-0000-000000000000}"/>
          </ac:picMkLst>
        </pc:picChg>
        <pc:picChg chg="del mod">
          <ac:chgData name="Roman Gumzej" userId="39b5f2aa-645e-44ce-a9a1-d6838aa53dea" providerId="ADAL" clId="{66AD17A6-51A7-4AD2-8B3D-591C41BEEC27}" dt="2024-10-02T07:24:04.299" v="603" actId="21"/>
          <ac:picMkLst>
            <pc:docMk/>
            <pc:sldMk cId="608725974" sldId="431"/>
            <ac:picMk id="13" creationId="{00000000-0000-0000-0000-000000000000}"/>
          </ac:picMkLst>
        </pc:picChg>
      </pc:sldChg>
      <pc:sldChg chg="addSp delSp modSp add del mod modClrScheme delAnim chgLayout">
        <pc:chgData name="Roman Gumzej" userId="39b5f2aa-645e-44ce-a9a1-d6838aa53dea" providerId="ADAL" clId="{66AD17A6-51A7-4AD2-8B3D-591C41BEEC27}" dt="2024-10-02T07:27:41.446" v="650" actId="47"/>
        <pc:sldMkLst>
          <pc:docMk/>
          <pc:sldMk cId="2493273417" sldId="433"/>
        </pc:sldMkLst>
        <pc:spChg chg="mod">
          <ac:chgData name="Roman Gumzej" userId="39b5f2aa-645e-44ce-a9a1-d6838aa53dea" providerId="ADAL" clId="{66AD17A6-51A7-4AD2-8B3D-591C41BEEC27}" dt="2024-10-01T10:53:50.724" v="475" actId="790"/>
          <ac:spMkLst>
            <pc:docMk/>
            <pc:sldMk cId="2493273417" sldId="433"/>
            <ac:spMk id="2" creationId="{00000000-0000-0000-0000-000000000000}"/>
          </ac:spMkLst>
        </pc:spChg>
        <pc:spChg chg="del mod or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3" creationId="{00000000-0000-0000-0000-000000000000}"/>
          </ac:spMkLst>
        </pc:spChg>
        <pc:spChg chg="add del mod">
          <ac:chgData name="Roman Gumzej" userId="39b5f2aa-645e-44ce-a9a1-d6838aa53dea" providerId="ADAL" clId="{66AD17A6-51A7-4AD2-8B3D-591C41BEEC27}" dt="2024-10-02T07:26:36.396" v="640" actId="478"/>
          <ac:spMkLst>
            <pc:docMk/>
            <pc:sldMk cId="2493273417" sldId="433"/>
            <ac:spMk id="4" creationId="{7EB87984-E039-4340-AD2A-05F52D0594B7}"/>
          </ac:spMkLst>
        </pc:spChg>
        <pc:spChg chg="add mod">
          <ac:chgData name="Roman Gumzej" userId="39b5f2aa-645e-44ce-a9a1-d6838aa53dea" providerId="ADAL" clId="{66AD17A6-51A7-4AD2-8B3D-591C41BEEC27}" dt="2024-10-02T07:26:40.327" v="641" actId="478"/>
          <ac:spMkLst>
            <pc:docMk/>
            <pc:sldMk cId="2493273417" sldId="433"/>
            <ac:spMk id="6" creationId="{4AB01EAA-43A0-4450-ABF1-B9A3675392C8}"/>
          </ac:spMkLst>
        </pc:sp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0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1" creationId="{00000000-0000-0000-0000-000000000000}"/>
          </ac:picMkLst>
        </pc:picChg>
        <pc:picChg chg="del">
          <ac:chgData name="Roman Gumzej" userId="39b5f2aa-645e-44ce-a9a1-d6838aa53dea" providerId="ADAL" clId="{66AD17A6-51A7-4AD2-8B3D-591C41BEEC27}" dt="2024-10-02T07:26:44.229" v="642" actId="21"/>
          <ac:picMkLst>
            <pc:docMk/>
            <pc:sldMk cId="2493273417" sldId="433"/>
            <ac:picMk id="12" creationId="{00000000-0000-0000-0000-000000000000}"/>
          </ac:picMkLst>
        </pc:picChg>
      </pc:sldChg>
      <pc:sldChg chg="modSp add mod">
        <pc:chgData name="Roman Gumzej" userId="39b5f2aa-645e-44ce-a9a1-d6838aa53dea" providerId="ADAL" clId="{66AD17A6-51A7-4AD2-8B3D-591C41BEEC27}" dt="2024-10-01T10:56:54.813" v="523" actId="20577"/>
        <pc:sldMkLst>
          <pc:docMk/>
          <pc:sldMk cId="4243192384" sldId="434"/>
        </pc:sldMkLst>
        <pc:spChg chg="mod">
          <ac:chgData name="Roman Gumzej" userId="39b5f2aa-645e-44ce-a9a1-d6838aa53dea" providerId="ADAL" clId="{66AD17A6-51A7-4AD2-8B3D-591C41BEEC27}" dt="2024-10-01T10:52:56.143" v="474" actId="6549"/>
          <ac:spMkLst>
            <pc:docMk/>
            <pc:sldMk cId="4243192384" sldId="434"/>
            <ac:spMk id="102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1T10:56:54.813" v="523" actId="20577"/>
          <ac:spMkLst>
            <pc:docMk/>
            <pc:sldMk cId="4243192384" sldId="434"/>
            <ac:spMk id="103" creationId="{00000000-0000-0000-0000-000000000000}"/>
          </ac:spMkLst>
        </pc:spChg>
      </pc:sldChg>
      <pc:sldChg chg="add modAnim">
        <pc:chgData name="Roman Gumzej" userId="39b5f2aa-645e-44ce-a9a1-d6838aa53dea" providerId="ADAL" clId="{66AD17A6-51A7-4AD2-8B3D-591C41BEEC27}" dt="2024-10-02T11:23:59.153" v="695"/>
        <pc:sldMkLst>
          <pc:docMk/>
          <pc:sldMk cId="957197095" sldId="435"/>
        </pc:sldMkLst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1925830967" sldId="435"/>
        </pc:sldMkLst>
      </pc:sldChg>
      <pc:sldChg chg="addSp modSp add del mod modAnim">
        <pc:chgData name="Roman Gumzej" userId="39b5f2aa-645e-44ce-a9a1-d6838aa53dea" providerId="ADAL" clId="{66AD17A6-51A7-4AD2-8B3D-591C41BEEC27}" dt="2024-10-02T07:29:56.392" v="660" actId="2696"/>
        <pc:sldMkLst>
          <pc:docMk/>
          <pc:sldMk cId="3769068717" sldId="435"/>
        </pc:sldMkLst>
        <pc:spChg chg="mod">
          <ac:chgData name="Roman Gumzej" userId="39b5f2aa-645e-44ce-a9a1-d6838aa53dea" providerId="ADAL" clId="{66AD17A6-51A7-4AD2-8B3D-591C41BEEC27}" dt="2024-10-02T07:29:07.861" v="651" actId="20577"/>
          <ac:spMkLst>
            <pc:docMk/>
            <pc:sldMk cId="3769068717" sldId="435"/>
            <ac:spMk id="99" creationId="{00000000-0000-0000-0000-000000000000}"/>
          </ac:spMkLst>
        </pc:spChg>
        <pc:spChg chg="mod">
          <ac:chgData name="Roman Gumzej" userId="39b5f2aa-645e-44ce-a9a1-d6838aa53dea" providerId="ADAL" clId="{66AD17A6-51A7-4AD2-8B3D-591C41BEEC27}" dt="2024-10-02T07:23:42.524" v="597" actId="20577"/>
          <ac:spMkLst>
            <pc:docMk/>
            <pc:sldMk cId="3769068717" sldId="435"/>
            <ac:spMk id="100" creationId="{00000000-0000-0000-0000-000000000000}"/>
          </ac:spMkLst>
        </pc:sp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4" creationId="{EADA423B-792E-4124-8555-CA1485BDA5C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5" creationId="{FD1B4F3C-6F39-415B-9B58-E57FDFE53E42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6" creationId="{DE713BB9-962F-491D-98EA-BB86A36BBD98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7" creationId="{022A35E6-DF2C-4A61-83EE-85432D11C659}"/>
          </ac:picMkLst>
        </pc:picChg>
        <pc:picChg chg="add mod">
          <ac:chgData name="Roman Gumzej" userId="39b5f2aa-645e-44ce-a9a1-d6838aa53dea" providerId="ADAL" clId="{66AD17A6-51A7-4AD2-8B3D-591C41BEEC27}" dt="2024-10-02T07:29:40.356" v="659" actId="1036"/>
          <ac:picMkLst>
            <pc:docMk/>
            <pc:sldMk cId="3769068717" sldId="435"/>
            <ac:picMk id="8" creationId="{BA90D626-0CF3-48F0-9E56-BAC2F07C02FE}"/>
          </ac:picMkLst>
        </pc:picChg>
      </pc:sldChg>
      <pc:sldChg chg="add">
        <pc:chgData name="Roman Gumzej" userId="39b5f2aa-645e-44ce-a9a1-d6838aa53dea" providerId="ADAL" clId="{66AD17A6-51A7-4AD2-8B3D-591C41BEEC27}" dt="2024-10-02T07:32:32.976" v="687"/>
        <pc:sldMkLst>
          <pc:docMk/>
          <pc:sldMk cId="516918703" sldId="436"/>
        </pc:sldMkLst>
      </pc:sldChg>
      <pc:sldChg chg="addSp delSp modSp add del mod modClrScheme chgLayout">
        <pc:chgData name="Roman Gumzej" userId="39b5f2aa-645e-44ce-a9a1-d6838aa53dea" providerId="ADAL" clId="{66AD17A6-51A7-4AD2-8B3D-591C41BEEC27}" dt="2024-10-02T07:29:56.392" v="660" actId="2696"/>
        <pc:sldMkLst>
          <pc:docMk/>
          <pc:sldMk cId="2788680475" sldId="436"/>
        </pc:sldMkLst>
        <pc:spChg chg="add del mo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2" creationId="{A91B5BF8-319C-414A-8E6C-B3F3DAB01917}"/>
          </ac:spMkLst>
        </pc:spChg>
        <pc:spChg chg="mod ord">
          <ac:chgData name="Roman Gumzej" userId="39b5f2aa-645e-44ce-a9a1-d6838aa53dea" providerId="ADAL" clId="{66AD17A6-51A7-4AD2-8B3D-591C41BEEC27}" dt="2024-10-02T07:27:12.196" v="646" actId="700"/>
          <ac:spMkLst>
            <pc:docMk/>
            <pc:sldMk cId="2788680475" sldId="436"/>
            <ac:spMk id="99" creationId="{00000000-0000-0000-0000-000000000000}"/>
          </ac:spMkLst>
        </pc:spChg>
        <pc:spChg chg="mod ord">
          <ac:chgData name="Roman Gumzej" userId="39b5f2aa-645e-44ce-a9a1-d6838aa53dea" providerId="ADAL" clId="{66AD17A6-51A7-4AD2-8B3D-591C41BEEC27}" dt="2024-10-02T07:27:22.105" v="647" actId="14100"/>
          <ac:spMkLst>
            <pc:docMk/>
            <pc:sldMk cId="2788680475" sldId="436"/>
            <ac:spMk id="100" creationId="{00000000-0000-0000-0000-000000000000}"/>
          </ac:spMkLst>
        </pc:sp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5" creationId="{861E3F09-3AB4-4F0F-95D8-BF3E0DA74924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6" creationId="{3E883714-9BB1-4B7B-9025-7DF3AF398C86}"/>
          </ac:picMkLst>
        </pc:picChg>
        <pc:picChg chg="add del mod">
          <ac:chgData name="Roman Gumzej" userId="39b5f2aa-645e-44ce-a9a1-d6838aa53dea" providerId="ADAL" clId="{66AD17A6-51A7-4AD2-8B3D-591C41BEEC27}" dt="2024-10-02T07:27:11.539" v="645"/>
          <ac:picMkLst>
            <pc:docMk/>
            <pc:sldMk cId="2788680475" sldId="436"/>
            <ac:picMk id="7" creationId="{E78AED21-2E9A-458F-B93E-FFA8281B4786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8" creationId="{182396FC-9C5B-4FAA-9E1A-946EFE96B0CC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9" creationId="{D0E48E4D-3A8A-4585-AAE0-5363CE5D3194}"/>
          </ac:picMkLst>
        </pc:picChg>
        <pc:picChg chg="add mod">
          <ac:chgData name="Roman Gumzej" userId="39b5f2aa-645e-44ce-a9a1-d6838aa53dea" providerId="ADAL" clId="{66AD17A6-51A7-4AD2-8B3D-591C41BEEC27}" dt="2024-10-02T07:27:29.752" v="649" actId="1076"/>
          <ac:picMkLst>
            <pc:docMk/>
            <pc:sldMk cId="2788680475" sldId="436"/>
            <ac:picMk id="10" creationId="{D56D7BA7-E6DA-47CA-8E31-53C38A300F9D}"/>
          </ac:picMkLst>
        </pc:picChg>
      </pc:sldChg>
      <pc:sldChg chg="add del">
        <pc:chgData name="Roman Gumzej" userId="39b5f2aa-645e-44ce-a9a1-d6838aa53dea" providerId="ADAL" clId="{66AD17A6-51A7-4AD2-8B3D-591C41BEEC27}" dt="2024-10-02T07:32:30.062" v="686" actId="2696"/>
        <pc:sldMkLst>
          <pc:docMk/>
          <pc:sldMk cId="3573671409" sldId="436"/>
        </pc:sldMkLst>
      </pc:sldChg>
    </pc:docChg>
  </pc:docChgLst>
  <pc:docChgLst>
    <pc:chgData name="Roman Gumzej" userId="39b5f2aa-645e-44ce-a9a1-d6838aa53dea" providerId="ADAL" clId="{B74B0C3A-F6C8-454F-9502-3676DED050AE}"/>
    <pc:docChg chg="custSel delSld modSld">
      <pc:chgData name="Roman Gumzej" userId="39b5f2aa-645e-44ce-a9a1-d6838aa53dea" providerId="ADAL" clId="{B74B0C3A-F6C8-454F-9502-3676DED050AE}" dt="2023-12-12T11:05:54.307" v="200" actId="20577"/>
      <pc:docMkLst>
        <pc:docMk/>
      </pc:docMkLst>
      <pc:sldChg chg="modSp mod">
        <pc:chgData name="Roman Gumzej" userId="39b5f2aa-645e-44ce-a9a1-d6838aa53dea" providerId="ADAL" clId="{B74B0C3A-F6C8-454F-9502-3676DED050AE}" dt="2023-12-12T10:44:23.403" v="4" actId="20577"/>
        <pc:sldMkLst>
          <pc:docMk/>
          <pc:sldMk cId="0" sldId="256"/>
        </pc:sldMkLst>
        <pc:spChg chg="mod">
          <ac:chgData name="Roman Gumzej" userId="39b5f2aa-645e-44ce-a9a1-d6838aa53dea" providerId="ADAL" clId="{B74B0C3A-F6C8-454F-9502-3676DED050AE}" dt="2023-12-12T10:44:13.399" v="1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44:23.403" v="4" actId="20577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45:19.893" v="16" actId="20577"/>
        <pc:sldMkLst>
          <pc:docMk/>
          <pc:sldMk cId="0" sldId="257"/>
        </pc:sldMkLst>
        <pc:spChg chg="mod">
          <ac:chgData name="Roman Gumzej" userId="39b5f2aa-645e-44ce-a9a1-d6838aa53dea" providerId="ADAL" clId="{B74B0C3A-F6C8-454F-9502-3676DED050AE}" dt="2023-12-12T10:45:19.893" v="16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6:15.886" v="45" actId="20577"/>
        <pc:sldMkLst>
          <pc:docMk/>
          <pc:sldMk cId="1283555088" sldId="258"/>
        </pc:sldMkLst>
        <pc:spChg chg="mod">
          <ac:chgData name="Roman Gumzej" userId="39b5f2aa-645e-44ce-a9a1-d6838aa53dea" providerId="ADAL" clId="{B74B0C3A-F6C8-454F-9502-3676DED050AE}" dt="2023-12-12T10:45:37.341" v="39" actId="2057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6:15.886" v="45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0:59:00.001" v="76" actId="20577"/>
        <pc:sldMkLst>
          <pc:docMk/>
          <pc:sldMk cId="0" sldId="259"/>
        </pc:sldMkLst>
        <pc:spChg chg="mod">
          <ac:chgData name="Roman Gumzej" userId="39b5f2aa-645e-44ce-a9a1-d6838aa53dea" providerId="ADAL" clId="{B74B0C3A-F6C8-454F-9502-3676DED050AE}" dt="2023-12-12T10:57:57.012" v="57" actId="20577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0:59:00.001" v="76" actId="20577"/>
          <ac:spMkLst>
            <pc:docMk/>
            <pc:sldMk cId="0" sldId="259"/>
            <ac:spMk id="105" creationId="{00000000-0000-0000-0000-000000000000}"/>
          </ac:spMkLst>
        </pc:spChg>
      </pc:sldChg>
      <pc:sldChg chg="del">
        <pc:chgData name="Roman Gumzej" userId="39b5f2aa-645e-44ce-a9a1-d6838aa53dea" providerId="ADAL" clId="{B74B0C3A-F6C8-454F-9502-3676DED050AE}" dt="2023-12-12T10:59:42.434" v="77" actId="47"/>
        <pc:sldMkLst>
          <pc:docMk/>
          <pc:sldMk cId="0" sldId="260"/>
        </pc:sldMkLst>
      </pc:sldChg>
      <pc:sldChg chg="modSp mod">
        <pc:chgData name="Roman Gumzej" userId="39b5f2aa-645e-44ce-a9a1-d6838aa53dea" providerId="ADAL" clId="{B74B0C3A-F6C8-454F-9502-3676DED050AE}" dt="2023-12-12T11:00:17.654" v="103"/>
        <pc:sldMkLst>
          <pc:docMk/>
          <pc:sldMk cId="0" sldId="261"/>
        </pc:sldMkLst>
        <pc:spChg chg="mod">
          <ac:chgData name="Roman Gumzej" userId="39b5f2aa-645e-44ce-a9a1-d6838aa53dea" providerId="ADAL" clId="{B74B0C3A-F6C8-454F-9502-3676DED050AE}" dt="2023-12-12T10:59:56.249" v="102" actId="20577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0:17.654" v="103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1:02.301" v="119"/>
        <pc:sldMkLst>
          <pc:docMk/>
          <pc:sldMk cId="0" sldId="262"/>
        </pc:sldMkLst>
        <pc:spChg chg="mod">
          <ac:chgData name="Roman Gumzej" userId="39b5f2aa-645e-44ce-a9a1-d6838aa53dea" providerId="ADAL" clId="{B74B0C3A-F6C8-454F-9502-3676DED050AE}" dt="2023-12-12T11:00:36.820" v="118" actId="20577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02.301" v="119"/>
          <ac:spMkLst>
            <pc:docMk/>
            <pc:sldMk cId="0" sldId="262"/>
            <ac:spMk id="114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5:54.307" v="200" actId="20577"/>
        <pc:sldMkLst>
          <pc:docMk/>
          <pc:sldMk cId="0" sldId="263"/>
        </pc:sldMkLst>
        <pc:spChg chg="mod">
          <ac:chgData name="Roman Gumzej" userId="39b5f2aa-645e-44ce-a9a1-d6838aa53dea" providerId="ADAL" clId="{B74B0C3A-F6C8-454F-9502-3676DED050AE}" dt="2023-12-12T11:05:54.307" v="200" actId="20577"/>
          <ac:spMkLst>
            <pc:docMk/>
            <pc:sldMk cId="0" sldId="263"/>
            <ac:spMk id="116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1:44.062" v="145" actId="20577"/>
          <ac:spMkLst>
            <pc:docMk/>
            <pc:sldMk cId="0" sldId="263"/>
            <ac:spMk id="117" creationId="{00000000-0000-0000-0000-000000000000}"/>
          </ac:spMkLst>
        </pc:spChg>
      </pc:sldChg>
      <pc:sldChg chg="modSp mod">
        <pc:chgData name="Roman Gumzej" userId="39b5f2aa-645e-44ce-a9a1-d6838aa53dea" providerId="ADAL" clId="{B74B0C3A-F6C8-454F-9502-3676DED050AE}" dt="2023-12-12T11:02:23.542" v="166"/>
        <pc:sldMkLst>
          <pc:docMk/>
          <pc:sldMk cId="0" sldId="264"/>
        </pc:sldMkLst>
        <pc:spChg chg="mod">
          <ac:chgData name="Roman Gumzej" userId="39b5f2aa-645e-44ce-a9a1-d6838aa53dea" providerId="ADAL" clId="{B74B0C3A-F6C8-454F-9502-3676DED050AE}" dt="2023-12-12T11:02:01.986" v="164" actId="20577"/>
          <ac:spMkLst>
            <pc:docMk/>
            <pc:sldMk cId="0" sldId="264"/>
            <ac:spMk id="119" creationId="{00000000-0000-0000-0000-000000000000}"/>
          </ac:spMkLst>
        </pc:spChg>
        <pc:spChg chg="mod">
          <ac:chgData name="Roman Gumzej" userId="39b5f2aa-645e-44ce-a9a1-d6838aa53dea" providerId="ADAL" clId="{B74B0C3A-F6C8-454F-9502-3676DED050AE}" dt="2023-12-12T11:02:23.542" v="166"/>
          <ac:spMkLst>
            <pc:docMk/>
            <pc:sldMk cId="0" sldId="264"/>
            <ac:spMk id="120" creationId="{00000000-0000-0000-0000-000000000000}"/>
          </ac:spMkLst>
        </pc:spChg>
      </pc:sldChg>
      <pc:sldChg chg="addSp delSp modSp mod">
        <pc:chgData name="Roman Gumzej" userId="39b5f2aa-645e-44ce-a9a1-d6838aa53dea" providerId="ADAL" clId="{B74B0C3A-F6C8-454F-9502-3676DED050AE}" dt="2023-12-12T11:02:57.306" v="193"/>
        <pc:sldMkLst>
          <pc:docMk/>
          <pc:sldMk cId="0" sldId="265"/>
        </pc:sldMkLst>
        <pc:spChg chg="mod">
          <ac:chgData name="Roman Gumzej" userId="39b5f2aa-645e-44ce-a9a1-d6838aa53dea" providerId="ADAL" clId="{B74B0C3A-F6C8-454F-9502-3676DED050AE}" dt="2023-12-12T11:02:39.912" v="191" actId="20577"/>
          <ac:spMkLst>
            <pc:docMk/>
            <pc:sldMk cId="0" sldId="265"/>
            <ac:spMk id="122" creationId="{00000000-0000-0000-0000-000000000000}"/>
          </ac:spMkLst>
        </pc:spChg>
        <pc:spChg chg="del mod">
          <ac:chgData name="Roman Gumzej" userId="39b5f2aa-645e-44ce-a9a1-d6838aa53dea" providerId="ADAL" clId="{B74B0C3A-F6C8-454F-9502-3676DED050AE}" dt="2023-12-12T11:02:57.306" v="193"/>
          <ac:spMkLst>
            <pc:docMk/>
            <pc:sldMk cId="0" sldId="265"/>
            <ac:spMk id="123" creationId="{00000000-0000-0000-0000-000000000000}"/>
          </ac:spMkLst>
        </pc:spChg>
        <pc:picChg chg="add mod">
          <ac:chgData name="Roman Gumzej" userId="39b5f2aa-645e-44ce-a9a1-d6838aa53dea" providerId="ADAL" clId="{B74B0C3A-F6C8-454F-9502-3676DED050AE}" dt="2023-12-12T11:02:57.306" v="193"/>
          <ac:picMkLst>
            <pc:docMk/>
            <pc:sldMk cId="0" sldId="265"/>
            <ac:picMk id="5" creationId="{BBA59196-886C-4BAC-A494-21825B541B1F}"/>
          </ac:picMkLst>
        </pc:picChg>
      </pc:sldChg>
      <pc:sldChg chg="modSp mod">
        <pc:chgData name="Roman Gumzej" userId="39b5f2aa-645e-44ce-a9a1-d6838aa53dea" providerId="ADAL" clId="{B74B0C3A-F6C8-454F-9502-3676DED050AE}" dt="2023-12-12T11:04:17.850" v="198" actId="20577"/>
        <pc:sldMkLst>
          <pc:docMk/>
          <pc:sldMk cId="0" sldId="266"/>
        </pc:sldMkLst>
        <pc:spChg chg="mod">
          <ac:chgData name="Roman Gumzej" userId="39b5f2aa-645e-44ce-a9a1-d6838aa53dea" providerId="ADAL" clId="{B74B0C3A-F6C8-454F-9502-3676DED050AE}" dt="2023-12-12T11:04:17.850" v="198" actId="20577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99461DC6-1B97-C14D-F5AC-48A846C9CE91}"/>
    <pc:docChg chg="modSld">
      <pc:chgData name="Roman Gumzej" userId="S::roman.gumzej@um.si::39b5f2aa-645e-44ce-a9a1-d6838aa53dea" providerId="AD" clId="Web-{99461DC6-1B97-C14D-F5AC-48A846C9CE91}" dt="2024-10-03T06:22:16.705" v="87" actId="20577"/>
      <pc:docMkLst>
        <pc:docMk/>
      </pc:docMkLst>
      <pc:sldChg chg="modSp">
        <pc:chgData name="Roman Gumzej" userId="S::roman.gumzej@um.si::39b5f2aa-645e-44ce-a9a1-d6838aa53dea" providerId="AD" clId="Web-{99461DC6-1B97-C14D-F5AC-48A846C9CE91}" dt="2024-10-03T06:12:33.323" v="27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99461DC6-1B97-C14D-F5AC-48A846C9CE91}" dt="2024-10-03T06:12:33.323" v="27" actId="20577"/>
          <ac:spMkLst>
            <pc:docMk/>
            <pc:sldMk cId="1283555088" sldId="258"/>
            <ac:spMk id="101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9:39.308" v="53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99461DC6-1B97-C14D-F5AC-48A846C9CE91}" dt="2024-10-03T06:19:39.308" v="53" actId="20577"/>
          <ac:spMkLst>
            <pc:docMk/>
            <pc:sldMk cId="0" sldId="259"/>
            <ac:spMk id="10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0:28.170" v="56" actId="20577"/>
        <pc:sldMkLst>
          <pc:docMk/>
          <pc:sldMk cId="0" sldId="262"/>
        </pc:sldMkLst>
        <pc:spChg chg="mod">
          <ac:chgData name="Roman Gumzej" userId="S::roman.gumzej@um.si::39b5f2aa-645e-44ce-a9a1-d6838aa53dea" providerId="AD" clId="Web-{99461DC6-1B97-C14D-F5AC-48A846C9CE91}" dt="2024-10-03T06:20:28.170" v="56" actId="20577"/>
          <ac:spMkLst>
            <pc:docMk/>
            <pc:sldMk cId="0" sldId="262"/>
            <ac:spMk id="114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16.705" v="87" actId="20577"/>
        <pc:sldMkLst>
          <pc:docMk/>
          <pc:sldMk cId="0" sldId="266"/>
        </pc:sldMkLst>
        <pc:spChg chg="mod">
          <ac:chgData name="Roman Gumzej" userId="S::roman.gumzej@um.si::39b5f2aa-645e-44ce-a9a1-d6838aa53dea" providerId="AD" clId="Web-{99461DC6-1B97-C14D-F5AC-48A846C9CE91}" dt="2024-10-03T06:22:16.705" v="87" actId="20577"/>
          <ac:spMkLst>
            <pc:docMk/>
            <pc:sldMk cId="0" sldId="266"/>
            <ac:spMk id="126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8:55.682" v="46" actId="20577"/>
        <pc:sldMkLst>
          <pc:docMk/>
          <pc:sldMk cId="1734625239" sldId="268"/>
        </pc:sldMkLst>
        <pc:spChg chg="mod">
          <ac:chgData name="Roman Gumzej" userId="S::roman.gumzej@um.si::39b5f2aa-645e-44ce-a9a1-d6838aa53dea" providerId="AD" clId="Web-{99461DC6-1B97-C14D-F5AC-48A846C9CE91}" dt="2024-10-03T06:18:55.682" v="46" actId="20577"/>
          <ac:spMkLst>
            <pc:docMk/>
            <pc:sldMk cId="1734625239" sldId="268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5:19.111" v="37" actId="20577"/>
        <pc:sldMkLst>
          <pc:docMk/>
          <pc:sldMk cId="3719117435" sldId="273"/>
        </pc:sldMkLst>
        <pc:spChg chg="mod">
          <ac:chgData name="Roman Gumzej" userId="S::roman.gumzej@um.si::39b5f2aa-645e-44ce-a9a1-d6838aa53dea" providerId="AD" clId="Web-{99461DC6-1B97-C14D-F5AC-48A846C9CE91}" dt="2024-10-03T06:15:19.111" v="37" actId="20577"/>
          <ac:spMkLst>
            <pc:docMk/>
            <pc:sldMk cId="3719117435" sldId="273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4:04.764" v="30" actId="20577"/>
        <pc:sldMkLst>
          <pc:docMk/>
          <pc:sldMk cId="4243192384" sldId="434"/>
        </pc:sldMkLst>
        <pc:spChg chg="mod">
          <ac:chgData name="Roman Gumzej" userId="S::roman.gumzej@um.si::39b5f2aa-645e-44ce-a9a1-d6838aa53dea" providerId="AD" clId="Web-{99461DC6-1B97-C14D-F5AC-48A846C9CE91}" dt="2024-10-03T06:14:04.764" v="30" actId="20577"/>
          <ac:spMkLst>
            <pc:docMk/>
            <pc:sldMk cId="4243192384" sldId="434"/>
            <ac:spMk id="102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1:31.789" v="17"/>
        <pc:sldMkLst>
          <pc:docMk/>
          <pc:sldMk cId="957197095" sldId="435"/>
        </pc:sldMkLst>
        <pc:spChg chg="mod">
          <ac:chgData name="Roman Gumzej" userId="S::roman.gumzej@um.si::39b5f2aa-645e-44ce-a9a1-d6838aa53dea" providerId="AD" clId="Web-{99461DC6-1B97-C14D-F5AC-48A846C9CE91}" dt="2024-10-03T06:10:19.067" v="10" actId="20577"/>
          <ac:spMkLst>
            <pc:docMk/>
            <pc:sldMk cId="957197095" sldId="435"/>
            <ac:spMk id="99" creationId="{00000000-0000-0000-0000-000000000000}"/>
          </ac:spMkLst>
        </pc:spChg>
        <pc:spChg chg="mod">
          <ac:chgData name="Roman Gumzej" userId="S::roman.gumzej@um.si::39b5f2aa-645e-44ce-a9a1-d6838aa53dea" providerId="AD" clId="Web-{99461DC6-1B97-C14D-F5AC-48A846C9CE91}" dt="2024-10-03T06:11:31.789" v="17"/>
          <ac:spMkLst>
            <pc:docMk/>
            <pc:sldMk cId="957197095" sldId="435"/>
            <ac:spMk id="100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10:07.082" v="9" actId="20577"/>
        <pc:sldMkLst>
          <pc:docMk/>
          <pc:sldMk cId="777026037" sldId="437"/>
        </pc:sldMkLst>
        <pc:spChg chg="mod">
          <ac:chgData name="Roman Gumzej" userId="S::roman.gumzej@um.si::39b5f2aa-645e-44ce-a9a1-d6838aa53dea" providerId="AD" clId="Web-{99461DC6-1B97-C14D-F5AC-48A846C9CE91}" dt="2024-10-03T06:10:07.082" v="9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99461DC6-1B97-C14D-F5AC-48A846C9CE91}" dt="2024-10-03T06:10:00.723" v="7" actId="20577"/>
          <ac:spMkLst>
            <pc:docMk/>
            <pc:sldMk cId="777026037" sldId="437"/>
            <ac:spMk id="99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99461DC6-1B97-C14D-F5AC-48A846C9CE91}" dt="2024-10-03T06:22:04.002" v="86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99461DC6-1B97-C14D-F5AC-48A846C9CE91}" dt="2024-10-03T06:22:04.002" v="86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39b5f2aa-645e-44ce-a9a1-d6838aa53dea" providerId="ADAL" clId="{F848205C-7203-45A0-AD3F-9F0C5D8169FD}"/>
    <pc:docChg chg="undo redo custSel delSld modSld">
      <pc:chgData name="Roman Gumzej" userId="39b5f2aa-645e-44ce-a9a1-d6838aa53dea" providerId="ADAL" clId="{F848205C-7203-45A0-AD3F-9F0C5D8169FD}" dt="2024-01-18T08:27:29.271" v="388" actId="20577"/>
      <pc:docMkLst>
        <pc:docMk/>
      </pc:docMkLst>
      <pc:sldChg chg="modSp mod">
        <pc:chgData name="Roman Gumzej" userId="39b5f2aa-645e-44ce-a9a1-d6838aa53dea" providerId="ADAL" clId="{F848205C-7203-45A0-AD3F-9F0C5D8169FD}" dt="2023-12-21T09:32:22.058" v="1"/>
        <pc:sldMkLst>
          <pc:docMk/>
          <pc:sldMk cId="0" sldId="256"/>
        </pc:sldMkLst>
        <pc:spChg chg="mod">
          <ac:chgData name="Roman Gumzej" userId="39b5f2aa-645e-44ce-a9a1-d6838aa53dea" providerId="ADAL" clId="{F848205C-7203-45A0-AD3F-9F0C5D8169FD}" dt="2023-12-21T09:32:16.875" v="0" actId="20577"/>
          <ac:spMkLst>
            <pc:docMk/>
            <pc:sldMk cId="0" sldId="256"/>
            <ac:spMk id="89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3-12-21T09:32:22.058" v="1"/>
          <ac:spMkLst>
            <pc:docMk/>
            <pc:sldMk cId="0" sldId="256"/>
            <ac:spMk id="94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3-12-21T09:43:48.686" v="10" actId="20577"/>
        <pc:sldMkLst>
          <pc:docMk/>
          <pc:sldMk cId="0" sldId="257"/>
        </pc:sldMkLst>
        <pc:spChg chg="mod">
          <ac:chgData name="Roman Gumzej" userId="39b5f2aa-645e-44ce-a9a1-d6838aa53dea" providerId="ADAL" clId="{F848205C-7203-45A0-AD3F-9F0C5D8169FD}" dt="2023-12-21T09:43:48.686" v="10" actId="20577"/>
          <ac:spMkLst>
            <pc:docMk/>
            <pc:sldMk cId="0" sldId="257"/>
            <ac:spMk id="100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6:02.537" v="376" actId="20577"/>
        <pc:sldMkLst>
          <pc:docMk/>
          <pc:sldMk cId="1283555088" sldId="258"/>
        </pc:sldMkLst>
        <pc:spChg chg="mod">
          <ac:chgData name="Roman Gumzej" userId="39b5f2aa-645e-44ce-a9a1-d6838aa53dea" providerId="ADAL" clId="{F848205C-7203-45A0-AD3F-9F0C5D8169FD}" dt="2023-12-21T09:43:18.414" v="7"/>
          <ac:spMkLst>
            <pc:docMk/>
            <pc:sldMk cId="1283555088" sldId="258"/>
            <ac:spMk id="101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6:02.537" v="376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48:38.858" v="292" actId="790"/>
        <pc:sldMkLst>
          <pc:docMk/>
          <pc:sldMk cId="0" sldId="259"/>
        </pc:sldMkLst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4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5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48:38.858" v="292" actId="790"/>
          <ac:spMkLst>
            <pc:docMk/>
            <pc:sldMk cId="0" sldId="259"/>
            <ac:spMk id="106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09T11:51:35.119" v="324" actId="790"/>
        <pc:sldMkLst>
          <pc:docMk/>
          <pc:sldMk cId="0" sldId="261"/>
        </pc:sldMkLst>
        <pc:spChg chg="mod">
          <ac:chgData name="Roman Gumzej" userId="39b5f2aa-645e-44ce-a9a1-d6838aa53dea" providerId="ADAL" clId="{F848205C-7203-45A0-AD3F-9F0C5D8169FD}" dt="2023-12-21T09:44:22.914" v="12"/>
          <ac:spMkLst>
            <pc:docMk/>
            <pc:sldMk cId="0" sldId="261"/>
            <ac:spMk id="110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09T11:51:35.119" v="324" actId="790"/>
          <ac:spMkLst>
            <pc:docMk/>
            <pc:sldMk cId="0" sldId="261"/>
            <ac:spMk id="111" creationId="{00000000-0000-0000-0000-000000000000}"/>
          </ac:spMkLst>
        </pc:spChg>
      </pc:sldChg>
      <pc:sldChg chg="modSp mod">
        <pc:chgData name="Roman Gumzej" userId="39b5f2aa-645e-44ce-a9a1-d6838aa53dea" providerId="ADAL" clId="{F848205C-7203-45A0-AD3F-9F0C5D8169FD}" dt="2024-01-18T08:27:29.271" v="388" actId="20577"/>
        <pc:sldMkLst>
          <pc:docMk/>
          <pc:sldMk cId="0" sldId="262"/>
        </pc:sldMkLst>
        <pc:spChg chg="mod">
          <ac:chgData name="Roman Gumzej" userId="39b5f2aa-645e-44ce-a9a1-d6838aa53dea" providerId="ADAL" clId="{F848205C-7203-45A0-AD3F-9F0C5D8169FD}" dt="2023-12-21T09:44:38.416" v="13"/>
          <ac:spMkLst>
            <pc:docMk/>
            <pc:sldMk cId="0" sldId="262"/>
            <ac:spMk id="113" creationId="{00000000-0000-0000-0000-000000000000}"/>
          </ac:spMkLst>
        </pc:spChg>
        <pc:spChg chg="mod">
          <ac:chgData name="Roman Gumzej" userId="39b5f2aa-645e-44ce-a9a1-d6838aa53dea" providerId="ADAL" clId="{F848205C-7203-45A0-AD3F-9F0C5D8169FD}" dt="2024-01-18T08:27:29.271" v="388" actId="20577"/>
          <ac:spMkLst>
            <pc:docMk/>
            <pc:sldMk cId="0" sldId="262"/>
            <ac:spMk id="114" creationId="{00000000-0000-0000-0000-000000000000}"/>
          </ac:spMkLst>
        </pc:spChg>
      </pc:sldChg>
      <pc:sldChg chg="del">
        <pc:chgData name="Roman Gumzej" userId="39b5f2aa-645e-44ce-a9a1-d6838aa53dea" providerId="ADAL" clId="{F848205C-7203-45A0-AD3F-9F0C5D8169FD}" dt="2023-12-21T09:44:43.315" v="14" actId="47"/>
        <pc:sldMkLst>
          <pc:docMk/>
          <pc:sldMk cId="0" sldId="263"/>
        </pc:sldMkLst>
      </pc:sldChg>
      <pc:sldChg chg="del">
        <pc:chgData name="Roman Gumzej" userId="39b5f2aa-645e-44ce-a9a1-d6838aa53dea" providerId="ADAL" clId="{F848205C-7203-45A0-AD3F-9F0C5D8169FD}" dt="2023-12-21T09:44:45.555" v="15" actId="47"/>
        <pc:sldMkLst>
          <pc:docMk/>
          <pc:sldMk cId="0" sldId="264"/>
        </pc:sldMkLst>
      </pc:sldChg>
      <pc:sldChg chg="del">
        <pc:chgData name="Roman Gumzej" userId="39b5f2aa-645e-44ce-a9a1-d6838aa53dea" providerId="ADAL" clId="{F848205C-7203-45A0-AD3F-9F0C5D8169FD}" dt="2023-12-21T09:44:46.247" v="16" actId="47"/>
        <pc:sldMkLst>
          <pc:docMk/>
          <pc:sldMk cId="0" sldId="265"/>
        </pc:sldMkLst>
      </pc:sldChg>
      <pc:sldChg chg="modSp mod">
        <pc:chgData name="Roman Gumzej" userId="39b5f2aa-645e-44ce-a9a1-d6838aa53dea" providerId="ADAL" clId="{F848205C-7203-45A0-AD3F-9F0C5D8169FD}" dt="2024-01-09T11:54:20.374" v="338" actId="790"/>
        <pc:sldMkLst>
          <pc:docMk/>
          <pc:sldMk cId="0" sldId="266"/>
        </pc:sldMkLst>
        <pc:spChg chg="mod">
          <ac:chgData name="Roman Gumzej" userId="39b5f2aa-645e-44ce-a9a1-d6838aa53dea" providerId="ADAL" clId="{F848205C-7203-45A0-AD3F-9F0C5D8169FD}" dt="2024-01-09T11:54:20.374" v="338" actId="790"/>
          <ac:spMkLst>
            <pc:docMk/>
            <pc:sldMk cId="0" sldId="266"/>
            <ac:spMk id="126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0C57C158-D8E9-FFDD-3882-FC282FB1398E}"/>
    <pc:docChg chg="addSld delSld modSld">
      <pc:chgData name="Roman Gumzej" userId="S::roman.gumzej@um.si::39b5f2aa-645e-44ce-a9a1-d6838aa53dea" providerId="AD" clId="Web-{0C57C158-D8E9-FFDD-3882-FC282FB1398E}" dt="2024-10-03T05:35:33.939" v="74" actId="20577"/>
      <pc:docMkLst>
        <pc:docMk/>
      </pc:docMkLst>
      <pc:sldChg chg="modSp">
        <pc:chgData name="Roman Gumzej" userId="S::roman.gumzej@um.si::39b5f2aa-645e-44ce-a9a1-d6838aa53dea" providerId="AD" clId="Web-{0C57C158-D8E9-FFDD-3882-FC282FB1398E}" dt="2024-10-03T05:29:18.528" v="28" actId="20577"/>
        <pc:sldMkLst>
          <pc:docMk/>
          <pc:sldMk cId="1283555088" sldId="258"/>
        </pc:sldMkLst>
        <pc:spChg chg="mod">
          <ac:chgData name="Roman Gumzej" userId="S::roman.gumzej@um.si::39b5f2aa-645e-44ce-a9a1-d6838aa53dea" providerId="AD" clId="Web-{0C57C158-D8E9-FFDD-3882-FC282FB1398E}" dt="2024-10-03T05:29:18.528" v="28" actId="20577"/>
          <ac:spMkLst>
            <pc:docMk/>
            <pc:sldMk cId="1283555088" sldId="258"/>
            <ac:spMk id="102" creationId="{00000000-0000-0000-0000-000000000000}"/>
          </ac:spMkLst>
        </pc:spChg>
      </pc:sldChg>
      <pc:sldChg chg="addSp delSp modSp add replId">
        <pc:chgData name="Roman Gumzej" userId="S::roman.gumzej@um.si::39b5f2aa-645e-44ce-a9a1-d6838aa53dea" providerId="AD" clId="Web-{0C57C158-D8E9-FFDD-3882-FC282FB1398E}" dt="2024-10-03T05:27:55.368" v="26" actId="20577"/>
        <pc:sldMkLst>
          <pc:docMk/>
          <pc:sldMk cId="777026037" sldId="437"/>
        </pc:sldMkLst>
        <pc:spChg chg="add mod">
          <ac:chgData name="Roman Gumzej" userId="S::roman.gumzej@um.si::39b5f2aa-645e-44ce-a9a1-d6838aa53dea" providerId="AD" clId="Web-{0C57C158-D8E9-FFDD-3882-FC282FB1398E}" dt="2024-10-03T05:27:55.368" v="26" actId="20577"/>
          <ac:spMkLst>
            <pc:docMk/>
            <pc:sldMk cId="777026037" sldId="437"/>
            <ac:spMk id="2" creationId="{A73A595F-3B6F-93D4-04B0-07D26862F901}"/>
          </ac:spMkLst>
        </pc:spChg>
        <pc:spChg chg="mod">
          <ac:chgData name="Roman Gumzej" userId="S::roman.gumzej@um.si::39b5f2aa-645e-44ce-a9a1-d6838aa53dea" providerId="AD" clId="Web-{0C57C158-D8E9-FFDD-3882-FC282FB1398E}" dt="2024-10-03T05:24:47.298" v="3" actId="20577"/>
          <ac:spMkLst>
            <pc:docMk/>
            <pc:sldMk cId="777026037" sldId="437"/>
            <ac:spMk id="99" creationId="{00000000-0000-0000-0000-000000000000}"/>
          </ac:spMkLst>
        </pc:spChg>
        <pc:spChg chg="del mod">
          <ac:chgData name="Roman Gumzej" userId="S::roman.gumzej@um.si::39b5f2aa-645e-44ce-a9a1-d6838aa53dea" providerId="AD" clId="Web-{0C57C158-D8E9-FFDD-3882-FC282FB1398E}" dt="2024-10-03T05:25:52.567" v="12"/>
          <ac:spMkLst>
            <pc:docMk/>
            <pc:sldMk cId="777026037" sldId="437"/>
            <ac:spMk id="100" creationId="{00000000-0000-0000-0000-000000000000}"/>
          </ac:spMkLst>
        </pc:spChg>
      </pc:sldChg>
      <pc:sldChg chg="add del replId">
        <pc:chgData name="Roman Gumzej" userId="S::roman.gumzej@um.si::39b5f2aa-645e-44ce-a9a1-d6838aa53dea" providerId="AD" clId="Web-{0C57C158-D8E9-FFDD-3882-FC282FB1398E}" dt="2024-10-03T05:24:57.189" v="6"/>
        <pc:sldMkLst>
          <pc:docMk/>
          <pc:sldMk cId="1867588569" sldId="438"/>
        </pc:sldMkLst>
      </pc:sldChg>
      <pc:sldChg chg="new del">
        <pc:chgData name="Roman Gumzej" userId="S::roman.gumzej@um.si::39b5f2aa-645e-44ce-a9a1-d6838aa53dea" providerId="AD" clId="Web-{0C57C158-D8E9-FFDD-3882-FC282FB1398E}" dt="2024-10-03T05:31:21.923" v="30"/>
        <pc:sldMkLst>
          <pc:docMk/>
          <pc:sldMk cId="2746636288" sldId="438"/>
        </pc:sldMkLst>
      </pc:sldChg>
      <pc:sldChg chg="modSp add replId">
        <pc:chgData name="Roman Gumzej" userId="S::roman.gumzej@um.si::39b5f2aa-645e-44ce-a9a1-d6838aa53dea" providerId="AD" clId="Web-{0C57C158-D8E9-FFDD-3882-FC282FB1398E}" dt="2024-10-03T05:35:33.939" v="74" actId="20577"/>
        <pc:sldMkLst>
          <pc:docMk/>
          <pc:sldMk cId="3078110176" sldId="438"/>
        </pc:sldMkLst>
        <pc:spChg chg="mod">
          <ac:chgData name="Roman Gumzej" userId="S::roman.gumzej@um.si::39b5f2aa-645e-44ce-a9a1-d6838aa53dea" providerId="AD" clId="Web-{0C57C158-D8E9-FFDD-3882-FC282FB1398E}" dt="2024-10-03T05:34:15.930" v="60" actId="20577"/>
          <ac:spMkLst>
            <pc:docMk/>
            <pc:sldMk cId="3078110176" sldId="438"/>
            <ac:spMk id="113" creationId="{00000000-0000-0000-0000-000000000000}"/>
          </ac:spMkLst>
        </pc:spChg>
        <pc:spChg chg="mod">
          <ac:chgData name="Roman Gumzej" userId="S::roman.gumzej@um.si::39b5f2aa-645e-44ce-a9a1-d6838aa53dea" providerId="AD" clId="Web-{0C57C158-D8E9-FFDD-3882-FC282FB1398E}" dt="2024-10-03T05:35:33.939" v="74" actId="20577"/>
          <ac:spMkLst>
            <pc:docMk/>
            <pc:sldMk cId="3078110176" sldId="438"/>
            <ac:spMk id="114" creationId="{00000000-0000-0000-0000-000000000000}"/>
          </ac:spMkLst>
        </pc:spChg>
      </pc:sldChg>
    </pc:docChg>
  </pc:docChgLst>
  <pc:docChgLst>
    <pc:chgData name="Roman Gumzej" userId="S::roman.gumzej@um.si::39b5f2aa-645e-44ce-a9a1-d6838aa53dea" providerId="AD" clId="Web-{1D0D19C0-47AD-0496-EBB7-1B10D0941828}"/>
    <pc:docChg chg="modSld">
      <pc:chgData name="Roman Gumzej" userId="S::roman.gumzej@um.si::39b5f2aa-645e-44ce-a9a1-d6838aa53dea" providerId="AD" clId="Web-{1D0D19C0-47AD-0496-EBB7-1B10D0941828}" dt="2024-05-21T05:01:57.975" v="43" actId="20577"/>
      <pc:docMkLst>
        <pc:docMk/>
      </pc:docMkLst>
      <pc:sldChg chg="modSp">
        <pc:chgData name="Roman Gumzej" userId="S::roman.gumzej@um.si::39b5f2aa-645e-44ce-a9a1-d6838aa53dea" providerId="AD" clId="Web-{1D0D19C0-47AD-0496-EBB7-1B10D0941828}" dt="2024-05-21T04:48:25.185" v="1" actId="20577"/>
        <pc:sldMkLst>
          <pc:docMk/>
          <pc:sldMk cId="0" sldId="259"/>
        </pc:sldMkLst>
        <pc:spChg chg="mod">
          <ac:chgData name="Roman Gumzej" userId="S::roman.gumzej@um.si::39b5f2aa-645e-44ce-a9a1-d6838aa53dea" providerId="AD" clId="Web-{1D0D19C0-47AD-0496-EBB7-1B10D0941828}" dt="2024-05-21T04:48:25.185" v="1" actId="20577"/>
          <ac:spMkLst>
            <pc:docMk/>
            <pc:sldMk cId="0" sldId="259"/>
            <ac:spMk id="105" creationId="{00000000-0000-0000-0000-000000000000}"/>
          </ac:spMkLst>
        </pc:spChg>
      </pc:sldChg>
      <pc:sldChg chg="modSp">
        <pc:chgData name="Roman Gumzej" userId="S::roman.gumzej@um.si::39b5f2aa-645e-44ce-a9a1-d6838aa53dea" providerId="AD" clId="Web-{1D0D19C0-47AD-0496-EBB7-1B10D0941828}" dt="2024-05-21T05:01:57.975" v="43" actId="20577"/>
        <pc:sldMkLst>
          <pc:docMk/>
          <pc:sldMk cId="3795078662" sldId="270"/>
        </pc:sldMkLst>
        <pc:spChg chg="mod">
          <ac:chgData name="Roman Gumzej" userId="S::roman.gumzej@um.si::39b5f2aa-645e-44ce-a9a1-d6838aa53dea" providerId="AD" clId="Web-{1D0D19C0-47AD-0496-EBB7-1B10D0941828}" dt="2024-05-21T05:01:57.975" v="43" actId="20577"/>
          <ac:spMkLst>
            <pc:docMk/>
            <pc:sldMk cId="3795078662" sldId="270"/>
            <ac:spMk id="111" creationId="{00000000-0000-0000-0000-000000000000}"/>
          </ac:spMkLst>
        </pc:spChg>
      </pc:sldChg>
      <pc:sldChg chg="addSp delSp modSp mod modClrScheme chgLayout">
        <pc:chgData name="Roman Gumzej" userId="S::roman.gumzej@um.si::39b5f2aa-645e-44ce-a9a1-d6838aa53dea" providerId="AD" clId="Web-{1D0D19C0-47AD-0496-EBB7-1B10D0941828}" dt="2024-05-21T05:00:34.692" v="41" actId="1076"/>
        <pc:sldMkLst>
          <pc:docMk/>
          <pc:sldMk cId="3938609928" sldId="271"/>
        </pc:sldMkLst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2" creationId="{0BF802D5-2042-FA9D-FA59-C46B2C8102F9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6.327" v="27"/>
          <ac:spMkLst>
            <pc:docMk/>
            <pc:sldMk cId="3938609928" sldId="271"/>
            <ac:spMk id="3" creationId="{7FBAC72E-B135-B581-58A5-85808149D33E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7:03.452" v="25"/>
          <ac:spMkLst>
            <pc:docMk/>
            <pc:sldMk cId="3938609928" sldId="271"/>
            <ac:spMk id="6" creationId="{2A57C9AA-8A48-9C3E-B0E6-3464E8D0BE2F}"/>
          </ac:spMkLst>
        </pc:spChg>
        <pc:spChg chg="add del mo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9" creationId="{8A7A986F-879A-200B-89FE-D7DAE66D3990}"/>
          </ac:spMkLst>
        </pc:spChg>
        <pc:spChg chg="add mod">
          <ac:chgData name="Roman Gumzej" userId="S::roman.gumzej@um.si::39b5f2aa-645e-44ce-a9a1-d6838aa53dea" providerId="AD" clId="Web-{1D0D19C0-47AD-0496-EBB7-1B10D0941828}" dt="2024-05-21T05:00:34.692" v="41" actId="1076"/>
          <ac:spMkLst>
            <pc:docMk/>
            <pc:sldMk cId="3938609928" sldId="271"/>
            <ac:spMk id="10" creationId="{15FB9986-97FE-2208-9078-E3AF295BEEA9}"/>
          </ac:spMkLst>
        </pc:spChg>
        <pc:spChg chg="mod ord">
          <ac:chgData name="Roman Gumzej" userId="S::roman.gumzej@um.si::39b5f2aa-645e-44ce-a9a1-d6838aa53dea" providerId="AD" clId="Web-{1D0D19C0-47AD-0496-EBB7-1B10D0941828}" dt="2024-05-21T04:58:30.704" v="29"/>
          <ac:spMkLst>
            <pc:docMk/>
            <pc:sldMk cId="3938609928" sldId="271"/>
            <ac:spMk id="104" creationId="{00000000-0000-0000-0000-000000000000}"/>
          </ac:spMkLst>
        </pc:spChg>
        <pc:picChg chg="add del mod ord">
          <ac:chgData name="Roman Gumzej" userId="S::roman.gumzej@um.si::39b5f2aa-645e-44ce-a9a1-d6838aa53dea" providerId="AD" clId="Web-{1D0D19C0-47AD-0496-EBB7-1B10D0941828}" dt="2024-05-21T04:57:04.655" v="26"/>
          <ac:picMkLst>
            <pc:docMk/>
            <pc:sldMk cId="3938609928" sldId="271"/>
            <ac:picMk id="4" creationId="{01B20633-441A-CFCA-AFC5-3070579173DB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7:02.780" v="24"/>
          <ac:picMkLst>
            <pc:docMk/>
            <pc:sldMk cId="3938609928" sldId="271"/>
            <ac:picMk id="7" creationId="{153E7B47-30BF-BAC2-EA7D-49B970492BE8}"/>
          </ac:picMkLst>
        </pc:picChg>
        <pc:picChg chg="add del mod ord">
          <ac:chgData name="Roman Gumzej" userId="S::roman.gumzej@um.si::39b5f2aa-645e-44ce-a9a1-d6838aa53dea" providerId="AD" clId="Web-{1D0D19C0-47AD-0496-EBB7-1B10D0941828}" dt="2024-05-21T04:58:30.704" v="29"/>
          <ac:picMkLst>
            <pc:docMk/>
            <pc:sldMk cId="3938609928" sldId="271"/>
            <ac:picMk id="8" creationId="{29D0D58A-C924-499C-8A90-F143A4256BE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16. 10. 2025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16. 10. 2025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120956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Kliknij, aby edytować styl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CE95C70-B5BF-B3D0-BF69-4C363ED5517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12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769C0ED5-88D9-828D-9090-CD5E85AB24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7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Kliknij, aby edytować styl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Kliknij, aby edytować style wzorca tekstu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poziom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Trzeci poziom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Czwarty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Piąty poziom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D072C27-CDA9-184A-2FF3-904B4088963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3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27B83278-A18E-B68A-40E7-D6C76A126A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bleau.com/learn/articles/business-intelligence/bi-business-analytics" TargetMode="External"/><Relationship Id="rId2" Type="http://schemas.openxmlformats.org/officeDocument/2006/relationships/hyperlink" Target="https://www.britannica.com/topic/just-in-time-manufacturing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100000"/>
              </a:lnSpc>
              <a:buNone/>
            </a:pPr>
            <a:r>
              <a:rPr lang="pl-PL" sz="2800" b="1" spc="-1" dirty="0">
                <a:solidFill>
                  <a:srgbClr val="015BA6"/>
                </a:solidFill>
                <a:latin typeface="Tahoma"/>
                <a:ea typeface="Tahoma"/>
              </a:rPr>
              <a:t>Statystyczne metody analizy danych logistycznych</a:t>
            </a: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sp>
        <p:nvSpPr>
          <p:cNvPr id="91" name="pole tekstowe 4"/>
          <p:cNvSpPr/>
          <p:nvPr/>
        </p:nvSpPr>
        <p:spPr>
          <a:xfrm>
            <a:off x="411840" y="5378400"/>
            <a:ext cx="4791600" cy="13527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BAS4SC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lang="en-US" sz="1800" b="1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Business Analytics Skills </a:t>
            </a:r>
            <a:br>
              <a:rPr sz="1800" dirty="0"/>
            </a:br>
            <a:r>
              <a:rPr lang="en-US" sz="1800" b="0" strike="noStrike" spc="-1" dirty="0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for the Future-proof Supply Chains </a:t>
            </a: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sl-SI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ole tekstowe 6"/>
          <p:cNvSpPr/>
          <p:nvPr/>
        </p:nvSpPr>
        <p:spPr>
          <a:xfrm>
            <a:off x="-170640" y="6462720"/>
            <a:ext cx="609552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1600" b="0" strike="noStrike" spc="-1">
                <a:solidFill>
                  <a:schemeClr val="lt1">
                    <a:lumMod val="50000"/>
                  </a:schemeClr>
                </a:solidFill>
                <a:latin typeface="Tahoma"/>
                <a:ea typeface="Tahoma"/>
              </a:rPr>
              <a:t>Project number – 2022-1-PL01-KA220-HED-000088856</a:t>
            </a:r>
            <a:endParaRPr lang="sl-SI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ytuł 1"/>
          <p:cNvSpPr/>
          <p:nvPr/>
        </p:nvSpPr>
        <p:spPr>
          <a:xfrm>
            <a:off x="5700600" y="244062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95151"/>
          </a:bodyPr>
          <a:lstStyle/>
          <a:p>
            <a:pPr algn="ctr" defTabSz="914400">
              <a:lnSpc>
                <a:spcPct val="120000"/>
              </a:lnSpc>
            </a:pPr>
            <a:r>
              <a:rPr lang="pl-PL" sz="4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Wprowadzenie do badań operacyjnych</a:t>
            </a:r>
            <a:endParaRPr lang="sl-SI" sz="4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Prezentacja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3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Design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fo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Six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Sigma (Projektowanie dla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Six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 Sigma)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(DFSS)</a:t>
            </a: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marL="0" indent="0" algn="just">
              <a:lnSpc>
                <a:spcPct val="110000"/>
              </a:lnSpc>
              <a:buClr>
                <a:srgbClr val="015BA6"/>
              </a:buClr>
              <a:buNone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Fazy metody Projektowanie dla </a:t>
            </a:r>
            <a:r>
              <a:rPr lang="pl-PL" sz="22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</a:t>
            </a: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Sigma (DFSS) są następujące 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 </a:t>
            </a:r>
          </a:p>
          <a:p>
            <a:pPr marL="342900" indent="-342900" algn="just">
              <a:lnSpc>
                <a:spcPct val="110000"/>
              </a:lnSpc>
              <a:buClr>
                <a:srgbClr val="015BA6"/>
              </a:buClr>
              <a:buAutoNum type="arabicPeriod"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Definiowanie celów projektowych, które są zgodne z wymaganiami klientów i strategią przedsiębiorstwa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15BA6"/>
              </a:buClr>
              <a:buAutoNum type="arabicPeriod"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Pomiar i identyfikacja cech krytycznych dla jakości (CTQ), pomiar możliwości produktu, zdolności procesu produkcyjnego i pomiar ryzyka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 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15BA6"/>
              </a:buClr>
              <a:buAutoNum type="arabicPeriod"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Analiza w celu opracowania i zaprojektowania alternatywnych rozwiązań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15BA6"/>
              </a:buClr>
              <a:buAutoNum type="arabicPeriod"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Zaprojektowanie ulepszonej alternatywy, najlepiej dostosowanej do analizy przeprowadzonej w poprzednim kroku.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15BA6"/>
              </a:buClr>
              <a:buAutoNum type="arabicPeriod"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Zweryfikowanie projektu, skonfigurowanie serii pilotażowych, wdrożenie procesu produkcyjnego i przekazanie go właścicielowi (właścicielom) procesu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(Chowdhury, 2002)</a:t>
            </a:r>
            <a:endParaRPr lang="en-US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892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Business intelligence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(analiza biznesowa)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i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anal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ityka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440" y="1628915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just" defTabSz="914400">
              <a:lnSpc>
                <a:spcPct val="11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</a:t>
            </a:r>
            <a:r>
              <a:rPr lang="pl-PL" sz="2200" b="0" strike="noStrike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Intelligence</a:t>
            </a:r>
            <a:r>
              <a:rPr lang="pl-PL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(BI) obejmuje wszystkie strategie i technologie wykorzystywane przez przedsiębiorstwa do analizy danych dotyczących przeszłych i bieżących informacji biznesowych</a:t>
            </a:r>
            <a:r>
              <a:rPr lang="en-US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228600" indent="-228600" algn="just" defTabSz="914400">
              <a:lnSpc>
                <a:spcPct val="11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Analityka biznesowa (BA) to proces oparty na BI, umożliwiający nowy wgląd w proces biznesowy i lepsze podejmowanie strategicznych decyzji na przyszłość; opiera się na Data Mining (DM), będącym procesem znajdowania anomalii, wzorców i korelacji w większych zbiorach danych, w celu przewidywania wyników</a:t>
            </a:r>
            <a:r>
              <a:rPr lang="en-US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>
              <a:lnSpc>
                <a:spcPct val="11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Przykład: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Planowanie sprzedaży i operacji (SOP) jest elastycznym narzędziem opartym na BI do prognozowania i planowania działań produkcyjnych; obejmuje planowanie sprzedaży, produkcji i zdolności produkcyjnych</a:t>
            </a:r>
            <a:r>
              <a:rPr lang="en-US" sz="22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(Tableau,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Planowanie sprzedaży i operacji 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SOP (1/2)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98E8D5F-728C-5A94-0F89-6A2E6D916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501" y="1270204"/>
            <a:ext cx="6302888" cy="48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0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Planowanie sprzedaży i operacji 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SOP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(2/2)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6" name="Symbol zastępczy zawartości 5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zbiór danych DM (2024) z rozdziału 3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9287247-6673-FD45-BA55-0CF773F38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1253940"/>
            <a:ext cx="70675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4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Analityka biznesowa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380" y="1569920"/>
            <a:ext cx="10515240" cy="466373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Agregacja danych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przed analizą, dane muszą być najpierw zebrane, zorganizowane i przefiltrowane, albo poprzez dobrowolne dane, albo zapisy transakcji;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Eksploracja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danych: eksploracja danych sortuje duże zbiory danych przy użyciu baz danych, statystyk i uczenia maszynowego w celu zidentyfikowania trendów i ustalenia relacji;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Identyfikacja asocjacji i sekwencji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identyfikacja przewidywalnych działań, które są wykonywane w powiązaniu z innymi działaniami lub sekwencyjnie;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</a:t>
            </a: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Mining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eksploruje i organizuje duże, nieustrukturyzowane zbiory danych tekstowych w celu analizy jakościowej i ilościowej;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Prognozowanie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analizuje dane historyczne z określonego okresu w celu dokonania świadomych szacunków, które są predykcyjne w określaniu przyszłych zdarzeń lub zachowań;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Analityka predykcyjna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predykcyjna analityka biznesowa wykorzystuje różnorodne techniki statystyczne do tworzenia modeli predykcyjnych, które wyodrębniają informacje ze zbiorów danych, identyfikują wzorce i zapewniają wynik predykcyjny dla szeregu wyników organizacyjnych;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Optymalizacja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po zidentyfikowaniu trendów i dokonaniu prognoz, firmy mogą zastosować techniki symulacyjne w celu przetestowania najlepszych scenariuszy;</a:t>
            </a:r>
          </a:p>
          <a:p>
            <a:pPr algn="just">
              <a:buFont typeface="+mj-lt"/>
              <a:buAutoNum type="arabicPeriod"/>
            </a:pP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Wizualizacja danych</a:t>
            </a:r>
            <a:r>
              <a:rPr lang="pl-PL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zapewnia wizualne reprezentacje, takie jak wykresy i grafy do łatwej i szybkiej analizy danych.</a:t>
            </a:r>
          </a:p>
        </p:txBody>
      </p:sp>
    </p:spTree>
    <p:extLst>
      <p:ext uri="{BB962C8B-B14F-4D97-AF65-F5344CB8AC3E}">
        <p14:creationId xmlns:p14="http://schemas.microsoft.com/office/powerpoint/2010/main" val="173462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Systemy wspomagania decyzji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995396" y="1560089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just"/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Systemy wspomagania decyzji (DSS) to interaktywne systemy, które pomagają decydentom w wykorzystywaniu danych i modeli do rozwiązywania nieustrukturyzowanych lub częściowo ustrukturyzowanych problemów.</a:t>
            </a:r>
          </a:p>
          <a:p>
            <a:pPr algn="just"/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ekspercki (ES) to program aplikacyjny lub środowisko, które skutecznie wspiera rozwiązywanie problemów w wyspecjalizowanym obszarze problemowym, wymagającym wiedzy i umiejętności eksperckich.</a:t>
            </a:r>
          </a:p>
          <a:p>
            <a:pPr algn="just"/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Oprócz metod statystycznych i symulacyjnych stosowanych w BA, DSS często zawiera modele umożliwiające podejmowanie decyzji w oparciu o zestaw charakterystycznych kryteriów, wag, funkcji użyteczności i danych wariantowych.</a:t>
            </a:r>
          </a:p>
          <a:p>
            <a:pPr algn="just"/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Przykład: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Wielokryterialne podejmowanie decyzji (MCDM) ocenia wiele (potencjalnie) sprzecznych kryteriów przy podejmowaniu decyzji w odniesieniu do zestawu kandydujących rozwiązań lub wariantów.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b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</a:b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Przykład: Wielokryterialne podejmowanie decyzji</a:t>
            </a:r>
            <a:br>
              <a:rPr lang="pl-PL" sz="1200" dirty="0"/>
            </a:b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pl-PL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model decyzyjny MCDM składają się </a:t>
            </a:r>
            <a:r>
              <a:rPr lang="en-US" sz="2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sl-SI" sz="2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2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Kryteria</a:t>
            </a:r>
            <a:r>
              <a:rPr lang="pl-PL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parametry wariantów wejściowych, krytyczne dla naszego projektu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2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Wagi</a:t>
            </a:r>
            <a:r>
              <a:rPr lang="pl-PL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względne znaczenie wybranych kryteriów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pl-PL" sz="22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Funkcja użyteczności </a:t>
            </a:r>
            <a:r>
              <a:rPr lang="pl-PL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funkcja, która łączy ważone parametry wariantów w wartość dopasowania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pl-PL" sz="2200" b="1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Dane</a:t>
            </a:r>
            <a:r>
              <a:rPr lang="pl-PL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dane reprezentujące warianty; dane wejściowe do naszego modelu MCDM</a:t>
            </a:r>
            <a:r>
              <a:rPr lang="en-US" sz="22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sl-SI" sz="22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413051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Przykład MCDM (1/2)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74A147-23EE-C968-D1A9-2549993C9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789470"/>
            <a:ext cx="10594544" cy="316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 Przykład MCDM (2/2)</a:t>
            </a:r>
            <a:endParaRPr lang="pl-PL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DC01D1E-2BFB-CCEF-629D-B9418E8D8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512" y="1481400"/>
            <a:ext cx="7140976" cy="456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950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P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rocedura MCDM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440" y="169774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lvl="0" algn="just">
              <a:lnSpc>
                <a:spcPct val="110000"/>
              </a:lnSpc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Reprezentacja wariantów (V) przez ich charakterystyczne parametry (P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{V</a:t>
            </a:r>
            <a:r>
              <a:rPr lang="en-US" sz="18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</a:t>
            </a:r>
            <a:r>
              <a:rPr lang="en-US" sz="18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i,1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P</a:t>
            </a:r>
            <a:r>
              <a:rPr lang="en-US" sz="18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i,2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…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i,n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=1...m};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buFont typeface="+mj-lt"/>
              <a:buAutoNum type="arabicPeriod"/>
            </a:pP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Normalizacja parametrów poprzez obliczenie względnej oceny lokalnej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dla każdego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(j=1...n), </a:t>
            </a:r>
            <a:r>
              <a:rPr lang="pl-PL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odniesieniu do 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lang="pl-PL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-tego</a:t>
            </a:r>
            <a:r>
              <a:rPr lang="pl-PL" sz="1800" kern="100" baseline="30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parametru maksymalnej wartości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 wszystkich </a:t>
            </a:r>
            <a:r>
              <a:rPr lang="pl-PL" sz="1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próbek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sl-SI" sz="18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lnSpc>
                <a:spcPct val="110000"/>
              </a:lnSpc>
              <a:buFont typeface="+mj-lt"/>
              <a:buAutoNum type="alphaLcParenR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/max {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}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jeśli większa wartość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jest bardziej korzystna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18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lnSpc>
                <a:spcPct val="110000"/>
              </a:lnSpc>
              <a:buFont typeface="+mj-lt"/>
              <a:buAutoNum type="alphaLcParenR"/>
            </a:pP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=1 -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/max {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}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jeśli mniejsza wartość 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jest bardziej korzystna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lang="sl-SI" sz="18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10000"/>
              </a:lnSpc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Oceny są ważone zgodnie z preferencjami 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dla każdego 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j=1...n,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przez wagi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</a:t>
            </a:r>
            <a:r>
              <a:rPr lang="en-US" sz="1800" kern="1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które muszą sumować się do 1, tj. 100%</a:t>
            </a:r>
            <a:endParaRPr lang="sl-SI" sz="1800" kern="1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just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Ważone oceny wszystkich wariantów są sumowane 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X</a:t>
            </a:r>
            <a:r>
              <a:rPr lang="en-US" sz="1800" kern="100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=∑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800" kern="100" baseline="-25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i,j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każdego </a:t>
            </a:r>
            <a:r>
              <a:rPr lang="en-US" sz="18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=1...m </a:t>
            </a: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aby uzyskać złożone oceny zgodnie z naszą funkcją użyteczności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buFont typeface="+mj-lt"/>
              <a:buAutoNum type="arabicPeriod"/>
            </a:pPr>
            <a:r>
              <a:rPr lang="en-US" sz="1800" kern="100" dirty="0" err="1">
                <a:latin typeface="Tahoma" panose="020B0604030504040204" pitchFamily="34" charset="0"/>
                <a:cs typeface="Calibri" panose="020F0502020204030204" pitchFamily="34" charset="0"/>
              </a:rPr>
              <a:t>Wybierany</a:t>
            </a:r>
            <a:r>
              <a:rPr lang="en-US" sz="1800" kern="100" dirty="0">
                <a:latin typeface="Tahoma" panose="020B0604030504040204" pitchFamily="34" charset="0"/>
                <a:cs typeface="Calibri" panose="020F0502020204030204" pitchFamily="34" charset="0"/>
              </a:rPr>
              <a:t> jest </a:t>
            </a:r>
            <a:r>
              <a:rPr lang="en-US" sz="1800" kern="100" dirty="0" err="1">
                <a:latin typeface="Tahoma" panose="020B0604030504040204" pitchFamily="34" charset="0"/>
                <a:cs typeface="Calibri" panose="020F0502020204030204" pitchFamily="34" charset="0"/>
              </a:rPr>
              <a:t>najlepszy</a:t>
            </a:r>
            <a:r>
              <a:rPr lang="en-US" sz="1800" kern="100" dirty="0">
                <a:latin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800" kern="100" dirty="0" err="1">
                <a:latin typeface="Tahoma" panose="020B0604030504040204" pitchFamily="34" charset="0"/>
                <a:cs typeface="Calibri" panose="020F0502020204030204" pitchFamily="34" charset="0"/>
              </a:rPr>
              <a:t>wariant</a:t>
            </a:r>
            <a:r>
              <a:rPr lang="en-US" sz="1800" kern="100" dirty="0">
                <a:latin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Tahoma"/>
                <a:ea typeface="Calibri" panose="020F0502020204030204" pitchFamily="34" charset="0"/>
                <a:cs typeface="Calibri"/>
              </a:rPr>
              <a:t>Y=max {X</a:t>
            </a:r>
            <a:r>
              <a:rPr lang="en-US" sz="1800" baseline="-25000" dirty="0">
                <a:effectLst/>
                <a:latin typeface="Tahoma"/>
                <a:ea typeface="Calibri" panose="020F0502020204030204" pitchFamily="34" charset="0"/>
                <a:cs typeface="Calibri"/>
              </a:rPr>
              <a:t>i</a:t>
            </a:r>
            <a:r>
              <a:rPr lang="en-US" sz="1800" dirty="0">
                <a:effectLst/>
                <a:latin typeface="Tahoma"/>
                <a:ea typeface="Calibri" panose="020F0502020204030204" pitchFamily="34" charset="0"/>
                <a:cs typeface="Calibri"/>
              </a:rPr>
              <a:t>}.</a:t>
            </a:r>
            <a:endParaRPr lang="en-US" sz="1800" b="0" strike="noStrike" spc="-1" dirty="0">
              <a:solidFill>
                <a:schemeClr val="dk1"/>
              </a:solidFill>
              <a:latin typeface="Calibri"/>
              <a:ea typeface="Tahom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507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en-GB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Badania operacyjne</a:t>
            </a:r>
            <a:endParaRPr lang="en-GB" sz="32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Strategiczne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planowanie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logistyczne</a:t>
            </a:r>
            <a:endParaRPr lang="en-GB" sz="32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Business </a:t>
            </a:r>
            <a:r>
              <a:rPr lang="pl-PL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Intelligence</a:t>
            </a:r>
            <a:r>
              <a:rPr lang="pl-PL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(A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nalityka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biznesowa</a:t>
            </a:r>
            <a:r>
              <a:rPr lang="pl-PL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endParaRPr lang="en-GB" sz="32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Systemy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wspomagania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decyzji</a:t>
            </a:r>
            <a:endParaRPr lang="en-GB" sz="32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Inżynieria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oparta</a:t>
            </a:r>
            <a:r>
              <a:rPr lang="en-GB" sz="32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na </a:t>
            </a:r>
            <a:r>
              <a:rPr lang="en-GB" sz="32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wiedzy</a:t>
            </a:r>
            <a:endParaRPr lang="en-GB" sz="3200" b="0" strike="noStrike" spc="-1" dirty="0">
              <a:solidFill>
                <a:schemeClr val="dk1"/>
              </a:solidFill>
              <a:latin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Inżynieria oparta na wiedzy 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(KBE)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380" y="1481400"/>
            <a:ext cx="10515240" cy="4657944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55000" lnSpcReduction="20000"/>
          </a:bodyPr>
          <a:lstStyle/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29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Inżynieria oparta na wiedzy (Knowledge </a:t>
            </a:r>
            <a:r>
              <a:rPr lang="pl-PL" sz="29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Based</a:t>
            </a:r>
            <a:r>
              <a:rPr lang="pl-PL" sz="29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Engineering - </a:t>
            </a:r>
            <a:r>
              <a:rPr lang="pl-PL" sz="2900" b="1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KBE</a:t>
            </a:r>
            <a:r>
              <a:rPr lang="pl-PL" sz="29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to metodologia inżynieryjna służąca do systematycznej integracji wiedzy inżynieryjnej z systemem projektowania</a:t>
            </a:r>
            <a:r>
              <a:rPr lang="en-GB" sz="29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GB" sz="29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20000"/>
              </a:lnSpc>
              <a:buClr>
                <a:srgbClr val="015BA6"/>
              </a:buClr>
              <a:buFont typeface="Arial"/>
              <a:buChar char="•"/>
            </a:pP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Cykl życia zarządzania wiedzą </a:t>
            </a:r>
            <a:r>
              <a:rPr lang="en-GB" sz="24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GB" sz="24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Zidentyfikowanie: wybrano niezgodność z pożądanym stanem, która pojawia się w procesie produkcyjnym z powodu źle zdefiniowanego produktu lub procesu</a:t>
            </a: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Przechwytywanie: przechwytywane jest doświadczenie wraz z jego właściwościami</a:t>
            </a: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Analizowanie: przeprowadzana jest analiza przyczyn źródłowych przechwyconego doświadczenia w celu zidentyfikowania odpowiedniej strategii naprawczej i jej ponownego wykorzystania w celu zapobiegania powtarzającym się anomaliom</a:t>
            </a: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Przechowywanie: spostrzeżenia z analizy są archiwizowane wraz z doświadczeniem</a:t>
            </a: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Wyszukiwanie i pobieranie: doświadczenie jest wyszukiwane i pobierane</a:t>
            </a: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Użycie: element doświadczenia jest używany</a:t>
            </a:r>
            <a:r>
              <a:rPr lang="en-GB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800100" lvl="1" indent="-342900" algn="just">
              <a:lnSpc>
                <a:spcPct val="12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9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Ponowne wykorzystanie: kończy cykl zarządzania wiedzą i rozpoczyna nowy.</a:t>
            </a:r>
            <a:endParaRPr lang="en-GB" sz="2900" b="0" strike="noStrike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AutoNum type="arabicPeriod"/>
            </a:pP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614230" y="6139344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GB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GB" sz="1200" spc="-1" dirty="0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 dirty="0">
              <a:solidFill>
                <a:srgbClr val="7F7F7F"/>
              </a:solidFill>
              <a:ea typeface="+mn-lt"/>
              <a:cs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Strategic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zne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zarządzanie 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logist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yczne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(OR + KBE)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buClr>
                <a:srgbClr val="015BA6"/>
              </a:buClr>
            </a:pPr>
            <a:r>
              <a:rPr lang="pl-PL" sz="24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Inżynieria oparta na wiedzy jest uzupełniana przez inne dyscypliny (OR), </a:t>
            </a:r>
            <a:r>
              <a:rPr lang="pl-PL" sz="24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np</a:t>
            </a:r>
            <a:r>
              <a:rPr lang="en-US" sz="24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.:</a:t>
            </a:r>
            <a:endParaRPr lang="en-GB" sz="2400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Komputerowe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wspomaganie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zarządzania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projektami</a:t>
            </a:r>
            <a:r>
              <a:rPr lang="pl-PL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(PS);</a:t>
            </a:r>
            <a:endParaRPr lang="en-GB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l-PL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Komputerowe wspomaganie projektowania (CAD), produkcji (CAM) i robotyki (CIM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en-GB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l-PL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Modelowanie i analiza symulacji komputerowej (SMA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  <a:endParaRPr lang="en-GB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l-PL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Wspomagane komputerowo szczegółowe planowanie produkcji (MPS / MRP</a:t>
            </a:r>
            <a:r>
              <a:rPr lang="en-US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en-GB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</a:pPr>
            <a:r>
              <a:rPr lang="pl-PL" sz="24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Projekty usprawnień biznesowych DFSS w strategicznym planowaniu logistycznym są zgodne z KBE.</a:t>
            </a:r>
            <a:endParaRPr lang="sl-SI" sz="24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</a:pPr>
            <a:endParaRPr lang="en-GB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15" name="Symbol zastępczy zawartości 10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GB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: </a:t>
            </a:r>
            <a:r>
              <a:rPr lang="en-GB" sz="1200" spc="-1" dirty="0">
                <a:solidFill>
                  <a:srgbClr val="7F7F7F"/>
                </a:solidFill>
                <a:ea typeface="+mn-lt"/>
                <a:cs typeface="+mn-lt"/>
              </a:rPr>
              <a:t>(Andersson &amp; Larsson &amp; Ola, 2011)</a:t>
            </a:r>
            <a:endParaRPr lang="en-GB" sz="1200" b="0" strike="noStrike" spc="-1" dirty="0">
              <a:solidFill>
                <a:srgbClr val="7F7F7F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78110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Podsumowanie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92500" lnSpcReduction="10000"/>
          </a:bodyPr>
          <a:lstStyle/>
          <a:p>
            <a:pPr marL="228600" indent="-228600" defTabSz="914400">
              <a:lnSpc>
                <a:spcPct val="11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3200" spc="-1" dirty="0">
                <a:solidFill>
                  <a:schemeClr val="dk1"/>
                </a:solidFill>
                <a:latin typeface="Tahoma"/>
                <a:ea typeface="Tahoma"/>
              </a:rPr>
              <a:t>Zastosowania Badań Operacyjnych (OR) można znaleźć w systemach zarządzania wiedzą (KMS)</a:t>
            </a:r>
            <a:r>
              <a:rPr lang="en-US" sz="3200" spc="-1" dirty="0">
                <a:solidFill>
                  <a:schemeClr val="dk1"/>
                </a:solidFill>
                <a:latin typeface="Tahoma"/>
                <a:ea typeface="Tahoma"/>
              </a:rPr>
              <a:t>):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Arial"/>
              <a:buChar char="•"/>
            </a:pPr>
            <a:r>
              <a:rPr lang="en-US" sz="3000" spc="-1" dirty="0">
                <a:solidFill>
                  <a:schemeClr val="dk1"/>
                </a:solidFill>
                <a:latin typeface="Tahoma"/>
                <a:ea typeface="Tahoma"/>
              </a:rPr>
              <a:t>Systemy wspomagania decyzji</a:t>
            </a:r>
            <a:r>
              <a:rPr lang="pl-PL" sz="3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3000" spc="-1" dirty="0">
                <a:solidFill>
                  <a:schemeClr val="dk1"/>
                </a:solidFill>
                <a:latin typeface="Tahoma"/>
                <a:ea typeface="Tahoma"/>
              </a:rPr>
              <a:t>(DSS),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Arial"/>
              <a:buChar char="•"/>
            </a:pPr>
            <a:r>
              <a:rPr lang="pl-PL" sz="3000" spc="-1" dirty="0">
                <a:solidFill>
                  <a:schemeClr val="dk1"/>
                </a:solidFill>
                <a:latin typeface="Tahoma"/>
                <a:ea typeface="Tahoma"/>
              </a:rPr>
              <a:t>Analityka biznesowa (BA) jako rozszerzenie Data Mining (DM) oraz</a:t>
            </a:r>
          </a:p>
          <a:p>
            <a:pPr lvl="1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Arial"/>
              <a:buChar char="•"/>
            </a:pPr>
            <a:r>
              <a:rPr lang="pl-PL" sz="3000" spc="-1" dirty="0">
                <a:solidFill>
                  <a:schemeClr val="dk1"/>
                </a:solidFill>
                <a:latin typeface="Tahoma"/>
                <a:ea typeface="Tahoma"/>
              </a:rPr>
              <a:t>Inżynieria oparta na wiedzy (KBE) jako ulepszenie inżynierii wspomaganej komputerowo (CAE)</a:t>
            </a:r>
            <a:r>
              <a:rPr lang="en-US" sz="30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Bibliografia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20000"/>
          </a:bodyPr>
          <a:lstStyle/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AIMS (2021). SCOR - Supply Chain Operations Model. [available at: https://aims.education/study-online/supply-chain-operations-reference-model-scor/, access June 20, 2023]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Ciampa, D. (1992). Total Quality: A User's Guide for Implementation, Addison-Wesley.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Britannica, T. Editors of Encyclopaedia (2023). Just-in-time manufacturing, Encyclopedia Britannica. [available at: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https://www.britannica.com/topic/just-in-time-manufacturing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Chowdhury, S. (2002). Design for Six Sigma: The revolutionary process for achieving extraordinary profits, Prentice Hall,</a:t>
            </a:r>
            <a:endParaRPr lang="en-US"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Tableau (2023). Comparing Business Intelligence, Business Analytics and Data Analytics. [Available from: </a:t>
            </a:r>
            <a:r>
              <a:rPr lang="en-US" sz="2000" spc="-1">
                <a:solidFill>
                  <a:schemeClr val="accent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https://www.tableau.com/learn/articles/business-intelligence/bi-business-analytics</a:t>
            </a: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, access June 20, 2023]</a:t>
            </a:r>
            <a:endParaRPr lang="en-US">
              <a:solidFill>
                <a:schemeClr val="dk1"/>
              </a:solidFill>
              <a:cs typeface="Calibri" panose="020F0502020204030204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Tennant, G. (2001). SIX SIGMA: SPC and TQM in Manufacturing and Services, Gower Publishing, Ltd.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Robinson, S. (2004). Simulation: The Practice of Model Development and Use, Wiley. </a:t>
            </a:r>
          </a:p>
          <a:p>
            <a:pPr>
              <a:buClr>
                <a:schemeClr val="accent1"/>
              </a:buClr>
            </a:pPr>
            <a:r>
              <a:rPr lang="en-US" sz="2000" spc="-1">
                <a:solidFill>
                  <a:schemeClr val="dk1"/>
                </a:solidFill>
                <a:ea typeface="+mn-lt"/>
                <a:cs typeface="+mn-lt"/>
              </a:rPr>
              <a:t>Andersson, P. &amp; Larsson, T. &amp; Ola, I. (2011). A case study of how knowledge based engineering tools support experience re-use. In Research into Design – Supporting Sustainable Product Development, Chakrabarti, A. (Edt.), Research Publishing, Indian Institute of Science, Bangalore, India.</a:t>
            </a:r>
            <a:endParaRPr lang="en-US">
              <a:solidFill>
                <a:schemeClr val="dk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67233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en-GB" sz="4000" b="0" dirty="0">
                <a:solidFill>
                  <a:schemeClr val="tx1"/>
                </a:solidFill>
              </a:rPr>
              <a:t>Sanja Bojić, Kristijan Brglez , Maja </a:t>
            </a:r>
            <a:r>
              <a:rPr lang="en-GB" sz="4000" b="0" dirty="0" err="1">
                <a:solidFill>
                  <a:schemeClr val="tx1"/>
                </a:solidFill>
              </a:rPr>
              <a:t>Fošner</a:t>
            </a:r>
            <a:r>
              <a:rPr lang="en-GB" sz="4000" b="0" dirty="0">
                <a:solidFill>
                  <a:schemeClr val="tx1"/>
                </a:solidFill>
              </a:rPr>
              <a:t>, Roman </a:t>
            </a:r>
            <a:r>
              <a:rPr lang="en-GB" sz="4000" b="0" dirty="0" err="1">
                <a:solidFill>
                  <a:schemeClr val="tx1"/>
                </a:solidFill>
              </a:rPr>
              <a:t>Gumzej</a:t>
            </a:r>
            <a:r>
              <a:rPr lang="en-GB" sz="4000" b="0" dirty="0">
                <a:solidFill>
                  <a:schemeClr val="tx1"/>
                </a:solidFill>
              </a:rPr>
              <a:t>, Rebeka Kovačič Lukman, Benjamin </a:t>
            </a:r>
            <a:r>
              <a:rPr lang="en-GB" sz="4000" b="0" dirty="0" err="1">
                <a:solidFill>
                  <a:schemeClr val="tx1"/>
                </a:solidFill>
              </a:rPr>
              <a:t>Marcen</a:t>
            </a:r>
            <a:r>
              <a:rPr lang="en-GB" sz="4000" b="0" dirty="0">
                <a:solidFill>
                  <a:schemeClr val="tx1"/>
                </a:solidFill>
              </a:rPr>
              <a:t>, Marinko </a:t>
            </a:r>
            <a:r>
              <a:rPr lang="en-GB" sz="4000" b="0" dirty="0" err="1">
                <a:solidFill>
                  <a:schemeClr val="tx1"/>
                </a:solidFill>
              </a:rPr>
              <a:t>Maslarić</a:t>
            </a:r>
            <a:r>
              <a:rPr lang="en-GB" sz="4000" b="0" dirty="0">
                <a:solidFill>
                  <a:schemeClr val="tx1"/>
                </a:solidFill>
              </a:rPr>
              <a:t>, Boško </a:t>
            </a:r>
            <a:r>
              <a:rPr lang="en-GB" sz="4000" b="0" dirty="0" err="1">
                <a:solidFill>
                  <a:schemeClr val="tx1"/>
                </a:solidFill>
              </a:rPr>
              <a:t>Matović</a:t>
            </a:r>
            <a:r>
              <a:rPr lang="en-GB" sz="4000" b="0" dirty="0">
                <a:solidFill>
                  <a:schemeClr val="tx1"/>
                </a:solidFill>
              </a:rPr>
              <a:t>, Dejan </a:t>
            </a:r>
            <a:r>
              <a:rPr lang="en-GB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dirty="0"/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pc="-1" dirty="0">
                <a:solidFill>
                  <a:srgbClr val="015BA6"/>
                </a:solidFill>
                <a:latin typeface="Tahoma"/>
                <a:ea typeface="Tahoma"/>
              </a:rPr>
              <a:t>Dziękuję za uwagę</a:t>
            </a:r>
            <a:endParaRPr lang="pl-PL" sz="4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Badania operacyjne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 (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OR</a:t>
            </a:r>
            <a:r>
              <a:rPr lang="en-GB" sz="3200" b="1" spc="-1" dirty="0">
                <a:solidFill>
                  <a:srgbClr val="1065AB"/>
                </a:solidFill>
                <a:latin typeface="Tahoma"/>
                <a:ea typeface="Tahoma"/>
              </a:rPr>
              <a:t>)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73A595F-3B6F-93D4-04B0-07D26862F901}"/>
              </a:ext>
            </a:extLst>
          </p:cNvPr>
          <p:cNvSpPr txBox="1"/>
          <p:nvPr/>
        </p:nvSpPr>
        <p:spPr>
          <a:xfrm>
            <a:off x="2661875" y="1667604"/>
            <a:ext cx="6373972" cy="4401205"/>
          </a:xfrm>
          <a:prstGeom prst="rect">
            <a:avLst/>
          </a:prstGeom>
          <a:solidFill>
            <a:schemeClr val="accent5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Badania operacyjne</a:t>
            </a:r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często skracane do akronimu 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</a:t>
            </a:r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to dyscyplina zajmująca się opracowywaniem i stosowaniem metod analitycznych w celu usprawnienia procesu podejmowania decyzji.</a:t>
            </a:r>
            <a:b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Termin nauki o zarządzaniu jest czasami używany jako synonim.</a:t>
            </a:r>
          </a:p>
          <a:p>
            <a:pPr algn="just"/>
            <a:r>
              <a:rPr lang="en-US" sz="28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sl-SI" sz="280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02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Badania operacyjne</a:t>
            </a:r>
            <a:endParaRPr lang="sl-SI" sz="3200" b="1" strike="noStrike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105040" y="1615679"/>
            <a:ext cx="10946880" cy="4264011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342900" indent="-342900" defTabSz="4572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Interakcja między planowanymi systemami technicznymi i ludzkimi</a:t>
            </a:r>
            <a:r>
              <a:rPr lang="en-US" sz="22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sl-SI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342900" indent="-342900" defTabSz="4572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Character</a:t>
            </a: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ystyka</a:t>
            </a: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: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Zmienność</a:t>
            </a:r>
          </a:p>
          <a:p>
            <a:pPr marL="1200150" lvl="2" indent="-28575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defRPr/>
            </a:pP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Deterministyczne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defRPr/>
            </a:pP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Stochast</a:t>
            </a: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yczne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Współzależność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57300" lvl="2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(</a:t>
            </a: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Nie</a:t>
            </a: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zależność</a:t>
            </a: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po</a:t>
            </a: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między</a:t>
            </a:r>
            <a:r>
              <a:rPr lang="en-GB" sz="22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komponentami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defRPr/>
            </a:pP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Złożoność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defRPr/>
            </a:pP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Strukturaln</a:t>
            </a: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e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1200150" lvl="2" indent="-285750">
              <a:lnSpc>
                <a:spcPct val="100000"/>
              </a:lnSpc>
              <a:spcBef>
                <a:spcPts val="600"/>
              </a:spcBef>
              <a:buFont typeface="Arial"/>
              <a:buChar char="–"/>
              <a:defRPr/>
            </a:pPr>
            <a:r>
              <a:rPr lang="en-GB" sz="2200" spc="-1" dirty="0" err="1">
                <a:solidFill>
                  <a:schemeClr val="dk1"/>
                </a:solidFill>
                <a:latin typeface="Tahoma"/>
                <a:ea typeface="Tahoma"/>
              </a:rPr>
              <a:t>Behawioraln</a:t>
            </a:r>
            <a:r>
              <a:rPr lang="pl-PL" sz="2200" spc="-1" dirty="0">
                <a:solidFill>
                  <a:schemeClr val="dk1"/>
                </a:solidFill>
                <a:latin typeface="Tahoma"/>
                <a:ea typeface="Tahoma"/>
              </a:rPr>
              <a:t>e</a:t>
            </a:r>
            <a:endParaRPr lang="en-GB" sz="2200" spc="-1" dirty="0">
              <a:solidFill>
                <a:schemeClr val="dk1"/>
              </a:solidFill>
              <a:latin typeface="Tahoma"/>
              <a:ea typeface="Tahoma"/>
            </a:endParaRP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EADA423B-792E-4124-8555-CA1485BDA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8480" y="4190265"/>
            <a:ext cx="2387600" cy="15875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FD1B4F3C-6F39-415B-9B58-E57FDFE53E4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55032" y="2182350"/>
            <a:ext cx="1517984" cy="2007915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DE713BB9-962F-491D-98EA-BB86A36BBD9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66080" y="4190265"/>
            <a:ext cx="2387600" cy="158750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22A35E6-DF2C-4A61-83EE-85432D11C65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6077"/>
          <a:stretch>
            <a:fillRect/>
          </a:stretch>
        </p:blipFill>
        <p:spPr>
          <a:xfrm>
            <a:off x="4335970" y="4190265"/>
            <a:ext cx="2242510" cy="1587500"/>
          </a:xfrm>
          <a:prstGeom prst="rect">
            <a:avLst/>
          </a:prstGeom>
        </p:spPr>
      </p:pic>
      <p:pic>
        <p:nvPicPr>
          <p:cNvPr id="8" name="Picture 9">
            <a:extLst>
              <a:ext uri="{FF2B5EF4-FFF2-40B4-BE49-F238E27FC236}">
                <a16:creationId xmlns:a16="http://schemas.microsoft.com/office/drawing/2014/main" id="{BA90D626-0CF3-48F0-9E56-BAC2F07C02F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973016" y="2117196"/>
            <a:ext cx="1380664" cy="207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9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Przykłady użycia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5444147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00000"/>
              </a:lnSpc>
              <a:buClr>
                <a:srgbClr val="015BA6"/>
              </a:buClr>
            </a:pPr>
            <a:r>
              <a:rPr lang="en-US" sz="26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1: </a:t>
            </a:r>
            <a:r>
              <a:rPr lang="pl-PL" sz="26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Zrozumienie wąskich gardeł, które ograniczają wydajność działania systemu.</a:t>
            </a:r>
            <a:endParaRPr lang="en-US" sz="26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algn="just">
              <a:lnSpc>
                <a:spcPct val="100000"/>
              </a:lnSpc>
              <a:buClr>
                <a:srgbClr val="015BA6"/>
              </a:buClr>
            </a:pPr>
            <a:r>
              <a:rPr lang="en-US" sz="26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2: </a:t>
            </a:r>
            <a:r>
              <a:rPr lang="pl-PL" sz="26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wpływu harmonogramów produkcji na operacje .</a:t>
            </a:r>
            <a:endParaRPr lang="sl-SI" sz="26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algn="just">
              <a:lnSpc>
                <a:spcPct val="100000"/>
              </a:lnSpc>
              <a:buClr>
                <a:srgbClr val="015BA6"/>
              </a:buClr>
            </a:pPr>
            <a:r>
              <a:rPr lang="en-US" sz="26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Problem 3: Operacje, które obejmują ludzi </a:t>
            </a:r>
            <a:r>
              <a:rPr lang="pl-PL" sz="26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26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82396FC-9C5B-4FAA-9E1A-946EFE96B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4105" y="1030336"/>
            <a:ext cx="2100446" cy="1535524"/>
          </a:xfrm>
          <a:prstGeom prst="rect">
            <a:avLst/>
          </a:prstGeom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0E48E4D-3A8A-4585-AAE0-5363CE5D31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106" y="2859136"/>
            <a:ext cx="2224505" cy="1485900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D56D7BA7-E6DA-47CA-8E31-53C38A300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885"/>
          <a:stretch>
            <a:fillRect/>
          </a:stretch>
        </p:blipFill>
        <p:spPr>
          <a:xfrm>
            <a:off x="7934106" y="4611737"/>
            <a:ext cx="2178483" cy="1436901"/>
          </a:xfrm>
          <a:prstGeom prst="rect">
            <a:avLst/>
          </a:prstGeom>
          <a:ln w="25400">
            <a:solidFill>
              <a:srgbClr val="800000"/>
            </a:solidFill>
          </a:ln>
        </p:spPr>
      </p:pic>
    </p:spTree>
    <p:extLst>
      <p:ext uri="{BB962C8B-B14F-4D97-AF65-F5344CB8AC3E}">
        <p14:creationId xmlns:p14="http://schemas.microsoft.com/office/powerpoint/2010/main" val="516918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Badania operacyjne w logistyce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algn="just" defTabSz="914400">
              <a:lnSpc>
                <a:spcPct val="90000"/>
              </a:lnSpc>
              <a:spcAft>
                <a:spcPts val="1200"/>
              </a:spcAft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Metody badań operacyjnych są wykorzystywane w </a:t>
            </a:r>
            <a:r>
              <a:rPr lang="pl-PL" sz="2400" b="1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strategicznym planowaniu logistycznym </a:t>
            </a:r>
            <a:r>
              <a:rPr lang="pl-PL" sz="2400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celu :</a:t>
            </a:r>
            <a:endParaRPr lang="en-GB" sz="24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możliwienia złożonej analizy typu „co jeśli”?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arządzania złożonością: współzależność + zmienność + dynamika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wiązania się z mniejszymi kosztami i mniejszą ingerencją w proces niż eksperymentowanie z rzeczywistym systemem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oncentracj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szczegółach,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popraw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zrozumienia systemu </a:t>
            </a: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oraz</a:t>
            </a:r>
          </a:p>
          <a:p>
            <a:pPr lvl="1" algn="just">
              <a:spcBef>
                <a:spcPts val="1001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pl-PL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poprawy komunikacji między kierownictwem a ekspertami</a:t>
            </a:r>
            <a:r>
              <a:rPr lang="en-GB" b="0" strike="noStrike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GB" sz="1200" spc="-1" dirty="0">
                <a:solidFill>
                  <a:srgbClr val="7F7F7F"/>
                </a:solidFill>
                <a:latin typeface="Tahoma"/>
                <a:ea typeface="Tahoma"/>
              </a:rPr>
              <a:t>: (Robinson, 2004)</a:t>
            </a:r>
          </a:p>
        </p:txBody>
      </p:sp>
    </p:spTree>
    <p:extLst>
      <p:ext uri="{BB962C8B-B14F-4D97-AF65-F5344CB8AC3E}">
        <p14:creationId xmlns:p14="http://schemas.microsoft.com/office/powerpoint/2010/main" val="1283555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Strategic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zne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plan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owanie 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logist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yczne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10000"/>
              </a:lnSpc>
              <a:buClr>
                <a:srgbClr val="015BA6"/>
              </a:buClr>
              <a:buFont typeface="Arial"/>
              <a:buChar char="•"/>
            </a:pPr>
            <a:r>
              <a:rPr lang="pl-PL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Strategiczne planowanie logistyczne obejmuje wszystkie działania, które należy wykonać na poziomie </a:t>
            </a:r>
            <a:r>
              <a:rPr lang="pl-PL" sz="36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strategicznym, taktycznym i operacyjnym</a:t>
            </a:r>
            <a:r>
              <a:rPr lang="pl-PL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, aby zapewnić </a:t>
            </a:r>
            <a:r>
              <a:rPr lang="en-US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: </a:t>
            </a:r>
          </a:p>
          <a:p>
            <a:pPr lvl="1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Arial"/>
              <a:buChar char="•"/>
            </a:pPr>
            <a:r>
              <a:rPr lang="pl-PL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Kompleksowe zarządzanie jakością (</a:t>
            </a:r>
            <a:r>
              <a:rPr lang="pl-PL" sz="36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TQM</a:t>
            </a:r>
            <a:r>
              <a:rPr lang="pl-PL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 i</a:t>
            </a:r>
          </a:p>
          <a:p>
            <a:pPr lvl="1" algn="just">
              <a:lnSpc>
                <a:spcPct val="110000"/>
              </a:lnSpc>
              <a:spcBef>
                <a:spcPts val="1000"/>
              </a:spcBef>
              <a:buClr>
                <a:srgbClr val="015BA6"/>
              </a:buClr>
              <a:buFont typeface="Arial"/>
              <a:buChar char="•"/>
            </a:pPr>
            <a:r>
              <a:rPr lang="pl-PL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Produkcja dokładnie na czas (</a:t>
            </a:r>
            <a:r>
              <a:rPr lang="pl-PL" sz="36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JIT</a:t>
            </a:r>
            <a:r>
              <a:rPr lang="en-US" sz="36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).</a:t>
            </a: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spc="-1" dirty="0">
                <a:solidFill>
                  <a:srgbClr val="7F7F7F"/>
                </a:solidFill>
                <a:latin typeface="Tahoma"/>
                <a:ea typeface="Tahoma"/>
              </a:rPr>
              <a:t>Źródło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: (Ciampa, 1992), (Britannica, 2023)</a:t>
            </a:r>
          </a:p>
        </p:txBody>
      </p:sp>
    </p:spTree>
    <p:extLst>
      <p:ext uri="{BB962C8B-B14F-4D97-AF65-F5344CB8AC3E}">
        <p14:creationId xmlns:p14="http://schemas.microsoft.com/office/powerpoint/2010/main" val="4243192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Strategic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zne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 plan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owanie </a:t>
            </a:r>
            <a:r>
              <a:rPr lang="en-US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logist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yczne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Ciampa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1992)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939373A3-B74E-0589-21F8-711289FE9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699" y="1203495"/>
            <a:ext cx="5182227" cy="49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681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28504" y="89737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Model referencyjny SCOR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1431454" y="1087746"/>
            <a:ext cx="10515240" cy="4776294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algn="just">
              <a:buClr>
                <a:srgbClr val="015BA6"/>
              </a:buClr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 referencyjny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SCOR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(planowanie, pozyskiwanie, wytwarzanie, dostarczanie, umożliwianie, a także obsługa zwrotów) pomaga firmom oceniać i doskonalić zarządzanie łańcuchem dostaw pod kątem niezawodności, spójności i wydajności - (</a:t>
            </a:r>
            <a:r>
              <a:rPr lang="pl-PL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lean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czyli szczupły) </a:t>
            </a:r>
            <a:r>
              <a:rPr lang="pl-PL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Sigma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 </a:t>
            </a:r>
          </a:p>
          <a:p>
            <a:pPr algn="just">
              <a:buClr>
                <a:srgbClr val="015BA6"/>
              </a:buClr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Projekty doskonalenia biznesowego </a:t>
            </a:r>
            <a:r>
              <a:rPr lang="pl-PL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Sigma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opierają się na dwóch odrębnych metodologiach, z których każda składa się z pięciu faz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 </a:t>
            </a:r>
            <a:endParaRPr lang="en-US" sz="22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buClr>
                <a:srgbClr val="015BA6"/>
              </a:buClr>
              <a:buFont typeface="Arial" panose="020B0604020202020204" pitchFamily="34" charset="0"/>
              <a:buAutoNum type="arabicPeriod"/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DMAIC (definiuj, mierz, analizuj, identyfikuj i kontroluj) jest stosowany w projektach mających na celu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usprawnienie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istniejącego procesu biznesowego.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 </a:t>
            </a:r>
            <a:endParaRPr lang="en-US" sz="2200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 algn="just">
              <a:spcBef>
                <a:spcPts val="1001"/>
              </a:spcBef>
              <a:buClr>
                <a:srgbClr val="015BA6"/>
              </a:buClr>
              <a:buAutoNum type="arabicPeriod"/>
            </a:pP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DMADV (definiuj, mierz, analizuj, projektuj i weryfikuj) jest wykorzystywany w projektach mających na celu </a:t>
            </a:r>
            <a:r>
              <a:rPr lang="pl-PL" sz="2200" b="1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tworzenie</a:t>
            </a: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nowych produktów lub procesów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 </a:t>
            </a:r>
            <a:endParaRPr lang="sl-SI" sz="2200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1001"/>
              </a:spcBef>
              <a:buClr>
                <a:srgbClr val="015BA6"/>
              </a:buClr>
            </a:pP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Metodologia 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DMADV 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znana jest również jako Design for </a:t>
            </a:r>
            <a:r>
              <a:rPr lang="pl-PL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</a:t>
            </a:r>
            <a:r>
              <a:rPr lang="pl-PL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Sigma (</a:t>
            </a:r>
            <a:r>
              <a:rPr lang="pl-PL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DFSS</a:t>
            </a:r>
            <a:r>
              <a:rPr lang="en-US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czyli Projektowanie dla </a:t>
            </a:r>
            <a:r>
              <a:rPr lang="pl-PL" sz="22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Six</a:t>
            </a:r>
            <a:r>
              <a:rPr lang="pl-PL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Sigma</a:t>
            </a:r>
            <a:r>
              <a:rPr lang="sl-SI" sz="22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200" spc="-1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3" name="Symbol zastępczy zawartości 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l-PL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Źródło: 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(AIMS, 2021), (</a:t>
            </a:r>
            <a:r>
              <a:rPr lang="pl-PL" sz="1200" spc="-1" dirty="0" err="1">
                <a:solidFill>
                  <a:srgbClr val="7F7F7F"/>
                </a:solidFill>
                <a:ea typeface="+mn-lt"/>
                <a:cs typeface="+mn-lt"/>
              </a:rPr>
              <a:t>Tennant</a:t>
            </a:r>
            <a:r>
              <a:rPr lang="pl-PL" sz="1200" spc="-1" dirty="0">
                <a:solidFill>
                  <a:srgbClr val="7F7F7F"/>
                </a:solidFill>
                <a:ea typeface="+mn-lt"/>
                <a:cs typeface="+mn-lt"/>
              </a:rPr>
              <a:t>, 2001)</a:t>
            </a:r>
            <a:endParaRPr lang="sl-SI" sz="1200" b="0" strike="noStrike" spc="-1" dirty="0">
              <a:solidFill>
                <a:srgbClr val="00000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91174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ea3c6b89e5b2f63f9c673131913526a4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d298d80043a1406bbee35aad13b0ff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725F0AC8-B28C-44E2-864B-414F535202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7865333-F602-4D5B-8541-4202A1D0A7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B2E4B7-9F2B-4476-8F87-3F044BC2AE9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4093</TotalTime>
  <Words>1856</Words>
  <Application>Microsoft Office PowerPoint</Application>
  <PresentationFormat>Panoramiczny</PresentationFormat>
  <Paragraphs>135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3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Statystyczne metody analizy danych logistycznych</vt:lpstr>
      <vt:lpstr>Agenda</vt:lpstr>
      <vt:lpstr>Badania operacyjne (OR)</vt:lpstr>
      <vt:lpstr>Badania operacyjne</vt:lpstr>
      <vt:lpstr>Przykłady użycia</vt:lpstr>
      <vt:lpstr>Badania operacyjne w logistyce</vt:lpstr>
      <vt:lpstr>Strategiczne planowanie logistyczne</vt:lpstr>
      <vt:lpstr>Strategiczne planowanie logistyczne</vt:lpstr>
      <vt:lpstr>Model referencyjny SCOR</vt:lpstr>
      <vt:lpstr>Design fo Six Sigma (Projektowanie dla Six Sigma) (DFSS)</vt:lpstr>
      <vt:lpstr>Business intelligence (analiza biznesowa) i analityka</vt:lpstr>
      <vt:lpstr>Planowanie sprzedaży i operacji SOP (1/2)</vt:lpstr>
      <vt:lpstr>Planowanie sprzedaży i operacji SOP (2/2)</vt:lpstr>
      <vt:lpstr>Analityka biznesowa</vt:lpstr>
      <vt:lpstr>Systemy wspomagania decyzji</vt:lpstr>
      <vt:lpstr> Przykład: Wielokryterialne podejmowanie decyzji </vt:lpstr>
      <vt:lpstr> Przykład MCDM (1/2)</vt:lpstr>
      <vt:lpstr> Przykład MCDM (2/2)</vt:lpstr>
      <vt:lpstr>Procedura MCDM</vt:lpstr>
      <vt:lpstr>Inżynieria oparta na wiedzy (KBE)</vt:lpstr>
      <vt:lpstr>Strategiczne zarządzanie logistyczne (OR + KBE)</vt:lpstr>
      <vt:lpstr>Podsumowanie</vt:lpstr>
      <vt:lpstr>Bibliografia</vt:lpstr>
      <vt:lpstr>Autorzy:  Sanja Bojić, Kristijan Brglez , Maja Fošner, Roman Gumzej, Rebeka Kovačič Lukman, Benjamin Marcen, Marinko Maslarić, Boško Matović, Dejan Mirčetić  Wersja finalna: czerwiec 2025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Michał Adamczak | Wyższa Szkoła Logistyki</dc:creator>
  <dc:description/>
  <cp:lastModifiedBy>Katarzyna Ragin-Skorecka</cp:lastModifiedBy>
  <cp:revision>306</cp:revision>
  <dcterms:created xsi:type="dcterms:W3CDTF">2023-07-06T12:09:08Z</dcterms:created>
  <dcterms:modified xsi:type="dcterms:W3CDTF">2025-10-16T11:36:16Z</dcterms:modified>
  <dc:language>sl-SI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PresentationFormat">
    <vt:lpwstr>Panoramiczny</vt:lpwstr>
  </property>
  <property fmtid="{D5CDD505-2E9C-101B-9397-08002B2CF9AE}" pid="4" name="Slides">
    <vt:i4>6</vt:i4>
  </property>
</Properties>
</file>