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294" r:id="rId9"/>
    <p:sldId id="271" r:id="rId10"/>
    <p:sldId id="286" r:id="rId11"/>
    <p:sldId id="289" r:id="rId12"/>
    <p:sldId id="287" r:id="rId13"/>
    <p:sldId id="290" r:id="rId14"/>
    <p:sldId id="288" r:id="rId15"/>
    <p:sldId id="291" r:id="rId16"/>
    <p:sldId id="261" r:id="rId17"/>
    <p:sldId id="297" r:id="rId18"/>
    <p:sldId id="298" r:id="rId19"/>
    <p:sldId id="262" r:id="rId20"/>
    <p:sldId id="267" r:id="rId21"/>
    <p:sldId id="295" r:id="rId22"/>
    <p:sldId id="296" r:id="rId23"/>
    <p:sldId id="299" r:id="rId24"/>
    <p:sldId id="300" r:id="rId25"/>
    <p:sldId id="301" r:id="rId26"/>
    <p:sldId id="302" r:id="rId27"/>
    <p:sldId id="303" r:id="rId28"/>
    <p:sldId id="275" r:id="rId29"/>
    <p:sldId id="274" r:id="rId30"/>
    <p:sldId id="305" r:id="rId31"/>
    <p:sldId id="306" r:id="rId32"/>
    <p:sldId id="307" r:id="rId33"/>
    <p:sldId id="308" r:id="rId34"/>
    <p:sldId id="270" r:id="rId35"/>
    <p:sldId id="304" r:id="rId36"/>
    <p:sldId id="282" r:id="rId37"/>
    <p:sldId id="283" r:id="rId38"/>
    <p:sldId id="284" r:id="rId39"/>
    <p:sldId id="285" r:id="rId40"/>
    <p:sldId id="309" r:id="rId41"/>
    <p:sldId id="334" r:id="rId42"/>
    <p:sldId id="263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29275-B422-800D-41E0-564B97486836}" v="2" dt="2024-04-24T07:41:41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6C7468F0-6B87-FFA9-B601-44B8B39C11FA}"/>
    <pc:docChg chg="modSld">
      <pc:chgData name="Adrianna Toboła" userId="S::atobola_wslonline.onmicrosoft.com#ext#@putpoznanpl.onmicrosoft.com::e1e59dd0-8fb1-4369-89de-9f1b53c22841" providerId="AD" clId="Web-{6C7468F0-6B87-FFA9-B601-44B8B39C11FA}" dt="2024-04-21T16:58:36.530" v="0" actId="1076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6C7468F0-6B87-FFA9-B601-44B8B39C11FA}" dt="2024-04-21T16:58:36.530" v="0" actId="1076"/>
        <pc:sldMkLst>
          <pc:docMk/>
          <pc:sldMk cId="3032136012" sldId="275"/>
        </pc:sldMkLst>
        <pc:picChg chg="mod">
          <ac:chgData name="Adrianna Toboła" userId="S::atobola_wslonline.onmicrosoft.com#ext#@putpoznanpl.onmicrosoft.com::e1e59dd0-8fb1-4369-89de-9f1b53c22841" providerId="AD" clId="Web-{6C7468F0-6B87-FFA9-B601-44B8B39C11FA}" dt="2024-04-21T16:58:36.530" v="0" actId="1076"/>
          <ac:picMkLst>
            <pc:docMk/>
            <pc:sldMk cId="3032136012" sldId="275"/>
            <ac:picMk id="6" creationId="{4559E6EB-5B5A-754B-B0E6-FA18C07601AC}"/>
          </ac:picMkLst>
        </pc:picChg>
      </pc:sldChg>
    </pc:docChg>
  </pc:docChgLst>
  <pc:docChgLst>
    <pc:chgData name="Michał Adamczak" userId="S::madamczak_wslonline.onmicrosoft.com#ext#@putpoznanpl.onmicrosoft.com::6ca873f4-88b0-4847-a9b7-f40185dc56be" providerId="AD" clId="Web-{79C29275-B422-800D-41E0-564B97486836}"/>
    <pc:docChg chg="modSld">
      <pc:chgData name="Michał Adamczak" userId="S::madamczak_wslonline.onmicrosoft.com#ext#@putpoznanpl.onmicrosoft.com::6ca873f4-88b0-4847-a9b7-f40185dc56be" providerId="AD" clId="Web-{79C29275-B422-800D-41E0-564B97486836}" dt="2024-04-24T07:41:41.727" v="1" actId="1076"/>
      <pc:docMkLst>
        <pc:docMk/>
      </pc:docMkLst>
      <pc:sldChg chg="modSp">
        <pc:chgData name="Michał Adamczak" userId="S::madamczak_wslonline.onmicrosoft.com#ext#@putpoznanpl.onmicrosoft.com::6ca873f4-88b0-4847-a9b7-f40185dc56be" providerId="AD" clId="Web-{79C29275-B422-800D-41E0-564B97486836}" dt="2024-04-24T07:41:41.727" v="1" actId="1076"/>
        <pc:sldMkLst>
          <pc:docMk/>
          <pc:sldMk cId="3861971316" sldId="285"/>
        </pc:sldMkLst>
        <pc:picChg chg="mod">
          <ac:chgData name="Michał Adamczak" userId="S::madamczak_wslonline.onmicrosoft.com#ext#@putpoznanpl.onmicrosoft.com::6ca873f4-88b0-4847-a9b7-f40185dc56be" providerId="AD" clId="Web-{79C29275-B422-800D-41E0-564B97486836}" dt="2024-04-24T07:41:41.727" v="1" actId="1076"/>
          <ac:picMkLst>
            <pc:docMk/>
            <pc:sldMk cId="3861971316" sldId="285"/>
            <ac:picMk id="6" creationId="{CEB1B2AD-4D06-C463-560E-7111B33FE7A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 dirty="0"/>
            <a:t>obliczenie wartości zużycia każdej pozycji asortymentowej w danym okresie</a:t>
          </a:r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C30AC0F9-5E2A-4CC7-B078-4F22AC39A0CD}">
      <dgm:prSet phldrT="[Tekst]"/>
      <dgm:spPr/>
      <dgm:t>
        <a:bodyPr/>
        <a:lstStyle/>
        <a:p>
          <a:r>
            <a:rPr lang="pl-PL" dirty="0"/>
            <a:t>posortowanie wartości zużycia w porządku malejącym</a:t>
          </a:r>
        </a:p>
      </dgm:t>
    </dgm:pt>
    <dgm:pt modelId="{4FAF9D92-8DCC-4FEB-AAF2-A6219AFB4532}" type="parTrans" cxnId="{61CFC578-7F2B-41C4-859C-47889B37C3F5}">
      <dgm:prSet/>
      <dgm:spPr/>
      <dgm:t>
        <a:bodyPr/>
        <a:lstStyle/>
        <a:p>
          <a:endParaRPr lang="pl-PL"/>
        </a:p>
      </dgm:t>
    </dgm:pt>
    <dgm:pt modelId="{609E7B26-6E3B-4753-B1EC-0783848EDA5B}" type="sibTrans" cxnId="{61CFC578-7F2B-41C4-859C-47889B37C3F5}">
      <dgm:prSet/>
      <dgm:spPr/>
      <dgm:t>
        <a:bodyPr/>
        <a:lstStyle/>
        <a:p>
          <a:endParaRPr lang="pl-PL"/>
        </a:p>
      </dgm:t>
    </dgm:pt>
    <dgm:pt modelId="{E88974AE-BBC4-4603-A37F-0323D5F49B4B}">
      <dgm:prSet phldrT="[Tekst]"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pl-PL" dirty="0"/>
            <a:t>zsumowanie wartości wszystkich pozycji,</a:t>
          </a:r>
        </a:p>
      </dgm:t>
    </dgm:pt>
    <dgm:pt modelId="{613E619C-3E8A-4BF6-AB41-87CD98DE4502}" type="parTrans" cxnId="{7132CDBC-9CE1-4623-A5C8-F3CD665F6B60}">
      <dgm:prSet/>
      <dgm:spPr/>
      <dgm:t>
        <a:bodyPr/>
        <a:lstStyle/>
        <a:p>
          <a:endParaRPr lang="pl-PL"/>
        </a:p>
      </dgm:t>
    </dgm:pt>
    <dgm:pt modelId="{03E0ED2E-1BA5-42F8-B196-7D43BD9285D8}" type="sibTrans" cxnId="{7132CDBC-9CE1-4623-A5C8-F3CD665F6B60}">
      <dgm:prSet/>
      <dgm:spPr/>
      <dgm:t>
        <a:bodyPr/>
        <a:lstStyle/>
        <a:p>
          <a:endParaRPr lang="pl-PL"/>
        </a:p>
      </dgm:t>
    </dgm:pt>
    <dgm:pt modelId="{395B3DD3-73C7-4BD6-8E68-21381B9C5BD3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pl-PL"/>
            <a:t>obliczenie udziału każdej pozycji w wartości ogółem,</a:t>
          </a:r>
        </a:p>
      </dgm:t>
    </dgm:pt>
    <dgm:pt modelId="{CA7E8688-671E-49C9-A636-66DD06318FF5}" type="parTrans" cxnId="{353896FD-AEA8-426D-9243-CFF5357F0AA1}">
      <dgm:prSet/>
      <dgm:spPr/>
      <dgm:t>
        <a:bodyPr/>
        <a:lstStyle/>
        <a:p>
          <a:endParaRPr lang="pl-PL"/>
        </a:p>
      </dgm:t>
    </dgm:pt>
    <dgm:pt modelId="{5422D42B-4D18-4717-A21A-31B0063032D9}" type="sibTrans" cxnId="{353896FD-AEA8-426D-9243-CFF5357F0AA1}">
      <dgm:prSet/>
      <dgm:spPr/>
      <dgm:t>
        <a:bodyPr/>
        <a:lstStyle/>
        <a:p>
          <a:endParaRPr lang="pl-PL"/>
        </a:p>
      </dgm:t>
    </dgm:pt>
    <dgm:pt modelId="{E0931AF3-79C4-4AD8-B39F-0C54771DF3A2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pl-PL"/>
            <a:t>obliczenie skumulowanych udziałów procentowych,</a:t>
          </a:r>
        </a:p>
      </dgm:t>
    </dgm:pt>
    <dgm:pt modelId="{4598A54B-590E-49D5-8225-A762D6B29670}" type="parTrans" cxnId="{89FC5EED-B2C1-4050-BC1A-68DB1C462BB1}">
      <dgm:prSet/>
      <dgm:spPr/>
      <dgm:t>
        <a:bodyPr/>
        <a:lstStyle/>
        <a:p>
          <a:endParaRPr lang="pl-PL"/>
        </a:p>
      </dgm:t>
    </dgm:pt>
    <dgm:pt modelId="{455F6EAF-6914-40DE-B5CF-3172DFFB87E2}" type="sibTrans" cxnId="{89FC5EED-B2C1-4050-BC1A-68DB1C462BB1}">
      <dgm:prSet/>
      <dgm:spPr/>
      <dgm:t>
        <a:bodyPr/>
        <a:lstStyle/>
        <a:p>
          <a:endParaRPr lang="pl-PL"/>
        </a:p>
      </dgm:t>
    </dgm:pt>
    <dgm:pt modelId="{BE50F86D-3A17-460A-9A58-68679E1D16D4}">
      <dgm:prSet/>
      <dgm:spPr/>
      <dgm:t>
        <a:bodyPr/>
        <a:lstStyle/>
        <a:p>
          <a:r>
            <a:rPr lang="pl-PL" dirty="0"/>
            <a:t>ustalenie podziału na grupy A, B oraz C</a:t>
          </a:r>
        </a:p>
      </dgm:t>
    </dgm:pt>
    <dgm:pt modelId="{13BA2580-9F43-49EA-A248-B12183CF05A9}" type="parTrans" cxnId="{B08DABFD-B091-481F-87FF-FBFBC81AF871}">
      <dgm:prSet/>
      <dgm:spPr/>
      <dgm:t>
        <a:bodyPr/>
        <a:lstStyle/>
        <a:p>
          <a:endParaRPr lang="pl-PL"/>
        </a:p>
      </dgm:t>
    </dgm:pt>
    <dgm:pt modelId="{D1D9986C-CD94-4F95-A20D-B9C25DBD9EE5}" type="sibTrans" cxnId="{B08DABFD-B091-481F-87FF-FBFBC81AF871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6">
        <dgm:presLayoutVars>
          <dgm:bulletEnabled val="1"/>
        </dgm:presLayoutVars>
      </dgm:prSet>
      <dgm:spPr/>
    </dgm:pt>
    <dgm:pt modelId="{CE8CEB3B-A501-44E7-89E5-6C39C4A0BB74}" type="pres">
      <dgm:prSet presAssocID="{78759DBF-7635-4F40-BCD9-A5BC642756A4}" presName="sibTrans" presStyleCnt="0"/>
      <dgm:spPr/>
    </dgm:pt>
    <dgm:pt modelId="{EDB23190-D659-4B7E-A369-0217237FAC41}" type="pres">
      <dgm:prSet presAssocID="{C30AC0F9-5E2A-4CC7-B078-4F22AC39A0CD}" presName="textNode" presStyleLbl="node1" presStyleIdx="1" presStyleCnt="6">
        <dgm:presLayoutVars>
          <dgm:bulletEnabled val="1"/>
        </dgm:presLayoutVars>
      </dgm:prSet>
      <dgm:spPr/>
    </dgm:pt>
    <dgm:pt modelId="{AE4262E2-29E6-48A2-A9CD-2ECC98B9E2F4}" type="pres">
      <dgm:prSet presAssocID="{609E7B26-6E3B-4753-B1EC-0783848EDA5B}" presName="sibTrans" presStyleCnt="0"/>
      <dgm:spPr/>
    </dgm:pt>
    <dgm:pt modelId="{0E299C91-20F2-417E-862D-C1B7251ABDFD}" type="pres">
      <dgm:prSet presAssocID="{E88974AE-BBC4-4603-A37F-0323D5F49B4B}" presName="textNode" presStyleLbl="node1" presStyleIdx="2" presStyleCnt="6">
        <dgm:presLayoutVars>
          <dgm:bulletEnabled val="1"/>
        </dgm:presLayoutVars>
      </dgm:prSet>
      <dgm:spPr/>
    </dgm:pt>
    <dgm:pt modelId="{8F59CC8C-EEB0-4E76-BD98-4938EA447FF7}" type="pres">
      <dgm:prSet presAssocID="{03E0ED2E-1BA5-42F8-B196-7D43BD9285D8}" presName="sibTrans" presStyleCnt="0"/>
      <dgm:spPr/>
    </dgm:pt>
    <dgm:pt modelId="{FB9D9A4B-0FEA-44A3-A8B7-843AB28BF339}" type="pres">
      <dgm:prSet presAssocID="{395B3DD3-73C7-4BD6-8E68-21381B9C5BD3}" presName="textNode" presStyleLbl="node1" presStyleIdx="3" presStyleCnt="6">
        <dgm:presLayoutVars>
          <dgm:bulletEnabled val="1"/>
        </dgm:presLayoutVars>
      </dgm:prSet>
      <dgm:spPr/>
    </dgm:pt>
    <dgm:pt modelId="{0CD717EA-6641-4A4B-A86C-8F7DB4EBBDDE}" type="pres">
      <dgm:prSet presAssocID="{5422D42B-4D18-4717-A21A-31B0063032D9}" presName="sibTrans" presStyleCnt="0"/>
      <dgm:spPr/>
    </dgm:pt>
    <dgm:pt modelId="{4F2A67BA-6849-4E8A-9025-3472A006D316}" type="pres">
      <dgm:prSet presAssocID="{E0931AF3-79C4-4AD8-B39F-0C54771DF3A2}" presName="textNode" presStyleLbl="node1" presStyleIdx="4" presStyleCnt="6">
        <dgm:presLayoutVars>
          <dgm:bulletEnabled val="1"/>
        </dgm:presLayoutVars>
      </dgm:prSet>
      <dgm:spPr/>
    </dgm:pt>
    <dgm:pt modelId="{CAB56544-0FF3-4928-AE22-D6D38987DE3D}" type="pres">
      <dgm:prSet presAssocID="{455F6EAF-6914-40DE-B5CF-3172DFFB87E2}" presName="sibTrans" presStyleCnt="0"/>
      <dgm:spPr/>
    </dgm:pt>
    <dgm:pt modelId="{8AAFC037-AF1A-4FC9-91F3-262EDBC0EEA4}" type="pres">
      <dgm:prSet presAssocID="{BE50F86D-3A17-460A-9A58-68679E1D16D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1B24F941-9433-415D-88C5-D29C3185E9AD}" type="presOf" srcId="{E88974AE-BBC4-4603-A37F-0323D5F49B4B}" destId="{0E299C91-20F2-417E-862D-C1B7251ABDFD}" srcOrd="0" destOrd="0" presId="urn:microsoft.com/office/officeart/2005/8/layout/hProcess9"/>
    <dgm:cxn modelId="{61CFC578-7F2B-41C4-859C-47889B37C3F5}" srcId="{30E260D0-98F3-4ED3-A8A0-E647521B8EC6}" destId="{C30AC0F9-5E2A-4CC7-B078-4F22AC39A0CD}" srcOrd="1" destOrd="0" parTransId="{4FAF9D92-8DCC-4FEB-AAF2-A6219AFB4532}" sibTransId="{609E7B26-6E3B-4753-B1EC-0783848EDA5B}"/>
    <dgm:cxn modelId="{F8608B81-5A44-4FCF-B7E1-A66884F4F7A1}" type="presOf" srcId="{C30AC0F9-5E2A-4CC7-B078-4F22AC39A0CD}" destId="{EDB23190-D659-4B7E-A369-0217237FAC41}" srcOrd="0" destOrd="0" presId="urn:microsoft.com/office/officeart/2005/8/layout/hProcess9"/>
    <dgm:cxn modelId="{CE464583-A756-40A0-979E-008CE2D565D5}" type="presOf" srcId="{E0931AF3-79C4-4AD8-B39F-0C54771DF3A2}" destId="{4F2A67BA-6849-4E8A-9025-3472A006D316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2059E796-C37A-4969-8D29-D4CBA2877E7C}" type="presOf" srcId="{BE50F86D-3A17-460A-9A58-68679E1D16D4}" destId="{8AAFC037-AF1A-4FC9-91F3-262EDBC0EEA4}" srcOrd="0" destOrd="0" presId="urn:microsoft.com/office/officeart/2005/8/layout/hProcess9"/>
    <dgm:cxn modelId="{7132CDBC-9CE1-4623-A5C8-F3CD665F6B60}" srcId="{30E260D0-98F3-4ED3-A8A0-E647521B8EC6}" destId="{E88974AE-BBC4-4603-A37F-0323D5F49B4B}" srcOrd="2" destOrd="0" parTransId="{613E619C-3E8A-4BF6-AB41-87CD98DE4502}" sibTransId="{03E0ED2E-1BA5-42F8-B196-7D43BD9285D8}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7D9496C7-85F3-4A2E-BFD0-1446AF61186A}" type="presOf" srcId="{395B3DD3-73C7-4BD6-8E68-21381B9C5BD3}" destId="{FB9D9A4B-0FEA-44A3-A8B7-843AB28BF339}" srcOrd="0" destOrd="0" presId="urn:microsoft.com/office/officeart/2005/8/layout/hProcess9"/>
    <dgm:cxn modelId="{89FC5EED-B2C1-4050-BC1A-68DB1C462BB1}" srcId="{30E260D0-98F3-4ED3-A8A0-E647521B8EC6}" destId="{E0931AF3-79C4-4AD8-B39F-0C54771DF3A2}" srcOrd="4" destOrd="0" parTransId="{4598A54B-590E-49D5-8225-A762D6B29670}" sibTransId="{455F6EAF-6914-40DE-B5CF-3172DFFB87E2}"/>
    <dgm:cxn modelId="{353896FD-AEA8-426D-9243-CFF5357F0AA1}" srcId="{30E260D0-98F3-4ED3-A8A0-E647521B8EC6}" destId="{395B3DD3-73C7-4BD6-8E68-21381B9C5BD3}" srcOrd="3" destOrd="0" parTransId="{CA7E8688-671E-49C9-A636-66DD06318FF5}" sibTransId="{5422D42B-4D18-4717-A21A-31B0063032D9}"/>
    <dgm:cxn modelId="{B08DABFD-B091-481F-87FF-FBFBC81AF871}" srcId="{30E260D0-98F3-4ED3-A8A0-E647521B8EC6}" destId="{BE50F86D-3A17-460A-9A58-68679E1D16D4}" srcOrd="5" destOrd="0" parTransId="{13BA2580-9F43-49EA-A248-B12183CF05A9}" sibTransId="{D1D9986C-CD94-4F95-A20D-B9C25DBD9EE5}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2DA5F4AD-AF24-4C4F-8476-1E1C2D1444F6}" type="presParOf" srcId="{7D3A3595-73D0-4C20-829C-B497BA53A10D}" destId="{CE8CEB3B-A501-44E7-89E5-6C39C4A0BB74}" srcOrd="1" destOrd="0" presId="urn:microsoft.com/office/officeart/2005/8/layout/hProcess9"/>
    <dgm:cxn modelId="{3B0453EB-75F1-4329-8055-A0A846FE4D0C}" type="presParOf" srcId="{7D3A3595-73D0-4C20-829C-B497BA53A10D}" destId="{EDB23190-D659-4B7E-A369-0217237FAC41}" srcOrd="2" destOrd="0" presId="urn:microsoft.com/office/officeart/2005/8/layout/hProcess9"/>
    <dgm:cxn modelId="{A1C13092-143A-4503-B779-2AD57CE12DBF}" type="presParOf" srcId="{7D3A3595-73D0-4C20-829C-B497BA53A10D}" destId="{AE4262E2-29E6-48A2-A9CD-2ECC98B9E2F4}" srcOrd="3" destOrd="0" presId="urn:microsoft.com/office/officeart/2005/8/layout/hProcess9"/>
    <dgm:cxn modelId="{DB433588-97FD-4B6C-A679-59EF4E687E15}" type="presParOf" srcId="{7D3A3595-73D0-4C20-829C-B497BA53A10D}" destId="{0E299C91-20F2-417E-862D-C1B7251ABDFD}" srcOrd="4" destOrd="0" presId="urn:microsoft.com/office/officeart/2005/8/layout/hProcess9"/>
    <dgm:cxn modelId="{A11F2C8A-3D54-4DEF-88DC-26F0E4361A27}" type="presParOf" srcId="{7D3A3595-73D0-4C20-829C-B497BA53A10D}" destId="{8F59CC8C-EEB0-4E76-BD98-4938EA447FF7}" srcOrd="5" destOrd="0" presId="urn:microsoft.com/office/officeart/2005/8/layout/hProcess9"/>
    <dgm:cxn modelId="{1E13559F-61F8-44C5-9541-05A3B79B5342}" type="presParOf" srcId="{7D3A3595-73D0-4C20-829C-B497BA53A10D}" destId="{FB9D9A4B-0FEA-44A3-A8B7-843AB28BF339}" srcOrd="6" destOrd="0" presId="urn:microsoft.com/office/officeart/2005/8/layout/hProcess9"/>
    <dgm:cxn modelId="{FC3FAA97-B34C-4BFF-9A6E-EED90FF26139}" type="presParOf" srcId="{7D3A3595-73D0-4C20-829C-B497BA53A10D}" destId="{0CD717EA-6641-4A4B-A86C-8F7DB4EBBDDE}" srcOrd="7" destOrd="0" presId="urn:microsoft.com/office/officeart/2005/8/layout/hProcess9"/>
    <dgm:cxn modelId="{908224C0-1E91-437C-A61E-9740EDA7C661}" type="presParOf" srcId="{7D3A3595-73D0-4C20-829C-B497BA53A10D}" destId="{4F2A67BA-6849-4E8A-9025-3472A006D316}" srcOrd="8" destOrd="0" presId="urn:microsoft.com/office/officeart/2005/8/layout/hProcess9"/>
    <dgm:cxn modelId="{5F75EC28-2D90-40C2-8EA5-8A9175D2BD26}" type="presParOf" srcId="{7D3A3595-73D0-4C20-829C-B497BA53A10D}" destId="{CAB56544-0FF3-4928-AE22-D6D38987DE3D}" srcOrd="9" destOrd="0" presId="urn:microsoft.com/office/officeart/2005/8/layout/hProcess9"/>
    <dgm:cxn modelId="{3A643DA9-A9DC-4D34-AB21-F30845FF43D0}" type="presParOf" srcId="{7D3A3595-73D0-4C20-829C-B497BA53A10D}" destId="{8AAFC037-AF1A-4FC9-91F3-262EDBC0EEA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/>
            <a:t>Obliczenie sumy kwadratów, </a:t>
          </a:r>
          <a:endParaRPr lang="pl-PL" dirty="0"/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D115D025-774A-423A-B8B1-96D21A2C0821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/>
            <a:t>Obliczenie wariancji, </a:t>
          </a:r>
        </a:p>
      </dgm:t>
    </dgm:pt>
    <dgm:pt modelId="{43E8F0B7-BEC4-4FA0-A302-E3FA92EEBE79}" type="parTrans" cxnId="{CF8BBE57-C02E-4790-B63A-20DBEC65F34B}">
      <dgm:prSet/>
      <dgm:spPr/>
      <dgm:t>
        <a:bodyPr/>
        <a:lstStyle/>
        <a:p>
          <a:endParaRPr lang="pl-PL"/>
        </a:p>
      </dgm:t>
    </dgm:pt>
    <dgm:pt modelId="{894E7FE7-E1FA-4EC4-B25F-D6AD590E655D}" type="sibTrans" cxnId="{CF8BBE57-C02E-4790-B63A-20DBEC65F34B}">
      <dgm:prSet/>
      <dgm:spPr/>
      <dgm:t>
        <a:bodyPr/>
        <a:lstStyle/>
        <a:p>
          <a:endParaRPr lang="pl-PL"/>
        </a:p>
      </dgm:t>
    </dgm:pt>
    <dgm:pt modelId="{8CE0D31F-D68F-47E8-B926-4602D5C8460D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/>
            <a:t>Obliczenie odchylenia standardowego,</a:t>
          </a:r>
        </a:p>
      </dgm:t>
    </dgm:pt>
    <dgm:pt modelId="{1BC176DF-EC33-4857-B8EC-8F2C1B34D19B}" type="parTrans" cxnId="{6FE58CD9-C431-40E2-B601-33F17ED2EBAF}">
      <dgm:prSet/>
      <dgm:spPr/>
      <dgm:t>
        <a:bodyPr/>
        <a:lstStyle/>
        <a:p>
          <a:endParaRPr lang="pl-PL"/>
        </a:p>
      </dgm:t>
    </dgm:pt>
    <dgm:pt modelId="{C9759EEB-D64B-4B06-8D02-A245AE985EB6}" type="sibTrans" cxnId="{6FE58CD9-C431-40E2-B601-33F17ED2EBAF}">
      <dgm:prSet/>
      <dgm:spPr/>
      <dgm:t>
        <a:bodyPr/>
        <a:lstStyle/>
        <a:p>
          <a:endParaRPr lang="pl-PL"/>
        </a:p>
      </dgm:t>
    </dgm:pt>
    <dgm:pt modelId="{B500E41D-9F92-4A29-BB65-0F2357315CA3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/>
            <a:t>Obliczenie współczynnika zmienności,</a:t>
          </a:r>
        </a:p>
      </dgm:t>
    </dgm:pt>
    <dgm:pt modelId="{6A87BC16-BE65-4E62-B173-C9BD949044CF}" type="parTrans" cxnId="{6A734037-3968-4DAA-977C-CDA2E85D3D75}">
      <dgm:prSet/>
      <dgm:spPr/>
      <dgm:t>
        <a:bodyPr/>
        <a:lstStyle/>
        <a:p>
          <a:endParaRPr lang="pl-PL"/>
        </a:p>
      </dgm:t>
    </dgm:pt>
    <dgm:pt modelId="{D0E66E65-105B-4939-85A2-4E4F988B13C5}" type="sibTrans" cxnId="{6A734037-3968-4DAA-977C-CDA2E85D3D75}">
      <dgm:prSet/>
      <dgm:spPr/>
      <dgm:t>
        <a:bodyPr/>
        <a:lstStyle/>
        <a:p>
          <a:endParaRPr lang="pl-PL"/>
        </a:p>
      </dgm:t>
    </dgm:pt>
    <dgm:pt modelId="{EFB4CA5E-3F1F-4762-B186-7FD075239204}">
      <dgm:prSet/>
      <dgm:spPr/>
      <dgm:t>
        <a:bodyPr/>
        <a:lstStyle/>
        <a:p>
          <a:r>
            <a:rPr lang="pl-PL"/>
            <a:t>Ustalenie podziału na grupy X, Y oraz Z</a:t>
          </a:r>
        </a:p>
      </dgm:t>
    </dgm:pt>
    <dgm:pt modelId="{60951BB9-B714-4E4A-9851-AB7A6A9CE778}" type="parTrans" cxnId="{B1FB37C4-F044-4B1D-B8E7-997DE84D6D6F}">
      <dgm:prSet/>
      <dgm:spPr/>
      <dgm:t>
        <a:bodyPr/>
        <a:lstStyle/>
        <a:p>
          <a:endParaRPr lang="pl-PL"/>
        </a:p>
      </dgm:t>
    </dgm:pt>
    <dgm:pt modelId="{9030A9A5-0373-4591-B60F-2D05842619B2}" type="sibTrans" cxnId="{B1FB37C4-F044-4B1D-B8E7-997DE84D6D6F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5">
        <dgm:presLayoutVars>
          <dgm:bulletEnabled val="1"/>
        </dgm:presLayoutVars>
      </dgm:prSet>
      <dgm:spPr/>
    </dgm:pt>
    <dgm:pt modelId="{02D1A19D-592D-4DCB-8A75-E6F5C0E131C5}" type="pres">
      <dgm:prSet presAssocID="{78759DBF-7635-4F40-BCD9-A5BC642756A4}" presName="sibTrans" presStyleCnt="0"/>
      <dgm:spPr/>
    </dgm:pt>
    <dgm:pt modelId="{57E71CEE-6724-43C8-B354-2C3D99A825A2}" type="pres">
      <dgm:prSet presAssocID="{D115D025-774A-423A-B8B1-96D21A2C0821}" presName="textNode" presStyleLbl="node1" presStyleIdx="1" presStyleCnt="5">
        <dgm:presLayoutVars>
          <dgm:bulletEnabled val="1"/>
        </dgm:presLayoutVars>
      </dgm:prSet>
      <dgm:spPr/>
    </dgm:pt>
    <dgm:pt modelId="{63049965-6327-4EAF-A529-E1D126D7F77C}" type="pres">
      <dgm:prSet presAssocID="{894E7FE7-E1FA-4EC4-B25F-D6AD590E655D}" presName="sibTrans" presStyleCnt="0"/>
      <dgm:spPr/>
    </dgm:pt>
    <dgm:pt modelId="{5D3BF441-FDF6-4CDE-8E07-AC14F4B8853B}" type="pres">
      <dgm:prSet presAssocID="{8CE0D31F-D68F-47E8-B926-4602D5C8460D}" presName="textNode" presStyleLbl="node1" presStyleIdx="2" presStyleCnt="5">
        <dgm:presLayoutVars>
          <dgm:bulletEnabled val="1"/>
        </dgm:presLayoutVars>
      </dgm:prSet>
      <dgm:spPr/>
    </dgm:pt>
    <dgm:pt modelId="{25EB6D20-C17A-490B-8C82-79C4557CF525}" type="pres">
      <dgm:prSet presAssocID="{C9759EEB-D64B-4B06-8D02-A245AE985EB6}" presName="sibTrans" presStyleCnt="0"/>
      <dgm:spPr/>
    </dgm:pt>
    <dgm:pt modelId="{9E239924-4C7A-456F-9233-D5858BA04584}" type="pres">
      <dgm:prSet presAssocID="{B500E41D-9F92-4A29-BB65-0F2357315CA3}" presName="textNode" presStyleLbl="node1" presStyleIdx="3" presStyleCnt="5">
        <dgm:presLayoutVars>
          <dgm:bulletEnabled val="1"/>
        </dgm:presLayoutVars>
      </dgm:prSet>
      <dgm:spPr/>
    </dgm:pt>
    <dgm:pt modelId="{3E4098FD-30DD-4528-9831-C9E73FDAC800}" type="pres">
      <dgm:prSet presAssocID="{D0E66E65-105B-4939-85A2-4E4F988B13C5}" presName="sibTrans" presStyleCnt="0"/>
      <dgm:spPr/>
    </dgm:pt>
    <dgm:pt modelId="{17A3109B-F17A-4ADE-873B-A0D51A31BD2E}" type="pres">
      <dgm:prSet presAssocID="{EFB4CA5E-3F1F-4762-B186-7FD07523920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99EA92A-3774-40DB-B21F-C7B98BDC8F8E}" type="presOf" srcId="{EFB4CA5E-3F1F-4762-B186-7FD075239204}" destId="{17A3109B-F17A-4ADE-873B-A0D51A31BD2E}" srcOrd="0" destOrd="0" presId="urn:microsoft.com/office/officeart/2005/8/layout/hProcess9"/>
    <dgm:cxn modelId="{6A734037-3968-4DAA-977C-CDA2E85D3D75}" srcId="{30E260D0-98F3-4ED3-A8A0-E647521B8EC6}" destId="{B500E41D-9F92-4A29-BB65-0F2357315CA3}" srcOrd="3" destOrd="0" parTransId="{6A87BC16-BE65-4E62-B173-C9BD949044CF}" sibTransId="{D0E66E65-105B-4939-85A2-4E4F988B13C5}"/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CF8BBE57-C02E-4790-B63A-20DBEC65F34B}" srcId="{30E260D0-98F3-4ED3-A8A0-E647521B8EC6}" destId="{D115D025-774A-423A-B8B1-96D21A2C0821}" srcOrd="1" destOrd="0" parTransId="{43E8F0B7-BEC4-4FA0-A302-E3FA92EEBE79}" sibTransId="{894E7FE7-E1FA-4EC4-B25F-D6AD590E655D}"/>
    <dgm:cxn modelId="{FA19E079-4A1C-4A4A-8A6D-DE80F251436F}" type="presOf" srcId="{B500E41D-9F92-4A29-BB65-0F2357315CA3}" destId="{9E239924-4C7A-456F-9233-D5858BA04584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37A458AB-6CD0-4D35-8EFA-382F12C4EDC7}" type="presOf" srcId="{8CE0D31F-D68F-47E8-B926-4602D5C8460D}" destId="{5D3BF441-FDF6-4CDE-8E07-AC14F4B8853B}" srcOrd="0" destOrd="0" presId="urn:microsoft.com/office/officeart/2005/8/layout/hProcess9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B1FB37C4-F044-4B1D-B8E7-997DE84D6D6F}" srcId="{30E260D0-98F3-4ED3-A8A0-E647521B8EC6}" destId="{EFB4CA5E-3F1F-4762-B186-7FD075239204}" srcOrd="4" destOrd="0" parTransId="{60951BB9-B714-4E4A-9851-AB7A6A9CE778}" sibTransId="{9030A9A5-0373-4591-B60F-2D05842619B2}"/>
    <dgm:cxn modelId="{05FBE1EB-E5F2-4792-9600-94B8F53B0828}" type="presOf" srcId="{D115D025-774A-423A-B8B1-96D21A2C0821}" destId="{57E71CEE-6724-43C8-B354-2C3D99A825A2}" srcOrd="0" destOrd="0" presId="urn:microsoft.com/office/officeart/2005/8/layout/hProcess9"/>
    <dgm:cxn modelId="{6FE58CD9-C431-40E2-B601-33F17ED2EBAF}" srcId="{30E260D0-98F3-4ED3-A8A0-E647521B8EC6}" destId="{8CE0D31F-D68F-47E8-B926-4602D5C8460D}" srcOrd="2" destOrd="0" parTransId="{1BC176DF-EC33-4857-B8EC-8F2C1B34D19B}" sibTransId="{C9759EEB-D64B-4B06-8D02-A245AE985EB6}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3F5D7852-78E1-491C-86A4-F3202B7FED5F}" type="presParOf" srcId="{7D3A3595-73D0-4C20-829C-B497BA53A10D}" destId="{02D1A19D-592D-4DCB-8A75-E6F5C0E131C5}" srcOrd="1" destOrd="0" presId="urn:microsoft.com/office/officeart/2005/8/layout/hProcess9"/>
    <dgm:cxn modelId="{AB8CF99B-C7D9-47F3-A923-464C46E01BBD}" type="presParOf" srcId="{7D3A3595-73D0-4C20-829C-B497BA53A10D}" destId="{57E71CEE-6724-43C8-B354-2C3D99A825A2}" srcOrd="2" destOrd="0" presId="urn:microsoft.com/office/officeart/2005/8/layout/hProcess9"/>
    <dgm:cxn modelId="{54E23D44-5794-4224-8860-45A3D7BB49C7}" type="presParOf" srcId="{7D3A3595-73D0-4C20-829C-B497BA53A10D}" destId="{63049965-6327-4EAF-A529-E1D126D7F77C}" srcOrd="3" destOrd="0" presId="urn:microsoft.com/office/officeart/2005/8/layout/hProcess9"/>
    <dgm:cxn modelId="{89529E41-60F0-4F23-898E-F830ED56361E}" type="presParOf" srcId="{7D3A3595-73D0-4C20-829C-B497BA53A10D}" destId="{5D3BF441-FDF6-4CDE-8E07-AC14F4B8853B}" srcOrd="4" destOrd="0" presId="urn:microsoft.com/office/officeart/2005/8/layout/hProcess9"/>
    <dgm:cxn modelId="{AAB13A04-5C67-4D17-845B-59AF4C8D280B}" type="presParOf" srcId="{7D3A3595-73D0-4C20-829C-B497BA53A10D}" destId="{25EB6D20-C17A-490B-8C82-79C4557CF525}" srcOrd="5" destOrd="0" presId="urn:microsoft.com/office/officeart/2005/8/layout/hProcess9"/>
    <dgm:cxn modelId="{745A7D66-D01C-47AD-A486-8C974A6AECC2}" type="presParOf" srcId="{7D3A3595-73D0-4C20-829C-B497BA53A10D}" destId="{9E239924-4C7A-456F-9233-D5858BA04584}" srcOrd="6" destOrd="0" presId="urn:microsoft.com/office/officeart/2005/8/layout/hProcess9"/>
    <dgm:cxn modelId="{93A7E046-3E9C-441E-AB65-04FB60CE0B88}" type="presParOf" srcId="{7D3A3595-73D0-4C20-829C-B497BA53A10D}" destId="{3E4098FD-30DD-4528-9831-C9E73FDAC800}" srcOrd="7" destOrd="0" presId="urn:microsoft.com/office/officeart/2005/8/layout/hProcess9"/>
    <dgm:cxn modelId="{51C56FD6-36F6-46D1-8967-A3B736698A43}" type="presParOf" srcId="{7D3A3595-73D0-4C20-829C-B497BA53A10D}" destId="{17A3109B-F17A-4ADE-873B-A0D51A31BD2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4CD34-7976-4F1C-9F36-09ED894BD6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BB20F3-E405-4695-A4AE-6C1EAE703A93}">
      <dgm:prSet phldrT="[Tekst]"/>
      <dgm:spPr/>
      <dgm:t>
        <a:bodyPr/>
        <a:lstStyle/>
        <a:p>
          <a:r>
            <a:rPr lang="pl-PL" dirty="0"/>
            <a:t>Kryteria podziału zapasów</a:t>
          </a:r>
        </a:p>
      </dgm:t>
    </dgm:pt>
    <dgm:pt modelId="{8802AD68-5B9F-4F67-9D12-9A36862A1962}" type="parTrans" cxnId="{AFB15880-B8DF-4B1D-8E12-30F104C1E27A}">
      <dgm:prSet/>
      <dgm:spPr/>
      <dgm:t>
        <a:bodyPr/>
        <a:lstStyle/>
        <a:p>
          <a:endParaRPr lang="pl-PL"/>
        </a:p>
      </dgm:t>
    </dgm:pt>
    <dgm:pt modelId="{5FA92BEE-93BC-4A59-9CF1-1A536F772A32}" type="sibTrans" cxnId="{AFB15880-B8DF-4B1D-8E12-30F104C1E27A}">
      <dgm:prSet/>
      <dgm:spPr/>
      <dgm:t>
        <a:bodyPr/>
        <a:lstStyle/>
        <a:p>
          <a:endParaRPr lang="pl-PL"/>
        </a:p>
      </dgm:t>
    </dgm:pt>
    <dgm:pt modelId="{B9E1F73B-B805-4493-97ED-45B6FC64A983}">
      <dgm:prSet phldrT="[Tekst]"/>
      <dgm:spPr/>
      <dgm:t>
        <a:bodyPr/>
        <a:lstStyle/>
        <a:p>
          <a:r>
            <a:rPr lang="pl-PL" dirty="0"/>
            <a:t>Miejsca ich powstawania</a:t>
          </a:r>
        </a:p>
      </dgm:t>
    </dgm:pt>
    <dgm:pt modelId="{2C87605E-399A-4133-9058-C278D062D05A}" type="parTrans" cxnId="{93FAD66A-A527-497C-A6AA-3B6764B47501}">
      <dgm:prSet/>
      <dgm:spPr/>
      <dgm:t>
        <a:bodyPr/>
        <a:lstStyle/>
        <a:p>
          <a:endParaRPr lang="pl-PL"/>
        </a:p>
      </dgm:t>
    </dgm:pt>
    <dgm:pt modelId="{554BF167-DB33-4DE6-ABC5-3F775F5A9D8C}" type="sibTrans" cxnId="{93FAD66A-A527-497C-A6AA-3B6764B47501}">
      <dgm:prSet/>
      <dgm:spPr/>
      <dgm:t>
        <a:bodyPr/>
        <a:lstStyle/>
        <a:p>
          <a:endParaRPr lang="pl-PL"/>
        </a:p>
      </dgm:t>
    </dgm:pt>
    <dgm:pt modelId="{AEE3DFC9-3440-453C-9CF1-1C5C6A53082C}">
      <dgm:prSet phldrT="[Tekst]"/>
      <dgm:spPr/>
      <dgm:t>
        <a:bodyPr/>
        <a:lstStyle/>
        <a:p>
          <a:r>
            <a:rPr lang="pl-PL" dirty="0"/>
            <a:t>Struktury zapasów</a:t>
          </a:r>
        </a:p>
      </dgm:t>
    </dgm:pt>
    <dgm:pt modelId="{315FB0AA-E0B8-48EE-802E-5193C80E1523}" type="parTrans" cxnId="{54A789D4-3EFE-4DCE-BCBE-1AFA29B20311}">
      <dgm:prSet/>
      <dgm:spPr/>
      <dgm:t>
        <a:bodyPr/>
        <a:lstStyle/>
        <a:p>
          <a:endParaRPr lang="pl-PL"/>
        </a:p>
      </dgm:t>
    </dgm:pt>
    <dgm:pt modelId="{74714E4E-CDE9-4AEE-B13B-325DE71EEE2B}" type="sibTrans" cxnId="{54A789D4-3EFE-4DCE-BCBE-1AFA29B20311}">
      <dgm:prSet/>
      <dgm:spPr/>
      <dgm:t>
        <a:bodyPr/>
        <a:lstStyle/>
        <a:p>
          <a:endParaRPr lang="pl-PL"/>
        </a:p>
      </dgm:t>
    </dgm:pt>
    <dgm:pt modelId="{E583AA0A-445A-481D-BC07-AF8C1408533D}">
      <dgm:prSet phldrT="[Tekst]"/>
      <dgm:spPr/>
      <dgm:t>
        <a:bodyPr/>
        <a:lstStyle/>
        <a:p>
          <a:r>
            <a:rPr lang="pl-PL" dirty="0"/>
            <a:t>Przyczyny ich powstawania</a:t>
          </a:r>
        </a:p>
      </dgm:t>
    </dgm:pt>
    <dgm:pt modelId="{8B7763D5-BB4F-419A-AE8F-9E47E23CD20C}" type="parTrans" cxnId="{33194CB6-A3DE-4237-9775-DCC46B887809}">
      <dgm:prSet/>
      <dgm:spPr/>
      <dgm:t>
        <a:bodyPr/>
        <a:lstStyle/>
        <a:p>
          <a:endParaRPr lang="pl-PL"/>
        </a:p>
      </dgm:t>
    </dgm:pt>
    <dgm:pt modelId="{DA8E9686-7A04-4221-B76C-B6A11AA507D5}" type="sibTrans" cxnId="{33194CB6-A3DE-4237-9775-DCC46B887809}">
      <dgm:prSet/>
      <dgm:spPr/>
      <dgm:t>
        <a:bodyPr/>
        <a:lstStyle/>
        <a:p>
          <a:endParaRPr lang="pl-PL"/>
        </a:p>
      </dgm:t>
    </dgm:pt>
    <dgm:pt modelId="{4AEA0E50-049C-4EFA-B354-424C64AF378A}" type="pres">
      <dgm:prSet presAssocID="{8774CD34-7976-4F1C-9F36-09ED894BD6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11FB04-EF58-42D3-952B-1C36337A414E}" type="pres">
      <dgm:prSet presAssocID="{E8BB20F3-E405-4695-A4AE-6C1EAE703A93}" presName="hierRoot1" presStyleCnt="0">
        <dgm:presLayoutVars>
          <dgm:hierBranch val="init"/>
        </dgm:presLayoutVars>
      </dgm:prSet>
      <dgm:spPr/>
    </dgm:pt>
    <dgm:pt modelId="{EE0E7ED3-2354-4B15-B94D-04AC4FAAB7C1}" type="pres">
      <dgm:prSet presAssocID="{E8BB20F3-E405-4695-A4AE-6C1EAE703A93}" presName="rootComposite1" presStyleCnt="0"/>
      <dgm:spPr/>
    </dgm:pt>
    <dgm:pt modelId="{23DF7FCB-C50E-4329-BA28-737E7D12AF6B}" type="pres">
      <dgm:prSet presAssocID="{E8BB20F3-E405-4695-A4AE-6C1EAE703A93}" presName="rootText1" presStyleLbl="node0" presStyleIdx="0" presStyleCnt="1">
        <dgm:presLayoutVars>
          <dgm:chPref val="3"/>
        </dgm:presLayoutVars>
      </dgm:prSet>
      <dgm:spPr/>
    </dgm:pt>
    <dgm:pt modelId="{AC1D5B4B-4712-497E-A8F4-D3828D5F6F04}" type="pres">
      <dgm:prSet presAssocID="{E8BB20F3-E405-4695-A4AE-6C1EAE703A93}" presName="rootConnector1" presStyleLbl="node1" presStyleIdx="0" presStyleCnt="0"/>
      <dgm:spPr/>
    </dgm:pt>
    <dgm:pt modelId="{ED7E1167-A627-45F1-B3FE-E42FBD8FF729}" type="pres">
      <dgm:prSet presAssocID="{E8BB20F3-E405-4695-A4AE-6C1EAE703A93}" presName="hierChild2" presStyleCnt="0"/>
      <dgm:spPr/>
    </dgm:pt>
    <dgm:pt modelId="{EBC7D476-CEF5-4731-A2C6-B11A5DAF9D40}" type="pres">
      <dgm:prSet presAssocID="{2C87605E-399A-4133-9058-C278D062D05A}" presName="Name37" presStyleLbl="parChTrans1D2" presStyleIdx="0" presStyleCnt="3"/>
      <dgm:spPr/>
    </dgm:pt>
    <dgm:pt modelId="{5A6F6014-BD60-4E85-9080-E9CAFC9F69C9}" type="pres">
      <dgm:prSet presAssocID="{B9E1F73B-B805-4493-97ED-45B6FC64A983}" presName="hierRoot2" presStyleCnt="0">
        <dgm:presLayoutVars>
          <dgm:hierBranch val="init"/>
        </dgm:presLayoutVars>
      </dgm:prSet>
      <dgm:spPr/>
    </dgm:pt>
    <dgm:pt modelId="{86FCCC45-D428-4E54-A67B-1E761FA894B9}" type="pres">
      <dgm:prSet presAssocID="{B9E1F73B-B805-4493-97ED-45B6FC64A983}" presName="rootComposite" presStyleCnt="0"/>
      <dgm:spPr/>
    </dgm:pt>
    <dgm:pt modelId="{D599FE85-2944-440C-A910-E5D8696575F1}" type="pres">
      <dgm:prSet presAssocID="{B9E1F73B-B805-4493-97ED-45B6FC64A983}" presName="rootText" presStyleLbl="node2" presStyleIdx="0" presStyleCnt="3">
        <dgm:presLayoutVars>
          <dgm:chPref val="3"/>
        </dgm:presLayoutVars>
      </dgm:prSet>
      <dgm:spPr/>
    </dgm:pt>
    <dgm:pt modelId="{7C815B06-5085-4BC9-9A27-22B3CFCE2CAD}" type="pres">
      <dgm:prSet presAssocID="{B9E1F73B-B805-4493-97ED-45B6FC64A983}" presName="rootConnector" presStyleLbl="node2" presStyleIdx="0" presStyleCnt="3"/>
      <dgm:spPr/>
    </dgm:pt>
    <dgm:pt modelId="{EF84C694-DBE8-4F3F-B806-420A0B9EEDF5}" type="pres">
      <dgm:prSet presAssocID="{B9E1F73B-B805-4493-97ED-45B6FC64A983}" presName="hierChild4" presStyleCnt="0"/>
      <dgm:spPr/>
    </dgm:pt>
    <dgm:pt modelId="{8845CB42-CD93-4960-A3BC-50E48540A5FA}" type="pres">
      <dgm:prSet presAssocID="{B9E1F73B-B805-4493-97ED-45B6FC64A983}" presName="hierChild5" presStyleCnt="0"/>
      <dgm:spPr/>
    </dgm:pt>
    <dgm:pt modelId="{B66BADE1-8F88-477E-BA86-82454171C9AF}" type="pres">
      <dgm:prSet presAssocID="{8B7763D5-BB4F-419A-AE8F-9E47E23CD20C}" presName="Name37" presStyleLbl="parChTrans1D2" presStyleIdx="1" presStyleCnt="3"/>
      <dgm:spPr/>
    </dgm:pt>
    <dgm:pt modelId="{00B44157-DB96-4994-92AA-B00B2D544C8F}" type="pres">
      <dgm:prSet presAssocID="{E583AA0A-445A-481D-BC07-AF8C1408533D}" presName="hierRoot2" presStyleCnt="0">
        <dgm:presLayoutVars>
          <dgm:hierBranch val="init"/>
        </dgm:presLayoutVars>
      </dgm:prSet>
      <dgm:spPr/>
    </dgm:pt>
    <dgm:pt modelId="{3BF8BE5F-F7F0-414E-9BB1-E135F4CAB684}" type="pres">
      <dgm:prSet presAssocID="{E583AA0A-445A-481D-BC07-AF8C1408533D}" presName="rootComposite" presStyleCnt="0"/>
      <dgm:spPr/>
    </dgm:pt>
    <dgm:pt modelId="{82B5E81F-4CB3-4E74-9666-63E616705AB8}" type="pres">
      <dgm:prSet presAssocID="{E583AA0A-445A-481D-BC07-AF8C1408533D}" presName="rootText" presStyleLbl="node2" presStyleIdx="1" presStyleCnt="3">
        <dgm:presLayoutVars>
          <dgm:chPref val="3"/>
        </dgm:presLayoutVars>
      </dgm:prSet>
      <dgm:spPr/>
    </dgm:pt>
    <dgm:pt modelId="{B40902B1-8654-4A9F-B5F7-0336C4C27F53}" type="pres">
      <dgm:prSet presAssocID="{E583AA0A-445A-481D-BC07-AF8C1408533D}" presName="rootConnector" presStyleLbl="node2" presStyleIdx="1" presStyleCnt="3"/>
      <dgm:spPr/>
    </dgm:pt>
    <dgm:pt modelId="{B6CFED64-366A-4950-BDCE-4F761CEFC416}" type="pres">
      <dgm:prSet presAssocID="{E583AA0A-445A-481D-BC07-AF8C1408533D}" presName="hierChild4" presStyleCnt="0"/>
      <dgm:spPr/>
    </dgm:pt>
    <dgm:pt modelId="{48C984AA-AA0A-4FC0-805F-45B849BE324B}" type="pres">
      <dgm:prSet presAssocID="{E583AA0A-445A-481D-BC07-AF8C1408533D}" presName="hierChild5" presStyleCnt="0"/>
      <dgm:spPr/>
    </dgm:pt>
    <dgm:pt modelId="{93455710-4525-4B87-B72F-20AE4EF6873D}" type="pres">
      <dgm:prSet presAssocID="{315FB0AA-E0B8-48EE-802E-5193C80E1523}" presName="Name37" presStyleLbl="parChTrans1D2" presStyleIdx="2" presStyleCnt="3"/>
      <dgm:spPr/>
    </dgm:pt>
    <dgm:pt modelId="{EEF2FAE7-266C-4920-8176-C8D0065EAA8F}" type="pres">
      <dgm:prSet presAssocID="{AEE3DFC9-3440-453C-9CF1-1C5C6A53082C}" presName="hierRoot2" presStyleCnt="0">
        <dgm:presLayoutVars>
          <dgm:hierBranch val="init"/>
        </dgm:presLayoutVars>
      </dgm:prSet>
      <dgm:spPr/>
    </dgm:pt>
    <dgm:pt modelId="{D40F9345-D160-4DE9-A809-3D6B4A494FDD}" type="pres">
      <dgm:prSet presAssocID="{AEE3DFC9-3440-453C-9CF1-1C5C6A53082C}" presName="rootComposite" presStyleCnt="0"/>
      <dgm:spPr/>
    </dgm:pt>
    <dgm:pt modelId="{C4897AE0-E436-4D37-8BC1-0DCAC8EE9683}" type="pres">
      <dgm:prSet presAssocID="{AEE3DFC9-3440-453C-9CF1-1C5C6A53082C}" presName="rootText" presStyleLbl="node2" presStyleIdx="2" presStyleCnt="3">
        <dgm:presLayoutVars>
          <dgm:chPref val="3"/>
        </dgm:presLayoutVars>
      </dgm:prSet>
      <dgm:spPr/>
    </dgm:pt>
    <dgm:pt modelId="{18C1EF0A-48E3-46D1-9784-1820A41B8C5C}" type="pres">
      <dgm:prSet presAssocID="{AEE3DFC9-3440-453C-9CF1-1C5C6A53082C}" presName="rootConnector" presStyleLbl="node2" presStyleIdx="2" presStyleCnt="3"/>
      <dgm:spPr/>
    </dgm:pt>
    <dgm:pt modelId="{8E70DD2B-6EC4-4476-B381-B1B4BCDA8AEF}" type="pres">
      <dgm:prSet presAssocID="{AEE3DFC9-3440-453C-9CF1-1C5C6A53082C}" presName="hierChild4" presStyleCnt="0"/>
      <dgm:spPr/>
    </dgm:pt>
    <dgm:pt modelId="{344FF42F-DD75-46F0-9496-9898C3D5BB03}" type="pres">
      <dgm:prSet presAssocID="{AEE3DFC9-3440-453C-9CF1-1C5C6A53082C}" presName="hierChild5" presStyleCnt="0"/>
      <dgm:spPr/>
    </dgm:pt>
    <dgm:pt modelId="{01829561-69D3-4029-A1EA-1DDC14AEB3D3}" type="pres">
      <dgm:prSet presAssocID="{E8BB20F3-E405-4695-A4AE-6C1EAE703A93}" presName="hierChild3" presStyleCnt="0"/>
      <dgm:spPr/>
    </dgm:pt>
  </dgm:ptLst>
  <dgm:cxnLst>
    <dgm:cxn modelId="{F7E5B205-5FE3-4700-815E-0FD56B1519CD}" type="presOf" srcId="{E8BB20F3-E405-4695-A4AE-6C1EAE703A93}" destId="{23DF7FCB-C50E-4329-BA28-737E7D12AF6B}" srcOrd="0" destOrd="0" presId="urn:microsoft.com/office/officeart/2005/8/layout/orgChart1"/>
    <dgm:cxn modelId="{FA215706-FDED-42E2-9C26-3627E17AC00B}" type="presOf" srcId="{AEE3DFC9-3440-453C-9CF1-1C5C6A53082C}" destId="{C4897AE0-E436-4D37-8BC1-0DCAC8EE9683}" srcOrd="0" destOrd="0" presId="urn:microsoft.com/office/officeart/2005/8/layout/orgChart1"/>
    <dgm:cxn modelId="{C387710B-9D93-4CF2-BA12-9E76C3213373}" type="presOf" srcId="{E8BB20F3-E405-4695-A4AE-6C1EAE703A93}" destId="{AC1D5B4B-4712-497E-A8F4-D3828D5F6F04}" srcOrd="1" destOrd="0" presId="urn:microsoft.com/office/officeart/2005/8/layout/orgChart1"/>
    <dgm:cxn modelId="{07127222-B3E1-4F4E-9EB1-0D0984893C28}" type="presOf" srcId="{8774CD34-7976-4F1C-9F36-09ED894BD61A}" destId="{4AEA0E50-049C-4EFA-B354-424C64AF378A}" srcOrd="0" destOrd="0" presId="urn:microsoft.com/office/officeart/2005/8/layout/orgChart1"/>
    <dgm:cxn modelId="{5409F22D-8B27-49F1-8B2E-35E43F86CAFC}" type="presOf" srcId="{315FB0AA-E0B8-48EE-802E-5193C80E1523}" destId="{93455710-4525-4B87-B72F-20AE4EF6873D}" srcOrd="0" destOrd="0" presId="urn:microsoft.com/office/officeart/2005/8/layout/orgChart1"/>
    <dgm:cxn modelId="{93FAD66A-A527-497C-A6AA-3B6764B47501}" srcId="{E8BB20F3-E405-4695-A4AE-6C1EAE703A93}" destId="{B9E1F73B-B805-4493-97ED-45B6FC64A983}" srcOrd="0" destOrd="0" parTransId="{2C87605E-399A-4133-9058-C278D062D05A}" sibTransId="{554BF167-DB33-4DE6-ABC5-3F775F5A9D8C}"/>
    <dgm:cxn modelId="{AFB15880-B8DF-4B1D-8E12-30F104C1E27A}" srcId="{8774CD34-7976-4F1C-9F36-09ED894BD61A}" destId="{E8BB20F3-E405-4695-A4AE-6C1EAE703A93}" srcOrd="0" destOrd="0" parTransId="{8802AD68-5B9F-4F67-9D12-9A36862A1962}" sibTransId="{5FA92BEE-93BC-4A59-9CF1-1A536F772A32}"/>
    <dgm:cxn modelId="{87A9039B-6556-402F-BD66-C1A09593713B}" type="presOf" srcId="{E583AA0A-445A-481D-BC07-AF8C1408533D}" destId="{82B5E81F-4CB3-4E74-9666-63E616705AB8}" srcOrd="0" destOrd="0" presId="urn:microsoft.com/office/officeart/2005/8/layout/orgChart1"/>
    <dgm:cxn modelId="{E4B151AE-722D-427C-9CD4-2864DB501983}" type="presOf" srcId="{AEE3DFC9-3440-453C-9CF1-1C5C6A53082C}" destId="{18C1EF0A-48E3-46D1-9784-1820A41B8C5C}" srcOrd="1" destOrd="0" presId="urn:microsoft.com/office/officeart/2005/8/layout/orgChart1"/>
    <dgm:cxn modelId="{ED1DF3A3-480A-4207-B598-C1AB972EEF48}" type="presOf" srcId="{B9E1F73B-B805-4493-97ED-45B6FC64A983}" destId="{D599FE85-2944-440C-A910-E5D8696575F1}" srcOrd="0" destOrd="0" presId="urn:microsoft.com/office/officeart/2005/8/layout/orgChart1"/>
    <dgm:cxn modelId="{33194CB6-A3DE-4237-9775-DCC46B887809}" srcId="{E8BB20F3-E405-4695-A4AE-6C1EAE703A93}" destId="{E583AA0A-445A-481D-BC07-AF8C1408533D}" srcOrd="1" destOrd="0" parTransId="{8B7763D5-BB4F-419A-AE8F-9E47E23CD20C}" sibTransId="{DA8E9686-7A04-4221-B76C-B6A11AA507D5}"/>
    <dgm:cxn modelId="{C5A5D7C5-3A50-44F1-ACA4-A26E460B8480}" type="presOf" srcId="{B9E1F73B-B805-4493-97ED-45B6FC64A983}" destId="{7C815B06-5085-4BC9-9A27-22B3CFCE2CAD}" srcOrd="1" destOrd="0" presId="urn:microsoft.com/office/officeart/2005/8/layout/orgChart1"/>
    <dgm:cxn modelId="{43B5BCD2-6684-4C0E-A447-4F097E2476B8}" type="presOf" srcId="{8B7763D5-BB4F-419A-AE8F-9E47E23CD20C}" destId="{B66BADE1-8F88-477E-BA86-82454171C9AF}" srcOrd="0" destOrd="0" presId="urn:microsoft.com/office/officeart/2005/8/layout/orgChart1"/>
    <dgm:cxn modelId="{54A789D4-3EFE-4DCE-BCBE-1AFA29B20311}" srcId="{E8BB20F3-E405-4695-A4AE-6C1EAE703A93}" destId="{AEE3DFC9-3440-453C-9CF1-1C5C6A53082C}" srcOrd="2" destOrd="0" parTransId="{315FB0AA-E0B8-48EE-802E-5193C80E1523}" sibTransId="{74714E4E-CDE9-4AEE-B13B-325DE71EEE2B}"/>
    <dgm:cxn modelId="{08A967D5-8381-464B-93F1-B4D5123D7579}" type="presOf" srcId="{2C87605E-399A-4133-9058-C278D062D05A}" destId="{EBC7D476-CEF5-4731-A2C6-B11A5DAF9D40}" srcOrd="0" destOrd="0" presId="urn:microsoft.com/office/officeart/2005/8/layout/orgChart1"/>
    <dgm:cxn modelId="{B2073EFF-957F-4D0A-803F-EC9DC845E738}" type="presOf" srcId="{E583AA0A-445A-481D-BC07-AF8C1408533D}" destId="{B40902B1-8654-4A9F-B5F7-0336C4C27F53}" srcOrd="1" destOrd="0" presId="urn:microsoft.com/office/officeart/2005/8/layout/orgChart1"/>
    <dgm:cxn modelId="{8B2CD7E3-B82D-4205-B545-F4B7C059804D}" type="presParOf" srcId="{4AEA0E50-049C-4EFA-B354-424C64AF378A}" destId="{1611FB04-EF58-42D3-952B-1C36337A414E}" srcOrd="0" destOrd="0" presId="urn:microsoft.com/office/officeart/2005/8/layout/orgChart1"/>
    <dgm:cxn modelId="{4F9002A1-8637-418E-AE4C-29859A2AEF65}" type="presParOf" srcId="{1611FB04-EF58-42D3-952B-1C36337A414E}" destId="{EE0E7ED3-2354-4B15-B94D-04AC4FAAB7C1}" srcOrd="0" destOrd="0" presId="urn:microsoft.com/office/officeart/2005/8/layout/orgChart1"/>
    <dgm:cxn modelId="{68A5E800-B881-4B14-B3E6-06609CA5C99A}" type="presParOf" srcId="{EE0E7ED3-2354-4B15-B94D-04AC4FAAB7C1}" destId="{23DF7FCB-C50E-4329-BA28-737E7D12AF6B}" srcOrd="0" destOrd="0" presId="urn:microsoft.com/office/officeart/2005/8/layout/orgChart1"/>
    <dgm:cxn modelId="{5BDA8D4C-073D-4FB5-8861-A23B2CD38805}" type="presParOf" srcId="{EE0E7ED3-2354-4B15-B94D-04AC4FAAB7C1}" destId="{AC1D5B4B-4712-497E-A8F4-D3828D5F6F04}" srcOrd="1" destOrd="0" presId="urn:microsoft.com/office/officeart/2005/8/layout/orgChart1"/>
    <dgm:cxn modelId="{4C0D9EF3-B187-4EA7-84E1-BB99459A9D14}" type="presParOf" srcId="{1611FB04-EF58-42D3-952B-1C36337A414E}" destId="{ED7E1167-A627-45F1-B3FE-E42FBD8FF729}" srcOrd="1" destOrd="0" presId="urn:microsoft.com/office/officeart/2005/8/layout/orgChart1"/>
    <dgm:cxn modelId="{770949E1-D21B-46D4-AA2C-9C3CB732DBAE}" type="presParOf" srcId="{ED7E1167-A627-45F1-B3FE-E42FBD8FF729}" destId="{EBC7D476-CEF5-4731-A2C6-B11A5DAF9D40}" srcOrd="0" destOrd="0" presId="urn:microsoft.com/office/officeart/2005/8/layout/orgChart1"/>
    <dgm:cxn modelId="{BE6708D9-7A0A-46BB-ADB3-62E1EDA71C10}" type="presParOf" srcId="{ED7E1167-A627-45F1-B3FE-E42FBD8FF729}" destId="{5A6F6014-BD60-4E85-9080-E9CAFC9F69C9}" srcOrd="1" destOrd="0" presId="urn:microsoft.com/office/officeart/2005/8/layout/orgChart1"/>
    <dgm:cxn modelId="{30B0F1F7-19A3-45AB-A805-33C62755EAD1}" type="presParOf" srcId="{5A6F6014-BD60-4E85-9080-E9CAFC9F69C9}" destId="{86FCCC45-D428-4E54-A67B-1E761FA894B9}" srcOrd="0" destOrd="0" presId="urn:microsoft.com/office/officeart/2005/8/layout/orgChart1"/>
    <dgm:cxn modelId="{41D34F88-55A5-44DE-AEF2-3F490E5CFDFC}" type="presParOf" srcId="{86FCCC45-D428-4E54-A67B-1E761FA894B9}" destId="{D599FE85-2944-440C-A910-E5D8696575F1}" srcOrd="0" destOrd="0" presId="urn:microsoft.com/office/officeart/2005/8/layout/orgChart1"/>
    <dgm:cxn modelId="{80513EE3-364F-4BD1-A204-B85B52535CE9}" type="presParOf" srcId="{86FCCC45-D428-4E54-A67B-1E761FA894B9}" destId="{7C815B06-5085-4BC9-9A27-22B3CFCE2CAD}" srcOrd="1" destOrd="0" presId="urn:microsoft.com/office/officeart/2005/8/layout/orgChart1"/>
    <dgm:cxn modelId="{01D9756C-E70D-49D9-8857-21C277E0D961}" type="presParOf" srcId="{5A6F6014-BD60-4E85-9080-E9CAFC9F69C9}" destId="{EF84C694-DBE8-4F3F-B806-420A0B9EEDF5}" srcOrd="1" destOrd="0" presId="urn:microsoft.com/office/officeart/2005/8/layout/orgChart1"/>
    <dgm:cxn modelId="{F7E2AC8E-CBC6-4581-8875-55AADCFC3BE8}" type="presParOf" srcId="{5A6F6014-BD60-4E85-9080-E9CAFC9F69C9}" destId="{8845CB42-CD93-4960-A3BC-50E48540A5FA}" srcOrd="2" destOrd="0" presId="urn:microsoft.com/office/officeart/2005/8/layout/orgChart1"/>
    <dgm:cxn modelId="{2E00D2E2-D8CB-4497-B9B5-569D3203A5BD}" type="presParOf" srcId="{ED7E1167-A627-45F1-B3FE-E42FBD8FF729}" destId="{B66BADE1-8F88-477E-BA86-82454171C9AF}" srcOrd="2" destOrd="0" presId="urn:microsoft.com/office/officeart/2005/8/layout/orgChart1"/>
    <dgm:cxn modelId="{1D72ECC4-18F8-462E-ABC1-BCF8C5DE6565}" type="presParOf" srcId="{ED7E1167-A627-45F1-B3FE-E42FBD8FF729}" destId="{00B44157-DB96-4994-92AA-B00B2D544C8F}" srcOrd="3" destOrd="0" presId="urn:microsoft.com/office/officeart/2005/8/layout/orgChart1"/>
    <dgm:cxn modelId="{70A53F73-C131-416D-9F09-21D817D2A34A}" type="presParOf" srcId="{00B44157-DB96-4994-92AA-B00B2D544C8F}" destId="{3BF8BE5F-F7F0-414E-9BB1-E135F4CAB684}" srcOrd="0" destOrd="0" presId="urn:microsoft.com/office/officeart/2005/8/layout/orgChart1"/>
    <dgm:cxn modelId="{DAF30E81-07D5-42DB-AC0C-89E1572EE8AB}" type="presParOf" srcId="{3BF8BE5F-F7F0-414E-9BB1-E135F4CAB684}" destId="{82B5E81F-4CB3-4E74-9666-63E616705AB8}" srcOrd="0" destOrd="0" presId="urn:microsoft.com/office/officeart/2005/8/layout/orgChart1"/>
    <dgm:cxn modelId="{4CAB063B-76D7-43BD-A120-F0A688908219}" type="presParOf" srcId="{3BF8BE5F-F7F0-414E-9BB1-E135F4CAB684}" destId="{B40902B1-8654-4A9F-B5F7-0336C4C27F53}" srcOrd="1" destOrd="0" presId="urn:microsoft.com/office/officeart/2005/8/layout/orgChart1"/>
    <dgm:cxn modelId="{B508F206-6222-48CD-9081-988E1D1D0873}" type="presParOf" srcId="{00B44157-DB96-4994-92AA-B00B2D544C8F}" destId="{B6CFED64-366A-4950-BDCE-4F761CEFC416}" srcOrd="1" destOrd="0" presId="urn:microsoft.com/office/officeart/2005/8/layout/orgChart1"/>
    <dgm:cxn modelId="{276BD9A9-9CE8-43BE-BC0B-7B45A0B94D83}" type="presParOf" srcId="{00B44157-DB96-4994-92AA-B00B2D544C8F}" destId="{48C984AA-AA0A-4FC0-805F-45B849BE324B}" srcOrd="2" destOrd="0" presId="urn:microsoft.com/office/officeart/2005/8/layout/orgChart1"/>
    <dgm:cxn modelId="{D1D8453C-9BF9-48D1-961A-BCB807BB835E}" type="presParOf" srcId="{ED7E1167-A627-45F1-B3FE-E42FBD8FF729}" destId="{93455710-4525-4B87-B72F-20AE4EF6873D}" srcOrd="4" destOrd="0" presId="urn:microsoft.com/office/officeart/2005/8/layout/orgChart1"/>
    <dgm:cxn modelId="{39CD28AF-8DE3-42B8-94C6-84119D47D5FE}" type="presParOf" srcId="{ED7E1167-A627-45F1-B3FE-E42FBD8FF729}" destId="{EEF2FAE7-266C-4920-8176-C8D0065EAA8F}" srcOrd="5" destOrd="0" presId="urn:microsoft.com/office/officeart/2005/8/layout/orgChart1"/>
    <dgm:cxn modelId="{15725657-0DAB-4F2E-8921-CBCCAB9A3666}" type="presParOf" srcId="{EEF2FAE7-266C-4920-8176-C8D0065EAA8F}" destId="{D40F9345-D160-4DE9-A809-3D6B4A494FDD}" srcOrd="0" destOrd="0" presId="urn:microsoft.com/office/officeart/2005/8/layout/orgChart1"/>
    <dgm:cxn modelId="{C63F54F1-5C04-427F-A5EF-F09DAFDB7D75}" type="presParOf" srcId="{D40F9345-D160-4DE9-A809-3D6B4A494FDD}" destId="{C4897AE0-E436-4D37-8BC1-0DCAC8EE9683}" srcOrd="0" destOrd="0" presId="urn:microsoft.com/office/officeart/2005/8/layout/orgChart1"/>
    <dgm:cxn modelId="{6D32761B-6E75-4B3C-92B4-87108E411C67}" type="presParOf" srcId="{D40F9345-D160-4DE9-A809-3D6B4A494FDD}" destId="{18C1EF0A-48E3-46D1-9784-1820A41B8C5C}" srcOrd="1" destOrd="0" presId="urn:microsoft.com/office/officeart/2005/8/layout/orgChart1"/>
    <dgm:cxn modelId="{990807BC-7B2D-4683-8D61-229A647A40A3}" type="presParOf" srcId="{EEF2FAE7-266C-4920-8176-C8D0065EAA8F}" destId="{8E70DD2B-6EC4-4476-B381-B1B4BCDA8AEF}" srcOrd="1" destOrd="0" presId="urn:microsoft.com/office/officeart/2005/8/layout/orgChart1"/>
    <dgm:cxn modelId="{5462F9D4-22A4-4E93-B273-6D7078E38642}" type="presParOf" srcId="{EEF2FAE7-266C-4920-8176-C8D0065EAA8F}" destId="{344FF42F-DD75-46F0-9496-9898C3D5BB03}" srcOrd="2" destOrd="0" presId="urn:microsoft.com/office/officeart/2005/8/layout/orgChart1"/>
    <dgm:cxn modelId="{1D1D4735-3DEE-4930-B743-3B15DFAE62BD}" type="presParOf" srcId="{1611FB04-EF58-42D3-952B-1C36337A414E}" destId="{01829561-69D3-4029-A1EA-1DDC14AEB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4CD34-7976-4F1C-9F36-09ED894BD6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BB20F3-E405-4695-A4AE-6C1EAE703A93}">
      <dgm:prSet phldrT="[Tekst]"/>
      <dgm:spPr/>
      <dgm:t>
        <a:bodyPr/>
        <a:lstStyle/>
        <a:p>
          <a:r>
            <a:rPr lang="pl-PL" dirty="0"/>
            <a:t>Struktura zapasów</a:t>
          </a:r>
        </a:p>
      </dgm:t>
    </dgm:pt>
    <dgm:pt modelId="{8802AD68-5B9F-4F67-9D12-9A36862A1962}" type="parTrans" cxnId="{AFB15880-B8DF-4B1D-8E12-30F104C1E27A}">
      <dgm:prSet/>
      <dgm:spPr/>
      <dgm:t>
        <a:bodyPr/>
        <a:lstStyle/>
        <a:p>
          <a:endParaRPr lang="pl-PL"/>
        </a:p>
      </dgm:t>
    </dgm:pt>
    <dgm:pt modelId="{5FA92BEE-93BC-4A59-9CF1-1A536F772A32}" type="sibTrans" cxnId="{AFB15880-B8DF-4B1D-8E12-30F104C1E27A}">
      <dgm:prSet/>
      <dgm:spPr/>
      <dgm:t>
        <a:bodyPr/>
        <a:lstStyle/>
        <a:p>
          <a:endParaRPr lang="pl-PL"/>
        </a:p>
      </dgm:t>
    </dgm:pt>
    <dgm:pt modelId="{B9E1F73B-B805-4493-97ED-45B6FC64A983}">
      <dgm:prSet phldrT="[Tekst]"/>
      <dgm:spPr/>
      <dgm:t>
        <a:bodyPr/>
        <a:lstStyle/>
        <a:p>
          <a:r>
            <a:rPr lang="pl-PL" dirty="0"/>
            <a:t>Zapas cykliczny </a:t>
          </a:r>
        </a:p>
      </dgm:t>
    </dgm:pt>
    <dgm:pt modelId="{2C87605E-399A-4133-9058-C278D062D05A}" type="parTrans" cxnId="{93FAD66A-A527-497C-A6AA-3B6764B47501}">
      <dgm:prSet/>
      <dgm:spPr/>
      <dgm:t>
        <a:bodyPr/>
        <a:lstStyle/>
        <a:p>
          <a:endParaRPr lang="pl-PL"/>
        </a:p>
      </dgm:t>
    </dgm:pt>
    <dgm:pt modelId="{554BF167-DB33-4DE6-ABC5-3F775F5A9D8C}" type="sibTrans" cxnId="{93FAD66A-A527-497C-A6AA-3B6764B47501}">
      <dgm:prSet/>
      <dgm:spPr/>
      <dgm:t>
        <a:bodyPr/>
        <a:lstStyle/>
        <a:p>
          <a:endParaRPr lang="pl-PL"/>
        </a:p>
      </dgm:t>
    </dgm:pt>
    <dgm:pt modelId="{AEE3DFC9-3440-453C-9CF1-1C5C6A53082C}">
      <dgm:prSet phldrT="[Tekst]"/>
      <dgm:spPr/>
      <dgm:t>
        <a:bodyPr/>
        <a:lstStyle/>
        <a:p>
          <a:r>
            <a:rPr lang="pl-PL" dirty="0"/>
            <a:t>Zapas nadmierny</a:t>
          </a:r>
        </a:p>
      </dgm:t>
    </dgm:pt>
    <dgm:pt modelId="{315FB0AA-E0B8-48EE-802E-5193C80E1523}" type="parTrans" cxnId="{54A789D4-3EFE-4DCE-BCBE-1AFA29B20311}">
      <dgm:prSet/>
      <dgm:spPr/>
      <dgm:t>
        <a:bodyPr/>
        <a:lstStyle/>
        <a:p>
          <a:endParaRPr lang="pl-PL"/>
        </a:p>
      </dgm:t>
    </dgm:pt>
    <dgm:pt modelId="{74714E4E-CDE9-4AEE-B13B-325DE71EEE2B}" type="sibTrans" cxnId="{54A789D4-3EFE-4DCE-BCBE-1AFA29B20311}">
      <dgm:prSet/>
      <dgm:spPr/>
      <dgm:t>
        <a:bodyPr/>
        <a:lstStyle/>
        <a:p>
          <a:endParaRPr lang="pl-PL"/>
        </a:p>
      </dgm:t>
    </dgm:pt>
    <dgm:pt modelId="{E583AA0A-445A-481D-BC07-AF8C1408533D}">
      <dgm:prSet phldrT="[Tekst]"/>
      <dgm:spPr/>
      <dgm:t>
        <a:bodyPr/>
        <a:lstStyle/>
        <a:p>
          <a:r>
            <a:rPr lang="pl-PL" dirty="0"/>
            <a:t>Zapas zabezpieczający</a:t>
          </a:r>
        </a:p>
      </dgm:t>
    </dgm:pt>
    <dgm:pt modelId="{8B7763D5-BB4F-419A-AE8F-9E47E23CD20C}" type="parTrans" cxnId="{33194CB6-A3DE-4237-9775-DCC46B887809}">
      <dgm:prSet/>
      <dgm:spPr/>
      <dgm:t>
        <a:bodyPr/>
        <a:lstStyle/>
        <a:p>
          <a:endParaRPr lang="pl-PL"/>
        </a:p>
      </dgm:t>
    </dgm:pt>
    <dgm:pt modelId="{DA8E9686-7A04-4221-B76C-B6A11AA507D5}" type="sibTrans" cxnId="{33194CB6-A3DE-4237-9775-DCC46B887809}">
      <dgm:prSet/>
      <dgm:spPr/>
      <dgm:t>
        <a:bodyPr/>
        <a:lstStyle/>
        <a:p>
          <a:endParaRPr lang="pl-PL"/>
        </a:p>
      </dgm:t>
    </dgm:pt>
    <dgm:pt modelId="{4AEA0E50-049C-4EFA-B354-424C64AF378A}" type="pres">
      <dgm:prSet presAssocID="{8774CD34-7976-4F1C-9F36-09ED894BD6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11FB04-EF58-42D3-952B-1C36337A414E}" type="pres">
      <dgm:prSet presAssocID="{E8BB20F3-E405-4695-A4AE-6C1EAE703A93}" presName="hierRoot1" presStyleCnt="0">
        <dgm:presLayoutVars>
          <dgm:hierBranch val="init"/>
        </dgm:presLayoutVars>
      </dgm:prSet>
      <dgm:spPr/>
    </dgm:pt>
    <dgm:pt modelId="{EE0E7ED3-2354-4B15-B94D-04AC4FAAB7C1}" type="pres">
      <dgm:prSet presAssocID="{E8BB20F3-E405-4695-A4AE-6C1EAE703A93}" presName="rootComposite1" presStyleCnt="0"/>
      <dgm:spPr/>
    </dgm:pt>
    <dgm:pt modelId="{23DF7FCB-C50E-4329-BA28-737E7D12AF6B}" type="pres">
      <dgm:prSet presAssocID="{E8BB20F3-E405-4695-A4AE-6C1EAE703A93}" presName="rootText1" presStyleLbl="node0" presStyleIdx="0" presStyleCnt="1">
        <dgm:presLayoutVars>
          <dgm:chPref val="3"/>
        </dgm:presLayoutVars>
      </dgm:prSet>
      <dgm:spPr/>
    </dgm:pt>
    <dgm:pt modelId="{AC1D5B4B-4712-497E-A8F4-D3828D5F6F04}" type="pres">
      <dgm:prSet presAssocID="{E8BB20F3-E405-4695-A4AE-6C1EAE703A93}" presName="rootConnector1" presStyleLbl="node1" presStyleIdx="0" presStyleCnt="0"/>
      <dgm:spPr/>
    </dgm:pt>
    <dgm:pt modelId="{ED7E1167-A627-45F1-B3FE-E42FBD8FF729}" type="pres">
      <dgm:prSet presAssocID="{E8BB20F3-E405-4695-A4AE-6C1EAE703A93}" presName="hierChild2" presStyleCnt="0"/>
      <dgm:spPr/>
    </dgm:pt>
    <dgm:pt modelId="{EBC7D476-CEF5-4731-A2C6-B11A5DAF9D40}" type="pres">
      <dgm:prSet presAssocID="{2C87605E-399A-4133-9058-C278D062D05A}" presName="Name37" presStyleLbl="parChTrans1D2" presStyleIdx="0" presStyleCnt="3"/>
      <dgm:spPr/>
    </dgm:pt>
    <dgm:pt modelId="{5A6F6014-BD60-4E85-9080-E9CAFC9F69C9}" type="pres">
      <dgm:prSet presAssocID="{B9E1F73B-B805-4493-97ED-45B6FC64A983}" presName="hierRoot2" presStyleCnt="0">
        <dgm:presLayoutVars>
          <dgm:hierBranch val="init"/>
        </dgm:presLayoutVars>
      </dgm:prSet>
      <dgm:spPr/>
    </dgm:pt>
    <dgm:pt modelId="{86FCCC45-D428-4E54-A67B-1E761FA894B9}" type="pres">
      <dgm:prSet presAssocID="{B9E1F73B-B805-4493-97ED-45B6FC64A983}" presName="rootComposite" presStyleCnt="0"/>
      <dgm:spPr/>
    </dgm:pt>
    <dgm:pt modelId="{D599FE85-2944-440C-A910-E5D8696575F1}" type="pres">
      <dgm:prSet presAssocID="{B9E1F73B-B805-4493-97ED-45B6FC64A983}" presName="rootText" presStyleLbl="node2" presStyleIdx="0" presStyleCnt="3">
        <dgm:presLayoutVars>
          <dgm:chPref val="3"/>
        </dgm:presLayoutVars>
      </dgm:prSet>
      <dgm:spPr/>
    </dgm:pt>
    <dgm:pt modelId="{7C815B06-5085-4BC9-9A27-22B3CFCE2CAD}" type="pres">
      <dgm:prSet presAssocID="{B9E1F73B-B805-4493-97ED-45B6FC64A983}" presName="rootConnector" presStyleLbl="node2" presStyleIdx="0" presStyleCnt="3"/>
      <dgm:spPr/>
    </dgm:pt>
    <dgm:pt modelId="{EF84C694-DBE8-4F3F-B806-420A0B9EEDF5}" type="pres">
      <dgm:prSet presAssocID="{B9E1F73B-B805-4493-97ED-45B6FC64A983}" presName="hierChild4" presStyleCnt="0"/>
      <dgm:spPr/>
    </dgm:pt>
    <dgm:pt modelId="{8845CB42-CD93-4960-A3BC-50E48540A5FA}" type="pres">
      <dgm:prSet presAssocID="{B9E1F73B-B805-4493-97ED-45B6FC64A983}" presName="hierChild5" presStyleCnt="0"/>
      <dgm:spPr/>
    </dgm:pt>
    <dgm:pt modelId="{B66BADE1-8F88-477E-BA86-82454171C9AF}" type="pres">
      <dgm:prSet presAssocID="{8B7763D5-BB4F-419A-AE8F-9E47E23CD20C}" presName="Name37" presStyleLbl="parChTrans1D2" presStyleIdx="1" presStyleCnt="3"/>
      <dgm:spPr/>
    </dgm:pt>
    <dgm:pt modelId="{00B44157-DB96-4994-92AA-B00B2D544C8F}" type="pres">
      <dgm:prSet presAssocID="{E583AA0A-445A-481D-BC07-AF8C1408533D}" presName="hierRoot2" presStyleCnt="0">
        <dgm:presLayoutVars>
          <dgm:hierBranch val="init"/>
        </dgm:presLayoutVars>
      </dgm:prSet>
      <dgm:spPr/>
    </dgm:pt>
    <dgm:pt modelId="{3BF8BE5F-F7F0-414E-9BB1-E135F4CAB684}" type="pres">
      <dgm:prSet presAssocID="{E583AA0A-445A-481D-BC07-AF8C1408533D}" presName="rootComposite" presStyleCnt="0"/>
      <dgm:spPr/>
    </dgm:pt>
    <dgm:pt modelId="{82B5E81F-4CB3-4E74-9666-63E616705AB8}" type="pres">
      <dgm:prSet presAssocID="{E583AA0A-445A-481D-BC07-AF8C1408533D}" presName="rootText" presStyleLbl="node2" presStyleIdx="1" presStyleCnt="3">
        <dgm:presLayoutVars>
          <dgm:chPref val="3"/>
        </dgm:presLayoutVars>
      </dgm:prSet>
      <dgm:spPr/>
    </dgm:pt>
    <dgm:pt modelId="{B40902B1-8654-4A9F-B5F7-0336C4C27F53}" type="pres">
      <dgm:prSet presAssocID="{E583AA0A-445A-481D-BC07-AF8C1408533D}" presName="rootConnector" presStyleLbl="node2" presStyleIdx="1" presStyleCnt="3"/>
      <dgm:spPr/>
    </dgm:pt>
    <dgm:pt modelId="{B6CFED64-366A-4950-BDCE-4F761CEFC416}" type="pres">
      <dgm:prSet presAssocID="{E583AA0A-445A-481D-BC07-AF8C1408533D}" presName="hierChild4" presStyleCnt="0"/>
      <dgm:spPr/>
    </dgm:pt>
    <dgm:pt modelId="{48C984AA-AA0A-4FC0-805F-45B849BE324B}" type="pres">
      <dgm:prSet presAssocID="{E583AA0A-445A-481D-BC07-AF8C1408533D}" presName="hierChild5" presStyleCnt="0"/>
      <dgm:spPr/>
    </dgm:pt>
    <dgm:pt modelId="{93455710-4525-4B87-B72F-20AE4EF6873D}" type="pres">
      <dgm:prSet presAssocID="{315FB0AA-E0B8-48EE-802E-5193C80E1523}" presName="Name37" presStyleLbl="parChTrans1D2" presStyleIdx="2" presStyleCnt="3"/>
      <dgm:spPr/>
    </dgm:pt>
    <dgm:pt modelId="{EEF2FAE7-266C-4920-8176-C8D0065EAA8F}" type="pres">
      <dgm:prSet presAssocID="{AEE3DFC9-3440-453C-9CF1-1C5C6A53082C}" presName="hierRoot2" presStyleCnt="0">
        <dgm:presLayoutVars>
          <dgm:hierBranch val="init"/>
        </dgm:presLayoutVars>
      </dgm:prSet>
      <dgm:spPr/>
    </dgm:pt>
    <dgm:pt modelId="{D40F9345-D160-4DE9-A809-3D6B4A494FDD}" type="pres">
      <dgm:prSet presAssocID="{AEE3DFC9-3440-453C-9CF1-1C5C6A53082C}" presName="rootComposite" presStyleCnt="0"/>
      <dgm:spPr/>
    </dgm:pt>
    <dgm:pt modelId="{C4897AE0-E436-4D37-8BC1-0DCAC8EE9683}" type="pres">
      <dgm:prSet presAssocID="{AEE3DFC9-3440-453C-9CF1-1C5C6A53082C}" presName="rootText" presStyleLbl="node2" presStyleIdx="2" presStyleCnt="3">
        <dgm:presLayoutVars>
          <dgm:chPref val="3"/>
        </dgm:presLayoutVars>
      </dgm:prSet>
      <dgm:spPr/>
    </dgm:pt>
    <dgm:pt modelId="{18C1EF0A-48E3-46D1-9784-1820A41B8C5C}" type="pres">
      <dgm:prSet presAssocID="{AEE3DFC9-3440-453C-9CF1-1C5C6A53082C}" presName="rootConnector" presStyleLbl="node2" presStyleIdx="2" presStyleCnt="3"/>
      <dgm:spPr/>
    </dgm:pt>
    <dgm:pt modelId="{8E70DD2B-6EC4-4476-B381-B1B4BCDA8AEF}" type="pres">
      <dgm:prSet presAssocID="{AEE3DFC9-3440-453C-9CF1-1C5C6A53082C}" presName="hierChild4" presStyleCnt="0"/>
      <dgm:spPr/>
    </dgm:pt>
    <dgm:pt modelId="{344FF42F-DD75-46F0-9496-9898C3D5BB03}" type="pres">
      <dgm:prSet presAssocID="{AEE3DFC9-3440-453C-9CF1-1C5C6A53082C}" presName="hierChild5" presStyleCnt="0"/>
      <dgm:spPr/>
    </dgm:pt>
    <dgm:pt modelId="{01829561-69D3-4029-A1EA-1DDC14AEB3D3}" type="pres">
      <dgm:prSet presAssocID="{E8BB20F3-E405-4695-A4AE-6C1EAE703A93}" presName="hierChild3" presStyleCnt="0"/>
      <dgm:spPr/>
    </dgm:pt>
  </dgm:ptLst>
  <dgm:cxnLst>
    <dgm:cxn modelId="{F7E5B205-5FE3-4700-815E-0FD56B1519CD}" type="presOf" srcId="{E8BB20F3-E405-4695-A4AE-6C1EAE703A93}" destId="{23DF7FCB-C50E-4329-BA28-737E7D12AF6B}" srcOrd="0" destOrd="0" presId="urn:microsoft.com/office/officeart/2005/8/layout/orgChart1"/>
    <dgm:cxn modelId="{FA215706-FDED-42E2-9C26-3627E17AC00B}" type="presOf" srcId="{AEE3DFC9-3440-453C-9CF1-1C5C6A53082C}" destId="{C4897AE0-E436-4D37-8BC1-0DCAC8EE9683}" srcOrd="0" destOrd="0" presId="urn:microsoft.com/office/officeart/2005/8/layout/orgChart1"/>
    <dgm:cxn modelId="{C387710B-9D93-4CF2-BA12-9E76C3213373}" type="presOf" srcId="{E8BB20F3-E405-4695-A4AE-6C1EAE703A93}" destId="{AC1D5B4B-4712-497E-A8F4-D3828D5F6F04}" srcOrd="1" destOrd="0" presId="urn:microsoft.com/office/officeart/2005/8/layout/orgChart1"/>
    <dgm:cxn modelId="{07127222-B3E1-4F4E-9EB1-0D0984893C28}" type="presOf" srcId="{8774CD34-7976-4F1C-9F36-09ED894BD61A}" destId="{4AEA0E50-049C-4EFA-B354-424C64AF378A}" srcOrd="0" destOrd="0" presId="urn:microsoft.com/office/officeart/2005/8/layout/orgChart1"/>
    <dgm:cxn modelId="{5409F22D-8B27-49F1-8B2E-35E43F86CAFC}" type="presOf" srcId="{315FB0AA-E0B8-48EE-802E-5193C80E1523}" destId="{93455710-4525-4B87-B72F-20AE4EF6873D}" srcOrd="0" destOrd="0" presId="urn:microsoft.com/office/officeart/2005/8/layout/orgChart1"/>
    <dgm:cxn modelId="{93FAD66A-A527-497C-A6AA-3B6764B47501}" srcId="{E8BB20F3-E405-4695-A4AE-6C1EAE703A93}" destId="{B9E1F73B-B805-4493-97ED-45B6FC64A983}" srcOrd="0" destOrd="0" parTransId="{2C87605E-399A-4133-9058-C278D062D05A}" sibTransId="{554BF167-DB33-4DE6-ABC5-3F775F5A9D8C}"/>
    <dgm:cxn modelId="{AFB15880-B8DF-4B1D-8E12-30F104C1E27A}" srcId="{8774CD34-7976-4F1C-9F36-09ED894BD61A}" destId="{E8BB20F3-E405-4695-A4AE-6C1EAE703A93}" srcOrd="0" destOrd="0" parTransId="{8802AD68-5B9F-4F67-9D12-9A36862A1962}" sibTransId="{5FA92BEE-93BC-4A59-9CF1-1A536F772A32}"/>
    <dgm:cxn modelId="{87A9039B-6556-402F-BD66-C1A09593713B}" type="presOf" srcId="{E583AA0A-445A-481D-BC07-AF8C1408533D}" destId="{82B5E81F-4CB3-4E74-9666-63E616705AB8}" srcOrd="0" destOrd="0" presId="urn:microsoft.com/office/officeart/2005/8/layout/orgChart1"/>
    <dgm:cxn modelId="{E4B151AE-722D-427C-9CD4-2864DB501983}" type="presOf" srcId="{AEE3DFC9-3440-453C-9CF1-1C5C6A53082C}" destId="{18C1EF0A-48E3-46D1-9784-1820A41B8C5C}" srcOrd="1" destOrd="0" presId="urn:microsoft.com/office/officeart/2005/8/layout/orgChart1"/>
    <dgm:cxn modelId="{ED1DF3A3-480A-4207-B598-C1AB972EEF48}" type="presOf" srcId="{B9E1F73B-B805-4493-97ED-45B6FC64A983}" destId="{D599FE85-2944-440C-A910-E5D8696575F1}" srcOrd="0" destOrd="0" presId="urn:microsoft.com/office/officeart/2005/8/layout/orgChart1"/>
    <dgm:cxn modelId="{33194CB6-A3DE-4237-9775-DCC46B887809}" srcId="{E8BB20F3-E405-4695-A4AE-6C1EAE703A93}" destId="{E583AA0A-445A-481D-BC07-AF8C1408533D}" srcOrd="1" destOrd="0" parTransId="{8B7763D5-BB4F-419A-AE8F-9E47E23CD20C}" sibTransId="{DA8E9686-7A04-4221-B76C-B6A11AA507D5}"/>
    <dgm:cxn modelId="{C5A5D7C5-3A50-44F1-ACA4-A26E460B8480}" type="presOf" srcId="{B9E1F73B-B805-4493-97ED-45B6FC64A983}" destId="{7C815B06-5085-4BC9-9A27-22B3CFCE2CAD}" srcOrd="1" destOrd="0" presId="urn:microsoft.com/office/officeart/2005/8/layout/orgChart1"/>
    <dgm:cxn modelId="{43B5BCD2-6684-4C0E-A447-4F097E2476B8}" type="presOf" srcId="{8B7763D5-BB4F-419A-AE8F-9E47E23CD20C}" destId="{B66BADE1-8F88-477E-BA86-82454171C9AF}" srcOrd="0" destOrd="0" presId="urn:microsoft.com/office/officeart/2005/8/layout/orgChart1"/>
    <dgm:cxn modelId="{54A789D4-3EFE-4DCE-BCBE-1AFA29B20311}" srcId="{E8BB20F3-E405-4695-A4AE-6C1EAE703A93}" destId="{AEE3DFC9-3440-453C-9CF1-1C5C6A53082C}" srcOrd="2" destOrd="0" parTransId="{315FB0AA-E0B8-48EE-802E-5193C80E1523}" sibTransId="{74714E4E-CDE9-4AEE-B13B-325DE71EEE2B}"/>
    <dgm:cxn modelId="{08A967D5-8381-464B-93F1-B4D5123D7579}" type="presOf" srcId="{2C87605E-399A-4133-9058-C278D062D05A}" destId="{EBC7D476-CEF5-4731-A2C6-B11A5DAF9D40}" srcOrd="0" destOrd="0" presId="urn:microsoft.com/office/officeart/2005/8/layout/orgChart1"/>
    <dgm:cxn modelId="{B2073EFF-957F-4D0A-803F-EC9DC845E738}" type="presOf" srcId="{E583AA0A-445A-481D-BC07-AF8C1408533D}" destId="{B40902B1-8654-4A9F-B5F7-0336C4C27F53}" srcOrd="1" destOrd="0" presId="urn:microsoft.com/office/officeart/2005/8/layout/orgChart1"/>
    <dgm:cxn modelId="{8B2CD7E3-B82D-4205-B545-F4B7C059804D}" type="presParOf" srcId="{4AEA0E50-049C-4EFA-B354-424C64AF378A}" destId="{1611FB04-EF58-42D3-952B-1C36337A414E}" srcOrd="0" destOrd="0" presId="urn:microsoft.com/office/officeart/2005/8/layout/orgChart1"/>
    <dgm:cxn modelId="{4F9002A1-8637-418E-AE4C-29859A2AEF65}" type="presParOf" srcId="{1611FB04-EF58-42D3-952B-1C36337A414E}" destId="{EE0E7ED3-2354-4B15-B94D-04AC4FAAB7C1}" srcOrd="0" destOrd="0" presId="urn:microsoft.com/office/officeart/2005/8/layout/orgChart1"/>
    <dgm:cxn modelId="{68A5E800-B881-4B14-B3E6-06609CA5C99A}" type="presParOf" srcId="{EE0E7ED3-2354-4B15-B94D-04AC4FAAB7C1}" destId="{23DF7FCB-C50E-4329-BA28-737E7D12AF6B}" srcOrd="0" destOrd="0" presId="urn:microsoft.com/office/officeart/2005/8/layout/orgChart1"/>
    <dgm:cxn modelId="{5BDA8D4C-073D-4FB5-8861-A23B2CD38805}" type="presParOf" srcId="{EE0E7ED3-2354-4B15-B94D-04AC4FAAB7C1}" destId="{AC1D5B4B-4712-497E-A8F4-D3828D5F6F04}" srcOrd="1" destOrd="0" presId="urn:microsoft.com/office/officeart/2005/8/layout/orgChart1"/>
    <dgm:cxn modelId="{4C0D9EF3-B187-4EA7-84E1-BB99459A9D14}" type="presParOf" srcId="{1611FB04-EF58-42D3-952B-1C36337A414E}" destId="{ED7E1167-A627-45F1-B3FE-E42FBD8FF729}" srcOrd="1" destOrd="0" presId="urn:microsoft.com/office/officeart/2005/8/layout/orgChart1"/>
    <dgm:cxn modelId="{770949E1-D21B-46D4-AA2C-9C3CB732DBAE}" type="presParOf" srcId="{ED7E1167-A627-45F1-B3FE-E42FBD8FF729}" destId="{EBC7D476-CEF5-4731-A2C6-B11A5DAF9D40}" srcOrd="0" destOrd="0" presId="urn:microsoft.com/office/officeart/2005/8/layout/orgChart1"/>
    <dgm:cxn modelId="{BE6708D9-7A0A-46BB-ADB3-62E1EDA71C10}" type="presParOf" srcId="{ED7E1167-A627-45F1-B3FE-E42FBD8FF729}" destId="{5A6F6014-BD60-4E85-9080-E9CAFC9F69C9}" srcOrd="1" destOrd="0" presId="urn:microsoft.com/office/officeart/2005/8/layout/orgChart1"/>
    <dgm:cxn modelId="{30B0F1F7-19A3-45AB-A805-33C62755EAD1}" type="presParOf" srcId="{5A6F6014-BD60-4E85-9080-E9CAFC9F69C9}" destId="{86FCCC45-D428-4E54-A67B-1E761FA894B9}" srcOrd="0" destOrd="0" presId="urn:microsoft.com/office/officeart/2005/8/layout/orgChart1"/>
    <dgm:cxn modelId="{41D34F88-55A5-44DE-AEF2-3F490E5CFDFC}" type="presParOf" srcId="{86FCCC45-D428-4E54-A67B-1E761FA894B9}" destId="{D599FE85-2944-440C-A910-E5D8696575F1}" srcOrd="0" destOrd="0" presId="urn:microsoft.com/office/officeart/2005/8/layout/orgChart1"/>
    <dgm:cxn modelId="{80513EE3-364F-4BD1-A204-B85B52535CE9}" type="presParOf" srcId="{86FCCC45-D428-4E54-A67B-1E761FA894B9}" destId="{7C815B06-5085-4BC9-9A27-22B3CFCE2CAD}" srcOrd="1" destOrd="0" presId="urn:microsoft.com/office/officeart/2005/8/layout/orgChart1"/>
    <dgm:cxn modelId="{01D9756C-E70D-49D9-8857-21C277E0D961}" type="presParOf" srcId="{5A6F6014-BD60-4E85-9080-E9CAFC9F69C9}" destId="{EF84C694-DBE8-4F3F-B806-420A0B9EEDF5}" srcOrd="1" destOrd="0" presId="urn:microsoft.com/office/officeart/2005/8/layout/orgChart1"/>
    <dgm:cxn modelId="{F7E2AC8E-CBC6-4581-8875-55AADCFC3BE8}" type="presParOf" srcId="{5A6F6014-BD60-4E85-9080-E9CAFC9F69C9}" destId="{8845CB42-CD93-4960-A3BC-50E48540A5FA}" srcOrd="2" destOrd="0" presId="urn:microsoft.com/office/officeart/2005/8/layout/orgChart1"/>
    <dgm:cxn modelId="{2E00D2E2-D8CB-4497-B9B5-569D3203A5BD}" type="presParOf" srcId="{ED7E1167-A627-45F1-B3FE-E42FBD8FF729}" destId="{B66BADE1-8F88-477E-BA86-82454171C9AF}" srcOrd="2" destOrd="0" presId="urn:microsoft.com/office/officeart/2005/8/layout/orgChart1"/>
    <dgm:cxn modelId="{1D72ECC4-18F8-462E-ABC1-BCF8C5DE6565}" type="presParOf" srcId="{ED7E1167-A627-45F1-B3FE-E42FBD8FF729}" destId="{00B44157-DB96-4994-92AA-B00B2D544C8F}" srcOrd="3" destOrd="0" presId="urn:microsoft.com/office/officeart/2005/8/layout/orgChart1"/>
    <dgm:cxn modelId="{70A53F73-C131-416D-9F09-21D817D2A34A}" type="presParOf" srcId="{00B44157-DB96-4994-92AA-B00B2D544C8F}" destId="{3BF8BE5F-F7F0-414E-9BB1-E135F4CAB684}" srcOrd="0" destOrd="0" presId="urn:microsoft.com/office/officeart/2005/8/layout/orgChart1"/>
    <dgm:cxn modelId="{DAF30E81-07D5-42DB-AC0C-89E1572EE8AB}" type="presParOf" srcId="{3BF8BE5F-F7F0-414E-9BB1-E135F4CAB684}" destId="{82B5E81F-4CB3-4E74-9666-63E616705AB8}" srcOrd="0" destOrd="0" presId="urn:microsoft.com/office/officeart/2005/8/layout/orgChart1"/>
    <dgm:cxn modelId="{4CAB063B-76D7-43BD-A120-F0A688908219}" type="presParOf" srcId="{3BF8BE5F-F7F0-414E-9BB1-E135F4CAB684}" destId="{B40902B1-8654-4A9F-B5F7-0336C4C27F53}" srcOrd="1" destOrd="0" presId="urn:microsoft.com/office/officeart/2005/8/layout/orgChart1"/>
    <dgm:cxn modelId="{B508F206-6222-48CD-9081-988E1D1D0873}" type="presParOf" srcId="{00B44157-DB96-4994-92AA-B00B2D544C8F}" destId="{B6CFED64-366A-4950-BDCE-4F761CEFC416}" srcOrd="1" destOrd="0" presId="urn:microsoft.com/office/officeart/2005/8/layout/orgChart1"/>
    <dgm:cxn modelId="{276BD9A9-9CE8-43BE-BC0B-7B45A0B94D83}" type="presParOf" srcId="{00B44157-DB96-4994-92AA-B00B2D544C8F}" destId="{48C984AA-AA0A-4FC0-805F-45B849BE324B}" srcOrd="2" destOrd="0" presId="urn:microsoft.com/office/officeart/2005/8/layout/orgChart1"/>
    <dgm:cxn modelId="{D1D8453C-9BF9-48D1-961A-BCB807BB835E}" type="presParOf" srcId="{ED7E1167-A627-45F1-B3FE-E42FBD8FF729}" destId="{93455710-4525-4B87-B72F-20AE4EF6873D}" srcOrd="4" destOrd="0" presId="urn:microsoft.com/office/officeart/2005/8/layout/orgChart1"/>
    <dgm:cxn modelId="{39CD28AF-8DE3-42B8-94C6-84119D47D5FE}" type="presParOf" srcId="{ED7E1167-A627-45F1-B3FE-E42FBD8FF729}" destId="{EEF2FAE7-266C-4920-8176-C8D0065EAA8F}" srcOrd="5" destOrd="0" presId="urn:microsoft.com/office/officeart/2005/8/layout/orgChart1"/>
    <dgm:cxn modelId="{15725657-0DAB-4F2E-8921-CBCCAB9A3666}" type="presParOf" srcId="{EEF2FAE7-266C-4920-8176-C8D0065EAA8F}" destId="{D40F9345-D160-4DE9-A809-3D6B4A494FDD}" srcOrd="0" destOrd="0" presId="urn:microsoft.com/office/officeart/2005/8/layout/orgChart1"/>
    <dgm:cxn modelId="{C63F54F1-5C04-427F-A5EF-F09DAFDB7D75}" type="presParOf" srcId="{D40F9345-D160-4DE9-A809-3D6B4A494FDD}" destId="{C4897AE0-E436-4D37-8BC1-0DCAC8EE9683}" srcOrd="0" destOrd="0" presId="urn:microsoft.com/office/officeart/2005/8/layout/orgChart1"/>
    <dgm:cxn modelId="{6D32761B-6E75-4B3C-92B4-87108E411C67}" type="presParOf" srcId="{D40F9345-D160-4DE9-A809-3D6B4A494FDD}" destId="{18C1EF0A-48E3-46D1-9784-1820A41B8C5C}" srcOrd="1" destOrd="0" presId="urn:microsoft.com/office/officeart/2005/8/layout/orgChart1"/>
    <dgm:cxn modelId="{990807BC-7B2D-4683-8D61-229A647A40A3}" type="presParOf" srcId="{EEF2FAE7-266C-4920-8176-C8D0065EAA8F}" destId="{8E70DD2B-6EC4-4476-B381-B1B4BCDA8AEF}" srcOrd="1" destOrd="0" presId="urn:microsoft.com/office/officeart/2005/8/layout/orgChart1"/>
    <dgm:cxn modelId="{5462F9D4-22A4-4E93-B273-6D7078E38642}" type="presParOf" srcId="{EEF2FAE7-266C-4920-8176-C8D0065EAA8F}" destId="{344FF42F-DD75-46F0-9496-9898C3D5BB03}" srcOrd="2" destOrd="0" presId="urn:microsoft.com/office/officeart/2005/8/layout/orgChart1"/>
    <dgm:cxn modelId="{1D1D4735-3DEE-4930-B743-3B15DFAE62BD}" type="presParOf" srcId="{1611FB04-EF58-42D3-952B-1C36337A414E}" destId="{01829561-69D3-4029-A1EA-1DDC14AEB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DC23A-0A30-4CBE-95BC-1633F8974F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5C10B79-4A8E-41B0-9860-2DF5B9C0E5FA}">
      <dgm:prSet phldrT="[Tekst]"/>
      <dgm:spPr/>
      <dgm:t>
        <a:bodyPr/>
        <a:lstStyle/>
        <a:p>
          <a:r>
            <a:rPr lang="pl-PL" dirty="0"/>
            <a:t>Koszty zapasów</a:t>
          </a:r>
        </a:p>
      </dgm:t>
    </dgm:pt>
    <dgm:pt modelId="{DB7DA6FE-25D8-4105-9F10-324BA0D8C650}" type="parTrans" cxnId="{48FB7F1C-EB3A-4BD7-9F14-25B907F3321C}">
      <dgm:prSet/>
      <dgm:spPr/>
      <dgm:t>
        <a:bodyPr/>
        <a:lstStyle/>
        <a:p>
          <a:endParaRPr lang="pl-PL"/>
        </a:p>
      </dgm:t>
    </dgm:pt>
    <dgm:pt modelId="{0B91F371-6EA2-4B01-8163-9F4ED33A96B6}" type="sibTrans" cxnId="{48FB7F1C-EB3A-4BD7-9F14-25B907F3321C}">
      <dgm:prSet/>
      <dgm:spPr/>
      <dgm:t>
        <a:bodyPr/>
        <a:lstStyle/>
        <a:p>
          <a:endParaRPr lang="pl-PL"/>
        </a:p>
      </dgm:t>
    </dgm:pt>
    <dgm:pt modelId="{7D2CFB58-F64E-49EE-B35C-F79E051FB195}">
      <dgm:prSet phldrT="[Tekst]"/>
      <dgm:spPr/>
      <dgm:t>
        <a:bodyPr/>
        <a:lstStyle/>
        <a:p>
          <a:r>
            <a:rPr lang="pl-PL" dirty="0"/>
            <a:t>Koszty uzupełniania zapasów</a:t>
          </a:r>
        </a:p>
      </dgm:t>
    </dgm:pt>
    <dgm:pt modelId="{B3F290F8-13C3-4044-A7E1-F7B366FA95C7}" type="parTrans" cxnId="{BBA40718-77B4-481D-A362-601AD41C3D19}">
      <dgm:prSet/>
      <dgm:spPr/>
      <dgm:t>
        <a:bodyPr/>
        <a:lstStyle/>
        <a:p>
          <a:endParaRPr lang="pl-PL"/>
        </a:p>
      </dgm:t>
    </dgm:pt>
    <dgm:pt modelId="{E4F84CC5-2C37-44AB-979F-3583E22C3A20}" type="sibTrans" cxnId="{BBA40718-77B4-481D-A362-601AD41C3D19}">
      <dgm:prSet/>
      <dgm:spPr/>
      <dgm:t>
        <a:bodyPr/>
        <a:lstStyle/>
        <a:p>
          <a:endParaRPr lang="pl-PL"/>
        </a:p>
      </dgm:t>
    </dgm:pt>
    <dgm:pt modelId="{4490A47B-F949-42DB-B0AE-07A1975EE38E}">
      <dgm:prSet phldrT="[Tekst]"/>
      <dgm:spPr/>
      <dgm:t>
        <a:bodyPr/>
        <a:lstStyle/>
        <a:p>
          <a:r>
            <a:rPr lang="pl-PL" dirty="0"/>
            <a:t>Koszty utrzymywania zapasów</a:t>
          </a:r>
        </a:p>
      </dgm:t>
    </dgm:pt>
    <dgm:pt modelId="{84B7BE49-0649-4FEF-BC65-211ABD939A4A}" type="parTrans" cxnId="{B48011C5-C6DC-4085-9708-65872469C786}">
      <dgm:prSet/>
      <dgm:spPr/>
      <dgm:t>
        <a:bodyPr/>
        <a:lstStyle/>
        <a:p>
          <a:endParaRPr lang="pl-PL"/>
        </a:p>
      </dgm:t>
    </dgm:pt>
    <dgm:pt modelId="{C2A0E69F-E192-4481-A914-3FD815BCA48A}" type="sibTrans" cxnId="{B48011C5-C6DC-4085-9708-65872469C786}">
      <dgm:prSet/>
      <dgm:spPr/>
      <dgm:t>
        <a:bodyPr/>
        <a:lstStyle/>
        <a:p>
          <a:endParaRPr lang="pl-PL"/>
        </a:p>
      </dgm:t>
    </dgm:pt>
    <dgm:pt modelId="{CE27BBF7-C94A-47EF-974D-09015D619BBD}">
      <dgm:prSet phldrT="[Tekst]"/>
      <dgm:spPr/>
      <dgm:t>
        <a:bodyPr/>
        <a:lstStyle/>
        <a:p>
          <a:r>
            <a:rPr lang="pl-PL" dirty="0"/>
            <a:t>Koszty braku zapasów</a:t>
          </a:r>
        </a:p>
      </dgm:t>
    </dgm:pt>
    <dgm:pt modelId="{8AC192C8-F212-4ABC-9AC2-251F14CD0821}" type="parTrans" cxnId="{E7D033AD-C36E-4F9F-B7BA-AC9CFB832876}">
      <dgm:prSet/>
      <dgm:spPr/>
      <dgm:t>
        <a:bodyPr/>
        <a:lstStyle/>
        <a:p>
          <a:endParaRPr lang="pl-PL"/>
        </a:p>
      </dgm:t>
    </dgm:pt>
    <dgm:pt modelId="{9486CA7D-AF07-454F-973E-FD703C74B139}" type="sibTrans" cxnId="{E7D033AD-C36E-4F9F-B7BA-AC9CFB832876}">
      <dgm:prSet/>
      <dgm:spPr/>
      <dgm:t>
        <a:bodyPr/>
        <a:lstStyle/>
        <a:p>
          <a:endParaRPr lang="pl-PL"/>
        </a:p>
      </dgm:t>
    </dgm:pt>
    <dgm:pt modelId="{A0E6F762-D429-4ED8-9680-9A422B3AECB6}">
      <dgm:prSet phldrT="[Tekst]"/>
      <dgm:spPr/>
      <dgm:t>
        <a:bodyPr/>
        <a:lstStyle/>
        <a:p>
          <a:r>
            <a:rPr lang="pl-PL" dirty="0"/>
            <a:t>Koszty utraconych korzyści</a:t>
          </a:r>
        </a:p>
      </dgm:t>
    </dgm:pt>
    <dgm:pt modelId="{2EF02F99-3D4F-4F55-BA9B-5E20FF659B6E}" type="parTrans" cxnId="{803B9F58-6D17-491D-88D4-8E3054077FC9}">
      <dgm:prSet/>
      <dgm:spPr/>
      <dgm:t>
        <a:bodyPr/>
        <a:lstStyle/>
        <a:p>
          <a:endParaRPr lang="pl-PL"/>
        </a:p>
      </dgm:t>
    </dgm:pt>
    <dgm:pt modelId="{C9ED572D-042F-41A2-B4D6-6DAE3F5DD020}" type="sibTrans" cxnId="{803B9F58-6D17-491D-88D4-8E3054077FC9}">
      <dgm:prSet/>
      <dgm:spPr/>
      <dgm:t>
        <a:bodyPr/>
        <a:lstStyle/>
        <a:p>
          <a:endParaRPr lang="pl-PL"/>
        </a:p>
      </dgm:t>
    </dgm:pt>
    <dgm:pt modelId="{3DB66C97-9A7C-417C-A51C-0D3023DB64BE}">
      <dgm:prSet phldrT="[Tekst]"/>
      <dgm:spPr/>
      <dgm:t>
        <a:bodyPr/>
        <a:lstStyle/>
        <a:p>
          <a:r>
            <a:rPr lang="pl-PL" dirty="0"/>
            <a:t>Kary umowne</a:t>
          </a:r>
        </a:p>
      </dgm:t>
    </dgm:pt>
    <dgm:pt modelId="{D6422669-A120-4A7F-B71D-E51AA5D729C2}" type="parTrans" cxnId="{DD554154-5CF5-4F70-B0B5-EA0A196EC576}">
      <dgm:prSet/>
      <dgm:spPr/>
      <dgm:t>
        <a:bodyPr/>
        <a:lstStyle/>
        <a:p>
          <a:endParaRPr lang="pl-PL"/>
        </a:p>
      </dgm:t>
    </dgm:pt>
    <dgm:pt modelId="{A76A7D9C-67A0-44CC-B9AA-64FCC129EEBB}" type="sibTrans" cxnId="{DD554154-5CF5-4F70-B0B5-EA0A196EC576}">
      <dgm:prSet/>
      <dgm:spPr/>
      <dgm:t>
        <a:bodyPr/>
        <a:lstStyle/>
        <a:p>
          <a:endParaRPr lang="pl-PL"/>
        </a:p>
      </dgm:t>
    </dgm:pt>
    <dgm:pt modelId="{E7976895-B7B8-447B-84B6-DC08FB165F6F}">
      <dgm:prSet phldrT="[Tekst]"/>
      <dgm:spPr/>
      <dgm:t>
        <a:bodyPr/>
        <a:lstStyle/>
        <a:p>
          <a:r>
            <a:rPr lang="pl-PL" dirty="0"/>
            <a:t>Koszty magazynowania</a:t>
          </a:r>
        </a:p>
      </dgm:t>
    </dgm:pt>
    <dgm:pt modelId="{D542C356-2BE2-4DEE-96F4-21CC946E9531}" type="parTrans" cxnId="{9DE6F07E-AA1A-474B-8B2D-32791646BDB7}">
      <dgm:prSet/>
      <dgm:spPr/>
      <dgm:t>
        <a:bodyPr/>
        <a:lstStyle/>
        <a:p>
          <a:endParaRPr lang="pl-PL"/>
        </a:p>
      </dgm:t>
    </dgm:pt>
    <dgm:pt modelId="{555B9645-CF8F-461F-9CB3-D14BC2F30A37}" type="sibTrans" cxnId="{9DE6F07E-AA1A-474B-8B2D-32791646BDB7}">
      <dgm:prSet/>
      <dgm:spPr/>
      <dgm:t>
        <a:bodyPr/>
        <a:lstStyle/>
        <a:p>
          <a:endParaRPr lang="pl-PL"/>
        </a:p>
      </dgm:t>
    </dgm:pt>
    <dgm:pt modelId="{F65AA445-0498-4BE3-B318-045745C7A3C3}">
      <dgm:prSet phldrT="[Tekst]"/>
      <dgm:spPr/>
      <dgm:t>
        <a:bodyPr/>
        <a:lstStyle/>
        <a:p>
          <a:r>
            <a:rPr lang="pl-PL" dirty="0"/>
            <a:t>Koszty utraty wartości</a:t>
          </a:r>
        </a:p>
      </dgm:t>
    </dgm:pt>
    <dgm:pt modelId="{BD5DEF32-F278-48F1-AE23-6DDA8E9A9E32}" type="parTrans" cxnId="{C28F202F-C0A5-4110-AE2D-B13BE561A7EB}">
      <dgm:prSet/>
      <dgm:spPr/>
      <dgm:t>
        <a:bodyPr/>
        <a:lstStyle/>
        <a:p>
          <a:endParaRPr lang="pl-PL"/>
        </a:p>
      </dgm:t>
    </dgm:pt>
    <dgm:pt modelId="{D49DF126-D449-4BE7-BCA2-CEB3BE382F97}" type="sibTrans" cxnId="{C28F202F-C0A5-4110-AE2D-B13BE561A7EB}">
      <dgm:prSet/>
      <dgm:spPr/>
      <dgm:t>
        <a:bodyPr/>
        <a:lstStyle/>
        <a:p>
          <a:endParaRPr lang="pl-PL"/>
        </a:p>
      </dgm:t>
    </dgm:pt>
    <dgm:pt modelId="{F47CDA80-C385-419C-A6CC-DE86FC6E8C1A}">
      <dgm:prSet phldrT="[Tekst]"/>
      <dgm:spPr/>
      <dgm:t>
        <a:bodyPr/>
        <a:lstStyle/>
        <a:p>
          <a:r>
            <a:rPr lang="pl-PL" dirty="0"/>
            <a:t>Koszty zamawiania</a:t>
          </a:r>
        </a:p>
      </dgm:t>
    </dgm:pt>
    <dgm:pt modelId="{BC5FC775-A096-4D9F-8FC5-9E432D8860F7}" type="parTrans" cxnId="{378B3757-BF8D-4D4B-8640-3FFA6F9244BF}">
      <dgm:prSet/>
      <dgm:spPr/>
      <dgm:t>
        <a:bodyPr/>
        <a:lstStyle/>
        <a:p>
          <a:endParaRPr lang="pl-PL"/>
        </a:p>
      </dgm:t>
    </dgm:pt>
    <dgm:pt modelId="{66EA4356-54AC-45F0-A0DB-5E9E21C3ED4D}" type="sibTrans" cxnId="{378B3757-BF8D-4D4B-8640-3FFA6F9244BF}">
      <dgm:prSet/>
      <dgm:spPr/>
      <dgm:t>
        <a:bodyPr/>
        <a:lstStyle/>
        <a:p>
          <a:endParaRPr lang="pl-PL"/>
        </a:p>
      </dgm:t>
    </dgm:pt>
    <dgm:pt modelId="{8640DBE8-C532-4E5C-95E5-B8EAD053D60B}">
      <dgm:prSet phldrT="[Tekst]"/>
      <dgm:spPr/>
      <dgm:t>
        <a:bodyPr/>
        <a:lstStyle/>
        <a:p>
          <a:r>
            <a:rPr lang="pl-PL" dirty="0"/>
            <a:t>Koszty transportu</a:t>
          </a:r>
        </a:p>
      </dgm:t>
    </dgm:pt>
    <dgm:pt modelId="{FC83E832-15A0-40C6-AEAB-E437F2FD23A9}" type="sibTrans" cxnId="{27CAE527-83B8-401C-A9E7-F055624808DB}">
      <dgm:prSet/>
      <dgm:spPr/>
      <dgm:t>
        <a:bodyPr/>
        <a:lstStyle/>
        <a:p>
          <a:endParaRPr lang="pl-PL"/>
        </a:p>
      </dgm:t>
    </dgm:pt>
    <dgm:pt modelId="{AF92ACAF-84A9-4821-9FB5-BA2890CC29B0}" type="parTrans" cxnId="{27CAE527-83B8-401C-A9E7-F055624808DB}">
      <dgm:prSet/>
      <dgm:spPr/>
      <dgm:t>
        <a:bodyPr/>
        <a:lstStyle/>
        <a:p>
          <a:endParaRPr lang="pl-PL"/>
        </a:p>
      </dgm:t>
    </dgm:pt>
    <dgm:pt modelId="{6DA898C1-532F-4531-B4BF-302529E0D651}" type="pres">
      <dgm:prSet presAssocID="{10EDC23A-0A30-4CBE-95BC-1633F8974F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A7876A-54C5-4A76-8D67-B39F5FBCE90A}" type="pres">
      <dgm:prSet presAssocID="{95C10B79-4A8E-41B0-9860-2DF5B9C0E5FA}" presName="hierRoot1" presStyleCnt="0">
        <dgm:presLayoutVars>
          <dgm:hierBranch val="init"/>
        </dgm:presLayoutVars>
      </dgm:prSet>
      <dgm:spPr/>
    </dgm:pt>
    <dgm:pt modelId="{0604481F-F559-4E4A-86E2-4C40A9606560}" type="pres">
      <dgm:prSet presAssocID="{95C10B79-4A8E-41B0-9860-2DF5B9C0E5FA}" presName="rootComposite1" presStyleCnt="0"/>
      <dgm:spPr/>
    </dgm:pt>
    <dgm:pt modelId="{CDD8FFAD-B7B2-484A-A379-E684271DF1A7}" type="pres">
      <dgm:prSet presAssocID="{95C10B79-4A8E-41B0-9860-2DF5B9C0E5FA}" presName="rootText1" presStyleLbl="node0" presStyleIdx="0" presStyleCnt="1">
        <dgm:presLayoutVars>
          <dgm:chPref val="3"/>
        </dgm:presLayoutVars>
      </dgm:prSet>
      <dgm:spPr/>
    </dgm:pt>
    <dgm:pt modelId="{F9179EDA-3EED-4B30-A7AF-255EAAE73075}" type="pres">
      <dgm:prSet presAssocID="{95C10B79-4A8E-41B0-9860-2DF5B9C0E5FA}" presName="rootConnector1" presStyleLbl="node1" presStyleIdx="0" presStyleCnt="0"/>
      <dgm:spPr/>
    </dgm:pt>
    <dgm:pt modelId="{2149670B-3405-4B85-A233-544929DE9D4E}" type="pres">
      <dgm:prSet presAssocID="{95C10B79-4A8E-41B0-9860-2DF5B9C0E5FA}" presName="hierChild2" presStyleCnt="0"/>
      <dgm:spPr/>
    </dgm:pt>
    <dgm:pt modelId="{CBBF7AC8-000F-43C4-902F-C9486CBD461F}" type="pres">
      <dgm:prSet presAssocID="{B3F290F8-13C3-4044-A7E1-F7B366FA95C7}" presName="Name37" presStyleLbl="parChTrans1D2" presStyleIdx="0" presStyleCnt="3"/>
      <dgm:spPr/>
    </dgm:pt>
    <dgm:pt modelId="{8A5ADD95-8D35-46FF-A791-B63CF7109E1A}" type="pres">
      <dgm:prSet presAssocID="{7D2CFB58-F64E-49EE-B35C-F79E051FB195}" presName="hierRoot2" presStyleCnt="0">
        <dgm:presLayoutVars>
          <dgm:hierBranch val="init"/>
        </dgm:presLayoutVars>
      </dgm:prSet>
      <dgm:spPr/>
    </dgm:pt>
    <dgm:pt modelId="{876EDC92-6D4B-4F13-B8BB-7F6B15F9D0B0}" type="pres">
      <dgm:prSet presAssocID="{7D2CFB58-F64E-49EE-B35C-F79E051FB195}" presName="rootComposite" presStyleCnt="0"/>
      <dgm:spPr/>
    </dgm:pt>
    <dgm:pt modelId="{B068CCB0-45FA-44BE-91FF-779504DD89D1}" type="pres">
      <dgm:prSet presAssocID="{7D2CFB58-F64E-49EE-B35C-F79E051FB195}" presName="rootText" presStyleLbl="node2" presStyleIdx="0" presStyleCnt="3">
        <dgm:presLayoutVars>
          <dgm:chPref val="3"/>
        </dgm:presLayoutVars>
      </dgm:prSet>
      <dgm:spPr/>
    </dgm:pt>
    <dgm:pt modelId="{3018FBAB-EFA7-4875-9A8F-8F47F1E2C488}" type="pres">
      <dgm:prSet presAssocID="{7D2CFB58-F64E-49EE-B35C-F79E051FB195}" presName="rootConnector" presStyleLbl="node2" presStyleIdx="0" presStyleCnt="3"/>
      <dgm:spPr/>
    </dgm:pt>
    <dgm:pt modelId="{915957F9-7ADB-493C-8EB2-DF4CE664D461}" type="pres">
      <dgm:prSet presAssocID="{7D2CFB58-F64E-49EE-B35C-F79E051FB195}" presName="hierChild4" presStyleCnt="0"/>
      <dgm:spPr/>
    </dgm:pt>
    <dgm:pt modelId="{2962E1BF-4904-43AF-869A-0A149FCB1E74}" type="pres">
      <dgm:prSet presAssocID="{BC5FC775-A096-4D9F-8FC5-9E432D8860F7}" presName="Name37" presStyleLbl="parChTrans1D3" presStyleIdx="0" presStyleCnt="6"/>
      <dgm:spPr/>
    </dgm:pt>
    <dgm:pt modelId="{5E599A6E-2B56-4C4B-A8B2-A1298B29CA60}" type="pres">
      <dgm:prSet presAssocID="{F47CDA80-C385-419C-A6CC-DE86FC6E8C1A}" presName="hierRoot2" presStyleCnt="0">
        <dgm:presLayoutVars>
          <dgm:hierBranch val="init"/>
        </dgm:presLayoutVars>
      </dgm:prSet>
      <dgm:spPr/>
    </dgm:pt>
    <dgm:pt modelId="{67F37B1A-EA21-4E71-8E6A-0C5BECF4D03B}" type="pres">
      <dgm:prSet presAssocID="{F47CDA80-C385-419C-A6CC-DE86FC6E8C1A}" presName="rootComposite" presStyleCnt="0"/>
      <dgm:spPr/>
    </dgm:pt>
    <dgm:pt modelId="{1B1801D0-1513-4A31-85EC-E965556FB106}" type="pres">
      <dgm:prSet presAssocID="{F47CDA80-C385-419C-A6CC-DE86FC6E8C1A}" presName="rootText" presStyleLbl="node3" presStyleIdx="0" presStyleCnt="6">
        <dgm:presLayoutVars>
          <dgm:chPref val="3"/>
        </dgm:presLayoutVars>
      </dgm:prSet>
      <dgm:spPr/>
    </dgm:pt>
    <dgm:pt modelId="{675EBEC8-A05E-4398-8506-2B190E7A0225}" type="pres">
      <dgm:prSet presAssocID="{F47CDA80-C385-419C-A6CC-DE86FC6E8C1A}" presName="rootConnector" presStyleLbl="node3" presStyleIdx="0" presStyleCnt="6"/>
      <dgm:spPr/>
    </dgm:pt>
    <dgm:pt modelId="{422CEE23-B851-43B6-A432-C4ECEA7CC060}" type="pres">
      <dgm:prSet presAssocID="{F47CDA80-C385-419C-A6CC-DE86FC6E8C1A}" presName="hierChild4" presStyleCnt="0"/>
      <dgm:spPr/>
    </dgm:pt>
    <dgm:pt modelId="{914E0A91-B2ED-4C24-88C5-34F264E8CB50}" type="pres">
      <dgm:prSet presAssocID="{F47CDA80-C385-419C-A6CC-DE86FC6E8C1A}" presName="hierChild5" presStyleCnt="0"/>
      <dgm:spPr/>
    </dgm:pt>
    <dgm:pt modelId="{32B06ECF-D461-4B1A-8F97-A15D3F34C003}" type="pres">
      <dgm:prSet presAssocID="{AF92ACAF-84A9-4821-9FB5-BA2890CC29B0}" presName="Name37" presStyleLbl="parChTrans1D3" presStyleIdx="1" presStyleCnt="6"/>
      <dgm:spPr/>
    </dgm:pt>
    <dgm:pt modelId="{B3AA4F73-A93D-481C-8A26-43EE7D119C7A}" type="pres">
      <dgm:prSet presAssocID="{8640DBE8-C532-4E5C-95E5-B8EAD053D60B}" presName="hierRoot2" presStyleCnt="0">
        <dgm:presLayoutVars>
          <dgm:hierBranch val="init"/>
        </dgm:presLayoutVars>
      </dgm:prSet>
      <dgm:spPr/>
    </dgm:pt>
    <dgm:pt modelId="{5FC9A5D3-9AB5-4F3D-A48B-E46FD522E026}" type="pres">
      <dgm:prSet presAssocID="{8640DBE8-C532-4E5C-95E5-B8EAD053D60B}" presName="rootComposite" presStyleCnt="0"/>
      <dgm:spPr/>
    </dgm:pt>
    <dgm:pt modelId="{D3B16A7E-5B3C-4E42-9611-0B7EC04D091A}" type="pres">
      <dgm:prSet presAssocID="{8640DBE8-C532-4E5C-95E5-B8EAD053D60B}" presName="rootText" presStyleLbl="node3" presStyleIdx="1" presStyleCnt="6">
        <dgm:presLayoutVars>
          <dgm:chPref val="3"/>
        </dgm:presLayoutVars>
      </dgm:prSet>
      <dgm:spPr/>
    </dgm:pt>
    <dgm:pt modelId="{F7F52D83-5853-4EE0-ABA8-2AA4E80AFE5C}" type="pres">
      <dgm:prSet presAssocID="{8640DBE8-C532-4E5C-95E5-B8EAD053D60B}" presName="rootConnector" presStyleLbl="node3" presStyleIdx="1" presStyleCnt="6"/>
      <dgm:spPr/>
    </dgm:pt>
    <dgm:pt modelId="{B26B0D94-4A9F-4F0D-AF9F-0E74479E237A}" type="pres">
      <dgm:prSet presAssocID="{8640DBE8-C532-4E5C-95E5-B8EAD053D60B}" presName="hierChild4" presStyleCnt="0"/>
      <dgm:spPr/>
    </dgm:pt>
    <dgm:pt modelId="{21B43BB0-1F56-4857-940C-960DCEC3873C}" type="pres">
      <dgm:prSet presAssocID="{8640DBE8-C532-4E5C-95E5-B8EAD053D60B}" presName="hierChild5" presStyleCnt="0"/>
      <dgm:spPr/>
    </dgm:pt>
    <dgm:pt modelId="{248DDA8A-774E-49DA-94F3-089C870E2C51}" type="pres">
      <dgm:prSet presAssocID="{7D2CFB58-F64E-49EE-B35C-F79E051FB195}" presName="hierChild5" presStyleCnt="0"/>
      <dgm:spPr/>
    </dgm:pt>
    <dgm:pt modelId="{7D754CED-6CA9-4941-8230-CE60AB9E80FF}" type="pres">
      <dgm:prSet presAssocID="{84B7BE49-0649-4FEF-BC65-211ABD939A4A}" presName="Name37" presStyleLbl="parChTrans1D2" presStyleIdx="1" presStyleCnt="3"/>
      <dgm:spPr/>
    </dgm:pt>
    <dgm:pt modelId="{4213C9FE-EBB9-4AAB-AC20-8745A12DC436}" type="pres">
      <dgm:prSet presAssocID="{4490A47B-F949-42DB-B0AE-07A1975EE38E}" presName="hierRoot2" presStyleCnt="0">
        <dgm:presLayoutVars>
          <dgm:hierBranch val="init"/>
        </dgm:presLayoutVars>
      </dgm:prSet>
      <dgm:spPr/>
    </dgm:pt>
    <dgm:pt modelId="{FBB34FC8-A49D-4369-833D-DBA8A2F62DF6}" type="pres">
      <dgm:prSet presAssocID="{4490A47B-F949-42DB-B0AE-07A1975EE38E}" presName="rootComposite" presStyleCnt="0"/>
      <dgm:spPr/>
    </dgm:pt>
    <dgm:pt modelId="{1869BFE9-057F-4C73-B2E2-B5D627B0B80B}" type="pres">
      <dgm:prSet presAssocID="{4490A47B-F949-42DB-B0AE-07A1975EE38E}" presName="rootText" presStyleLbl="node2" presStyleIdx="1" presStyleCnt="3">
        <dgm:presLayoutVars>
          <dgm:chPref val="3"/>
        </dgm:presLayoutVars>
      </dgm:prSet>
      <dgm:spPr/>
    </dgm:pt>
    <dgm:pt modelId="{6E04B411-18A1-4DF3-AC8C-30263AF7CF03}" type="pres">
      <dgm:prSet presAssocID="{4490A47B-F949-42DB-B0AE-07A1975EE38E}" presName="rootConnector" presStyleLbl="node2" presStyleIdx="1" presStyleCnt="3"/>
      <dgm:spPr/>
    </dgm:pt>
    <dgm:pt modelId="{B851EFFD-82BF-4C1A-A28E-EF4103108F65}" type="pres">
      <dgm:prSet presAssocID="{4490A47B-F949-42DB-B0AE-07A1975EE38E}" presName="hierChild4" presStyleCnt="0"/>
      <dgm:spPr/>
    </dgm:pt>
    <dgm:pt modelId="{C6CCC55B-A6F2-4CCC-AE80-191EAE5F4803}" type="pres">
      <dgm:prSet presAssocID="{D542C356-2BE2-4DEE-96F4-21CC946E9531}" presName="Name37" presStyleLbl="parChTrans1D3" presStyleIdx="2" presStyleCnt="6"/>
      <dgm:spPr/>
    </dgm:pt>
    <dgm:pt modelId="{328EF5DF-1A0A-4468-915A-0FABD4037754}" type="pres">
      <dgm:prSet presAssocID="{E7976895-B7B8-447B-84B6-DC08FB165F6F}" presName="hierRoot2" presStyleCnt="0">
        <dgm:presLayoutVars>
          <dgm:hierBranch val="init"/>
        </dgm:presLayoutVars>
      </dgm:prSet>
      <dgm:spPr/>
    </dgm:pt>
    <dgm:pt modelId="{1FE5A1FF-E454-4928-9C11-82D8EB2272E7}" type="pres">
      <dgm:prSet presAssocID="{E7976895-B7B8-447B-84B6-DC08FB165F6F}" presName="rootComposite" presStyleCnt="0"/>
      <dgm:spPr/>
    </dgm:pt>
    <dgm:pt modelId="{CD8B450F-EE91-4D9C-B551-88627C49E707}" type="pres">
      <dgm:prSet presAssocID="{E7976895-B7B8-447B-84B6-DC08FB165F6F}" presName="rootText" presStyleLbl="node3" presStyleIdx="2" presStyleCnt="6">
        <dgm:presLayoutVars>
          <dgm:chPref val="3"/>
        </dgm:presLayoutVars>
      </dgm:prSet>
      <dgm:spPr/>
    </dgm:pt>
    <dgm:pt modelId="{E34EA033-370B-42A2-9D2E-03D39978F2D5}" type="pres">
      <dgm:prSet presAssocID="{E7976895-B7B8-447B-84B6-DC08FB165F6F}" presName="rootConnector" presStyleLbl="node3" presStyleIdx="2" presStyleCnt="6"/>
      <dgm:spPr/>
    </dgm:pt>
    <dgm:pt modelId="{953ED2AA-667D-4454-8AA8-8B6BD1F201F2}" type="pres">
      <dgm:prSet presAssocID="{E7976895-B7B8-447B-84B6-DC08FB165F6F}" presName="hierChild4" presStyleCnt="0"/>
      <dgm:spPr/>
    </dgm:pt>
    <dgm:pt modelId="{84DAF192-BEAF-497E-AB3B-42EFD0191C2C}" type="pres">
      <dgm:prSet presAssocID="{E7976895-B7B8-447B-84B6-DC08FB165F6F}" presName="hierChild5" presStyleCnt="0"/>
      <dgm:spPr/>
    </dgm:pt>
    <dgm:pt modelId="{76FBF459-B88C-415E-A645-638EB0CE3D93}" type="pres">
      <dgm:prSet presAssocID="{BD5DEF32-F278-48F1-AE23-6DDA8E9A9E32}" presName="Name37" presStyleLbl="parChTrans1D3" presStyleIdx="3" presStyleCnt="6"/>
      <dgm:spPr/>
    </dgm:pt>
    <dgm:pt modelId="{31B481A0-D5BB-4031-9208-056D454040BF}" type="pres">
      <dgm:prSet presAssocID="{F65AA445-0498-4BE3-B318-045745C7A3C3}" presName="hierRoot2" presStyleCnt="0">
        <dgm:presLayoutVars>
          <dgm:hierBranch val="init"/>
        </dgm:presLayoutVars>
      </dgm:prSet>
      <dgm:spPr/>
    </dgm:pt>
    <dgm:pt modelId="{0BF0A069-F874-4DF5-976E-2A762044E79C}" type="pres">
      <dgm:prSet presAssocID="{F65AA445-0498-4BE3-B318-045745C7A3C3}" presName="rootComposite" presStyleCnt="0"/>
      <dgm:spPr/>
    </dgm:pt>
    <dgm:pt modelId="{F8F8863C-3913-4FAE-960E-27A546391EE7}" type="pres">
      <dgm:prSet presAssocID="{F65AA445-0498-4BE3-B318-045745C7A3C3}" presName="rootText" presStyleLbl="node3" presStyleIdx="3" presStyleCnt="6">
        <dgm:presLayoutVars>
          <dgm:chPref val="3"/>
        </dgm:presLayoutVars>
      </dgm:prSet>
      <dgm:spPr/>
    </dgm:pt>
    <dgm:pt modelId="{F1712983-A8F6-4483-8927-3A28E193B35A}" type="pres">
      <dgm:prSet presAssocID="{F65AA445-0498-4BE3-B318-045745C7A3C3}" presName="rootConnector" presStyleLbl="node3" presStyleIdx="3" presStyleCnt="6"/>
      <dgm:spPr/>
    </dgm:pt>
    <dgm:pt modelId="{42B75287-83D0-415A-B0BE-65065E32AD79}" type="pres">
      <dgm:prSet presAssocID="{F65AA445-0498-4BE3-B318-045745C7A3C3}" presName="hierChild4" presStyleCnt="0"/>
      <dgm:spPr/>
    </dgm:pt>
    <dgm:pt modelId="{3361746B-DF1D-4E45-8DC1-373BF4B82ADC}" type="pres">
      <dgm:prSet presAssocID="{F65AA445-0498-4BE3-B318-045745C7A3C3}" presName="hierChild5" presStyleCnt="0"/>
      <dgm:spPr/>
    </dgm:pt>
    <dgm:pt modelId="{9E05CC36-F5A5-4A9E-B351-00C91A872DD8}" type="pres">
      <dgm:prSet presAssocID="{4490A47B-F949-42DB-B0AE-07A1975EE38E}" presName="hierChild5" presStyleCnt="0"/>
      <dgm:spPr/>
    </dgm:pt>
    <dgm:pt modelId="{F8A99909-F509-45E2-8019-5207EDFFDFAE}" type="pres">
      <dgm:prSet presAssocID="{8AC192C8-F212-4ABC-9AC2-251F14CD0821}" presName="Name37" presStyleLbl="parChTrans1D2" presStyleIdx="2" presStyleCnt="3"/>
      <dgm:spPr/>
    </dgm:pt>
    <dgm:pt modelId="{84ED3E2E-453A-4099-81AE-7F8E31A4D875}" type="pres">
      <dgm:prSet presAssocID="{CE27BBF7-C94A-47EF-974D-09015D619BBD}" presName="hierRoot2" presStyleCnt="0">
        <dgm:presLayoutVars>
          <dgm:hierBranch val="init"/>
        </dgm:presLayoutVars>
      </dgm:prSet>
      <dgm:spPr/>
    </dgm:pt>
    <dgm:pt modelId="{BB5DA892-04B7-4997-902F-A2AFE5B8473A}" type="pres">
      <dgm:prSet presAssocID="{CE27BBF7-C94A-47EF-974D-09015D619BBD}" presName="rootComposite" presStyleCnt="0"/>
      <dgm:spPr/>
    </dgm:pt>
    <dgm:pt modelId="{BD6CC533-FBED-4466-BC60-13CE5A90A863}" type="pres">
      <dgm:prSet presAssocID="{CE27BBF7-C94A-47EF-974D-09015D619BBD}" presName="rootText" presStyleLbl="node2" presStyleIdx="2" presStyleCnt="3">
        <dgm:presLayoutVars>
          <dgm:chPref val="3"/>
        </dgm:presLayoutVars>
      </dgm:prSet>
      <dgm:spPr/>
    </dgm:pt>
    <dgm:pt modelId="{F7ACF3D1-B7B7-4313-9873-D2C2BD0D4CC7}" type="pres">
      <dgm:prSet presAssocID="{CE27BBF7-C94A-47EF-974D-09015D619BBD}" presName="rootConnector" presStyleLbl="node2" presStyleIdx="2" presStyleCnt="3"/>
      <dgm:spPr/>
    </dgm:pt>
    <dgm:pt modelId="{6EDA742E-DFBD-4FDD-ACFC-F092CDEBC779}" type="pres">
      <dgm:prSet presAssocID="{CE27BBF7-C94A-47EF-974D-09015D619BBD}" presName="hierChild4" presStyleCnt="0"/>
      <dgm:spPr/>
    </dgm:pt>
    <dgm:pt modelId="{17CBBB80-E71E-4DBD-88D6-8666021F059D}" type="pres">
      <dgm:prSet presAssocID="{2EF02F99-3D4F-4F55-BA9B-5E20FF659B6E}" presName="Name37" presStyleLbl="parChTrans1D3" presStyleIdx="4" presStyleCnt="6"/>
      <dgm:spPr/>
    </dgm:pt>
    <dgm:pt modelId="{DCFCE188-1024-4E7A-ACD0-12A7FB1FC5AE}" type="pres">
      <dgm:prSet presAssocID="{A0E6F762-D429-4ED8-9680-9A422B3AECB6}" presName="hierRoot2" presStyleCnt="0">
        <dgm:presLayoutVars>
          <dgm:hierBranch val="init"/>
        </dgm:presLayoutVars>
      </dgm:prSet>
      <dgm:spPr/>
    </dgm:pt>
    <dgm:pt modelId="{23D06DD1-FD8E-4852-9219-355AC7479D8A}" type="pres">
      <dgm:prSet presAssocID="{A0E6F762-D429-4ED8-9680-9A422B3AECB6}" presName="rootComposite" presStyleCnt="0"/>
      <dgm:spPr/>
    </dgm:pt>
    <dgm:pt modelId="{9F19B051-2B19-42CC-AE58-27AB5702AB6D}" type="pres">
      <dgm:prSet presAssocID="{A0E6F762-D429-4ED8-9680-9A422B3AECB6}" presName="rootText" presStyleLbl="node3" presStyleIdx="4" presStyleCnt="6">
        <dgm:presLayoutVars>
          <dgm:chPref val="3"/>
        </dgm:presLayoutVars>
      </dgm:prSet>
      <dgm:spPr/>
    </dgm:pt>
    <dgm:pt modelId="{884F76B7-1F2C-473E-B672-C450FA485943}" type="pres">
      <dgm:prSet presAssocID="{A0E6F762-D429-4ED8-9680-9A422B3AECB6}" presName="rootConnector" presStyleLbl="node3" presStyleIdx="4" presStyleCnt="6"/>
      <dgm:spPr/>
    </dgm:pt>
    <dgm:pt modelId="{1F3DB76C-E3E9-4116-A1C2-48C0FF94B924}" type="pres">
      <dgm:prSet presAssocID="{A0E6F762-D429-4ED8-9680-9A422B3AECB6}" presName="hierChild4" presStyleCnt="0"/>
      <dgm:spPr/>
    </dgm:pt>
    <dgm:pt modelId="{D9EB9D68-9140-448A-B6D3-A77FF5C3A17E}" type="pres">
      <dgm:prSet presAssocID="{A0E6F762-D429-4ED8-9680-9A422B3AECB6}" presName="hierChild5" presStyleCnt="0"/>
      <dgm:spPr/>
    </dgm:pt>
    <dgm:pt modelId="{52AF5354-1203-4B7F-8839-083D6F9232C5}" type="pres">
      <dgm:prSet presAssocID="{D6422669-A120-4A7F-B71D-E51AA5D729C2}" presName="Name37" presStyleLbl="parChTrans1D3" presStyleIdx="5" presStyleCnt="6"/>
      <dgm:spPr/>
    </dgm:pt>
    <dgm:pt modelId="{78C3EBA3-2F1F-4532-8A8A-30FC1D9BFE5E}" type="pres">
      <dgm:prSet presAssocID="{3DB66C97-9A7C-417C-A51C-0D3023DB64BE}" presName="hierRoot2" presStyleCnt="0">
        <dgm:presLayoutVars>
          <dgm:hierBranch val="init"/>
        </dgm:presLayoutVars>
      </dgm:prSet>
      <dgm:spPr/>
    </dgm:pt>
    <dgm:pt modelId="{DF69D99C-D33F-416B-AACE-A0EA7025FB96}" type="pres">
      <dgm:prSet presAssocID="{3DB66C97-9A7C-417C-A51C-0D3023DB64BE}" presName="rootComposite" presStyleCnt="0"/>
      <dgm:spPr/>
    </dgm:pt>
    <dgm:pt modelId="{9355CF92-906D-49E7-AB48-652D670A5EFD}" type="pres">
      <dgm:prSet presAssocID="{3DB66C97-9A7C-417C-A51C-0D3023DB64BE}" presName="rootText" presStyleLbl="node3" presStyleIdx="5" presStyleCnt="6">
        <dgm:presLayoutVars>
          <dgm:chPref val="3"/>
        </dgm:presLayoutVars>
      </dgm:prSet>
      <dgm:spPr/>
    </dgm:pt>
    <dgm:pt modelId="{4C3A8025-56C6-4317-9D45-FDC22C4BFE41}" type="pres">
      <dgm:prSet presAssocID="{3DB66C97-9A7C-417C-A51C-0D3023DB64BE}" presName="rootConnector" presStyleLbl="node3" presStyleIdx="5" presStyleCnt="6"/>
      <dgm:spPr/>
    </dgm:pt>
    <dgm:pt modelId="{F0E0BB5C-EF1D-43B1-B77B-342F7E4C05E4}" type="pres">
      <dgm:prSet presAssocID="{3DB66C97-9A7C-417C-A51C-0D3023DB64BE}" presName="hierChild4" presStyleCnt="0"/>
      <dgm:spPr/>
    </dgm:pt>
    <dgm:pt modelId="{04397A40-980C-4878-9B45-3FB384BBB192}" type="pres">
      <dgm:prSet presAssocID="{3DB66C97-9A7C-417C-A51C-0D3023DB64BE}" presName="hierChild5" presStyleCnt="0"/>
      <dgm:spPr/>
    </dgm:pt>
    <dgm:pt modelId="{8AAAC6DD-C722-4248-AE71-79A91541D31C}" type="pres">
      <dgm:prSet presAssocID="{CE27BBF7-C94A-47EF-974D-09015D619BBD}" presName="hierChild5" presStyleCnt="0"/>
      <dgm:spPr/>
    </dgm:pt>
    <dgm:pt modelId="{AD380954-F9AA-4FF3-97B3-C496E23A887B}" type="pres">
      <dgm:prSet presAssocID="{95C10B79-4A8E-41B0-9860-2DF5B9C0E5FA}" presName="hierChild3" presStyleCnt="0"/>
      <dgm:spPr/>
    </dgm:pt>
  </dgm:ptLst>
  <dgm:cxnLst>
    <dgm:cxn modelId="{BBA40718-77B4-481D-A362-601AD41C3D19}" srcId="{95C10B79-4A8E-41B0-9860-2DF5B9C0E5FA}" destId="{7D2CFB58-F64E-49EE-B35C-F79E051FB195}" srcOrd="0" destOrd="0" parTransId="{B3F290F8-13C3-4044-A7E1-F7B366FA95C7}" sibTransId="{E4F84CC5-2C37-44AB-979F-3583E22C3A20}"/>
    <dgm:cxn modelId="{48FB7F1C-EB3A-4BD7-9F14-25B907F3321C}" srcId="{10EDC23A-0A30-4CBE-95BC-1633F8974FEF}" destId="{95C10B79-4A8E-41B0-9860-2DF5B9C0E5FA}" srcOrd="0" destOrd="0" parTransId="{DB7DA6FE-25D8-4105-9F10-324BA0D8C650}" sibTransId="{0B91F371-6EA2-4B01-8163-9F4ED33A96B6}"/>
    <dgm:cxn modelId="{5029771D-7D8F-40F9-A03A-DC87E0014A3A}" type="presOf" srcId="{7D2CFB58-F64E-49EE-B35C-F79E051FB195}" destId="{3018FBAB-EFA7-4875-9A8F-8F47F1E2C488}" srcOrd="1" destOrd="0" presId="urn:microsoft.com/office/officeart/2005/8/layout/orgChart1"/>
    <dgm:cxn modelId="{1F6A5820-971A-4212-A0A9-CAE2BA9AEF51}" type="presOf" srcId="{E7976895-B7B8-447B-84B6-DC08FB165F6F}" destId="{CD8B450F-EE91-4D9C-B551-88627C49E707}" srcOrd="0" destOrd="0" presId="urn:microsoft.com/office/officeart/2005/8/layout/orgChart1"/>
    <dgm:cxn modelId="{27CAE527-83B8-401C-A9E7-F055624808DB}" srcId="{7D2CFB58-F64E-49EE-B35C-F79E051FB195}" destId="{8640DBE8-C532-4E5C-95E5-B8EAD053D60B}" srcOrd="1" destOrd="0" parTransId="{AF92ACAF-84A9-4821-9FB5-BA2890CC29B0}" sibTransId="{FC83E832-15A0-40C6-AEAB-E437F2FD23A9}"/>
    <dgm:cxn modelId="{C28F202F-C0A5-4110-AE2D-B13BE561A7EB}" srcId="{4490A47B-F949-42DB-B0AE-07A1975EE38E}" destId="{F65AA445-0498-4BE3-B318-045745C7A3C3}" srcOrd="1" destOrd="0" parTransId="{BD5DEF32-F278-48F1-AE23-6DDA8E9A9E32}" sibTransId="{D49DF126-D449-4BE7-BCA2-CEB3BE382F97}"/>
    <dgm:cxn modelId="{85D68030-FEC3-4122-BB54-C31909D11A97}" type="presOf" srcId="{E7976895-B7B8-447B-84B6-DC08FB165F6F}" destId="{E34EA033-370B-42A2-9D2E-03D39978F2D5}" srcOrd="1" destOrd="0" presId="urn:microsoft.com/office/officeart/2005/8/layout/orgChart1"/>
    <dgm:cxn modelId="{767A3635-0F53-40F8-A5C0-D951E365FC3A}" type="presOf" srcId="{D6422669-A120-4A7F-B71D-E51AA5D729C2}" destId="{52AF5354-1203-4B7F-8839-083D6F9232C5}" srcOrd="0" destOrd="0" presId="urn:microsoft.com/office/officeart/2005/8/layout/orgChart1"/>
    <dgm:cxn modelId="{111AA63B-2803-49A0-96A6-2F4A8CD6C0D0}" type="presOf" srcId="{95C10B79-4A8E-41B0-9860-2DF5B9C0E5FA}" destId="{CDD8FFAD-B7B2-484A-A379-E684271DF1A7}" srcOrd="0" destOrd="0" presId="urn:microsoft.com/office/officeart/2005/8/layout/orgChart1"/>
    <dgm:cxn modelId="{32D92E44-DFED-427A-9D7C-80CA84C594E6}" type="presOf" srcId="{95C10B79-4A8E-41B0-9860-2DF5B9C0E5FA}" destId="{F9179EDA-3EED-4B30-A7AF-255EAAE73075}" srcOrd="1" destOrd="0" presId="urn:microsoft.com/office/officeart/2005/8/layout/orgChart1"/>
    <dgm:cxn modelId="{C68AE344-B5ED-4DAF-9F65-7FCAFBBEF32E}" type="presOf" srcId="{4490A47B-F949-42DB-B0AE-07A1975EE38E}" destId="{1869BFE9-057F-4C73-B2E2-B5D627B0B80B}" srcOrd="0" destOrd="0" presId="urn:microsoft.com/office/officeart/2005/8/layout/orgChart1"/>
    <dgm:cxn modelId="{3478FE64-C5A4-41C1-96AE-D0BBB868DCE5}" type="presOf" srcId="{D542C356-2BE2-4DEE-96F4-21CC946E9531}" destId="{C6CCC55B-A6F2-4CCC-AE80-191EAE5F4803}" srcOrd="0" destOrd="0" presId="urn:microsoft.com/office/officeart/2005/8/layout/orgChart1"/>
    <dgm:cxn modelId="{391CAC47-F66F-49E1-9C6D-57DEA5F7DDAA}" type="presOf" srcId="{A0E6F762-D429-4ED8-9680-9A422B3AECB6}" destId="{9F19B051-2B19-42CC-AE58-27AB5702AB6D}" srcOrd="0" destOrd="0" presId="urn:microsoft.com/office/officeart/2005/8/layout/orgChart1"/>
    <dgm:cxn modelId="{4FA6CF48-6D77-4555-886D-25EF0A0599F7}" type="presOf" srcId="{CE27BBF7-C94A-47EF-974D-09015D619BBD}" destId="{BD6CC533-FBED-4466-BC60-13CE5A90A863}" srcOrd="0" destOrd="0" presId="urn:microsoft.com/office/officeart/2005/8/layout/orgChart1"/>
    <dgm:cxn modelId="{CFCD3E6C-181F-4535-B193-4B9A33CD6338}" type="presOf" srcId="{BD5DEF32-F278-48F1-AE23-6DDA8E9A9E32}" destId="{76FBF459-B88C-415E-A645-638EB0CE3D93}" srcOrd="0" destOrd="0" presId="urn:microsoft.com/office/officeart/2005/8/layout/orgChart1"/>
    <dgm:cxn modelId="{2364E76D-A426-46DB-8037-89E88E864937}" type="presOf" srcId="{BC5FC775-A096-4D9F-8FC5-9E432D8860F7}" destId="{2962E1BF-4904-43AF-869A-0A149FCB1E74}" srcOrd="0" destOrd="0" presId="urn:microsoft.com/office/officeart/2005/8/layout/orgChart1"/>
    <dgm:cxn modelId="{4148866F-C6B5-4B1F-BFA4-DDABDF5D67D8}" type="presOf" srcId="{84B7BE49-0649-4FEF-BC65-211ABD939A4A}" destId="{7D754CED-6CA9-4941-8230-CE60AB9E80FF}" srcOrd="0" destOrd="0" presId="urn:microsoft.com/office/officeart/2005/8/layout/orgChart1"/>
    <dgm:cxn modelId="{FC4C7873-5D12-488A-AF97-5AFFC0FDB559}" type="presOf" srcId="{F47CDA80-C385-419C-A6CC-DE86FC6E8C1A}" destId="{675EBEC8-A05E-4398-8506-2B190E7A0225}" srcOrd="1" destOrd="0" presId="urn:microsoft.com/office/officeart/2005/8/layout/orgChart1"/>
    <dgm:cxn modelId="{DD554154-5CF5-4F70-B0B5-EA0A196EC576}" srcId="{CE27BBF7-C94A-47EF-974D-09015D619BBD}" destId="{3DB66C97-9A7C-417C-A51C-0D3023DB64BE}" srcOrd="1" destOrd="0" parTransId="{D6422669-A120-4A7F-B71D-E51AA5D729C2}" sibTransId="{A76A7D9C-67A0-44CC-B9AA-64FCC129EEBB}"/>
    <dgm:cxn modelId="{378B3757-BF8D-4D4B-8640-3FFA6F9244BF}" srcId="{7D2CFB58-F64E-49EE-B35C-F79E051FB195}" destId="{F47CDA80-C385-419C-A6CC-DE86FC6E8C1A}" srcOrd="0" destOrd="0" parTransId="{BC5FC775-A096-4D9F-8FC5-9E432D8860F7}" sibTransId="{66EA4356-54AC-45F0-A0DB-5E9E21C3ED4D}"/>
    <dgm:cxn modelId="{803B9F58-6D17-491D-88D4-8E3054077FC9}" srcId="{CE27BBF7-C94A-47EF-974D-09015D619BBD}" destId="{A0E6F762-D429-4ED8-9680-9A422B3AECB6}" srcOrd="0" destOrd="0" parTransId="{2EF02F99-3D4F-4F55-BA9B-5E20FF659B6E}" sibTransId="{C9ED572D-042F-41A2-B4D6-6DAE3F5DD020}"/>
    <dgm:cxn modelId="{5DA2647A-E1EE-45D4-9B6B-033C916C1341}" type="presOf" srcId="{B3F290F8-13C3-4044-A7E1-F7B366FA95C7}" destId="{CBBF7AC8-000F-43C4-902F-C9486CBD461F}" srcOrd="0" destOrd="0" presId="urn:microsoft.com/office/officeart/2005/8/layout/orgChart1"/>
    <dgm:cxn modelId="{7690C35A-F449-4144-934E-AA9966BF6ECB}" type="presOf" srcId="{3DB66C97-9A7C-417C-A51C-0D3023DB64BE}" destId="{9355CF92-906D-49E7-AB48-652D670A5EFD}" srcOrd="0" destOrd="0" presId="urn:microsoft.com/office/officeart/2005/8/layout/orgChart1"/>
    <dgm:cxn modelId="{9DE6F07E-AA1A-474B-8B2D-32791646BDB7}" srcId="{4490A47B-F949-42DB-B0AE-07A1975EE38E}" destId="{E7976895-B7B8-447B-84B6-DC08FB165F6F}" srcOrd="0" destOrd="0" parTransId="{D542C356-2BE2-4DEE-96F4-21CC946E9531}" sibTransId="{555B9645-CF8F-461F-9CB3-D14BC2F30A37}"/>
    <dgm:cxn modelId="{1AE38F81-9A61-43AD-B80B-08B02DFBCA1B}" type="presOf" srcId="{2EF02F99-3D4F-4F55-BA9B-5E20FF659B6E}" destId="{17CBBB80-E71E-4DBD-88D6-8666021F059D}" srcOrd="0" destOrd="0" presId="urn:microsoft.com/office/officeart/2005/8/layout/orgChart1"/>
    <dgm:cxn modelId="{C577699B-34CB-4200-B173-730C81541791}" type="presOf" srcId="{7D2CFB58-F64E-49EE-B35C-F79E051FB195}" destId="{B068CCB0-45FA-44BE-91FF-779504DD89D1}" srcOrd="0" destOrd="0" presId="urn:microsoft.com/office/officeart/2005/8/layout/orgChart1"/>
    <dgm:cxn modelId="{3530C09E-C7E5-4A73-AA2E-873BA5F8F340}" type="presOf" srcId="{CE27BBF7-C94A-47EF-974D-09015D619BBD}" destId="{F7ACF3D1-B7B7-4313-9873-D2C2BD0D4CC7}" srcOrd="1" destOrd="0" presId="urn:microsoft.com/office/officeart/2005/8/layout/orgChart1"/>
    <dgm:cxn modelId="{ADC8D6A8-9CAA-4F93-919E-7C90C38FB62B}" type="presOf" srcId="{A0E6F762-D429-4ED8-9680-9A422B3AECB6}" destId="{884F76B7-1F2C-473E-B672-C450FA485943}" srcOrd="1" destOrd="0" presId="urn:microsoft.com/office/officeart/2005/8/layout/orgChart1"/>
    <dgm:cxn modelId="{E7D033AD-C36E-4F9F-B7BA-AC9CFB832876}" srcId="{95C10B79-4A8E-41B0-9860-2DF5B9C0E5FA}" destId="{CE27BBF7-C94A-47EF-974D-09015D619BBD}" srcOrd="2" destOrd="0" parTransId="{8AC192C8-F212-4ABC-9AC2-251F14CD0821}" sibTransId="{9486CA7D-AF07-454F-973E-FD703C74B139}"/>
    <dgm:cxn modelId="{0FF415B1-3106-4001-8493-9B204EC2F312}" type="presOf" srcId="{8640DBE8-C532-4E5C-95E5-B8EAD053D60B}" destId="{F7F52D83-5853-4EE0-ABA8-2AA4E80AFE5C}" srcOrd="1" destOrd="0" presId="urn:microsoft.com/office/officeart/2005/8/layout/orgChart1"/>
    <dgm:cxn modelId="{C52D0CDF-88C9-4910-A6FA-D0E7E3CD9673}" type="presOf" srcId="{10EDC23A-0A30-4CBE-95BC-1633F8974FEF}" destId="{6DA898C1-532F-4531-B4BF-302529E0D651}" srcOrd="0" destOrd="0" presId="urn:microsoft.com/office/officeart/2005/8/layout/orgChart1"/>
    <dgm:cxn modelId="{A0D8DBDF-80A8-4B23-BF48-C373492E734A}" type="presOf" srcId="{F65AA445-0498-4BE3-B318-045745C7A3C3}" destId="{F1712983-A8F6-4483-8927-3A28E193B35A}" srcOrd="1" destOrd="0" presId="urn:microsoft.com/office/officeart/2005/8/layout/orgChart1"/>
    <dgm:cxn modelId="{B48011C5-C6DC-4085-9708-65872469C786}" srcId="{95C10B79-4A8E-41B0-9860-2DF5B9C0E5FA}" destId="{4490A47B-F949-42DB-B0AE-07A1975EE38E}" srcOrd="1" destOrd="0" parTransId="{84B7BE49-0649-4FEF-BC65-211ABD939A4A}" sibTransId="{C2A0E69F-E192-4481-A914-3FD815BCA48A}"/>
    <dgm:cxn modelId="{B097CCE5-C881-4CA8-8A5E-EBA9290C9737}" type="presOf" srcId="{F65AA445-0498-4BE3-B318-045745C7A3C3}" destId="{F8F8863C-3913-4FAE-960E-27A546391EE7}" srcOrd="0" destOrd="0" presId="urn:microsoft.com/office/officeart/2005/8/layout/orgChart1"/>
    <dgm:cxn modelId="{AB0AF4E9-0817-43E7-8D1F-118DC7573799}" type="presOf" srcId="{AF92ACAF-84A9-4821-9FB5-BA2890CC29B0}" destId="{32B06ECF-D461-4B1A-8F97-A15D3F34C003}" srcOrd="0" destOrd="0" presId="urn:microsoft.com/office/officeart/2005/8/layout/orgChart1"/>
    <dgm:cxn modelId="{62BD68D0-FE32-4AB5-BEA9-A62758CEC2A9}" type="presOf" srcId="{3DB66C97-9A7C-417C-A51C-0D3023DB64BE}" destId="{4C3A8025-56C6-4317-9D45-FDC22C4BFE41}" srcOrd="1" destOrd="0" presId="urn:microsoft.com/office/officeart/2005/8/layout/orgChart1"/>
    <dgm:cxn modelId="{2DFA6DF0-6B29-4904-B76F-DB0A35047806}" type="presOf" srcId="{F47CDA80-C385-419C-A6CC-DE86FC6E8C1A}" destId="{1B1801D0-1513-4A31-85EC-E965556FB106}" srcOrd="0" destOrd="0" presId="urn:microsoft.com/office/officeart/2005/8/layout/orgChart1"/>
    <dgm:cxn modelId="{C5C006D6-72ED-4BA5-B27D-35B1ED30CAD3}" type="presOf" srcId="{8640DBE8-C532-4E5C-95E5-B8EAD053D60B}" destId="{D3B16A7E-5B3C-4E42-9611-0B7EC04D091A}" srcOrd="0" destOrd="0" presId="urn:microsoft.com/office/officeart/2005/8/layout/orgChart1"/>
    <dgm:cxn modelId="{580839F6-1CA4-4F3A-B1B5-831E4AAD86C0}" type="presOf" srcId="{8AC192C8-F212-4ABC-9AC2-251F14CD0821}" destId="{F8A99909-F509-45E2-8019-5207EDFFDFAE}" srcOrd="0" destOrd="0" presId="urn:microsoft.com/office/officeart/2005/8/layout/orgChart1"/>
    <dgm:cxn modelId="{7A5D34FF-4762-4761-AFD1-4B50CAEB3C7F}" type="presOf" srcId="{4490A47B-F949-42DB-B0AE-07A1975EE38E}" destId="{6E04B411-18A1-4DF3-AC8C-30263AF7CF03}" srcOrd="1" destOrd="0" presId="urn:microsoft.com/office/officeart/2005/8/layout/orgChart1"/>
    <dgm:cxn modelId="{B38816E7-FF85-4F63-A9B1-4B6C4282E527}" type="presParOf" srcId="{6DA898C1-532F-4531-B4BF-302529E0D651}" destId="{F4A7876A-54C5-4A76-8D67-B39F5FBCE90A}" srcOrd="0" destOrd="0" presId="urn:microsoft.com/office/officeart/2005/8/layout/orgChart1"/>
    <dgm:cxn modelId="{FF9F43E1-8EC9-42ED-B214-4135B204886B}" type="presParOf" srcId="{F4A7876A-54C5-4A76-8D67-B39F5FBCE90A}" destId="{0604481F-F559-4E4A-86E2-4C40A9606560}" srcOrd="0" destOrd="0" presId="urn:microsoft.com/office/officeart/2005/8/layout/orgChart1"/>
    <dgm:cxn modelId="{583D067D-1C71-4F7D-ADDC-974711CC769A}" type="presParOf" srcId="{0604481F-F559-4E4A-86E2-4C40A9606560}" destId="{CDD8FFAD-B7B2-484A-A379-E684271DF1A7}" srcOrd="0" destOrd="0" presId="urn:microsoft.com/office/officeart/2005/8/layout/orgChart1"/>
    <dgm:cxn modelId="{3578EA48-1951-4C2D-8078-F0C01C9D1B1B}" type="presParOf" srcId="{0604481F-F559-4E4A-86E2-4C40A9606560}" destId="{F9179EDA-3EED-4B30-A7AF-255EAAE73075}" srcOrd="1" destOrd="0" presId="urn:microsoft.com/office/officeart/2005/8/layout/orgChart1"/>
    <dgm:cxn modelId="{105D55C6-8FBC-4402-9A29-BC2F5192CDEF}" type="presParOf" srcId="{F4A7876A-54C5-4A76-8D67-B39F5FBCE90A}" destId="{2149670B-3405-4B85-A233-544929DE9D4E}" srcOrd="1" destOrd="0" presId="urn:microsoft.com/office/officeart/2005/8/layout/orgChart1"/>
    <dgm:cxn modelId="{60D076FB-5B6B-4530-8565-E09EA7476B75}" type="presParOf" srcId="{2149670B-3405-4B85-A233-544929DE9D4E}" destId="{CBBF7AC8-000F-43C4-902F-C9486CBD461F}" srcOrd="0" destOrd="0" presId="urn:microsoft.com/office/officeart/2005/8/layout/orgChart1"/>
    <dgm:cxn modelId="{4EC16ADA-D0ED-4D9C-962E-8B9EB497A3DD}" type="presParOf" srcId="{2149670B-3405-4B85-A233-544929DE9D4E}" destId="{8A5ADD95-8D35-46FF-A791-B63CF7109E1A}" srcOrd="1" destOrd="0" presId="urn:microsoft.com/office/officeart/2005/8/layout/orgChart1"/>
    <dgm:cxn modelId="{9146999D-B130-49D4-9B60-45F7607D4888}" type="presParOf" srcId="{8A5ADD95-8D35-46FF-A791-B63CF7109E1A}" destId="{876EDC92-6D4B-4F13-B8BB-7F6B15F9D0B0}" srcOrd="0" destOrd="0" presId="urn:microsoft.com/office/officeart/2005/8/layout/orgChart1"/>
    <dgm:cxn modelId="{6064C304-98C1-4CDC-BFEB-97F20BB1E7A5}" type="presParOf" srcId="{876EDC92-6D4B-4F13-B8BB-7F6B15F9D0B0}" destId="{B068CCB0-45FA-44BE-91FF-779504DD89D1}" srcOrd="0" destOrd="0" presId="urn:microsoft.com/office/officeart/2005/8/layout/orgChart1"/>
    <dgm:cxn modelId="{CADBEB03-7163-4842-944A-7794AFD0C855}" type="presParOf" srcId="{876EDC92-6D4B-4F13-B8BB-7F6B15F9D0B0}" destId="{3018FBAB-EFA7-4875-9A8F-8F47F1E2C488}" srcOrd="1" destOrd="0" presId="urn:microsoft.com/office/officeart/2005/8/layout/orgChart1"/>
    <dgm:cxn modelId="{7EE69A44-9303-4BB3-9877-C9ACA73042FD}" type="presParOf" srcId="{8A5ADD95-8D35-46FF-A791-B63CF7109E1A}" destId="{915957F9-7ADB-493C-8EB2-DF4CE664D461}" srcOrd="1" destOrd="0" presId="urn:microsoft.com/office/officeart/2005/8/layout/orgChart1"/>
    <dgm:cxn modelId="{162FD9A5-B605-4D77-8677-2FC1900BE715}" type="presParOf" srcId="{915957F9-7ADB-493C-8EB2-DF4CE664D461}" destId="{2962E1BF-4904-43AF-869A-0A149FCB1E74}" srcOrd="0" destOrd="0" presId="urn:microsoft.com/office/officeart/2005/8/layout/orgChart1"/>
    <dgm:cxn modelId="{B9D3F647-4CAD-4675-81B0-62E092C69DDB}" type="presParOf" srcId="{915957F9-7ADB-493C-8EB2-DF4CE664D461}" destId="{5E599A6E-2B56-4C4B-A8B2-A1298B29CA60}" srcOrd="1" destOrd="0" presId="urn:microsoft.com/office/officeart/2005/8/layout/orgChart1"/>
    <dgm:cxn modelId="{0C786D2C-4F70-41CA-8372-82411D0FBA36}" type="presParOf" srcId="{5E599A6E-2B56-4C4B-A8B2-A1298B29CA60}" destId="{67F37B1A-EA21-4E71-8E6A-0C5BECF4D03B}" srcOrd="0" destOrd="0" presId="urn:microsoft.com/office/officeart/2005/8/layout/orgChart1"/>
    <dgm:cxn modelId="{6ECC228C-9DEF-4B97-A24D-20DD8E5C105D}" type="presParOf" srcId="{67F37B1A-EA21-4E71-8E6A-0C5BECF4D03B}" destId="{1B1801D0-1513-4A31-85EC-E965556FB106}" srcOrd="0" destOrd="0" presId="urn:microsoft.com/office/officeart/2005/8/layout/orgChart1"/>
    <dgm:cxn modelId="{4E2E2EA0-DCBE-4E0B-A902-30A155D0F081}" type="presParOf" srcId="{67F37B1A-EA21-4E71-8E6A-0C5BECF4D03B}" destId="{675EBEC8-A05E-4398-8506-2B190E7A0225}" srcOrd="1" destOrd="0" presId="urn:microsoft.com/office/officeart/2005/8/layout/orgChart1"/>
    <dgm:cxn modelId="{38823246-584D-49E4-88D8-6CAC695268DA}" type="presParOf" srcId="{5E599A6E-2B56-4C4B-A8B2-A1298B29CA60}" destId="{422CEE23-B851-43B6-A432-C4ECEA7CC060}" srcOrd="1" destOrd="0" presId="urn:microsoft.com/office/officeart/2005/8/layout/orgChart1"/>
    <dgm:cxn modelId="{33E0CD1B-4ECA-40E0-96DF-992E6C8E76E3}" type="presParOf" srcId="{5E599A6E-2B56-4C4B-A8B2-A1298B29CA60}" destId="{914E0A91-B2ED-4C24-88C5-34F264E8CB50}" srcOrd="2" destOrd="0" presId="urn:microsoft.com/office/officeart/2005/8/layout/orgChart1"/>
    <dgm:cxn modelId="{73A144DF-185C-499E-874E-D86DEFB40381}" type="presParOf" srcId="{915957F9-7ADB-493C-8EB2-DF4CE664D461}" destId="{32B06ECF-D461-4B1A-8F97-A15D3F34C003}" srcOrd="2" destOrd="0" presId="urn:microsoft.com/office/officeart/2005/8/layout/orgChart1"/>
    <dgm:cxn modelId="{F00464CB-FD73-4C68-AE8C-A23AC033AA78}" type="presParOf" srcId="{915957F9-7ADB-493C-8EB2-DF4CE664D461}" destId="{B3AA4F73-A93D-481C-8A26-43EE7D119C7A}" srcOrd="3" destOrd="0" presId="urn:microsoft.com/office/officeart/2005/8/layout/orgChart1"/>
    <dgm:cxn modelId="{C1ADCED4-FF23-4F8B-B324-815A0AAAAF6D}" type="presParOf" srcId="{B3AA4F73-A93D-481C-8A26-43EE7D119C7A}" destId="{5FC9A5D3-9AB5-4F3D-A48B-E46FD522E026}" srcOrd="0" destOrd="0" presId="urn:microsoft.com/office/officeart/2005/8/layout/orgChart1"/>
    <dgm:cxn modelId="{B7172A2E-0BCF-4A89-872B-DF08F04101C4}" type="presParOf" srcId="{5FC9A5D3-9AB5-4F3D-A48B-E46FD522E026}" destId="{D3B16A7E-5B3C-4E42-9611-0B7EC04D091A}" srcOrd="0" destOrd="0" presId="urn:microsoft.com/office/officeart/2005/8/layout/orgChart1"/>
    <dgm:cxn modelId="{B5A253E4-A6DE-4A54-A87B-34B055DD6290}" type="presParOf" srcId="{5FC9A5D3-9AB5-4F3D-A48B-E46FD522E026}" destId="{F7F52D83-5853-4EE0-ABA8-2AA4E80AFE5C}" srcOrd="1" destOrd="0" presId="urn:microsoft.com/office/officeart/2005/8/layout/orgChart1"/>
    <dgm:cxn modelId="{59A940E9-CEA5-4D04-A42C-FABAFBEB8AF4}" type="presParOf" srcId="{B3AA4F73-A93D-481C-8A26-43EE7D119C7A}" destId="{B26B0D94-4A9F-4F0D-AF9F-0E74479E237A}" srcOrd="1" destOrd="0" presId="urn:microsoft.com/office/officeart/2005/8/layout/orgChart1"/>
    <dgm:cxn modelId="{DF7F59AF-69C9-448F-92C1-1E05D5EA3C08}" type="presParOf" srcId="{B3AA4F73-A93D-481C-8A26-43EE7D119C7A}" destId="{21B43BB0-1F56-4857-940C-960DCEC3873C}" srcOrd="2" destOrd="0" presId="urn:microsoft.com/office/officeart/2005/8/layout/orgChart1"/>
    <dgm:cxn modelId="{8624276A-4230-4109-BC6B-1D709B483121}" type="presParOf" srcId="{8A5ADD95-8D35-46FF-A791-B63CF7109E1A}" destId="{248DDA8A-774E-49DA-94F3-089C870E2C51}" srcOrd="2" destOrd="0" presId="urn:microsoft.com/office/officeart/2005/8/layout/orgChart1"/>
    <dgm:cxn modelId="{F424FA4D-BA76-4F5C-BA66-CAF5C8296ACC}" type="presParOf" srcId="{2149670B-3405-4B85-A233-544929DE9D4E}" destId="{7D754CED-6CA9-4941-8230-CE60AB9E80FF}" srcOrd="2" destOrd="0" presId="urn:microsoft.com/office/officeart/2005/8/layout/orgChart1"/>
    <dgm:cxn modelId="{454B0BE1-AB1D-40A2-B8F5-B4CF6C810B99}" type="presParOf" srcId="{2149670B-3405-4B85-A233-544929DE9D4E}" destId="{4213C9FE-EBB9-4AAB-AC20-8745A12DC436}" srcOrd="3" destOrd="0" presId="urn:microsoft.com/office/officeart/2005/8/layout/orgChart1"/>
    <dgm:cxn modelId="{584762FB-E56E-4E0B-8FA3-D82ABDACA93D}" type="presParOf" srcId="{4213C9FE-EBB9-4AAB-AC20-8745A12DC436}" destId="{FBB34FC8-A49D-4369-833D-DBA8A2F62DF6}" srcOrd="0" destOrd="0" presId="urn:microsoft.com/office/officeart/2005/8/layout/orgChart1"/>
    <dgm:cxn modelId="{9F1A9FA4-1466-4617-91D1-BC9E42703F1C}" type="presParOf" srcId="{FBB34FC8-A49D-4369-833D-DBA8A2F62DF6}" destId="{1869BFE9-057F-4C73-B2E2-B5D627B0B80B}" srcOrd="0" destOrd="0" presId="urn:microsoft.com/office/officeart/2005/8/layout/orgChart1"/>
    <dgm:cxn modelId="{5B4096CD-7DE4-454D-898D-951283371086}" type="presParOf" srcId="{FBB34FC8-A49D-4369-833D-DBA8A2F62DF6}" destId="{6E04B411-18A1-4DF3-AC8C-30263AF7CF03}" srcOrd="1" destOrd="0" presId="urn:microsoft.com/office/officeart/2005/8/layout/orgChart1"/>
    <dgm:cxn modelId="{DB017A24-4C46-415B-A9A8-74BD1C3F0333}" type="presParOf" srcId="{4213C9FE-EBB9-4AAB-AC20-8745A12DC436}" destId="{B851EFFD-82BF-4C1A-A28E-EF4103108F65}" srcOrd="1" destOrd="0" presId="urn:microsoft.com/office/officeart/2005/8/layout/orgChart1"/>
    <dgm:cxn modelId="{531ABA02-1E84-4D5E-94E6-F5CBDA72DB13}" type="presParOf" srcId="{B851EFFD-82BF-4C1A-A28E-EF4103108F65}" destId="{C6CCC55B-A6F2-4CCC-AE80-191EAE5F4803}" srcOrd="0" destOrd="0" presId="urn:microsoft.com/office/officeart/2005/8/layout/orgChart1"/>
    <dgm:cxn modelId="{86ED2C72-03FE-4EA8-91DA-1B228D4F672D}" type="presParOf" srcId="{B851EFFD-82BF-4C1A-A28E-EF4103108F65}" destId="{328EF5DF-1A0A-4468-915A-0FABD4037754}" srcOrd="1" destOrd="0" presId="urn:microsoft.com/office/officeart/2005/8/layout/orgChart1"/>
    <dgm:cxn modelId="{0FFFD1C2-95BD-4E09-A134-8CC54A529CAB}" type="presParOf" srcId="{328EF5DF-1A0A-4468-915A-0FABD4037754}" destId="{1FE5A1FF-E454-4928-9C11-82D8EB2272E7}" srcOrd="0" destOrd="0" presId="urn:microsoft.com/office/officeart/2005/8/layout/orgChart1"/>
    <dgm:cxn modelId="{50977FD9-17F9-4637-B5F2-9A998C424AA0}" type="presParOf" srcId="{1FE5A1FF-E454-4928-9C11-82D8EB2272E7}" destId="{CD8B450F-EE91-4D9C-B551-88627C49E707}" srcOrd="0" destOrd="0" presId="urn:microsoft.com/office/officeart/2005/8/layout/orgChart1"/>
    <dgm:cxn modelId="{C690F72D-53D8-4ADE-B098-FE78A7AF537E}" type="presParOf" srcId="{1FE5A1FF-E454-4928-9C11-82D8EB2272E7}" destId="{E34EA033-370B-42A2-9D2E-03D39978F2D5}" srcOrd="1" destOrd="0" presId="urn:microsoft.com/office/officeart/2005/8/layout/orgChart1"/>
    <dgm:cxn modelId="{12465C28-C1E9-4882-B656-F603A3BE3021}" type="presParOf" srcId="{328EF5DF-1A0A-4468-915A-0FABD4037754}" destId="{953ED2AA-667D-4454-8AA8-8B6BD1F201F2}" srcOrd="1" destOrd="0" presId="urn:microsoft.com/office/officeart/2005/8/layout/orgChart1"/>
    <dgm:cxn modelId="{A1795390-7680-4BFE-B474-7954B1ABF8D8}" type="presParOf" srcId="{328EF5DF-1A0A-4468-915A-0FABD4037754}" destId="{84DAF192-BEAF-497E-AB3B-42EFD0191C2C}" srcOrd="2" destOrd="0" presId="urn:microsoft.com/office/officeart/2005/8/layout/orgChart1"/>
    <dgm:cxn modelId="{E1BF57F9-391A-4BB2-8554-9DA77E7CCDD2}" type="presParOf" srcId="{B851EFFD-82BF-4C1A-A28E-EF4103108F65}" destId="{76FBF459-B88C-415E-A645-638EB0CE3D93}" srcOrd="2" destOrd="0" presId="urn:microsoft.com/office/officeart/2005/8/layout/orgChart1"/>
    <dgm:cxn modelId="{2B9F1185-A63D-490F-990C-364234BE2910}" type="presParOf" srcId="{B851EFFD-82BF-4C1A-A28E-EF4103108F65}" destId="{31B481A0-D5BB-4031-9208-056D454040BF}" srcOrd="3" destOrd="0" presId="urn:microsoft.com/office/officeart/2005/8/layout/orgChart1"/>
    <dgm:cxn modelId="{42DD8C02-693D-4B96-B569-81D23959D9D3}" type="presParOf" srcId="{31B481A0-D5BB-4031-9208-056D454040BF}" destId="{0BF0A069-F874-4DF5-976E-2A762044E79C}" srcOrd="0" destOrd="0" presId="urn:microsoft.com/office/officeart/2005/8/layout/orgChart1"/>
    <dgm:cxn modelId="{E14EE91F-05BE-4CB6-BE9A-90259AC42E9E}" type="presParOf" srcId="{0BF0A069-F874-4DF5-976E-2A762044E79C}" destId="{F8F8863C-3913-4FAE-960E-27A546391EE7}" srcOrd="0" destOrd="0" presId="urn:microsoft.com/office/officeart/2005/8/layout/orgChart1"/>
    <dgm:cxn modelId="{379743AA-6D96-436E-B1BE-A840C5BA59BC}" type="presParOf" srcId="{0BF0A069-F874-4DF5-976E-2A762044E79C}" destId="{F1712983-A8F6-4483-8927-3A28E193B35A}" srcOrd="1" destOrd="0" presId="urn:microsoft.com/office/officeart/2005/8/layout/orgChart1"/>
    <dgm:cxn modelId="{CDAFC32D-166A-4FE0-9297-8510EFA683AA}" type="presParOf" srcId="{31B481A0-D5BB-4031-9208-056D454040BF}" destId="{42B75287-83D0-415A-B0BE-65065E32AD79}" srcOrd="1" destOrd="0" presId="urn:microsoft.com/office/officeart/2005/8/layout/orgChart1"/>
    <dgm:cxn modelId="{3DF1EF5D-E9E8-4FF5-9BDD-DC731EB601F3}" type="presParOf" srcId="{31B481A0-D5BB-4031-9208-056D454040BF}" destId="{3361746B-DF1D-4E45-8DC1-373BF4B82ADC}" srcOrd="2" destOrd="0" presId="urn:microsoft.com/office/officeart/2005/8/layout/orgChart1"/>
    <dgm:cxn modelId="{AB0EB89D-67CD-421B-9303-0C7075B747FB}" type="presParOf" srcId="{4213C9FE-EBB9-4AAB-AC20-8745A12DC436}" destId="{9E05CC36-F5A5-4A9E-B351-00C91A872DD8}" srcOrd="2" destOrd="0" presId="urn:microsoft.com/office/officeart/2005/8/layout/orgChart1"/>
    <dgm:cxn modelId="{DDF92017-466B-4337-9986-180506E1AF72}" type="presParOf" srcId="{2149670B-3405-4B85-A233-544929DE9D4E}" destId="{F8A99909-F509-45E2-8019-5207EDFFDFAE}" srcOrd="4" destOrd="0" presId="urn:microsoft.com/office/officeart/2005/8/layout/orgChart1"/>
    <dgm:cxn modelId="{DAFF6BFB-C6FB-4026-9F6B-A2AC29A2C785}" type="presParOf" srcId="{2149670B-3405-4B85-A233-544929DE9D4E}" destId="{84ED3E2E-453A-4099-81AE-7F8E31A4D875}" srcOrd="5" destOrd="0" presId="urn:microsoft.com/office/officeart/2005/8/layout/orgChart1"/>
    <dgm:cxn modelId="{DB31AF85-9440-48D4-871C-16AC8E0B3D90}" type="presParOf" srcId="{84ED3E2E-453A-4099-81AE-7F8E31A4D875}" destId="{BB5DA892-04B7-4997-902F-A2AFE5B8473A}" srcOrd="0" destOrd="0" presId="urn:microsoft.com/office/officeart/2005/8/layout/orgChart1"/>
    <dgm:cxn modelId="{E58AAD8B-FCA5-4639-87A9-7B5CB41D6867}" type="presParOf" srcId="{BB5DA892-04B7-4997-902F-A2AFE5B8473A}" destId="{BD6CC533-FBED-4466-BC60-13CE5A90A863}" srcOrd="0" destOrd="0" presId="urn:microsoft.com/office/officeart/2005/8/layout/orgChart1"/>
    <dgm:cxn modelId="{08D06F23-7B6B-4190-92D9-630B6C2AC6C7}" type="presParOf" srcId="{BB5DA892-04B7-4997-902F-A2AFE5B8473A}" destId="{F7ACF3D1-B7B7-4313-9873-D2C2BD0D4CC7}" srcOrd="1" destOrd="0" presId="urn:microsoft.com/office/officeart/2005/8/layout/orgChart1"/>
    <dgm:cxn modelId="{374B4E36-7BA5-4EF2-A2FF-D4A5645BC507}" type="presParOf" srcId="{84ED3E2E-453A-4099-81AE-7F8E31A4D875}" destId="{6EDA742E-DFBD-4FDD-ACFC-F092CDEBC779}" srcOrd="1" destOrd="0" presId="urn:microsoft.com/office/officeart/2005/8/layout/orgChart1"/>
    <dgm:cxn modelId="{48D26BF0-3D73-4D5F-96D2-A4A57D8CA979}" type="presParOf" srcId="{6EDA742E-DFBD-4FDD-ACFC-F092CDEBC779}" destId="{17CBBB80-E71E-4DBD-88D6-8666021F059D}" srcOrd="0" destOrd="0" presId="urn:microsoft.com/office/officeart/2005/8/layout/orgChart1"/>
    <dgm:cxn modelId="{F9D4B5AF-2673-4847-8523-508F3D594B03}" type="presParOf" srcId="{6EDA742E-DFBD-4FDD-ACFC-F092CDEBC779}" destId="{DCFCE188-1024-4E7A-ACD0-12A7FB1FC5AE}" srcOrd="1" destOrd="0" presId="urn:microsoft.com/office/officeart/2005/8/layout/orgChart1"/>
    <dgm:cxn modelId="{3EB6D993-E09A-408E-94F7-7FDB6CF6AEB5}" type="presParOf" srcId="{DCFCE188-1024-4E7A-ACD0-12A7FB1FC5AE}" destId="{23D06DD1-FD8E-4852-9219-355AC7479D8A}" srcOrd="0" destOrd="0" presId="urn:microsoft.com/office/officeart/2005/8/layout/orgChart1"/>
    <dgm:cxn modelId="{59F35598-D6C4-49CB-BC2D-D9E0136F3C91}" type="presParOf" srcId="{23D06DD1-FD8E-4852-9219-355AC7479D8A}" destId="{9F19B051-2B19-42CC-AE58-27AB5702AB6D}" srcOrd="0" destOrd="0" presId="urn:microsoft.com/office/officeart/2005/8/layout/orgChart1"/>
    <dgm:cxn modelId="{6C23EC6F-99AF-491B-92D2-D38EAD8FCE4B}" type="presParOf" srcId="{23D06DD1-FD8E-4852-9219-355AC7479D8A}" destId="{884F76B7-1F2C-473E-B672-C450FA485943}" srcOrd="1" destOrd="0" presId="urn:microsoft.com/office/officeart/2005/8/layout/orgChart1"/>
    <dgm:cxn modelId="{D0FAFF8D-428B-4CCF-9CC4-2A675559B470}" type="presParOf" srcId="{DCFCE188-1024-4E7A-ACD0-12A7FB1FC5AE}" destId="{1F3DB76C-E3E9-4116-A1C2-48C0FF94B924}" srcOrd="1" destOrd="0" presId="urn:microsoft.com/office/officeart/2005/8/layout/orgChart1"/>
    <dgm:cxn modelId="{EDB82873-57BE-4FD2-83B8-C8079A3C37BA}" type="presParOf" srcId="{DCFCE188-1024-4E7A-ACD0-12A7FB1FC5AE}" destId="{D9EB9D68-9140-448A-B6D3-A77FF5C3A17E}" srcOrd="2" destOrd="0" presId="urn:microsoft.com/office/officeart/2005/8/layout/orgChart1"/>
    <dgm:cxn modelId="{8CBFFCE3-E704-42BA-B6AC-005CEC0BAEC0}" type="presParOf" srcId="{6EDA742E-DFBD-4FDD-ACFC-F092CDEBC779}" destId="{52AF5354-1203-4B7F-8839-083D6F9232C5}" srcOrd="2" destOrd="0" presId="urn:microsoft.com/office/officeart/2005/8/layout/orgChart1"/>
    <dgm:cxn modelId="{B2ECAAC7-FFEA-490C-BF9D-BF7E246DF76C}" type="presParOf" srcId="{6EDA742E-DFBD-4FDD-ACFC-F092CDEBC779}" destId="{78C3EBA3-2F1F-4532-8A8A-30FC1D9BFE5E}" srcOrd="3" destOrd="0" presId="urn:microsoft.com/office/officeart/2005/8/layout/orgChart1"/>
    <dgm:cxn modelId="{2C2CE065-E296-4ACF-8C4A-2DD7DA1B5025}" type="presParOf" srcId="{78C3EBA3-2F1F-4532-8A8A-30FC1D9BFE5E}" destId="{DF69D99C-D33F-416B-AACE-A0EA7025FB96}" srcOrd="0" destOrd="0" presId="urn:microsoft.com/office/officeart/2005/8/layout/orgChart1"/>
    <dgm:cxn modelId="{8A60BB34-7C4A-4B28-B920-AFBE83B44CD7}" type="presParOf" srcId="{DF69D99C-D33F-416B-AACE-A0EA7025FB96}" destId="{9355CF92-906D-49E7-AB48-652D670A5EFD}" srcOrd="0" destOrd="0" presId="urn:microsoft.com/office/officeart/2005/8/layout/orgChart1"/>
    <dgm:cxn modelId="{D3F43B04-6AA3-4313-98A5-130CB1989B79}" type="presParOf" srcId="{DF69D99C-D33F-416B-AACE-A0EA7025FB96}" destId="{4C3A8025-56C6-4317-9D45-FDC22C4BFE41}" srcOrd="1" destOrd="0" presId="urn:microsoft.com/office/officeart/2005/8/layout/orgChart1"/>
    <dgm:cxn modelId="{99BDA9C6-B8CF-406B-933A-6ABEF5A0A0A5}" type="presParOf" srcId="{78C3EBA3-2F1F-4532-8A8A-30FC1D9BFE5E}" destId="{F0E0BB5C-EF1D-43B1-B77B-342F7E4C05E4}" srcOrd="1" destOrd="0" presId="urn:microsoft.com/office/officeart/2005/8/layout/orgChart1"/>
    <dgm:cxn modelId="{6134506F-89D4-48D5-ACA3-1BE5303E1685}" type="presParOf" srcId="{78C3EBA3-2F1F-4532-8A8A-30FC1D9BFE5E}" destId="{04397A40-980C-4878-9B45-3FB384BBB192}" srcOrd="2" destOrd="0" presId="urn:microsoft.com/office/officeart/2005/8/layout/orgChart1"/>
    <dgm:cxn modelId="{5D9206A1-030B-423D-AA3C-1622D94AD979}" type="presParOf" srcId="{84ED3E2E-453A-4099-81AE-7F8E31A4D875}" destId="{8AAAC6DD-C722-4248-AE71-79A91541D31C}" srcOrd="2" destOrd="0" presId="urn:microsoft.com/office/officeart/2005/8/layout/orgChart1"/>
    <dgm:cxn modelId="{3F1EF7C7-4821-424C-91DC-7F437B8F1DC7}" type="presParOf" srcId="{F4A7876A-54C5-4A76-8D67-B39F5FBCE90A}" destId="{AD380954-F9AA-4FF3-97B3-C496E23A8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52833" y="0"/>
          <a:ext cx="966545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3123" y="1305401"/>
          <a:ext cx="1818379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obliczenie wartości zużycia każdej pozycji asortymentowej w danym okresie</a:t>
          </a:r>
        </a:p>
      </dsp:txBody>
      <dsp:txXfrm>
        <a:off x="88089" y="1390367"/>
        <a:ext cx="1648447" cy="1570603"/>
      </dsp:txXfrm>
    </dsp:sp>
    <dsp:sp modelId="{EDB23190-D659-4B7E-A369-0217237FAC41}">
      <dsp:nvSpPr>
        <dsp:cNvPr id="0" name=""/>
        <dsp:cNvSpPr/>
      </dsp:nvSpPr>
      <dsp:spPr>
        <a:xfrm>
          <a:off x="1912421" y="1305401"/>
          <a:ext cx="1818379" cy="174053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posortowanie wartości zużycia w porządku malejącym</a:t>
          </a:r>
        </a:p>
      </dsp:txBody>
      <dsp:txXfrm>
        <a:off x="1997387" y="1390367"/>
        <a:ext cx="1648447" cy="1570603"/>
      </dsp:txXfrm>
    </dsp:sp>
    <dsp:sp modelId="{0E299C91-20F2-417E-862D-C1B7251ABDFD}">
      <dsp:nvSpPr>
        <dsp:cNvPr id="0" name=""/>
        <dsp:cNvSpPr/>
      </dsp:nvSpPr>
      <dsp:spPr>
        <a:xfrm>
          <a:off x="3821720" y="1305401"/>
          <a:ext cx="1818379" cy="174053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pl-PL" sz="1700" kern="1200" dirty="0"/>
            <a:t>zsumowanie wartości wszystkich pozycji,</a:t>
          </a:r>
        </a:p>
      </dsp:txBody>
      <dsp:txXfrm>
        <a:off x="3906686" y="1390367"/>
        <a:ext cx="1648447" cy="1570603"/>
      </dsp:txXfrm>
    </dsp:sp>
    <dsp:sp modelId="{FB9D9A4B-0FEA-44A3-A8B7-843AB28BF339}">
      <dsp:nvSpPr>
        <dsp:cNvPr id="0" name=""/>
        <dsp:cNvSpPr/>
      </dsp:nvSpPr>
      <dsp:spPr>
        <a:xfrm>
          <a:off x="5731018" y="1305401"/>
          <a:ext cx="1818379" cy="174053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pl-PL" sz="1700" kern="1200"/>
            <a:t>obliczenie udziału każdej pozycji w wartości ogółem,</a:t>
          </a:r>
        </a:p>
      </dsp:txBody>
      <dsp:txXfrm>
        <a:off x="5815984" y="1390367"/>
        <a:ext cx="1648447" cy="1570603"/>
      </dsp:txXfrm>
    </dsp:sp>
    <dsp:sp modelId="{4F2A67BA-6849-4E8A-9025-3472A006D316}">
      <dsp:nvSpPr>
        <dsp:cNvPr id="0" name=""/>
        <dsp:cNvSpPr/>
      </dsp:nvSpPr>
      <dsp:spPr>
        <a:xfrm>
          <a:off x="7640316" y="1305401"/>
          <a:ext cx="1818379" cy="174053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pl-PL" sz="1700" kern="1200"/>
            <a:t>obliczenie skumulowanych udziałów procentowych,</a:t>
          </a:r>
        </a:p>
      </dsp:txBody>
      <dsp:txXfrm>
        <a:off x="7725282" y="1390367"/>
        <a:ext cx="1648447" cy="1570603"/>
      </dsp:txXfrm>
    </dsp:sp>
    <dsp:sp modelId="{8AAFC037-AF1A-4FC9-91F3-262EDBC0EEA4}">
      <dsp:nvSpPr>
        <dsp:cNvPr id="0" name=""/>
        <dsp:cNvSpPr/>
      </dsp:nvSpPr>
      <dsp:spPr>
        <a:xfrm>
          <a:off x="9549615" y="1305401"/>
          <a:ext cx="1818379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ustalenie podziału na grupy A, B oraz C</a:t>
          </a:r>
        </a:p>
      </dsp:txBody>
      <dsp:txXfrm>
        <a:off x="9634581" y="1390367"/>
        <a:ext cx="1648447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63224" y="0"/>
          <a:ext cx="9783214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5057" y="1305401"/>
          <a:ext cx="2211451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Obliczenie sumy kwadratów, </a:t>
          </a:r>
          <a:endParaRPr lang="pl-PL" sz="2200" kern="1200" dirty="0"/>
        </a:p>
      </dsp:txBody>
      <dsp:txXfrm>
        <a:off x="90023" y="1390367"/>
        <a:ext cx="2041519" cy="1570603"/>
      </dsp:txXfrm>
    </dsp:sp>
    <dsp:sp modelId="{57E71CEE-6724-43C8-B354-2C3D99A825A2}">
      <dsp:nvSpPr>
        <dsp:cNvPr id="0" name=""/>
        <dsp:cNvSpPr/>
      </dsp:nvSpPr>
      <dsp:spPr>
        <a:xfrm>
          <a:off x="2327082" y="1305401"/>
          <a:ext cx="2211451" cy="1740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200" kern="1200"/>
            <a:t>Obliczenie wariancji, </a:t>
          </a:r>
        </a:p>
      </dsp:txBody>
      <dsp:txXfrm>
        <a:off x="2412048" y="1390367"/>
        <a:ext cx="2041519" cy="1570603"/>
      </dsp:txXfrm>
    </dsp:sp>
    <dsp:sp modelId="{5D3BF441-FDF6-4CDE-8E07-AC14F4B8853B}">
      <dsp:nvSpPr>
        <dsp:cNvPr id="0" name=""/>
        <dsp:cNvSpPr/>
      </dsp:nvSpPr>
      <dsp:spPr>
        <a:xfrm>
          <a:off x="4649106" y="1305401"/>
          <a:ext cx="2211451" cy="1740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200" kern="1200"/>
            <a:t>Obliczenie odchylenia standardowego,</a:t>
          </a:r>
        </a:p>
      </dsp:txBody>
      <dsp:txXfrm>
        <a:off x="4734072" y="1390367"/>
        <a:ext cx="2041519" cy="1570603"/>
      </dsp:txXfrm>
    </dsp:sp>
    <dsp:sp modelId="{9E239924-4C7A-456F-9233-D5858BA04584}">
      <dsp:nvSpPr>
        <dsp:cNvPr id="0" name=""/>
        <dsp:cNvSpPr/>
      </dsp:nvSpPr>
      <dsp:spPr>
        <a:xfrm>
          <a:off x="6971130" y="1305401"/>
          <a:ext cx="2211451" cy="1740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200" kern="1200"/>
            <a:t>Obliczenie współczynnika zmienności,</a:t>
          </a:r>
        </a:p>
      </dsp:txBody>
      <dsp:txXfrm>
        <a:off x="7056096" y="1390367"/>
        <a:ext cx="2041519" cy="1570603"/>
      </dsp:txXfrm>
    </dsp:sp>
    <dsp:sp modelId="{17A3109B-F17A-4ADE-873B-A0D51A31BD2E}">
      <dsp:nvSpPr>
        <dsp:cNvPr id="0" name=""/>
        <dsp:cNvSpPr/>
      </dsp:nvSpPr>
      <dsp:spPr>
        <a:xfrm>
          <a:off x="9293154" y="1305401"/>
          <a:ext cx="2211451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Ustalenie podziału na grupy X, Y oraz Z</a:t>
          </a:r>
        </a:p>
      </dsp:txBody>
      <dsp:txXfrm>
        <a:off x="9378120" y="1390367"/>
        <a:ext cx="2041519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5710-4525-4B87-B72F-20AE4EF6873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BADE1-8F88-477E-BA86-82454171C9A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7D476-CEF5-4731-A2C6-B11A5DAF9D40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F7FCB-C50E-4329-BA28-737E7D12AF6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Kryteria podziału zapasów</a:t>
          </a:r>
        </a:p>
      </dsp:txBody>
      <dsp:txXfrm>
        <a:off x="2875855" y="1271678"/>
        <a:ext cx="2376289" cy="1188144"/>
      </dsp:txXfrm>
    </dsp:sp>
    <dsp:sp modelId="{D599FE85-2944-440C-A910-E5D8696575F1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Miejsca ich powstawania</a:t>
          </a:r>
        </a:p>
      </dsp:txBody>
      <dsp:txXfrm>
        <a:off x="545" y="2958843"/>
        <a:ext cx="2376289" cy="1188144"/>
      </dsp:txXfrm>
    </dsp:sp>
    <dsp:sp modelId="{82B5E81F-4CB3-4E74-9666-63E616705AB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Przyczyny ich powstawania</a:t>
          </a:r>
        </a:p>
      </dsp:txBody>
      <dsp:txXfrm>
        <a:off x="2875855" y="2958843"/>
        <a:ext cx="2376289" cy="1188144"/>
      </dsp:txXfrm>
    </dsp:sp>
    <dsp:sp modelId="{C4897AE0-E436-4D37-8BC1-0DCAC8EE968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Struktury zapasów</a:t>
          </a:r>
        </a:p>
      </dsp:txBody>
      <dsp:txXfrm>
        <a:off x="5751165" y="2958843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5710-4525-4B87-B72F-20AE4EF6873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BADE1-8F88-477E-BA86-82454171C9A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7D476-CEF5-4731-A2C6-B11A5DAF9D40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F7FCB-C50E-4329-BA28-737E7D12AF6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Struktura zapasów</a:t>
          </a:r>
        </a:p>
      </dsp:txBody>
      <dsp:txXfrm>
        <a:off x="2875855" y="1271678"/>
        <a:ext cx="2376289" cy="1188144"/>
      </dsp:txXfrm>
    </dsp:sp>
    <dsp:sp modelId="{D599FE85-2944-440C-A910-E5D8696575F1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Zapas cykliczny </a:t>
          </a:r>
        </a:p>
      </dsp:txBody>
      <dsp:txXfrm>
        <a:off x="545" y="2958843"/>
        <a:ext cx="2376289" cy="1188144"/>
      </dsp:txXfrm>
    </dsp:sp>
    <dsp:sp modelId="{82B5E81F-4CB3-4E74-9666-63E616705AB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Zapas zabezpieczający</a:t>
          </a:r>
        </a:p>
      </dsp:txBody>
      <dsp:txXfrm>
        <a:off x="2875855" y="2958843"/>
        <a:ext cx="2376289" cy="1188144"/>
      </dsp:txXfrm>
    </dsp:sp>
    <dsp:sp modelId="{C4897AE0-E436-4D37-8BC1-0DCAC8EE968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Zapas nadmierny</a:t>
          </a:r>
        </a:p>
      </dsp:txBody>
      <dsp:txXfrm>
        <a:off x="5751165" y="2958843"/>
        <a:ext cx="2376289" cy="118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5354-1203-4B7F-8839-083D6F9232C5}">
      <dsp:nvSpPr>
        <dsp:cNvPr id="0" name=""/>
        <dsp:cNvSpPr/>
      </dsp:nvSpPr>
      <dsp:spPr>
        <a:xfrm>
          <a:off x="6532777" y="2255737"/>
          <a:ext cx="279192" cy="217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99"/>
              </a:lnTo>
              <a:lnTo>
                <a:pt x="279192" y="2177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BBB80-E71E-4DBD-88D6-8666021F059D}">
      <dsp:nvSpPr>
        <dsp:cNvPr id="0" name=""/>
        <dsp:cNvSpPr/>
      </dsp:nvSpPr>
      <dsp:spPr>
        <a:xfrm>
          <a:off x="6532777" y="2255737"/>
          <a:ext cx="279192" cy="85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89"/>
              </a:lnTo>
              <a:lnTo>
                <a:pt x="279192" y="8561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99909-F509-45E2-8019-5207EDFFDFAE}">
      <dsp:nvSpPr>
        <dsp:cNvPr id="0" name=""/>
        <dsp:cNvSpPr/>
      </dsp:nvSpPr>
      <dsp:spPr>
        <a:xfrm>
          <a:off x="5025139" y="934227"/>
          <a:ext cx="2252150" cy="39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34"/>
              </a:lnTo>
              <a:lnTo>
                <a:pt x="2252150" y="195434"/>
              </a:lnTo>
              <a:lnTo>
                <a:pt x="2252150" y="390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BF459-B88C-415E-A645-638EB0CE3D93}">
      <dsp:nvSpPr>
        <dsp:cNvPr id="0" name=""/>
        <dsp:cNvSpPr/>
      </dsp:nvSpPr>
      <dsp:spPr>
        <a:xfrm>
          <a:off x="4280627" y="2255737"/>
          <a:ext cx="279192" cy="217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99"/>
              </a:lnTo>
              <a:lnTo>
                <a:pt x="279192" y="2177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CC55B-A6F2-4CCC-AE80-191EAE5F4803}">
      <dsp:nvSpPr>
        <dsp:cNvPr id="0" name=""/>
        <dsp:cNvSpPr/>
      </dsp:nvSpPr>
      <dsp:spPr>
        <a:xfrm>
          <a:off x="4280627" y="2255737"/>
          <a:ext cx="279192" cy="85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89"/>
              </a:lnTo>
              <a:lnTo>
                <a:pt x="279192" y="8561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54CED-6CA9-4941-8230-CE60AB9E80FF}">
      <dsp:nvSpPr>
        <dsp:cNvPr id="0" name=""/>
        <dsp:cNvSpPr/>
      </dsp:nvSpPr>
      <dsp:spPr>
        <a:xfrm>
          <a:off x="4979419" y="934227"/>
          <a:ext cx="91440" cy="390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06ECF-D461-4B1A-8F97-A15D3F34C003}">
      <dsp:nvSpPr>
        <dsp:cNvPr id="0" name=""/>
        <dsp:cNvSpPr/>
      </dsp:nvSpPr>
      <dsp:spPr>
        <a:xfrm>
          <a:off x="2028476" y="2255737"/>
          <a:ext cx="279192" cy="217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99"/>
              </a:lnTo>
              <a:lnTo>
                <a:pt x="279192" y="2177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2E1BF-4904-43AF-869A-0A149FCB1E74}">
      <dsp:nvSpPr>
        <dsp:cNvPr id="0" name=""/>
        <dsp:cNvSpPr/>
      </dsp:nvSpPr>
      <dsp:spPr>
        <a:xfrm>
          <a:off x="2028476" y="2255737"/>
          <a:ext cx="279192" cy="85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89"/>
              </a:lnTo>
              <a:lnTo>
                <a:pt x="279192" y="8561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F7AC8-000F-43C4-902F-C9486CBD461F}">
      <dsp:nvSpPr>
        <dsp:cNvPr id="0" name=""/>
        <dsp:cNvSpPr/>
      </dsp:nvSpPr>
      <dsp:spPr>
        <a:xfrm>
          <a:off x="2772988" y="934227"/>
          <a:ext cx="2252150" cy="390869"/>
        </a:xfrm>
        <a:custGeom>
          <a:avLst/>
          <a:gdLst/>
          <a:ahLst/>
          <a:cxnLst/>
          <a:rect l="0" t="0" r="0" b="0"/>
          <a:pathLst>
            <a:path>
              <a:moveTo>
                <a:pt x="2252150" y="0"/>
              </a:moveTo>
              <a:lnTo>
                <a:pt x="2252150" y="195434"/>
              </a:lnTo>
              <a:lnTo>
                <a:pt x="0" y="195434"/>
              </a:lnTo>
              <a:lnTo>
                <a:pt x="0" y="390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8FFAD-B7B2-484A-A379-E684271DF1A7}">
      <dsp:nvSpPr>
        <dsp:cNvPr id="0" name=""/>
        <dsp:cNvSpPr/>
      </dsp:nvSpPr>
      <dsp:spPr>
        <a:xfrm>
          <a:off x="4094498" y="3587"/>
          <a:ext cx="1861281" cy="93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zapasów</a:t>
          </a:r>
        </a:p>
      </dsp:txBody>
      <dsp:txXfrm>
        <a:off x="4094498" y="3587"/>
        <a:ext cx="1861281" cy="930640"/>
      </dsp:txXfrm>
    </dsp:sp>
    <dsp:sp modelId="{B068CCB0-45FA-44BE-91FF-779504DD89D1}">
      <dsp:nvSpPr>
        <dsp:cNvPr id="0" name=""/>
        <dsp:cNvSpPr/>
      </dsp:nvSpPr>
      <dsp:spPr>
        <a:xfrm>
          <a:off x="1842348" y="1325097"/>
          <a:ext cx="1861281" cy="93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uzupełniania zapasów</a:t>
          </a:r>
        </a:p>
      </dsp:txBody>
      <dsp:txXfrm>
        <a:off x="1842348" y="1325097"/>
        <a:ext cx="1861281" cy="930640"/>
      </dsp:txXfrm>
    </dsp:sp>
    <dsp:sp modelId="{1B1801D0-1513-4A31-85EC-E965556FB106}">
      <dsp:nvSpPr>
        <dsp:cNvPr id="0" name=""/>
        <dsp:cNvSpPr/>
      </dsp:nvSpPr>
      <dsp:spPr>
        <a:xfrm>
          <a:off x="2307668" y="264660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zamawiania</a:t>
          </a:r>
        </a:p>
      </dsp:txBody>
      <dsp:txXfrm>
        <a:off x="2307668" y="2646607"/>
        <a:ext cx="1861281" cy="930640"/>
      </dsp:txXfrm>
    </dsp:sp>
    <dsp:sp modelId="{D3B16A7E-5B3C-4E42-9611-0B7EC04D091A}">
      <dsp:nvSpPr>
        <dsp:cNvPr id="0" name=""/>
        <dsp:cNvSpPr/>
      </dsp:nvSpPr>
      <dsp:spPr>
        <a:xfrm>
          <a:off x="2307668" y="396811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transportu</a:t>
          </a:r>
        </a:p>
      </dsp:txBody>
      <dsp:txXfrm>
        <a:off x="2307668" y="3968117"/>
        <a:ext cx="1861281" cy="930640"/>
      </dsp:txXfrm>
    </dsp:sp>
    <dsp:sp modelId="{1869BFE9-057F-4C73-B2E2-B5D627B0B80B}">
      <dsp:nvSpPr>
        <dsp:cNvPr id="0" name=""/>
        <dsp:cNvSpPr/>
      </dsp:nvSpPr>
      <dsp:spPr>
        <a:xfrm>
          <a:off x="4094498" y="1325097"/>
          <a:ext cx="1861281" cy="93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utrzymywania zapasów</a:t>
          </a:r>
        </a:p>
      </dsp:txBody>
      <dsp:txXfrm>
        <a:off x="4094498" y="1325097"/>
        <a:ext cx="1861281" cy="930640"/>
      </dsp:txXfrm>
    </dsp:sp>
    <dsp:sp modelId="{CD8B450F-EE91-4D9C-B551-88627C49E707}">
      <dsp:nvSpPr>
        <dsp:cNvPr id="0" name=""/>
        <dsp:cNvSpPr/>
      </dsp:nvSpPr>
      <dsp:spPr>
        <a:xfrm>
          <a:off x="4559819" y="264660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magazynowania</a:t>
          </a:r>
        </a:p>
      </dsp:txBody>
      <dsp:txXfrm>
        <a:off x="4559819" y="2646607"/>
        <a:ext cx="1861281" cy="930640"/>
      </dsp:txXfrm>
    </dsp:sp>
    <dsp:sp modelId="{F8F8863C-3913-4FAE-960E-27A546391EE7}">
      <dsp:nvSpPr>
        <dsp:cNvPr id="0" name=""/>
        <dsp:cNvSpPr/>
      </dsp:nvSpPr>
      <dsp:spPr>
        <a:xfrm>
          <a:off x="4559819" y="396811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utraty wartości</a:t>
          </a:r>
        </a:p>
      </dsp:txBody>
      <dsp:txXfrm>
        <a:off x="4559819" y="3968117"/>
        <a:ext cx="1861281" cy="930640"/>
      </dsp:txXfrm>
    </dsp:sp>
    <dsp:sp modelId="{BD6CC533-FBED-4466-BC60-13CE5A90A863}">
      <dsp:nvSpPr>
        <dsp:cNvPr id="0" name=""/>
        <dsp:cNvSpPr/>
      </dsp:nvSpPr>
      <dsp:spPr>
        <a:xfrm>
          <a:off x="6346649" y="1325097"/>
          <a:ext cx="1861281" cy="93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braku zapasów</a:t>
          </a:r>
        </a:p>
      </dsp:txBody>
      <dsp:txXfrm>
        <a:off x="6346649" y="1325097"/>
        <a:ext cx="1861281" cy="930640"/>
      </dsp:txXfrm>
    </dsp:sp>
    <dsp:sp modelId="{9F19B051-2B19-42CC-AE58-27AB5702AB6D}">
      <dsp:nvSpPr>
        <dsp:cNvPr id="0" name=""/>
        <dsp:cNvSpPr/>
      </dsp:nvSpPr>
      <dsp:spPr>
        <a:xfrm>
          <a:off x="6811970" y="264660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utraconych korzyści</a:t>
          </a:r>
        </a:p>
      </dsp:txBody>
      <dsp:txXfrm>
        <a:off x="6811970" y="2646607"/>
        <a:ext cx="1861281" cy="930640"/>
      </dsp:txXfrm>
    </dsp:sp>
    <dsp:sp modelId="{9355CF92-906D-49E7-AB48-652D670A5EFD}">
      <dsp:nvSpPr>
        <dsp:cNvPr id="0" name=""/>
        <dsp:cNvSpPr/>
      </dsp:nvSpPr>
      <dsp:spPr>
        <a:xfrm>
          <a:off x="6811970" y="396811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Kary umowne</a:t>
          </a:r>
        </a:p>
      </dsp:txBody>
      <dsp:txXfrm>
        <a:off x="6811970" y="3968117"/>
        <a:ext cx="1861281" cy="930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962F5-6AC9-4D48-8115-D0DD69DEB62D}"/>
              </a:ext>
            </a:extLst>
          </p:cNvPr>
          <p:cNvSpPr txBox="1"/>
          <p:nvPr userDrawn="1"/>
        </p:nvSpPr>
        <p:spPr>
          <a:xfrm>
            <a:off x="7392450" y="6166977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B367AD21-805A-47E8-A14A-10A6392255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106522"/>
            <a:ext cx="775280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2972" y="429442"/>
            <a:ext cx="5432301" cy="2363276"/>
          </a:xfrm>
        </p:spPr>
        <p:txBody>
          <a:bodyPr>
            <a:noAutofit/>
          </a:bodyPr>
          <a:lstStyle/>
          <a:p>
            <a:r>
              <a:rPr lang="pl-PL" sz="3200" dirty="0"/>
              <a:t>Zaawansowane zastosowanie arkusza kalkulacyjnego do analizy danych logistycznych </a:t>
            </a: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97223" y="300625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Zarządzanie zapasami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9AA2AF0-730D-4AEC-83F9-638EA2BF4609}"/>
              </a:ext>
            </a:extLst>
          </p:cNvPr>
          <p:cNvSpPr txBox="1">
            <a:spLocks/>
          </p:cNvSpPr>
          <p:nvPr/>
        </p:nvSpPr>
        <p:spPr>
          <a:xfrm>
            <a:off x="5925439" y="465330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7C96A-C96B-4456-A989-48615D4E2A9B}"/>
              </a:ext>
            </a:extLst>
          </p:cNvPr>
          <p:cNvSpPr txBox="1"/>
          <p:nvPr/>
        </p:nvSpPr>
        <p:spPr>
          <a:xfrm>
            <a:off x="7145398" y="6055381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247B606A-774E-4491-816C-9D341624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11" y="6055381"/>
            <a:ext cx="775280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XYZ – kroki </a:t>
            </a:r>
            <a:endParaRPr lang="pl-PL" dirty="0"/>
          </a:p>
        </p:txBody>
      </p:sp>
      <p:graphicFrame>
        <p:nvGraphicFramePr>
          <p:cNvPr id="5" name="Symbol zastępczy zawartości 1">
            <a:extLst>
              <a:ext uri="{FF2B5EF4-FFF2-40B4-BE49-F238E27FC236}">
                <a16:creationId xmlns:a16="http://schemas.microsoft.com/office/drawing/2014/main" id="{C494EE61-5380-16CF-50DC-C3872249A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19114"/>
              </p:ext>
            </p:extLst>
          </p:nvPr>
        </p:nvGraphicFramePr>
        <p:xfrm>
          <a:off x="571500" y="1700934"/>
          <a:ext cx="115096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0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255EA97-0AA2-E2C9-3AFD-1DD36EB376E0}"/>
              </a:ext>
            </a:extLst>
          </p:cNvPr>
          <p:cNvSpPr/>
          <p:nvPr/>
        </p:nvSpPr>
        <p:spPr>
          <a:xfrm>
            <a:off x="0" y="1798731"/>
            <a:ext cx="12192000" cy="3631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ABC/XYZ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C061D5-C9AE-A67D-AE2F-F58E4D20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027" y="17987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000" spc="-1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praktyce gospodarczej zastosowanie podziału XYZ ma sens w połączeniu z klasyfikacją ABC</a:t>
            </a:r>
            <a:r>
              <a:rPr lang="pl-PL" sz="3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3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Przeprowadzenie łączonej </a:t>
            </a:r>
            <a:r>
              <a:rPr lang="pl-PL" sz="3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analizy ABZ/XYZ</a:t>
            </a:r>
            <a:r>
              <a:rPr lang="pl-PL" sz="3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pozwala na podzielenie rozpatrywanego asortymentu na 9 grup, wobec których można podejmować różne rozwiązania dotyczące utrzymywania i uzupełniania zapasu. 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06435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ABC/XYZ – charakterystyka grup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A5B9C5E2-CE1E-FC0A-7185-7E6E922FA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461790"/>
              </p:ext>
            </p:extLst>
          </p:nvPr>
        </p:nvGraphicFramePr>
        <p:xfrm>
          <a:off x="1191491" y="1841886"/>
          <a:ext cx="10009907" cy="4060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850">
                  <a:extLst>
                    <a:ext uri="{9D8B030D-6E8A-4147-A177-3AD203B41FA5}">
                      <a16:colId xmlns:a16="http://schemas.microsoft.com/office/drawing/2014/main" val="3181095630"/>
                    </a:ext>
                  </a:extLst>
                </a:gridCol>
                <a:gridCol w="3164019">
                  <a:extLst>
                    <a:ext uri="{9D8B030D-6E8A-4147-A177-3AD203B41FA5}">
                      <a16:colId xmlns:a16="http://schemas.microsoft.com/office/drawing/2014/main" val="2014041563"/>
                    </a:ext>
                  </a:extLst>
                </a:gridCol>
                <a:gridCol w="3164019">
                  <a:extLst>
                    <a:ext uri="{9D8B030D-6E8A-4147-A177-3AD203B41FA5}">
                      <a16:colId xmlns:a16="http://schemas.microsoft.com/office/drawing/2014/main" val="3915610236"/>
                    </a:ext>
                  </a:extLst>
                </a:gridCol>
                <a:gridCol w="3164019">
                  <a:extLst>
                    <a:ext uri="{9D8B030D-6E8A-4147-A177-3AD203B41FA5}">
                      <a16:colId xmlns:a16="http://schemas.microsoft.com/office/drawing/2014/main" val="780278122"/>
                    </a:ext>
                  </a:extLst>
                </a:gridCol>
              </a:tblGrid>
              <a:tr h="386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 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A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B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>
                          <a:effectLst/>
                        </a:rPr>
                        <a:t>C</a:t>
                      </a:r>
                      <a:endParaRPr lang="pl-PL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extLst>
                  <a:ext uri="{0D108BD9-81ED-4DB2-BD59-A6C34878D82A}">
                    <a16:rowId xmlns:a16="http://schemas.microsoft.com/office/drawing/2014/main" val="4271851255"/>
                  </a:ext>
                </a:extLst>
              </a:tr>
              <a:tr h="12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X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Wysoka wartość obrotu towaru, duża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Średnia wartość obrotu towaru, duża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Niska wartość obrotu towaru, duża dokładność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extLst>
                  <a:ext uri="{0D108BD9-81ED-4DB2-BD59-A6C34878D82A}">
                    <a16:rowId xmlns:a16="http://schemas.microsoft.com/office/drawing/2014/main" val="1363927733"/>
                  </a:ext>
                </a:extLst>
              </a:tr>
              <a:tr h="12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Y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Wysoka wartość obrotu towaru, średnia dokładność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Średnia wartość obrotu towaru, średnia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Niska wartość obrotu towaru, średnia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extLst>
                  <a:ext uri="{0D108BD9-81ED-4DB2-BD59-A6C34878D82A}">
                    <a16:rowId xmlns:a16="http://schemas.microsoft.com/office/drawing/2014/main" val="713785864"/>
                  </a:ext>
                </a:extLst>
              </a:tr>
              <a:tr h="125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Z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Wysoka wartość obrotu towaru, brak dokładności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Średnia wartość obrotu towaru, brak dokładności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Niska wartość obrotu towaru, brak dokładności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 anchor="ctr"/>
                </a:tc>
                <a:extLst>
                  <a:ext uri="{0D108BD9-81ED-4DB2-BD59-A6C34878D82A}">
                    <a16:rowId xmlns:a16="http://schemas.microsoft.com/office/drawing/2014/main" val="352722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991" y="2242576"/>
            <a:ext cx="5645727" cy="237284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POZIOM OBSŁUGI KLIENTA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</a:t>
            </a:r>
            <a:endParaRPr lang="pl-PL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D6B13145-5C49-559F-D60E-F0681CE180A7}"/>
              </a:ext>
            </a:extLst>
          </p:cNvPr>
          <p:cNvSpPr txBox="1">
            <a:spLocks/>
          </p:cNvSpPr>
          <p:nvPr/>
        </p:nvSpPr>
        <p:spPr>
          <a:xfrm>
            <a:off x="536388" y="1577591"/>
            <a:ext cx="10633636" cy="4632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pl-PL" sz="1900" kern="100" dirty="0">
                <a:cs typeface="Times New Roman" panose="02020603050405020304" pitchFamily="18" charset="0"/>
              </a:rPr>
              <a:t>Obsługa klienta jest pojęciem o szerokim zakresie, co utrudnia sformułowanie jednoznacznej definicji. Termin ten obejmuje wszelkie aspekty interakcji pomiędzy dostawcą a konsumentem, włączając w to zarówno elementy niematerialne, jak i materialne (Strojny, 2008). Dlatego też obsługę klienta często rozpatruje się jest z trzech różnych perspektyw (Bowersox and </a:t>
            </a:r>
            <a:r>
              <a:rPr lang="pl-PL" sz="1900" kern="100" dirty="0" err="1">
                <a:cs typeface="Times New Roman" panose="02020603050405020304" pitchFamily="18" charset="0"/>
              </a:rPr>
              <a:t>Closs</a:t>
            </a:r>
            <a:r>
              <a:rPr lang="pl-PL" sz="1900" kern="100" dirty="0">
                <a:cs typeface="Times New Roman" panose="02020603050405020304" pitchFamily="18" charset="0"/>
              </a:rPr>
              <a:t>, 1996):</a:t>
            </a:r>
          </a:p>
          <a:p>
            <a:pPr lvl="1" algn="just">
              <a:lnSpc>
                <a:spcPct val="120000"/>
              </a:lnSpc>
            </a:pPr>
            <a:r>
              <a:rPr lang="pl-PL" sz="1900" kern="100" dirty="0">
                <a:cs typeface="Times New Roman" panose="02020603050405020304" pitchFamily="18" charset="0"/>
              </a:rPr>
              <a:t>obsługa klienta jako określone działania – jest to specyficzny zbiór zadań, które przedsiębiorstwo musi wykonać, aby zaspokoić oczekiwania klientów, np. jest to procesowanie zamówień, wystawianie faktur, obsługa zwrotów i reklamacji,</a:t>
            </a:r>
          </a:p>
          <a:p>
            <a:pPr lvl="1" algn="just">
              <a:lnSpc>
                <a:spcPct val="120000"/>
              </a:lnSpc>
            </a:pPr>
            <a:r>
              <a:rPr lang="pl-PL" sz="1900" kern="100" dirty="0">
                <a:cs typeface="Times New Roman" panose="02020603050405020304" pitchFamily="18" charset="0"/>
              </a:rPr>
              <a:t>obsługa klienta jako pomiar wykonania działań – oznacza to ocenę przez pryzmat różnych wskaźników efektywności, takich jak procent punktualnie i kompletnie dostarczonych zamówień oraz szybkość przetwarzania zamówień,</a:t>
            </a:r>
          </a:p>
          <a:p>
            <a:pPr lvl="1" algn="just">
              <a:lnSpc>
                <a:spcPct val="120000"/>
              </a:lnSpc>
            </a:pPr>
            <a:r>
              <a:rPr lang="pl-PL" sz="1900" kern="100" dirty="0">
                <a:cs typeface="Times New Roman" panose="02020603050405020304" pitchFamily="18" charset="0"/>
              </a:rPr>
              <a:t>obsługa klienta jako filozofia - polega na stworzeniu takiego środowiska i kultury organizacyjnej, której celem jest zapewnienie najwyższego poziomu satysfakcji klientów poprzez optymalną obsługę na wszystkich poziomach działalności przedsiębiorstwa.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</a:t>
            </a:r>
            <a:endParaRPr lang="pl-PL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D6B13145-5C49-559F-D60E-F0681CE180A7}"/>
              </a:ext>
            </a:extLst>
          </p:cNvPr>
          <p:cNvSpPr txBox="1">
            <a:spLocks/>
          </p:cNvSpPr>
          <p:nvPr/>
        </p:nvSpPr>
        <p:spPr>
          <a:xfrm>
            <a:off x="1489832" y="1617784"/>
            <a:ext cx="9212336" cy="44413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40000"/>
              </a:lnSpc>
              <a:buNone/>
            </a:pPr>
            <a:r>
              <a:rPr lang="pl-PL" sz="3000" kern="100" dirty="0">
                <a:cs typeface="Times New Roman" panose="02020603050405020304" pitchFamily="18" charset="0"/>
              </a:rPr>
              <a:t>Poziom obsługi klienta punktu widzenia pojedynczego asortymentu można rozpatrywać (Bowersox and </a:t>
            </a:r>
            <a:r>
              <a:rPr lang="pl-PL" sz="3000" kern="100" dirty="0" err="1">
                <a:cs typeface="Times New Roman" panose="02020603050405020304" pitchFamily="18" charset="0"/>
              </a:rPr>
              <a:t>Closs</a:t>
            </a:r>
            <a:r>
              <a:rPr lang="pl-PL" sz="3000" kern="100" dirty="0">
                <a:cs typeface="Times New Roman" panose="02020603050405020304" pitchFamily="18" charset="0"/>
              </a:rPr>
              <a:t>, 1996), (Cyplik &amp; Hadaś, 2012):</a:t>
            </a:r>
          </a:p>
          <a:p>
            <a:pPr lvl="2" algn="just">
              <a:lnSpc>
                <a:spcPct val="140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probabilistycznie – jako prawdopodobieństwo niewystąpienia braku w zapasie w danym cyklu uzupełnienia zapasu,</a:t>
            </a:r>
          </a:p>
          <a:p>
            <a:pPr lvl="2" algn="just">
              <a:lnSpc>
                <a:spcPct val="125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ilościowo – jako stopień ilościowej realizacji zapotrzebowania. 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 - probabilistycznie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27"/>
            <a:ext cx="10515600" cy="4569227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2000" b="1" dirty="0"/>
              <a:t>Probabilistyczny poziom obsługi klienta </a:t>
            </a:r>
            <a:r>
              <a:rPr lang="pl-PL" sz="2000" dirty="0"/>
              <a:t>oznacza, że prawdopodobieństwo, iż od momentu złożenia zamówienia, czyli rozpoczęcia procesu uzupełniania zapasów, aż do momentu, gdy otrzymana dostawa stanie się dostępna do wykorzystania, wszystkie potrzeby będą mogły być zaspokojone bez braku zapasów </a:t>
            </a:r>
            <a:r>
              <a:rPr lang="en-US" sz="2000" dirty="0"/>
              <a:t>(Bowersox and Closs, 1996), (Cyplik &amp; Hadaś, 2012)</a:t>
            </a:r>
            <a:r>
              <a:rPr lang="pl-PL" sz="2000" dirty="0"/>
              <a:t>.</a:t>
            </a:r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39ED8969-A906-B56F-9130-74901BEAE5A8}"/>
              </a:ext>
            </a:extLst>
          </p:cNvPr>
          <p:cNvSpPr txBox="1">
            <a:spLocks/>
          </p:cNvSpPr>
          <p:nvPr/>
        </p:nvSpPr>
        <p:spPr>
          <a:xfrm>
            <a:off x="1910755" y="3318468"/>
            <a:ext cx="9284448" cy="287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30000"/>
              </a:lnSpc>
              <a:spcAft>
                <a:spcPts val="1200"/>
              </a:spcAft>
              <a:buNone/>
            </a:pPr>
            <a:r>
              <a:rPr lang="pl-PL" sz="21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Probabilistyczny poziom obsługi klienta – prawdopodobieństwo obsługi popytu można obliczyć z wzoru:</a:t>
            </a:r>
          </a:p>
          <a:p>
            <a:pPr marL="457200" lvl="1" indent="0" algn="ctr">
              <a:lnSpc>
                <a:spcPct val="130000"/>
              </a:lnSpc>
              <a:spcAft>
                <a:spcPts val="1200"/>
              </a:spcAft>
              <a:buNone/>
            </a:pPr>
            <a:r>
              <a:rPr lang="pl-PL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POP = (l</a:t>
            </a:r>
            <a:r>
              <a:rPr lang="pl-PL" kern="1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d</a:t>
            </a:r>
            <a:r>
              <a:rPr lang="pl-PL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</a:t>
            </a:r>
            <a:r>
              <a:rPr lang="pl-PL" kern="1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dn</a:t>
            </a:r>
            <a:r>
              <a:rPr lang="pl-PL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) / l</a:t>
            </a:r>
            <a:r>
              <a:rPr lang="pl-PL" kern="1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d</a:t>
            </a:r>
            <a:r>
              <a:rPr lang="pl-PL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× 100%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21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POP – prawdopodobieństwo obsługi popytu,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21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</a:t>
            </a:r>
            <a:r>
              <a:rPr lang="pl-PL" sz="2100" kern="1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d</a:t>
            </a:r>
            <a:r>
              <a:rPr lang="pl-PL" sz="21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liczba cykli uzupełnienia zapasu w badanym okresie,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21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</a:t>
            </a:r>
            <a:r>
              <a:rPr lang="pl-PL" sz="2100" kern="1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dn</a:t>
            </a:r>
            <a:r>
              <a:rPr lang="pl-PL" sz="21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liczba cykli uzupełniania zapasów, w których zanotowano braki w badanym okresie.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CD7D0B1-2AEC-BCC1-5E5F-C708B5E27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35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 - ilościowo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640"/>
            <a:ext cx="10515600" cy="45893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Stopień Ilościowej Realizacji 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(SIR) – określa jaki procent popytu zgłoszonego przez klientów został im wydany z zapasu (Bowersox and </a:t>
            </a:r>
            <a:r>
              <a:rPr lang="pl-PL" sz="2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Closs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1996), (Cyplik &amp; Hadaś, 2012).</a:t>
            </a:r>
            <a:endParaRPr lang="pl-PL" sz="2200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7372FE23-9A73-D45F-867B-0FDE92A05F3D}"/>
              </a:ext>
            </a:extLst>
          </p:cNvPr>
          <p:cNvSpPr txBox="1">
            <a:spLocks/>
          </p:cNvSpPr>
          <p:nvPr/>
        </p:nvSpPr>
        <p:spPr>
          <a:xfrm>
            <a:off x="2029767" y="3125037"/>
            <a:ext cx="9184193" cy="3051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Stopień Ilościowej Realizacji można obliczyć z wzoru: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10000"/>
              </a:lnSpc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SIR = (PR – NB) / PR</a:t>
            </a:r>
          </a:p>
          <a:p>
            <a:pPr marL="457200" lvl="1" indent="0" algn="ctr">
              <a:lnSpc>
                <a:spcPct val="110000"/>
              </a:lnSpc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SIR – stopień ilościowej realizacji,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PR – popyt, wielkość zamówiona w badanym okresie czasu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(np. rocznym),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NB – wielkość braków w badanym okresie czasu (np. rocznym)</a:t>
            </a:r>
          </a:p>
          <a:p>
            <a:pPr lvl="1">
              <a:lnSpc>
                <a:spcPct val="110000"/>
              </a:lnSpc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708D1EAE-6A4C-356E-7A72-377A1AA3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35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1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652" y="2147117"/>
            <a:ext cx="5645727" cy="2563766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FUNKCJE I RODZAJE ZAPASÓW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11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Funkcje zapasów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81668"/>
            <a:ext cx="10947400" cy="46478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100" kern="100" dirty="0">
                <a:cs typeface="Times New Roman" panose="02020603050405020304" pitchFamily="18" charset="0"/>
              </a:rPr>
              <a:t>Funkcje zapasów (</a:t>
            </a:r>
            <a:r>
              <a:rPr lang="pl-PL" sz="2100" kern="100" dirty="0" err="1">
                <a:cs typeface="Times New Roman" panose="02020603050405020304" pitchFamily="18" charset="0"/>
              </a:rPr>
              <a:t>Bril</a:t>
            </a:r>
            <a:r>
              <a:rPr lang="pl-PL" sz="2100" kern="100" dirty="0">
                <a:cs typeface="Times New Roman" panose="02020603050405020304" pitchFamily="18" charset="0"/>
              </a:rPr>
              <a:t> &amp; Łukasik, 2013), (Hachuła &amp; </a:t>
            </a:r>
            <a:r>
              <a:rPr lang="pl-PL" sz="2100" kern="100" dirty="0" err="1">
                <a:cs typeface="Times New Roman" panose="02020603050405020304" pitchFamily="18" charset="0"/>
              </a:rPr>
              <a:t>Schmeidel</a:t>
            </a:r>
            <a:r>
              <a:rPr lang="pl-PL" sz="2100" kern="100" dirty="0">
                <a:cs typeface="Times New Roman" panose="02020603050405020304" pitchFamily="18" charset="0"/>
              </a:rPr>
              <a:t>, 2016):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zapewnienie dostępności dóbr w momencie wystąpienia na nie popytu,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zabezpieczenie przed losowymi wahaniami popytu niezależnego i potrzeb materiałowych w przedsiębiorstwie,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ochrona przed nieoczekiwanymi zmianami czasu realizacji zamówienia,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zabezpieczenie przed wzrostem cen,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uzyskanie niższych cen ze względu na większą skalę zakupów,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niższe koszty transportu ze względu na większą skalę zakupów,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konieczność zakupu towarów sezonowych,</a:t>
            </a:r>
          </a:p>
          <a:p>
            <a:pPr lvl="1" algn="just">
              <a:lnSpc>
                <a:spcPct val="120000"/>
              </a:lnSpc>
            </a:pPr>
            <a:r>
              <a:rPr lang="pl-PL" sz="2100" kern="100" dirty="0">
                <a:cs typeface="Times New Roman" panose="02020603050405020304" pitchFamily="18" charset="0"/>
              </a:rPr>
              <a:t>konieczność sezonowania niektórych materiałów z przyczyn technologicznych.</a:t>
            </a: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200" kern="100" dirty="0">
                <a:cs typeface="Times New Roman" panose="02020603050405020304" pitchFamily="18" charset="0"/>
              </a:rPr>
              <a:t>Definicja zapasów</a:t>
            </a:r>
          </a:p>
          <a:p>
            <a:pPr>
              <a:lnSpc>
                <a:spcPct val="120000"/>
              </a:lnSpc>
            </a:pPr>
            <a:r>
              <a:rPr lang="pl-PL" sz="3200" kern="100" dirty="0">
                <a:cs typeface="Times New Roman" panose="02020603050405020304" pitchFamily="18" charset="0"/>
              </a:rPr>
              <a:t>Modele klasyfikacji zapasów</a:t>
            </a:r>
          </a:p>
          <a:p>
            <a:pPr>
              <a:lnSpc>
                <a:spcPct val="120000"/>
              </a:lnSpc>
            </a:pPr>
            <a:r>
              <a:rPr lang="pl-PL" sz="3200" kern="100" dirty="0">
                <a:cs typeface="Times New Roman" panose="02020603050405020304" pitchFamily="18" charset="0"/>
              </a:rPr>
              <a:t>Poziom obsługi klienta</a:t>
            </a:r>
          </a:p>
          <a:p>
            <a:pPr>
              <a:lnSpc>
                <a:spcPct val="120000"/>
              </a:lnSpc>
            </a:pPr>
            <a:r>
              <a:rPr lang="pl-PL" sz="3200" kern="100" dirty="0">
                <a:cs typeface="Times New Roman" panose="02020603050405020304" pitchFamily="18" charset="0"/>
              </a:rPr>
              <a:t>Funkcje i rodzaje zapasów</a:t>
            </a:r>
          </a:p>
          <a:p>
            <a:pPr>
              <a:lnSpc>
                <a:spcPct val="120000"/>
              </a:lnSpc>
            </a:pPr>
            <a:r>
              <a:rPr lang="pl-PL" sz="3200" kern="100" dirty="0">
                <a:cs typeface="Times New Roman" panose="02020603050405020304" pitchFamily="18" charset="0"/>
              </a:rPr>
              <a:t>Modele uzupełniania zapasów</a:t>
            </a:r>
          </a:p>
          <a:p>
            <a:pPr>
              <a:lnSpc>
                <a:spcPct val="120000"/>
              </a:lnSpc>
            </a:pPr>
            <a:r>
              <a:rPr lang="pl-PL" sz="3200" kern="100" dirty="0">
                <a:cs typeface="Times New Roman" panose="02020603050405020304" pitchFamily="18" charset="0"/>
              </a:rPr>
              <a:t>Koszty zapasów</a:t>
            </a: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Rodzaje zapasów</a:t>
            </a: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B17429-F6DF-B90B-5DA4-820D55F07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085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56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14" y="274690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miejsc ich powstawania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81667"/>
            <a:ext cx="10947400" cy="471816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l-PL" sz="2200" b="1" kern="100" dirty="0">
                <a:cs typeface="Times New Roman" panose="02020603050405020304" pitchFamily="18" charset="0"/>
              </a:rPr>
              <a:t>materiały</a:t>
            </a:r>
            <a:r>
              <a:rPr lang="pl-PL" sz="2200" kern="100" dirty="0">
                <a:cs typeface="Times New Roman" panose="02020603050405020304" pitchFamily="18" charset="0"/>
              </a:rPr>
              <a:t> – surowce, materiały podstawowe i pomocnicze, półfabrykaty obcej produkcji, opakowania, części zamienne i odpady, 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l-PL" sz="2200" b="1" kern="100" dirty="0">
                <a:cs typeface="Times New Roman" panose="02020603050405020304" pitchFamily="18" charset="0"/>
              </a:rPr>
              <a:t>produkty gotowe </a:t>
            </a:r>
            <a:r>
              <a:rPr lang="pl-PL" sz="2200" kern="100" dirty="0">
                <a:cs typeface="Times New Roman" panose="02020603050405020304" pitchFamily="18" charset="0"/>
              </a:rPr>
              <a:t>– wyroby gotowe, wykonane usługi, zakończone roboty, w tym także budowlano-montażowe, prace naukowo-badawcze, prace projektowe, geodezyjno-kartograficzne, itp.,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l-PL" sz="2200" b="1" kern="100" dirty="0">
                <a:cs typeface="Times New Roman" panose="02020603050405020304" pitchFamily="18" charset="0"/>
              </a:rPr>
              <a:t>półprodukty i produkty w toku </a:t>
            </a:r>
            <a:r>
              <a:rPr lang="pl-PL" sz="2200" kern="100" dirty="0">
                <a:cs typeface="Times New Roman" panose="02020603050405020304" pitchFamily="18" charset="0"/>
              </a:rPr>
              <a:t>– produkcję niezakończoną, tj. produkcję (usługi, w tym roboty budowlane) w toku oraz półfabrykaty (półprodukty) własnej produkcji,</a:t>
            </a:r>
          </a:p>
          <a:p>
            <a:pPr lvl="1" algn="just">
              <a:lnSpc>
                <a:spcPct val="120000"/>
              </a:lnSpc>
            </a:pPr>
            <a:r>
              <a:rPr lang="pl-PL" sz="2200" b="1" kern="100" dirty="0">
                <a:cs typeface="Times New Roman" panose="02020603050405020304" pitchFamily="18" charset="0"/>
              </a:rPr>
              <a:t>towary </a:t>
            </a:r>
            <a:r>
              <a:rPr lang="pl-PL" sz="2200" kern="100" dirty="0">
                <a:cs typeface="Times New Roman" panose="02020603050405020304" pitchFamily="18" charset="0"/>
              </a:rPr>
              <a:t>– rzeczowe składniki majątku obrotowego nabyte w celu odsprzedaży w niezmienionej postaci; zaliczki na poczet dostaw zapasów.</a:t>
            </a:r>
          </a:p>
          <a:p>
            <a:pPr marL="457200" lvl="1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6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254594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przyczyny ich powstawania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66131"/>
            <a:ext cx="10947400" cy="470355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lvl="1" algn="just">
              <a:lnSpc>
                <a:spcPct val="120000"/>
              </a:lnSpc>
            </a:pPr>
            <a:r>
              <a:rPr lang="pl-PL" sz="2000" b="1" kern="100" dirty="0">
                <a:cs typeface="Times New Roman" panose="02020603050405020304" pitchFamily="18" charset="0"/>
              </a:rPr>
              <a:t>zapas produkcji w toku </a:t>
            </a:r>
            <a:r>
              <a:rPr lang="pl-PL" sz="2000" kern="100" dirty="0">
                <a:cs typeface="Times New Roman" panose="02020603050405020304" pitchFamily="18" charset="0"/>
              </a:rPr>
              <a:t>są to materiały i półprodukty w obszarze wytwarzania oraz zapasy w drodze, wycenia się według kosztu jej wytworzenia, który w myśl ustawy o rachunkowości, obejmuje koszty pozostające w bezpośrednim związku z danym produktem oraz uzasadnioną częścią kosztów pośrednio związanych z wytworzeniem produktu,</a:t>
            </a:r>
          </a:p>
          <a:p>
            <a:pPr lvl="1" algn="just">
              <a:lnSpc>
                <a:spcPct val="120000"/>
              </a:lnSpc>
            </a:pPr>
            <a:r>
              <a:rPr lang="pl-PL" sz="2000" b="1" kern="100" dirty="0">
                <a:cs typeface="Times New Roman" panose="02020603050405020304" pitchFamily="18" charset="0"/>
              </a:rPr>
              <a:t>zapas sezonowy</a:t>
            </a:r>
            <a:r>
              <a:rPr lang="pl-PL" sz="2000" kern="100" dirty="0">
                <a:cs typeface="Times New Roman" panose="02020603050405020304" pitchFamily="18" charset="0"/>
              </a:rPr>
              <a:t> tworzony jest dla zaspokojenia popytu w całym roku, ale wytwarzany jest tylko sezonowo (produkty rolne, owoce), jest celowo utworzony, powstały z różnicy pomiędzy wielkością sprzedaży a wielkością produkcji w danym okresie,</a:t>
            </a:r>
          </a:p>
          <a:p>
            <a:pPr lvl="1" algn="just">
              <a:lnSpc>
                <a:spcPct val="120000"/>
              </a:lnSpc>
            </a:pPr>
            <a:r>
              <a:rPr lang="pl-PL" sz="2000" b="1" kern="100" dirty="0">
                <a:cs typeface="Times New Roman" panose="02020603050405020304" pitchFamily="18" charset="0"/>
              </a:rPr>
              <a:t>zapas promocyjny </a:t>
            </a:r>
            <a:r>
              <a:rPr lang="pl-PL" sz="2000" kern="100" dirty="0">
                <a:cs typeface="Times New Roman" panose="02020603050405020304" pitchFamily="18" charset="0"/>
              </a:rPr>
              <a:t>utrzymywany jest w trakcie promocji marketingowej i budowany przed terminem promocji, to zapas, który utrzymuje się w celu szybkiej reakcji systemu logistycznego na promocję marketingową lub cenową,</a:t>
            </a:r>
          </a:p>
          <a:p>
            <a:pPr lvl="1" algn="just">
              <a:lnSpc>
                <a:spcPct val="120000"/>
              </a:lnSpc>
            </a:pPr>
            <a:r>
              <a:rPr lang="pl-PL" sz="2000" b="1" kern="100" dirty="0">
                <a:cs typeface="Times New Roman" panose="02020603050405020304" pitchFamily="18" charset="0"/>
              </a:rPr>
              <a:t>zapas spekulacyjny </a:t>
            </a:r>
            <a:r>
              <a:rPr lang="pl-PL" sz="2000" kern="100" dirty="0">
                <a:cs typeface="Times New Roman" panose="02020603050405020304" pitchFamily="18" charset="0"/>
              </a:rPr>
              <a:t>tworzony jest w oczekiwaniu na zwyżki cen, zmiany kursów walutowych czy zmiany w wymiarze społeczno-politycznym.</a:t>
            </a: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0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struktury zapasów</a:t>
            </a: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921A9F-AF62-BF53-F27F-B2916F44A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0344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Zapas cykliczny 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nazywany rotującym, jest to zapas, który przedsiębiorstwo zużywa w toku normalnej produkcji lub dystrybucji i odtwarza w rutynowym procesie zamawiania.</a:t>
            </a:r>
            <a:endParaRPr lang="pl-PL" sz="2200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F9F600DA-8438-C33C-F21B-05709E24E43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kern="100" dirty="0">
                <a:cs typeface="Times New Roman" panose="02020603050405020304" pitchFamily="18" charset="0"/>
              </a:rPr>
              <a:t>Podział zapasów według struktury zapasów – zapas cykliczny</a:t>
            </a:r>
            <a:endParaRPr lang="pl-PL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57668B45-446C-2D24-D83C-3D03735D7066}"/>
              </a:ext>
            </a:extLst>
          </p:cNvPr>
          <p:cNvSpPr txBox="1">
            <a:spLocks/>
          </p:cNvSpPr>
          <p:nvPr/>
        </p:nvSpPr>
        <p:spPr>
          <a:xfrm>
            <a:off x="1843244" y="3249705"/>
            <a:ext cx="9745133" cy="2927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cykliczny w danym okresie jest równy połowie średniej wielkości dostawy w tym okresie:</a:t>
            </a:r>
          </a:p>
          <a:p>
            <a:pPr marL="457200" lvl="1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 =  1/2  × (WD)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– zapas cykliczny,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(WD)  – średnia wielkość dostawy.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design&#10;&#10;Opis wygenerowany automatycznie">
            <a:extLst>
              <a:ext uri="{FF2B5EF4-FFF2-40B4-BE49-F238E27FC236}">
                <a16:creationId xmlns:a16="http://schemas.microsoft.com/office/drawing/2014/main" id="{150BBF39-BB4D-307F-231B-E8459E623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F9F600DA-8438-C33C-F21B-05709E24E439}"/>
              </a:ext>
            </a:extLst>
          </p:cNvPr>
          <p:cNvSpPr txBox="1">
            <a:spLocks/>
          </p:cNvSpPr>
          <p:nvPr/>
        </p:nvSpPr>
        <p:spPr>
          <a:xfrm>
            <a:off x="1761066" y="322755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kern="100" dirty="0">
                <a:cs typeface="Times New Roman" panose="02020603050405020304" pitchFamily="18" charset="0"/>
              </a:rPr>
              <a:t>Podział zapasów według struktury zapasów – zapas zabezpieczający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5B95A80-08FA-4D76-1F17-9DB02A2FF3D3}"/>
              </a:ext>
            </a:extLst>
          </p:cNvPr>
          <p:cNvSpPr txBox="1">
            <a:spLocks/>
          </p:cNvSpPr>
          <p:nvPr/>
        </p:nvSpPr>
        <p:spPr>
          <a:xfrm>
            <a:off x="990599" y="1439298"/>
            <a:ext cx="10515600" cy="46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Zapas zabezpieczający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, bezpieczeństwa, nierotujący ma na celu zapobieganie awaryjnym przestojom w produkcji, jest buforem dla opóźnień dostaw i realizacji zamówień.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ymbol zastępczy zawartości 7">
                <a:extLst>
                  <a:ext uri="{FF2B5EF4-FFF2-40B4-BE49-F238E27FC236}">
                    <a16:creationId xmlns:a16="http://schemas.microsoft.com/office/drawing/2014/main" id="{ABE6C12E-C486-66B3-B785-F437B75B9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1066" y="2291024"/>
                <a:ext cx="9874902" cy="38987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just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Zapas bezpieczeństwa może się zmieniać wraz z wahaniami popytu, terminów dostaw. </a:t>
                </a:r>
                <a:b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</a:b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Oblicza się go następująco:</a:t>
                </a:r>
              </a:p>
              <a:p>
                <a:pPr marL="457200" lvl="1" indent="0" algn="ctr">
                  <a:lnSpc>
                    <a:spcPct val="110000"/>
                  </a:lnSpc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ZB = ω(POP) ×  ϭPT</a:t>
                </a:r>
              </a:p>
              <a:p>
                <a:pPr marL="457200" lvl="1" indent="0" algn="just">
                  <a:lnSpc>
                    <a:spcPct val="110000"/>
                  </a:lnSpc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ZB – zapas bezpieczeństwa,</a:t>
                </a:r>
              </a:p>
              <a:p>
                <a:pPr marL="457200" lvl="1" indent="0" algn="just">
                  <a:lnSpc>
                    <a:spcPct val="110000"/>
                  </a:lnSpc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ω(POP) – współczynnik bezpieczeństwa zależny od poziomu obsługi klienta oraz typu rozkładu opisującego zmienność popytu w cyklu uzupełnienia; najczęściej w literaturze, a także w praktycznych zastosowaniach przyjmuje się rozkład normalny i odczytuje się go z tablic statystycznych dla danego poziomu POP, </a:t>
                </a:r>
              </a:p>
              <a:p>
                <a:pPr marL="457200" lvl="1" indent="0" algn="just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ϭPT – odchylenie standardowe popytu w cyklu uzupełnienia zapasu, oblicza się ze wzoru:</a:t>
                </a:r>
              </a:p>
              <a:p>
                <a:pPr marL="457200" lvl="1" indent="0" algn="ctr">
                  <a:lnSpc>
                    <a:spcPct val="110000"/>
                  </a:lnSpc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ϭPT </a:t>
                </a:r>
                <a14:m>
                  <m:oMath xmlns:m="http://schemas.openxmlformats.org/officeDocument/2006/math">
                    <m:r>
                      <a:rPr lang="pl-PL" sz="1400" i="1" kern="1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l-PL" sz="1400" i="1" kern="1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l-PL" sz="14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l-PL" sz="1400" kern="100" dirty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ϭ</m:t>
                            </m:r>
                            <m:r>
                              <m:rPr>
                                <m:nor/>
                              </m:rPr>
                              <a:rPr lang="pl-PL" sz="1400" b="0" i="0" kern="100" dirty="0" smtClean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pl-PL" sz="14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400" b="0" i="1" kern="1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l-PL" sz="14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pl-PL" sz="14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400" b="0" i="1" kern="1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l-PL" sz="14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l-PL" sz="1400" kern="100" dirty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ϭ</m:t>
                            </m:r>
                            <m:r>
                              <m:rPr>
                                <m:nor/>
                              </m:rPr>
                              <a:rPr lang="pl-PL" sz="1400" b="0" i="0" kern="100" dirty="0" smtClean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pl-PL" sz="14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400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l-PL" sz="14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l-PL" sz="14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l-PL" sz="14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 algn="just">
                  <a:lnSpc>
                    <a:spcPct val="110000"/>
                  </a:lnSpc>
                  <a:buNone/>
                </a:pPr>
                <a:r>
                  <a:rPr lang="pl-PL" sz="14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</a:t>
                </a: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– odchylenie popytu </a:t>
                </a:r>
              </a:p>
              <a:p>
                <a:pPr marL="457200" lvl="1" indent="0" algn="just">
                  <a:lnSpc>
                    <a:spcPct val="110000"/>
                  </a:lnSpc>
                  <a:buNone/>
                </a:pPr>
                <a:r>
                  <a:rPr lang="pl-PL" sz="14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ϭT</a:t>
                </a: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– odchylenie czasu cyklu uzupełniania zapasu</a:t>
                </a:r>
              </a:p>
              <a:p>
                <a:pPr marL="457200" lvl="1" indent="0" algn="just">
                  <a:lnSpc>
                    <a:spcPct val="110000"/>
                  </a:lnSpc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P – popyt średni</a:t>
                </a:r>
              </a:p>
              <a:p>
                <a:pPr marL="457200" lvl="1" indent="0" algn="just">
                  <a:lnSpc>
                    <a:spcPct val="110000"/>
                  </a:lnSpc>
                  <a:buNone/>
                </a:pPr>
                <a:r>
                  <a:rPr lang="pl-PL" sz="14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T – czas cyklu uzupełniania zapasu</a:t>
                </a:r>
              </a:p>
              <a:p>
                <a:pPr marL="457200" lvl="1" indent="0">
                  <a:buNone/>
                </a:pPr>
                <a:endParaRPr lang="pl-PL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lvl="1"/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Symbol zastępczy zawartości 7">
                <a:extLst>
                  <a:ext uri="{FF2B5EF4-FFF2-40B4-BE49-F238E27FC236}">
                    <a16:creationId xmlns:a16="http://schemas.microsoft.com/office/drawing/2014/main" id="{ABE6C12E-C486-66B3-B785-F437B75B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6" y="2291024"/>
                <a:ext cx="9874902" cy="3898762"/>
              </a:xfrm>
              <a:prstGeom prst="rect">
                <a:avLst/>
              </a:prstGeom>
              <a:blipFill>
                <a:blip r:embed="rId2"/>
                <a:stretch>
                  <a:fillRect t="-313" r="-185" b="-2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az 11" descr="Obraz zawierający design&#10;&#10;Opis wygenerowany automatycznie">
            <a:extLst>
              <a:ext uri="{FF2B5EF4-FFF2-40B4-BE49-F238E27FC236}">
                <a16:creationId xmlns:a16="http://schemas.microsoft.com/office/drawing/2014/main" id="{603C50A5-F602-EF3A-E146-BC11DE4C4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146" y="342900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302122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struktury zapasów – zapas nadmierny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204"/>
            <a:ext cx="10515600" cy="4722726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apas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nadmierny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określany jest jako nierotujący, zbędny lub martwy, nie przedstawia wartości dla przedsiębiorstwa, które powinno pozbyć się takiego zapasu, utrzymanie tego zapasu stanowi nieuzasadniony koszt dla przedsiębiorstwa.</a:t>
            </a:r>
          </a:p>
          <a:p>
            <a:pPr marL="0" indent="0">
              <a:buNone/>
            </a:pPr>
            <a:endParaRPr lang="pl-PL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4FBAD60E-8D32-31F4-0BD7-94788C32A418}"/>
              </a:ext>
            </a:extLst>
          </p:cNvPr>
          <p:cNvSpPr txBox="1">
            <a:spLocks/>
          </p:cNvSpPr>
          <p:nvPr/>
        </p:nvSpPr>
        <p:spPr>
          <a:xfrm>
            <a:off x="2069352" y="3332876"/>
            <a:ext cx="9284448" cy="271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cykliczny w danym okresie jest równy połowie średniej wielkości dostawy </a:t>
            </a:r>
            <a:b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w tym okresie: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Z_C  =  1/2  × (WD)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– zapas cykliczny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(WD)  – średnia wielkość dostawy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8B141F6C-D3BA-EAEE-8BD6-282DFEFA5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35" y="3991010"/>
            <a:ext cx="1360920" cy="1145765"/>
          </a:xfrm>
          <a:prstGeom prst="rect">
            <a:avLst/>
          </a:prstGeom>
        </p:spPr>
      </p:pic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EBD9DFA4-46C6-D9E9-411C-C5AFF65197FC}"/>
              </a:ext>
            </a:extLst>
          </p:cNvPr>
          <p:cNvSpPr txBox="1">
            <a:spLocks/>
          </p:cNvSpPr>
          <p:nvPr/>
        </p:nvSpPr>
        <p:spPr>
          <a:xfrm>
            <a:off x="1865931" y="3254335"/>
            <a:ext cx="9284448" cy="296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nadmierny: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l-PL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ZN  =  </a:t>
            </a:r>
            <a:r>
              <a:rPr lang="pl-PL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Zśr</a:t>
            </a:r>
            <a:r>
              <a:rPr lang="pl-PL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ZC - ZB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ZN – zapas nadmierny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ZŚr</a:t>
            </a: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zapas średni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– zapas cykliczny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ZB – zapas zabezpieczający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8EF8DB1D-98A9-43B7-2C6B-CFD31D2E9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MODELE UZUPEŁNIANIA ZAPASÓW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5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Modele uzupełniania zapasów – zapas wolny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161" y="1377376"/>
            <a:ext cx="10515600" cy="23356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1800" b="1" dirty="0"/>
              <a:t>Zapas wolny </a:t>
            </a:r>
            <a:r>
              <a:rPr lang="pl-PL" sz="1800" dirty="0"/>
              <a:t>inaczej dysponowany to zapas, który jest możliwy do wydania do klientów (zewnętrznych bądź wewnętrznych) w chwili obecnej lub w dającej się przewidzieć przyszłości; uwzględniany jest zapas, który został zamówiony od dostawców, ale nie został jeszcze dostarczony, ale w dającej się przewidzieć przyszłości zostanie jednak dostarczony i powiększy stan magazynowy; w zapasie dysponowanym nie będzie uwzględniany towar, który został zakupiony przez klienta zewnętrznego lub zarezerwowany przez klienta wewnętrznego, ale jeszcze fizycznie nie opuścił magazyn).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8BC401B6-99C0-5BE9-1513-217AD9CFE728}"/>
              </a:ext>
            </a:extLst>
          </p:cNvPr>
          <p:cNvSpPr txBox="1">
            <a:spLocks/>
          </p:cNvSpPr>
          <p:nvPr/>
        </p:nvSpPr>
        <p:spPr>
          <a:xfrm>
            <a:off x="1865931" y="3713014"/>
            <a:ext cx="9284448" cy="2487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wolny oblicza się następująco: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ZW = ZM + ZZ – ZR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ZW – zapas wolny,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ZM – zapas w magazynie,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ZZ – zapas zamówiony, ale nie dostarczony,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ZR – zapas zarezerwowany, ale nie wydany z magazynu.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03183882-9465-F22F-96C8-BC6B8458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Modele uzupełniania zapasów – zapas informacyjny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41" y="1682782"/>
            <a:ext cx="10515600" cy="15451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000" b="1" dirty="0"/>
              <a:t>Zapas informacyjny </a:t>
            </a:r>
            <a:r>
              <a:rPr lang="pl-PL" sz="2000" dirty="0"/>
              <a:t>wykorzystywany jest w systemach: odnawiania zapasów opartych na poziomie informacyjnym, min–max, okresowych z określonym poziomem informacyjnym i stałymi wielkościami dostaw,  okresowych z określonym poziomem informacyjnym i maksymalnym oraz zmiennymi wielkościami dostaw,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8BC401B6-99C0-5BE9-1513-217AD9CFE728}"/>
              </a:ext>
            </a:extLst>
          </p:cNvPr>
          <p:cNvSpPr txBox="1">
            <a:spLocks/>
          </p:cNvSpPr>
          <p:nvPr/>
        </p:nvSpPr>
        <p:spPr>
          <a:xfrm>
            <a:off x="1913242" y="3388806"/>
            <a:ext cx="8852597" cy="2813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30000"/>
              </a:lnSpc>
              <a:spcAft>
                <a:spcPts val="12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informacyjny jest obliczany ze wzoru:</a:t>
            </a:r>
          </a:p>
          <a:p>
            <a:pPr marL="457200" lvl="1" indent="0" algn="ctr">
              <a:lnSpc>
                <a:spcPct val="130000"/>
              </a:lnSpc>
              <a:spcAft>
                <a:spcPts val="12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ZI = P × T + ZB 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ZI – zapas informacyjny,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 – średni popyt w przyjętej jednostce czasu (np. dzień, tydzień),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 – czas cyklu uzupełnienia zapasu,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ZB – zapas zabezpieczający.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03183882-9465-F22F-96C8-BC6B8458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462" y="2306369"/>
            <a:ext cx="5645727" cy="1982827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DEFINICJA ZAPASÓW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Modele uzupełniania zapasów – zapas maksymalny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41" y="1634270"/>
            <a:ext cx="10515600" cy="15451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b="1" dirty="0"/>
              <a:t>Zapas wolny </a:t>
            </a:r>
            <a:r>
              <a:rPr lang="pl-PL" sz="2200" dirty="0"/>
              <a:t>wykorzystywany jest w systemach odnawiania zapasów:  opartych na przeglądzie okresowym, min–max, okresowych z określonym poziomem informacyjnym i maksymalnym oraz zmiennymi wielkościami dostaw.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8BC401B6-99C0-5BE9-1513-217AD9CFE728}"/>
              </a:ext>
            </a:extLst>
          </p:cNvPr>
          <p:cNvSpPr txBox="1">
            <a:spLocks/>
          </p:cNvSpPr>
          <p:nvPr/>
        </p:nvSpPr>
        <p:spPr>
          <a:xfrm>
            <a:off x="1939332" y="3104940"/>
            <a:ext cx="9658009" cy="307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maksymalny oblicza się ze wzoru:</a:t>
            </a:r>
          </a:p>
          <a:p>
            <a:pPr marL="457200" lvl="1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ZMAX = P × (T + T0) + ZB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ZMAX – zapas maksymalny,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 – średni popyt w jednostce czasu (np. dzień, tydzień),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 – czas cyklu uzupełnienia zapasu,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T0 – czas stałego cyklu przeglądu,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ZB – zapas bezpieczeństwa.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03183882-9465-F22F-96C8-BC6B8458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76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362" y="2299636"/>
            <a:ext cx="5645727" cy="1980962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KOSZTY ZAPASÓW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34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zapasów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15664"/>
            <a:ext cx="9888974" cy="38516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pl-PL" sz="2600" b="1" kern="100" dirty="0">
                <a:cs typeface="Times New Roman" panose="02020603050405020304" pitchFamily="18" charset="0"/>
              </a:rPr>
              <a:t>Koszty związane z zapasami </a:t>
            </a:r>
            <a:r>
              <a:rPr lang="pl-PL" sz="2600" kern="100" dirty="0">
                <a:cs typeface="Times New Roman" panose="02020603050405020304" pitchFamily="18" charset="0"/>
              </a:rPr>
              <a:t>wynikają z konieczności wykorzystania zasobów finansowych na różnych etapach ich akumulacji i przechowywania. Składają się na nie wydatki dotyczące całego cyklu życia zapasów, począwszy od zakupu surowców, poprzez ich magazynowanie, aż do procesów produkcyjnych i dystrybucji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pl-PL" sz="2600" kern="100" dirty="0">
                <a:cs typeface="Times New Roman" panose="02020603050405020304" pitchFamily="18" charset="0"/>
              </a:rPr>
              <a:t>(Śliwczyński, 2008).</a:t>
            </a:r>
          </a:p>
        </p:txBody>
      </p:sp>
    </p:spTree>
    <p:extLst>
      <p:ext uri="{BB962C8B-B14F-4D97-AF65-F5344CB8AC3E}">
        <p14:creationId xmlns:p14="http://schemas.microsoft.com/office/powerpoint/2010/main" val="583180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zapasów – rodzaje 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CF195EA-635A-E77A-3985-CD2B7A399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64970"/>
              </p:ext>
            </p:extLst>
          </p:nvPr>
        </p:nvGraphicFramePr>
        <p:xfrm>
          <a:off x="838200" y="1274618"/>
          <a:ext cx="105156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07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uzupełniania zapasów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6769"/>
            <a:ext cx="10667162" cy="4813161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uzupełniania zapasu </a:t>
            </a: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podzielić można na koszty zamawiania i koszty transportu. W kosztach zamawiania wydzielić można następujące składniki (Krzyżaniak &amp; Cyplik, 2008), (Śliwczyński, 2008):</a:t>
            </a:r>
          </a:p>
          <a:p>
            <a:pPr lvl="1" algn="just">
              <a:lnSpc>
                <a:spcPct val="110000"/>
              </a:lnSpc>
            </a:pPr>
            <a:r>
              <a:rPr lang="pl-PL" sz="1700" kern="100" dirty="0">
                <a:cs typeface="Times New Roman" panose="02020603050405020304" pitchFamily="18" charset="0"/>
              </a:rPr>
              <a:t>koszty stałe – koszty wynagrodzeń w działach zaopatrzenia lub zakupów, koszty infrastruktury (pomieszczenia, wyposażenie, systemy IT), koszty stałe łączy teleinformatycznych, abonamenty korzystania z platform zakupowych, koszty stałe licencji oprogramowania wykorzystywanego przez dział zaopatrzenia lub zakupów,</a:t>
            </a:r>
          </a:p>
          <a:p>
            <a:pPr lvl="1" algn="just">
              <a:lnSpc>
                <a:spcPct val="110000"/>
              </a:lnSpc>
              <a:spcAft>
                <a:spcPts val="1200"/>
              </a:spcAft>
            </a:pPr>
            <a:r>
              <a:rPr lang="pl-PL" sz="1700" kern="100" dirty="0">
                <a:cs typeface="Times New Roman" panose="02020603050405020304" pitchFamily="18" charset="0"/>
              </a:rPr>
              <a:t>koszty zmienne – zmienne koszty korzystania z platform zakupowych, zmienne składniki kosztów połączeń telefonicznych, koszty pracy w godzinach nadliczbowych.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25AF9CD3-152C-22F2-6DF0-215ED8A81816}"/>
              </a:ext>
            </a:extLst>
          </p:cNvPr>
          <p:cNvSpPr txBox="1">
            <a:spLocks/>
          </p:cNvSpPr>
          <p:nvPr/>
        </p:nvSpPr>
        <p:spPr>
          <a:xfrm>
            <a:off x="1967642" y="3895164"/>
            <a:ext cx="9284448" cy="2324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Formuła do obliczenia zmiennych kosztów uzupełniania zapasu:</a:t>
            </a:r>
          </a:p>
          <a:p>
            <a:pPr marL="457200" lvl="1" indent="0" algn="ctr">
              <a:lnSpc>
                <a:spcPct val="110000"/>
              </a:lnSpc>
              <a:spcAft>
                <a:spcPts val="1200"/>
              </a:spcAft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ZKUzZ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= ld × ku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ZKUzZ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zmienne koszty uzupełniania zapasu,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ld – liczba dostaw w rozpatrywanym okresie,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ku – koszt związany z jedną dostawą.</a:t>
            </a: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57439014-C0CD-05B9-5196-4C524FAA7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576" y="4466139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06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utrzymywania zapasów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2D6DBCF-6518-171E-E337-A378A7A4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758357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utrzymywania zapasu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 to koszty związane z posiadaniem i przechowywaniem towarów w magazynie lub innych miejscach przechowywania. Są one fizycznie rejestrowane w przedsiębiorstwie od chwili przyjęcia materiałów, towarów, wyrobów na stan zapasów i wystawienia dokumentu PZ. W skład kosztów utrzymania zapasów wchodzą koszty magazynowania i koszty utraty wartości. 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6" name="Symbol zastępczy zawartości 7">
            <a:extLst>
              <a:ext uri="{FF2B5EF4-FFF2-40B4-BE49-F238E27FC236}">
                <a16:creationId xmlns:a16="http://schemas.microsoft.com/office/drawing/2014/main" id="{E6C25FB2-4C0C-0131-6786-003B62EE306B}"/>
              </a:ext>
            </a:extLst>
          </p:cNvPr>
          <p:cNvSpPr txBox="1">
            <a:spLocks/>
          </p:cNvSpPr>
          <p:nvPr/>
        </p:nvSpPr>
        <p:spPr>
          <a:xfrm>
            <a:off x="1865931" y="3429000"/>
            <a:ext cx="9284448" cy="2723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Formuła do obliczenia zmiennych kosztów utrzymania zapasu:</a:t>
            </a:r>
          </a:p>
          <a:p>
            <a:pPr marL="457200" lvl="1" indent="0" algn="ctr">
              <a:lnSpc>
                <a:spcPct val="110000"/>
              </a:lnSpc>
              <a:spcAft>
                <a:spcPts val="1200"/>
              </a:spcAft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ZKUtZ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= μ0 × Z × C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ZKUtZ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zmienne koszty utrzymania zapasu,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μ0 – współczynnik okresowego kosztu utrzymania zapasu,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 – zapas w ujęciu ilościowym,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C – cena zakupu; w przypadku produkcji to całkowity koszt wytworzenia jednostki zapasu.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9859B593-70DB-A045-7242-749C5D432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43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braku zapasów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75996C3-AC57-7770-7F87-DD0A6A49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728213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braku zapasu </a:t>
            </a:r>
            <a:r>
              <a:rPr lang="pl-PL" sz="2100" dirty="0">
                <a:ea typeface="Calibri" panose="020F0502020204030204" pitchFamily="34" charset="0"/>
                <a:cs typeface="Times New Roman" panose="02020603050405020304" pitchFamily="18" charset="0"/>
              </a:rPr>
              <a:t>odzwierciedlają stracone korzyści, a w szczególności zyski, które firma mogłaby zrealizować, gdyby posiadała zapasy we właściwym miejscu, czasie, ilości i asortymencie.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4224080F-A72F-43C3-35B2-262E3B70C1CC}"/>
              </a:ext>
            </a:extLst>
          </p:cNvPr>
          <p:cNvSpPr txBox="1">
            <a:spLocks/>
          </p:cNvSpPr>
          <p:nvPr/>
        </p:nvSpPr>
        <p:spPr>
          <a:xfrm>
            <a:off x="1967641" y="2803490"/>
            <a:ext cx="9284448" cy="34063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200"/>
              </a:spcAft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Formuła do obliczenia kosztów braku zapasu:</a:t>
            </a:r>
          </a:p>
          <a:p>
            <a:pPr marL="457200" lvl="1" indent="0" algn="ctr">
              <a:spcAft>
                <a:spcPts val="12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KBZ = SKBZ + ZKBZ = KB × p(B) × ld + NB × kbz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KBZ – koszty braku zapasu,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SKBZ – stałe koszty braku zapasu,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ZKBZ – zmienne koszty braku zapasu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 – koszt ponoszony w sytuacji wystąpienia braku,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p(B) – prawdopodobieństwo wystąpienia braku w danym cyklu uzupełnienia zapasu,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ld – liczba cykli uzupełniania zapasu w rozpatrywanym okresie,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NB – średnia (oczekiwana) liczba braków w rozpatrywanym okresie,</a:t>
            </a:r>
          </a:p>
          <a:p>
            <a:pPr marL="457200" lvl="1" indent="0">
              <a:buNone/>
            </a:pPr>
            <a:r>
              <a:rPr lang="pl-PL" sz="17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kbz – koszt ponoszony w przypadku braku jednej jednostki zapasu.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4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684632D8-0D41-6BD0-6CC4-708A62E36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Literatura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1668"/>
            <a:ext cx="10515600" cy="4758358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Bowersox, D. &amp; </a:t>
            </a:r>
            <a:r>
              <a:rPr lang="pl-PL" sz="1000" kern="100" dirty="0" err="1">
                <a:cs typeface="Times New Roman" panose="02020603050405020304" pitchFamily="18" charset="0"/>
              </a:rPr>
              <a:t>Closs</a:t>
            </a:r>
            <a:r>
              <a:rPr lang="pl-PL" sz="1000" kern="100" dirty="0">
                <a:cs typeface="Times New Roman" panose="02020603050405020304" pitchFamily="18" charset="0"/>
              </a:rPr>
              <a:t>, D.J. (1996). </a:t>
            </a:r>
            <a:r>
              <a:rPr lang="pl-PL" sz="1000" kern="100" dirty="0" err="1">
                <a:cs typeface="Times New Roman" panose="02020603050405020304" pitchFamily="18" charset="0"/>
              </a:rPr>
              <a:t>Logistical</a:t>
            </a:r>
            <a:r>
              <a:rPr lang="pl-PL" sz="1000" kern="100" dirty="0">
                <a:cs typeface="Times New Roman" panose="02020603050405020304" pitchFamily="18" charset="0"/>
              </a:rPr>
              <a:t> Management: The </a:t>
            </a:r>
            <a:r>
              <a:rPr lang="pl-PL" sz="1000" kern="100" dirty="0" err="1">
                <a:cs typeface="Times New Roman" panose="02020603050405020304" pitchFamily="18" charset="0"/>
              </a:rPr>
              <a:t>Integrated</a:t>
            </a:r>
            <a:r>
              <a:rPr lang="pl-PL" sz="1000" kern="100" dirty="0">
                <a:cs typeface="Times New Roman" panose="02020603050405020304" pitchFamily="18" charset="0"/>
              </a:rPr>
              <a:t> Supply Chain </a:t>
            </a:r>
            <a:r>
              <a:rPr lang="pl-PL" sz="1000" kern="100" dirty="0" err="1">
                <a:cs typeface="Times New Roman" panose="02020603050405020304" pitchFamily="18" charset="0"/>
              </a:rPr>
              <a:t>Process</a:t>
            </a:r>
            <a:r>
              <a:rPr lang="pl-PL" sz="1000" kern="100" dirty="0">
                <a:cs typeface="Times New Roman" panose="02020603050405020304" pitchFamily="18" charset="0"/>
              </a:rPr>
              <a:t>, 4th ed., </a:t>
            </a:r>
            <a:r>
              <a:rPr lang="pl-PL" sz="1000" kern="100" dirty="0" err="1">
                <a:cs typeface="Times New Roman" panose="02020603050405020304" pitchFamily="18" charset="0"/>
              </a:rPr>
              <a:t>McGraw</a:t>
            </a:r>
            <a:r>
              <a:rPr lang="pl-PL" sz="1000" kern="100" dirty="0">
                <a:cs typeface="Times New Roman" panose="02020603050405020304" pitchFamily="18" charset="0"/>
              </a:rPr>
              <a:t>-Hill, New York, NY.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 err="1">
                <a:cs typeface="Times New Roman" panose="02020603050405020304" pitchFamily="18" charset="0"/>
              </a:rPr>
              <a:t>Bril</a:t>
            </a:r>
            <a:r>
              <a:rPr lang="pl-PL" sz="1000" kern="100" dirty="0">
                <a:cs typeface="Times New Roman" panose="02020603050405020304" pitchFamily="18" charset="0"/>
              </a:rPr>
              <a:t>, J., &amp; Łukasik, Z. (2013). Metody zarządzania zapasami. Autobusy: technika, eksploatacja, systemy transportowe, 14(3), 59-67.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 err="1">
                <a:cs typeface="Times New Roman" panose="02020603050405020304" pitchFamily="18" charset="0"/>
              </a:rPr>
              <a:t>Brunaud</a:t>
            </a:r>
            <a:r>
              <a:rPr lang="pl-PL" sz="1000" kern="100" dirty="0">
                <a:cs typeface="Times New Roman" panose="02020603050405020304" pitchFamily="18" charset="0"/>
              </a:rPr>
              <a:t>, B., </a:t>
            </a:r>
            <a:r>
              <a:rPr lang="pl-PL" sz="1000" kern="100" dirty="0" err="1">
                <a:cs typeface="Times New Roman" panose="02020603050405020304" pitchFamily="18" charset="0"/>
              </a:rPr>
              <a:t>Laínez‐Aguirre</a:t>
            </a:r>
            <a:r>
              <a:rPr lang="pl-PL" sz="1000" kern="100" dirty="0">
                <a:cs typeface="Times New Roman" panose="02020603050405020304" pitchFamily="18" charset="0"/>
              </a:rPr>
              <a:t>, J. M., </a:t>
            </a:r>
            <a:r>
              <a:rPr lang="pl-PL" sz="1000" kern="100" dirty="0" err="1">
                <a:cs typeface="Times New Roman" panose="02020603050405020304" pitchFamily="18" charset="0"/>
              </a:rPr>
              <a:t>Pinto</a:t>
            </a:r>
            <a:r>
              <a:rPr lang="pl-PL" sz="1000" kern="100" dirty="0">
                <a:cs typeface="Times New Roman" panose="02020603050405020304" pitchFamily="18" charset="0"/>
              </a:rPr>
              <a:t>, J. M., &amp; Grossmann, I. E. (2019). Inventory </a:t>
            </a:r>
            <a:r>
              <a:rPr lang="pl-PL" sz="1000" kern="100" dirty="0" err="1">
                <a:cs typeface="Times New Roman" panose="02020603050405020304" pitchFamily="18" charset="0"/>
              </a:rPr>
              <a:t>policies</a:t>
            </a:r>
            <a:r>
              <a:rPr lang="pl-PL" sz="1000" kern="100" dirty="0">
                <a:cs typeface="Times New Roman" panose="02020603050405020304" pitchFamily="18" charset="0"/>
              </a:rPr>
              <a:t> and </a:t>
            </a:r>
            <a:r>
              <a:rPr lang="pl-PL" sz="1000" kern="100" dirty="0" err="1">
                <a:cs typeface="Times New Roman" panose="02020603050405020304" pitchFamily="18" charset="0"/>
              </a:rPr>
              <a:t>safety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stock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optimization</a:t>
            </a:r>
            <a:r>
              <a:rPr lang="pl-PL" sz="1000" kern="100" dirty="0">
                <a:cs typeface="Times New Roman" panose="02020603050405020304" pitchFamily="18" charset="0"/>
              </a:rPr>
              <a:t> for </a:t>
            </a:r>
            <a:r>
              <a:rPr lang="pl-PL" sz="1000" kern="100" dirty="0" err="1">
                <a:cs typeface="Times New Roman" panose="02020603050405020304" pitchFamily="18" charset="0"/>
              </a:rPr>
              <a:t>supply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chain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planning</a:t>
            </a:r>
            <a:r>
              <a:rPr lang="pl-PL" sz="1000" kern="100" dirty="0">
                <a:cs typeface="Times New Roman" panose="02020603050405020304" pitchFamily="18" charset="0"/>
              </a:rPr>
              <a:t>. </a:t>
            </a:r>
            <a:r>
              <a:rPr lang="pl-PL" sz="1000" kern="100" dirty="0" err="1">
                <a:cs typeface="Times New Roman" panose="02020603050405020304" pitchFamily="18" charset="0"/>
              </a:rPr>
              <a:t>AIChE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journal</a:t>
            </a:r>
            <a:r>
              <a:rPr lang="pl-PL" sz="1000" kern="100" dirty="0">
                <a:cs typeface="Times New Roman" panose="02020603050405020304" pitchFamily="18" charset="0"/>
              </a:rPr>
              <a:t>, 65(1), 99-112.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Cyplik, P., &amp; Hadaś, Ł. (2012). Zarządzanie zapasami w łańcuchu dostaw. Wydawnictwo Politechniki Poznańskiej.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Hachuła, P., &amp; </a:t>
            </a:r>
            <a:r>
              <a:rPr lang="pl-PL" sz="1000" kern="100" dirty="0" err="1">
                <a:cs typeface="Times New Roman" panose="02020603050405020304" pitchFamily="18" charset="0"/>
              </a:rPr>
              <a:t>Schmeidel</a:t>
            </a:r>
            <a:r>
              <a:rPr lang="pl-PL" sz="1000" kern="100" dirty="0">
                <a:cs typeface="Times New Roman" panose="02020603050405020304" pitchFamily="18" charset="0"/>
              </a:rPr>
              <a:t>, E. (2016). The Model of </a:t>
            </a:r>
            <a:r>
              <a:rPr lang="pl-PL" sz="1000" kern="100" dirty="0" err="1">
                <a:cs typeface="Times New Roman" panose="02020603050405020304" pitchFamily="18" charset="0"/>
              </a:rPr>
              <a:t>Demand</a:t>
            </a:r>
            <a:r>
              <a:rPr lang="pl-PL" sz="1000" kern="100" dirty="0">
                <a:cs typeface="Times New Roman" panose="02020603050405020304" pitchFamily="18" charset="0"/>
              </a:rPr>
              <a:t> and Inventory in a </a:t>
            </a:r>
            <a:r>
              <a:rPr lang="pl-PL" sz="1000" kern="100" dirty="0" err="1">
                <a:cs typeface="Times New Roman" panose="02020603050405020304" pitchFamily="18" charset="0"/>
              </a:rPr>
              <a:t>Decline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Phase</a:t>
            </a:r>
            <a:r>
              <a:rPr lang="pl-PL" sz="1000" kern="100" dirty="0">
                <a:cs typeface="Times New Roman" panose="02020603050405020304" pitchFamily="18" charset="0"/>
              </a:rPr>
              <a:t> of the Product Life </a:t>
            </a:r>
            <a:r>
              <a:rPr lang="pl-PL" sz="1000" kern="100" dirty="0" err="1">
                <a:cs typeface="Times New Roman" panose="02020603050405020304" pitchFamily="18" charset="0"/>
              </a:rPr>
              <a:t>Cycle</a:t>
            </a:r>
            <a:r>
              <a:rPr lang="pl-PL" sz="1000" kern="100" dirty="0">
                <a:cs typeface="Times New Roman" panose="02020603050405020304" pitchFamily="18" charset="0"/>
              </a:rPr>
              <a:t>. Folia </a:t>
            </a:r>
            <a:r>
              <a:rPr lang="pl-PL" sz="1000" kern="100" dirty="0" err="1">
                <a:cs typeface="Times New Roman" panose="02020603050405020304" pitchFamily="18" charset="0"/>
              </a:rPr>
              <a:t>Oeconomica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Stetinensia</a:t>
            </a:r>
            <a:r>
              <a:rPr lang="pl-PL" sz="1000" kern="100" dirty="0">
                <a:cs typeface="Times New Roman" panose="02020603050405020304" pitchFamily="18" charset="0"/>
              </a:rPr>
              <a:t>, 16(1), 208-221.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 err="1">
                <a:cs typeface="Times New Roman" panose="02020603050405020304" pitchFamily="18" charset="0"/>
              </a:rPr>
              <a:t>Jain</a:t>
            </a:r>
            <a:r>
              <a:rPr lang="pl-PL" sz="1000" kern="100" dirty="0">
                <a:cs typeface="Times New Roman" panose="02020603050405020304" pitchFamily="18" charset="0"/>
              </a:rPr>
              <a:t>, N., &amp; Tan, T. F. (2022). M-</a:t>
            </a:r>
            <a:r>
              <a:rPr lang="pl-PL" sz="1000" kern="100" dirty="0" err="1">
                <a:cs typeface="Times New Roman" panose="02020603050405020304" pitchFamily="18" charset="0"/>
              </a:rPr>
              <a:t>commerce</a:t>
            </a:r>
            <a:r>
              <a:rPr lang="pl-PL" sz="1000" kern="100" dirty="0">
                <a:cs typeface="Times New Roman" panose="02020603050405020304" pitchFamily="18" charset="0"/>
              </a:rPr>
              <a:t>, </a:t>
            </a:r>
            <a:r>
              <a:rPr lang="pl-PL" sz="1000" kern="100" dirty="0" err="1">
                <a:cs typeface="Times New Roman" panose="02020603050405020304" pitchFamily="18" charset="0"/>
              </a:rPr>
              <a:t>sales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concentration</a:t>
            </a:r>
            <a:r>
              <a:rPr lang="pl-PL" sz="1000" kern="100" dirty="0">
                <a:cs typeface="Times New Roman" panose="02020603050405020304" pitchFamily="18" charset="0"/>
              </a:rPr>
              <a:t>, and </a:t>
            </a:r>
            <a:r>
              <a:rPr lang="pl-PL" sz="1000" kern="100" dirty="0" err="1">
                <a:cs typeface="Times New Roman" panose="02020603050405020304" pitchFamily="18" charset="0"/>
              </a:rPr>
              <a:t>inventory</a:t>
            </a:r>
            <a:r>
              <a:rPr lang="pl-PL" sz="1000" kern="100" dirty="0">
                <a:cs typeface="Times New Roman" panose="02020603050405020304" pitchFamily="18" charset="0"/>
              </a:rPr>
              <a:t> management. Manufacturing &amp; Service Operations Management, 24(4), 2256-2273.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Krzyżaniak, S., &amp; Cyplik, P. (2008). Zapasy i magazynowanie : podręcznik do kształcenia w zawodzie technik logistyk. T. 1, Zapasy / Stanisław Krzyżaniak, Piotr Cyplik. (Wydanie II poprawione.). Instytut Logistyki i Magazynowania.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Niemczyk, A., Cudziło, M., Kolińska, K., Fajfer, P., Koliński, A., Pawlak, R., Sobótka, J. (2011). Podręcznik dla nauczycieli do laboratorium </a:t>
            </a:r>
            <a:r>
              <a:rPr lang="pl-PL" sz="1000" kern="100" dirty="0" err="1">
                <a:cs typeface="Times New Roman" panose="02020603050405020304" pitchFamily="18" charset="0"/>
              </a:rPr>
              <a:t>spedycyjno</a:t>
            </a:r>
            <a:r>
              <a:rPr lang="pl-PL" sz="1000" kern="100" dirty="0">
                <a:cs typeface="Times New Roman" panose="02020603050405020304" pitchFamily="18" charset="0"/>
              </a:rPr>
              <a:t> – logistycznego i magazynowego. Tom II. Wyższa Szkoła Logistyki. Poznań 2011.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 err="1">
                <a:cs typeface="Times New Roman" panose="02020603050405020304" pitchFamily="18" charset="0"/>
              </a:rPr>
              <a:t>Pandya</a:t>
            </a:r>
            <a:r>
              <a:rPr lang="pl-PL" sz="1000" kern="100" dirty="0">
                <a:cs typeface="Times New Roman" panose="02020603050405020304" pitchFamily="18" charset="0"/>
              </a:rPr>
              <a:t>, B., &amp; </a:t>
            </a:r>
            <a:r>
              <a:rPr lang="pl-PL" sz="1000" kern="100" dirty="0" err="1">
                <a:cs typeface="Times New Roman" panose="02020603050405020304" pitchFamily="18" charset="0"/>
              </a:rPr>
              <a:t>Thakkar</a:t>
            </a:r>
            <a:r>
              <a:rPr lang="pl-PL" sz="1000" kern="100" dirty="0">
                <a:cs typeface="Times New Roman" panose="02020603050405020304" pitchFamily="18" charset="0"/>
              </a:rPr>
              <a:t>, H. (2016). A </a:t>
            </a:r>
            <a:r>
              <a:rPr lang="pl-PL" sz="1000" kern="100" dirty="0" err="1">
                <a:cs typeface="Times New Roman" panose="02020603050405020304" pitchFamily="18" charset="0"/>
              </a:rPr>
              <a:t>review</a:t>
            </a:r>
            <a:r>
              <a:rPr lang="pl-PL" sz="1000" kern="100" dirty="0">
                <a:cs typeface="Times New Roman" panose="02020603050405020304" pitchFamily="18" charset="0"/>
              </a:rPr>
              <a:t> on </a:t>
            </a:r>
            <a:r>
              <a:rPr lang="pl-PL" sz="1000" kern="100" dirty="0" err="1">
                <a:cs typeface="Times New Roman" panose="02020603050405020304" pitchFamily="18" charset="0"/>
              </a:rPr>
              <a:t>inventory</a:t>
            </a:r>
            <a:r>
              <a:rPr lang="pl-PL" sz="1000" kern="100" dirty="0">
                <a:cs typeface="Times New Roman" panose="02020603050405020304" pitchFamily="18" charset="0"/>
              </a:rPr>
              <a:t> management </a:t>
            </a:r>
            <a:r>
              <a:rPr lang="pl-PL" sz="1000" kern="100" dirty="0" err="1">
                <a:cs typeface="Times New Roman" panose="02020603050405020304" pitchFamily="18" charset="0"/>
              </a:rPr>
              <a:t>control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techniques</a:t>
            </a:r>
            <a:r>
              <a:rPr lang="pl-PL" sz="1000" kern="100" dirty="0">
                <a:cs typeface="Times New Roman" panose="02020603050405020304" pitchFamily="18" charset="0"/>
              </a:rPr>
              <a:t>: ABC-XYZ </a:t>
            </a:r>
            <a:r>
              <a:rPr lang="pl-PL" sz="1000" kern="100" dirty="0" err="1">
                <a:cs typeface="Times New Roman" panose="02020603050405020304" pitchFamily="18" charset="0"/>
              </a:rPr>
              <a:t>analysis</a:t>
            </a:r>
            <a:r>
              <a:rPr lang="pl-PL" sz="1000" kern="100" dirty="0">
                <a:cs typeface="Times New Roman" panose="02020603050405020304" pitchFamily="18" charset="0"/>
              </a:rPr>
              <a:t>. REST Journal on </a:t>
            </a:r>
            <a:r>
              <a:rPr lang="pl-PL" sz="1000" kern="100" dirty="0" err="1">
                <a:cs typeface="Times New Roman" panose="02020603050405020304" pitchFamily="18" charset="0"/>
              </a:rPr>
              <a:t>Emerging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trends</a:t>
            </a:r>
            <a:r>
              <a:rPr lang="pl-PL" sz="1000" kern="100" dirty="0">
                <a:cs typeface="Times New Roman" panose="02020603050405020304" pitchFamily="18" charset="0"/>
              </a:rPr>
              <a:t> in </a:t>
            </a:r>
            <a:r>
              <a:rPr lang="pl-PL" sz="1000" kern="100" dirty="0" err="1">
                <a:cs typeface="Times New Roman" panose="02020603050405020304" pitchFamily="18" charset="0"/>
              </a:rPr>
              <a:t>Modelling</a:t>
            </a:r>
            <a:r>
              <a:rPr lang="pl-PL" sz="1000" kern="100" dirty="0">
                <a:cs typeface="Times New Roman" panose="02020603050405020304" pitchFamily="18" charset="0"/>
              </a:rPr>
              <a:t> and Manufacturing, 2(3).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Song, J. S., Van </a:t>
            </a:r>
            <a:r>
              <a:rPr lang="pl-PL" sz="1000" kern="100" dirty="0" err="1">
                <a:cs typeface="Times New Roman" panose="02020603050405020304" pitchFamily="18" charset="0"/>
              </a:rPr>
              <a:t>Houtum</a:t>
            </a:r>
            <a:r>
              <a:rPr lang="pl-PL" sz="1000" kern="100" dirty="0">
                <a:cs typeface="Times New Roman" panose="02020603050405020304" pitchFamily="18" charset="0"/>
              </a:rPr>
              <a:t>, G. J., &amp; Van </a:t>
            </a:r>
            <a:r>
              <a:rPr lang="pl-PL" sz="1000" kern="100" dirty="0" err="1">
                <a:cs typeface="Times New Roman" panose="02020603050405020304" pitchFamily="18" charset="0"/>
              </a:rPr>
              <a:t>Mieghem</a:t>
            </a:r>
            <a:r>
              <a:rPr lang="pl-PL" sz="1000" kern="100" dirty="0">
                <a:cs typeface="Times New Roman" panose="02020603050405020304" pitchFamily="18" charset="0"/>
              </a:rPr>
              <a:t>, J. A. (2020). </a:t>
            </a:r>
            <a:r>
              <a:rPr lang="pl-PL" sz="1000" kern="100" dirty="0" err="1">
                <a:cs typeface="Times New Roman" panose="02020603050405020304" pitchFamily="18" charset="0"/>
              </a:rPr>
              <a:t>Capacity</a:t>
            </a:r>
            <a:r>
              <a:rPr lang="pl-PL" sz="1000" kern="100" dirty="0">
                <a:cs typeface="Times New Roman" panose="02020603050405020304" pitchFamily="18" charset="0"/>
              </a:rPr>
              <a:t> and </a:t>
            </a:r>
            <a:r>
              <a:rPr lang="pl-PL" sz="1000" kern="100" dirty="0" err="1">
                <a:cs typeface="Times New Roman" panose="02020603050405020304" pitchFamily="18" charset="0"/>
              </a:rPr>
              <a:t>inventory</a:t>
            </a:r>
            <a:r>
              <a:rPr lang="pl-PL" sz="1000" kern="100" dirty="0">
                <a:cs typeface="Times New Roman" panose="02020603050405020304" pitchFamily="18" charset="0"/>
              </a:rPr>
              <a:t> management: </a:t>
            </a:r>
            <a:r>
              <a:rPr lang="pl-PL" sz="1000" kern="100" dirty="0" err="1">
                <a:cs typeface="Times New Roman" panose="02020603050405020304" pitchFamily="18" charset="0"/>
              </a:rPr>
              <a:t>Review</a:t>
            </a:r>
            <a:r>
              <a:rPr lang="pl-PL" sz="1000" kern="100" dirty="0">
                <a:cs typeface="Times New Roman" panose="02020603050405020304" pitchFamily="18" charset="0"/>
              </a:rPr>
              <a:t>, </a:t>
            </a:r>
            <a:r>
              <a:rPr lang="pl-PL" sz="1000" kern="100" dirty="0" err="1">
                <a:cs typeface="Times New Roman" panose="02020603050405020304" pitchFamily="18" charset="0"/>
              </a:rPr>
              <a:t>trends</a:t>
            </a:r>
            <a:r>
              <a:rPr lang="pl-PL" sz="1000" kern="100" dirty="0">
                <a:cs typeface="Times New Roman" panose="02020603050405020304" pitchFamily="18" charset="0"/>
              </a:rPr>
              <a:t>, and </a:t>
            </a:r>
            <a:r>
              <a:rPr lang="pl-PL" sz="1000" kern="100" dirty="0" err="1">
                <a:cs typeface="Times New Roman" panose="02020603050405020304" pitchFamily="18" charset="0"/>
              </a:rPr>
              <a:t>projections</a:t>
            </a:r>
            <a:r>
              <a:rPr lang="pl-PL" sz="1000" kern="100" dirty="0">
                <a:cs typeface="Times New Roman" panose="02020603050405020304" pitchFamily="18" charset="0"/>
              </a:rPr>
              <a:t>. Manufacturing &amp; Service Operations Management, 22(1), 36-46.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Matusiak, M. (2022). Logistyka zaopatrzenia. Skrypt akademicki. Część 1 Wykład. Wydawnictwo Uniwersytetu Łódzkiego.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Strojny, S. (2008). Przesłanki standaryzacji interpersonalnej obsługi klienta. </a:t>
            </a:r>
            <a:r>
              <a:rPr lang="pl-PL" sz="1000" kern="100" dirty="0" err="1">
                <a:cs typeface="Times New Roman" panose="02020603050405020304" pitchFamily="18" charset="0"/>
              </a:rPr>
              <a:t>LogForum</a:t>
            </a:r>
            <a:r>
              <a:rPr lang="pl-PL" sz="1000" kern="100" dirty="0">
                <a:cs typeface="Times New Roman" panose="02020603050405020304" pitchFamily="18" charset="0"/>
              </a:rPr>
              <a:t>, 4(1), 1-8.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Śliwczyński, B. (2007). Controlling w zarządzaniu logistyką: Controlling operacyjny, controlling procesów, controlling zasobów. Wyższa Szkoła Logistyki.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>
                <a:cs typeface="Times New Roman" panose="02020603050405020304" pitchFamily="18" charset="0"/>
              </a:rPr>
              <a:t>Śliwczyński, B. (2008). Planowanie logistyczne: podręcznik do kształcenia w zawodzie technik logistyk. Instytut Logistyki i Magazynowania.</a:t>
            </a:r>
          </a:p>
          <a:p>
            <a:pPr lvl="1">
              <a:lnSpc>
                <a:spcPct val="120000"/>
              </a:lnSpc>
            </a:pPr>
            <a:r>
              <a:rPr lang="pl-PL" sz="1000" kern="100" dirty="0" err="1">
                <a:cs typeface="Times New Roman" panose="02020603050405020304" pitchFamily="18" charset="0"/>
              </a:rPr>
              <a:t>Tanwari</a:t>
            </a:r>
            <a:r>
              <a:rPr lang="pl-PL" sz="1000" kern="100" dirty="0">
                <a:cs typeface="Times New Roman" panose="02020603050405020304" pitchFamily="18" charset="0"/>
              </a:rPr>
              <a:t>, A., </a:t>
            </a:r>
            <a:r>
              <a:rPr lang="pl-PL" sz="1000" kern="100" dirty="0" err="1">
                <a:cs typeface="Times New Roman" panose="02020603050405020304" pitchFamily="18" charset="0"/>
              </a:rPr>
              <a:t>Lakhiar</a:t>
            </a:r>
            <a:r>
              <a:rPr lang="pl-PL" sz="1000" kern="100" dirty="0">
                <a:cs typeface="Times New Roman" panose="02020603050405020304" pitchFamily="18" charset="0"/>
              </a:rPr>
              <a:t>, A. Q., &amp; </a:t>
            </a:r>
            <a:r>
              <a:rPr lang="pl-PL" sz="1000" kern="100" dirty="0" err="1">
                <a:cs typeface="Times New Roman" panose="02020603050405020304" pitchFamily="18" charset="0"/>
              </a:rPr>
              <a:t>Shaikh</a:t>
            </a:r>
            <a:r>
              <a:rPr lang="pl-PL" sz="1000" kern="100" dirty="0">
                <a:cs typeface="Times New Roman" panose="02020603050405020304" pitchFamily="18" charset="0"/>
              </a:rPr>
              <a:t>, G. Y. (2000). ABC </a:t>
            </a:r>
            <a:r>
              <a:rPr lang="pl-PL" sz="1000" kern="100" dirty="0" err="1">
                <a:cs typeface="Times New Roman" panose="02020603050405020304" pitchFamily="18" charset="0"/>
              </a:rPr>
              <a:t>analysis</a:t>
            </a:r>
            <a:r>
              <a:rPr lang="pl-PL" sz="1000" kern="100" dirty="0">
                <a:cs typeface="Times New Roman" panose="02020603050405020304" pitchFamily="18" charset="0"/>
              </a:rPr>
              <a:t> as a </a:t>
            </a:r>
            <a:r>
              <a:rPr lang="pl-PL" sz="1000" kern="100" dirty="0" err="1">
                <a:cs typeface="Times New Roman" panose="02020603050405020304" pitchFamily="18" charset="0"/>
              </a:rPr>
              <a:t>inventory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control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technique</a:t>
            </a:r>
            <a:r>
              <a:rPr lang="pl-PL" sz="1000" kern="100" dirty="0">
                <a:cs typeface="Times New Roman" panose="02020603050405020304" pitchFamily="18" charset="0"/>
              </a:rPr>
              <a:t>. </a:t>
            </a:r>
            <a:r>
              <a:rPr lang="pl-PL" sz="1000" kern="100" dirty="0" err="1">
                <a:cs typeface="Times New Roman" panose="02020603050405020304" pitchFamily="18" charset="0"/>
              </a:rPr>
              <a:t>Quaid</a:t>
            </a:r>
            <a:r>
              <a:rPr lang="pl-PL" sz="1000" kern="100" dirty="0">
                <a:cs typeface="Times New Roman" panose="02020603050405020304" pitchFamily="18" charset="0"/>
              </a:rPr>
              <a:t>-E-</a:t>
            </a:r>
            <a:r>
              <a:rPr lang="pl-PL" sz="1000" kern="100" dirty="0" err="1">
                <a:cs typeface="Times New Roman" panose="02020603050405020304" pitchFamily="18" charset="0"/>
              </a:rPr>
              <a:t>Awam</a:t>
            </a:r>
            <a:r>
              <a:rPr lang="pl-PL" sz="1000" kern="100" dirty="0">
                <a:cs typeface="Times New Roman" panose="02020603050405020304" pitchFamily="18" charset="0"/>
              </a:rPr>
              <a:t> University </a:t>
            </a:r>
            <a:r>
              <a:rPr lang="pl-PL" sz="1000" kern="100" dirty="0" err="1">
                <a:cs typeface="Times New Roman" panose="02020603050405020304" pitchFamily="18" charset="0"/>
              </a:rPr>
              <a:t>research</a:t>
            </a:r>
            <a:r>
              <a:rPr lang="pl-PL" sz="1000" kern="100" dirty="0">
                <a:cs typeface="Times New Roman" panose="02020603050405020304" pitchFamily="18" charset="0"/>
              </a:rPr>
              <a:t> </a:t>
            </a:r>
            <a:r>
              <a:rPr lang="pl-PL" sz="1000" kern="100" dirty="0" err="1">
                <a:cs typeface="Times New Roman" panose="02020603050405020304" pitchFamily="18" charset="0"/>
              </a:rPr>
              <a:t>journal</a:t>
            </a:r>
            <a:r>
              <a:rPr lang="pl-PL" sz="1000" kern="100" dirty="0">
                <a:cs typeface="Times New Roman" panose="02020603050405020304" pitchFamily="18" charset="0"/>
              </a:rPr>
              <a:t> of engineering, science and </a:t>
            </a:r>
            <a:r>
              <a:rPr lang="pl-PL" sz="1000" kern="100" dirty="0" err="1">
                <a:cs typeface="Times New Roman" panose="02020603050405020304" pitchFamily="18" charset="0"/>
              </a:rPr>
              <a:t>technology</a:t>
            </a:r>
            <a:r>
              <a:rPr lang="pl-PL" sz="1000" kern="100" dirty="0">
                <a:cs typeface="Times New Roman" panose="02020603050405020304" pitchFamily="18" charset="0"/>
              </a:rPr>
              <a:t>, 1(1).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23470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811454"/>
            <a:ext cx="12192000" cy="2450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481668"/>
            <a:ext cx="12192000" cy="2176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zapasów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1642547"/>
            <a:ext cx="10515600" cy="20998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100" b="1" dirty="0"/>
              <a:t>Zapas </a:t>
            </a:r>
            <a:r>
              <a:rPr lang="pl-PL" sz="2100" dirty="0"/>
              <a:t>to ilość dóbr przechowywanych przez przedsiębiorstwo w celu zaspokojenia bieżących i przyszłych potrzeb (</a:t>
            </a:r>
            <a:r>
              <a:rPr lang="pl-PL" sz="2100" dirty="0" err="1"/>
              <a:t>Brunaud</a:t>
            </a:r>
            <a:r>
              <a:rPr lang="pl-PL" sz="2100" dirty="0"/>
              <a:t> et al., 2019). Zapasy to rzeczowe składniki aktywów obrotowych. Zapas ma określoną lokalizację, miejsce składowania, a jego wielkość może zostać wyrażona w miarach ilościowych oraz wartościowych (Niemczyk et al., 2011).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994296" y="3895435"/>
            <a:ext cx="10515600" cy="235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000" b="1" dirty="0"/>
              <a:t>Zarządzanie zapasami </a:t>
            </a:r>
            <a:r>
              <a:rPr lang="pl-PL" sz="2000" dirty="0"/>
              <a:t>odnosi się do procesu nadzorowania i kontrolowania poziomu zapasów, stanów magazynowych i ich przechowywania w przedsiębiorstwie. Polega to na podejmowaniu decyzji o tym, ile zapasów utrzymywać, kiedy dokonać ponownego zamówienia lub uzupełnić stan magazynu oraz jak zoptymalizować wykorzystanie zapasów, aby sprostać popytowi, minimalizując jednocześnie koszty i maksymalizując efektywność (Song et al., 2020). 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0"/>
            <a:ext cx="12192000" cy="333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zapasów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56" y="1798731"/>
            <a:ext cx="10515600" cy="13433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pl-PL" b="1" dirty="0"/>
              <a:t>Celem zarządzania zapasami </a:t>
            </a:r>
            <a:r>
              <a:rPr lang="pl-PL" dirty="0"/>
              <a:t>jest zapewnienie, że odpowiednie produkty są dostępne we właściwych ilościach, w odpowiednim czasie i miejscu, aby zaspokoić potrzeby klientów, unikając jednocześnie braków w magazynie, nadmiernych zapasów i związanych z tym kosztów (</a:t>
            </a:r>
            <a:r>
              <a:rPr lang="pl-PL" dirty="0" err="1"/>
              <a:t>Jain</a:t>
            </a:r>
            <a:r>
              <a:rPr lang="pl-PL" dirty="0"/>
              <a:t> et al., 2022), (Matusiak, 2022). </a:t>
            </a:r>
          </a:p>
        </p:txBody>
      </p:sp>
    </p:spTree>
    <p:extLst>
      <p:ext uri="{BB962C8B-B14F-4D97-AF65-F5344CB8AC3E}">
        <p14:creationId xmlns:p14="http://schemas.microsoft.com/office/powerpoint/2010/main" val="176609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486" y="2127260"/>
            <a:ext cx="5645727" cy="2378752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MODELE KLASYFIKACJI ZAPASÓW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2AE031A-0A9F-6F44-7691-ECC36E7628DB}"/>
              </a:ext>
            </a:extLst>
          </p:cNvPr>
          <p:cNvSpPr/>
          <p:nvPr/>
        </p:nvSpPr>
        <p:spPr>
          <a:xfrm>
            <a:off x="0" y="1559039"/>
            <a:ext cx="12192000" cy="4529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</a:t>
            </a:r>
            <a:endParaRPr lang="pl-PL" dirty="0"/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3262C400-A7BD-FD7E-A12A-BE02F7DA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03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200" b="1" dirty="0"/>
              <a:t>Analiza ABC</a:t>
            </a:r>
            <a:r>
              <a:rPr lang="pl-PL" sz="2200" dirty="0"/>
              <a:t> opiera się na znanej w ekonomii zasadzie „80-20”, sformułowanej przez włoskiego ekonomistę </a:t>
            </a:r>
            <a:r>
              <a:rPr lang="pl-PL" sz="2200" dirty="0" err="1"/>
              <a:t>Vilfredo</a:t>
            </a:r>
            <a:r>
              <a:rPr lang="pl-PL" sz="2200" dirty="0"/>
              <a:t> </a:t>
            </a:r>
            <a:r>
              <a:rPr lang="pl-PL" sz="2200" dirty="0" err="1"/>
              <a:t>Pareto</a:t>
            </a:r>
            <a:r>
              <a:rPr lang="pl-PL" sz="2200" dirty="0"/>
              <a:t>. Zgodnie z jej głównymi założeniami ok. 20% elementów w 80% decyduje o efektach danego zagadnienia. Zastosowanie analizy ABC, w klasycznym ujęciu, powoduje podział ogółu pozycji asortymentowych na trzy klasy (A, B, i C) biorąc za kryterium tego podziału udział poszczególnych asortymentów w łącznej wartości sprzedaży.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2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200" dirty="0"/>
              <a:t>Procedura podziału pozycji asortymentowych według analizy ABC opiera się jednoznacznym kryterium klasyfikacji jakim jest określony </a:t>
            </a:r>
            <a:r>
              <a:rPr lang="pl-PL" sz="2200" b="1" dirty="0"/>
              <a:t>udział procentowy w wartości obrotu</a:t>
            </a:r>
            <a:r>
              <a:rPr lang="pl-P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931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 – kroki 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E1EC834-82BF-0606-C463-3F84A7023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19844"/>
              </p:ext>
            </p:extLst>
          </p:nvPr>
        </p:nvGraphicFramePr>
        <p:xfrm>
          <a:off x="571500" y="1700934"/>
          <a:ext cx="113711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95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830D01-181F-B845-FB9A-DBF479732A01}"/>
              </a:ext>
            </a:extLst>
          </p:cNvPr>
          <p:cNvSpPr/>
          <p:nvPr/>
        </p:nvSpPr>
        <p:spPr>
          <a:xfrm>
            <a:off x="0" y="1649505"/>
            <a:ext cx="12192000" cy="4515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XYZ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660055-AC48-26D1-D169-1C2EBD07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95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200" b="1" dirty="0"/>
              <a:t>Analiza XYZ </a:t>
            </a:r>
            <a:r>
              <a:rPr lang="pl-PL" sz="2200" dirty="0"/>
              <a:t>ma na celu ocenę wahań popytu lub konsumpcji asortymentu.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200" dirty="0"/>
              <a:t>Podział na grupy XYZ bywa także odnoszony do kryterium regularności zapotrzebowania i dokładności prognozowania. Według tego ujęcia: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2200" dirty="0"/>
              <a:t>w grupie X mieszczą się pozycje zużywane w dużych ilościach, charakteryzujące się regularnym zapotrzebowaniem, o niewielkich wahaniach, o wysokiej dokładności prognozowania,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2200" dirty="0"/>
              <a:t>grupa Y to pozycje o mniejszym ilościowo popycie, o sezonowych wahaniach zapotrzebowania, lub wykazujące wyraźny trend popytu, dla których prognozy charakteryzują średnia dokładnością,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2200" dirty="0"/>
              <a:t>grupa Z obejmuje pozycje wolno rotujące, o nieregularnym zapotrzebowaniu przy niskiej dokładności prognoz tego zapotrzebowania. </a:t>
            </a:r>
          </a:p>
          <a:p>
            <a:pPr marL="0" indent="0" algn="ctr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8736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A988179-F3D4-49E4-B1D0-14C656422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3107</Words>
  <Application>Microsoft Office PowerPoint</Application>
  <PresentationFormat>Widescreen</PresentationFormat>
  <Paragraphs>266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</vt:lpstr>
      <vt:lpstr>Calibri</vt:lpstr>
      <vt:lpstr>Cambria Math</vt:lpstr>
      <vt:lpstr>Tahoma</vt:lpstr>
      <vt:lpstr>Wingdings</vt:lpstr>
      <vt:lpstr>Motyw pakietu Office</vt:lpstr>
      <vt:lpstr>Zaawansowane zastosowanie arkusza kalkulacyjnego do analizy danych logistycznych </vt:lpstr>
      <vt:lpstr>Agenda</vt:lpstr>
      <vt:lpstr>PowerPoint Presentation</vt:lpstr>
      <vt:lpstr>Definicja zapasów</vt:lpstr>
      <vt:lpstr>Definicja zapasów</vt:lpstr>
      <vt:lpstr>PowerPoint Presentation</vt:lpstr>
      <vt:lpstr>Analiza ABC</vt:lpstr>
      <vt:lpstr>Analiza ABC – kroki </vt:lpstr>
      <vt:lpstr>Analiza XYZ</vt:lpstr>
      <vt:lpstr>Analiza XYZ – kroki </vt:lpstr>
      <vt:lpstr>Analiza ABC/XYZ</vt:lpstr>
      <vt:lpstr>Analiza ABC/XYZ – charakterystyka grup</vt:lpstr>
      <vt:lpstr>PowerPoint Presentation</vt:lpstr>
      <vt:lpstr>Poziom obsługi klienta</vt:lpstr>
      <vt:lpstr>Poziom obsługi klienta</vt:lpstr>
      <vt:lpstr>Poziom obsługi klienta - probabilistycznie</vt:lpstr>
      <vt:lpstr>Poziom obsługi klienta - ilościowo</vt:lpstr>
      <vt:lpstr>PowerPoint Presentation</vt:lpstr>
      <vt:lpstr>Funkcje zapasów</vt:lpstr>
      <vt:lpstr>Rodzaje zapasów</vt:lpstr>
      <vt:lpstr>Podział zapasów według miejsc ich powstawania</vt:lpstr>
      <vt:lpstr>Podział zapasów według przyczyny ich powstawania</vt:lpstr>
      <vt:lpstr>Podział zapasów według struktury zapasów</vt:lpstr>
      <vt:lpstr>PowerPoint Presentation</vt:lpstr>
      <vt:lpstr>PowerPoint Presentation</vt:lpstr>
      <vt:lpstr>Podział zapasów według struktury zapasów – zapas nadmierny</vt:lpstr>
      <vt:lpstr>PowerPoint Presentation</vt:lpstr>
      <vt:lpstr>Modele uzupełniania zapasów – zapas wolny</vt:lpstr>
      <vt:lpstr>Modele uzupełniania zapasów – zapas informacyjny</vt:lpstr>
      <vt:lpstr>Modele uzupełniania zapasów – zapas maksymalny</vt:lpstr>
      <vt:lpstr>PowerPoint Presentation</vt:lpstr>
      <vt:lpstr>Koszty zapasów</vt:lpstr>
      <vt:lpstr>Koszty zapasów – rodzaje </vt:lpstr>
      <vt:lpstr>Koszty uzupełniania zapasów</vt:lpstr>
      <vt:lpstr>Koszty utrzymywania zapasów</vt:lpstr>
      <vt:lpstr>Koszty braku zapasów</vt:lpstr>
      <vt:lpstr>Literatura</vt:lpstr>
      <vt:lpstr>Autorzy:  Katarzyna Grzybowska Katarzyna Ragin-Skorecka Katarzyna Siemieniak Piotr Cyplik Michał Adamczak Jędrzej Jankowski-Guzy Adrianna Toboła-Walaszczyk   Wersja finalna: czerwiec 2025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77</cp:revision>
  <dcterms:created xsi:type="dcterms:W3CDTF">2023-07-06T12:09:08Z</dcterms:created>
  <dcterms:modified xsi:type="dcterms:W3CDTF">2025-10-21T17:10:16Z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