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8"/>
  </p:handoutMasterIdLst>
  <p:sldIdLst>
    <p:sldId id="256" r:id="rId5"/>
    <p:sldId id="264" r:id="rId6"/>
    <p:sldId id="262" r:id="rId7"/>
    <p:sldId id="292" r:id="rId8"/>
    <p:sldId id="293" r:id="rId9"/>
    <p:sldId id="294" r:id="rId10"/>
    <p:sldId id="267" r:id="rId11"/>
    <p:sldId id="296" r:id="rId12"/>
    <p:sldId id="295" r:id="rId13"/>
    <p:sldId id="297" r:id="rId14"/>
    <p:sldId id="298" r:id="rId15"/>
    <p:sldId id="299" r:id="rId16"/>
    <p:sldId id="300" r:id="rId17"/>
    <p:sldId id="301" r:id="rId18"/>
    <p:sldId id="302" r:id="rId19"/>
    <p:sldId id="303" r:id="rId20"/>
    <p:sldId id="304" r:id="rId21"/>
    <p:sldId id="281" r:id="rId22"/>
    <p:sldId id="282" r:id="rId23"/>
    <p:sldId id="305" r:id="rId24"/>
    <p:sldId id="306" r:id="rId25"/>
    <p:sldId id="307" r:id="rId26"/>
    <p:sldId id="308" r:id="rId27"/>
    <p:sldId id="309" r:id="rId28"/>
    <p:sldId id="310" r:id="rId29"/>
    <p:sldId id="311" r:id="rId30"/>
    <p:sldId id="312" r:id="rId31"/>
    <p:sldId id="283" r:id="rId32"/>
    <p:sldId id="284" r:id="rId33"/>
    <p:sldId id="285" r:id="rId34"/>
    <p:sldId id="266" r:id="rId35"/>
    <p:sldId id="334" r:id="rId36"/>
    <p:sldId id="263" r:id="rId3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FFFFFF"/>
    <a:srgbClr val="1065AB"/>
    <a:srgbClr val="7F7F7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5CE3D-D7AA-44C4-8B0D-E70417A63830}" v="26" dt="2024-04-20T18:31:54.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1995CE3D-D7AA-44C4-8B0D-E70417A63830}"/>
    <pc:docChg chg="undo custSel addSld delSld modSld sldOrd">
      <pc:chgData name="Dario Šebalj" userId="a71eced3-786e-4eb6-80ca-f62c4fda7d06" providerId="ADAL" clId="{1995CE3D-D7AA-44C4-8B0D-E70417A63830}" dt="2024-06-20T09:05:00.534" v="1301" actId="47"/>
      <pc:docMkLst>
        <pc:docMk/>
      </pc:docMkLst>
      <pc:sldChg chg="modSp mod">
        <pc:chgData name="Dario Šebalj" userId="a71eced3-786e-4eb6-80ca-f62c4fda7d06" providerId="ADAL" clId="{1995CE3D-D7AA-44C4-8B0D-E70417A63830}" dt="2024-04-18T21:57:00.896" v="25" actId="20577"/>
        <pc:sldMkLst>
          <pc:docMk/>
          <pc:sldMk cId="2920479427" sldId="256"/>
        </pc:sldMkLst>
        <pc:spChg chg="mod">
          <ac:chgData name="Dario Šebalj" userId="a71eced3-786e-4eb6-80ca-f62c4fda7d06" providerId="ADAL" clId="{1995CE3D-D7AA-44C4-8B0D-E70417A63830}" dt="2024-04-18T21:57:00.896" v="25" actId="20577"/>
          <ac:spMkLst>
            <pc:docMk/>
            <pc:sldMk cId="2920479427" sldId="256"/>
            <ac:spMk id="8" creationId="{19348FEB-0D15-F9D5-CC56-88E3DC56F6F1}"/>
          </ac:spMkLst>
        </pc:spChg>
      </pc:sldChg>
      <pc:sldChg chg="modSp mod">
        <pc:chgData name="Dario Šebalj" userId="a71eced3-786e-4eb6-80ca-f62c4fda7d06" providerId="ADAL" clId="{1995CE3D-D7AA-44C4-8B0D-E70417A63830}" dt="2024-06-20T08:56:42.008" v="1090" actId="207"/>
        <pc:sldMkLst>
          <pc:docMk/>
          <pc:sldMk cId="1952772968" sldId="262"/>
        </pc:sldMkLst>
        <pc:spChg chg="mod">
          <ac:chgData name="Dario Šebalj" userId="a71eced3-786e-4eb6-80ca-f62c4fda7d06" providerId="ADAL" clId="{1995CE3D-D7AA-44C4-8B0D-E70417A63830}" dt="2024-04-18T21:58:14.218" v="77" actId="20577"/>
          <ac:spMkLst>
            <pc:docMk/>
            <pc:sldMk cId="1952772968" sldId="262"/>
            <ac:spMk id="4" creationId="{1B53A616-BC45-7003-D00A-64BD15781752}"/>
          </ac:spMkLst>
        </pc:spChg>
        <pc:spChg chg="mod">
          <ac:chgData name="Dario Šebalj" userId="a71eced3-786e-4eb6-80ca-f62c4fda7d06" providerId="ADAL" clId="{1995CE3D-D7AA-44C4-8B0D-E70417A63830}" dt="2024-06-20T08:56:42.008" v="1090" actId="207"/>
          <ac:spMkLst>
            <pc:docMk/>
            <pc:sldMk cId="1952772968" sldId="262"/>
            <ac:spMk id="5" creationId="{08B1E3E4-9C4A-4CF8-DBD2-8A61BD597723}"/>
          </ac:spMkLst>
        </pc:spChg>
      </pc:sldChg>
      <pc:sldChg chg="modSp mod">
        <pc:chgData name="Dario Šebalj" userId="a71eced3-786e-4eb6-80ca-f62c4fda7d06" providerId="ADAL" clId="{1995CE3D-D7AA-44C4-8B0D-E70417A63830}" dt="2024-04-20T18:07:07.865" v="138" actId="6549"/>
        <pc:sldMkLst>
          <pc:docMk/>
          <pc:sldMk cId="1254930911" sldId="264"/>
        </pc:sldMkLst>
        <pc:spChg chg="mod">
          <ac:chgData name="Dario Šebalj" userId="a71eced3-786e-4eb6-80ca-f62c4fda7d06" providerId="ADAL" clId="{1995CE3D-D7AA-44C4-8B0D-E70417A63830}" dt="2024-04-20T18:07:07.865" v="138" actId="6549"/>
          <ac:spMkLst>
            <pc:docMk/>
            <pc:sldMk cId="1254930911" sldId="264"/>
            <ac:spMk id="8" creationId="{BA68647D-8959-AECA-FF1C-384AA40B609E}"/>
          </ac:spMkLst>
        </pc:spChg>
      </pc:sldChg>
      <pc:sldChg chg="modSp mod">
        <pc:chgData name="Dario Šebalj" userId="a71eced3-786e-4eb6-80ca-f62c4fda7d06" providerId="ADAL" clId="{1995CE3D-D7AA-44C4-8B0D-E70417A63830}" dt="2024-06-20T09:00:34.758" v="1191" actId="6549"/>
        <pc:sldMkLst>
          <pc:docMk/>
          <pc:sldMk cId="3298298427" sldId="266"/>
        </pc:sldMkLst>
        <pc:spChg chg="mod">
          <ac:chgData name="Dario Šebalj" userId="a71eced3-786e-4eb6-80ca-f62c4fda7d06" providerId="ADAL" clId="{1995CE3D-D7AA-44C4-8B0D-E70417A63830}" dt="2024-06-20T09:00:34.758" v="1191" actId="6549"/>
          <ac:spMkLst>
            <pc:docMk/>
            <pc:sldMk cId="3298298427" sldId="266"/>
            <ac:spMk id="8" creationId="{BA68647D-8959-AECA-FF1C-384AA40B609E}"/>
          </ac:spMkLst>
        </pc:spChg>
      </pc:sldChg>
      <pc:sldChg chg="modSp mod">
        <pc:chgData name="Dario Šebalj" userId="a71eced3-786e-4eb6-80ca-f62c4fda7d06" providerId="ADAL" clId="{1995CE3D-D7AA-44C4-8B0D-E70417A63830}" dt="2024-06-20T08:57:25.735" v="1104" actId="207"/>
        <pc:sldMkLst>
          <pc:docMk/>
          <pc:sldMk cId="2749841692" sldId="267"/>
        </pc:sldMkLst>
        <pc:spChg chg="mod">
          <ac:chgData name="Dario Šebalj" userId="a71eced3-786e-4eb6-80ca-f62c4fda7d06" providerId="ADAL" clId="{1995CE3D-D7AA-44C4-8B0D-E70417A63830}" dt="2024-04-20T18:10:57.123" v="259" actId="403"/>
          <ac:spMkLst>
            <pc:docMk/>
            <pc:sldMk cId="2749841692" sldId="267"/>
            <ac:spMk id="4" creationId="{1B53A616-BC45-7003-D00A-64BD15781752}"/>
          </ac:spMkLst>
        </pc:spChg>
        <pc:spChg chg="mod">
          <ac:chgData name="Dario Šebalj" userId="a71eced3-786e-4eb6-80ca-f62c4fda7d06" providerId="ADAL" clId="{1995CE3D-D7AA-44C4-8B0D-E70417A63830}" dt="2024-06-20T08:57:25.735" v="1104" actId="207"/>
          <ac:spMkLst>
            <pc:docMk/>
            <pc:sldMk cId="2749841692" sldId="267"/>
            <ac:spMk id="5" creationId="{08B1E3E4-9C4A-4CF8-DBD2-8A61BD597723}"/>
          </ac:spMkLst>
        </pc:spChg>
      </pc:sldChg>
      <pc:sldChg chg="del">
        <pc:chgData name="Dario Šebalj" userId="a71eced3-786e-4eb6-80ca-f62c4fda7d06" providerId="ADAL" clId="{1995CE3D-D7AA-44C4-8B0D-E70417A63830}" dt="2024-04-20T18:10:41.578" v="253" actId="47"/>
        <pc:sldMkLst>
          <pc:docMk/>
          <pc:sldMk cId="113690816" sldId="268"/>
        </pc:sldMkLst>
      </pc:sldChg>
      <pc:sldChg chg="modSp mod">
        <pc:chgData name="Dario Šebalj" userId="a71eced3-786e-4eb6-80ca-f62c4fda7d06" providerId="ADAL" clId="{1995CE3D-D7AA-44C4-8B0D-E70417A63830}" dt="2024-06-20T08:59:00.273" v="1163" actId="207"/>
        <pc:sldMkLst>
          <pc:docMk/>
          <pc:sldMk cId="1083203809" sldId="281"/>
        </pc:sldMkLst>
        <pc:spChg chg="mod">
          <ac:chgData name="Dario Šebalj" userId="a71eced3-786e-4eb6-80ca-f62c4fda7d06" providerId="ADAL" clId="{1995CE3D-D7AA-44C4-8B0D-E70417A63830}" dt="2024-04-20T18:20:10.293" v="549" actId="20577"/>
          <ac:spMkLst>
            <pc:docMk/>
            <pc:sldMk cId="1083203809" sldId="281"/>
            <ac:spMk id="4" creationId="{BC468A13-2B50-78C7-AFD6-BC6DF419F78D}"/>
          </ac:spMkLst>
        </pc:spChg>
        <pc:spChg chg="mod">
          <ac:chgData name="Dario Šebalj" userId="a71eced3-786e-4eb6-80ca-f62c4fda7d06" providerId="ADAL" clId="{1995CE3D-D7AA-44C4-8B0D-E70417A63830}" dt="2024-06-20T08:59:00.273" v="1163" actId="207"/>
          <ac:spMkLst>
            <pc:docMk/>
            <pc:sldMk cId="1083203809" sldId="281"/>
            <ac:spMk id="5" creationId="{8776168B-981D-2116-B422-531F834D90C0}"/>
          </ac:spMkLst>
        </pc:spChg>
        <pc:spChg chg="mod">
          <ac:chgData name="Dario Šebalj" userId="a71eced3-786e-4eb6-80ca-f62c4fda7d06" providerId="ADAL" clId="{1995CE3D-D7AA-44C4-8B0D-E70417A63830}" dt="2024-04-20T18:20:38.007" v="552" actId="6549"/>
          <ac:spMkLst>
            <pc:docMk/>
            <pc:sldMk cId="1083203809" sldId="281"/>
            <ac:spMk id="6" creationId="{E53D3355-F2BB-2878-77DA-8B1769BD3B42}"/>
          </ac:spMkLst>
        </pc:spChg>
      </pc:sldChg>
      <pc:sldChg chg="addSp modSp mod">
        <pc:chgData name="Dario Šebalj" userId="a71eced3-786e-4eb6-80ca-f62c4fda7d06" providerId="ADAL" clId="{1995CE3D-D7AA-44C4-8B0D-E70417A63830}" dt="2024-06-20T08:59:06.175" v="1165" actId="207"/>
        <pc:sldMkLst>
          <pc:docMk/>
          <pc:sldMk cId="1123745348" sldId="282"/>
        </pc:sldMkLst>
        <pc:spChg chg="mod">
          <ac:chgData name="Dario Šebalj" userId="a71eced3-786e-4eb6-80ca-f62c4fda7d06" providerId="ADAL" clId="{1995CE3D-D7AA-44C4-8B0D-E70417A63830}" dt="2024-04-20T18:21:39.147" v="583" actId="20577"/>
          <ac:spMkLst>
            <pc:docMk/>
            <pc:sldMk cId="1123745348" sldId="282"/>
            <ac:spMk id="4" creationId="{C7D72B00-DCBA-4B75-627C-E7649CEA5687}"/>
          </ac:spMkLst>
        </pc:spChg>
        <pc:spChg chg="mod">
          <ac:chgData name="Dario Šebalj" userId="a71eced3-786e-4eb6-80ca-f62c4fda7d06" providerId="ADAL" clId="{1995CE3D-D7AA-44C4-8B0D-E70417A63830}" dt="2024-06-20T08:59:06.175" v="1165" actId="207"/>
          <ac:spMkLst>
            <pc:docMk/>
            <pc:sldMk cId="1123745348" sldId="282"/>
            <ac:spMk id="5" creationId="{E151D17C-0E63-B342-857A-DD2E04C61332}"/>
          </ac:spMkLst>
        </pc:spChg>
        <pc:spChg chg="mod">
          <ac:chgData name="Dario Šebalj" userId="a71eced3-786e-4eb6-80ca-f62c4fda7d06" providerId="ADAL" clId="{1995CE3D-D7AA-44C4-8B0D-E70417A63830}" dt="2024-04-20T18:21:46.328" v="585" actId="6549"/>
          <ac:spMkLst>
            <pc:docMk/>
            <pc:sldMk cId="1123745348" sldId="282"/>
            <ac:spMk id="6" creationId="{8C7EB58F-2B7A-1B93-3243-E9DBBBF6568A}"/>
          </ac:spMkLst>
        </pc:spChg>
        <pc:picChg chg="add mod">
          <ac:chgData name="Dario Šebalj" userId="a71eced3-786e-4eb6-80ca-f62c4fda7d06" providerId="ADAL" clId="{1995CE3D-D7AA-44C4-8B0D-E70417A63830}" dt="2024-04-20T18:22:25.695" v="620" actId="1076"/>
          <ac:picMkLst>
            <pc:docMk/>
            <pc:sldMk cId="1123745348" sldId="282"/>
            <ac:picMk id="2" creationId="{F3165084-E1CC-CC0F-573E-772D92DCBC40}"/>
          </ac:picMkLst>
        </pc:picChg>
      </pc:sldChg>
      <pc:sldChg chg="addSp delSp modSp mod">
        <pc:chgData name="Dario Šebalj" userId="a71eced3-786e-4eb6-80ca-f62c4fda7d06" providerId="ADAL" clId="{1995CE3D-D7AA-44C4-8B0D-E70417A63830}" dt="2024-06-20T09:01:28.593" v="1213" actId="207"/>
        <pc:sldMkLst>
          <pc:docMk/>
          <pc:sldMk cId="43378249" sldId="283"/>
        </pc:sldMkLst>
        <pc:spChg chg="mod">
          <ac:chgData name="Dario Šebalj" userId="a71eced3-786e-4eb6-80ca-f62c4fda7d06" providerId="ADAL" clId="{1995CE3D-D7AA-44C4-8B0D-E70417A63830}" dt="2024-04-20T18:29:38.175" v="903" actId="20577"/>
          <ac:spMkLst>
            <pc:docMk/>
            <pc:sldMk cId="43378249" sldId="283"/>
            <ac:spMk id="2" creationId="{25621516-F80F-5B10-D8F2-E44765AD2FAF}"/>
          </ac:spMkLst>
        </pc:spChg>
        <pc:spChg chg="mod">
          <ac:chgData name="Dario Šebalj" userId="a71eced3-786e-4eb6-80ca-f62c4fda7d06" providerId="ADAL" clId="{1995CE3D-D7AA-44C4-8B0D-E70417A63830}" dt="2024-06-20T09:01:28.593" v="1213" actId="207"/>
          <ac:spMkLst>
            <pc:docMk/>
            <pc:sldMk cId="43378249" sldId="283"/>
            <ac:spMk id="3" creationId="{0A614C7C-41A0-3204-C9F4-EB1418117567}"/>
          </ac:spMkLst>
        </pc:spChg>
        <pc:picChg chg="add del">
          <ac:chgData name="Dario Šebalj" userId="a71eced3-786e-4eb6-80ca-f62c4fda7d06" providerId="ADAL" clId="{1995CE3D-D7AA-44C4-8B0D-E70417A63830}" dt="2024-04-20T18:30:31.964" v="920" actId="22"/>
          <ac:picMkLst>
            <pc:docMk/>
            <pc:sldMk cId="43378249" sldId="283"/>
            <ac:picMk id="5" creationId="{1417E389-E6C3-525F-FB64-6665C020780E}"/>
          </ac:picMkLst>
        </pc:picChg>
      </pc:sldChg>
      <pc:sldChg chg="addSp delSp modSp mod">
        <pc:chgData name="Dario Šebalj" userId="a71eced3-786e-4eb6-80ca-f62c4fda7d06" providerId="ADAL" clId="{1995CE3D-D7AA-44C4-8B0D-E70417A63830}" dt="2024-04-20T18:31:26.838" v="970" actId="1076"/>
        <pc:sldMkLst>
          <pc:docMk/>
          <pc:sldMk cId="1491747484" sldId="284"/>
        </pc:sldMkLst>
        <pc:spChg chg="mod">
          <ac:chgData name="Dario Šebalj" userId="a71eced3-786e-4eb6-80ca-f62c4fda7d06" providerId="ADAL" clId="{1995CE3D-D7AA-44C4-8B0D-E70417A63830}" dt="2024-04-20T18:31:05.352" v="947" actId="20577"/>
          <ac:spMkLst>
            <pc:docMk/>
            <pc:sldMk cId="1491747484" sldId="284"/>
            <ac:spMk id="2" creationId="{38F0BB7F-2BDB-60D1-FFFF-DF2230D5920D}"/>
          </ac:spMkLst>
        </pc:spChg>
        <pc:spChg chg="del">
          <ac:chgData name="Dario Šebalj" userId="a71eced3-786e-4eb6-80ca-f62c4fda7d06" providerId="ADAL" clId="{1995CE3D-D7AA-44C4-8B0D-E70417A63830}" dt="2024-04-20T18:31:07.993" v="948" actId="478"/>
          <ac:spMkLst>
            <pc:docMk/>
            <pc:sldMk cId="1491747484" sldId="284"/>
            <ac:spMk id="3" creationId="{D6989A2B-B3D2-D44E-C88C-50C60AC9DEE8}"/>
          </ac:spMkLst>
        </pc:spChg>
        <pc:spChg chg="add del mod">
          <ac:chgData name="Dario Šebalj" userId="a71eced3-786e-4eb6-80ca-f62c4fda7d06" providerId="ADAL" clId="{1995CE3D-D7AA-44C4-8B0D-E70417A63830}" dt="2024-04-20T18:31:22.333" v="968" actId="20577"/>
          <ac:spMkLst>
            <pc:docMk/>
            <pc:sldMk cId="1491747484" sldId="284"/>
            <ac:spMk id="5" creationId="{2C56DA73-E896-3DF8-E9AF-D9D9015052F1}"/>
          </ac:spMkLst>
        </pc:spChg>
        <pc:picChg chg="add mod">
          <ac:chgData name="Dario Šebalj" userId="a71eced3-786e-4eb6-80ca-f62c4fda7d06" providerId="ADAL" clId="{1995CE3D-D7AA-44C4-8B0D-E70417A63830}" dt="2024-04-20T18:31:26.838" v="970" actId="1076"/>
          <ac:picMkLst>
            <pc:docMk/>
            <pc:sldMk cId="1491747484" sldId="284"/>
            <ac:picMk id="6" creationId="{D8E5D656-191D-2004-1D24-DDC1E30A6E8B}"/>
          </ac:picMkLst>
        </pc:picChg>
      </pc:sldChg>
      <pc:sldChg chg="addSp delSp modSp mod">
        <pc:chgData name="Dario Šebalj" userId="a71eced3-786e-4eb6-80ca-f62c4fda7d06" providerId="ADAL" clId="{1995CE3D-D7AA-44C4-8B0D-E70417A63830}" dt="2024-06-20T09:00:59.767" v="1199" actId="404"/>
        <pc:sldMkLst>
          <pc:docMk/>
          <pc:sldMk cId="2900101392" sldId="285"/>
        </pc:sldMkLst>
        <pc:spChg chg="mod">
          <ac:chgData name="Dario Šebalj" userId="a71eced3-786e-4eb6-80ca-f62c4fda7d06" providerId="ADAL" clId="{1995CE3D-D7AA-44C4-8B0D-E70417A63830}" dt="2024-04-20T18:31:36.010" v="986" actId="20577"/>
          <ac:spMkLst>
            <pc:docMk/>
            <pc:sldMk cId="2900101392" sldId="285"/>
            <ac:spMk id="2" creationId="{0C9E9580-C2CD-4BA6-8C64-21E6E606E476}"/>
          </ac:spMkLst>
        </pc:spChg>
        <pc:spChg chg="del mod">
          <ac:chgData name="Dario Šebalj" userId="a71eced3-786e-4eb6-80ca-f62c4fda7d06" providerId="ADAL" clId="{1995CE3D-D7AA-44C4-8B0D-E70417A63830}" dt="2024-04-20T18:31:53.796" v="991" actId="478"/>
          <ac:spMkLst>
            <pc:docMk/>
            <pc:sldMk cId="2900101392" sldId="285"/>
            <ac:spMk id="3" creationId="{26990851-F33A-AE80-25C2-9D417121A5A8}"/>
          </ac:spMkLst>
        </pc:spChg>
        <pc:spChg chg="add mod">
          <ac:chgData name="Dario Šebalj" userId="a71eced3-786e-4eb6-80ca-f62c4fda7d06" providerId="ADAL" clId="{1995CE3D-D7AA-44C4-8B0D-E70417A63830}" dt="2024-06-20T09:00:59.767" v="1199" actId="404"/>
          <ac:spMkLst>
            <pc:docMk/>
            <pc:sldMk cId="2900101392" sldId="285"/>
            <ac:spMk id="5" creationId="{828CAB71-DF6E-5739-BB8C-5509957E379A}"/>
          </ac:spMkLst>
        </pc:spChg>
        <pc:picChg chg="add mod">
          <ac:chgData name="Dario Šebalj" userId="a71eced3-786e-4eb6-80ca-f62c4fda7d06" providerId="ADAL" clId="{1995CE3D-D7AA-44C4-8B0D-E70417A63830}" dt="2024-04-20T18:31:48.734" v="990" actId="1076"/>
          <ac:picMkLst>
            <pc:docMk/>
            <pc:sldMk cId="2900101392" sldId="285"/>
            <ac:picMk id="4" creationId="{441D92EC-EEE5-8953-E137-3588BD3E931F}"/>
          </ac:picMkLst>
        </pc:picChg>
      </pc:sldChg>
      <pc:sldChg chg="del">
        <pc:chgData name="Dario Šebalj" userId="a71eced3-786e-4eb6-80ca-f62c4fda7d06" providerId="ADAL" clId="{1995CE3D-D7AA-44C4-8B0D-E70417A63830}" dt="2024-04-20T18:33:06.740" v="1068" actId="47"/>
        <pc:sldMkLst>
          <pc:docMk/>
          <pc:sldMk cId="1244386267" sldId="286"/>
        </pc:sldMkLst>
      </pc:sldChg>
      <pc:sldChg chg="del">
        <pc:chgData name="Dario Šebalj" userId="a71eced3-786e-4eb6-80ca-f62c4fda7d06" providerId="ADAL" clId="{1995CE3D-D7AA-44C4-8B0D-E70417A63830}" dt="2024-04-20T18:33:06.740" v="1068" actId="47"/>
        <pc:sldMkLst>
          <pc:docMk/>
          <pc:sldMk cId="1357366281" sldId="287"/>
        </pc:sldMkLst>
      </pc:sldChg>
      <pc:sldChg chg="del">
        <pc:chgData name="Dario Šebalj" userId="a71eced3-786e-4eb6-80ca-f62c4fda7d06" providerId="ADAL" clId="{1995CE3D-D7AA-44C4-8B0D-E70417A63830}" dt="2024-04-20T18:33:06.740" v="1068" actId="47"/>
        <pc:sldMkLst>
          <pc:docMk/>
          <pc:sldMk cId="3379767869" sldId="288"/>
        </pc:sldMkLst>
      </pc:sldChg>
      <pc:sldChg chg="del">
        <pc:chgData name="Dario Šebalj" userId="a71eced3-786e-4eb6-80ca-f62c4fda7d06" providerId="ADAL" clId="{1995CE3D-D7AA-44C4-8B0D-E70417A63830}" dt="2024-04-20T18:33:06.740" v="1068" actId="47"/>
        <pc:sldMkLst>
          <pc:docMk/>
          <pc:sldMk cId="998319202" sldId="289"/>
        </pc:sldMkLst>
      </pc:sldChg>
      <pc:sldChg chg="del">
        <pc:chgData name="Dario Šebalj" userId="a71eced3-786e-4eb6-80ca-f62c4fda7d06" providerId="ADAL" clId="{1995CE3D-D7AA-44C4-8B0D-E70417A63830}" dt="2024-04-20T18:33:06.740" v="1068" actId="47"/>
        <pc:sldMkLst>
          <pc:docMk/>
          <pc:sldMk cId="616146928" sldId="290"/>
        </pc:sldMkLst>
      </pc:sldChg>
      <pc:sldChg chg="del">
        <pc:chgData name="Dario Šebalj" userId="a71eced3-786e-4eb6-80ca-f62c4fda7d06" providerId="ADAL" clId="{1995CE3D-D7AA-44C4-8B0D-E70417A63830}" dt="2024-04-20T18:33:06.740" v="1068" actId="47"/>
        <pc:sldMkLst>
          <pc:docMk/>
          <pc:sldMk cId="850187870" sldId="291"/>
        </pc:sldMkLst>
      </pc:sldChg>
      <pc:sldChg chg="modSp new mod">
        <pc:chgData name="Dario Šebalj" userId="a71eced3-786e-4eb6-80ca-f62c4fda7d06" providerId="ADAL" clId="{1995CE3D-D7AA-44C4-8B0D-E70417A63830}" dt="2024-06-20T09:03:40.558" v="1247" actId="207"/>
        <pc:sldMkLst>
          <pc:docMk/>
          <pc:sldMk cId="658604869" sldId="292"/>
        </pc:sldMkLst>
        <pc:spChg chg="mod">
          <ac:chgData name="Dario Šebalj" userId="a71eced3-786e-4eb6-80ca-f62c4fda7d06" providerId="ADAL" clId="{1995CE3D-D7AA-44C4-8B0D-E70417A63830}" dt="2024-04-18T21:59:23.454" v="94" actId="20577"/>
          <ac:spMkLst>
            <pc:docMk/>
            <pc:sldMk cId="658604869" sldId="292"/>
            <ac:spMk id="2" creationId="{CC3BDBEF-F285-F46F-C722-B5F0315CC64D}"/>
          </ac:spMkLst>
        </pc:spChg>
        <pc:spChg chg="mod">
          <ac:chgData name="Dario Šebalj" userId="a71eced3-786e-4eb6-80ca-f62c4fda7d06" providerId="ADAL" clId="{1995CE3D-D7AA-44C4-8B0D-E70417A63830}" dt="2024-06-20T09:03:40.558" v="1247" actId="207"/>
          <ac:spMkLst>
            <pc:docMk/>
            <pc:sldMk cId="658604869" sldId="292"/>
            <ac:spMk id="3" creationId="{2B6E460E-D847-93F4-DA0F-0210FFA70EB1}"/>
          </ac:spMkLst>
        </pc:spChg>
      </pc:sldChg>
      <pc:sldChg chg="addSp delSp modSp new mod">
        <pc:chgData name="Dario Šebalj" userId="a71eced3-786e-4eb6-80ca-f62c4fda7d06" providerId="ADAL" clId="{1995CE3D-D7AA-44C4-8B0D-E70417A63830}" dt="2024-04-20T18:09:47.764" v="248" actId="1076"/>
        <pc:sldMkLst>
          <pc:docMk/>
          <pc:sldMk cId="4217036134" sldId="293"/>
        </pc:sldMkLst>
        <pc:spChg chg="mod">
          <ac:chgData name="Dario Šebalj" userId="a71eced3-786e-4eb6-80ca-f62c4fda7d06" providerId="ADAL" clId="{1995CE3D-D7AA-44C4-8B0D-E70417A63830}" dt="2024-04-20T18:07:47.996" v="167" actId="20577"/>
          <ac:spMkLst>
            <pc:docMk/>
            <pc:sldMk cId="4217036134" sldId="293"/>
            <ac:spMk id="2" creationId="{FE9A023E-005C-FB04-2228-643B05E73BC5}"/>
          </ac:spMkLst>
        </pc:spChg>
        <pc:spChg chg="del">
          <ac:chgData name="Dario Šebalj" userId="a71eced3-786e-4eb6-80ca-f62c4fda7d06" providerId="ADAL" clId="{1995CE3D-D7AA-44C4-8B0D-E70417A63830}" dt="2024-04-20T18:07:56.296" v="168" actId="478"/>
          <ac:spMkLst>
            <pc:docMk/>
            <pc:sldMk cId="4217036134" sldId="293"/>
            <ac:spMk id="3" creationId="{0763C880-7822-C377-BE0E-DEE5467B0990}"/>
          </ac:spMkLst>
        </pc:spChg>
        <pc:graphicFrameChg chg="add mod modGraphic">
          <ac:chgData name="Dario Šebalj" userId="a71eced3-786e-4eb6-80ca-f62c4fda7d06" providerId="ADAL" clId="{1995CE3D-D7AA-44C4-8B0D-E70417A63830}" dt="2024-04-20T18:09:47.764" v="248" actId="1076"/>
          <ac:graphicFrameMkLst>
            <pc:docMk/>
            <pc:sldMk cId="4217036134" sldId="293"/>
            <ac:graphicFrameMk id="4" creationId="{7967FFF6-182C-50FA-3C36-BFB6603B5B64}"/>
          </ac:graphicFrameMkLst>
        </pc:graphicFrameChg>
      </pc:sldChg>
      <pc:sldChg chg="addSp delSp modSp add mod">
        <pc:chgData name="Dario Šebalj" userId="a71eced3-786e-4eb6-80ca-f62c4fda7d06" providerId="ADAL" clId="{1995CE3D-D7AA-44C4-8B0D-E70417A63830}" dt="2024-04-20T18:10:02.548" v="252"/>
        <pc:sldMkLst>
          <pc:docMk/>
          <pc:sldMk cId="1375372884" sldId="294"/>
        </pc:sldMkLst>
        <pc:spChg chg="add del mod">
          <ac:chgData name="Dario Šebalj" userId="a71eced3-786e-4eb6-80ca-f62c4fda7d06" providerId="ADAL" clId="{1995CE3D-D7AA-44C4-8B0D-E70417A63830}" dt="2024-04-20T18:10:01.589" v="251" actId="478"/>
          <ac:spMkLst>
            <pc:docMk/>
            <pc:sldMk cId="1375372884" sldId="294"/>
            <ac:spMk id="5" creationId="{63E6B843-CEDE-B961-3823-B07477116864}"/>
          </ac:spMkLst>
        </pc:spChg>
        <pc:graphicFrameChg chg="del">
          <ac:chgData name="Dario Šebalj" userId="a71eced3-786e-4eb6-80ca-f62c4fda7d06" providerId="ADAL" clId="{1995CE3D-D7AA-44C4-8B0D-E70417A63830}" dt="2024-04-20T18:10:00.025" v="250" actId="478"/>
          <ac:graphicFrameMkLst>
            <pc:docMk/>
            <pc:sldMk cId="1375372884" sldId="294"/>
            <ac:graphicFrameMk id="4" creationId="{7967FFF6-182C-50FA-3C36-BFB6603B5B64}"/>
          </ac:graphicFrameMkLst>
        </pc:graphicFrameChg>
        <pc:picChg chg="add mod">
          <ac:chgData name="Dario Šebalj" userId="a71eced3-786e-4eb6-80ca-f62c4fda7d06" providerId="ADAL" clId="{1995CE3D-D7AA-44C4-8B0D-E70417A63830}" dt="2024-04-20T18:10:02.548" v="252"/>
          <ac:picMkLst>
            <pc:docMk/>
            <pc:sldMk cId="1375372884" sldId="294"/>
            <ac:picMk id="6" creationId="{9354DECF-2285-1E04-BA19-E99F2C61E11C}"/>
          </ac:picMkLst>
        </pc:picChg>
        <pc:picChg chg="add mod">
          <ac:chgData name="Dario Šebalj" userId="a71eced3-786e-4eb6-80ca-f62c4fda7d06" providerId="ADAL" clId="{1995CE3D-D7AA-44C4-8B0D-E70417A63830}" dt="2024-04-20T18:10:02.548" v="252"/>
          <ac:picMkLst>
            <pc:docMk/>
            <pc:sldMk cId="1375372884" sldId="294"/>
            <ac:picMk id="7" creationId="{F1E0DAEA-5FDB-BAA0-B49B-44635A0056D5}"/>
          </ac:picMkLst>
        </pc:picChg>
      </pc:sldChg>
      <pc:sldChg chg="addSp delSp modSp new mod ord">
        <pc:chgData name="Dario Šebalj" userId="a71eced3-786e-4eb6-80ca-f62c4fda7d06" providerId="ADAL" clId="{1995CE3D-D7AA-44C4-8B0D-E70417A63830}" dt="2024-04-20T18:15:56.897" v="379"/>
        <pc:sldMkLst>
          <pc:docMk/>
          <pc:sldMk cId="3338595378" sldId="295"/>
        </pc:sldMkLst>
        <pc:spChg chg="mod">
          <ac:chgData name="Dario Šebalj" userId="a71eced3-786e-4eb6-80ca-f62c4fda7d06" providerId="ADAL" clId="{1995CE3D-D7AA-44C4-8B0D-E70417A63830}" dt="2024-04-20T18:12:54.140" v="322" actId="20577"/>
          <ac:spMkLst>
            <pc:docMk/>
            <pc:sldMk cId="3338595378" sldId="295"/>
            <ac:spMk id="2" creationId="{896526CF-57F6-00B2-F118-91F701694BD0}"/>
          </ac:spMkLst>
        </pc:spChg>
        <pc:spChg chg="mod">
          <ac:chgData name="Dario Šebalj" userId="a71eced3-786e-4eb6-80ca-f62c4fda7d06" providerId="ADAL" clId="{1995CE3D-D7AA-44C4-8B0D-E70417A63830}" dt="2024-04-20T18:14:30.765" v="348"/>
          <ac:spMkLst>
            <pc:docMk/>
            <pc:sldMk cId="3338595378" sldId="295"/>
            <ac:spMk id="3" creationId="{F0CEA7B5-FED4-67F1-C2CA-24597C173D8B}"/>
          </ac:spMkLst>
        </pc:spChg>
        <pc:picChg chg="add del mod">
          <ac:chgData name="Dario Šebalj" userId="a71eced3-786e-4eb6-80ca-f62c4fda7d06" providerId="ADAL" clId="{1995CE3D-D7AA-44C4-8B0D-E70417A63830}" dt="2024-04-20T18:14:33.256" v="349" actId="478"/>
          <ac:picMkLst>
            <pc:docMk/>
            <pc:sldMk cId="3338595378" sldId="295"/>
            <ac:picMk id="4" creationId="{83087E30-E91F-A6F7-E41F-11D7AB907589}"/>
          </ac:picMkLst>
        </pc:picChg>
        <pc:picChg chg="add mod">
          <ac:chgData name="Dario Šebalj" userId="a71eced3-786e-4eb6-80ca-f62c4fda7d06" providerId="ADAL" clId="{1995CE3D-D7AA-44C4-8B0D-E70417A63830}" dt="2024-04-20T18:14:35.503" v="351" actId="1076"/>
          <ac:picMkLst>
            <pc:docMk/>
            <pc:sldMk cId="3338595378" sldId="295"/>
            <ac:picMk id="5" creationId="{2E1ECCC3-0945-CCA3-A87A-B7E018299575}"/>
          </ac:picMkLst>
        </pc:picChg>
      </pc:sldChg>
      <pc:sldChg chg="modSp add mod ord">
        <pc:chgData name="Dario Šebalj" userId="a71eced3-786e-4eb6-80ca-f62c4fda7d06" providerId="ADAL" clId="{1995CE3D-D7AA-44C4-8B0D-E70417A63830}" dt="2024-04-20T18:14:16.361" v="347"/>
        <pc:sldMkLst>
          <pc:docMk/>
          <pc:sldMk cId="857585619" sldId="296"/>
        </pc:sldMkLst>
        <pc:spChg chg="mod">
          <ac:chgData name="Dario Šebalj" userId="a71eced3-786e-4eb6-80ca-f62c4fda7d06" providerId="ADAL" clId="{1995CE3D-D7AA-44C4-8B0D-E70417A63830}" dt="2024-04-20T18:14:09.079" v="345" actId="20577"/>
          <ac:spMkLst>
            <pc:docMk/>
            <pc:sldMk cId="857585619" sldId="296"/>
            <ac:spMk id="3" creationId="{F0CEA7B5-FED4-67F1-C2CA-24597C173D8B}"/>
          </ac:spMkLst>
        </pc:spChg>
      </pc:sldChg>
      <pc:sldChg chg="addSp delSp modSp add mod">
        <pc:chgData name="Dario Šebalj" userId="a71eced3-786e-4eb6-80ca-f62c4fda7d06" providerId="ADAL" clId="{1995CE3D-D7AA-44C4-8B0D-E70417A63830}" dt="2024-04-20T18:15:15.083" v="369" actId="1076"/>
        <pc:sldMkLst>
          <pc:docMk/>
          <pc:sldMk cId="1130900862" sldId="297"/>
        </pc:sldMkLst>
        <pc:spChg chg="mod">
          <ac:chgData name="Dario Šebalj" userId="a71eced3-786e-4eb6-80ca-f62c4fda7d06" providerId="ADAL" clId="{1995CE3D-D7AA-44C4-8B0D-E70417A63830}" dt="2024-04-20T18:15:07.098" v="364"/>
          <ac:spMkLst>
            <pc:docMk/>
            <pc:sldMk cId="1130900862" sldId="297"/>
            <ac:spMk id="3" creationId="{F0CEA7B5-FED4-67F1-C2CA-24597C173D8B}"/>
          </ac:spMkLst>
        </pc:spChg>
        <pc:picChg chg="del">
          <ac:chgData name="Dario Šebalj" userId="a71eced3-786e-4eb6-80ca-f62c4fda7d06" providerId="ADAL" clId="{1995CE3D-D7AA-44C4-8B0D-E70417A63830}" dt="2024-04-20T18:15:11.283" v="365" actId="478"/>
          <ac:picMkLst>
            <pc:docMk/>
            <pc:sldMk cId="1130900862" sldId="297"/>
            <ac:picMk id="4" creationId="{83087E30-E91F-A6F7-E41F-11D7AB907589}"/>
          </ac:picMkLst>
        </pc:picChg>
        <pc:picChg chg="add mod">
          <ac:chgData name="Dario Šebalj" userId="a71eced3-786e-4eb6-80ca-f62c4fda7d06" providerId="ADAL" clId="{1995CE3D-D7AA-44C4-8B0D-E70417A63830}" dt="2024-04-20T18:15:15.083" v="369" actId="1076"/>
          <ac:picMkLst>
            <pc:docMk/>
            <pc:sldMk cId="1130900862" sldId="297"/>
            <ac:picMk id="5" creationId="{9D89BE8B-3A10-C96D-5116-E2BD9CA61E59}"/>
          </ac:picMkLst>
        </pc:picChg>
      </pc:sldChg>
      <pc:sldChg chg="addSp delSp modSp add mod modAnim">
        <pc:chgData name="Dario Šebalj" userId="a71eced3-786e-4eb6-80ca-f62c4fda7d06" providerId="ADAL" clId="{1995CE3D-D7AA-44C4-8B0D-E70417A63830}" dt="2024-04-20T18:15:43.614" v="377"/>
        <pc:sldMkLst>
          <pc:docMk/>
          <pc:sldMk cId="2539634276" sldId="298"/>
        </pc:sldMkLst>
        <pc:spChg chg="mod">
          <ac:chgData name="Dario Šebalj" userId="a71eced3-786e-4eb6-80ca-f62c4fda7d06" providerId="ADAL" clId="{1995CE3D-D7AA-44C4-8B0D-E70417A63830}" dt="2024-04-20T18:15:37.665" v="375"/>
          <ac:spMkLst>
            <pc:docMk/>
            <pc:sldMk cId="2539634276" sldId="298"/>
            <ac:spMk id="3" creationId="{F0CEA7B5-FED4-67F1-C2CA-24597C173D8B}"/>
          </ac:spMkLst>
        </pc:spChg>
        <pc:picChg chg="add mod">
          <ac:chgData name="Dario Šebalj" userId="a71eced3-786e-4eb6-80ca-f62c4fda7d06" providerId="ADAL" clId="{1995CE3D-D7AA-44C4-8B0D-E70417A63830}" dt="2024-04-20T18:15:43.614" v="377"/>
          <ac:picMkLst>
            <pc:docMk/>
            <pc:sldMk cId="2539634276" sldId="298"/>
            <ac:picMk id="4" creationId="{4DF46979-FDD5-BAC4-4C4A-5861B878B809}"/>
          </ac:picMkLst>
        </pc:picChg>
        <pc:picChg chg="del">
          <ac:chgData name="Dario Šebalj" userId="a71eced3-786e-4eb6-80ca-f62c4fda7d06" providerId="ADAL" clId="{1995CE3D-D7AA-44C4-8B0D-E70417A63830}" dt="2024-04-20T18:15:42.693" v="376" actId="478"/>
          <ac:picMkLst>
            <pc:docMk/>
            <pc:sldMk cId="2539634276" sldId="298"/>
            <ac:picMk id="5" creationId="{9D89BE8B-3A10-C96D-5116-E2BD9CA61E59}"/>
          </ac:picMkLst>
        </pc:picChg>
        <pc:picChg chg="add mod">
          <ac:chgData name="Dario Šebalj" userId="a71eced3-786e-4eb6-80ca-f62c4fda7d06" providerId="ADAL" clId="{1995CE3D-D7AA-44C4-8B0D-E70417A63830}" dt="2024-04-20T18:15:43.614" v="377"/>
          <ac:picMkLst>
            <pc:docMk/>
            <pc:sldMk cId="2539634276" sldId="298"/>
            <ac:picMk id="6" creationId="{4AECFC10-6A82-1904-60C4-B21F15B3F2C2}"/>
          </ac:picMkLst>
        </pc:picChg>
        <pc:picChg chg="add mod">
          <ac:chgData name="Dario Šebalj" userId="a71eced3-786e-4eb6-80ca-f62c4fda7d06" providerId="ADAL" clId="{1995CE3D-D7AA-44C4-8B0D-E70417A63830}" dt="2024-04-20T18:15:43.614" v="377"/>
          <ac:picMkLst>
            <pc:docMk/>
            <pc:sldMk cId="2539634276" sldId="298"/>
            <ac:picMk id="7" creationId="{6CA6E3D0-3376-B451-3B97-62475FF29CFF}"/>
          </ac:picMkLst>
        </pc:picChg>
        <pc:picChg chg="add mod">
          <ac:chgData name="Dario Šebalj" userId="a71eced3-786e-4eb6-80ca-f62c4fda7d06" providerId="ADAL" clId="{1995CE3D-D7AA-44C4-8B0D-E70417A63830}" dt="2024-04-20T18:15:43.614" v="377"/>
          <ac:picMkLst>
            <pc:docMk/>
            <pc:sldMk cId="2539634276" sldId="298"/>
            <ac:picMk id="8" creationId="{F054C5DD-6F86-187A-47FE-89C666A285EC}"/>
          </ac:picMkLst>
        </pc:picChg>
        <pc:picChg chg="add mod">
          <ac:chgData name="Dario Šebalj" userId="a71eced3-786e-4eb6-80ca-f62c4fda7d06" providerId="ADAL" clId="{1995CE3D-D7AA-44C4-8B0D-E70417A63830}" dt="2024-04-20T18:15:43.614" v="377"/>
          <ac:picMkLst>
            <pc:docMk/>
            <pc:sldMk cId="2539634276" sldId="298"/>
            <ac:picMk id="9" creationId="{62E5D583-33EB-00F7-26F8-24C471555F1E}"/>
          </ac:picMkLst>
        </pc:picChg>
      </pc:sldChg>
      <pc:sldChg chg="addSp delSp modSp add mod delAnim">
        <pc:chgData name="Dario Šebalj" userId="a71eced3-786e-4eb6-80ca-f62c4fda7d06" providerId="ADAL" clId="{1995CE3D-D7AA-44C4-8B0D-E70417A63830}" dt="2024-04-20T18:16:26.143" v="404" actId="1076"/>
        <pc:sldMkLst>
          <pc:docMk/>
          <pc:sldMk cId="1611137117" sldId="299"/>
        </pc:sldMkLst>
        <pc:spChg chg="mod">
          <ac:chgData name="Dario Šebalj" userId="a71eced3-786e-4eb6-80ca-f62c4fda7d06" providerId="ADAL" clId="{1995CE3D-D7AA-44C4-8B0D-E70417A63830}" dt="2024-04-20T18:16:19.524" v="397"/>
          <ac:spMkLst>
            <pc:docMk/>
            <pc:sldMk cId="1611137117" sldId="299"/>
            <ac:spMk id="3" creationId="{F0CEA7B5-FED4-67F1-C2CA-24597C173D8B}"/>
          </ac:spMkLst>
        </pc:spChg>
        <pc:picChg chg="del">
          <ac:chgData name="Dario Šebalj" userId="a71eced3-786e-4eb6-80ca-f62c4fda7d06" providerId="ADAL" clId="{1995CE3D-D7AA-44C4-8B0D-E70417A63830}" dt="2024-04-20T18:16:22.418" v="398" actId="478"/>
          <ac:picMkLst>
            <pc:docMk/>
            <pc:sldMk cId="1611137117" sldId="299"/>
            <ac:picMk id="4" creationId="{4DF46979-FDD5-BAC4-4C4A-5861B878B809}"/>
          </ac:picMkLst>
        </pc:picChg>
        <pc:picChg chg="add mod">
          <ac:chgData name="Dario Šebalj" userId="a71eced3-786e-4eb6-80ca-f62c4fda7d06" providerId="ADAL" clId="{1995CE3D-D7AA-44C4-8B0D-E70417A63830}" dt="2024-04-20T18:16:26.143" v="404" actId="1076"/>
          <ac:picMkLst>
            <pc:docMk/>
            <pc:sldMk cId="1611137117" sldId="299"/>
            <ac:picMk id="5" creationId="{A6BEAA11-5C77-5D97-DE17-EAE94DE2A52C}"/>
          </ac:picMkLst>
        </pc:picChg>
        <pc:picChg chg="del">
          <ac:chgData name="Dario Šebalj" userId="a71eced3-786e-4eb6-80ca-f62c4fda7d06" providerId="ADAL" clId="{1995CE3D-D7AA-44C4-8B0D-E70417A63830}" dt="2024-04-20T18:16:22.855" v="399" actId="478"/>
          <ac:picMkLst>
            <pc:docMk/>
            <pc:sldMk cId="1611137117" sldId="299"/>
            <ac:picMk id="6" creationId="{4AECFC10-6A82-1904-60C4-B21F15B3F2C2}"/>
          </ac:picMkLst>
        </pc:picChg>
        <pc:picChg chg="del">
          <ac:chgData name="Dario Šebalj" userId="a71eced3-786e-4eb6-80ca-f62c4fda7d06" providerId="ADAL" clId="{1995CE3D-D7AA-44C4-8B0D-E70417A63830}" dt="2024-04-20T18:16:23.252" v="400" actId="478"/>
          <ac:picMkLst>
            <pc:docMk/>
            <pc:sldMk cId="1611137117" sldId="299"/>
            <ac:picMk id="7" creationId="{6CA6E3D0-3376-B451-3B97-62475FF29CFF}"/>
          </ac:picMkLst>
        </pc:picChg>
        <pc:picChg chg="del">
          <ac:chgData name="Dario Šebalj" userId="a71eced3-786e-4eb6-80ca-f62c4fda7d06" providerId="ADAL" clId="{1995CE3D-D7AA-44C4-8B0D-E70417A63830}" dt="2024-04-20T18:16:23.659" v="401" actId="478"/>
          <ac:picMkLst>
            <pc:docMk/>
            <pc:sldMk cId="1611137117" sldId="299"/>
            <ac:picMk id="8" creationId="{F054C5DD-6F86-187A-47FE-89C666A285EC}"/>
          </ac:picMkLst>
        </pc:picChg>
        <pc:picChg chg="del">
          <ac:chgData name="Dario Šebalj" userId="a71eced3-786e-4eb6-80ca-f62c4fda7d06" providerId="ADAL" clId="{1995CE3D-D7AA-44C4-8B0D-E70417A63830}" dt="2024-04-20T18:16:23.987" v="402" actId="478"/>
          <ac:picMkLst>
            <pc:docMk/>
            <pc:sldMk cId="1611137117" sldId="299"/>
            <ac:picMk id="9" creationId="{62E5D583-33EB-00F7-26F8-24C471555F1E}"/>
          </ac:picMkLst>
        </pc:picChg>
      </pc:sldChg>
      <pc:sldChg chg="addSp delSp modSp add mod">
        <pc:chgData name="Dario Šebalj" userId="a71eced3-786e-4eb6-80ca-f62c4fda7d06" providerId="ADAL" clId="{1995CE3D-D7AA-44C4-8B0D-E70417A63830}" dt="2024-04-20T18:16:52.893" v="431"/>
        <pc:sldMkLst>
          <pc:docMk/>
          <pc:sldMk cId="4147321103" sldId="300"/>
        </pc:sldMkLst>
        <pc:spChg chg="mod">
          <ac:chgData name="Dario Šebalj" userId="a71eced3-786e-4eb6-80ca-f62c4fda7d06" providerId="ADAL" clId="{1995CE3D-D7AA-44C4-8B0D-E70417A63830}" dt="2024-04-20T18:16:48.965" v="429" actId="20577"/>
          <ac:spMkLst>
            <pc:docMk/>
            <pc:sldMk cId="4147321103" sldId="300"/>
            <ac:spMk id="3" creationId="{F0CEA7B5-FED4-67F1-C2CA-24597C173D8B}"/>
          </ac:spMkLst>
        </pc:spChg>
        <pc:picChg chg="add mod">
          <ac:chgData name="Dario Šebalj" userId="a71eced3-786e-4eb6-80ca-f62c4fda7d06" providerId="ADAL" clId="{1995CE3D-D7AA-44C4-8B0D-E70417A63830}" dt="2024-04-20T18:16:52.893" v="431"/>
          <ac:picMkLst>
            <pc:docMk/>
            <pc:sldMk cId="4147321103" sldId="300"/>
            <ac:picMk id="4" creationId="{BE7548EE-6C30-EB98-3B35-15EBFE3242DF}"/>
          </ac:picMkLst>
        </pc:picChg>
        <pc:picChg chg="del">
          <ac:chgData name="Dario Šebalj" userId="a71eced3-786e-4eb6-80ca-f62c4fda7d06" providerId="ADAL" clId="{1995CE3D-D7AA-44C4-8B0D-E70417A63830}" dt="2024-04-20T18:16:52.169" v="430" actId="478"/>
          <ac:picMkLst>
            <pc:docMk/>
            <pc:sldMk cId="4147321103" sldId="300"/>
            <ac:picMk id="5" creationId="{A6BEAA11-5C77-5D97-DE17-EAE94DE2A52C}"/>
          </ac:picMkLst>
        </pc:picChg>
      </pc:sldChg>
      <pc:sldChg chg="addSp modSp new mod">
        <pc:chgData name="Dario Šebalj" userId="a71eced3-786e-4eb6-80ca-f62c4fda7d06" providerId="ADAL" clId="{1995CE3D-D7AA-44C4-8B0D-E70417A63830}" dt="2024-04-20T18:17:51.228" v="481" actId="1076"/>
        <pc:sldMkLst>
          <pc:docMk/>
          <pc:sldMk cId="678598455" sldId="301"/>
        </pc:sldMkLst>
        <pc:spChg chg="mod">
          <ac:chgData name="Dario Šebalj" userId="a71eced3-786e-4eb6-80ca-f62c4fda7d06" providerId="ADAL" clId="{1995CE3D-D7AA-44C4-8B0D-E70417A63830}" dt="2024-04-20T18:17:06.800" v="459" actId="20577"/>
          <ac:spMkLst>
            <pc:docMk/>
            <pc:sldMk cId="678598455" sldId="301"/>
            <ac:spMk id="2" creationId="{FC6AAFFC-F480-BE02-4877-1585CAF5BA80}"/>
          </ac:spMkLst>
        </pc:spChg>
        <pc:spChg chg="mod">
          <ac:chgData name="Dario Šebalj" userId="a71eced3-786e-4eb6-80ca-f62c4fda7d06" providerId="ADAL" clId="{1995CE3D-D7AA-44C4-8B0D-E70417A63830}" dt="2024-04-20T18:17:44.641" v="478"/>
          <ac:spMkLst>
            <pc:docMk/>
            <pc:sldMk cId="678598455" sldId="301"/>
            <ac:spMk id="3" creationId="{AE7F93C9-5B77-4F87-1026-26D1895C9BB6}"/>
          </ac:spMkLst>
        </pc:spChg>
        <pc:picChg chg="add mod">
          <ac:chgData name="Dario Šebalj" userId="a71eced3-786e-4eb6-80ca-f62c4fda7d06" providerId="ADAL" clId="{1995CE3D-D7AA-44C4-8B0D-E70417A63830}" dt="2024-04-20T18:17:51.228" v="481" actId="1076"/>
          <ac:picMkLst>
            <pc:docMk/>
            <pc:sldMk cId="678598455" sldId="301"/>
            <ac:picMk id="4" creationId="{EE41FE34-CE73-AC78-ED15-6E582C0E71CC}"/>
          </ac:picMkLst>
        </pc:picChg>
      </pc:sldChg>
      <pc:sldChg chg="addSp delSp modSp add mod">
        <pc:chgData name="Dario Šebalj" userId="a71eced3-786e-4eb6-80ca-f62c4fda7d06" providerId="ADAL" clId="{1995CE3D-D7AA-44C4-8B0D-E70417A63830}" dt="2024-04-20T18:18:07.547" v="494" actId="1076"/>
        <pc:sldMkLst>
          <pc:docMk/>
          <pc:sldMk cId="494525776" sldId="302"/>
        </pc:sldMkLst>
        <pc:spChg chg="mod">
          <ac:chgData name="Dario Šebalj" userId="a71eced3-786e-4eb6-80ca-f62c4fda7d06" providerId="ADAL" clId="{1995CE3D-D7AA-44C4-8B0D-E70417A63830}" dt="2024-04-20T18:18:00.336" v="490" actId="20577"/>
          <ac:spMkLst>
            <pc:docMk/>
            <pc:sldMk cId="494525776" sldId="302"/>
            <ac:spMk id="3" creationId="{AE7F93C9-5B77-4F87-1026-26D1895C9BB6}"/>
          </ac:spMkLst>
        </pc:spChg>
        <pc:picChg chg="del">
          <ac:chgData name="Dario Šebalj" userId="a71eced3-786e-4eb6-80ca-f62c4fda7d06" providerId="ADAL" clId="{1995CE3D-D7AA-44C4-8B0D-E70417A63830}" dt="2024-04-20T18:18:03.847" v="491" actId="478"/>
          <ac:picMkLst>
            <pc:docMk/>
            <pc:sldMk cId="494525776" sldId="302"/>
            <ac:picMk id="4" creationId="{EE41FE34-CE73-AC78-ED15-6E582C0E71CC}"/>
          </ac:picMkLst>
        </pc:picChg>
        <pc:picChg chg="add mod">
          <ac:chgData name="Dario Šebalj" userId="a71eced3-786e-4eb6-80ca-f62c4fda7d06" providerId="ADAL" clId="{1995CE3D-D7AA-44C4-8B0D-E70417A63830}" dt="2024-04-20T18:18:07.547" v="494" actId="1076"/>
          <ac:picMkLst>
            <pc:docMk/>
            <pc:sldMk cId="494525776" sldId="302"/>
            <ac:picMk id="5" creationId="{E3E52F35-C56D-5742-11EE-975DEF45435B}"/>
          </ac:picMkLst>
        </pc:picChg>
      </pc:sldChg>
      <pc:sldChg chg="addSp delSp modSp add mod">
        <pc:chgData name="Dario Šebalj" userId="a71eced3-786e-4eb6-80ca-f62c4fda7d06" providerId="ADAL" clId="{1995CE3D-D7AA-44C4-8B0D-E70417A63830}" dt="2024-04-20T18:19:32.317" v="500" actId="1076"/>
        <pc:sldMkLst>
          <pc:docMk/>
          <pc:sldMk cId="375412638" sldId="303"/>
        </pc:sldMkLst>
        <pc:picChg chg="add mod">
          <ac:chgData name="Dario Šebalj" userId="a71eced3-786e-4eb6-80ca-f62c4fda7d06" providerId="ADAL" clId="{1995CE3D-D7AA-44C4-8B0D-E70417A63830}" dt="2024-04-20T18:19:32.317" v="500" actId="1076"/>
          <ac:picMkLst>
            <pc:docMk/>
            <pc:sldMk cId="375412638" sldId="303"/>
            <ac:picMk id="4" creationId="{4073CF03-BCF7-0D1C-A597-FED1EAB794FB}"/>
          </ac:picMkLst>
        </pc:picChg>
        <pc:picChg chg="del">
          <ac:chgData name="Dario Šebalj" userId="a71eced3-786e-4eb6-80ca-f62c4fda7d06" providerId="ADAL" clId="{1995CE3D-D7AA-44C4-8B0D-E70417A63830}" dt="2024-04-20T18:19:27.639" v="496" actId="478"/>
          <ac:picMkLst>
            <pc:docMk/>
            <pc:sldMk cId="375412638" sldId="303"/>
            <ac:picMk id="5" creationId="{E3E52F35-C56D-5742-11EE-975DEF45435B}"/>
          </ac:picMkLst>
        </pc:picChg>
      </pc:sldChg>
      <pc:sldChg chg="addSp delSp modSp add mod">
        <pc:chgData name="Dario Šebalj" userId="a71eced3-786e-4eb6-80ca-f62c4fda7d06" providerId="ADAL" clId="{1995CE3D-D7AA-44C4-8B0D-E70417A63830}" dt="2024-04-20T18:19:57.108" v="510" actId="1076"/>
        <pc:sldMkLst>
          <pc:docMk/>
          <pc:sldMk cId="874667217" sldId="304"/>
        </pc:sldMkLst>
        <pc:spChg chg="mod">
          <ac:chgData name="Dario Šebalj" userId="a71eced3-786e-4eb6-80ca-f62c4fda7d06" providerId="ADAL" clId="{1995CE3D-D7AA-44C4-8B0D-E70417A63830}" dt="2024-04-20T18:19:41.990" v="503" actId="20577"/>
          <ac:spMkLst>
            <pc:docMk/>
            <pc:sldMk cId="874667217" sldId="304"/>
            <ac:spMk id="3" creationId="{AE7F93C9-5B77-4F87-1026-26D1895C9BB6}"/>
          </ac:spMkLst>
        </pc:spChg>
        <pc:picChg chg="del">
          <ac:chgData name="Dario Šebalj" userId="a71eced3-786e-4eb6-80ca-f62c4fda7d06" providerId="ADAL" clId="{1995CE3D-D7AA-44C4-8B0D-E70417A63830}" dt="2024-04-20T18:19:41.289" v="502" actId="478"/>
          <ac:picMkLst>
            <pc:docMk/>
            <pc:sldMk cId="874667217" sldId="304"/>
            <ac:picMk id="4" creationId="{4073CF03-BCF7-0D1C-A597-FED1EAB794FB}"/>
          </ac:picMkLst>
        </pc:picChg>
        <pc:picChg chg="add del mod">
          <ac:chgData name="Dario Šebalj" userId="a71eced3-786e-4eb6-80ca-f62c4fda7d06" providerId="ADAL" clId="{1995CE3D-D7AA-44C4-8B0D-E70417A63830}" dt="2024-04-20T18:19:52.774" v="507" actId="478"/>
          <ac:picMkLst>
            <pc:docMk/>
            <pc:sldMk cId="874667217" sldId="304"/>
            <ac:picMk id="5" creationId="{67175A91-A28D-3776-38B5-C81F3F5B5E4C}"/>
          </ac:picMkLst>
        </pc:picChg>
        <pc:picChg chg="add mod">
          <ac:chgData name="Dario Šebalj" userId="a71eced3-786e-4eb6-80ca-f62c4fda7d06" providerId="ADAL" clId="{1995CE3D-D7AA-44C4-8B0D-E70417A63830}" dt="2024-04-20T18:19:57.108" v="510" actId="1076"/>
          <ac:picMkLst>
            <pc:docMk/>
            <pc:sldMk cId="874667217" sldId="304"/>
            <ac:picMk id="6" creationId="{EAB6558B-6B2A-4FAD-23C5-F3B068CED275}"/>
          </ac:picMkLst>
        </pc:picChg>
      </pc:sldChg>
      <pc:sldChg chg="delSp modSp add mod">
        <pc:chgData name="Dario Šebalj" userId="a71eced3-786e-4eb6-80ca-f62c4fda7d06" providerId="ADAL" clId="{1995CE3D-D7AA-44C4-8B0D-E70417A63830}" dt="2024-06-20T08:59:40.471" v="1177" actId="207"/>
        <pc:sldMkLst>
          <pc:docMk/>
          <pc:sldMk cId="3961704760" sldId="305"/>
        </pc:sldMkLst>
        <pc:spChg chg="mod">
          <ac:chgData name="Dario Šebalj" userId="a71eced3-786e-4eb6-80ca-f62c4fda7d06" providerId="ADAL" clId="{1995CE3D-D7AA-44C4-8B0D-E70417A63830}" dt="2024-04-20T18:22:40.203" v="627" actId="20577"/>
          <ac:spMkLst>
            <pc:docMk/>
            <pc:sldMk cId="3961704760" sldId="305"/>
            <ac:spMk id="4" creationId="{C7D72B00-DCBA-4B75-627C-E7649CEA5687}"/>
          </ac:spMkLst>
        </pc:spChg>
        <pc:spChg chg="mod">
          <ac:chgData name="Dario Šebalj" userId="a71eced3-786e-4eb6-80ca-f62c4fda7d06" providerId="ADAL" clId="{1995CE3D-D7AA-44C4-8B0D-E70417A63830}" dt="2024-06-20T08:59:40.471" v="1177" actId="207"/>
          <ac:spMkLst>
            <pc:docMk/>
            <pc:sldMk cId="3961704760" sldId="305"/>
            <ac:spMk id="5" creationId="{E151D17C-0E63-B342-857A-DD2E04C61332}"/>
          </ac:spMkLst>
        </pc:spChg>
        <pc:picChg chg="del">
          <ac:chgData name="Dario Šebalj" userId="a71eced3-786e-4eb6-80ca-f62c4fda7d06" providerId="ADAL" clId="{1995CE3D-D7AA-44C4-8B0D-E70417A63830}" dt="2024-04-20T18:22:58.519" v="631" actId="478"/>
          <ac:picMkLst>
            <pc:docMk/>
            <pc:sldMk cId="3961704760" sldId="305"/>
            <ac:picMk id="2" creationId="{F3165084-E1CC-CC0F-573E-772D92DCBC40}"/>
          </ac:picMkLst>
        </pc:picChg>
      </pc:sldChg>
      <pc:sldChg chg="addSp delSp modSp add mod">
        <pc:chgData name="Dario Šebalj" userId="a71eced3-786e-4eb6-80ca-f62c4fda7d06" providerId="ADAL" clId="{1995CE3D-D7AA-44C4-8B0D-E70417A63830}" dt="2024-06-20T09:00:05.128" v="1187" actId="207"/>
        <pc:sldMkLst>
          <pc:docMk/>
          <pc:sldMk cId="3675384688" sldId="306"/>
        </pc:sldMkLst>
        <pc:spChg chg="add del mod">
          <ac:chgData name="Dario Šebalj" userId="a71eced3-786e-4eb6-80ca-f62c4fda7d06" providerId="ADAL" clId="{1995CE3D-D7AA-44C4-8B0D-E70417A63830}" dt="2024-04-20T18:23:30.965" v="648" actId="478"/>
          <ac:spMkLst>
            <pc:docMk/>
            <pc:sldMk cId="3675384688" sldId="306"/>
            <ac:spMk id="3" creationId="{6E2B2428-31CB-91B0-85B3-68B77D8AB5D5}"/>
          </ac:spMkLst>
        </pc:spChg>
        <pc:spChg chg="mod">
          <ac:chgData name="Dario Šebalj" userId="a71eced3-786e-4eb6-80ca-f62c4fda7d06" providerId="ADAL" clId="{1995CE3D-D7AA-44C4-8B0D-E70417A63830}" dt="2024-04-20T18:23:25.800" v="646" actId="20577"/>
          <ac:spMkLst>
            <pc:docMk/>
            <pc:sldMk cId="3675384688" sldId="306"/>
            <ac:spMk id="4" creationId="{C7D72B00-DCBA-4B75-627C-E7649CEA5687}"/>
          </ac:spMkLst>
        </pc:spChg>
        <pc:spChg chg="del">
          <ac:chgData name="Dario Šebalj" userId="a71eced3-786e-4eb6-80ca-f62c4fda7d06" providerId="ADAL" clId="{1995CE3D-D7AA-44C4-8B0D-E70417A63830}" dt="2024-04-20T18:23:29.765" v="647" actId="478"/>
          <ac:spMkLst>
            <pc:docMk/>
            <pc:sldMk cId="3675384688" sldId="306"/>
            <ac:spMk id="5" creationId="{E151D17C-0E63-B342-857A-DD2E04C61332}"/>
          </ac:spMkLst>
        </pc:spChg>
        <pc:spChg chg="add mod">
          <ac:chgData name="Dario Šebalj" userId="a71eced3-786e-4eb6-80ca-f62c4fda7d06" providerId="ADAL" clId="{1995CE3D-D7AA-44C4-8B0D-E70417A63830}" dt="2024-06-20T09:00:05.128" v="1187" actId="207"/>
          <ac:spMkLst>
            <pc:docMk/>
            <pc:sldMk cId="3675384688" sldId="306"/>
            <ac:spMk id="9" creationId="{8905655F-95E9-3969-5FCC-C90632ACB919}"/>
          </ac:spMkLst>
        </pc:spChg>
        <pc:picChg chg="add del mod">
          <ac:chgData name="Dario Šebalj" userId="a71eced3-786e-4eb6-80ca-f62c4fda7d06" providerId="ADAL" clId="{1995CE3D-D7AA-44C4-8B0D-E70417A63830}" dt="2024-04-20T18:23:47.068" v="654" actId="478"/>
          <ac:picMkLst>
            <pc:docMk/>
            <pc:sldMk cId="3675384688" sldId="306"/>
            <ac:picMk id="7" creationId="{FD148D97-EC26-E83E-DFBB-6F6EF8F43BED}"/>
          </ac:picMkLst>
        </pc:picChg>
        <pc:picChg chg="add del mod">
          <ac:chgData name="Dario Šebalj" userId="a71eced3-786e-4eb6-80ca-f62c4fda7d06" providerId="ADAL" clId="{1995CE3D-D7AA-44C4-8B0D-E70417A63830}" dt="2024-04-20T18:23:47.817" v="655" actId="478"/>
          <ac:picMkLst>
            <pc:docMk/>
            <pc:sldMk cId="3675384688" sldId="306"/>
            <ac:picMk id="8" creationId="{4C6323F9-0473-652F-9229-2EEA446502B9}"/>
          </ac:picMkLst>
        </pc:picChg>
      </pc:sldChg>
      <pc:sldChg chg="addSp modSp add mod">
        <pc:chgData name="Dario Šebalj" userId="a71eced3-786e-4eb6-80ca-f62c4fda7d06" providerId="ADAL" clId="{1995CE3D-D7AA-44C4-8B0D-E70417A63830}" dt="2024-06-20T09:02:42.575" v="1241" actId="207"/>
        <pc:sldMkLst>
          <pc:docMk/>
          <pc:sldMk cId="2470885504" sldId="307"/>
        </pc:sldMkLst>
        <pc:spChg chg="mod">
          <ac:chgData name="Dario Šebalj" userId="a71eced3-786e-4eb6-80ca-f62c4fda7d06" providerId="ADAL" clId="{1995CE3D-D7AA-44C4-8B0D-E70417A63830}" dt="2024-04-20T18:24:07.646" v="671" actId="20577"/>
          <ac:spMkLst>
            <pc:docMk/>
            <pc:sldMk cId="2470885504" sldId="307"/>
            <ac:spMk id="4" creationId="{C7D72B00-DCBA-4B75-627C-E7649CEA5687}"/>
          </ac:spMkLst>
        </pc:spChg>
        <pc:spChg chg="mod">
          <ac:chgData name="Dario Šebalj" userId="a71eced3-786e-4eb6-80ca-f62c4fda7d06" providerId="ADAL" clId="{1995CE3D-D7AA-44C4-8B0D-E70417A63830}" dt="2024-06-20T09:02:42.575" v="1241" actId="207"/>
          <ac:spMkLst>
            <pc:docMk/>
            <pc:sldMk cId="2470885504" sldId="307"/>
            <ac:spMk id="9" creationId="{8905655F-95E9-3969-5FCC-C90632ACB919}"/>
          </ac:spMkLst>
        </pc:spChg>
        <pc:picChg chg="add mod">
          <ac:chgData name="Dario Šebalj" userId="a71eced3-786e-4eb6-80ca-f62c4fda7d06" providerId="ADAL" clId="{1995CE3D-D7AA-44C4-8B0D-E70417A63830}" dt="2024-04-20T18:25:33.832" v="694" actId="1076"/>
          <ac:picMkLst>
            <pc:docMk/>
            <pc:sldMk cId="2470885504" sldId="307"/>
            <ac:picMk id="2" creationId="{8E7E6882-F3A2-BE3E-0833-1498202DC72D}"/>
          </ac:picMkLst>
        </pc:picChg>
      </pc:sldChg>
      <pc:sldChg chg="addSp delSp modSp add mod">
        <pc:chgData name="Dario Šebalj" userId="a71eced3-786e-4eb6-80ca-f62c4fda7d06" providerId="ADAL" clId="{1995CE3D-D7AA-44C4-8B0D-E70417A63830}" dt="2024-06-20T09:02:34.456" v="1238" actId="207"/>
        <pc:sldMkLst>
          <pc:docMk/>
          <pc:sldMk cId="2580647613" sldId="308"/>
        </pc:sldMkLst>
        <pc:spChg chg="mod">
          <ac:chgData name="Dario Šebalj" userId="a71eced3-786e-4eb6-80ca-f62c4fda7d06" providerId="ADAL" clId="{1995CE3D-D7AA-44C4-8B0D-E70417A63830}" dt="2024-04-20T18:24:57.610" v="687" actId="20577"/>
          <ac:spMkLst>
            <pc:docMk/>
            <pc:sldMk cId="2580647613" sldId="308"/>
            <ac:spMk id="4" creationId="{C7D72B00-DCBA-4B75-627C-E7649CEA5687}"/>
          </ac:spMkLst>
        </pc:spChg>
        <pc:spChg chg="mod">
          <ac:chgData name="Dario Šebalj" userId="a71eced3-786e-4eb6-80ca-f62c4fda7d06" providerId="ADAL" clId="{1995CE3D-D7AA-44C4-8B0D-E70417A63830}" dt="2024-06-20T09:02:34.456" v="1238" actId="207"/>
          <ac:spMkLst>
            <pc:docMk/>
            <pc:sldMk cId="2580647613" sldId="308"/>
            <ac:spMk id="9" creationId="{8905655F-95E9-3969-5FCC-C90632ACB919}"/>
          </ac:spMkLst>
        </pc:spChg>
        <pc:picChg chg="del">
          <ac:chgData name="Dario Šebalj" userId="a71eced3-786e-4eb6-80ca-f62c4fda7d06" providerId="ADAL" clId="{1995CE3D-D7AA-44C4-8B0D-E70417A63830}" dt="2024-04-20T18:25:40.704" v="695" actId="478"/>
          <ac:picMkLst>
            <pc:docMk/>
            <pc:sldMk cId="2580647613" sldId="308"/>
            <ac:picMk id="2" creationId="{8E7E6882-F3A2-BE3E-0833-1498202DC72D}"/>
          </ac:picMkLst>
        </pc:picChg>
        <pc:picChg chg="add mod">
          <ac:chgData name="Dario Šebalj" userId="a71eced3-786e-4eb6-80ca-f62c4fda7d06" providerId="ADAL" clId="{1995CE3D-D7AA-44C4-8B0D-E70417A63830}" dt="2024-04-20T18:27:14.861" v="782" actId="1076"/>
          <ac:picMkLst>
            <pc:docMk/>
            <pc:sldMk cId="2580647613" sldId="308"/>
            <ac:picMk id="3" creationId="{EBADCC1D-EB47-3E87-ACE8-609325489A49}"/>
          </ac:picMkLst>
        </pc:picChg>
      </pc:sldChg>
      <pc:sldChg chg="addSp delSp modSp add mod">
        <pc:chgData name="Dario Šebalj" userId="a71eced3-786e-4eb6-80ca-f62c4fda7d06" providerId="ADAL" clId="{1995CE3D-D7AA-44C4-8B0D-E70417A63830}" dt="2024-06-20T09:02:23.158" v="1234" actId="207"/>
        <pc:sldMkLst>
          <pc:docMk/>
          <pc:sldMk cId="2162041182" sldId="309"/>
        </pc:sldMkLst>
        <pc:spChg chg="mod">
          <ac:chgData name="Dario Šebalj" userId="a71eced3-786e-4eb6-80ca-f62c4fda7d06" providerId="ADAL" clId="{1995CE3D-D7AA-44C4-8B0D-E70417A63830}" dt="2024-04-20T18:25:58.141" v="715" actId="20577"/>
          <ac:spMkLst>
            <pc:docMk/>
            <pc:sldMk cId="2162041182" sldId="309"/>
            <ac:spMk id="4" creationId="{C7D72B00-DCBA-4B75-627C-E7649CEA5687}"/>
          </ac:spMkLst>
        </pc:spChg>
        <pc:spChg chg="mod">
          <ac:chgData name="Dario Šebalj" userId="a71eced3-786e-4eb6-80ca-f62c4fda7d06" providerId="ADAL" clId="{1995CE3D-D7AA-44C4-8B0D-E70417A63830}" dt="2024-06-20T09:02:23.158" v="1234" actId="207"/>
          <ac:spMkLst>
            <pc:docMk/>
            <pc:sldMk cId="2162041182" sldId="309"/>
            <ac:spMk id="9" creationId="{8905655F-95E9-3969-5FCC-C90632ACB919}"/>
          </ac:spMkLst>
        </pc:spChg>
        <pc:picChg chg="add mod">
          <ac:chgData name="Dario Šebalj" userId="a71eced3-786e-4eb6-80ca-f62c4fda7d06" providerId="ADAL" clId="{1995CE3D-D7AA-44C4-8B0D-E70417A63830}" dt="2024-04-20T18:27:09.490" v="780" actId="14100"/>
          <ac:picMkLst>
            <pc:docMk/>
            <pc:sldMk cId="2162041182" sldId="309"/>
            <ac:picMk id="2" creationId="{BD90C4D2-2248-E49B-BB86-B69DCF95D420}"/>
          </ac:picMkLst>
        </pc:picChg>
        <pc:picChg chg="del">
          <ac:chgData name="Dario Šebalj" userId="a71eced3-786e-4eb6-80ca-f62c4fda7d06" providerId="ADAL" clId="{1995CE3D-D7AA-44C4-8B0D-E70417A63830}" dt="2024-04-20T18:27:03.080" v="775" actId="478"/>
          <ac:picMkLst>
            <pc:docMk/>
            <pc:sldMk cId="2162041182" sldId="309"/>
            <ac:picMk id="3" creationId="{EBADCC1D-EB47-3E87-ACE8-609325489A49}"/>
          </ac:picMkLst>
        </pc:picChg>
      </pc:sldChg>
      <pc:sldChg chg="addSp delSp modSp add mod">
        <pc:chgData name="Dario Šebalj" userId="a71eced3-786e-4eb6-80ca-f62c4fda7d06" providerId="ADAL" clId="{1995CE3D-D7AA-44C4-8B0D-E70417A63830}" dt="2024-06-20T09:02:03.839" v="1223" actId="207"/>
        <pc:sldMkLst>
          <pc:docMk/>
          <pc:sldMk cId="2460977802" sldId="310"/>
        </pc:sldMkLst>
        <pc:spChg chg="mod">
          <ac:chgData name="Dario Šebalj" userId="a71eced3-786e-4eb6-80ca-f62c4fda7d06" providerId="ADAL" clId="{1995CE3D-D7AA-44C4-8B0D-E70417A63830}" dt="2024-04-20T18:27:24.217" v="797" actId="20577"/>
          <ac:spMkLst>
            <pc:docMk/>
            <pc:sldMk cId="2460977802" sldId="310"/>
            <ac:spMk id="4" creationId="{C7D72B00-DCBA-4B75-627C-E7649CEA5687}"/>
          </ac:spMkLst>
        </pc:spChg>
        <pc:spChg chg="mod">
          <ac:chgData name="Dario Šebalj" userId="a71eced3-786e-4eb6-80ca-f62c4fda7d06" providerId="ADAL" clId="{1995CE3D-D7AA-44C4-8B0D-E70417A63830}" dt="2024-06-20T09:02:03.839" v="1223" actId="207"/>
          <ac:spMkLst>
            <pc:docMk/>
            <pc:sldMk cId="2460977802" sldId="310"/>
            <ac:spMk id="9" creationId="{8905655F-95E9-3969-5FCC-C90632ACB919}"/>
          </ac:spMkLst>
        </pc:spChg>
        <pc:picChg chg="del">
          <ac:chgData name="Dario Šebalj" userId="a71eced3-786e-4eb6-80ca-f62c4fda7d06" providerId="ADAL" clId="{1995CE3D-D7AA-44C4-8B0D-E70417A63830}" dt="2024-04-20T18:27:39.723" v="801" actId="478"/>
          <ac:picMkLst>
            <pc:docMk/>
            <pc:sldMk cId="2460977802" sldId="310"/>
            <ac:picMk id="2" creationId="{BD90C4D2-2248-E49B-BB86-B69DCF95D420}"/>
          </ac:picMkLst>
        </pc:picChg>
        <pc:picChg chg="add mod">
          <ac:chgData name="Dario Šebalj" userId="a71eced3-786e-4eb6-80ca-f62c4fda7d06" providerId="ADAL" clId="{1995CE3D-D7AA-44C4-8B0D-E70417A63830}" dt="2024-04-20T18:27:45.790" v="806" actId="1076"/>
          <ac:picMkLst>
            <pc:docMk/>
            <pc:sldMk cId="2460977802" sldId="310"/>
            <ac:picMk id="3" creationId="{CEF58835-787F-8811-081B-C9466CFDD3A8}"/>
          </ac:picMkLst>
        </pc:picChg>
      </pc:sldChg>
      <pc:sldChg chg="addSp delSp modSp add mod">
        <pc:chgData name="Dario Šebalj" userId="a71eced3-786e-4eb6-80ca-f62c4fda7d06" providerId="ADAL" clId="{1995CE3D-D7AA-44C4-8B0D-E70417A63830}" dt="2024-06-20T09:01:47.879" v="1219" actId="207"/>
        <pc:sldMkLst>
          <pc:docMk/>
          <pc:sldMk cId="2194852071" sldId="311"/>
        </pc:sldMkLst>
        <pc:spChg chg="mod">
          <ac:chgData name="Dario Šebalj" userId="a71eced3-786e-4eb6-80ca-f62c4fda7d06" providerId="ADAL" clId="{1995CE3D-D7AA-44C4-8B0D-E70417A63830}" dt="2024-04-20T18:28:00.050" v="814"/>
          <ac:spMkLst>
            <pc:docMk/>
            <pc:sldMk cId="2194852071" sldId="311"/>
            <ac:spMk id="4" creationId="{C7D72B00-DCBA-4B75-627C-E7649CEA5687}"/>
          </ac:spMkLst>
        </pc:spChg>
        <pc:spChg chg="mod">
          <ac:chgData name="Dario Šebalj" userId="a71eced3-786e-4eb6-80ca-f62c4fda7d06" providerId="ADAL" clId="{1995CE3D-D7AA-44C4-8B0D-E70417A63830}" dt="2024-06-20T09:01:47.879" v="1219" actId="207"/>
          <ac:spMkLst>
            <pc:docMk/>
            <pc:sldMk cId="2194852071" sldId="311"/>
            <ac:spMk id="9" creationId="{8905655F-95E9-3969-5FCC-C90632ACB919}"/>
          </ac:spMkLst>
        </pc:spChg>
        <pc:picChg chg="del">
          <ac:chgData name="Dario Šebalj" userId="a71eced3-786e-4eb6-80ca-f62c4fda7d06" providerId="ADAL" clId="{1995CE3D-D7AA-44C4-8B0D-E70417A63830}" dt="2024-04-20T18:28:09.299" v="817" actId="478"/>
          <ac:picMkLst>
            <pc:docMk/>
            <pc:sldMk cId="2194852071" sldId="311"/>
            <ac:picMk id="3" creationId="{CEF58835-787F-8811-081B-C9466CFDD3A8}"/>
          </ac:picMkLst>
        </pc:picChg>
        <pc:picChg chg="add mod">
          <ac:chgData name="Dario Šebalj" userId="a71eced3-786e-4eb6-80ca-f62c4fda7d06" providerId="ADAL" clId="{1995CE3D-D7AA-44C4-8B0D-E70417A63830}" dt="2024-04-20T18:28:21.688" v="820" actId="1076"/>
          <ac:picMkLst>
            <pc:docMk/>
            <pc:sldMk cId="2194852071" sldId="311"/>
            <ac:picMk id="5" creationId="{07CDA89B-00C3-0269-F71D-C03801B85879}"/>
          </ac:picMkLst>
        </pc:picChg>
      </pc:sldChg>
      <pc:sldChg chg="addSp delSp modSp add mod">
        <pc:chgData name="Dario Šebalj" userId="a71eced3-786e-4eb6-80ca-f62c4fda7d06" providerId="ADAL" clId="{1995CE3D-D7AA-44C4-8B0D-E70417A63830}" dt="2024-06-20T09:01:41.351" v="1216" actId="207"/>
        <pc:sldMkLst>
          <pc:docMk/>
          <pc:sldMk cId="2557563689" sldId="312"/>
        </pc:sldMkLst>
        <pc:spChg chg="add del">
          <ac:chgData name="Dario Šebalj" userId="a71eced3-786e-4eb6-80ca-f62c4fda7d06" providerId="ADAL" clId="{1995CE3D-D7AA-44C4-8B0D-E70417A63830}" dt="2024-04-20T18:28:41.796" v="844" actId="22"/>
          <ac:spMkLst>
            <pc:docMk/>
            <pc:sldMk cId="2557563689" sldId="312"/>
            <ac:spMk id="3" creationId="{4C19E9E6-AEFA-489C-54D5-4B4F991C596A}"/>
          </ac:spMkLst>
        </pc:spChg>
        <pc:spChg chg="mod">
          <ac:chgData name="Dario Šebalj" userId="a71eced3-786e-4eb6-80ca-f62c4fda7d06" providerId="ADAL" clId="{1995CE3D-D7AA-44C4-8B0D-E70417A63830}" dt="2024-04-20T18:28:30.440" v="841" actId="20577"/>
          <ac:spMkLst>
            <pc:docMk/>
            <pc:sldMk cId="2557563689" sldId="312"/>
            <ac:spMk id="4" creationId="{C7D72B00-DCBA-4B75-627C-E7649CEA5687}"/>
          </ac:spMkLst>
        </pc:spChg>
        <pc:spChg chg="mod">
          <ac:chgData name="Dario Šebalj" userId="a71eced3-786e-4eb6-80ca-f62c4fda7d06" providerId="ADAL" clId="{1995CE3D-D7AA-44C4-8B0D-E70417A63830}" dt="2024-06-20T09:01:41.351" v="1216" actId="207"/>
          <ac:spMkLst>
            <pc:docMk/>
            <pc:sldMk cId="2557563689" sldId="312"/>
            <ac:spMk id="9" creationId="{8905655F-95E9-3969-5FCC-C90632ACB919}"/>
          </ac:spMkLst>
        </pc:spChg>
        <pc:picChg chg="del">
          <ac:chgData name="Dario Šebalj" userId="a71eced3-786e-4eb6-80ca-f62c4fda7d06" providerId="ADAL" clId="{1995CE3D-D7AA-44C4-8B0D-E70417A63830}" dt="2024-04-20T18:28:31.966" v="842" actId="478"/>
          <ac:picMkLst>
            <pc:docMk/>
            <pc:sldMk cId="2557563689" sldId="312"/>
            <ac:picMk id="5" creationId="{07CDA89B-00C3-0269-F71D-C03801B85879}"/>
          </ac:picMkLst>
        </pc:picChg>
        <pc:picChg chg="add mod">
          <ac:chgData name="Dario Šebalj" userId="a71eced3-786e-4eb6-80ca-f62c4fda7d06" providerId="ADAL" clId="{1995CE3D-D7AA-44C4-8B0D-E70417A63830}" dt="2024-04-20T18:29:25.771" v="857" actId="1076"/>
          <ac:picMkLst>
            <pc:docMk/>
            <pc:sldMk cId="2557563689" sldId="312"/>
            <ac:picMk id="7" creationId="{37F735B8-BA0F-816D-AF71-015016C8A278}"/>
          </ac:picMkLst>
        </pc:picChg>
        <pc:picChg chg="add del mod">
          <ac:chgData name="Dario Šebalj" userId="a71eced3-786e-4eb6-80ca-f62c4fda7d06" providerId="ADAL" clId="{1995CE3D-D7AA-44C4-8B0D-E70417A63830}" dt="2024-04-20T18:29:19.700" v="852" actId="478"/>
          <ac:picMkLst>
            <pc:docMk/>
            <pc:sldMk cId="2557563689" sldId="312"/>
            <ac:picMk id="8" creationId="{B72A4DF9-3313-69E1-7E84-1DD548345A35}"/>
          </ac:picMkLst>
        </pc:picChg>
      </pc:sldChg>
      <pc:sldChg chg="modSp new del mod">
        <pc:chgData name="Dario Šebalj" userId="a71eced3-786e-4eb6-80ca-f62c4fda7d06" providerId="ADAL" clId="{1995CE3D-D7AA-44C4-8B0D-E70417A63830}" dt="2024-06-20T09:05:00.534" v="1301" actId="47"/>
        <pc:sldMkLst>
          <pc:docMk/>
          <pc:sldMk cId="3876477572" sldId="313"/>
        </pc:sldMkLst>
        <pc:spChg chg="mod">
          <ac:chgData name="Dario Šebalj" userId="a71eced3-786e-4eb6-80ca-f62c4fda7d06" providerId="ADAL" clId="{1995CE3D-D7AA-44C4-8B0D-E70417A63830}" dt="2024-06-20T09:04:14.608" v="1292" actId="20577"/>
          <ac:spMkLst>
            <pc:docMk/>
            <pc:sldMk cId="3876477572" sldId="313"/>
            <ac:spMk id="2" creationId="{51104755-A0FC-7E2E-7A65-06C322A65579}"/>
          </ac:spMkLst>
        </pc:spChg>
        <pc:spChg chg="mod">
          <ac:chgData name="Dario Šebalj" userId="a71eced3-786e-4eb6-80ca-f62c4fda7d06" providerId="ADAL" clId="{1995CE3D-D7AA-44C4-8B0D-E70417A63830}" dt="2024-06-20T09:04:30.767" v="1300" actId="207"/>
          <ac:spMkLst>
            <pc:docMk/>
            <pc:sldMk cId="3876477572" sldId="313"/>
            <ac:spMk id="3" creationId="{86CC1D0F-9FDA-6933-8268-B2AA2A667299}"/>
          </ac:spMkLst>
        </pc:spChg>
      </pc:sldChg>
    </pc:docChg>
  </pc:docChgLst>
  <pc:docChgLst>
    <pc:chgData name="Dario Šebalj" userId="a71eced3-786e-4eb6-80ca-f62c4fda7d06" providerId="ADAL" clId="{7DCE4F07-0407-4897-98F6-A2E37BE19CF7}"/>
    <pc:docChg chg="undo custSel addSld delSld modSld">
      <pc:chgData name="Dario Šebalj" userId="a71eced3-786e-4eb6-80ca-f62c4fda7d06" providerId="ADAL" clId="{7DCE4F07-0407-4897-98F6-A2E37BE19CF7}" dt="2024-02-03T21:06:03.623" v="739" actId="20577"/>
      <pc:docMkLst>
        <pc:docMk/>
      </pc:docMkLst>
      <pc:sldChg chg="modSp mod">
        <pc:chgData name="Dario Šebalj" userId="a71eced3-786e-4eb6-80ca-f62c4fda7d06" providerId="ADAL" clId="{7DCE4F07-0407-4897-98F6-A2E37BE19CF7}" dt="2024-02-03T20:51:27.844" v="35" actId="20577"/>
        <pc:sldMkLst>
          <pc:docMk/>
          <pc:sldMk cId="2920479427" sldId="256"/>
        </pc:sldMkLst>
        <pc:spChg chg="mod">
          <ac:chgData name="Dario Šebalj" userId="a71eced3-786e-4eb6-80ca-f62c4fda7d06" providerId="ADAL" clId="{7DCE4F07-0407-4897-98F6-A2E37BE19CF7}" dt="2024-02-03T20:51:27.844" v="35" actId="20577"/>
          <ac:spMkLst>
            <pc:docMk/>
            <pc:sldMk cId="2920479427" sldId="256"/>
            <ac:spMk id="8" creationId="{19348FEB-0D15-F9D5-CC56-88E3DC56F6F1}"/>
          </ac:spMkLst>
        </pc:spChg>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2-03T20:53:46.248" v="242"/>
        <pc:sldMkLst>
          <pc:docMk/>
          <pc:sldMk cId="1952772968" sldId="262"/>
        </pc:sldMkLst>
        <pc:spChg chg="mod">
          <ac:chgData name="Dario Šebalj" userId="a71eced3-786e-4eb6-80ca-f62c4fda7d06" providerId="ADAL" clId="{7DCE4F07-0407-4897-98F6-A2E37BE19CF7}" dt="2024-02-03T20:52:36.045" v="208" actId="20577"/>
          <ac:spMkLst>
            <pc:docMk/>
            <pc:sldMk cId="1952772968" sldId="262"/>
            <ac:spMk id="4" creationId="{1B53A616-BC45-7003-D00A-64BD15781752}"/>
          </ac:spMkLst>
        </pc:spChg>
        <pc:spChg chg="mod">
          <ac:chgData name="Dario Šebalj" userId="a71eced3-786e-4eb6-80ca-f62c4fda7d06" providerId="ADAL" clId="{7DCE4F07-0407-4897-98F6-A2E37BE19CF7}" dt="2024-02-03T20:53:46.248" v="242"/>
          <ac:spMkLst>
            <pc:docMk/>
            <pc:sldMk cId="1952772968" sldId="262"/>
            <ac:spMk id="5" creationId="{08B1E3E4-9C4A-4CF8-DBD2-8A61BD597723}"/>
          </ac:spMkLst>
        </pc:spChg>
      </pc:sldChg>
      <pc:sldChg chg="modSp mod">
        <pc:chgData name="Dario Šebalj" userId="a71eced3-786e-4eb6-80ca-f62c4fda7d06" providerId="ADAL" clId="{7DCE4F07-0407-4897-98F6-A2E37BE19CF7}" dt="2024-02-03T20:52:23.361" v="205" actId="20577"/>
        <pc:sldMkLst>
          <pc:docMk/>
          <pc:sldMk cId="1254930911" sldId="264"/>
        </pc:sldMkLst>
        <pc:spChg chg="mod">
          <ac:chgData name="Dario Šebalj" userId="a71eced3-786e-4eb6-80ca-f62c4fda7d06" providerId="ADAL" clId="{7DCE4F07-0407-4897-98F6-A2E37BE19CF7}" dt="2024-02-03T20:52:23.361" v="205" actId="20577"/>
          <ac:spMkLst>
            <pc:docMk/>
            <pc:sldMk cId="1254930911" sldId="264"/>
            <ac:spMk id="8" creationId="{BA68647D-8959-AECA-FF1C-384AA40B609E}"/>
          </ac:spMkLst>
        </pc:spChg>
      </pc:sldChg>
      <pc:sldChg chg="modSp mod">
        <pc:chgData name="Dario Šebalj" userId="a71eced3-786e-4eb6-80ca-f62c4fda7d06" providerId="ADAL" clId="{7DCE4F07-0407-4897-98F6-A2E37BE19CF7}" dt="2024-02-03T21:06:03.623" v="739" actId="20577"/>
        <pc:sldMkLst>
          <pc:docMk/>
          <pc:sldMk cId="3298298427" sldId="266"/>
        </pc:sldMkLst>
        <pc:spChg chg="mod">
          <ac:chgData name="Dario Šebalj" userId="a71eced3-786e-4eb6-80ca-f62c4fda7d06" providerId="ADAL" clId="{7DCE4F07-0407-4897-98F6-A2E37BE19CF7}" dt="2024-02-03T21:06:03.623" v="739" actId="20577"/>
          <ac:spMkLst>
            <pc:docMk/>
            <pc:sldMk cId="3298298427" sldId="266"/>
            <ac:spMk id="8" creationId="{BA68647D-8959-AECA-FF1C-384AA40B609E}"/>
          </ac:spMkLst>
        </pc:spChg>
      </pc:sldChg>
      <pc:sldChg chg="modSp mod">
        <pc:chgData name="Dario Šebalj" userId="a71eced3-786e-4eb6-80ca-f62c4fda7d06" providerId="ADAL" clId="{7DCE4F07-0407-4897-98F6-A2E37BE19CF7}" dt="2024-02-03T20:54:37.773" v="253"/>
        <pc:sldMkLst>
          <pc:docMk/>
          <pc:sldMk cId="2749841692" sldId="267"/>
        </pc:sldMkLst>
        <pc:spChg chg="mod">
          <ac:chgData name="Dario Šebalj" userId="a71eced3-786e-4eb6-80ca-f62c4fda7d06" providerId="ADAL" clId="{7DCE4F07-0407-4897-98F6-A2E37BE19CF7}" dt="2024-02-03T20:53:57.018" v="245" actId="20577"/>
          <ac:spMkLst>
            <pc:docMk/>
            <pc:sldMk cId="2749841692" sldId="267"/>
            <ac:spMk id="4" creationId="{1B53A616-BC45-7003-D00A-64BD15781752}"/>
          </ac:spMkLst>
        </pc:spChg>
        <pc:spChg chg="mod">
          <ac:chgData name="Dario Šebalj" userId="a71eced3-786e-4eb6-80ca-f62c4fda7d06" providerId="ADAL" clId="{7DCE4F07-0407-4897-98F6-A2E37BE19CF7}" dt="2024-02-03T20:54:37.773" v="253"/>
          <ac:spMkLst>
            <pc:docMk/>
            <pc:sldMk cId="2749841692" sldId="267"/>
            <ac:spMk id="5" creationId="{08B1E3E4-9C4A-4CF8-DBD2-8A61BD597723}"/>
          </ac:spMkLst>
        </pc:spChg>
      </pc:sldChg>
      <pc:sldChg chg="addSp delSp modSp mod">
        <pc:chgData name="Dario Šebalj" userId="a71eced3-786e-4eb6-80ca-f62c4fda7d06" providerId="ADAL" clId="{7DCE4F07-0407-4897-98F6-A2E37BE19CF7}" dt="2024-02-03T20:53:23.845" v="236" actId="20577"/>
        <pc:sldMkLst>
          <pc:docMk/>
          <pc:sldMk cId="113690816" sldId="268"/>
        </pc:sldMkLst>
        <pc:spChg chg="mod">
          <ac:chgData name="Dario Šebalj" userId="a71eced3-786e-4eb6-80ca-f62c4fda7d06" providerId="ADAL" clId="{7DCE4F07-0407-4897-98F6-A2E37BE19CF7}" dt="2024-02-03T20:53:23.845" v="236" actId="20577"/>
          <ac:spMkLst>
            <pc:docMk/>
            <pc:sldMk cId="113690816" sldId="268"/>
            <ac:spMk id="4" creationId="{1B53A616-BC45-7003-D00A-64BD15781752}"/>
          </ac:spMkLst>
        </pc:spChg>
        <pc:spChg chg="del">
          <ac:chgData name="Dario Šebalj" userId="a71eced3-786e-4eb6-80ca-f62c4fda7d06" providerId="ADAL" clId="{7DCE4F07-0407-4897-98F6-A2E37BE19CF7}" dt="2024-02-03T20:53:20.236" v="225" actId="478"/>
          <ac:spMkLst>
            <pc:docMk/>
            <pc:sldMk cId="113690816" sldId="268"/>
            <ac:spMk id="6" creationId="{4D0B990B-A015-95E2-DF45-A832FF931C3B}"/>
          </ac:spMkLst>
        </pc:spChg>
        <pc:picChg chg="add mod">
          <ac:chgData name="Dario Šebalj" userId="a71eced3-786e-4eb6-80ca-f62c4fda7d06" providerId="ADAL" clId="{7DCE4F07-0407-4897-98F6-A2E37BE19CF7}" dt="2024-02-03T20:53:16.645" v="223"/>
          <ac:picMkLst>
            <pc:docMk/>
            <pc:sldMk cId="113690816" sldId="268"/>
            <ac:picMk id="2" creationId="{7904A9BC-E266-DAC2-FCD3-571E11AB0F5E}"/>
          </ac:picMkLst>
        </pc:picChg>
        <pc:picChg chg="del">
          <ac:chgData name="Dario Šebalj" userId="a71eced3-786e-4eb6-80ca-f62c4fda7d06" providerId="ADAL" clId="{7DCE4F07-0407-4897-98F6-A2E37BE19CF7}" dt="2024-02-03T20:53:17.916" v="224" actId="478"/>
          <ac:picMkLst>
            <pc:docMk/>
            <pc:sldMk cId="113690816" sldId="268"/>
            <ac:picMk id="7" creationId="{98ECB439-F90E-B979-0C13-75CB6839D7A7}"/>
          </ac:picMkLst>
        </pc:picChg>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pChg chg="mod">
          <ac:chgData name="Dario Šebalj" userId="a71eced3-786e-4eb6-80ca-f62c4fda7d06" providerId="ADAL" clId="{7DCE4F07-0407-4897-98F6-A2E37BE19CF7}" dt="2024-02-03T20:54:47.009" v="265" actId="20577"/>
          <ac:spMkLst>
            <pc:docMk/>
            <pc:sldMk cId="1083203809" sldId="281"/>
            <ac:spMk id="4" creationId="{BC468A13-2B50-78C7-AFD6-BC6DF419F78D}"/>
          </ac:spMkLst>
        </pc:spChg>
        <pc:spChg chg="mod">
          <ac:chgData name="Dario Šebalj" userId="a71eced3-786e-4eb6-80ca-f62c4fda7d06" providerId="ADAL" clId="{7DCE4F07-0407-4897-98F6-A2E37BE19CF7}" dt="2024-02-03T20:55:41.065" v="290" actId="27636"/>
          <ac:spMkLst>
            <pc:docMk/>
            <pc:sldMk cId="1083203809" sldId="281"/>
            <ac:spMk id="5" creationId="{8776168B-981D-2116-B422-531F834D90C0}"/>
          </ac:spMkLst>
        </pc:spChg>
      </pc:sldChg>
      <pc:sldChg chg="modSp add mod">
        <pc:chgData name="Dario Šebalj" userId="a71eced3-786e-4eb6-80ca-f62c4fda7d06" providerId="ADAL" clId="{7DCE4F07-0407-4897-98F6-A2E37BE19CF7}" dt="2024-02-03T20:56:17.233" v="319" actId="20577"/>
        <pc:sldMkLst>
          <pc:docMk/>
          <pc:sldMk cId="1123745348" sldId="282"/>
        </pc:sldMkLst>
        <pc:spChg chg="mod">
          <ac:chgData name="Dario Šebalj" userId="a71eced3-786e-4eb6-80ca-f62c4fda7d06" providerId="ADAL" clId="{7DCE4F07-0407-4897-98F6-A2E37BE19CF7}" dt="2024-02-03T20:55:48.971" v="304" actId="20577"/>
          <ac:spMkLst>
            <pc:docMk/>
            <pc:sldMk cId="1123745348" sldId="282"/>
            <ac:spMk id="4" creationId="{C7D72B00-DCBA-4B75-627C-E7649CEA5687}"/>
          </ac:spMkLst>
        </pc:spChg>
        <pc:spChg chg="mod">
          <ac:chgData name="Dario Šebalj" userId="a71eced3-786e-4eb6-80ca-f62c4fda7d06" providerId="ADAL" clId="{7DCE4F07-0407-4897-98F6-A2E37BE19CF7}" dt="2024-02-03T20:56:17.233" v="319" actId="20577"/>
          <ac:spMkLst>
            <pc:docMk/>
            <pc:sldMk cId="1123745348" sldId="282"/>
            <ac:spMk id="5" creationId="{E151D17C-0E63-B342-857A-DD2E04C61332}"/>
          </ac:spMkLst>
        </pc:spChg>
      </pc:sldChg>
      <pc:sldChg chg="modSp new mod">
        <pc:chgData name="Dario Šebalj" userId="a71eced3-786e-4eb6-80ca-f62c4fda7d06" providerId="ADAL" clId="{7DCE4F07-0407-4897-98F6-A2E37BE19CF7}" dt="2024-02-03T20:57:22.336" v="412" actId="113"/>
        <pc:sldMkLst>
          <pc:docMk/>
          <pc:sldMk cId="43378249" sldId="283"/>
        </pc:sldMkLst>
        <pc:spChg chg="mod">
          <ac:chgData name="Dario Šebalj" userId="a71eced3-786e-4eb6-80ca-f62c4fda7d06" providerId="ADAL" clId="{7DCE4F07-0407-4897-98F6-A2E37BE19CF7}" dt="2024-02-03T20:56:44.670" v="370" actId="20577"/>
          <ac:spMkLst>
            <pc:docMk/>
            <pc:sldMk cId="43378249" sldId="283"/>
            <ac:spMk id="2" creationId="{25621516-F80F-5B10-D8F2-E44765AD2FAF}"/>
          </ac:spMkLst>
        </pc:spChg>
        <pc:spChg chg="mod">
          <ac:chgData name="Dario Šebalj" userId="a71eced3-786e-4eb6-80ca-f62c4fda7d06" providerId="ADAL" clId="{7DCE4F07-0407-4897-98F6-A2E37BE19CF7}" dt="2024-02-03T20:57:22.336" v="412" actId="113"/>
          <ac:spMkLst>
            <pc:docMk/>
            <pc:sldMk cId="43378249" sldId="283"/>
            <ac:spMk id="3" creationId="{0A614C7C-41A0-3204-C9F4-EB1418117567}"/>
          </ac:spMkLst>
        </pc:spChg>
      </pc:sldChg>
      <pc:sldChg chg="modSp new mod">
        <pc:chgData name="Dario Šebalj" userId="a71eced3-786e-4eb6-80ca-f62c4fda7d06" providerId="ADAL" clId="{7DCE4F07-0407-4897-98F6-A2E37BE19CF7}" dt="2024-02-03T20:58:53.721" v="492" actId="207"/>
        <pc:sldMkLst>
          <pc:docMk/>
          <pc:sldMk cId="1491747484" sldId="284"/>
        </pc:sldMkLst>
        <pc:spChg chg="mod">
          <ac:chgData name="Dario Šebalj" userId="a71eced3-786e-4eb6-80ca-f62c4fda7d06" providerId="ADAL" clId="{7DCE4F07-0407-4897-98F6-A2E37BE19CF7}" dt="2024-02-03T20:57:32.826" v="436" actId="20577"/>
          <ac:spMkLst>
            <pc:docMk/>
            <pc:sldMk cId="1491747484" sldId="284"/>
            <ac:spMk id="2" creationId="{38F0BB7F-2BDB-60D1-FFFF-DF2230D5920D}"/>
          </ac:spMkLst>
        </pc:spChg>
        <pc:spChg chg="mod">
          <ac:chgData name="Dario Šebalj" userId="a71eced3-786e-4eb6-80ca-f62c4fda7d06" providerId="ADAL" clId="{7DCE4F07-0407-4897-98F6-A2E37BE19CF7}" dt="2024-02-03T20:58:53.721" v="492" actId="207"/>
          <ac:spMkLst>
            <pc:docMk/>
            <pc:sldMk cId="1491747484" sldId="284"/>
            <ac:spMk id="3" creationId="{D6989A2B-B3D2-D44E-C88C-50C60AC9DEE8}"/>
          </ac:spMkLst>
        </pc:spChg>
      </pc:sldChg>
      <pc:sldChg chg="modSp add mod">
        <pc:chgData name="Dario Šebalj" userId="a71eced3-786e-4eb6-80ca-f62c4fda7d06" providerId="ADAL" clId="{7DCE4F07-0407-4897-98F6-A2E37BE19CF7}" dt="2024-02-03T20:59:38.160" v="514" actId="207"/>
        <pc:sldMkLst>
          <pc:docMk/>
          <pc:sldMk cId="2900101392" sldId="285"/>
        </pc:sldMkLst>
        <pc:spChg chg="mod">
          <ac:chgData name="Dario Šebalj" userId="a71eced3-786e-4eb6-80ca-f62c4fda7d06" providerId="ADAL" clId="{7DCE4F07-0407-4897-98F6-A2E37BE19CF7}" dt="2024-02-03T20:59:38.160" v="514" actId="207"/>
          <ac:spMkLst>
            <pc:docMk/>
            <pc:sldMk cId="2900101392" sldId="285"/>
            <ac:spMk id="3" creationId="{26990851-F33A-AE80-25C2-9D417121A5A8}"/>
          </ac:spMkLst>
        </pc:spChg>
      </pc:sldChg>
      <pc:sldChg chg="modSp new mod">
        <pc:chgData name="Dario Šebalj" userId="a71eced3-786e-4eb6-80ca-f62c4fda7d06" providerId="ADAL" clId="{7DCE4F07-0407-4897-98F6-A2E37BE19CF7}" dt="2024-02-03T21:00:31.748" v="542" actId="207"/>
        <pc:sldMkLst>
          <pc:docMk/>
          <pc:sldMk cId="1244386267" sldId="286"/>
        </pc:sldMkLst>
        <pc:spChg chg="mod">
          <ac:chgData name="Dario Šebalj" userId="a71eced3-786e-4eb6-80ca-f62c4fda7d06" providerId="ADAL" clId="{7DCE4F07-0407-4897-98F6-A2E37BE19CF7}" dt="2024-02-03T20:59:46.255" v="525" actId="20577"/>
          <ac:spMkLst>
            <pc:docMk/>
            <pc:sldMk cId="1244386267" sldId="286"/>
            <ac:spMk id="2" creationId="{7AFBFB25-70BD-09A0-D06F-8E7BC7981DBD}"/>
          </ac:spMkLst>
        </pc:spChg>
        <pc:spChg chg="mod">
          <ac:chgData name="Dario Šebalj" userId="a71eced3-786e-4eb6-80ca-f62c4fda7d06" providerId="ADAL" clId="{7DCE4F07-0407-4897-98F6-A2E37BE19CF7}" dt="2024-02-03T21:00:31.748" v="542" actId="207"/>
          <ac:spMkLst>
            <pc:docMk/>
            <pc:sldMk cId="1244386267" sldId="286"/>
            <ac:spMk id="3" creationId="{090B2506-FF24-DC2E-330C-CD7463AE59BE}"/>
          </ac:spMkLst>
        </pc:spChg>
      </pc:sldChg>
      <pc:sldChg chg="modSp new mod">
        <pc:chgData name="Dario Šebalj" userId="a71eced3-786e-4eb6-80ca-f62c4fda7d06" providerId="ADAL" clId="{7DCE4F07-0407-4897-98F6-A2E37BE19CF7}" dt="2024-02-03T21:02:23.084" v="597"/>
        <pc:sldMkLst>
          <pc:docMk/>
          <pc:sldMk cId="1357366281" sldId="287"/>
        </pc:sldMkLst>
        <pc:spChg chg="mod">
          <ac:chgData name="Dario Šebalj" userId="a71eced3-786e-4eb6-80ca-f62c4fda7d06" providerId="ADAL" clId="{7DCE4F07-0407-4897-98F6-A2E37BE19CF7}" dt="2024-02-03T21:00:41.471" v="570" actId="20577"/>
          <ac:spMkLst>
            <pc:docMk/>
            <pc:sldMk cId="1357366281" sldId="287"/>
            <ac:spMk id="2" creationId="{87BE5DCE-5EDD-B994-4FD8-0EA5030A84EF}"/>
          </ac:spMkLst>
        </pc:spChg>
        <pc:spChg chg="mod">
          <ac:chgData name="Dario Šebalj" userId="a71eced3-786e-4eb6-80ca-f62c4fda7d06" providerId="ADAL" clId="{7DCE4F07-0407-4897-98F6-A2E37BE19CF7}" dt="2024-02-03T21:02:23.084" v="597"/>
          <ac:spMkLst>
            <pc:docMk/>
            <pc:sldMk cId="1357366281" sldId="287"/>
            <ac:spMk id="3" creationId="{B609103A-55DC-3F64-4A17-664D56B8FFF8}"/>
          </ac:spMkLst>
        </pc:spChg>
      </pc:sldChg>
      <pc:sldChg chg="modSp new mod">
        <pc:chgData name="Dario Šebalj" userId="a71eced3-786e-4eb6-80ca-f62c4fda7d06" providerId="ADAL" clId="{7DCE4F07-0407-4897-98F6-A2E37BE19CF7}" dt="2024-02-03T21:02:58.743" v="637" actId="20577"/>
        <pc:sldMkLst>
          <pc:docMk/>
          <pc:sldMk cId="3379767869" sldId="288"/>
        </pc:sldMkLst>
        <pc:spChg chg="mod">
          <ac:chgData name="Dario Šebalj" userId="a71eced3-786e-4eb6-80ca-f62c4fda7d06" providerId="ADAL" clId="{7DCE4F07-0407-4897-98F6-A2E37BE19CF7}" dt="2024-02-03T21:02:28.274" v="610" actId="20577"/>
          <ac:spMkLst>
            <pc:docMk/>
            <pc:sldMk cId="3379767869" sldId="288"/>
            <ac:spMk id="2" creationId="{DE678057-E6B0-A017-5A3F-940C03350C20}"/>
          </ac:spMkLst>
        </pc:spChg>
        <pc:spChg chg="mod">
          <ac:chgData name="Dario Šebalj" userId="a71eced3-786e-4eb6-80ca-f62c4fda7d06" providerId="ADAL" clId="{7DCE4F07-0407-4897-98F6-A2E37BE19CF7}" dt="2024-02-03T21:02:58.743" v="637" actId="20577"/>
          <ac:spMkLst>
            <pc:docMk/>
            <pc:sldMk cId="3379767869" sldId="288"/>
            <ac:spMk id="3" creationId="{BEFB85AD-1A81-7315-0F37-543D8357E24F}"/>
          </ac:spMkLst>
        </pc:spChg>
      </pc:sldChg>
      <pc:sldChg chg="modSp new mod">
        <pc:chgData name="Dario Šebalj" userId="a71eced3-786e-4eb6-80ca-f62c4fda7d06" providerId="ADAL" clId="{7DCE4F07-0407-4897-98F6-A2E37BE19CF7}" dt="2024-02-03T21:04:20.193" v="655"/>
        <pc:sldMkLst>
          <pc:docMk/>
          <pc:sldMk cId="998319202" sldId="289"/>
        </pc:sldMkLst>
        <pc:spChg chg="mod">
          <ac:chgData name="Dario Šebalj" userId="a71eced3-786e-4eb6-80ca-f62c4fda7d06" providerId="ADAL" clId="{7DCE4F07-0407-4897-98F6-A2E37BE19CF7}" dt="2024-02-03T21:03:13.972" v="641" actId="20577"/>
          <ac:spMkLst>
            <pc:docMk/>
            <pc:sldMk cId="998319202" sldId="289"/>
            <ac:spMk id="2" creationId="{7FF41DAE-EACD-A6AD-3515-D9414E1D75F7}"/>
          </ac:spMkLst>
        </pc:spChg>
        <pc:spChg chg="mod">
          <ac:chgData name="Dario Šebalj" userId="a71eced3-786e-4eb6-80ca-f62c4fda7d06" providerId="ADAL" clId="{7DCE4F07-0407-4897-98F6-A2E37BE19CF7}" dt="2024-02-03T21:04:20.193" v="655"/>
          <ac:spMkLst>
            <pc:docMk/>
            <pc:sldMk cId="998319202" sldId="289"/>
            <ac:spMk id="3" creationId="{41526FA5-A2CB-C4BE-FA7D-6BD14D1B6204}"/>
          </ac:spMkLst>
        </pc:spChg>
      </pc:sldChg>
      <pc:sldChg chg="modSp new mod">
        <pc:chgData name="Dario Šebalj" userId="a71eced3-786e-4eb6-80ca-f62c4fda7d06" providerId="ADAL" clId="{7DCE4F07-0407-4897-98F6-A2E37BE19CF7}" dt="2024-02-03T21:04:49.040" v="693" actId="20577"/>
        <pc:sldMkLst>
          <pc:docMk/>
          <pc:sldMk cId="616146928" sldId="290"/>
        </pc:sldMkLst>
        <pc:spChg chg="mod">
          <ac:chgData name="Dario Šebalj" userId="a71eced3-786e-4eb6-80ca-f62c4fda7d06" providerId="ADAL" clId="{7DCE4F07-0407-4897-98F6-A2E37BE19CF7}" dt="2024-02-03T21:04:27.994" v="668" actId="20577"/>
          <ac:spMkLst>
            <pc:docMk/>
            <pc:sldMk cId="616146928" sldId="290"/>
            <ac:spMk id="2" creationId="{F05EE465-3407-AFAD-849A-D2E4BF0B7BE8}"/>
          </ac:spMkLst>
        </pc:spChg>
        <pc:spChg chg="mod">
          <ac:chgData name="Dario Šebalj" userId="a71eced3-786e-4eb6-80ca-f62c4fda7d06" providerId="ADAL" clId="{7DCE4F07-0407-4897-98F6-A2E37BE19CF7}" dt="2024-02-03T21:04:49.040" v="693" actId="20577"/>
          <ac:spMkLst>
            <pc:docMk/>
            <pc:sldMk cId="616146928" sldId="290"/>
            <ac:spMk id="3" creationId="{7FDA6D77-59FB-19CA-7856-63C34378AA31}"/>
          </ac:spMkLst>
        </pc:spChg>
      </pc:sldChg>
      <pc:sldChg chg="addSp delSp modSp new mod">
        <pc:chgData name="Dario Šebalj" userId="a71eced3-786e-4eb6-80ca-f62c4fda7d06" providerId="ADAL" clId="{7DCE4F07-0407-4897-98F6-A2E37BE19CF7}" dt="2024-02-03T21:05:08.641" v="720" actId="1076"/>
        <pc:sldMkLst>
          <pc:docMk/>
          <pc:sldMk cId="850187870" sldId="291"/>
        </pc:sldMkLst>
        <pc:spChg chg="mod">
          <ac:chgData name="Dario Šebalj" userId="a71eced3-786e-4eb6-80ca-f62c4fda7d06" providerId="ADAL" clId="{7DCE4F07-0407-4897-98F6-A2E37BE19CF7}" dt="2024-02-03T21:04:58.876" v="715" actId="20577"/>
          <ac:spMkLst>
            <pc:docMk/>
            <pc:sldMk cId="850187870" sldId="291"/>
            <ac:spMk id="2" creationId="{0EC4C097-F261-06DF-3B49-479227115D90}"/>
          </ac:spMkLst>
        </pc:spChg>
        <pc:spChg chg="del">
          <ac:chgData name="Dario Šebalj" userId="a71eced3-786e-4eb6-80ca-f62c4fda7d06" providerId="ADAL" clId="{7DCE4F07-0407-4897-98F6-A2E37BE19CF7}" dt="2024-02-03T21:05:03" v="716" actId="478"/>
          <ac:spMkLst>
            <pc:docMk/>
            <pc:sldMk cId="850187870" sldId="291"/>
            <ac:spMk id="3" creationId="{5C68F45E-8F5D-7085-FEAC-E5DACBA89A37}"/>
          </ac:spMkLst>
        </pc:spChg>
        <pc:picChg chg="add mod">
          <ac:chgData name="Dario Šebalj" userId="a71eced3-786e-4eb6-80ca-f62c4fda7d06" providerId="ADAL" clId="{7DCE4F07-0407-4897-98F6-A2E37BE19CF7}" dt="2024-02-03T21:05:08.641" v="720" actId="1076"/>
          <ac:picMkLst>
            <pc:docMk/>
            <pc:sldMk cId="850187870" sldId="291"/>
            <ac:picMk id="4" creationId="{26F74E09-0AEC-25C3-2EDD-94DFAEBDB13C}"/>
          </ac:picMkLst>
        </pc:pic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56FF944-48A2-349B-CBB6-6F4B3467A7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3BF8E98B-ACBE-3D18-FF11-D019E54B60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AD9E5-C893-4D7C-863B-7E611746E8E6}" type="datetimeFigureOut">
              <a:rPr lang="pl-PL" smtClean="0"/>
              <a:t>07.10.2025</a:t>
            </a:fld>
            <a:endParaRPr lang="pl-PL"/>
          </a:p>
        </p:txBody>
      </p:sp>
      <p:sp>
        <p:nvSpPr>
          <p:cNvPr id="4" name="Symbol zastępczy stopki 3">
            <a:extLst>
              <a:ext uri="{FF2B5EF4-FFF2-40B4-BE49-F238E27FC236}">
                <a16:creationId xmlns:a16="http://schemas.microsoft.com/office/drawing/2014/main" id="{00BF37EF-66F1-7AB8-8822-9F07338859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46930642-7ABB-0E10-30BF-21458DEC3D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8B6C3-8B44-44D4-B051-581F3B77E26A}" type="slidenum">
              <a:rPr lang="pl-PL" smtClean="0"/>
              <a:t>‹#›</a:t>
            </a:fld>
            <a:endParaRPr lang="pl-PL"/>
          </a:p>
        </p:txBody>
      </p:sp>
    </p:spTree>
    <p:extLst>
      <p:ext uri="{BB962C8B-B14F-4D97-AF65-F5344CB8AC3E}">
        <p14:creationId xmlns:p14="http://schemas.microsoft.com/office/powerpoint/2010/main" val="27237939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Obraz 8">
            <a:extLst>
              <a:ext uri="{FF2B5EF4-FFF2-40B4-BE49-F238E27FC236}">
                <a16:creationId xmlns:a16="http://schemas.microsoft.com/office/drawing/2014/main" id="{A10ABFC4-A464-F2BC-39F0-F854A52F0D76}"/>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10" name="Picture 2" descr="Wyjazdy dydaktyczne i szkoleniowe - Dział Spraw Międzynarodowych">
            <a:extLst>
              <a:ext uri="{FF2B5EF4-FFF2-40B4-BE49-F238E27FC236}">
                <a16:creationId xmlns:a16="http://schemas.microsoft.com/office/drawing/2014/main" id="{E4DD79E6-60F5-7BEB-CC2D-D3BDA6731E5B}"/>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Numer projektu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Metody wizualizacji danych</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8B287A5E-ED20-7B33-E7A0-AC50246D2294}"/>
              </a:ext>
            </a:extLst>
          </p:cNvPr>
          <p:cNvSpPr/>
          <p:nvPr/>
        </p:nvSpPr>
        <p:spPr>
          <a:xfrm>
            <a:off x="6807200" y="6123708"/>
            <a:ext cx="5384800" cy="7342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3583F1EF-26E8-3A4B-89FF-C7976B2FFCC7}"/>
              </a:ext>
            </a:extLst>
          </p:cNvPr>
          <p:cNvPicPr>
            <a:picLocks noChangeAspect="1"/>
          </p:cNvPicPr>
          <p:nvPr/>
        </p:nvPicPr>
        <p:blipFill>
          <a:blip r:embed="rId4"/>
          <a:stretch>
            <a:fillRect/>
          </a:stretch>
        </p:blipFill>
        <p:spPr>
          <a:xfrm>
            <a:off x="6373091" y="5709926"/>
            <a:ext cx="4480662" cy="853008"/>
          </a:xfrm>
          <a:prstGeom prst="rect">
            <a:avLst/>
          </a:prstGeom>
        </p:spPr>
      </p:pic>
      <p:pic>
        <p:nvPicPr>
          <p:cNvPr id="12" name="Picture 2" descr="Wyjazdy dydaktyczne i szkoleniowe - Dział Spraw Międzynarodowych">
            <a:extLst>
              <a:ext uri="{FF2B5EF4-FFF2-40B4-BE49-F238E27FC236}">
                <a16:creationId xmlns:a16="http://schemas.microsoft.com/office/drawing/2014/main" id="{E030FCA6-34D8-6767-02CE-68D1C945F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8544" y="5655496"/>
            <a:ext cx="112906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Załącznik</a:t>
            </a:r>
          </a:p>
          <a:p>
            <a:pPr lvl="1"/>
            <a:r>
              <a:rPr lang="pl-PL" sz="1400" dirty="0"/>
              <a:t>Jeśli zamkniemy przedmioty, będziemy postrzegać je jako grupę</a:t>
            </a:r>
            <a:endParaRPr lang="hr-HR" sz="1400" dirty="0"/>
          </a:p>
        </p:txBody>
      </p:sp>
      <p:pic>
        <p:nvPicPr>
          <p:cNvPr id="5" name="Picture 4">
            <a:extLst>
              <a:ext uri="{FF2B5EF4-FFF2-40B4-BE49-F238E27FC236}">
                <a16:creationId xmlns:a16="http://schemas.microsoft.com/office/drawing/2014/main" id="{9D89BE8B-3A10-C96D-5116-E2BD9CA61E59}"/>
              </a:ext>
            </a:extLst>
          </p:cNvPr>
          <p:cNvPicPr>
            <a:picLocks noChangeAspect="1"/>
          </p:cNvPicPr>
          <p:nvPr/>
        </p:nvPicPr>
        <p:blipFill>
          <a:blip r:embed="rId2"/>
          <a:stretch>
            <a:fillRect/>
          </a:stretch>
        </p:blipFill>
        <p:spPr>
          <a:xfrm>
            <a:off x="2559683" y="2869707"/>
            <a:ext cx="4749866" cy="3211512"/>
          </a:xfrm>
          <a:prstGeom prst="rect">
            <a:avLst/>
          </a:prstGeom>
        </p:spPr>
      </p:pic>
      <p:sp>
        <p:nvSpPr>
          <p:cNvPr id="4" name="pole tekstowe 3">
            <a:extLst>
              <a:ext uri="{FF2B5EF4-FFF2-40B4-BE49-F238E27FC236}">
                <a16:creationId xmlns:a16="http://schemas.microsoft.com/office/drawing/2014/main" id="{A92F104C-ECB7-6CD4-FF95-3E243343C92D}"/>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113090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b="1" dirty="0">
                <a:solidFill>
                  <a:srgbClr val="1065AB"/>
                </a:solidFill>
                <a:ea typeface="Calibri" panose="020F0502020204030204" pitchFamily="34" charset="0"/>
                <a:cs typeface="Times New Roman" panose="02020603050405020304" pitchFamily="18" charset="0"/>
              </a:rPr>
              <a:t>Domknięcie</a:t>
            </a:r>
          </a:p>
          <a:p>
            <a:pPr lvl="1"/>
            <a:r>
              <a:rPr lang="pl-PL" sz="1600" dirty="0"/>
              <a:t>Nasz mózg automatycznie zamyka pewne niedokończone obiekty lub linie</a:t>
            </a:r>
            <a:endParaRPr lang="hr-HR" sz="1600" dirty="0"/>
          </a:p>
        </p:txBody>
      </p:sp>
      <p:pic>
        <p:nvPicPr>
          <p:cNvPr id="4" name="Picture 3">
            <a:extLst>
              <a:ext uri="{FF2B5EF4-FFF2-40B4-BE49-F238E27FC236}">
                <a16:creationId xmlns:a16="http://schemas.microsoft.com/office/drawing/2014/main" id="{4DF46979-FDD5-BAC4-4C4A-5861B878B809}"/>
              </a:ext>
            </a:extLst>
          </p:cNvPr>
          <p:cNvPicPr>
            <a:picLocks noChangeAspect="1"/>
          </p:cNvPicPr>
          <p:nvPr/>
        </p:nvPicPr>
        <p:blipFill>
          <a:blip r:embed="rId2"/>
          <a:stretch>
            <a:fillRect/>
          </a:stretch>
        </p:blipFill>
        <p:spPr>
          <a:xfrm>
            <a:off x="605756" y="2714625"/>
            <a:ext cx="5819775" cy="1428750"/>
          </a:xfrm>
          <a:prstGeom prst="rect">
            <a:avLst/>
          </a:prstGeom>
        </p:spPr>
      </p:pic>
      <p:pic>
        <p:nvPicPr>
          <p:cNvPr id="6" name="Picture 5">
            <a:extLst>
              <a:ext uri="{FF2B5EF4-FFF2-40B4-BE49-F238E27FC236}">
                <a16:creationId xmlns:a16="http://schemas.microsoft.com/office/drawing/2014/main" id="{4AECFC10-6A82-1904-60C4-B21F15B3F2C2}"/>
              </a:ext>
            </a:extLst>
          </p:cNvPr>
          <p:cNvPicPr>
            <a:picLocks noChangeAspect="1"/>
          </p:cNvPicPr>
          <p:nvPr/>
        </p:nvPicPr>
        <p:blipFill>
          <a:blip r:embed="rId3"/>
          <a:stretch>
            <a:fillRect/>
          </a:stretch>
        </p:blipFill>
        <p:spPr>
          <a:xfrm>
            <a:off x="691481" y="4538663"/>
            <a:ext cx="5734050" cy="1638300"/>
          </a:xfrm>
          <a:prstGeom prst="rect">
            <a:avLst/>
          </a:prstGeom>
        </p:spPr>
      </p:pic>
      <p:pic>
        <p:nvPicPr>
          <p:cNvPr id="7" name="Picture 6">
            <a:extLst>
              <a:ext uri="{FF2B5EF4-FFF2-40B4-BE49-F238E27FC236}">
                <a16:creationId xmlns:a16="http://schemas.microsoft.com/office/drawing/2014/main" id="{6CA6E3D0-3376-B451-3B97-62475FF29CFF}"/>
              </a:ext>
            </a:extLst>
          </p:cNvPr>
          <p:cNvPicPr>
            <a:picLocks noChangeAspect="1"/>
          </p:cNvPicPr>
          <p:nvPr/>
        </p:nvPicPr>
        <p:blipFill>
          <a:blip r:embed="rId4"/>
          <a:stretch>
            <a:fillRect/>
          </a:stretch>
        </p:blipFill>
        <p:spPr>
          <a:xfrm>
            <a:off x="6886706" y="2714625"/>
            <a:ext cx="2776438" cy="1218548"/>
          </a:xfrm>
          <a:prstGeom prst="rect">
            <a:avLst/>
          </a:prstGeom>
        </p:spPr>
      </p:pic>
      <p:pic>
        <p:nvPicPr>
          <p:cNvPr id="8" name="Picture 7">
            <a:extLst>
              <a:ext uri="{FF2B5EF4-FFF2-40B4-BE49-F238E27FC236}">
                <a16:creationId xmlns:a16="http://schemas.microsoft.com/office/drawing/2014/main" id="{F054C5DD-6F86-187A-47FE-89C666A285EC}"/>
              </a:ext>
            </a:extLst>
          </p:cNvPr>
          <p:cNvPicPr>
            <a:picLocks noChangeAspect="1"/>
          </p:cNvPicPr>
          <p:nvPr/>
        </p:nvPicPr>
        <p:blipFill>
          <a:blip r:embed="rId5"/>
          <a:stretch>
            <a:fillRect/>
          </a:stretch>
        </p:blipFill>
        <p:spPr>
          <a:xfrm>
            <a:off x="6886706" y="4249037"/>
            <a:ext cx="2057531" cy="2073001"/>
          </a:xfrm>
          <a:prstGeom prst="rect">
            <a:avLst/>
          </a:prstGeom>
        </p:spPr>
      </p:pic>
      <p:pic>
        <p:nvPicPr>
          <p:cNvPr id="9" name="Picture 8">
            <a:extLst>
              <a:ext uri="{FF2B5EF4-FFF2-40B4-BE49-F238E27FC236}">
                <a16:creationId xmlns:a16="http://schemas.microsoft.com/office/drawing/2014/main" id="{62E5D583-33EB-00F7-26F8-24C471555F1E}"/>
              </a:ext>
            </a:extLst>
          </p:cNvPr>
          <p:cNvPicPr>
            <a:picLocks noChangeAspect="1"/>
          </p:cNvPicPr>
          <p:nvPr/>
        </p:nvPicPr>
        <p:blipFill>
          <a:blip r:embed="rId6"/>
          <a:stretch>
            <a:fillRect/>
          </a:stretch>
        </p:blipFill>
        <p:spPr>
          <a:xfrm>
            <a:off x="9414419" y="4469044"/>
            <a:ext cx="2437813" cy="993466"/>
          </a:xfrm>
          <a:prstGeom prst="rect">
            <a:avLst/>
          </a:prstGeom>
        </p:spPr>
      </p:pic>
      <p:sp>
        <p:nvSpPr>
          <p:cNvPr id="5" name="pole tekstowe 4">
            <a:extLst>
              <a:ext uri="{FF2B5EF4-FFF2-40B4-BE49-F238E27FC236}">
                <a16:creationId xmlns:a16="http://schemas.microsoft.com/office/drawing/2014/main" id="{5DE758E6-56A7-5E01-F37F-62885361F1A3}"/>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25396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normAutofit/>
          </a:bodyPr>
          <a:lstStyle/>
          <a:p>
            <a:r>
              <a:rPr lang="hr-HR" b="1" dirty="0">
                <a:solidFill>
                  <a:srgbClr val="1065AB"/>
                </a:solidFill>
                <a:ea typeface="Calibri" panose="020F0502020204030204" pitchFamily="34" charset="0"/>
                <a:cs typeface="Times New Roman" panose="02020603050405020304" pitchFamily="18" charset="0"/>
              </a:rPr>
              <a:t>Ciągłość</a:t>
            </a:r>
          </a:p>
          <a:p>
            <a:pPr lvl="1"/>
            <a:r>
              <a:rPr lang="pl-PL" sz="1600" dirty="0"/>
              <a:t>Patrząc na obiekt, nasze oczy szukają najbardziej logicznej ścieżki i w naturalny sposób tworzą ciągłość tam, gdzie może nie być ona wskazana</a:t>
            </a:r>
            <a:endParaRPr lang="hr-HR" sz="1600" dirty="0"/>
          </a:p>
        </p:txBody>
      </p:sp>
      <p:pic>
        <p:nvPicPr>
          <p:cNvPr id="5" name="Picture 4">
            <a:extLst>
              <a:ext uri="{FF2B5EF4-FFF2-40B4-BE49-F238E27FC236}">
                <a16:creationId xmlns:a16="http://schemas.microsoft.com/office/drawing/2014/main" id="{A6BEAA11-5C77-5D97-DE17-EAE94DE2A52C}"/>
              </a:ext>
            </a:extLst>
          </p:cNvPr>
          <p:cNvPicPr>
            <a:picLocks noChangeAspect="1"/>
          </p:cNvPicPr>
          <p:nvPr/>
        </p:nvPicPr>
        <p:blipFill>
          <a:blip r:embed="rId2"/>
          <a:stretch>
            <a:fillRect/>
          </a:stretch>
        </p:blipFill>
        <p:spPr>
          <a:xfrm>
            <a:off x="2845711" y="2708134"/>
            <a:ext cx="5152737" cy="3542507"/>
          </a:xfrm>
          <a:prstGeom prst="rect">
            <a:avLst/>
          </a:prstGeom>
        </p:spPr>
      </p:pic>
      <p:sp>
        <p:nvSpPr>
          <p:cNvPr id="4" name="pole tekstowe 3">
            <a:extLst>
              <a:ext uri="{FF2B5EF4-FFF2-40B4-BE49-F238E27FC236}">
                <a16:creationId xmlns:a16="http://schemas.microsoft.com/office/drawing/2014/main" id="{0531A336-F21F-863F-7D3F-BE9F0CE6CAB0}"/>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16111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normAutofit/>
          </a:bodyPr>
          <a:lstStyle/>
          <a:p>
            <a:r>
              <a:rPr lang="hr-HR" b="1" dirty="0">
                <a:solidFill>
                  <a:srgbClr val="1065AB"/>
                </a:solidFill>
                <a:ea typeface="Calibri" panose="020F0502020204030204" pitchFamily="34" charset="0"/>
                <a:cs typeface="Times New Roman" panose="02020603050405020304" pitchFamily="18" charset="0"/>
              </a:rPr>
              <a:t>Połączenie</a:t>
            </a:r>
          </a:p>
          <a:p>
            <a:pPr lvl="1"/>
            <a:r>
              <a:rPr lang="pl-PL" sz="1600" dirty="0"/>
              <a:t>Postrzegamy połączone przedmioty jako należące do tej samej grupy</a:t>
            </a:r>
            <a:endParaRPr lang="hr-HR" sz="1600" dirty="0"/>
          </a:p>
        </p:txBody>
      </p:sp>
      <p:pic>
        <p:nvPicPr>
          <p:cNvPr id="4" name="Picture 3">
            <a:extLst>
              <a:ext uri="{FF2B5EF4-FFF2-40B4-BE49-F238E27FC236}">
                <a16:creationId xmlns:a16="http://schemas.microsoft.com/office/drawing/2014/main" id="{BE7548EE-6C30-EB98-3B35-15EBFE3242DF}"/>
              </a:ext>
            </a:extLst>
          </p:cNvPr>
          <p:cNvPicPr>
            <a:picLocks noChangeAspect="1"/>
          </p:cNvPicPr>
          <p:nvPr/>
        </p:nvPicPr>
        <p:blipFill>
          <a:blip r:embed="rId2"/>
          <a:stretch>
            <a:fillRect/>
          </a:stretch>
        </p:blipFill>
        <p:spPr>
          <a:xfrm>
            <a:off x="145254" y="2973387"/>
            <a:ext cx="11901491" cy="1700213"/>
          </a:xfrm>
          <a:prstGeom prst="rect">
            <a:avLst/>
          </a:prstGeom>
        </p:spPr>
      </p:pic>
      <p:sp>
        <p:nvSpPr>
          <p:cNvPr id="5" name="pole tekstowe 4">
            <a:extLst>
              <a:ext uri="{FF2B5EF4-FFF2-40B4-BE49-F238E27FC236}">
                <a16:creationId xmlns:a16="http://schemas.microsoft.com/office/drawing/2014/main" id="{EEEE9301-A61B-3FFF-9539-E867C368A542}"/>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414732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pl-PL" dirty="0"/>
              <a:t>Sprawdź, ile jest cyfr 7</a:t>
            </a:r>
            <a:endParaRPr lang="hr-HR" dirty="0"/>
          </a:p>
        </p:txBody>
      </p:sp>
      <p:pic>
        <p:nvPicPr>
          <p:cNvPr id="4" name="Picture 3">
            <a:extLst>
              <a:ext uri="{FF2B5EF4-FFF2-40B4-BE49-F238E27FC236}">
                <a16:creationId xmlns:a16="http://schemas.microsoft.com/office/drawing/2014/main" id="{EE41FE34-CE73-AC78-ED15-6E582C0E71CC}"/>
              </a:ext>
            </a:extLst>
          </p:cNvPr>
          <p:cNvPicPr>
            <a:picLocks noChangeAspect="1"/>
          </p:cNvPicPr>
          <p:nvPr/>
        </p:nvPicPr>
        <p:blipFill>
          <a:blip r:embed="rId2"/>
          <a:stretch>
            <a:fillRect/>
          </a:stretch>
        </p:blipFill>
        <p:spPr>
          <a:xfrm>
            <a:off x="5811120" y="2121133"/>
            <a:ext cx="5668186" cy="3975147"/>
          </a:xfrm>
          <a:prstGeom prst="rect">
            <a:avLst/>
          </a:prstGeom>
        </p:spPr>
      </p:pic>
      <p:sp>
        <p:nvSpPr>
          <p:cNvPr id="5" name="pole tekstowe 4">
            <a:extLst>
              <a:ext uri="{FF2B5EF4-FFF2-40B4-BE49-F238E27FC236}">
                <a16:creationId xmlns:a16="http://schemas.microsoft.com/office/drawing/2014/main" id="{11F8D23F-6FDA-79BD-56E7-780DF5E99AFD}"/>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67859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hr-HR" dirty="0"/>
              <a:t>A teraz?</a:t>
            </a:r>
          </a:p>
        </p:txBody>
      </p:sp>
      <p:pic>
        <p:nvPicPr>
          <p:cNvPr id="5" name="Picture 4">
            <a:extLst>
              <a:ext uri="{FF2B5EF4-FFF2-40B4-BE49-F238E27FC236}">
                <a16:creationId xmlns:a16="http://schemas.microsoft.com/office/drawing/2014/main" id="{E3E52F35-C56D-5742-11EE-975DEF45435B}"/>
              </a:ext>
            </a:extLst>
          </p:cNvPr>
          <p:cNvPicPr>
            <a:picLocks noChangeAspect="1"/>
          </p:cNvPicPr>
          <p:nvPr/>
        </p:nvPicPr>
        <p:blipFill>
          <a:blip r:embed="rId2"/>
          <a:stretch>
            <a:fillRect/>
          </a:stretch>
        </p:blipFill>
        <p:spPr>
          <a:xfrm>
            <a:off x="5019974" y="1794249"/>
            <a:ext cx="5981113" cy="4232600"/>
          </a:xfrm>
          <a:prstGeom prst="rect">
            <a:avLst/>
          </a:prstGeom>
        </p:spPr>
      </p:pic>
      <p:sp>
        <p:nvSpPr>
          <p:cNvPr id="4" name="pole tekstowe 3">
            <a:extLst>
              <a:ext uri="{FF2B5EF4-FFF2-40B4-BE49-F238E27FC236}">
                <a16:creationId xmlns:a16="http://schemas.microsoft.com/office/drawing/2014/main" id="{FEA12903-7329-FF80-5352-D3808B58BBBA}"/>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49452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hr-HR" dirty="0"/>
              <a:t>A teraz?</a:t>
            </a:r>
          </a:p>
        </p:txBody>
      </p:sp>
      <p:pic>
        <p:nvPicPr>
          <p:cNvPr id="4" name="Picture 3">
            <a:extLst>
              <a:ext uri="{FF2B5EF4-FFF2-40B4-BE49-F238E27FC236}">
                <a16:creationId xmlns:a16="http://schemas.microsoft.com/office/drawing/2014/main" id="{4073CF03-BCF7-0D1C-A597-FED1EAB794FB}"/>
              </a:ext>
            </a:extLst>
          </p:cNvPr>
          <p:cNvPicPr>
            <a:picLocks noChangeAspect="1"/>
          </p:cNvPicPr>
          <p:nvPr/>
        </p:nvPicPr>
        <p:blipFill>
          <a:blip r:embed="rId2"/>
          <a:stretch>
            <a:fillRect/>
          </a:stretch>
        </p:blipFill>
        <p:spPr>
          <a:xfrm>
            <a:off x="5661219" y="1987086"/>
            <a:ext cx="5692580" cy="4028416"/>
          </a:xfrm>
          <a:prstGeom prst="rect">
            <a:avLst/>
          </a:prstGeom>
        </p:spPr>
      </p:pic>
      <p:sp>
        <p:nvSpPr>
          <p:cNvPr id="5" name="pole tekstowe 4">
            <a:extLst>
              <a:ext uri="{FF2B5EF4-FFF2-40B4-BE49-F238E27FC236}">
                <a16:creationId xmlns:a16="http://schemas.microsoft.com/office/drawing/2014/main" id="{74FCBBA0-85EC-E4CD-F5DA-662BF50ECE8A}"/>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37541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pic>
        <p:nvPicPr>
          <p:cNvPr id="6" name="Picture 5" descr="A group of dots with different sizes&#10;&#10;Description automatically generated">
            <a:extLst>
              <a:ext uri="{FF2B5EF4-FFF2-40B4-BE49-F238E27FC236}">
                <a16:creationId xmlns:a16="http://schemas.microsoft.com/office/drawing/2014/main" id="{EAB6558B-6B2A-4FAD-23C5-F3B068CED275}"/>
              </a:ext>
            </a:extLst>
          </p:cNvPr>
          <p:cNvPicPr>
            <a:picLocks noChangeAspect="1"/>
          </p:cNvPicPr>
          <p:nvPr/>
        </p:nvPicPr>
        <p:blipFill>
          <a:blip r:embed="rId2"/>
          <a:stretch>
            <a:fillRect/>
          </a:stretch>
        </p:blipFill>
        <p:spPr>
          <a:xfrm>
            <a:off x="2902641" y="1638587"/>
            <a:ext cx="5571808" cy="4368793"/>
          </a:xfrm>
          <a:prstGeom prst="rect">
            <a:avLst/>
          </a:prstGeom>
        </p:spPr>
      </p:pic>
      <p:sp>
        <p:nvSpPr>
          <p:cNvPr id="4" name="pole tekstowe 3">
            <a:extLst>
              <a:ext uri="{FF2B5EF4-FFF2-40B4-BE49-F238E27FC236}">
                <a16:creationId xmlns:a16="http://schemas.microsoft.com/office/drawing/2014/main" id="{4048BDB1-BB69-A94C-E7EC-CE5765DC88E1}"/>
              </a:ext>
            </a:extLst>
          </p:cNvPr>
          <p:cNvSpPr txBox="1"/>
          <p:nvPr/>
        </p:nvSpPr>
        <p:spPr>
          <a:xfrm>
            <a:off x="2773262" y="2760878"/>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Orientacja</a:t>
            </a:r>
          </a:p>
        </p:txBody>
      </p:sp>
      <p:sp>
        <p:nvSpPr>
          <p:cNvPr id="5" name="pole tekstowe 4">
            <a:extLst>
              <a:ext uri="{FF2B5EF4-FFF2-40B4-BE49-F238E27FC236}">
                <a16:creationId xmlns:a16="http://schemas.microsoft.com/office/drawing/2014/main" id="{89B530A6-5B2C-69EE-6ADF-2FAF5E7FC39D}"/>
              </a:ext>
            </a:extLst>
          </p:cNvPr>
          <p:cNvSpPr txBox="1"/>
          <p:nvPr/>
        </p:nvSpPr>
        <p:spPr>
          <a:xfrm>
            <a:off x="4381304" y="2760878"/>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Długość</a:t>
            </a:r>
          </a:p>
        </p:txBody>
      </p:sp>
      <p:sp>
        <p:nvSpPr>
          <p:cNvPr id="7" name="pole tekstowe 6">
            <a:extLst>
              <a:ext uri="{FF2B5EF4-FFF2-40B4-BE49-F238E27FC236}">
                <a16:creationId xmlns:a16="http://schemas.microsoft.com/office/drawing/2014/main" id="{30C540CD-C01E-18AF-3198-D2C7B9B81CFE}"/>
              </a:ext>
            </a:extLst>
          </p:cNvPr>
          <p:cNvSpPr txBox="1"/>
          <p:nvPr/>
        </p:nvSpPr>
        <p:spPr>
          <a:xfrm>
            <a:off x="5747705" y="2760879"/>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Szerokość</a:t>
            </a:r>
          </a:p>
        </p:txBody>
      </p:sp>
      <p:sp>
        <p:nvSpPr>
          <p:cNvPr id="8" name="pole tekstowe 7">
            <a:extLst>
              <a:ext uri="{FF2B5EF4-FFF2-40B4-BE49-F238E27FC236}">
                <a16:creationId xmlns:a16="http://schemas.microsoft.com/office/drawing/2014/main" id="{B4265136-BE28-1A7D-10C1-852E0B545D5E}"/>
              </a:ext>
            </a:extLst>
          </p:cNvPr>
          <p:cNvSpPr txBox="1"/>
          <p:nvPr/>
        </p:nvSpPr>
        <p:spPr>
          <a:xfrm>
            <a:off x="7108048" y="2760880"/>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Rozmiar</a:t>
            </a:r>
          </a:p>
        </p:txBody>
      </p:sp>
      <p:sp>
        <p:nvSpPr>
          <p:cNvPr id="9" name="pole tekstowe 8">
            <a:extLst>
              <a:ext uri="{FF2B5EF4-FFF2-40B4-BE49-F238E27FC236}">
                <a16:creationId xmlns:a16="http://schemas.microsoft.com/office/drawing/2014/main" id="{F93E94A2-2013-E9C3-200C-AA2F12271B76}"/>
              </a:ext>
            </a:extLst>
          </p:cNvPr>
          <p:cNvSpPr txBox="1"/>
          <p:nvPr/>
        </p:nvSpPr>
        <p:spPr>
          <a:xfrm>
            <a:off x="2689412" y="425283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Kształt</a:t>
            </a:r>
          </a:p>
        </p:txBody>
      </p:sp>
      <p:sp>
        <p:nvSpPr>
          <p:cNvPr id="10" name="pole tekstowe 9">
            <a:extLst>
              <a:ext uri="{FF2B5EF4-FFF2-40B4-BE49-F238E27FC236}">
                <a16:creationId xmlns:a16="http://schemas.microsoft.com/office/drawing/2014/main" id="{C269428A-E824-9C9F-69A2-8D17A77C8B40}"/>
              </a:ext>
            </a:extLst>
          </p:cNvPr>
          <p:cNvSpPr txBox="1"/>
          <p:nvPr/>
        </p:nvSpPr>
        <p:spPr>
          <a:xfrm>
            <a:off x="5747705" y="423838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Znacznik</a:t>
            </a:r>
          </a:p>
        </p:txBody>
      </p:sp>
      <p:sp>
        <p:nvSpPr>
          <p:cNvPr id="11" name="pole tekstowe 10">
            <a:extLst>
              <a:ext uri="{FF2B5EF4-FFF2-40B4-BE49-F238E27FC236}">
                <a16:creationId xmlns:a16="http://schemas.microsoft.com/office/drawing/2014/main" id="{F164BF5A-4734-1017-8A84-1AD5E71AC42E}"/>
              </a:ext>
            </a:extLst>
          </p:cNvPr>
          <p:cNvSpPr txBox="1"/>
          <p:nvPr/>
        </p:nvSpPr>
        <p:spPr>
          <a:xfrm>
            <a:off x="7108048" y="4238386"/>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Zamknięcie</a:t>
            </a:r>
          </a:p>
        </p:txBody>
      </p:sp>
      <p:sp>
        <p:nvSpPr>
          <p:cNvPr id="12" name="pole tekstowe 11">
            <a:extLst>
              <a:ext uri="{FF2B5EF4-FFF2-40B4-BE49-F238E27FC236}">
                <a16:creationId xmlns:a16="http://schemas.microsoft.com/office/drawing/2014/main" id="{3964984D-BB8E-981D-F404-4F624D8DA4F7}"/>
              </a:ext>
            </a:extLst>
          </p:cNvPr>
          <p:cNvSpPr txBox="1"/>
          <p:nvPr/>
        </p:nvSpPr>
        <p:spPr>
          <a:xfrm>
            <a:off x="5772307" y="5730381"/>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Pozycja</a:t>
            </a:r>
          </a:p>
        </p:txBody>
      </p:sp>
      <p:sp>
        <p:nvSpPr>
          <p:cNvPr id="13" name="pole tekstowe 12">
            <a:extLst>
              <a:ext uri="{FF2B5EF4-FFF2-40B4-BE49-F238E27FC236}">
                <a16:creationId xmlns:a16="http://schemas.microsoft.com/office/drawing/2014/main" id="{BE383440-6F0F-CFEF-2FBC-9EE9D5FCE892}"/>
              </a:ext>
            </a:extLst>
          </p:cNvPr>
          <p:cNvSpPr txBox="1"/>
          <p:nvPr/>
        </p:nvSpPr>
        <p:spPr>
          <a:xfrm>
            <a:off x="2773262" y="5754792"/>
            <a:ext cx="1201272" cy="461665"/>
          </a:xfrm>
          <a:prstGeom prst="rect">
            <a:avLst/>
          </a:prstGeom>
          <a:solidFill>
            <a:srgbClr val="FFFFFF"/>
          </a:solidFill>
        </p:spPr>
        <p:txBody>
          <a:bodyPr wrap="square" rtlCol="0">
            <a:spAutoFit/>
          </a:bodyPr>
          <a:lstStyle/>
          <a:p>
            <a:pPr algn="ctr"/>
            <a:r>
              <a:rPr lang="pl-PL" sz="1200" dirty="0">
                <a:solidFill>
                  <a:schemeClr val="bg1">
                    <a:lumMod val="50000"/>
                  </a:schemeClr>
                </a:solidFill>
              </a:rPr>
              <a:t>Intensywność koloru</a:t>
            </a:r>
          </a:p>
        </p:txBody>
      </p:sp>
      <p:sp>
        <p:nvSpPr>
          <p:cNvPr id="14" name="pole tekstowe 13">
            <a:extLst>
              <a:ext uri="{FF2B5EF4-FFF2-40B4-BE49-F238E27FC236}">
                <a16:creationId xmlns:a16="http://schemas.microsoft.com/office/drawing/2014/main" id="{BC938B96-EDA6-5D4F-0903-EA1447CCD953}"/>
              </a:ext>
            </a:extLst>
          </p:cNvPr>
          <p:cNvSpPr txBox="1"/>
          <p:nvPr/>
        </p:nvSpPr>
        <p:spPr>
          <a:xfrm>
            <a:off x="4387785" y="5715892"/>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Odcień koloru</a:t>
            </a:r>
          </a:p>
        </p:txBody>
      </p:sp>
      <p:sp>
        <p:nvSpPr>
          <p:cNvPr id="15" name="pole tekstowe 14">
            <a:extLst>
              <a:ext uri="{FF2B5EF4-FFF2-40B4-BE49-F238E27FC236}">
                <a16:creationId xmlns:a16="http://schemas.microsoft.com/office/drawing/2014/main" id="{88C46AF1-B91B-4EBF-A79D-C85E92172547}"/>
              </a:ext>
            </a:extLst>
          </p:cNvPr>
          <p:cNvSpPr txBox="1"/>
          <p:nvPr/>
        </p:nvSpPr>
        <p:spPr>
          <a:xfrm>
            <a:off x="7203580" y="5715892"/>
            <a:ext cx="1201272" cy="461665"/>
          </a:xfrm>
          <a:prstGeom prst="rect">
            <a:avLst/>
          </a:prstGeom>
          <a:solidFill>
            <a:srgbClr val="FFFFFF"/>
          </a:solidFill>
        </p:spPr>
        <p:txBody>
          <a:bodyPr wrap="square" rtlCol="0">
            <a:spAutoFit/>
          </a:bodyPr>
          <a:lstStyle/>
          <a:p>
            <a:pPr algn="ctr"/>
            <a:r>
              <a:rPr lang="pl-PL" sz="1200" dirty="0">
                <a:solidFill>
                  <a:schemeClr val="bg1">
                    <a:lumMod val="50000"/>
                  </a:schemeClr>
                </a:solidFill>
              </a:rPr>
              <a:t>Grupowanie przestrzenne</a:t>
            </a:r>
          </a:p>
        </p:txBody>
      </p:sp>
      <p:sp>
        <p:nvSpPr>
          <p:cNvPr id="16" name="pole tekstowe 15">
            <a:extLst>
              <a:ext uri="{FF2B5EF4-FFF2-40B4-BE49-F238E27FC236}">
                <a16:creationId xmlns:a16="http://schemas.microsoft.com/office/drawing/2014/main" id="{9BE6A288-0D41-F048-C3F4-24A2A2B25419}"/>
              </a:ext>
            </a:extLst>
          </p:cNvPr>
          <p:cNvSpPr txBox="1"/>
          <p:nvPr/>
        </p:nvSpPr>
        <p:spPr>
          <a:xfrm>
            <a:off x="4298094" y="425283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Krzywizna</a:t>
            </a:r>
          </a:p>
        </p:txBody>
      </p:sp>
      <p:sp>
        <p:nvSpPr>
          <p:cNvPr id="3" name="pole tekstowe 2">
            <a:extLst>
              <a:ext uri="{FF2B5EF4-FFF2-40B4-BE49-F238E27FC236}">
                <a16:creationId xmlns:a16="http://schemas.microsoft.com/office/drawing/2014/main" id="{152FCA44-456F-5708-7206-6D81DB396823}"/>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87466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Wybór odpowiedniej metody wizualizacji</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85000" lnSpcReduction="20000"/>
          </a:bodyPr>
          <a:lstStyle/>
          <a:p>
            <a:pPr marL="342900" lvl="0" indent="-342900" algn="just">
              <a:lnSpc>
                <a:spcPct val="150000"/>
              </a:lnSpc>
              <a:spcBef>
                <a:spcPts val="0"/>
              </a:spcBef>
              <a:buFont typeface="Symbol" panose="05050102010706020507" pitchFamily="18" charset="2"/>
              <a:buChar char=""/>
            </a:pPr>
            <a:r>
              <a:rPr lang="pl-PL" sz="2600" dirty="0">
                <a:ea typeface="Calibri" panose="020F0502020204030204" pitchFamily="34" charset="0"/>
                <a:cs typeface="Times New Roman" panose="02020603050405020304" pitchFamily="18" charset="0"/>
              </a:rPr>
              <a:t>Pierwszym krokiem w wyborze odpowiedniej metody jest dokładne zrozumienie danych:</a:t>
            </a:r>
            <a:r>
              <a:rPr lang="pl-PL" sz="2000" dirty="0">
                <a:ea typeface="Calibri" panose="020F0502020204030204" pitchFamily="34" charset="0"/>
                <a:cs typeface="Times New Roman" panose="02020603050405020304" pitchFamily="18" charset="0"/>
              </a:rPr>
              <a:t>
	Jakie są kluczowe przesłania, które chcemy przekazać? 
	Co to jest typ danych? 
	Czy pracujemy z danymi szeregów czasowych, informacjami geograficznymi czy strukturami 	hierarchicznymi?
</a:t>
            </a:r>
            <a:r>
              <a:rPr lang="pl-PL" sz="2600" dirty="0">
                <a:ea typeface="Calibri" panose="020F0502020204030204" pitchFamily="34" charset="0"/>
                <a:cs typeface="Times New Roman" panose="02020603050405020304" pitchFamily="18" charset="0"/>
              </a:rPr>
              <a:t>Zależy:</a:t>
            </a:r>
            <a:r>
              <a:rPr lang="pl-PL" sz="2000" dirty="0">
                <a:ea typeface="Calibri" panose="020F0502020204030204" pitchFamily="34" charset="0"/>
                <a:cs typeface="Times New Roman" panose="02020603050405020304" pitchFamily="18" charset="0"/>
              </a:rPr>
              <a:t>
	Pytania, które planujesz zadać
	Typy danych
	Sposób, w jaki chcesz prezentować i przekazywać informacje innym osobom
	Audiencja</a:t>
            </a:r>
            <a:endParaRPr lang="pl-PL" sz="10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108320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Prosty tekst</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Użyj, gdy musisz podać informacje o kilku liczbach (wskaźnikach numerycznych)
Liczba + krótki tekst towarzyszący</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pic>
        <p:nvPicPr>
          <p:cNvPr id="2" name="Picture 1" descr="A blue and grey numbers&#10;&#10;Description automatically generated">
            <a:extLst>
              <a:ext uri="{FF2B5EF4-FFF2-40B4-BE49-F238E27FC236}">
                <a16:creationId xmlns:a16="http://schemas.microsoft.com/office/drawing/2014/main" id="{F3165084-E1CC-CC0F-573E-772D92DCBC40}"/>
              </a:ext>
            </a:extLst>
          </p:cNvPr>
          <p:cNvPicPr>
            <a:picLocks noChangeAspect="1"/>
          </p:cNvPicPr>
          <p:nvPr/>
        </p:nvPicPr>
        <p:blipFill>
          <a:blip r:embed="rId2"/>
          <a:stretch>
            <a:fillRect/>
          </a:stretch>
        </p:blipFill>
        <p:spPr>
          <a:xfrm>
            <a:off x="5921242" y="2759729"/>
            <a:ext cx="4296956" cy="2483129"/>
          </a:xfrm>
          <a:prstGeom prst="rect">
            <a:avLst/>
          </a:prstGeom>
        </p:spPr>
      </p:pic>
      <p:sp>
        <p:nvSpPr>
          <p:cNvPr id="3" name="pole tekstowe 2">
            <a:extLst>
              <a:ext uri="{FF2B5EF4-FFF2-40B4-BE49-F238E27FC236}">
                <a16:creationId xmlns:a16="http://schemas.microsoft.com/office/drawing/2014/main" id="{F5ECFFD3-F39D-8398-0030-EE247D7C8FBA}"/>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opracowanie własne</a:t>
            </a:r>
          </a:p>
        </p:txBody>
      </p:sp>
    </p:spTree>
    <p:extLst>
      <p:ext uri="{BB962C8B-B14F-4D97-AF65-F5344CB8AC3E}">
        <p14:creationId xmlns:p14="http://schemas.microsoft.com/office/powerpoint/2010/main" val="112374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Zrozumienie kontekstu sytuacyjnego
Metody przyciągania uwagi
Wybór odpowiedniej metody wizualizacji
Wskazówki dotyczące dobrego projektowania wizualizacji</a:t>
            </a:r>
            <a:endParaRPr lang="hr-HR"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Tabel</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Użyj, jeśli chcemy zobaczyć poszczególne wartości (np. na przestrzeni lat)
Dobry do porównywania poszczególnych wartości
Użyj, jeśli zależy nam na wyświetleniu bardzo precyzyjnych danych (ze wszystkimi miejscami po przecinku)
Aby wyświetlić dane z różnymi jednostkami miary
Nie nadają się do wyświetlania czegoś, co publiczność natychmiast zauważy, ale są przydatne, jeśli chcesz wyświetlić dane dokładnie tak, jak są
Dobrze znane, są zrozumiałe dla tych, którzy je czytają</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396170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Formatowanie tabel</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Usuń wszystkie obramowania wokół tabeli
Rozjaśnij linie siatki tak bardzo, jak to możliwe lub całkowicie je usuń
Wyraźnie oddziel nagłówek od treści tabeli
Wyrównaj tekst w tabeli i nagłówku do lewej, a liczby do prawej
Stosowanie odpowiedniego poziomu szczegółowości danych (np. stosowanie liczb z dokładnością do jednego miejsca po przecinku, jeśli jest to wystarczające do zrozumienia danych)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38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słupkowy</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7436224"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Doskonale nadaje się do wyświetlania wartości liczbowych według grup lub kategorii 
Może być zorientowany pionowo lub poziomo
Najskuteczniejszy sposób na pokazanie miar związanych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z pozycjami dyskretnymi w skali nominalnej lub porządkowej
Musi zaczynać się od zera</a:t>
            </a:r>
            <a:endPar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Picture 1" descr="A graph of sales&#10;&#10;Description automatically generated">
            <a:extLst>
              <a:ext uri="{FF2B5EF4-FFF2-40B4-BE49-F238E27FC236}">
                <a16:creationId xmlns:a16="http://schemas.microsoft.com/office/drawing/2014/main" id="{8E7E6882-F3A2-BE3E-0833-1498202DC72D}"/>
              </a:ext>
            </a:extLst>
          </p:cNvPr>
          <p:cNvPicPr>
            <a:picLocks noChangeAspect="1"/>
          </p:cNvPicPr>
          <p:nvPr/>
        </p:nvPicPr>
        <p:blipFill>
          <a:blip r:embed="rId2"/>
          <a:stretch>
            <a:fillRect/>
          </a:stretch>
        </p:blipFill>
        <p:spPr>
          <a:xfrm>
            <a:off x="8478204" y="2102224"/>
            <a:ext cx="3644485" cy="3398573"/>
          </a:xfrm>
          <a:prstGeom prst="rect">
            <a:avLst/>
          </a:prstGeom>
        </p:spPr>
      </p:pic>
      <p:sp>
        <p:nvSpPr>
          <p:cNvPr id="3" name="pole tekstowe 2">
            <a:extLst>
              <a:ext uri="{FF2B5EF4-FFF2-40B4-BE49-F238E27FC236}">
                <a16:creationId xmlns:a16="http://schemas.microsoft.com/office/drawing/2014/main" id="{988D5EC3-3292-1964-5168-6ED325DE8CD1}"/>
              </a:ext>
            </a:extLst>
          </p:cNvPr>
          <p:cNvSpPr txBox="1"/>
          <p:nvPr/>
        </p:nvSpPr>
        <p:spPr>
          <a:xfrm>
            <a:off x="7673788" y="3167139"/>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Wschodni</a:t>
            </a:r>
          </a:p>
        </p:txBody>
      </p:sp>
      <p:sp>
        <p:nvSpPr>
          <p:cNvPr id="5" name="pole tekstowe 4">
            <a:extLst>
              <a:ext uri="{FF2B5EF4-FFF2-40B4-BE49-F238E27FC236}">
                <a16:creationId xmlns:a16="http://schemas.microsoft.com/office/drawing/2014/main" id="{D3C3B0B5-DA74-EF3B-AF25-099FB96638DA}"/>
              </a:ext>
            </a:extLst>
          </p:cNvPr>
          <p:cNvSpPr txBox="1"/>
          <p:nvPr/>
        </p:nvSpPr>
        <p:spPr>
          <a:xfrm>
            <a:off x="7673788" y="2444222"/>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Zachodni</a:t>
            </a:r>
          </a:p>
        </p:txBody>
      </p:sp>
      <p:sp>
        <p:nvSpPr>
          <p:cNvPr id="7" name="pole tekstowe 6">
            <a:extLst>
              <a:ext uri="{FF2B5EF4-FFF2-40B4-BE49-F238E27FC236}">
                <a16:creationId xmlns:a16="http://schemas.microsoft.com/office/drawing/2014/main" id="{1F349DF9-EB7B-8293-7112-8D572E061190}"/>
              </a:ext>
            </a:extLst>
          </p:cNvPr>
          <p:cNvSpPr txBox="1"/>
          <p:nvPr/>
        </p:nvSpPr>
        <p:spPr>
          <a:xfrm>
            <a:off x="7681627" y="3829470"/>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Centralny</a:t>
            </a:r>
          </a:p>
        </p:txBody>
      </p:sp>
      <p:sp>
        <p:nvSpPr>
          <p:cNvPr id="8" name="pole tekstowe 7">
            <a:extLst>
              <a:ext uri="{FF2B5EF4-FFF2-40B4-BE49-F238E27FC236}">
                <a16:creationId xmlns:a16="http://schemas.microsoft.com/office/drawing/2014/main" id="{2FF85B96-B071-76D2-B46C-20347BCC32DE}"/>
              </a:ext>
            </a:extLst>
          </p:cNvPr>
          <p:cNvSpPr txBox="1"/>
          <p:nvPr/>
        </p:nvSpPr>
        <p:spPr>
          <a:xfrm>
            <a:off x="7681627" y="4541246"/>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Południowy</a:t>
            </a:r>
          </a:p>
        </p:txBody>
      </p:sp>
      <p:sp>
        <p:nvSpPr>
          <p:cNvPr id="10" name="pole tekstowe 9">
            <a:extLst>
              <a:ext uri="{FF2B5EF4-FFF2-40B4-BE49-F238E27FC236}">
                <a16:creationId xmlns:a16="http://schemas.microsoft.com/office/drawing/2014/main" id="{AB4279CA-B186-2BF0-854B-0060AB2A37FF}"/>
              </a:ext>
            </a:extLst>
          </p:cNvPr>
          <p:cNvSpPr txBox="1"/>
          <p:nvPr/>
        </p:nvSpPr>
        <p:spPr>
          <a:xfrm>
            <a:off x="9699810" y="5247900"/>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
        <p:nvSpPr>
          <p:cNvPr id="11" name="pole tekstowe 10">
            <a:extLst>
              <a:ext uri="{FF2B5EF4-FFF2-40B4-BE49-F238E27FC236}">
                <a16:creationId xmlns:a16="http://schemas.microsoft.com/office/drawing/2014/main" id="{6C1DF5BA-EA4A-6E3F-9949-BC8D92A84AA0}"/>
              </a:ext>
            </a:extLst>
          </p:cNvPr>
          <p:cNvSpPr txBox="1"/>
          <p:nvPr/>
        </p:nvSpPr>
        <p:spPr>
          <a:xfrm>
            <a:off x="8794557" y="5727947"/>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247088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liniowy</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5948082"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Służy do pokazania zmiany pewnej wartości ilościowej, umieszczonej na osi y, w czasie, która jest umieszczona na poziomej osi x
</a:t>
            </a:r>
            <a:r>
              <a:rPr lang="pl-PL" sz="1800" dirty="0" err="1">
                <a:ea typeface="Calibri" panose="020F0502020204030204" pitchFamily="34" charset="0"/>
                <a:cs typeface="Times New Roman" panose="02020603050405020304" pitchFamily="18" charset="0"/>
              </a:rPr>
              <a:t>Wwykres</a:t>
            </a:r>
            <a:r>
              <a:rPr lang="pl-PL" sz="1800" dirty="0">
                <a:ea typeface="Calibri" panose="020F0502020204030204" pitchFamily="34" charset="0"/>
                <a:cs typeface="Times New Roman" panose="02020603050405020304" pitchFamily="18" charset="0"/>
              </a:rPr>
              <a:t> liniowy nie powinien zawierać więcej niż pięć linii</a:t>
            </a:r>
            <a:endPar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Picture 2" descr="A graph of a graph with numbers and lines&#10;&#10;Description automatically generated with medium confidence">
            <a:extLst>
              <a:ext uri="{FF2B5EF4-FFF2-40B4-BE49-F238E27FC236}">
                <a16:creationId xmlns:a16="http://schemas.microsoft.com/office/drawing/2014/main" id="{EBADCC1D-EB47-3E87-ACE8-609325489A49}"/>
              </a:ext>
            </a:extLst>
          </p:cNvPr>
          <p:cNvPicPr>
            <a:picLocks noChangeAspect="1"/>
          </p:cNvPicPr>
          <p:nvPr/>
        </p:nvPicPr>
        <p:blipFill>
          <a:blip r:embed="rId2"/>
          <a:stretch>
            <a:fillRect/>
          </a:stretch>
        </p:blipFill>
        <p:spPr>
          <a:xfrm>
            <a:off x="7194276" y="2032640"/>
            <a:ext cx="4062610" cy="3396110"/>
          </a:xfrm>
          <a:prstGeom prst="rect">
            <a:avLst/>
          </a:prstGeom>
        </p:spPr>
      </p:pic>
      <p:sp>
        <p:nvSpPr>
          <p:cNvPr id="2" name="pole tekstowe 1">
            <a:extLst>
              <a:ext uri="{FF2B5EF4-FFF2-40B4-BE49-F238E27FC236}">
                <a16:creationId xmlns:a16="http://schemas.microsoft.com/office/drawing/2014/main" id="{0A7FF5B0-9D4E-4314-1FF6-CA17D53AFEE2}"/>
              </a:ext>
            </a:extLst>
          </p:cNvPr>
          <p:cNvSpPr txBox="1"/>
          <p:nvPr/>
        </p:nvSpPr>
        <p:spPr>
          <a:xfrm>
            <a:off x="7411851" y="5167140"/>
            <a:ext cx="892554" cy="261610"/>
          </a:xfrm>
          <a:prstGeom prst="rect">
            <a:avLst/>
          </a:prstGeom>
          <a:solidFill>
            <a:srgbClr val="FFFFFF"/>
          </a:solidFill>
        </p:spPr>
        <p:txBody>
          <a:bodyPr wrap="square" rtlCol="0">
            <a:spAutoFit/>
          </a:bodyPr>
          <a:lstStyle/>
          <a:p>
            <a:r>
              <a:rPr lang="pl-PL" sz="1050" dirty="0">
                <a:solidFill>
                  <a:schemeClr val="bg1">
                    <a:lumMod val="50000"/>
                  </a:schemeClr>
                </a:solidFill>
              </a:rPr>
              <a:t>Konsumenci</a:t>
            </a:r>
          </a:p>
        </p:txBody>
      </p:sp>
      <p:sp>
        <p:nvSpPr>
          <p:cNvPr id="5" name="pole tekstowe 4">
            <a:extLst>
              <a:ext uri="{FF2B5EF4-FFF2-40B4-BE49-F238E27FC236}">
                <a16:creationId xmlns:a16="http://schemas.microsoft.com/office/drawing/2014/main" id="{FE785BDF-9B35-F0C5-30F7-C56D1A0B6F67}"/>
              </a:ext>
            </a:extLst>
          </p:cNvPr>
          <p:cNvSpPr txBox="1"/>
          <p:nvPr/>
        </p:nvSpPr>
        <p:spPr>
          <a:xfrm rot="16200000">
            <a:off x="6776245" y="3580525"/>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
        <p:nvSpPr>
          <p:cNvPr id="7" name="pole tekstowe 6">
            <a:extLst>
              <a:ext uri="{FF2B5EF4-FFF2-40B4-BE49-F238E27FC236}">
                <a16:creationId xmlns:a16="http://schemas.microsoft.com/office/drawing/2014/main" id="{86855AC8-0F2D-D9C6-CB82-E5A8487EE03C}"/>
              </a:ext>
            </a:extLst>
          </p:cNvPr>
          <p:cNvSpPr txBox="1"/>
          <p:nvPr/>
        </p:nvSpPr>
        <p:spPr>
          <a:xfrm>
            <a:off x="6656856" y="4993283"/>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Segment rynku</a:t>
            </a:r>
          </a:p>
        </p:txBody>
      </p:sp>
      <p:sp>
        <p:nvSpPr>
          <p:cNvPr id="8" name="pole tekstowe 7">
            <a:extLst>
              <a:ext uri="{FF2B5EF4-FFF2-40B4-BE49-F238E27FC236}">
                <a16:creationId xmlns:a16="http://schemas.microsoft.com/office/drawing/2014/main" id="{DFC29665-7130-353C-0F41-A74A367991CF}"/>
              </a:ext>
            </a:extLst>
          </p:cNvPr>
          <p:cNvSpPr txBox="1"/>
          <p:nvPr/>
        </p:nvSpPr>
        <p:spPr>
          <a:xfrm>
            <a:off x="8590246" y="5178045"/>
            <a:ext cx="1058008" cy="253916"/>
          </a:xfrm>
          <a:prstGeom prst="rect">
            <a:avLst/>
          </a:prstGeom>
          <a:solidFill>
            <a:srgbClr val="FFFFFF"/>
          </a:solidFill>
        </p:spPr>
        <p:txBody>
          <a:bodyPr wrap="square" rtlCol="0">
            <a:spAutoFit/>
          </a:bodyPr>
          <a:lstStyle/>
          <a:p>
            <a:r>
              <a:rPr lang="pl-PL" sz="1050" dirty="0">
                <a:solidFill>
                  <a:schemeClr val="bg1">
                    <a:lumMod val="50000"/>
                  </a:schemeClr>
                </a:solidFill>
              </a:rPr>
              <a:t>Firmy</a:t>
            </a:r>
          </a:p>
        </p:txBody>
      </p:sp>
      <p:sp>
        <p:nvSpPr>
          <p:cNvPr id="10" name="pole tekstowe 9">
            <a:extLst>
              <a:ext uri="{FF2B5EF4-FFF2-40B4-BE49-F238E27FC236}">
                <a16:creationId xmlns:a16="http://schemas.microsoft.com/office/drawing/2014/main" id="{1563D883-BA0E-B4B1-3006-FF987E1B1307}"/>
              </a:ext>
            </a:extLst>
          </p:cNvPr>
          <p:cNvSpPr txBox="1"/>
          <p:nvPr/>
        </p:nvSpPr>
        <p:spPr>
          <a:xfrm>
            <a:off x="9797297" y="5147838"/>
            <a:ext cx="1201272" cy="261610"/>
          </a:xfrm>
          <a:prstGeom prst="rect">
            <a:avLst/>
          </a:prstGeom>
          <a:solidFill>
            <a:srgbClr val="FFFFFF"/>
          </a:solidFill>
        </p:spPr>
        <p:txBody>
          <a:bodyPr wrap="square" rtlCol="0">
            <a:spAutoFit/>
          </a:bodyPr>
          <a:lstStyle/>
          <a:p>
            <a:r>
              <a:rPr lang="pl-PL" sz="1050" dirty="0">
                <a:solidFill>
                  <a:schemeClr val="bg1">
                    <a:lumMod val="50000"/>
                  </a:schemeClr>
                </a:solidFill>
              </a:rPr>
              <a:t>Home </a:t>
            </a:r>
            <a:r>
              <a:rPr lang="pl-PL" sz="1050" dirty="0" err="1">
                <a:solidFill>
                  <a:schemeClr val="bg1">
                    <a:lumMod val="50000"/>
                  </a:schemeClr>
                </a:solidFill>
              </a:rPr>
              <a:t>office</a:t>
            </a:r>
            <a:endParaRPr lang="pl-PL" sz="1050" dirty="0">
              <a:solidFill>
                <a:schemeClr val="bg1">
                  <a:lumMod val="50000"/>
                </a:schemeClr>
              </a:solidFill>
            </a:endParaRPr>
          </a:p>
        </p:txBody>
      </p:sp>
      <p:sp>
        <p:nvSpPr>
          <p:cNvPr id="11" name="pole tekstowe 10">
            <a:extLst>
              <a:ext uri="{FF2B5EF4-FFF2-40B4-BE49-F238E27FC236}">
                <a16:creationId xmlns:a16="http://schemas.microsoft.com/office/drawing/2014/main" id="{F1A01EB1-6F95-13B6-2154-64D6B0747EC1}"/>
              </a:ext>
            </a:extLst>
          </p:cNvPr>
          <p:cNvSpPr txBox="1"/>
          <p:nvPr/>
        </p:nvSpPr>
        <p:spPr>
          <a:xfrm>
            <a:off x="8304405" y="5732601"/>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2580647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rozrzutu</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6306671"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Czy istnieje jakiś związek między dwiema zmiennymi ilościowymi?
Wzorce widoczne na wykresie rozrzutu można wykorzystać do interpretacji typu korelacji
</a:t>
            </a:r>
            <a:r>
              <a:rPr lang="pl-PL" sz="1800" b="1" dirty="0">
                <a:solidFill>
                  <a:srgbClr val="1065AB"/>
                </a:solidFill>
                <a:ea typeface="Calibri" panose="020F0502020204030204" pitchFamily="34" charset="0"/>
                <a:cs typeface="Times New Roman" panose="02020603050405020304" pitchFamily="18" charset="0"/>
              </a:rPr>
              <a:t>Dodatnie (wartości rosną razem)
Ujemna (jedna wartość maleje wraz ze wzrostem drugiej)
Zero (brak korelacji)</a:t>
            </a:r>
            <a:endParaRPr lang="hr-HR" sz="16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Picture 1" descr="A graph with blue dots&#10;&#10;Description automatically generated">
            <a:extLst>
              <a:ext uri="{FF2B5EF4-FFF2-40B4-BE49-F238E27FC236}">
                <a16:creationId xmlns:a16="http://schemas.microsoft.com/office/drawing/2014/main" id="{BD90C4D2-2248-E49B-BB86-B69DCF95D420}"/>
              </a:ext>
            </a:extLst>
          </p:cNvPr>
          <p:cNvPicPr>
            <a:picLocks noChangeAspect="1"/>
          </p:cNvPicPr>
          <p:nvPr/>
        </p:nvPicPr>
        <p:blipFill>
          <a:blip r:embed="rId2"/>
          <a:stretch>
            <a:fillRect/>
          </a:stretch>
        </p:blipFill>
        <p:spPr>
          <a:xfrm>
            <a:off x="7507006" y="1781169"/>
            <a:ext cx="4054940" cy="3447816"/>
          </a:xfrm>
          <a:prstGeom prst="rect">
            <a:avLst/>
          </a:prstGeom>
        </p:spPr>
      </p:pic>
      <p:sp>
        <p:nvSpPr>
          <p:cNvPr id="3" name="pole tekstowe 2">
            <a:extLst>
              <a:ext uri="{FF2B5EF4-FFF2-40B4-BE49-F238E27FC236}">
                <a16:creationId xmlns:a16="http://schemas.microsoft.com/office/drawing/2014/main" id="{D54B94AF-5A5D-40B1-06D4-8CA692523D70}"/>
              </a:ext>
            </a:extLst>
          </p:cNvPr>
          <p:cNvSpPr txBox="1"/>
          <p:nvPr/>
        </p:nvSpPr>
        <p:spPr>
          <a:xfrm rot="16200000">
            <a:off x="7037175" y="3445890"/>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Zysk</a:t>
            </a:r>
          </a:p>
        </p:txBody>
      </p:sp>
      <p:sp>
        <p:nvSpPr>
          <p:cNvPr id="5" name="pole tekstowe 4">
            <a:extLst>
              <a:ext uri="{FF2B5EF4-FFF2-40B4-BE49-F238E27FC236}">
                <a16:creationId xmlns:a16="http://schemas.microsoft.com/office/drawing/2014/main" id="{2F243580-9EBA-A839-4FD1-9D3A5343572A}"/>
              </a:ext>
            </a:extLst>
          </p:cNvPr>
          <p:cNvSpPr txBox="1"/>
          <p:nvPr/>
        </p:nvSpPr>
        <p:spPr>
          <a:xfrm>
            <a:off x="9035351" y="5020923"/>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
        <p:nvSpPr>
          <p:cNvPr id="7" name="pole tekstowe 6">
            <a:extLst>
              <a:ext uri="{FF2B5EF4-FFF2-40B4-BE49-F238E27FC236}">
                <a16:creationId xmlns:a16="http://schemas.microsoft.com/office/drawing/2014/main" id="{30AEC739-B4FF-762E-2287-7AAED7D5DA0C}"/>
              </a:ext>
            </a:extLst>
          </p:cNvPr>
          <p:cNvSpPr txBox="1"/>
          <p:nvPr/>
        </p:nvSpPr>
        <p:spPr>
          <a:xfrm>
            <a:off x="8461423" y="5528486"/>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216204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Kartogram</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5858435"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Używa różnic w cieniowaniu lub kolorowaniu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w obrębie wstępnie zdefiniowanych obszarów,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aby wskazać wartości lub kategorie w tych obszarach 
Paleta kolorów na kartogramie jest łatwa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do zrozumienia, mniejsze wartości odpowiadają jaśniejszym kolorom, a większe wartości ciemniejszym kolorom</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Picture 2" descr="A map of the united states&#10;&#10;Description automatically generated">
            <a:extLst>
              <a:ext uri="{FF2B5EF4-FFF2-40B4-BE49-F238E27FC236}">
                <a16:creationId xmlns:a16="http://schemas.microsoft.com/office/drawing/2014/main" id="{CEF58835-787F-8811-081B-C9466CFDD3A8}"/>
              </a:ext>
            </a:extLst>
          </p:cNvPr>
          <p:cNvPicPr>
            <a:picLocks noChangeAspect="1"/>
          </p:cNvPicPr>
          <p:nvPr/>
        </p:nvPicPr>
        <p:blipFill>
          <a:blip r:embed="rId2"/>
          <a:stretch>
            <a:fillRect/>
          </a:stretch>
        </p:blipFill>
        <p:spPr>
          <a:xfrm>
            <a:off x="7534330" y="2218425"/>
            <a:ext cx="4292554" cy="2757268"/>
          </a:xfrm>
          <a:prstGeom prst="rect">
            <a:avLst/>
          </a:prstGeom>
        </p:spPr>
      </p:pic>
      <p:sp>
        <p:nvSpPr>
          <p:cNvPr id="2" name="pole tekstowe 1">
            <a:extLst>
              <a:ext uri="{FF2B5EF4-FFF2-40B4-BE49-F238E27FC236}">
                <a16:creationId xmlns:a16="http://schemas.microsoft.com/office/drawing/2014/main" id="{025F8776-B21C-2B09-9671-4FD464A8416A}"/>
              </a:ext>
            </a:extLst>
          </p:cNvPr>
          <p:cNvSpPr txBox="1"/>
          <p:nvPr/>
        </p:nvSpPr>
        <p:spPr>
          <a:xfrm>
            <a:off x="7000363" y="4320793"/>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
        <p:nvSpPr>
          <p:cNvPr id="5" name="pole tekstowe 4">
            <a:extLst>
              <a:ext uri="{FF2B5EF4-FFF2-40B4-BE49-F238E27FC236}">
                <a16:creationId xmlns:a16="http://schemas.microsoft.com/office/drawing/2014/main" id="{170D28EB-84A4-6448-700B-9E16E98452F1}"/>
              </a:ext>
            </a:extLst>
          </p:cNvPr>
          <p:cNvSpPr txBox="1"/>
          <p:nvPr/>
        </p:nvSpPr>
        <p:spPr>
          <a:xfrm>
            <a:off x="8304405" y="5732601"/>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246097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Mapa cieplna</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Wizualizacja danych w formacie tabelarycznym, gdzie kolorowe komórki reprezentują względną wielkość liczb</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7CDA89B-00C3-0269-F71D-C03801B85879}"/>
              </a:ext>
            </a:extLst>
          </p:cNvPr>
          <p:cNvPicPr>
            <a:picLocks noChangeAspect="1"/>
          </p:cNvPicPr>
          <p:nvPr/>
        </p:nvPicPr>
        <p:blipFill>
          <a:blip r:embed="rId2"/>
          <a:stretch>
            <a:fillRect/>
          </a:stretch>
        </p:blipFill>
        <p:spPr>
          <a:xfrm>
            <a:off x="2444311" y="2883115"/>
            <a:ext cx="6943362" cy="2168278"/>
          </a:xfrm>
          <a:prstGeom prst="rect">
            <a:avLst/>
          </a:prstGeom>
        </p:spPr>
      </p:pic>
      <p:sp>
        <p:nvSpPr>
          <p:cNvPr id="2" name="pole tekstowe 1">
            <a:extLst>
              <a:ext uri="{FF2B5EF4-FFF2-40B4-BE49-F238E27FC236}">
                <a16:creationId xmlns:a16="http://schemas.microsoft.com/office/drawing/2014/main" id="{CD9EB274-6062-32B8-22D5-870ACFD69719}"/>
              </a:ext>
            </a:extLst>
          </p:cNvPr>
          <p:cNvSpPr txBox="1"/>
          <p:nvPr/>
        </p:nvSpPr>
        <p:spPr>
          <a:xfrm>
            <a:off x="2661447" y="3376122"/>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1</a:t>
            </a:r>
          </a:p>
        </p:txBody>
      </p:sp>
      <p:sp>
        <p:nvSpPr>
          <p:cNvPr id="3" name="pole tekstowe 2">
            <a:extLst>
              <a:ext uri="{FF2B5EF4-FFF2-40B4-BE49-F238E27FC236}">
                <a16:creationId xmlns:a16="http://schemas.microsoft.com/office/drawing/2014/main" id="{B3B808A6-6B91-419B-0C41-80A34CDEAF37}"/>
              </a:ext>
            </a:extLst>
          </p:cNvPr>
          <p:cNvSpPr txBox="1"/>
          <p:nvPr/>
        </p:nvSpPr>
        <p:spPr>
          <a:xfrm>
            <a:off x="2668431" y="3716934"/>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2</a:t>
            </a:r>
          </a:p>
        </p:txBody>
      </p:sp>
      <p:sp>
        <p:nvSpPr>
          <p:cNvPr id="7" name="pole tekstowe 6">
            <a:extLst>
              <a:ext uri="{FF2B5EF4-FFF2-40B4-BE49-F238E27FC236}">
                <a16:creationId xmlns:a16="http://schemas.microsoft.com/office/drawing/2014/main" id="{FCA52F25-0114-8D87-D144-A35D4D566C9B}"/>
              </a:ext>
            </a:extLst>
          </p:cNvPr>
          <p:cNvSpPr txBox="1"/>
          <p:nvPr/>
        </p:nvSpPr>
        <p:spPr>
          <a:xfrm>
            <a:off x="2668431" y="4059026"/>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3</a:t>
            </a:r>
          </a:p>
        </p:txBody>
      </p:sp>
      <p:sp>
        <p:nvSpPr>
          <p:cNvPr id="8" name="pole tekstowe 7">
            <a:extLst>
              <a:ext uri="{FF2B5EF4-FFF2-40B4-BE49-F238E27FC236}">
                <a16:creationId xmlns:a16="http://schemas.microsoft.com/office/drawing/2014/main" id="{9309C976-83F2-416C-15C9-3F4246BA6BB1}"/>
              </a:ext>
            </a:extLst>
          </p:cNvPr>
          <p:cNvSpPr txBox="1"/>
          <p:nvPr/>
        </p:nvSpPr>
        <p:spPr>
          <a:xfrm>
            <a:off x="2668431" y="4377864"/>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4</a:t>
            </a:r>
          </a:p>
        </p:txBody>
      </p:sp>
      <p:sp>
        <p:nvSpPr>
          <p:cNvPr id="10" name="pole tekstowe 9">
            <a:extLst>
              <a:ext uri="{FF2B5EF4-FFF2-40B4-BE49-F238E27FC236}">
                <a16:creationId xmlns:a16="http://schemas.microsoft.com/office/drawing/2014/main" id="{887DB58E-DA57-1579-9C45-9DF9001572DC}"/>
              </a:ext>
            </a:extLst>
          </p:cNvPr>
          <p:cNvSpPr txBox="1"/>
          <p:nvPr/>
        </p:nvSpPr>
        <p:spPr>
          <a:xfrm>
            <a:off x="2659466" y="4723155"/>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5</a:t>
            </a:r>
          </a:p>
        </p:txBody>
      </p:sp>
      <p:sp>
        <p:nvSpPr>
          <p:cNvPr id="13" name="pole tekstowe 12">
            <a:extLst>
              <a:ext uri="{FF2B5EF4-FFF2-40B4-BE49-F238E27FC236}">
                <a16:creationId xmlns:a16="http://schemas.microsoft.com/office/drawing/2014/main" id="{A5DAAC4E-A06D-D48E-DAE8-98B657AC0727}"/>
              </a:ext>
            </a:extLst>
          </p:cNvPr>
          <p:cNvSpPr txBox="1"/>
          <p:nvPr/>
        </p:nvSpPr>
        <p:spPr>
          <a:xfrm>
            <a:off x="3640041" y="5266222"/>
            <a:ext cx="5891886" cy="556356"/>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pl-PL" dirty="0"/>
              <a:t>Źródło: opracowanie własne na podstawie </a:t>
            </a:r>
            <a:r>
              <a:rPr lang="en-US" dirty="0"/>
              <a:t>Nussbaumer </a:t>
            </a:r>
            <a:r>
              <a:rPr lang="en-US" dirty="0" err="1"/>
              <a:t>Knaflic</a:t>
            </a:r>
            <a:r>
              <a:rPr lang="en-US" dirty="0"/>
              <a:t> (2015)</a:t>
            </a:r>
            <a:endParaRPr lang="pl-PL" dirty="0"/>
          </a:p>
        </p:txBody>
      </p:sp>
    </p:spTree>
    <p:extLst>
      <p:ext uri="{BB962C8B-B14F-4D97-AF65-F5344CB8AC3E}">
        <p14:creationId xmlns:p14="http://schemas.microsoft.com/office/powerpoint/2010/main" val="219485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a:t>
            </a:r>
            <a:r>
              <a:rPr lang="pl-PL" dirty="0" err="1"/>
              <a:t>punktorowy</a:t>
            </a:r>
            <a:endParaRPr lang="pl-PL" dirty="0"/>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wykres słupkowy z pojedynczym czarnym poziomym paskiem, który reprezentuje rzeczywistą wartość, dodatkowym (pionowym) znacznikiem wartości docelowej (którą chcemy osiągnąć) oraz zacienionymi obszarami w tle, które reprezentują skalę sukcesu (np. słaba, dobra, doskonała)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A diagram of a graph&#10;&#10;Description automatically generated with medium confidence">
            <a:extLst>
              <a:ext uri="{FF2B5EF4-FFF2-40B4-BE49-F238E27FC236}">
                <a16:creationId xmlns:a16="http://schemas.microsoft.com/office/drawing/2014/main" id="{37F735B8-BA0F-816D-AF71-015016C8A278}"/>
              </a:ext>
            </a:extLst>
          </p:cNvPr>
          <p:cNvPicPr>
            <a:picLocks noChangeAspect="1"/>
          </p:cNvPicPr>
          <p:nvPr/>
        </p:nvPicPr>
        <p:blipFill>
          <a:blip r:embed="rId2"/>
          <a:stretch>
            <a:fillRect/>
          </a:stretch>
        </p:blipFill>
        <p:spPr>
          <a:xfrm>
            <a:off x="2003551" y="3507317"/>
            <a:ext cx="5521199" cy="2669646"/>
          </a:xfrm>
          <a:prstGeom prst="rect">
            <a:avLst/>
          </a:prstGeom>
        </p:spPr>
      </p:pic>
      <p:sp>
        <p:nvSpPr>
          <p:cNvPr id="2" name="pole tekstowe 1">
            <a:extLst>
              <a:ext uri="{FF2B5EF4-FFF2-40B4-BE49-F238E27FC236}">
                <a16:creationId xmlns:a16="http://schemas.microsoft.com/office/drawing/2014/main" id="{390D6135-B0EB-C22D-0D56-14C561E20140}"/>
              </a:ext>
            </a:extLst>
          </p:cNvPr>
          <p:cNvSpPr txBox="1"/>
          <p:nvPr/>
        </p:nvSpPr>
        <p:spPr>
          <a:xfrm>
            <a:off x="2003551" y="3507317"/>
            <a:ext cx="2174002" cy="338554"/>
          </a:xfrm>
          <a:prstGeom prst="rect">
            <a:avLst/>
          </a:prstGeom>
          <a:solidFill>
            <a:srgbClr val="FFFFFF"/>
          </a:solidFill>
        </p:spPr>
        <p:txBody>
          <a:bodyPr wrap="square" rtlCol="0">
            <a:spAutoFit/>
          </a:bodyPr>
          <a:lstStyle/>
          <a:p>
            <a:r>
              <a:rPr lang="pl-PL" sz="1600" b="1" dirty="0"/>
              <a:t>Satysfakcja klienta</a:t>
            </a:r>
          </a:p>
        </p:txBody>
      </p:sp>
      <p:sp>
        <p:nvSpPr>
          <p:cNvPr id="3" name="pole tekstowe 2">
            <a:extLst>
              <a:ext uri="{FF2B5EF4-FFF2-40B4-BE49-F238E27FC236}">
                <a16:creationId xmlns:a16="http://schemas.microsoft.com/office/drawing/2014/main" id="{EC6E613A-D76A-4635-5703-5EFBB6EF76B1}"/>
              </a:ext>
            </a:extLst>
          </p:cNvPr>
          <p:cNvSpPr txBox="1"/>
          <p:nvPr/>
        </p:nvSpPr>
        <p:spPr>
          <a:xfrm>
            <a:off x="2126785" y="5872532"/>
            <a:ext cx="2174002" cy="261610"/>
          </a:xfrm>
          <a:prstGeom prst="rect">
            <a:avLst/>
          </a:prstGeom>
          <a:solidFill>
            <a:srgbClr val="FFFFFF"/>
          </a:solidFill>
        </p:spPr>
        <p:txBody>
          <a:bodyPr wrap="square" rtlCol="0">
            <a:spAutoFit/>
          </a:bodyPr>
          <a:lstStyle/>
          <a:p>
            <a:r>
              <a:rPr lang="pl-PL" sz="1100" b="1" dirty="0"/>
              <a:t>Wartość aktualna</a:t>
            </a:r>
          </a:p>
        </p:txBody>
      </p:sp>
      <p:sp>
        <p:nvSpPr>
          <p:cNvPr id="5" name="pole tekstowe 4">
            <a:extLst>
              <a:ext uri="{FF2B5EF4-FFF2-40B4-BE49-F238E27FC236}">
                <a16:creationId xmlns:a16="http://schemas.microsoft.com/office/drawing/2014/main" id="{63C4115E-10D0-5DD1-67B8-0ACF64369B43}"/>
              </a:ext>
            </a:extLst>
          </p:cNvPr>
          <p:cNvSpPr txBox="1"/>
          <p:nvPr/>
        </p:nvSpPr>
        <p:spPr>
          <a:xfrm>
            <a:off x="5433497" y="5867449"/>
            <a:ext cx="2095470" cy="261610"/>
          </a:xfrm>
          <a:prstGeom prst="rect">
            <a:avLst/>
          </a:prstGeom>
          <a:solidFill>
            <a:srgbClr val="FFFFFF"/>
          </a:solidFill>
        </p:spPr>
        <p:txBody>
          <a:bodyPr wrap="square" rtlCol="0">
            <a:spAutoFit/>
          </a:bodyPr>
          <a:lstStyle/>
          <a:p>
            <a:r>
              <a:rPr lang="pl-PL" sz="1100" b="1" dirty="0"/>
              <a:t>Cel</a:t>
            </a:r>
          </a:p>
        </p:txBody>
      </p:sp>
      <p:sp>
        <p:nvSpPr>
          <p:cNvPr id="8" name="pole tekstowe 7">
            <a:extLst>
              <a:ext uri="{FF2B5EF4-FFF2-40B4-BE49-F238E27FC236}">
                <a16:creationId xmlns:a16="http://schemas.microsoft.com/office/drawing/2014/main" id="{FCCD839A-0984-D9DA-69C1-6A2EEF64201A}"/>
              </a:ext>
            </a:extLst>
          </p:cNvPr>
          <p:cNvSpPr txBox="1"/>
          <p:nvPr/>
        </p:nvSpPr>
        <p:spPr>
          <a:xfrm>
            <a:off x="5908627" y="3814905"/>
            <a:ext cx="958338" cy="261610"/>
          </a:xfrm>
          <a:prstGeom prst="rect">
            <a:avLst/>
          </a:prstGeom>
          <a:solidFill>
            <a:srgbClr val="FFFFFF"/>
          </a:solidFill>
        </p:spPr>
        <p:txBody>
          <a:bodyPr wrap="square" rtlCol="0">
            <a:spAutoFit/>
          </a:bodyPr>
          <a:lstStyle/>
          <a:p>
            <a:r>
              <a:rPr lang="pl-PL" sz="1100" b="1" dirty="0"/>
              <a:t>Wysoka</a:t>
            </a:r>
          </a:p>
        </p:txBody>
      </p:sp>
      <p:sp>
        <p:nvSpPr>
          <p:cNvPr id="10" name="pole tekstowe 9">
            <a:extLst>
              <a:ext uri="{FF2B5EF4-FFF2-40B4-BE49-F238E27FC236}">
                <a16:creationId xmlns:a16="http://schemas.microsoft.com/office/drawing/2014/main" id="{90B73BD3-F7CF-EB0A-25B4-DB212BAA1E76}"/>
              </a:ext>
            </a:extLst>
          </p:cNvPr>
          <p:cNvSpPr txBox="1"/>
          <p:nvPr/>
        </p:nvSpPr>
        <p:spPr>
          <a:xfrm>
            <a:off x="4096868" y="3807180"/>
            <a:ext cx="958338" cy="261610"/>
          </a:xfrm>
          <a:prstGeom prst="rect">
            <a:avLst/>
          </a:prstGeom>
          <a:solidFill>
            <a:srgbClr val="FFFFFF"/>
          </a:solidFill>
        </p:spPr>
        <p:txBody>
          <a:bodyPr wrap="square" rtlCol="0">
            <a:spAutoFit/>
          </a:bodyPr>
          <a:lstStyle/>
          <a:p>
            <a:r>
              <a:rPr lang="pl-PL" sz="1100" b="1" dirty="0"/>
              <a:t>Średnia</a:t>
            </a:r>
          </a:p>
        </p:txBody>
      </p:sp>
      <p:sp>
        <p:nvSpPr>
          <p:cNvPr id="11" name="pole tekstowe 10">
            <a:extLst>
              <a:ext uri="{FF2B5EF4-FFF2-40B4-BE49-F238E27FC236}">
                <a16:creationId xmlns:a16="http://schemas.microsoft.com/office/drawing/2014/main" id="{2ED4A845-15FD-9BBC-74D6-CE5B0AFFAD05}"/>
              </a:ext>
            </a:extLst>
          </p:cNvPr>
          <p:cNvSpPr txBox="1"/>
          <p:nvPr/>
        </p:nvSpPr>
        <p:spPr>
          <a:xfrm>
            <a:off x="2535626" y="3826526"/>
            <a:ext cx="958338" cy="261610"/>
          </a:xfrm>
          <a:prstGeom prst="rect">
            <a:avLst/>
          </a:prstGeom>
          <a:solidFill>
            <a:srgbClr val="FFFFFF"/>
          </a:solidFill>
        </p:spPr>
        <p:txBody>
          <a:bodyPr wrap="square" rtlCol="0">
            <a:spAutoFit/>
          </a:bodyPr>
          <a:lstStyle/>
          <a:p>
            <a:r>
              <a:rPr lang="pl-PL" sz="1100" b="1" dirty="0"/>
              <a:t>Niska</a:t>
            </a:r>
          </a:p>
        </p:txBody>
      </p:sp>
      <p:sp>
        <p:nvSpPr>
          <p:cNvPr id="12" name="pole tekstowe 11">
            <a:extLst>
              <a:ext uri="{FF2B5EF4-FFF2-40B4-BE49-F238E27FC236}">
                <a16:creationId xmlns:a16="http://schemas.microsoft.com/office/drawing/2014/main" id="{139D681C-508C-1FAA-7B08-5888900D466F}"/>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255756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pl-PL" dirty="0"/>
              <a:t>Wskazówki dotyczące dobrego projektowania wizualizacji</a:t>
            </a:r>
            <a:endParaRPr lang="hr-HR" dirty="0"/>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pPr algn="just"/>
            <a:r>
              <a:rPr lang="pl-PL" sz="2400" dirty="0"/>
              <a:t>Wybierz odpowiednią kombinację kolorów
Wybierz odpowiednią kolorystykę
Używaj kolorów oszczędnie
Rozważ ślepotę barw
Kolory powinny być spójne
Użyj koloru, aby wyróżnić ważne dane
Postaw na prostotę</a:t>
            </a:r>
            <a:endParaRPr lang="hr-HR" sz="2400" b="1" dirty="0">
              <a:solidFill>
                <a:srgbClr val="1065AB"/>
              </a:solidFill>
            </a:endParaRPr>
          </a:p>
        </p:txBody>
      </p:sp>
    </p:spTree>
    <p:extLst>
      <p:ext uri="{BB962C8B-B14F-4D97-AF65-F5344CB8AC3E}">
        <p14:creationId xmlns:p14="http://schemas.microsoft.com/office/powerpoint/2010/main" val="4337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a:t>Teoria kolorów</a:t>
            </a:r>
          </a:p>
        </p:txBody>
      </p:sp>
      <p:sp>
        <p:nvSpPr>
          <p:cNvPr id="5" name="Content Placeholder 4">
            <a:extLst>
              <a:ext uri="{FF2B5EF4-FFF2-40B4-BE49-F238E27FC236}">
                <a16:creationId xmlns:a16="http://schemas.microsoft.com/office/drawing/2014/main" id="{2C56DA73-E896-3DF8-E9AF-D9D9015052F1}"/>
              </a:ext>
            </a:extLst>
          </p:cNvPr>
          <p:cNvSpPr>
            <a:spLocks noGrp="1"/>
          </p:cNvSpPr>
          <p:nvPr>
            <p:ph idx="1"/>
          </p:nvPr>
        </p:nvSpPr>
        <p:spPr/>
        <p:txBody>
          <a:bodyPr/>
          <a:lstStyle/>
          <a:p>
            <a:r>
              <a:rPr lang="hr-HR" dirty="0"/>
              <a:t>Koło kolorów</a:t>
            </a:r>
          </a:p>
        </p:txBody>
      </p:sp>
      <p:pic>
        <p:nvPicPr>
          <p:cNvPr id="6" name="Picture 5">
            <a:extLst>
              <a:ext uri="{FF2B5EF4-FFF2-40B4-BE49-F238E27FC236}">
                <a16:creationId xmlns:a16="http://schemas.microsoft.com/office/drawing/2014/main" id="{D8E5D656-191D-2004-1D24-DDC1E30A6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49" y="2724151"/>
            <a:ext cx="11280502" cy="2740818"/>
          </a:xfrm>
          <a:prstGeom prst="rect">
            <a:avLst/>
          </a:prstGeom>
        </p:spPr>
      </p:pic>
      <p:sp>
        <p:nvSpPr>
          <p:cNvPr id="3" name="pole tekstowe 2">
            <a:extLst>
              <a:ext uri="{FF2B5EF4-FFF2-40B4-BE49-F238E27FC236}">
                <a16:creationId xmlns:a16="http://schemas.microsoft.com/office/drawing/2014/main" id="{6E97F640-F53B-5208-7E9F-1626BB2CE158}"/>
              </a:ext>
            </a:extLst>
          </p:cNvPr>
          <p:cNvSpPr txBox="1"/>
          <p:nvPr/>
        </p:nvSpPr>
        <p:spPr>
          <a:xfrm>
            <a:off x="730417" y="2676152"/>
            <a:ext cx="2003818" cy="307777"/>
          </a:xfrm>
          <a:prstGeom prst="rect">
            <a:avLst/>
          </a:prstGeom>
          <a:solidFill>
            <a:srgbClr val="FFFFFF"/>
          </a:solidFill>
        </p:spPr>
        <p:txBody>
          <a:bodyPr wrap="square" rtlCol="0">
            <a:spAutoFit/>
          </a:bodyPr>
          <a:lstStyle/>
          <a:p>
            <a:pPr algn="ctr"/>
            <a:r>
              <a:rPr lang="pl-PL" sz="1400" b="1" dirty="0"/>
              <a:t>Koło kolorów</a:t>
            </a:r>
          </a:p>
        </p:txBody>
      </p:sp>
      <p:sp>
        <p:nvSpPr>
          <p:cNvPr id="4" name="pole tekstowe 3">
            <a:extLst>
              <a:ext uri="{FF2B5EF4-FFF2-40B4-BE49-F238E27FC236}">
                <a16:creationId xmlns:a16="http://schemas.microsoft.com/office/drawing/2014/main" id="{061ED7B2-3335-7071-2BF8-ACBA95DB1EA9}"/>
              </a:ext>
            </a:extLst>
          </p:cNvPr>
          <p:cNvSpPr txBox="1"/>
          <p:nvPr/>
        </p:nvSpPr>
        <p:spPr>
          <a:xfrm>
            <a:off x="2842018" y="2676151"/>
            <a:ext cx="2003818" cy="307777"/>
          </a:xfrm>
          <a:prstGeom prst="rect">
            <a:avLst/>
          </a:prstGeom>
          <a:solidFill>
            <a:srgbClr val="FFFFFF"/>
          </a:solidFill>
        </p:spPr>
        <p:txBody>
          <a:bodyPr wrap="square" rtlCol="0">
            <a:spAutoFit/>
          </a:bodyPr>
          <a:lstStyle/>
          <a:p>
            <a:pPr algn="ctr"/>
            <a:r>
              <a:rPr lang="pl-PL" sz="1400" b="1" dirty="0"/>
              <a:t>Monochromatyczne</a:t>
            </a:r>
          </a:p>
        </p:txBody>
      </p:sp>
      <p:sp>
        <p:nvSpPr>
          <p:cNvPr id="7" name="pole tekstowe 6">
            <a:extLst>
              <a:ext uri="{FF2B5EF4-FFF2-40B4-BE49-F238E27FC236}">
                <a16:creationId xmlns:a16="http://schemas.microsoft.com/office/drawing/2014/main" id="{A17D7B83-38AD-F26C-E342-B10157676D74}"/>
              </a:ext>
            </a:extLst>
          </p:cNvPr>
          <p:cNvSpPr txBox="1"/>
          <p:nvPr/>
        </p:nvSpPr>
        <p:spPr>
          <a:xfrm>
            <a:off x="7346166" y="2676151"/>
            <a:ext cx="2003818" cy="307777"/>
          </a:xfrm>
          <a:prstGeom prst="rect">
            <a:avLst/>
          </a:prstGeom>
          <a:solidFill>
            <a:srgbClr val="FFFFFF"/>
          </a:solidFill>
        </p:spPr>
        <p:txBody>
          <a:bodyPr wrap="square" rtlCol="0">
            <a:spAutoFit/>
          </a:bodyPr>
          <a:lstStyle/>
          <a:p>
            <a:pPr algn="ctr"/>
            <a:r>
              <a:rPr lang="pl-PL" sz="1400" b="1" dirty="0"/>
              <a:t>Uzupełniające</a:t>
            </a:r>
          </a:p>
        </p:txBody>
      </p:sp>
      <p:sp>
        <p:nvSpPr>
          <p:cNvPr id="8" name="pole tekstowe 7">
            <a:extLst>
              <a:ext uri="{FF2B5EF4-FFF2-40B4-BE49-F238E27FC236}">
                <a16:creationId xmlns:a16="http://schemas.microsoft.com/office/drawing/2014/main" id="{375EEE91-6891-7B4C-71C4-9BF3944F2801}"/>
              </a:ext>
            </a:extLst>
          </p:cNvPr>
          <p:cNvSpPr txBox="1"/>
          <p:nvPr/>
        </p:nvSpPr>
        <p:spPr>
          <a:xfrm>
            <a:off x="5040199" y="2676151"/>
            <a:ext cx="2003818" cy="307777"/>
          </a:xfrm>
          <a:prstGeom prst="rect">
            <a:avLst/>
          </a:prstGeom>
          <a:solidFill>
            <a:srgbClr val="FFFFFF"/>
          </a:solidFill>
        </p:spPr>
        <p:txBody>
          <a:bodyPr wrap="square" rtlCol="0">
            <a:spAutoFit/>
          </a:bodyPr>
          <a:lstStyle/>
          <a:p>
            <a:pPr algn="ctr"/>
            <a:r>
              <a:rPr lang="pl-PL" sz="1400" b="1" dirty="0"/>
              <a:t>Podobne</a:t>
            </a:r>
          </a:p>
        </p:txBody>
      </p:sp>
      <p:sp>
        <p:nvSpPr>
          <p:cNvPr id="9" name="pole tekstowe 8">
            <a:extLst>
              <a:ext uri="{FF2B5EF4-FFF2-40B4-BE49-F238E27FC236}">
                <a16:creationId xmlns:a16="http://schemas.microsoft.com/office/drawing/2014/main" id="{D1291C39-89AE-F6D4-C59C-C6B29EE1CFC7}"/>
              </a:ext>
            </a:extLst>
          </p:cNvPr>
          <p:cNvSpPr txBox="1"/>
          <p:nvPr/>
        </p:nvSpPr>
        <p:spPr>
          <a:xfrm>
            <a:off x="9447164" y="2673343"/>
            <a:ext cx="2003818" cy="307777"/>
          </a:xfrm>
          <a:prstGeom prst="rect">
            <a:avLst/>
          </a:prstGeom>
          <a:solidFill>
            <a:srgbClr val="FFFFFF"/>
          </a:solidFill>
        </p:spPr>
        <p:txBody>
          <a:bodyPr wrap="square" rtlCol="0">
            <a:spAutoFit/>
          </a:bodyPr>
          <a:lstStyle/>
          <a:p>
            <a:pPr algn="ctr"/>
            <a:r>
              <a:rPr lang="pl-PL" sz="1400" b="1" dirty="0"/>
              <a:t>Triada kolorystyczna</a:t>
            </a:r>
          </a:p>
        </p:txBody>
      </p:sp>
      <p:sp>
        <p:nvSpPr>
          <p:cNvPr id="10" name="pole tekstowe 9">
            <a:extLst>
              <a:ext uri="{FF2B5EF4-FFF2-40B4-BE49-F238E27FC236}">
                <a16:creationId xmlns:a16="http://schemas.microsoft.com/office/drawing/2014/main" id="{7BDFA83C-5420-5047-3A0C-26D409C61B5D}"/>
              </a:ext>
            </a:extLst>
          </p:cNvPr>
          <p:cNvSpPr txBox="1"/>
          <p:nvPr/>
        </p:nvSpPr>
        <p:spPr>
          <a:xfrm>
            <a:off x="1336456" y="3779602"/>
            <a:ext cx="791737" cy="261610"/>
          </a:xfrm>
          <a:prstGeom prst="rect">
            <a:avLst/>
          </a:prstGeom>
          <a:solidFill>
            <a:srgbClr val="FFFFFF"/>
          </a:solidFill>
        </p:spPr>
        <p:txBody>
          <a:bodyPr wrap="square" rtlCol="0">
            <a:spAutoFit/>
          </a:bodyPr>
          <a:lstStyle/>
          <a:p>
            <a:pPr algn="ctr"/>
            <a:r>
              <a:rPr lang="pl-PL" sz="1050" dirty="0">
                <a:solidFill>
                  <a:srgbClr val="AEAEAE"/>
                </a:solidFill>
              </a:rPr>
              <a:t>Ciepłe</a:t>
            </a:r>
          </a:p>
        </p:txBody>
      </p:sp>
      <p:sp>
        <p:nvSpPr>
          <p:cNvPr id="11" name="pole tekstowe 10">
            <a:extLst>
              <a:ext uri="{FF2B5EF4-FFF2-40B4-BE49-F238E27FC236}">
                <a16:creationId xmlns:a16="http://schemas.microsoft.com/office/drawing/2014/main" id="{4C081CC5-2F57-E4B4-42DC-E48C9151CEBA}"/>
              </a:ext>
            </a:extLst>
          </p:cNvPr>
          <p:cNvSpPr txBox="1"/>
          <p:nvPr/>
        </p:nvSpPr>
        <p:spPr>
          <a:xfrm>
            <a:off x="1336457" y="4066616"/>
            <a:ext cx="791737" cy="261610"/>
          </a:xfrm>
          <a:prstGeom prst="rect">
            <a:avLst/>
          </a:prstGeom>
          <a:solidFill>
            <a:srgbClr val="FFFFFF"/>
          </a:solidFill>
        </p:spPr>
        <p:txBody>
          <a:bodyPr wrap="square" rtlCol="0">
            <a:spAutoFit/>
          </a:bodyPr>
          <a:lstStyle/>
          <a:p>
            <a:pPr algn="ctr"/>
            <a:r>
              <a:rPr lang="pl-PL" sz="1050" dirty="0">
                <a:solidFill>
                  <a:srgbClr val="AEAEAE"/>
                </a:solidFill>
              </a:rPr>
              <a:t>Zimne</a:t>
            </a:r>
          </a:p>
        </p:txBody>
      </p:sp>
      <p:sp>
        <p:nvSpPr>
          <p:cNvPr id="12" name="pole tekstowe 11">
            <a:extLst>
              <a:ext uri="{FF2B5EF4-FFF2-40B4-BE49-F238E27FC236}">
                <a16:creationId xmlns:a16="http://schemas.microsoft.com/office/drawing/2014/main" id="{078D9393-3EA5-C667-F11A-55D5E5AA41BC}"/>
              </a:ext>
            </a:extLst>
          </p:cNvPr>
          <p:cNvSpPr txBox="1"/>
          <p:nvPr/>
        </p:nvSpPr>
        <p:spPr>
          <a:xfrm>
            <a:off x="1525539" y="6016023"/>
            <a:ext cx="4201007" cy="489238"/>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opracowanie własne na podstawie </a:t>
            </a:r>
            <a:r>
              <a:rPr lang="pl-PL" dirty="0" err="1"/>
              <a:t>Lidwell</a:t>
            </a:r>
            <a:r>
              <a:rPr lang="pl-PL" dirty="0"/>
              <a:t> (2023)</a:t>
            </a:r>
          </a:p>
        </p:txBody>
      </p:sp>
    </p:spTree>
    <p:extLst>
      <p:ext uri="{BB962C8B-B14F-4D97-AF65-F5344CB8AC3E}">
        <p14:creationId xmlns:p14="http://schemas.microsoft.com/office/powerpoint/2010/main" val="149174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Wizualizacja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pl-PL" sz="2400" dirty="0"/>
              <a:t>Podstawowy składnik analizy biznesowej, który pomaga decydentom dostrzegać trendy, wartości odstające i wzorce ukryte w surowych danych
Proces przekształcania informacji w kontekst wizualny, taki jak mapa lub wykres, i służy do ułatwienia ludzkiemu umysłowi zrozumienia danych </a:t>
            </a:r>
            <a:br>
              <a:rPr lang="pl-PL" sz="2400" dirty="0"/>
            </a:br>
            <a:r>
              <a:rPr lang="pl-PL" sz="2400" dirty="0"/>
              <a:t>i wyciągnięcia z nich wniosków
Ogólne typy wizualizacji danych to wykresy, tabele, mapy i panele 
Wizualizacja jest obecnie ważniejsza niż kiedykolwiek ze względu na rosnącą popularność dużych zbiorów danych i projektów analizy danych. 
Firmy coraz częściej wykorzystują uczenie maszynowe do gromadzenia ogromnych ilości danych, których przetwarzanie, zrozumienie i wyjaśnienie może być trudne i powolne.</a:t>
            </a: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a:t>Schematy kolorów</a:t>
            </a:r>
          </a:p>
        </p:txBody>
      </p:sp>
      <p:pic>
        <p:nvPicPr>
          <p:cNvPr id="4" name="Picture 3">
            <a:extLst>
              <a:ext uri="{FF2B5EF4-FFF2-40B4-BE49-F238E27FC236}">
                <a16:creationId xmlns:a16="http://schemas.microsoft.com/office/drawing/2014/main" id="{441D92EC-EEE5-8953-E137-3588BD3E9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129" y="1627376"/>
            <a:ext cx="4373245" cy="4249549"/>
          </a:xfrm>
          <a:prstGeom prst="rect">
            <a:avLst/>
          </a:prstGeom>
        </p:spPr>
      </p:pic>
      <p:sp>
        <p:nvSpPr>
          <p:cNvPr id="5" name="Content Placeholder 2">
            <a:extLst>
              <a:ext uri="{FF2B5EF4-FFF2-40B4-BE49-F238E27FC236}">
                <a16:creationId xmlns:a16="http://schemas.microsoft.com/office/drawing/2014/main" id="{828CAB71-DF6E-5739-BB8C-5509957E379A}"/>
              </a:ext>
            </a:extLst>
          </p:cNvPr>
          <p:cNvSpPr>
            <a:spLocks noGrp="1"/>
          </p:cNvSpPr>
          <p:nvPr>
            <p:ph idx="1"/>
          </p:nvPr>
        </p:nvSpPr>
        <p:spPr>
          <a:xfrm>
            <a:off x="838200" y="1825625"/>
            <a:ext cx="5544845" cy="4351338"/>
          </a:xfrm>
        </p:spPr>
        <p:txBody>
          <a:bodyPr>
            <a:normAutofit/>
          </a:bodyPr>
          <a:lstStyle/>
          <a:p>
            <a:pPr algn="just"/>
            <a:r>
              <a:rPr lang="pl-PL" sz="2000" b="1" dirty="0">
                <a:solidFill>
                  <a:srgbClr val="1065AB"/>
                </a:solidFill>
              </a:rPr>
              <a:t>Kolory sekwencyjne </a:t>
            </a:r>
            <a:r>
              <a:rPr lang="pl-PL" sz="2000" dirty="0"/>
              <a:t>- użycie jednego koloru od jasnego do ciemnego i jest idealne do pokazywania danych liczbowych, które przechodzą od stanu niskiego do wysokiego 
</a:t>
            </a:r>
            <a:r>
              <a:rPr lang="pl-PL" sz="2000" b="1" dirty="0">
                <a:solidFill>
                  <a:srgbClr val="1065AB"/>
                </a:solidFill>
              </a:rPr>
              <a:t>Kolory rozbieżne </a:t>
            </a:r>
            <a:r>
              <a:rPr lang="pl-PL" sz="2000" dirty="0"/>
              <a:t>— przydatne do wyróżniania wartości powyżej lub poniżej punktu środkowego (np. zysk/strata)
</a:t>
            </a:r>
            <a:r>
              <a:rPr lang="pl-PL" sz="2000" b="1" dirty="0">
                <a:solidFill>
                  <a:srgbClr val="1065AB"/>
                </a:solidFill>
              </a:rPr>
              <a:t>Kolory podzielone na kategorie </a:t>
            </a:r>
            <a:r>
              <a:rPr lang="pl-PL" sz="2000" dirty="0"/>
              <a:t>— najlepsze w przypadku danych podzielonych na kategorie, w których kolory muszą odróżniać różne grupy bez sugerowania kolejności lub wartości</a:t>
            </a:r>
            <a:endParaRPr lang="hr-HR" sz="2400" dirty="0"/>
          </a:p>
        </p:txBody>
      </p:sp>
      <p:sp>
        <p:nvSpPr>
          <p:cNvPr id="3" name="pole tekstowe 2">
            <a:extLst>
              <a:ext uri="{FF2B5EF4-FFF2-40B4-BE49-F238E27FC236}">
                <a16:creationId xmlns:a16="http://schemas.microsoft.com/office/drawing/2014/main" id="{465E1E2F-4939-41BD-766E-A2C34D78BC41}"/>
              </a:ext>
            </a:extLst>
          </p:cNvPr>
          <p:cNvSpPr txBox="1"/>
          <p:nvPr/>
        </p:nvSpPr>
        <p:spPr>
          <a:xfrm>
            <a:off x="8492020" y="3752150"/>
            <a:ext cx="645462" cy="261610"/>
          </a:xfrm>
          <a:prstGeom prst="rect">
            <a:avLst/>
          </a:prstGeom>
          <a:solidFill>
            <a:srgbClr val="FFFFFF"/>
          </a:solidFill>
        </p:spPr>
        <p:txBody>
          <a:bodyPr wrap="square" rtlCol="0">
            <a:spAutoFit/>
          </a:bodyPr>
          <a:lstStyle/>
          <a:p>
            <a:r>
              <a:rPr lang="pl-PL" sz="1100" b="1" dirty="0"/>
              <a:t>Średnia</a:t>
            </a:r>
          </a:p>
        </p:txBody>
      </p:sp>
      <p:sp>
        <p:nvSpPr>
          <p:cNvPr id="6" name="pole tekstowe 5">
            <a:extLst>
              <a:ext uri="{FF2B5EF4-FFF2-40B4-BE49-F238E27FC236}">
                <a16:creationId xmlns:a16="http://schemas.microsoft.com/office/drawing/2014/main" id="{E741DC57-ADF0-1BB8-0F86-ECECC934CB61}"/>
              </a:ext>
            </a:extLst>
          </p:cNvPr>
          <p:cNvSpPr txBox="1"/>
          <p:nvPr/>
        </p:nvSpPr>
        <p:spPr>
          <a:xfrm>
            <a:off x="10457828" y="2585757"/>
            <a:ext cx="645462" cy="261610"/>
          </a:xfrm>
          <a:prstGeom prst="rect">
            <a:avLst/>
          </a:prstGeom>
          <a:solidFill>
            <a:srgbClr val="FFFFFF"/>
          </a:solidFill>
        </p:spPr>
        <p:txBody>
          <a:bodyPr wrap="square" rtlCol="0">
            <a:spAutoFit/>
          </a:bodyPr>
          <a:lstStyle/>
          <a:p>
            <a:r>
              <a:rPr lang="pl-PL" sz="1100" b="1" dirty="0"/>
              <a:t>Wysoka</a:t>
            </a:r>
          </a:p>
        </p:txBody>
      </p:sp>
      <p:sp>
        <p:nvSpPr>
          <p:cNvPr id="7" name="pole tekstowe 6">
            <a:extLst>
              <a:ext uri="{FF2B5EF4-FFF2-40B4-BE49-F238E27FC236}">
                <a16:creationId xmlns:a16="http://schemas.microsoft.com/office/drawing/2014/main" id="{A2505A1D-CF57-6EDA-A08E-E6FC3990421C}"/>
              </a:ext>
            </a:extLst>
          </p:cNvPr>
          <p:cNvSpPr txBox="1"/>
          <p:nvPr/>
        </p:nvSpPr>
        <p:spPr>
          <a:xfrm>
            <a:off x="6579998" y="2563600"/>
            <a:ext cx="645462" cy="261610"/>
          </a:xfrm>
          <a:prstGeom prst="rect">
            <a:avLst/>
          </a:prstGeom>
          <a:solidFill>
            <a:srgbClr val="FFFFFF"/>
          </a:solidFill>
        </p:spPr>
        <p:txBody>
          <a:bodyPr wrap="square" rtlCol="0">
            <a:spAutoFit/>
          </a:bodyPr>
          <a:lstStyle/>
          <a:p>
            <a:r>
              <a:rPr lang="pl-PL" sz="1100" b="1" dirty="0"/>
              <a:t>Niska</a:t>
            </a:r>
          </a:p>
        </p:txBody>
      </p:sp>
      <p:sp>
        <p:nvSpPr>
          <p:cNvPr id="8" name="pole tekstowe 7">
            <a:extLst>
              <a:ext uri="{FF2B5EF4-FFF2-40B4-BE49-F238E27FC236}">
                <a16:creationId xmlns:a16="http://schemas.microsoft.com/office/drawing/2014/main" id="{57D4F79D-6148-55A4-5D0F-EB5E5B91C16F}"/>
              </a:ext>
            </a:extLst>
          </p:cNvPr>
          <p:cNvSpPr txBox="1"/>
          <p:nvPr/>
        </p:nvSpPr>
        <p:spPr>
          <a:xfrm>
            <a:off x="7758137" y="1550431"/>
            <a:ext cx="2113227" cy="338554"/>
          </a:xfrm>
          <a:prstGeom prst="rect">
            <a:avLst/>
          </a:prstGeom>
          <a:solidFill>
            <a:srgbClr val="FFFFFF"/>
          </a:solidFill>
        </p:spPr>
        <p:txBody>
          <a:bodyPr wrap="square" rtlCol="0">
            <a:spAutoFit/>
          </a:bodyPr>
          <a:lstStyle/>
          <a:p>
            <a:pPr algn="ctr"/>
            <a:r>
              <a:rPr lang="pl-PL" sz="1600" b="1" dirty="0"/>
              <a:t>Kolory sekwencyjne</a:t>
            </a:r>
          </a:p>
        </p:txBody>
      </p:sp>
      <p:sp>
        <p:nvSpPr>
          <p:cNvPr id="9" name="pole tekstowe 8">
            <a:extLst>
              <a:ext uri="{FF2B5EF4-FFF2-40B4-BE49-F238E27FC236}">
                <a16:creationId xmlns:a16="http://schemas.microsoft.com/office/drawing/2014/main" id="{393CE19F-22AD-1FBD-2416-C1B793E9705B}"/>
              </a:ext>
            </a:extLst>
          </p:cNvPr>
          <p:cNvSpPr txBox="1"/>
          <p:nvPr/>
        </p:nvSpPr>
        <p:spPr>
          <a:xfrm>
            <a:off x="7758137" y="3171465"/>
            <a:ext cx="2113227" cy="338554"/>
          </a:xfrm>
          <a:prstGeom prst="rect">
            <a:avLst/>
          </a:prstGeom>
          <a:solidFill>
            <a:srgbClr val="FFFFFF"/>
          </a:solidFill>
        </p:spPr>
        <p:txBody>
          <a:bodyPr wrap="square" rtlCol="0">
            <a:spAutoFit/>
          </a:bodyPr>
          <a:lstStyle/>
          <a:p>
            <a:pPr algn="ctr"/>
            <a:r>
              <a:rPr lang="pl-PL" sz="1600" b="1" dirty="0"/>
              <a:t>Kolory rozbieżne</a:t>
            </a:r>
          </a:p>
        </p:txBody>
      </p:sp>
      <p:sp>
        <p:nvSpPr>
          <p:cNvPr id="10" name="pole tekstowe 9">
            <a:extLst>
              <a:ext uri="{FF2B5EF4-FFF2-40B4-BE49-F238E27FC236}">
                <a16:creationId xmlns:a16="http://schemas.microsoft.com/office/drawing/2014/main" id="{977B1701-0E42-A0E9-72B9-A7BE04B4FCFB}"/>
              </a:ext>
            </a:extLst>
          </p:cNvPr>
          <p:cNvSpPr txBox="1"/>
          <p:nvPr/>
        </p:nvSpPr>
        <p:spPr>
          <a:xfrm>
            <a:off x="7409124" y="4871481"/>
            <a:ext cx="2811252" cy="338554"/>
          </a:xfrm>
          <a:prstGeom prst="rect">
            <a:avLst/>
          </a:prstGeom>
          <a:solidFill>
            <a:srgbClr val="FFFFFF"/>
          </a:solidFill>
        </p:spPr>
        <p:txBody>
          <a:bodyPr wrap="square" rtlCol="0">
            <a:spAutoFit/>
          </a:bodyPr>
          <a:lstStyle/>
          <a:p>
            <a:pPr algn="ctr"/>
            <a:r>
              <a:rPr lang="pl-PL" sz="1600" b="1" dirty="0"/>
              <a:t>Kolory podzielona na kategorie</a:t>
            </a:r>
          </a:p>
        </p:txBody>
      </p:sp>
      <p:sp>
        <p:nvSpPr>
          <p:cNvPr id="11" name="pole tekstowe 10">
            <a:extLst>
              <a:ext uri="{FF2B5EF4-FFF2-40B4-BE49-F238E27FC236}">
                <a16:creationId xmlns:a16="http://schemas.microsoft.com/office/drawing/2014/main" id="{668F5798-983F-BC66-A7B2-4A8115363D65}"/>
              </a:ext>
            </a:extLst>
          </p:cNvPr>
          <p:cNvSpPr txBox="1"/>
          <p:nvPr/>
        </p:nvSpPr>
        <p:spPr>
          <a:xfrm>
            <a:off x="7861059" y="5929842"/>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Wexler</a:t>
            </a:r>
            <a:r>
              <a:rPr lang="pl-PL" dirty="0"/>
              <a:t> i in. (2017)</a:t>
            </a:r>
          </a:p>
        </p:txBody>
      </p:sp>
    </p:spTree>
    <p:extLst>
      <p:ext uri="{BB962C8B-B14F-4D97-AF65-F5344CB8AC3E}">
        <p14:creationId xmlns:p14="http://schemas.microsoft.com/office/powerpoint/2010/main" val="2900101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xfrm>
            <a:off x="1635560" y="356161"/>
            <a:ext cx="9745133" cy="1116542"/>
          </a:xfrm>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pl-PL" sz="1800" dirty="0">
                <a:ea typeface="Calibri" panose="020F0502020204030204" pitchFamily="34" charset="0"/>
                <a:cs typeface="Times New Roman" panose="02020603050405020304" pitchFamily="18" charset="0"/>
              </a:rPr>
              <a:t>Główny cel wizualizacji danych: przekazywanie złożonych informacji w sposób dostępny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i zrozumiały dla wszystkich odbiorców
Skuteczna wizualizacja danych jest kluczowym elementem w procesie podejmowania decyzji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w oparciu o dane
W rozdziale podkreślono znaczenie dostosowania wizualizacji do konkretnych potrzeb docelowej grupy odbiorców
Przemyślana wizualna reprezentacja danych jest ważna, aby ułatwić lepsze zrozumienie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i przekazywanie złożonych informacji</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DBEF-F285-F46F-C722-B5F0315CC64D}"/>
              </a:ext>
            </a:extLst>
          </p:cNvPr>
          <p:cNvSpPr>
            <a:spLocks noGrp="1"/>
          </p:cNvSpPr>
          <p:nvPr>
            <p:ph type="title"/>
          </p:nvPr>
        </p:nvSpPr>
        <p:spPr/>
        <p:txBody>
          <a:bodyPr/>
          <a:lstStyle/>
          <a:p>
            <a:r>
              <a:rPr lang="en-US" dirty="0" err="1"/>
              <a:t>Zrozumienie</a:t>
            </a:r>
            <a:r>
              <a:rPr lang="en-US" dirty="0"/>
              <a:t> </a:t>
            </a:r>
            <a:r>
              <a:rPr lang="en-US" dirty="0" err="1"/>
              <a:t>kontekstu</a:t>
            </a:r>
            <a:r>
              <a:rPr lang="en-US" dirty="0"/>
              <a:t> </a:t>
            </a:r>
            <a:r>
              <a:rPr lang="en-US" dirty="0" err="1"/>
              <a:t>sytuacyjnego</a:t>
            </a:r>
            <a:endParaRPr lang="hr-HR" dirty="0"/>
          </a:p>
        </p:txBody>
      </p:sp>
      <p:sp>
        <p:nvSpPr>
          <p:cNvPr id="3" name="Content Placeholder 2">
            <a:extLst>
              <a:ext uri="{FF2B5EF4-FFF2-40B4-BE49-F238E27FC236}">
                <a16:creationId xmlns:a16="http://schemas.microsoft.com/office/drawing/2014/main" id="{2B6E460E-D847-93F4-DA0F-0210FFA70EB1}"/>
              </a:ext>
            </a:extLst>
          </p:cNvPr>
          <p:cNvSpPr>
            <a:spLocks noGrp="1"/>
          </p:cNvSpPr>
          <p:nvPr>
            <p:ph idx="1"/>
          </p:nvPr>
        </p:nvSpPr>
        <p:spPr/>
        <p:txBody>
          <a:bodyPr>
            <a:normAutofit/>
          </a:bodyPr>
          <a:lstStyle/>
          <a:p>
            <a:pPr marL="0" indent="0" algn="just">
              <a:buNone/>
            </a:pPr>
            <a:r>
              <a:rPr lang="pl-PL" sz="2400" dirty="0">
                <a:ea typeface="Calibri" panose="020F0502020204030204" pitchFamily="34" charset="0"/>
                <a:cs typeface="Times New Roman" panose="02020603050405020304" pitchFamily="18" charset="0"/>
              </a:rPr>
              <a:t>Pierwszy i najważniejszy krok przed zaangażowaniem się w techniki wizualizacji danych i metody opowiadania historii
Z zebranych i przeanalizowanych danych powinno wyświetlać się tylko to, co jest ważne dla grupy docelowej</a:t>
            </a:r>
          </a:p>
          <a:p>
            <a:pPr marL="0" indent="0" algn="just">
              <a:buNone/>
            </a:pPr>
            <a:endParaRPr lang="pl-PL" sz="2400" dirty="0">
              <a:ea typeface="Calibri" panose="020F0502020204030204" pitchFamily="34" charset="0"/>
              <a:cs typeface="Times New Roman" panose="02020603050405020304" pitchFamily="18" charset="0"/>
            </a:endParaRPr>
          </a:p>
          <a:p>
            <a:pPr marL="457200" indent="-457200" algn="just">
              <a:buFont typeface="+mj-lt"/>
              <a:buAutoNum type="arabicPeriod"/>
            </a:pPr>
            <a:r>
              <a:rPr lang="pl-PL" sz="2400" b="1" dirty="0">
                <a:ea typeface="Calibri" panose="020F0502020204030204" pitchFamily="34" charset="0"/>
                <a:cs typeface="Times New Roman" panose="02020603050405020304" pitchFamily="18" charset="0"/>
              </a:rPr>
              <a:t>Kto jest naszą grupą docelową?
Co chcesz, aby Twoi odbiorcy wiedzieli lub robili?
Jak wykorzystać dane, aby coś udowodnić?</a:t>
            </a:r>
            <a:endParaRPr lang="hr-HR" sz="2400" b="1" dirty="0"/>
          </a:p>
        </p:txBody>
      </p:sp>
    </p:spTree>
    <p:extLst>
      <p:ext uri="{BB962C8B-B14F-4D97-AF65-F5344CB8AC3E}">
        <p14:creationId xmlns:p14="http://schemas.microsoft.com/office/powerpoint/2010/main" val="65860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023E-005C-FB04-2228-643B05E73BC5}"/>
              </a:ext>
            </a:extLst>
          </p:cNvPr>
          <p:cNvSpPr>
            <a:spLocks noGrp="1"/>
          </p:cNvSpPr>
          <p:nvPr>
            <p:ph type="title"/>
          </p:nvPr>
        </p:nvSpPr>
        <p:spPr/>
        <p:txBody>
          <a:bodyPr/>
          <a:lstStyle/>
          <a:p>
            <a:r>
              <a:rPr lang="hr-HR" dirty="0"/>
              <a:t>Kwartet Anscombe'a</a:t>
            </a:r>
          </a:p>
        </p:txBody>
      </p:sp>
      <p:graphicFrame>
        <p:nvGraphicFramePr>
          <p:cNvPr id="4" name="Content Placeholder 3">
            <a:extLst>
              <a:ext uri="{FF2B5EF4-FFF2-40B4-BE49-F238E27FC236}">
                <a16:creationId xmlns:a16="http://schemas.microsoft.com/office/drawing/2014/main" id="{7967FFF6-182C-50FA-3C36-BFB6603B5B64}"/>
              </a:ext>
            </a:extLst>
          </p:cNvPr>
          <p:cNvGraphicFramePr>
            <a:graphicFrameLocks noGrp="1"/>
          </p:cNvGraphicFramePr>
          <p:nvPr>
            <p:ph idx="1"/>
            <p:extLst>
              <p:ext uri="{D42A27DB-BD31-4B8C-83A1-F6EECF244321}">
                <p14:modId xmlns:p14="http://schemas.microsoft.com/office/powerpoint/2010/main" val="4015421364"/>
              </p:ext>
            </p:extLst>
          </p:nvPr>
        </p:nvGraphicFramePr>
        <p:xfrm>
          <a:off x="618847" y="1516276"/>
          <a:ext cx="10954305" cy="5034280"/>
        </p:xfrm>
        <a:graphic>
          <a:graphicData uri="http://schemas.openxmlformats.org/drawingml/2006/table">
            <a:tbl>
              <a:tblPr firstRow="1" bandRow="1">
                <a:tableStyleId>{5C22544A-7EE6-4342-B048-85BDC9FD1C3A}</a:tableStyleId>
              </a:tblPr>
              <a:tblGrid>
                <a:gridCol w="1367161">
                  <a:extLst>
                    <a:ext uri="{9D8B030D-6E8A-4147-A177-3AD203B41FA5}">
                      <a16:colId xmlns:a16="http://schemas.microsoft.com/office/drawing/2014/main" val="2405114739"/>
                    </a:ext>
                  </a:extLst>
                </a:gridCol>
                <a:gridCol w="1067129">
                  <a:extLst>
                    <a:ext uri="{9D8B030D-6E8A-4147-A177-3AD203B41FA5}">
                      <a16:colId xmlns:a16="http://schemas.microsoft.com/office/drawing/2014/main" val="4194978168"/>
                    </a:ext>
                  </a:extLst>
                </a:gridCol>
                <a:gridCol w="1217145">
                  <a:extLst>
                    <a:ext uri="{9D8B030D-6E8A-4147-A177-3AD203B41FA5}">
                      <a16:colId xmlns:a16="http://schemas.microsoft.com/office/drawing/2014/main" val="4016620413"/>
                    </a:ext>
                  </a:extLst>
                </a:gridCol>
                <a:gridCol w="1217145">
                  <a:extLst>
                    <a:ext uri="{9D8B030D-6E8A-4147-A177-3AD203B41FA5}">
                      <a16:colId xmlns:a16="http://schemas.microsoft.com/office/drawing/2014/main" val="2492171503"/>
                    </a:ext>
                  </a:extLst>
                </a:gridCol>
                <a:gridCol w="1217145">
                  <a:extLst>
                    <a:ext uri="{9D8B030D-6E8A-4147-A177-3AD203B41FA5}">
                      <a16:colId xmlns:a16="http://schemas.microsoft.com/office/drawing/2014/main" val="749595443"/>
                    </a:ext>
                  </a:extLst>
                </a:gridCol>
                <a:gridCol w="1217145">
                  <a:extLst>
                    <a:ext uri="{9D8B030D-6E8A-4147-A177-3AD203B41FA5}">
                      <a16:colId xmlns:a16="http://schemas.microsoft.com/office/drawing/2014/main" val="2092805663"/>
                    </a:ext>
                  </a:extLst>
                </a:gridCol>
                <a:gridCol w="1217145">
                  <a:extLst>
                    <a:ext uri="{9D8B030D-6E8A-4147-A177-3AD203B41FA5}">
                      <a16:colId xmlns:a16="http://schemas.microsoft.com/office/drawing/2014/main" val="2431066387"/>
                    </a:ext>
                  </a:extLst>
                </a:gridCol>
                <a:gridCol w="1217145">
                  <a:extLst>
                    <a:ext uri="{9D8B030D-6E8A-4147-A177-3AD203B41FA5}">
                      <a16:colId xmlns:a16="http://schemas.microsoft.com/office/drawing/2014/main" val="1327718181"/>
                    </a:ext>
                  </a:extLst>
                </a:gridCol>
                <a:gridCol w="1217145">
                  <a:extLst>
                    <a:ext uri="{9D8B030D-6E8A-4147-A177-3AD203B41FA5}">
                      <a16:colId xmlns:a16="http://schemas.microsoft.com/office/drawing/2014/main" val="186394360"/>
                    </a:ext>
                  </a:extLst>
                </a:gridCol>
              </a:tblGrid>
              <a:tr h="158898">
                <a:tc rowSpan="2">
                  <a:txBody>
                    <a:bodyPr/>
                    <a:lstStyle/>
                    <a:p>
                      <a:pPr algn="ctr"/>
                      <a:r>
                        <a:rPr lang="hr-HR" dirty="0"/>
                        <a:t>Zmienna</a:t>
                      </a:r>
                    </a:p>
                  </a:txBody>
                  <a:tcPr anchor="ctr"/>
                </a:tc>
                <a:tc gridSpan="2">
                  <a:txBody>
                    <a:bodyPr/>
                    <a:lstStyle/>
                    <a:p>
                      <a:pPr marL="0" indent="0" algn="ctr">
                        <a:buNone/>
                      </a:pPr>
                      <a:r>
                        <a:rPr lang="hr-HR" dirty="0"/>
                        <a:t>1. zestaw</a:t>
                      </a:r>
                    </a:p>
                  </a:txBody>
                  <a:tcPr/>
                </a:tc>
                <a:tc hMerge="1">
                  <a:txBody>
                    <a:bodyPr/>
                    <a:lstStyle/>
                    <a:p>
                      <a:endParaRPr lang="hr-HR" dirty="0"/>
                    </a:p>
                  </a:txBody>
                  <a:tcPr/>
                </a:tc>
                <a:tc gridSpan="2">
                  <a:txBody>
                    <a:bodyPr/>
                    <a:lstStyle/>
                    <a:p>
                      <a:pPr algn="ctr"/>
                      <a:r>
                        <a:rPr lang="hr-HR" dirty="0"/>
                        <a:t>2. zestaw</a:t>
                      </a:r>
                    </a:p>
                  </a:txBody>
                  <a:tcPr/>
                </a:tc>
                <a:tc hMerge="1">
                  <a:txBody>
                    <a:bodyPr/>
                    <a:lstStyle/>
                    <a:p>
                      <a:endParaRPr lang="hr-HR" dirty="0"/>
                    </a:p>
                  </a:txBody>
                  <a:tcPr/>
                </a:tc>
                <a:tc gridSpan="2">
                  <a:txBody>
                    <a:bodyPr/>
                    <a:lstStyle/>
                    <a:p>
                      <a:pPr algn="ctr"/>
                      <a:r>
                        <a:rPr lang="hr-HR" dirty="0"/>
                        <a:t>3. zestaw</a:t>
                      </a:r>
                    </a:p>
                  </a:txBody>
                  <a:tcPr/>
                </a:tc>
                <a:tc hMerge="1">
                  <a:txBody>
                    <a:bodyPr/>
                    <a:lstStyle/>
                    <a:p>
                      <a:endParaRPr lang="hr-HR" dirty="0"/>
                    </a:p>
                  </a:txBody>
                  <a:tcPr/>
                </a:tc>
                <a:tc gridSpan="2">
                  <a:txBody>
                    <a:bodyPr/>
                    <a:lstStyle/>
                    <a:p>
                      <a:pPr algn="ctr"/>
                      <a:r>
                        <a:rPr lang="hr-HR" dirty="0"/>
                        <a:t>4. zestaw</a:t>
                      </a:r>
                    </a:p>
                  </a:txBody>
                  <a:tcPr/>
                </a:tc>
                <a:tc hMerge="1">
                  <a:txBody>
                    <a:bodyPr/>
                    <a:lstStyle/>
                    <a:p>
                      <a:endParaRPr lang="hr-HR" dirty="0"/>
                    </a:p>
                  </a:txBody>
                  <a:tcPr/>
                </a:tc>
                <a:extLst>
                  <a:ext uri="{0D108BD9-81ED-4DB2-BD59-A6C34878D82A}">
                    <a16:rowId xmlns:a16="http://schemas.microsoft.com/office/drawing/2014/main" val="2473756436"/>
                  </a:ext>
                </a:extLst>
              </a:tr>
              <a:tr h="370840">
                <a:tc vMerge="1">
                  <a:txBody>
                    <a:bodyPr/>
                    <a:lstStyle/>
                    <a:p>
                      <a:endParaRPr lang="hr-HR" dirty="0"/>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extLst>
                  <a:ext uri="{0D108BD9-81ED-4DB2-BD59-A6C34878D82A}">
                    <a16:rowId xmlns:a16="http://schemas.microsoft.com/office/drawing/2014/main" val="3154895795"/>
                  </a:ext>
                </a:extLst>
              </a:tr>
              <a:tr h="370840">
                <a:tc>
                  <a:txBody>
                    <a:bodyPr/>
                    <a:lstStyle/>
                    <a:p>
                      <a:pPr algn="ctr"/>
                      <a:r>
                        <a:rPr lang="hr-HR" dirty="0"/>
                        <a:t>1.</a:t>
                      </a:r>
                    </a:p>
                    <a:p>
                      <a:pPr algn="ctr"/>
                      <a:r>
                        <a:rPr lang="hr-HR" dirty="0"/>
                        <a:t>2.</a:t>
                      </a:r>
                    </a:p>
                    <a:p>
                      <a:pPr algn="ctr"/>
                      <a:r>
                        <a:rPr lang="hr-HR" dirty="0"/>
                        <a:t>3.</a:t>
                      </a:r>
                    </a:p>
                    <a:p>
                      <a:pPr algn="ctr"/>
                      <a:r>
                        <a:rPr lang="hr-HR" dirty="0"/>
                        <a:t>4.</a:t>
                      </a:r>
                    </a:p>
                    <a:p>
                      <a:pPr algn="ctr"/>
                      <a:r>
                        <a:rPr lang="hr-HR" dirty="0"/>
                        <a:t>5.</a:t>
                      </a:r>
                    </a:p>
                    <a:p>
                      <a:pPr algn="ctr"/>
                      <a:r>
                        <a:rPr lang="hr-HR" dirty="0"/>
                        <a:t>6.</a:t>
                      </a:r>
                    </a:p>
                    <a:p>
                      <a:pPr algn="ctr"/>
                      <a:r>
                        <a:rPr lang="hr-HR" dirty="0"/>
                        <a:t>7.</a:t>
                      </a:r>
                    </a:p>
                    <a:p>
                      <a:pPr algn="ctr"/>
                      <a:r>
                        <a:rPr lang="hr-HR" dirty="0"/>
                        <a:t>8.</a:t>
                      </a:r>
                    </a:p>
                    <a:p>
                      <a:pPr algn="ctr"/>
                      <a:r>
                        <a:rPr lang="hr-HR" dirty="0"/>
                        <a:t>9.</a:t>
                      </a:r>
                    </a:p>
                    <a:p>
                      <a:pPr algn="ctr"/>
                      <a:r>
                        <a:rPr lang="hr-HR" dirty="0"/>
                        <a:t>10.</a:t>
                      </a:r>
                    </a:p>
                    <a:p>
                      <a:pPr algn="ctr"/>
                      <a:r>
                        <a:rPr lang="hr-HR" dirty="0"/>
                        <a:t>11.</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8,0</a:t>
                      </a:r>
                    </a:p>
                    <a:p>
                      <a:pPr algn="r"/>
                      <a:r>
                        <a:rPr lang="hr-HR" dirty="0"/>
                        <a:t>7,0</a:t>
                      </a:r>
                    </a:p>
                    <a:p>
                      <a:pPr algn="r"/>
                      <a:r>
                        <a:rPr lang="hr-HR" dirty="0"/>
                        <a:t>7,6</a:t>
                      </a:r>
                    </a:p>
                    <a:p>
                      <a:pPr algn="r"/>
                      <a:r>
                        <a:rPr lang="hr-HR" dirty="0"/>
                        <a:t>8,8</a:t>
                      </a:r>
                    </a:p>
                    <a:p>
                      <a:pPr algn="r"/>
                      <a:r>
                        <a:rPr lang="hr-HR" dirty="0"/>
                        <a:t>8,3</a:t>
                      </a:r>
                    </a:p>
                    <a:p>
                      <a:pPr algn="r"/>
                      <a:r>
                        <a:rPr lang="hr-HR" dirty="0"/>
                        <a:t>10,0</a:t>
                      </a:r>
                    </a:p>
                    <a:p>
                      <a:pPr algn="r"/>
                      <a:r>
                        <a:rPr lang="hr-HR" dirty="0"/>
                        <a:t>7,2</a:t>
                      </a:r>
                    </a:p>
                    <a:p>
                      <a:pPr algn="r"/>
                      <a:r>
                        <a:rPr lang="hr-HR" dirty="0"/>
                        <a:t>4,3</a:t>
                      </a:r>
                    </a:p>
                    <a:p>
                      <a:pPr algn="r"/>
                      <a:r>
                        <a:rPr lang="hr-HR" dirty="0"/>
                        <a:t>10,8</a:t>
                      </a:r>
                    </a:p>
                    <a:p>
                      <a:pPr algn="r"/>
                      <a:r>
                        <a:rPr lang="hr-HR" dirty="0"/>
                        <a:t>4,8</a:t>
                      </a:r>
                    </a:p>
                    <a:p>
                      <a:pPr algn="r"/>
                      <a:r>
                        <a:rPr lang="hr-HR" dirty="0"/>
                        <a:t>5,7</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9,1</a:t>
                      </a:r>
                    </a:p>
                    <a:p>
                      <a:pPr algn="r"/>
                      <a:r>
                        <a:rPr lang="hr-HR" dirty="0"/>
                        <a:t>8,1</a:t>
                      </a:r>
                    </a:p>
                    <a:p>
                      <a:pPr algn="r"/>
                      <a:r>
                        <a:rPr lang="hr-HR" dirty="0"/>
                        <a:t>8,7</a:t>
                      </a:r>
                    </a:p>
                    <a:p>
                      <a:pPr algn="r"/>
                      <a:r>
                        <a:rPr lang="hr-HR" dirty="0"/>
                        <a:t>8,8</a:t>
                      </a:r>
                    </a:p>
                    <a:p>
                      <a:pPr algn="r"/>
                      <a:r>
                        <a:rPr lang="hr-HR" dirty="0"/>
                        <a:t>9,3</a:t>
                      </a:r>
                    </a:p>
                    <a:p>
                      <a:pPr algn="r"/>
                      <a:r>
                        <a:rPr lang="hr-HR" dirty="0"/>
                        <a:t>8,1</a:t>
                      </a:r>
                    </a:p>
                    <a:p>
                      <a:pPr algn="r"/>
                      <a:r>
                        <a:rPr lang="hr-HR" dirty="0"/>
                        <a:t>6,1</a:t>
                      </a:r>
                    </a:p>
                    <a:p>
                      <a:pPr algn="r"/>
                      <a:r>
                        <a:rPr lang="hr-HR" dirty="0"/>
                        <a:t>3,1</a:t>
                      </a:r>
                    </a:p>
                    <a:p>
                      <a:pPr algn="r"/>
                      <a:r>
                        <a:rPr lang="hr-HR" dirty="0"/>
                        <a:t>9,1</a:t>
                      </a:r>
                    </a:p>
                    <a:p>
                      <a:pPr algn="r"/>
                      <a:r>
                        <a:rPr lang="hr-HR" dirty="0"/>
                        <a:t>7,3</a:t>
                      </a:r>
                    </a:p>
                    <a:p>
                      <a:pPr algn="r"/>
                      <a:r>
                        <a:rPr lang="hr-HR" dirty="0"/>
                        <a:t>4,7</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7,5</a:t>
                      </a:r>
                    </a:p>
                    <a:p>
                      <a:pPr algn="r"/>
                      <a:r>
                        <a:rPr lang="hr-HR" dirty="0"/>
                        <a:t>6,8</a:t>
                      </a:r>
                    </a:p>
                    <a:p>
                      <a:pPr algn="r"/>
                      <a:r>
                        <a:rPr lang="hr-HR" dirty="0"/>
                        <a:t>12,7</a:t>
                      </a:r>
                    </a:p>
                    <a:p>
                      <a:pPr algn="r"/>
                      <a:r>
                        <a:rPr lang="hr-HR" dirty="0"/>
                        <a:t>7,1</a:t>
                      </a:r>
                    </a:p>
                    <a:p>
                      <a:pPr algn="r"/>
                      <a:r>
                        <a:rPr lang="hr-HR" dirty="0"/>
                        <a:t>7,8</a:t>
                      </a:r>
                    </a:p>
                    <a:p>
                      <a:pPr algn="r"/>
                      <a:r>
                        <a:rPr lang="hr-HR" dirty="0"/>
                        <a:t>8,8</a:t>
                      </a:r>
                    </a:p>
                    <a:p>
                      <a:pPr algn="r"/>
                      <a:r>
                        <a:rPr lang="hr-HR" dirty="0"/>
                        <a:t>6,1</a:t>
                      </a:r>
                    </a:p>
                    <a:p>
                      <a:pPr algn="r"/>
                      <a:r>
                        <a:rPr lang="hr-HR" dirty="0"/>
                        <a:t>5,4</a:t>
                      </a:r>
                    </a:p>
                    <a:p>
                      <a:pPr algn="r"/>
                      <a:r>
                        <a:rPr lang="hr-HR" dirty="0"/>
                        <a:t>8,2</a:t>
                      </a:r>
                    </a:p>
                    <a:p>
                      <a:pPr algn="r"/>
                      <a:r>
                        <a:rPr lang="hr-HR" dirty="0"/>
                        <a:t>6,4</a:t>
                      </a:r>
                    </a:p>
                    <a:p>
                      <a:pPr algn="r"/>
                      <a:r>
                        <a:rPr lang="hr-HR" dirty="0"/>
                        <a:t>5,7</a:t>
                      </a:r>
                    </a:p>
                  </a:txBody>
                  <a:tcPr/>
                </a:tc>
                <a:tc>
                  <a:txBody>
                    <a:bodyPr/>
                    <a:lstStyle/>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19</a:t>
                      </a:r>
                    </a:p>
                    <a:p>
                      <a:pPr algn="r"/>
                      <a:r>
                        <a:rPr lang="hr-HR" dirty="0"/>
                        <a:t>8</a:t>
                      </a:r>
                    </a:p>
                    <a:p>
                      <a:pPr algn="r"/>
                      <a:r>
                        <a:rPr lang="hr-HR" dirty="0"/>
                        <a:t>8</a:t>
                      </a:r>
                    </a:p>
                    <a:p>
                      <a:pPr algn="r"/>
                      <a:r>
                        <a:rPr lang="hr-HR" dirty="0"/>
                        <a:t>8</a:t>
                      </a:r>
                    </a:p>
                  </a:txBody>
                  <a:tcPr/>
                </a:tc>
                <a:tc>
                  <a:txBody>
                    <a:bodyPr/>
                    <a:lstStyle/>
                    <a:p>
                      <a:pPr algn="r"/>
                      <a:r>
                        <a:rPr lang="hr-HR" dirty="0"/>
                        <a:t>6,6</a:t>
                      </a:r>
                    </a:p>
                    <a:p>
                      <a:pPr algn="r"/>
                      <a:r>
                        <a:rPr lang="hr-HR" dirty="0"/>
                        <a:t>5,8</a:t>
                      </a:r>
                    </a:p>
                    <a:p>
                      <a:pPr algn="r"/>
                      <a:r>
                        <a:rPr lang="hr-HR" dirty="0"/>
                        <a:t>7,7</a:t>
                      </a:r>
                    </a:p>
                    <a:p>
                      <a:pPr algn="r"/>
                      <a:r>
                        <a:rPr lang="hr-HR" dirty="0"/>
                        <a:t>8,8</a:t>
                      </a:r>
                    </a:p>
                    <a:p>
                      <a:pPr algn="r"/>
                      <a:r>
                        <a:rPr lang="hr-HR" dirty="0"/>
                        <a:t>8,5</a:t>
                      </a:r>
                    </a:p>
                    <a:p>
                      <a:pPr algn="r"/>
                      <a:r>
                        <a:rPr lang="hr-HR" dirty="0"/>
                        <a:t>7,0</a:t>
                      </a:r>
                    </a:p>
                    <a:p>
                      <a:pPr algn="r"/>
                      <a:r>
                        <a:rPr lang="hr-HR" dirty="0"/>
                        <a:t>5,3</a:t>
                      </a:r>
                    </a:p>
                    <a:p>
                      <a:pPr algn="r"/>
                      <a:r>
                        <a:rPr lang="hr-HR" dirty="0"/>
                        <a:t>12,5</a:t>
                      </a:r>
                    </a:p>
                    <a:p>
                      <a:pPr algn="r"/>
                      <a:r>
                        <a:rPr lang="hr-HR" dirty="0"/>
                        <a:t>5,6</a:t>
                      </a:r>
                    </a:p>
                    <a:p>
                      <a:pPr algn="r"/>
                      <a:r>
                        <a:rPr lang="hr-HR" dirty="0"/>
                        <a:t>7,9</a:t>
                      </a:r>
                    </a:p>
                    <a:p>
                      <a:pPr algn="r"/>
                      <a:r>
                        <a:rPr lang="hr-HR" dirty="0"/>
                        <a:t>6,9</a:t>
                      </a:r>
                    </a:p>
                  </a:txBody>
                  <a:tcPr/>
                </a:tc>
                <a:extLst>
                  <a:ext uri="{0D108BD9-81ED-4DB2-BD59-A6C34878D82A}">
                    <a16:rowId xmlns:a16="http://schemas.microsoft.com/office/drawing/2014/main" val="1558243455"/>
                  </a:ext>
                </a:extLst>
              </a:tr>
              <a:tr h="370840">
                <a:tc>
                  <a:txBody>
                    <a:bodyPr/>
                    <a:lstStyle/>
                    <a:p>
                      <a:r>
                        <a:rPr lang="hr-HR" dirty="0"/>
                        <a:t>Średnia
Wariancja
Korelacja
Regresja</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extLst>
                  <a:ext uri="{0D108BD9-81ED-4DB2-BD59-A6C34878D82A}">
                    <a16:rowId xmlns:a16="http://schemas.microsoft.com/office/drawing/2014/main" val="2004335279"/>
                  </a:ext>
                </a:extLst>
              </a:tr>
            </a:tbl>
          </a:graphicData>
        </a:graphic>
      </p:graphicFrame>
    </p:spTree>
    <p:extLst>
      <p:ext uri="{BB962C8B-B14F-4D97-AF65-F5344CB8AC3E}">
        <p14:creationId xmlns:p14="http://schemas.microsoft.com/office/powerpoint/2010/main" val="421703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023E-005C-FB04-2228-643B05E73BC5}"/>
              </a:ext>
            </a:extLst>
          </p:cNvPr>
          <p:cNvSpPr>
            <a:spLocks noGrp="1"/>
          </p:cNvSpPr>
          <p:nvPr>
            <p:ph type="title"/>
          </p:nvPr>
        </p:nvSpPr>
        <p:spPr/>
        <p:txBody>
          <a:bodyPr/>
          <a:lstStyle/>
          <a:p>
            <a:r>
              <a:rPr lang="hr-HR" dirty="0"/>
              <a:t>Kwartet Anscombe'a</a:t>
            </a:r>
          </a:p>
        </p:txBody>
      </p:sp>
      <p:pic>
        <p:nvPicPr>
          <p:cNvPr id="6" name="Picture 5">
            <a:extLst>
              <a:ext uri="{FF2B5EF4-FFF2-40B4-BE49-F238E27FC236}">
                <a16:creationId xmlns:a16="http://schemas.microsoft.com/office/drawing/2014/main" id="{9354DECF-2285-1E04-BA19-E99F2C61E11C}"/>
              </a:ext>
            </a:extLst>
          </p:cNvPr>
          <p:cNvPicPr>
            <a:picLocks noChangeAspect="1"/>
          </p:cNvPicPr>
          <p:nvPr/>
        </p:nvPicPr>
        <p:blipFill>
          <a:blip r:embed="rId2"/>
          <a:stretch>
            <a:fillRect/>
          </a:stretch>
        </p:blipFill>
        <p:spPr>
          <a:xfrm>
            <a:off x="2159919" y="1300915"/>
            <a:ext cx="7439025" cy="2571750"/>
          </a:xfrm>
          <a:prstGeom prst="rect">
            <a:avLst/>
          </a:prstGeom>
        </p:spPr>
      </p:pic>
      <p:pic>
        <p:nvPicPr>
          <p:cNvPr id="7" name="Picture 6">
            <a:extLst>
              <a:ext uri="{FF2B5EF4-FFF2-40B4-BE49-F238E27FC236}">
                <a16:creationId xmlns:a16="http://schemas.microsoft.com/office/drawing/2014/main" id="{F1E0DAEA-5FDB-BAA0-B49B-44635A0056D5}"/>
              </a:ext>
            </a:extLst>
          </p:cNvPr>
          <p:cNvPicPr>
            <a:picLocks noChangeAspect="1"/>
          </p:cNvPicPr>
          <p:nvPr/>
        </p:nvPicPr>
        <p:blipFill>
          <a:blip r:embed="rId3"/>
          <a:stretch>
            <a:fillRect/>
          </a:stretch>
        </p:blipFill>
        <p:spPr>
          <a:xfrm>
            <a:off x="2145379" y="4059654"/>
            <a:ext cx="7419975" cy="2533650"/>
          </a:xfrm>
          <a:prstGeom prst="rect">
            <a:avLst/>
          </a:prstGeom>
        </p:spPr>
      </p:pic>
      <p:sp>
        <p:nvSpPr>
          <p:cNvPr id="3" name="pole tekstowe 2">
            <a:extLst>
              <a:ext uri="{FF2B5EF4-FFF2-40B4-BE49-F238E27FC236}">
                <a16:creationId xmlns:a16="http://schemas.microsoft.com/office/drawing/2014/main" id="{532070D7-174B-867C-E88C-A7565E1A7A92}"/>
              </a:ext>
            </a:extLst>
          </p:cNvPr>
          <p:cNvSpPr txBox="1"/>
          <p:nvPr/>
        </p:nvSpPr>
        <p:spPr>
          <a:xfrm>
            <a:off x="832812" y="6504610"/>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137537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r>
              <a:rPr lang="en-US" kern="100" dirty="0">
                <a:ea typeface="Times New Roman" panose="02020603050405020304" pitchFamily="18" charset="0"/>
                <a:cs typeface="Times New Roman" panose="02020603050405020304" pitchFamily="18" charset="0"/>
              </a:rPr>
              <a:t>Metody </a:t>
            </a:r>
            <a:r>
              <a:rPr lang="en-US" kern="100" dirty="0" err="1">
                <a:ea typeface="Times New Roman" panose="02020603050405020304" pitchFamily="18" charset="0"/>
                <a:cs typeface="Times New Roman" panose="02020603050405020304" pitchFamily="18" charset="0"/>
              </a:rPr>
              <a:t>przyciągania</a:t>
            </a:r>
            <a:r>
              <a:rPr lang="en-US" kern="100" dirty="0">
                <a:ea typeface="Times New Roman" panose="02020603050405020304" pitchFamily="18" charset="0"/>
                <a:cs typeface="Times New Roman" panose="02020603050405020304" pitchFamily="18" charset="0"/>
              </a:rPr>
              <a:t> </a:t>
            </a:r>
            <a:r>
              <a:rPr lang="en-US" kern="100" dirty="0" err="1">
                <a:ea typeface="Times New Roman" panose="02020603050405020304" pitchFamily="18" charset="0"/>
                <a:cs typeface="Times New Roman" panose="02020603050405020304" pitchFamily="18" charset="0"/>
              </a:rPr>
              <a:t>uwagi</a:t>
            </a:r>
            <a:endParaRPr lang="pl-PL" sz="4800"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HR" b="1" dirty="0">
                <a:solidFill>
                  <a:srgbClr val="1065AB"/>
                </a:solidFill>
                <a:cs typeface="Times New Roman" panose="02020603050405020304" pitchFamily="18" charset="0"/>
              </a:rPr>
              <a:t>Zasady Gestalt</a:t>
            </a:r>
          </a:p>
          <a:p>
            <a:pPr algn="just"/>
            <a:endParaRPr lang="hr-HR" b="1" dirty="0">
              <a:solidFill>
                <a:srgbClr val="1065AB"/>
              </a:solidFill>
              <a:cs typeface="Times New Roman" panose="02020603050405020304" pitchFamily="18" charset="0"/>
            </a:endParaRPr>
          </a:p>
          <a:p>
            <a:pPr lvl="1" algn="just"/>
            <a:r>
              <a:rPr lang="pl-PL" sz="2000" dirty="0">
                <a:cs typeface="Times New Roman" panose="02020603050405020304" pitchFamily="18" charset="0"/>
              </a:rPr>
              <a:t>Opracowany w 1912 roku
Celem było odkrycie, w jaki sposób postrzegamy wzorce, kształty i jak organizujemy informacje, które widzimy
Wzór </a:t>
            </a:r>
            <a:r>
              <a:rPr lang="pl-PL" sz="2000" dirty="0" err="1">
                <a:cs typeface="Times New Roman" panose="02020603050405020304" pitchFamily="18" charset="0"/>
              </a:rPr>
              <a:t>Gestalt</a:t>
            </a:r>
            <a:r>
              <a:rPr lang="pl-PL" sz="2000" dirty="0">
                <a:cs typeface="Times New Roman" panose="02020603050405020304" pitchFamily="18" charset="0"/>
              </a:rPr>
              <a:t> (niemiecki)
Zasady </a:t>
            </a:r>
            <a:r>
              <a:rPr lang="pl-PL" sz="2000" dirty="0" err="1">
                <a:cs typeface="Times New Roman" panose="02020603050405020304" pitchFamily="18" charset="0"/>
              </a:rPr>
              <a:t>Gestalt</a:t>
            </a:r>
            <a:r>
              <a:rPr lang="pl-PL" sz="2000" dirty="0">
                <a:cs typeface="Times New Roman" panose="02020603050405020304" pitchFamily="18" charset="0"/>
              </a:rPr>
              <a:t> ujawniły, że staramy się grupować przedmioty w określony sposób</a:t>
            </a:r>
            <a:endParaRPr lang="pl-PL" sz="11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Brackett (2015); Dalkir (2023); Cotton (2023)</a:t>
            </a:r>
          </a:p>
        </p:txBody>
      </p:sp>
    </p:spTree>
    <p:extLst>
      <p:ext uri="{BB962C8B-B14F-4D97-AF65-F5344CB8AC3E}">
        <p14:creationId xmlns:p14="http://schemas.microsoft.com/office/powerpoint/2010/main" val="274984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normAutofit/>
          </a:bodyPr>
          <a:lstStyle/>
          <a:p>
            <a:r>
              <a:rPr lang="hr-HR" b="1" dirty="0">
                <a:solidFill>
                  <a:srgbClr val="1065AB"/>
                </a:solidFill>
                <a:ea typeface="Calibri" panose="020F0502020204030204" pitchFamily="34" charset="0"/>
                <a:cs typeface="Times New Roman" panose="02020603050405020304" pitchFamily="18" charset="0"/>
              </a:rPr>
              <a:t>Bliskość</a:t>
            </a:r>
          </a:p>
          <a:p>
            <a:pPr lvl="1"/>
            <a:r>
              <a:rPr lang="pl-PL" sz="1600" dirty="0"/>
              <a:t>Postrzegamy przedmioty, które są blisko siebie, jako należące do grupy</a:t>
            </a:r>
            <a:endParaRPr lang="hr-HR" sz="1600" dirty="0"/>
          </a:p>
        </p:txBody>
      </p:sp>
      <p:pic>
        <p:nvPicPr>
          <p:cNvPr id="4" name="Picture 3">
            <a:extLst>
              <a:ext uri="{FF2B5EF4-FFF2-40B4-BE49-F238E27FC236}">
                <a16:creationId xmlns:a16="http://schemas.microsoft.com/office/drawing/2014/main" id="{83087E30-E91F-A6F7-E41F-11D7AB907589}"/>
              </a:ext>
            </a:extLst>
          </p:cNvPr>
          <p:cNvPicPr>
            <a:picLocks noChangeAspect="1"/>
          </p:cNvPicPr>
          <p:nvPr/>
        </p:nvPicPr>
        <p:blipFill>
          <a:blip r:embed="rId2"/>
          <a:stretch>
            <a:fillRect/>
          </a:stretch>
        </p:blipFill>
        <p:spPr>
          <a:xfrm>
            <a:off x="2283457" y="2762250"/>
            <a:ext cx="4926274" cy="3511549"/>
          </a:xfrm>
          <a:prstGeom prst="rect">
            <a:avLst/>
          </a:prstGeom>
        </p:spPr>
      </p:pic>
      <p:sp>
        <p:nvSpPr>
          <p:cNvPr id="6" name="pole tekstowe 5">
            <a:extLst>
              <a:ext uri="{FF2B5EF4-FFF2-40B4-BE49-F238E27FC236}">
                <a16:creationId xmlns:a16="http://schemas.microsoft.com/office/drawing/2014/main" id="{1452C0BB-A18F-3C88-6C4C-D1392D9DC655}"/>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8575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normAutofit/>
          </a:bodyPr>
          <a:lstStyle/>
          <a:p>
            <a:r>
              <a:rPr lang="hr-HR" b="1" dirty="0">
                <a:solidFill>
                  <a:srgbClr val="1065AB"/>
                </a:solidFill>
                <a:ea typeface="Calibri" panose="020F0502020204030204" pitchFamily="34" charset="0"/>
                <a:cs typeface="Times New Roman" panose="02020603050405020304" pitchFamily="18" charset="0"/>
              </a:rPr>
              <a:t>Podobieństwo</a:t>
            </a:r>
          </a:p>
          <a:p>
            <a:pPr lvl="2"/>
            <a:r>
              <a:rPr lang="pl-PL" sz="1600" dirty="0"/>
              <a:t>Nasz mózg grupuje obiekty, które mają ten sam kolor, kształt, rozmiar lub kierunek</a:t>
            </a:r>
            <a:endParaRPr lang="hr-HR" sz="1600" dirty="0"/>
          </a:p>
        </p:txBody>
      </p:sp>
      <p:pic>
        <p:nvPicPr>
          <p:cNvPr id="5" name="Picture 4">
            <a:extLst>
              <a:ext uri="{FF2B5EF4-FFF2-40B4-BE49-F238E27FC236}">
                <a16:creationId xmlns:a16="http://schemas.microsoft.com/office/drawing/2014/main" id="{2E1ECCC3-0945-CCA3-A87A-B7E018299575}"/>
              </a:ext>
            </a:extLst>
          </p:cNvPr>
          <p:cNvPicPr>
            <a:picLocks noChangeAspect="1"/>
          </p:cNvPicPr>
          <p:nvPr/>
        </p:nvPicPr>
        <p:blipFill>
          <a:blip r:embed="rId2"/>
          <a:stretch>
            <a:fillRect/>
          </a:stretch>
        </p:blipFill>
        <p:spPr>
          <a:xfrm>
            <a:off x="2629963" y="2664438"/>
            <a:ext cx="4943475" cy="3657600"/>
          </a:xfrm>
          <a:prstGeom prst="rect">
            <a:avLst/>
          </a:prstGeom>
        </p:spPr>
      </p:pic>
      <p:sp>
        <p:nvSpPr>
          <p:cNvPr id="4" name="pole tekstowe 3">
            <a:extLst>
              <a:ext uri="{FF2B5EF4-FFF2-40B4-BE49-F238E27FC236}">
                <a16:creationId xmlns:a16="http://schemas.microsoft.com/office/drawing/2014/main" id="{BBEA217E-E98C-7CC3-9399-42223FD00C17}"/>
              </a:ext>
            </a:extLst>
          </p:cNvPr>
          <p:cNvSpPr txBox="1"/>
          <p:nvPr/>
        </p:nvSpPr>
        <p:spPr>
          <a:xfrm>
            <a:off x="1608666" y="6273799"/>
            <a:ext cx="2787843" cy="247121"/>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Źródło: </a:t>
            </a:r>
            <a:r>
              <a:rPr lang="pl-PL" dirty="0" err="1"/>
              <a:t>Schwabish</a:t>
            </a:r>
            <a:r>
              <a:rPr lang="pl-PL" dirty="0"/>
              <a:t> (2021)</a:t>
            </a:r>
          </a:p>
        </p:txBody>
      </p:sp>
    </p:spTree>
    <p:extLst>
      <p:ext uri="{BB962C8B-B14F-4D97-AF65-F5344CB8AC3E}">
        <p14:creationId xmlns:p14="http://schemas.microsoft.com/office/powerpoint/2010/main" val="33385953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5FE613D6-049F-4830-BED2-A10DFFEDF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3703</TotalTime>
  <Words>1486</Words>
  <Application>Microsoft Office PowerPoint</Application>
  <PresentationFormat>Panoramiczny</PresentationFormat>
  <Paragraphs>290</Paragraphs>
  <Slides>33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33</vt:i4>
      </vt:variant>
    </vt:vector>
  </HeadingPairs>
  <TitlesOfParts>
    <vt:vector size="40" baseType="lpstr">
      <vt:lpstr>Aptos</vt:lpstr>
      <vt:lpstr>Arial</vt:lpstr>
      <vt:lpstr>Calibri</vt:lpstr>
      <vt:lpstr>Symbol</vt:lpstr>
      <vt:lpstr>Tahoma</vt:lpstr>
      <vt:lpstr>Times New Roman</vt:lpstr>
      <vt:lpstr>Motyw pakietu Office</vt:lpstr>
      <vt:lpstr>Business Intelligence</vt:lpstr>
      <vt:lpstr>Agenda</vt:lpstr>
      <vt:lpstr>Wizualizacja danych</vt:lpstr>
      <vt:lpstr>Zrozumienie kontekstu sytuacyjnego</vt:lpstr>
      <vt:lpstr>Kwartet Anscombe'a</vt:lpstr>
      <vt:lpstr>Kwartet Anscombe'a</vt:lpstr>
      <vt:lpstr>Metody przyciągania uwagi</vt:lpstr>
      <vt:lpstr>Zasady Gestalt</vt:lpstr>
      <vt:lpstr>Zasady Gestalt</vt:lpstr>
      <vt:lpstr>Zasady Gestalt</vt:lpstr>
      <vt:lpstr>Zasady Gestalt</vt:lpstr>
      <vt:lpstr>Zasady Gestalt</vt:lpstr>
      <vt:lpstr>Zasady Gestalt</vt:lpstr>
      <vt:lpstr>Cechy preatcyjne</vt:lpstr>
      <vt:lpstr>Cechy preatcyjne</vt:lpstr>
      <vt:lpstr>Cechy preatcyjne</vt:lpstr>
      <vt:lpstr>Cechy preatcyjne</vt:lpstr>
      <vt:lpstr>Wybór odpowiedniej metody wizualizacji</vt:lpstr>
      <vt:lpstr>Prosty tekst</vt:lpstr>
      <vt:lpstr>Tabel</vt:lpstr>
      <vt:lpstr>Formatowanie tabel</vt:lpstr>
      <vt:lpstr>Wykres słupkowy</vt:lpstr>
      <vt:lpstr>Wykres liniowy</vt:lpstr>
      <vt:lpstr>Wykres rozrzutu</vt:lpstr>
      <vt:lpstr>Kartogram</vt:lpstr>
      <vt:lpstr>Mapa cieplna</vt:lpstr>
      <vt:lpstr>Wykres punktorowy</vt:lpstr>
      <vt:lpstr>Wskazówki dotyczące dobrego projektowania wizualizacji</vt:lpstr>
      <vt:lpstr>Teoria kolorów</vt:lpstr>
      <vt:lpstr>Schematy kolorów</vt:lpstr>
      <vt:lpstr>Podsumowanie</vt:lpstr>
      <vt:lpstr>Autorzy:  Dario Šebalj Dejan Mirčetić Michał Adamczak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29</cp:revision>
  <dcterms:created xsi:type="dcterms:W3CDTF">2023-07-06T12:09:08Z</dcterms:created>
  <dcterms:modified xsi:type="dcterms:W3CDTF">2025-10-07T11:45:14Z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