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2" r:id="rId8"/>
    <p:sldId id="293" r:id="rId9"/>
    <p:sldId id="294" r:id="rId10"/>
    <p:sldId id="267" r:id="rId11"/>
    <p:sldId id="296" r:id="rId12"/>
    <p:sldId id="295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281" r:id="rId22"/>
    <p:sldId id="282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283" r:id="rId32"/>
    <p:sldId id="284" r:id="rId33"/>
    <p:sldId id="285" r:id="rId34"/>
    <p:sldId id="266" r:id="rId35"/>
    <p:sldId id="335" r:id="rId36"/>
    <p:sldId id="263" r:id="rId3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95CE3D-D7AA-44C4-8B0D-E70417A63830}" v="34" dt="2025-02-27T20:53:32.7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76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1995CE3D-D7AA-44C4-8B0D-E70417A63830}"/>
    <pc:docChg chg="undo custSel addSld delSld modSld sldOrd">
      <pc:chgData name="Dario Šebalj" userId="a71eced3-786e-4eb6-80ca-f62c4fda7d06" providerId="ADAL" clId="{1995CE3D-D7AA-44C4-8B0D-E70417A63830}" dt="2025-02-27T20:53:58.730" v="1956" actId="20577"/>
      <pc:docMkLst>
        <pc:docMk/>
      </pc:docMkLst>
      <pc:sldChg chg="modSp mod">
        <pc:chgData name="Dario Šebalj" userId="a71eced3-786e-4eb6-80ca-f62c4fda7d06" providerId="ADAL" clId="{1995CE3D-D7AA-44C4-8B0D-E70417A63830}" dt="2025-02-27T20:09:16.666" v="1363" actId="20577"/>
        <pc:sldMkLst>
          <pc:docMk/>
          <pc:sldMk cId="2920479427" sldId="256"/>
        </pc:sldMkLst>
        <pc:spChg chg="mod">
          <ac:chgData name="Dario Šebalj" userId="a71eced3-786e-4eb6-80ca-f62c4fda7d06" providerId="ADAL" clId="{1995CE3D-D7AA-44C4-8B0D-E70417A63830}" dt="2025-02-27T20:09:07.170" v="1323" actId="20577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1995CE3D-D7AA-44C4-8B0D-E70417A63830}" dt="2025-02-27T20:09:12.834" v="1353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1995CE3D-D7AA-44C4-8B0D-E70417A63830}" dt="2025-02-27T20:09:16.666" v="1363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modSp mod">
        <pc:chgData name="Dario Šebalj" userId="a71eced3-786e-4eb6-80ca-f62c4fda7d06" providerId="ADAL" clId="{1995CE3D-D7AA-44C4-8B0D-E70417A63830}" dt="2025-02-27T20:09:43.176" v="1394"/>
        <pc:sldMkLst>
          <pc:docMk/>
          <pc:sldMk cId="1952772968" sldId="262"/>
        </pc:sldMkLst>
        <pc:spChg chg="mod">
          <ac:chgData name="Dario Šebalj" userId="a71eced3-786e-4eb6-80ca-f62c4fda7d06" providerId="ADAL" clId="{1995CE3D-D7AA-44C4-8B0D-E70417A63830}" dt="2025-02-27T20:09:36.901" v="1393" actId="20577"/>
          <ac:spMkLst>
            <pc:docMk/>
            <pc:sldMk cId="1952772968" sldId="262"/>
            <ac:spMk id="4" creationId="{1B53A616-BC45-7003-D00A-64BD15781752}"/>
          </ac:spMkLst>
        </pc:spChg>
        <pc:spChg chg="mod">
          <ac:chgData name="Dario Šebalj" userId="a71eced3-786e-4eb6-80ca-f62c4fda7d06" providerId="ADAL" clId="{1995CE3D-D7AA-44C4-8B0D-E70417A63830}" dt="2025-02-27T20:09:43.176" v="1394"/>
          <ac:spMkLst>
            <pc:docMk/>
            <pc:sldMk cId="1952772968" sldId="262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1995CE3D-D7AA-44C4-8B0D-E70417A63830}" dt="2025-02-27T20:53:58.730" v="1956" actId="20577"/>
        <pc:sldMkLst>
          <pc:docMk/>
          <pc:sldMk cId="4020019421" sldId="263"/>
        </pc:sldMkLst>
        <pc:spChg chg="mod">
          <ac:chgData name="Dario Šebalj" userId="a71eced3-786e-4eb6-80ca-f62c4fda7d06" providerId="ADAL" clId="{1995CE3D-D7AA-44C4-8B0D-E70417A63830}" dt="2025-02-27T20:53:58.730" v="1956" actId="20577"/>
          <ac:spMkLst>
            <pc:docMk/>
            <pc:sldMk cId="4020019421" sldId="263"/>
            <ac:spMk id="3" creationId="{5736179A-2A6B-1BB5-3527-A969A8C3E86B}"/>
          </ac:spMkLst>
        </pc:spChg>
      </pc:sldChg>
      <pc:sldChg chg="modSp mod">
        <pc:chgData name="Dario Šebalj" userId="a71eced3-786e-4eb6-80ca-f62c4fda7d06" providerId="ADAL" clId="{1995CE3D-D7AA-44C4-8B0D-E70417A63830}" dt="2025-02-27T20:09:27.270" v="1371"/>
        <pc:sldMkLst>
          <pc:docMk/>
          <pc:sldMk cId="1254930911" sldId="264"/>
        </pc:sldMkLst>
        <pc:spChg chg="mod">
          <ac:chgData name="Dario Šebalj" userId="a71eced3-786e-4eb6-80ca-f62c4fda7d06" providerId="ADAL" clId="{1995CE3D-D7AA-44C4-8B0D-E70417A63830}" dt="2025-02-27T20:09:20.721" v="1370" actId="20577"/>
          <ac:spMkLst>
            <pc:docMk/>
            <pc:sldMk cId="1254930911" sldId="264"/>
            <ac:spMk id="7" creationId="{0CB6B79D-13A1-418A-3CD7-076077286145}"/>
          </ac:spMkLst>
        </pc:spChg>
        <pc:spChg chg="mod">
          <ac:chgData name="Dario Šebalj" userId="a71eced3-786e-4eb6-80ca-f62c4fda7d06" providerId="ADAL" clId="{1995CE3D-D7AA-44C4-8B0D-E70417A63830}" dt="2025-02-27T20:09:27.270" v="1371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1995CE3D-D7AA-44C4-8B0D-E70417A63830}" dt="2025-02-27T20:53:54.385" v="1941"/>
        <pc:sldMkLst>
          <pc:docMk/>
          <pc:sldMk cId="3298298427" sldId="266"/>
        </pc:sldMkLst>
        <pc:spChg chg="mod">
          <ac:chgData name="Dario Šebalj" userId="a71eced3-786e-4eb6-80ca-f62c4fda7d06" providerId="ADAL" clId="{1995CE3D-D7AA-44C4-8B0D-E70417A63830}" dt="2025-02-27T20:53:47.716" v="1940" actId="20577"/>
          <ac:spMkLst>
            <pc:docMk/>
            <pc:sldMk cId="3298298427" sldId="266"/>
            <ac:spMk id="7" creationId="{0CB6B79D-13A1-418A-3CD7-076077286145}"/>
          </ac:spMkLst>
        </pc:spChg>
        <pc:spChg chg="mod">
          <ac:chgData name="Dario Šebalj" userId="a71eced3-786e-4eb6-80ca-f62c4fda7d06" providerId="ADAL" clId="{1995CE3D-D7AA-44C4-8B0D-E70417A63830}" dt="2025-02-27T20:53:54.385" v="1941"/>
          <ac:spMkLst>
            <pc:docMk/>
            <pc:sldMk cId="3298298427" sldId="266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1995CE3D-D7AA-44C4-8B0D-E70417A63830}" dt="2025-02-27T20:12:41.082" v="1563"/>
        <pc:sldMkLst>
          <pc:docMk/>
          <pc:sldMk cId="2749841692" sldId="267"/>
        </pc:sldMkLst>
        <pc:spChg chg="mod">
          <ac:chgData name="Dario Šebalj" userId="a71eced3-786e-4eb6-80ca-f62c4fda7d06" providerId="ADAL" clId="{1995CE3D-D7AA-44C4-8B0D-E70417A63830}" dt="2025-02-27T20:11:45.146" v="1551" actId="20577"/>
          <ac:spMkLst>
            <pc:docMk/>
            <pc:sldMk cId="2749841692" sldId="267"/>
            <ac:spMk id="4" creationId="{1B53A616-BC45-7003-D00A-64BD15781752}"/>
          </ac:spMkLst>
        </pc:spChg>
        <pc:spChg chg="mod">
          <ac:chgData name="Dario Šebalj" userId="a71eced3-786e-4eb6-80ca-f62c4fda7d06" providerId="ADAL" clId="{1995CE3D-D7AA-44C4-8B0D-E70417A63830}" dt="2025-02-27T20:12:41.082" v="1563"/>
          <ac:spMkLst>
            <pc:docMk/>
            <pc:sldMk cId="2749841692" sldId="267"/>
            <ac:spMk id="5" creationId="{08B1E3E4-9C4A-4CF8-DBD2-8A61BD597723}"/>
          </ac:spMkLst>
        </pc:spChg>
      </pc:sldChg>
      <pc:sldChg chg="del">
        <pc:chgData name="Dario Šebalj" userId="a71eced3-786e-4eb6-80ca-f62c4fda7d06" providerId="ADAL" clId="{1995CE3D-D7AA-44C4-8B0D-E70417A63830}" dt="2024-04-20T18:10:41.578" v="253" actId="47"/>
        <pc:sldMkLst>
          <pc:docMk/>
          <pc:sldMk cId="113690816" sldId="268"/>
        </pc:sldMkLst>
      </pc:sldChg>
      <pc:sldChg chg="modSp mod">
        <pc:chgData name="Dario Šebalj" userId="a71eced3-786e-4eb6-80ca-f62c4fda7d06" providerId="ADAL" clId="{1995CE3D-D7AA-44C4-8B0D-E70417A63830}" dt="2025-02-27T20:15:28.068" v="1667" actId="15"/>
        <pc:sldMkLst>
          <pc:docMk/>
          <pc:sldMk cId="1083203809" sldId="281"/>
        </pc:sldMkLst>
        <pc:spChg chg="mod">
          <ac:chgData name="Dario Šebalj" userId="a71eced3-786e-4eb6-80ca-f62c4fda7d06" providerId="ADAL" clId="{1995CE3D-D7AA-44C4-8B0D-E70417A63830}" dt="2025-02-27T20:15:18.265" v="1656"/>
          <ac:spMkLst>
            <pc:docMk/>
            <pc:sldMk cId="1083203809" sldId="281"/>
            <ac:spMk id="4" creationId="{BC468A13-2B50-78C7-AFD6-BC6DF419F78D}"/>
          </ac:spMkLst>
        </pc:spChg>
        <pc:spChg chg="mod">
          <ac:chgData name="Dario Šebalj" userId="a71eced3-786e-4eb6-80ca-f62c4fda7d06" providerId="ADAL" clId="{1995CE3D-D7AA-44C4-8B0D-E70417A63830}" dt="2025-02-27T20:15:28.068" v="1667" actId="15"/>
          <ac:spMkLst>
            <pc:docMk/>
            <pc:sldMk cId="1083203809" sldId="281"/>
            <ac:spMk id="5" creationId="{8776168B-981D-2116-B422-531F834D90C0}"/>
          </ac:spMkLst>
        </pc:spChg>
      </pc:sldChg>
      <pc:sldChg chg="addSp delSp modSp mod">
        <pc:chgData name="Dario Šebalj" userId="a71eced3-786e-4eb6-80ca-f62c4fda7d06" providerId="ADAL" clId="{1995CE3D-D7AA-44C4-8B0D-E70417A63830}" dt="2025-02-27T20:16:08.193" v="1676" actId="1076"/>
        <pc:sldMkLst>
          <pc:docMk/>
          <pc:sldMk cId="1123745348" sldId="282"/>
        </pc:sldMkLst>
        <pc:spChg chg="mod">
          <ac:chgData name="Dario Šebalj" userId="a71eced3-786e-4eb6-80ca-f62c4fda7d06" providerId="ADAL" clId="{1995CE3D-D7AA-44C4-8B0D-E70417A63830}" dt="2025-02-27T20:15:43.860" v="1668"/>
          <ac:spMkLst>
            <pc:docMk/>
            <pc:sldMk cId="1123745348" sldId="282"/>
            <ac:spMk id="4" creationId="{C7D72B00-DCBA-4B75-627C-E7649CEA5687}"/>
          </ac:spMkLst>
        </pc:spChg>
        <pc:spChg chg="mod">
          <ac:chgData name="Dario Šebalj" userId="a71eced3-786e-4eb6-80ca-f62c4fda7d06" providerId="ADAL" clId="{1995CE3D-D7AA-44C4-8B0D-E70417A63830}" dt="2025-02-27T20:15:51.191" v="1672" actId="20577"/>
          <ac:spMkLst>
            <pc:docMk/>
            <pc:sldMk cId="1123745348" sldId="282"/>
            <ac:spMk id="5" creationId="{E151D17C-0E63-B342-857A-DD2E04C61332}"/>
          </ac:spMkLst>
        </pc:spChg>
        <pc:picChg chg="del">
          <ac:chgData name="Dario Šebalj" userId="a71eced3-786e-4eb6-80ca-f62c4fda7d06" providerId="ADAL" clId="{1995CE3D-D7AA-44C4-8B0D-E70417A63830}" dt="2025-02-27T20:16:03.702" v="1673" actId="478"/>
          <ac:picMkLst>
            <pc:docMk/>
            <pc:sldMk cId="1123745348" sldId="282"/>
            <ac:picMk id="2" creationId="{F3165084-E1CC-CC0F-573E-772D92DCBC40}"/>
          </ac:picMkLst>
        </pc:picChg>
        <pc:picChg chg="add mod">
          <ac:chgData name="Dario Šebalj" userId="a71eced3-786e-4eb6-80ca-f62c4fda7d06" providerId="ADAL" clId="{1995CE3D-D7AA-44C4-8B0D-E70417A63830}" dt="2025-02-27T20:16:08.193" v="1676" actId="1076"/>
          <ac:picMkLst>
            <pc:docMk/>
            <pc:sldMk cId="1123745348" sldId="282"/>
            <ac:picMk id="3" creationId="{22646AB4-2C39-A043-340B-2C5166DF5D91}"/>
          </ac:picMkLst>
        </pc:picChg>
      </pc:sldChg>
      <pc:sldChg chg="addSp delSp modSp mod">
        <pc:chgData name="Dario Šebalj" userId="a71eced3-786e-4eb6-80ca-f62c4fda7d06" providerId="ADAL" clId="{1995CE3D-D7AA-44C4-8B0D-E70417A63830}" dt="2025-02-27T20:52:06.273" v="1869"/>
        <pc:sldMkLst>
          <pc:docMk/>
          <pc:sldMk cId="43378249" sldId="283"/>
        </pc:sldMkLst>
        <pc:spChg chg="mod">
          <ac:chgData name="Dario Šebalj" userId="a71eced3-786e-4eb6-80ca-f62c4fda7d06" providerId="ADAL" clId="{1995CE3D-D7AA-44C4-8B0D-E70417A63830}" dt="2025-02-27T20:51:55.405" v="1868"/>
          <ac:spMkLst>
            <pc:docMk/>
            <pc:sldMk cId="43378249" sldId="283"/>
            <ac:spMk id="2" creationId="{25621516-F80F-5B10-D8F2-E44765AD2FAF}"/>
          </ac:spMkLst>
        </pc:spChg>
        <pc:spChg chg="mod">
          <ac:chgData name="Dario Šebalj" userId="a71eced3-786e-4eb6-80ca-f62c4fda7d06" providerId="ADAL" clId="{1995CE3D-D7AA-44C4-8B0D-E70417A63830}" dt="2025-02-27T20:52:06.273" v="1869"/>
          <ac:spMkLst>
            <pc:docMk/>
            <pc:sldMk cId="43378249" sldId="283"/>
            <ac:spMk id="3" creationId="{0A614C7C-41A0-3204-C9F4-EB1418117567}"/>
          </ac:spMkLst>
        </pc:spChg>
      </pc:sldChg>
      <pc:sldChg chg="addSp delSp modSp mod">
        <pc:chgData name="Dario Šebalj" userId="a71eced3-786e-4eb6-80ca-f62c4fda7d06" providerId="ADAL" clId="{1995CE3D-D7AA-44C4-8B0D-E70417A63830}" dt="2025-02-27T20:52:57.954" v="1896" actId="1076"/>
        <pc:sldMkLst>
          <pc:docMk/>
          <pc:sldMk cId="1491747484" sldId="284"/>
        </pc:sldMkLst>
        <pc:spChg chg="mod">
          <ac:chgData name="Dario Šebalj" userId="a71eced3-786e-4eb6-80ca-f62c4fda7d06" providerId="ADAL" clId="{1995CE3D-D7AA-44C4-8B0D-E70417A63830}" dt="2025-02-27T20:52:19.033" v="1881" actId="20577"/>
          <ac:spMkLst>
            <pc:docMk/>
            <pc:sldMk cId="1491747484" sldId="284"/>
            <ac:spMk id="2" creationId="{38F0BB7F-2BDB-60D1-FFFF-DF2230D5920D}"/>
          </ac:spMkLst>
        </pc:spChg>
        <pc:spChg chg="mod">
          <ac:chgData name="Dario Šebalj" userId="a71eced3-786e-4eb6-80ca-f62c4fda7d06" providerId="ADAL" clId="{1995CE3D-D7AA-44C4-8B0D-E70417A63830}" dt="2025-02-27T20:52:54.303" v="1895" actId="20577"/>
          <ac:spMkLst>
            <pc:docMk/>
            <pc:sldMk cId="1491747484" sldId="284"/>
            <ac:spMk id="5" creationId="{2C56DA73-E896-3DF8-E9AF-D9D9015052F1}"/>
          </ac:spMkLst>
        </pc:spChg>
        <pc:picChg chg="add mod">
          <ac:chgData name="Dario Šebalj" userId="a71eced3-786e-4eb6-80ca-f62c4fda7d06" providerId="ADAL" clId="{1995CE3D-D7AA-44C4-8B0D-E70417A63830}" dt="2025-02-27T20:52:57.954" v="1896" actId="1076"/>
          <ac:picMkLst>
            <pc:docMk/>
            <pc:sldMk cId="1491747484" sldId="284"/>
            <ac:picMk id="3" creationId="{5C965BEA-43FE-DA67-6666-EE51419D7B7F}"/>
          </ac:picMkLst>
        </pc:picChg>
        <pc:picChg chg="del">
          <ac:chgData name="Dario Šebalj" userId="a71eced3-786e-4eb6-80ca-f62c4fda7d06" providerId="ADAL" clId="{1995CE3D-D7AA-44C4-8B0D-E70417A63830}" dt="2025-02-27T20:52:47.503" v="1882" actId="478"/>
          <ac:picMkLst>
            <pc:docMk/>
            <pc:sldMk cId="1491747484" sldId="284"/>
            <ac:picMk id="6" creationId="{D8E5D656-191D-2004-1D24-DDC1E30A6E8B}"/>
          </ac:picMkLst>
        </pc:picChg>
      </pc:sldChg>
      <pc:sldChg chg="addSp delSp modSp mod">
        <pc:chgData name="Dario Šebalj" userId="a71eced3-786e-4eb6-80ca-f62c4fda7d06" providerId="ADAL" clId="{1995CE3D-D7AA-44C4-8B0D-E70417A63830}" dt="2025-02-27T20:53:41.386" v="1931" actId="20577"/>
        <pc:sldMkLst>
          <pc:docMk/>
          <pc:sldMk cId="2900101392" sldId="285"/>
        </pc:sldMkLst>
        <pc:spChg chg="mod">
          <ac:chgData name="Dario Šebalj" userId="a71eced3-786e-4eb6-80ca-f62c4fda7d06" providerId="ADAL" clId="{1995CE3D-D7AA-44C4-8B0D-E70417A63830}" dt="2025-02-27T20:53:07.770" v="1907" actId="20577"/>
          <ac:spMkLst>
            <pc:docMk/>
            <pc:sldMk cId="2900101392" sldId="285"/>
            <ac:spMk id="2" creationId="{0C9E9580-C2CD-4BA6-8C64-21E6E606E476}"/>
          </ac:spMkLst>
        </pc:spChg>
        <pc:spChg chg="mod">
          <ac:chgData name="Dario Šebalj" userId="a71eced3-786e-4eb6-80ca-f62c4fda7d06" providerId="ADAL" clId="{1995CE3D-D7AA-44C4-8B0D-E70417A63830}" dt="2025-02-27T20:53:41.386" v="1931" actId="20577"/>
          <ac:spMkLst>
            <pc:docMk/>
            <pc:sldMk cId="2900101392" sldId="285"/>
            <ac:spMk id="5" creationId="{828CAB71-DF6E-5739-BB8C-5509957E379A}"/>
          </ac:spMkLst>
        </pc:spChg>
        <pc:picChg chg="add mod">
          <ac:chgData name="Dario Šebalj" userId="a71eced3-786e-4eb6-80ca-f62c4fda7d06" providerId="ADAL" clId="{1995CE3D-D7AA-44C4-8B0D-E70417A63830}" dt="2025-02-27T20:53:37.297" v="1918" actId="1076"/>
          <ac:picMkLst>
            <pc:docMk/>
            <pc:sldMk cId="2900101392" sldId="285"/>
            <ac:picMk id="3" creationId="{D89ED868-49D8-0F87-EB73-453E85F0825A}"/>
          </ac:picMkLst>
        </pc:picChg>
        <pc:picChg chg="del">
          <ac:chgData name="Dario Šebalj" userId="a71eced3-786e-4eb6-80ca-f62c4fda7d06" providerId="ADAL" clId="{1995CE3D-D7AA-44C4-8B0D-E70417A63830}" dt="2025-02-27T20:53:32.296" v="1915" actId="478"/>
          <ac:picMkLst>
            <pc:docMk/>
            <pc:sldMk cId="2900101392" sldId="285"/>
            <ac:picMk id="4" creationId="{441D92EC-EEE5-8953-E137-3588BD3E931F}"/>
          </ac:picMkLst>
        </pc:picChg>
      </pc:sldChg>
      <pc:sldChg chg="del">
        <pc:chgData name="Dario Šebalj" userId="a71eced3-786e-4eb6-80ca-f62c4fda7d06" providerId="ADAL" clId="{1995CE3D-D7AA-44C4-8B0D-E70417A63830}" dt="2024-04-20T18:33:06.740" v="1068" actId="47"/>
        <pc:sldMkLst>
          <pc:docMk/>
          <pc:sldMk cId="1244386267" sldId="286"/>
        </pc:sldMkLst>
      </pc:sldChg>
      <pc:sldChg chg="del">
        <pc:chgData name="Dario Šebalj" userId="a71eced3-786e-4eb6-80ca-f62c4fda7d06" providerId="ADAL" clId="{1995CE3D-D7AA-44C4-8B0D-E70417A63830}" dt="2024-04-20T18:33:06.740" v="1068" actId="47"/>
        <pc:sldMkLst>
          <pc:docMk/>
          <pc:sldMk cId="1357366281" sldId="287"/>
        </pc:sldMkLst>
      </pc:sldChg>
      <pc:sldChg chg="del">
        <pc:chgData name="Dario Šebalj" userId="a71eced3-786e-4eb6-80ca-f62c4fda7d06" providerId="ADAL" clId="{1995CE3D-D7AA-44C4-8B0D-E70417A63830}" dt="2024-04-20T18:33:06.740" v="1068" actId="47"/>
        <pc:sldMkLst>
          <pc:docMk/>
          <pc:sldMk cId="3379767869" sldId="288"/>
        </pc:sldMkLst>
      </pc:sldChg>
      <pc:sldChg chg="del">
        <pc:chgData name="Dario Šebalj" userId="a71eced3-786e-4eb6-80ca-f62c4fda7d06" providerId="ADAL" clId="{1995CE3D-D7AA-44C4-8B0D-E70417A63830}" dt="2024-04-20T18:33:06.740" v="1068" actId="47"/>
        <pc:sldMkLst>
          <pc:docMk/>
          <pc:sldMk cId="998319202" sldId="289"/>
        </pc:sldMkLst>
      </pc:sldChg>
      <pc:sldChg chg="del">
        <pc:chgData name="Dario Šebalj" userId="a71eced3-786e-4eb6-80ca-f62c4fda7d06" providerId="ADAL" clId="{1995CE3D-D7AA-44C4-8B0D-E70417A63830}" dt="2024-04-20T18:33:06.740" v="1068" actId="47"/>
        <pc:sldMkLst>
          <pc:docMk/>
          <pc:sldMk cId="616146928" sldId="290"/>
        </pc:sldMkLst>
      </pc:sldChg>
      <pc:sldChg chg="del">
        <pc:chgData name="Dario Šebalj" userId="a71eced3-786e-4eb6-80ca-f62c4fda7d06" providerId="ADAL" clId="{1995CE3D-D7AA-44C4-8B0D-E70417A63830}" dt="2024-04-20T18:33:06.740" v="1068" actId="47"/>
        <pc:sldMkLst>
          <pc:docMk/>
          <pc:sldMk cId="850187870" sldId="291"/>
        </pc:sldMkLst>
      </pc:sldChg>
      <pc:sldChg chg="modSp new mod">
        <pc:chgData name="Dario Šebalj" userId="a71eced3-786e-4eb6-80ca-f62c4fda7d06" providerId="ADAL" clId="{1995CE3D-D7AA-44C4-8B0D-E70417A63830}" dt="2025-02-27T20:10:02.640" v="1432"/>
        <pc:sldMkLst>
          <pc:docMk/>
          <pc:sldMk cId="658604869" sldId="292"/>
        </pc:sldMkLst>
        <pc:spChg chg="mod">
          <ac:chgData name="Dario Šebalj" userId="a71eced3-786e-4eb6-80ca-f62c4fda7d06" providerId="ADAL" clId="{1995CE3D-D7AA-44C4-8B0D-E70417A63830}" dt="2025-02-27T20:09:51.644" v="1430" actId="20577"/>
          <ac:spMkLst>
            <pc:docMk/>
            <pc:sldMk cId="658604869" sldId="292"/>
            <ac:spMk id="2" creationId="{CC3BDBEF-F285-F46F-C722-B5F0315CC64D}"/>
          </ac:spMkLst>
        </pc:spChg>
        <pc:spChg chg="mod">
          <ac:chgData name="Dario Šebalj" userId="a71eced3-786e-4eb6-80ca-f62c4fda7d06" providerId="ADAL" clId="{1995CE3D-D7AA-44C4-8B0D-E70417A63830}" dt="2025-02-27T20:10:02.640" v="1432"/>
          <ac:spMkLst>
            <pc:docMk/>
            <pc:sldMk cId="658604869" sldId="292"/>
            <ac:spMk id="3" creationId="{2B6E460E-D847-93F4-DA0F-0210FFA70EB1}"/>
          </ac:spMkLst>
        </pc:spChg>
      </pc:sldChg>
      <pc:sldChg chg="addSp delSp modSp new mod">
        <pc:chgData name="Dario Šebalj" userId="a71eced3-786e-4eb6-80ca-f62c4fda7d06" providerId="ADAL" clId="{1995CE3D-D7AA-44C4-8B0D-E70417A63830}" dt="2025-02-27T20:10:34.257" v="1521" actId="20577"/>
        <pc:sldMkLst>
          <pc:docMk/>
          <pc:sldMk cId="4217036134" sldId="293"/>
        </pc:sldMkLst>
        <pc:spChg chg="mod">
          <ac:chgData name="Dario Šebalj" userId="a71eced3-786e-4eb6-80ca-f62c4fda7d06" providerId="ADAL" clId="{1995CE3D-D7AA-44C4-8B0D-E70417A63830}" dt="2025-02-27T20:10:11.335" v="1445" actId="6549"/>
          <ac:spMkLst>
            <pc:docMk/>
            <pc:sldMk cId="4217036134" sldId="293"/>
            <ac:spMk id="2" creationId="{FE9A023E-005C-FB04-2228-643B05E73BC5}"/>
          </ac:spMkLst>
        </pc:spChg>
        <pc:graphicFrameChg chg="modGraphic">
          <ac:chgData name="Dario Šebalj" userId="a71eced3-786e-4eb6-80ca-f62c4fda7d06" providerId="ADAL" clId="{1995CE3D-D7AA-44C4-8B0D-E70417A63830}" dt="2025-02-27T20:10:34.257" v="1521" actId="20577"/>
          <ac:graphicFrameMkLst>
            <pc:docMk/>
            <pc:sldMk cId="4217036134" sldId="293"/>
            <ac:graphicFrameMk id="4" creationId="{7967FFF6-182C-50FA-3C36-BFB6603B5B64}"/>
          </ac:graphicFrameMkLst>
        </pc:graphicFrameChg>
      </pc:sldChg>
      <pc:sldChg chg="addSp delSp modSp add mod">
        <pc:chgData name="Dario Šebalj" userId="a71eced3-786e-4eb6-80ca-f62c4fda7d06" providerId="ADAL" clId="{1995CE3D-D7AA-44C4-8B0D-E70417A63830}" dt="2025-02-27T20:11:39.042" v="1522"/>
        <pc:sldMkLst>
          <pc:docMk/>
          <pc:sldMk cId="1375372884" sldId="294"/>
        </pc:sldMkLst>
        <pc:spChg chg="mod">
          <ac:chgData name="Dario Šebalj" userId="a71eced3-786e-4eb6-80ca-f62c4fda7d06" providerId="ADAL" clId="{1995CE3D-D7AA-44C4-8B0D-E70417A63830}" dt="2025-02-27T20:11:39.042" v="1522"/>
          <ac:spMkLst>
            <pc:docMk/>
            <pc:sldMk cId="1375372884" sldId="294"/>
            <ac:spMk id="2" creationId="{FE9A023E-005C-FB04-2228-643B05E73BC5}"/>
          </ac:spMkLst>
        </pc:spChg>
      </pc:sldChg>
      <pc:sldChg chg="addSp delSp modSp new mod ord">
        <pc:chgData name="Dario Šebalj" userId="a71eced3-786e-4eb6-80ca-f62c4fda7d06" providerId="ADAL" clId="{1995CE3D-D7AA-44C4-8B0D-E70417A63830}" dt="2025-02-27T20:13:12.067" v="1571" actId="404"/>
        <pc:sldMkLst>
          <pc:docMk/>
          <pc:sldMk cId="3338595378" sldId="295"/>
        </pc:sldMkLst>
        <pc:spChg chg="mod">
          <ac:chgData name="Dario Šebalj" userId="a71eced3-786e-4eb6-80ca-f62c4fda7d06" providerId="ADAL" clId="{1995CE3D-D7AA-44C4-8B0D-E70417A63830}" dt="2025-02-27T20:13:04.656" v="1568"/>
          <ac:spMkLst>
            <pc:docMk/>
            <pc:sldMk cId="3338595378" sldId="295"/>
            <ac:spMk id="2" creationId="{896526CF-57F6-00B2-F118-91F701694BD0}"/>
          </ac:spMkLst>
        </pc:spChg>
        <pc:spChg chg="mod">
          <ac:chgData name="Dario Šebalj" userId="a71eced3-786e-4eb6-80ca-f62c4fda7d06" providerId="ADAL" clId="{1995CE3D-D7AA-44C4-8B0D-E70417A63830}" dt="2025-02-27T20:13:12.067" v="1571" actId="404"/>
          <ac:spMkLst>
            <pc:docMk/>
            <pc:sldMk cId="3338595378" sldId="295"/>
            <ac:spMk id="3" creationId="{F0CEA7B5-FED4-67F1-C2CA-24597C173D8B}"/>
          </ac:spMkLst>
        </pc:spChg>
      </pc:sldChg>
      <pc:sldChg chg="modSp add mod ord">
        <pc:chgData name="Dario Šebalj" userId="a71eced3-786e-4eb6-80ca-f62c4fda7d06" providerId="ADAL" clId="{1995CE3D-D7AA-44C4-8B0D-E70417A63830}" dt="2025-02-27T20:12:59.180" v="1567" actId="404"/>
        <pc:sldMkLst>
          <pc:docMk/>
          <pc:sldMk cId="857585619" sldId="296"/>
        </pc:sldMkLst>
        <pc:spChg chg="mod">
          <ac:chgData name="Dario Šebalj" userId="a71eced3-786e-4eb6-80ca-f62c4fda7d06" providerId="ADAL" clId="{1995CE3D-D7AA-44C4-8B0D-E70417A63830}" dt="2025-02-27T20:12:50.006" v="1564"/>
          <ac:spMkLst>
            <pc:docMk/>
            <pc:sldMk cId="857585619" sldId="296"/>
            <ac:spMk id="2" creationId="{896526CF-57F6-00B2-F118-91F701694BD0}"/>
          </ac:spMkLst>
        </pc:spChg>
        <pc:spChg chg="mod">
          <ac:chgData name="Dario Šebalj" userId="a71eced3-786e-4eb6-80ca-f62c4fda7d06" providerId="ADAL" clId="{1995CE3D-D7AA-44C4-8B0D-E70417A63830}" dt="2025-02-27T20:12:59.180" v="1567" actId="404"/>
          <ac:spMkLst>
            <pc:docMk/>
            <pc:sldMk cId="857585619" sldId="296"/>
            <ac:spMk id="3" creationId="{F0CEA7B5-FED4-67F1-C2CA-24597C173D8B}"/>
          </ac:spMkLst>
        </pc:spChg>
      </pc:sldChg>
      <pc:sldChg chg="addSp delSp modSp add mod">
        <pc:chgData name="Dario Šebalj" userId="a71eced3-786e-4eb6-80ca-f62c4fda7d06" providerId="ADAL" clId="{1995CE3D-D7AA-44C4-8B0D-E70417A63830}" dt="2025-02-27T20:13:23.404" v="1575" actId="404"/>
        <pc:sldMkLst>
          <pc:docMk/>
          <pc:sldMk cId="1130900862" sldId="297"/>
        </pc:sldMkLst>
        <pc:spChg chg="mod">
          <ac:chgData name="Dario Šebalj" userId="a71eced3-786e-4eb6-80ca-f62c4fda7d06" providerId="ADAL" clId="{1995CE3D-D7AA-44C4-8B0D-E70417A63830}" dt="2025-02-27T20:13:15.480" v="1572"/>
          <ac:spMkLst>
            <pc:docMk/>
            <pc:sldMk cId="1130900862" sldId="297"/>
            <ac:spMk id="2" creationId="{896526CF-57F6-00B2-F118-91F701694BD0}"/>
          </ac:spMkLst>
        </pc:spChg>
        <pc:spChg chg="mod">
          <ac:chgData name="Dario Šebalj" userId="a71eced3-786e-4eb6-80ca-f62c4fda7d06" providerId="ADAL" clId="{1995CE3D-D7AA-44C4-8B0D-E70417A63830}" dt="2025-02-27T20:13:23.404" v="1575" actId="404"/>
          <ac:spMkLst>
            <pc:docMk/>
            <pc:sldMk cId="1130900862" sldId="297"/>
            <ac:spMk id="3" creationId="{F0CEA7B5-FED4-67F1-C2CA-24597C173D8B}"/>
          </ac:spMkLst>
        </pc:spChg>
      </pc:sldChg>
      <pc:sldChg chg="addSp delSp modSp add mod modAnim">
        <pc:chgData name="Dario Šebalj" userId="a71eced3-786e-4eb6-80ca-f62c4fda7d06" providerId="ADAL" clId="{1995CE3D-D7AA-44C4-8B0D-E70417A63830}" dt="2025-02-27T20:13:36.930" v="1579" actId="404"/>
        <pc:sldMkLst>
          <pc:docMk/>
          <pc:sldMk cId="2539634276" sldId="298"/>
        </pc:sldMkLst>
        <pc:spChg chg="mod">
          <ac:chgData name="Dario Šebalj" userId="a71eced3-786e-4eb6-80ca-f62c4fda7d06" providerId="ADAL" clId="{1995CE3D-D7AA-44C4-8B0D-E70417A63830}" dt="2025-02-27T20:13:28.072" v="1576"/>
          <ac:spMkLst>
            <pc:docMk/>
            <pc:sldMk cId="2539634276" sldId="298"/>
            <ac:spMk id="2" creationId="{896526CF-57F6-00B2-F118-91F701694BD0}"/>
          </ac:spMkLst>
        </pc:spChg>
        <pc:spChg chg="mod">
          <ac:chgData name="Dario Šebalj" userId="a71eced3-786e-4eb6-80ca-f62c4fda7d06" providerId="ADAL" clId="{1995CE3D-D7AA-44C4-8B0D-E70417A63830}" dt="2025-02-27T20:13:36.930" v="1579" actId="404"/>
          <ac:spMkLst>
            <pc:docMk/>
            <pc:sldMk cId="2539634276" sldId="298"/>
            <ac:spMk id="3" creationId="{F0CEA7B5-FED4-67F1-C2CA-24597C173D8B}"/>
          </ac:spMkLst>
        </pc:spChg>
      </pc:sldChg>
      <pc:sldChg chg="addSp delSp modSp add mod delAnim">
        <pc:chgData name="Dario Šebalj" userId="a71eced3-786e-4eb6-80ca-f62c4fda7d06" providerId="ADAL" clId="{1995CE3D-D7AA-44C4-8B0D-E70417A63830}" dt="2025-02-27T20:13:48.700" v="1583" actId="404"/>
        <pc:sldMkLst>
          <pc:docMk/>
          <pc:sldMk cId="1611137117" sldId="299"/>
        </pc:sldMkLst>
        <pc:spChg chg="mod">
          <ac:chgData name="Dario Šebalj" userId="a71eced3-786e-4eb6-80ca-f62c4fda7d06" providerId="ADAL" clId="{1995CE3D-D7AA-44C4-8B0D-E70417A63830}" dt="2025-02-27T20:13:41.500" v="1580"/>
          <ac:spMkLst>
            <pc:docMk/>
            <pc:sldMk cId="1611137117" sldId="299"/>
            <ac:spMk id="2" creationId="{896526CF-57F6-00B2-F118-91F701694BD0}"/>
          </ac:spMkLst>
        </pc:spChg>
        <pc:spChg chg="mod">
          <ac:chgData name="Dario Šebalj" userId="a71eced3-786e-4eb6-80ca-f62c4fda7d06" providerId="ADAL" clId="{1995CE3D-D7AA-44C4-8B0D-E70417A63830}" dt="2025-02-27T20:13:48.700" v="1583" actId="404"/>
          <ac:spMkLst>
            <pc:docMk/>
            <pc:sldMk cId="1611137117" sldId="299"/>
            <ac:spMk id="3" creationId="{F0CEA7B5-FED4-67F1-C2CA-24597C173D8B}"/>
          </ac:spMkLst>
        </pc:spChg>
      </pc:sldChg>
      <pc:sldChg chg="addSp delSp modSp add mod">
        <pc:chgData name="Dario Šebalj" userId="a71eced3-786e-4eb6-80ca-f62c4fda7d06" providerId="ADAL" clId="{1995CE3D-D7AA-44C4-8B0D-E70417A63830}" dt="2025-02-27T20:14:03.756" v="1587" actId="404"/>
        <pc:sldMkLst>
          <pc:docMk/>
          <pc:sldMk cId="4147321103" sldId="300"/>
        </pc:sldMkLst>
        <pc:spChg chg="mod">
          <ac:chgData name="Dario Šebalj" userId="a71eced3-786e-4eb6-80ca-f62c4fda7d06" providerId="ADAL" clId="{1995CE3D-D7AA-44C4-8B0D-E70417A63830}" dt="2025-02-27T20:13:55.529" v="1584"/>
          <ac:spMkLst>
            <pc:docMk/>
            <pc:sldMk cId="4147321103" sldId="300"/>
            <ac:spMk id="2" creationId="{896526CF-57F6-00B2-F118-91F701694BD0}"/>
          </ac:spMkLst>
        </pc:spChg>
        <pc:spChg chg="mod">
          <ac:chgData name="Dario Šebalj" userId="a71eced3-786e-4eb6-80ca-f62c4fda7d06" providerId="ADAL" clId="{1995CE3D-D7AA-44C4-8B0D-E70417A63830}" dt="2025-02-27T20:14:03.756" v="1587" actId="404"/>
          <ac:spMkLst>
            <pc:docMk/>
            <pc:sldMk cId="4147321103" sldId="300"/>
            <ac:spMk id="3" creationId="{F0CEA7B5-FED4-67F1-C2CA-24597C173D8B}"/>
          </ac:spMkLst>
        </pc:spChg>
      </pc:sldChg>
      <pc:sldChg chg="addSp modSp new mod">
        <pc:chgData name="Dario Šebalj" userId="a71eced3-786e-4eb6-80ca-f62c4fda7d06" providerId="ADAL" clId="{1995CE3D-D7AA-44C4-8B0D-E70417A63830}" dt="2025-02-27T20:14:16.116" v="1622"/>
        <pc:sldMkLst>
          <pc:docMk/>
          <pc:sldMk cId="678598455" sldId="301"/>
        </pc:sldMkLst>
        <pc:spChg chg="mod">
          <ac:chgData name="Dario Šebalj" userId="a71eced3-786e-4eb6-80ca-f62c4fda7d06" providerId="ADAL" clId="{1995CE3D-D7AA-44C4-8B0D-E70417A63830}" dt="2025-02-27T20:14:10.970" v="1621" actId="20577"/>
          <ac:spMkLst>
            <pc:docMk/>
            <pc:sldMk cId="678598455" sldId="301"/>
            <ac:spMk id="2" creationId="{FC6AAFFC-F480-BE02-4877-1585CAF5BA80}"/>
          </ac:spMkLst>
        </pc:spChg>
        <pc:spChg chg="mod">
          <ac:chgData name="Dario Šebalj" userId="a71eced3-786e-4eb6-80ca-f62c4fda7d06" providerId="ADAL" clId="{1995CE3D-D7AA-44C4-8B0D-E70417A63830}" dt="2025-02-27T20:14:16.116" v="1622"/>
          <ac:spMkLst>
            <pc:docMk/>
            <pc:sldMk cId="678598455" sldId="301"/>
            <ac:spMk id="3" creationId="{AE7F93C9-5B77-4F87-1026-26D1895C9BB6}"/>
          </ac:spMkLst>
        </pc:spChg>
      </pc:sldChg>
      <pc:sldChg chg="addSp delSp modSp add mod">
        <pc:chgData name="Dario Šebalj" userId="a71eced3-786e-4eb6-80ca-f62c4fda7d06" providerId="ADAL" clId="{1995CE3D-D7AA-44C4-8B0D-E70417A63830}" dt="2025-02-27T20:14:32.519" v="1638"/>
        <pc:sldMkLst>
          <pc:docMk/>
          <pc:sldMk cId="494525776" sldId="302"/>
        </pc:sldMkLst>
        <pc:spChg chg="mod">
          <ac:chgData name="Dario Šebalj" userId="a71eced3-786e-4eb6-80ca-f62c4fda7d06" providerId="ADAL" clId="{1995CE3D-D7AA-44C4-8B0D-E70417A63830}" dt="2025-02-27T20:14:32.519" v="1638"/>
          <ac:spMkLst>
            <pc:docMk/>
            <pc:sldMk cId="494525776" sldId="302"/>
            <ac:spMk id="2" creationId="{FC6AAFFC-F480-BE02-4877-1585CAF5BA80}"/>
          </ac:spMkLst>
        </pc:spChg>
        <pc:spChg chg="mod">
          <ac:chgData name="Dario Šebalj" userId="a71eced3-786e-4eb6-80ca-f62c4fda7d06" providerId="ADAL" clId="{1995CE3D-D7AA-44C4-8B0D-E70417A63830}" dt="2025-02-27T20:14:27.709" v="1637" actId="20577"/>
          <ac:spMkLst>
            <pc:docMk/>
            <pc:sldMk cId="494525776" sldId="302"/>
            <ac:spMk id="3" creationId="{AE7F93C9-5B77-4F87-1026-26D1895C9BB6}"/>
          </ac:spMkLst>
        </pc:spChg>
      </pc:sldChg>
      <pc:sldChg chg="addSp delSp modSp add mod">
        <pc:chgData name="Dario Šebalj" userId="a71eced3-786e-4eb6-80ca-f62c4fda7d06" providerId="ADAL" clId="{1995CE3D-D7AA-44C4-8B0D-E70417A63830}" dt="2025-02-27T20:14:37.945" v="1650" actId="20577"/>
        <pc:sldMkLst>
          <pc:docMk/>
          <pc:sldMk cId="375412638" sldId="303"/>
        </pc:sldMkLst>
        <pc:spChg chg="mod">
          <ac:chgData name="Dario Šebalj" userId="a71eced3-786e-4eb6-80ca-f62c4fda7d06" providerId="ADAL" clId="{1995CE3D-D7AA-44C4-8B0D-E70417A63830}" dt="2025-02-27T20:14:34.448" v="1639"/>
          <ac:spMkLst>
            <pc:docMk/>
            <pc:sldMk cId="375412638" sldId="303"/>
            <ac:spMk id="2" creationId="{FC6AAFFC-F480-BE02-4877-1585CAF5BA80}"/>
          </ac:spMkLst>
        </pc:spChg>
        <pc:spChg chg="mod">
          <ac:chgData name="Dario Šebalj" userId="a71eced3-786e-4eb6-80ca-f62c4fda7d06" providerId="ADAL" clId="{1995CE3D-D7AA-44C4-8B0D-E70417A63830}" dt="2025-02-27T20:14:37.945" v="1650" actId="20577"/>
          <ac:spMkLst>
            <pc:docMk/>
            <pc:sldMk cId="375412638" sldId="303"/>
            <ac:spMk id="3" creationId="{AE7F93C9-5B77-4F87-1026-26D1895C9BB6}"/>
          </ac:spMkLst>
        </pc:spChg>
      </pc:sldChg>
      <pc:sldChg chg="addSp delSp modSp add mod">
        <pc:chgData name="Dario Šebalj" userId="a71eced3-786e-4eb6-80ca-f62c4fda7d06" providerId="ADAL" clId="{1995CE3D-D7AA-44C4-8B0D-E70417A63830}" dt="2025-02-27T20:15:03.097" v="1655" actId="1076"/>
        <pc:sldMkLst>
          <pc:docMk/>
          <pc:sldMk cId="874667217" sldId="304"/>
        </pc:sldMkLst>
        <pc:spChg chg="mod">
          <ac:chgData name="Dario Šebalj" userId="a71eced3-786e-4eb6-80ca-f62c4fda7d06" providerId="ADAL" clId="{1995CE3D-D7AA-44C4-8B0D-E70417A63830}" dt="2025-02-27T20:14:40.584" v="1651"/>
          <ac:spMkLst>
            <pc:docMk/>
            <pc:sldMk cId="874667217" sldId="304"/>
            <ac:spMk id="2" creationId="{FC6AAFFC-F480-BE02-4877-1585CAF5BA80}"/>
          </ac:spMkLst>
        </pc:spChg>
        <pc:picChg chg="add mod">
          <ac:chgData name="Dario Šebalj" userId="a71eced3-786e-4eb6-80ca-f62c4fda7d06" providerId="ADAL" clId="{1995CE3D-D7AA-44C4-8B0D-E70417A63830}" dt="2025-02-27T20:15:03.097" v="1655" actId="1076"/>
          <ac:picMkLst>
            <pc:docMk/>
            <pc:sldMk cId="874667217" sldId="304"/>
            <ac:picMk id="4" creationId="{D9E3A381-BB8C-BB0D-A62B-BE718B42F44C}"/>
          </ac:picMkLst>
        </pc:picChg>
        <pc:picChg chg="del">
          <ac:chgData name="Dario Šebalj" userId="a71eced3-786e-4eb6-80ca-f62c4fda7d06" providerId="ADAL" clId="{1995CE3D-D7AA-44C4-8B0D-E70417A63830}" dt="2025-02-27T20:14:59.701" v="1652" actId="478"/>
          <ac:picMkLst>
            <pc:docMk/>
            <pc:sldMk cId="874667217" sldId="304"/>
            <ac:picMk id="6" creationId="{EAB6558B-6B2A-4FAD-23C5-F3B068CED275}"/>
          </ac:picMkLst>
        </pc:picChg>
      </pc:sldChg>
      <pc:sldChg chg="delSp modSp add mod">
        <pc:chgData name="Dario Šebalj" userId="a71eced3-786e-4eb6-80ca-f62c4fda7d06" providerId="ADAL" clId="{1995CE3D-D7AA-44C4-8B0D-E70417A63830}" dt="2025-02-27T20:16:23.099" v="1686"/>
        <pc:sldMkLst>
          <pc:docMk/>
          <pc:sldMk cId="3961704760" sldId="305"/>
        </pc:sldMkLst>
        <pc:spChg chg="mod">
          <ac:chgData name="Dario Šebalj" userId="a71eced3-786e-4eb6-80ca-f62c4fda7d06" providerId="ADAL" clId="{1995CE3D-D7AA-44C4-8B0D-E70417A63830}" dt="2025-02-27T20:16:12.354" v="1685" actId="20577"/>
          <ac:spMkLst>
            <pc:docMk/>
            <pc:sldMk cId="3961704760" sldId="305"/>
            <ac:spMk id="4" creationId="{C7D72B00-DCBA-4B75-627C-E7649CEA5687}"/>
          </ac:spMkLst>
        </pc:spChg>
        <pc:spChg chg="mod">
          <ac:chgData name="Dario Šebalj" userId="a71eced3-786e-4eb6-80ca-f62c4fda7d06" providerId="ADAL" clId="{1995CE3D-D7AA-44C4-8B0D-E70417A63830}" dt="2025-02-27T20:16:23.099" v="1686"/>
          <ac:spMkLst>
            <pc:docMk/>
            <pc:sldMk cId="3961704760" sldId="305"/>
            <ac:spMk id="5" creationId="{E151D17C-0E63-B342-857A-DD2E04C61332}"/>
          </ac:spMkLst>
        </pc:spChg>
      </pc:sldChg>
      <pc:sldChg chg="addSp delSp modSp add mod">
        <pc:chgData name="Dario Šebalj" userId="a71eced3-786e-4eb6-80ca-f62c4fda7d06" providerId="ADAL" clId="{1995CE3D-D7AA-44C4-8B0D-E70417A63830}" dt="2025-02-27T20:16:49.922" v="1744" actId="20577"/>
        <pc:sldMkLst>
          <pc:docMk/>
          <pc:sldMk cId="3675384688" sldId="306"/>
        </pc:sldMkLst>
        <pc:spChg chg="mod">
          <ac:chgData name="Dario Šebalj" userId="a71eced3-786e-4eb6-80ca-f62c4fda7d06" providerId="ADAL" clId="{1995CE3D-D7AA-44C4-8B0D-E70417A63830}" dt="2025-02-27T20:16:33.869" v="1711" actId="20577"/>
          <ac:spMkLst>
            <pc:docMk/>
            <pc:sldMk cId="3675384688" sldId="306"/>
            <ac:spMk id="4" creationId="{C7D72B00-DCBA-4B75-627C-E7649CEA5687}"/>
          </ac:spMkLst>
        </pc:spChg>
        <pc:spChg chg="mod">
          <ac:chgData name="Dario Šebalj" userId="a71eced3-786e-4eb6-80ca-f62c4fda7d06" providerId="ADAL" clId="{1995CE3D-D7AA-44C4-8B0D-E70417A63830}" dt="2025-02-27T20:16:49.922" v="1744" actId="20577"/>
          <ac:spMkLst>
            <pc:docMk/>
            <pc:sldMk cId="3675384688" sldId="306"/>
            <ac:spMk id="9" creationId="{8905655F-95E9-3969-5FCC-C90632ACB919}"/>
          </ac:spMkLst>
        </pc:spChg>
      </pc:sldChg>
      <pc:sldChg chg="addSp delSp modSp add mod">
        <pc:chgData name="Dario Šebalj" userId="a71eced3-786e-4eb6-80ca-f62c4fda7d06" providerId="ADAL" clId="{1995CE3D-D7AA-44C4-8B0D-E70417A63830}" dt="2025-02-27T20:17:34.043" v="1784" actId="1076"/>
        <pc:sldMkLst>
          <pc:docMk/>
          <pc:sldMk cId="2470885504" sldId="307"/>
        </pc:sldMkLst>
        <pc:spChg chg="mod">
          <ac:chgData name="Dario Šebalj" userId="a71eced3-786e-4eb6-80ca-f62c4fda7d06" providerId="ADAL" clId="{1995CE3D-D7AA-44C4-8B0D-E70417A63830}" dt="2025-02-27T20:17:02.970" v="1762" actId="20577"/>
          <ac:spMkLst>
            <pc:docMk/>
            <pc:sldMk cId="2470885504" sldId="307"/>
            <ac:spMk id="4" creationId="{C7D72B00-DCBA-4B75-627C-E7649CEA5687}"/>
          </ac:spMkLst>
        </pc:spChg>
        <pc:spChg chg="mod">
          <ac:chgData name="Dario Šebalj" userId="a71eced3-786e-4eb6-80ca-f62c4fda7d06" providerId="ADAL" clId="{1995CE3D-D7AA-44C4-8B0D-E70417A63830}" dt="2025-02-27T20:17:10" v="1763"/>
          <ac:spMkLst>
            <pc:docMk/>
            <pc:sldMk cId="2470885504" sldId="307"/>
            <ac:spMk id="9" creationId="{8905655F-95E9-3969-5FCC-C90632ACB919}"/>
          </ac:spMkLst>
        </pc:spChg>
        <pc:picChg chg="del">
          <ac:chgData name="Dario Šebalj" userId="a71eced3-786e-4eb6-80ca-f62c4fda7d06" providerId="ADAL" clId="{1995CE3D-D7AA-44C4-8B0D-E70417A63830}" dt="2025-02-27T20:17:32.516" v="1782" actId="478"/>
          <ac:picMkLst>
            <pc:docMk/>
            <pc:sldMk cId="2470885504" sldId="307"/>
            <ac:picMk id="2" creationId="{8E7E6882-F3A2-BE3E-0833-1498202DC72D}"/>
          </ac:picMkLst>
        </pc:picChg>
        <pc:picChg chg="add mod">
          <ac:chgData name="Dario Šebalj" userId="a71eced3-786e-4eb6-80ca-f62c4fda7d06" providerId="ADAL" clId="{1995CE3D-D7AA-44C4-8B0D-E70417A63830}" dt="2025-02-27T20:17:34.043" v="1784" actId="1076"/>
          <ac:picMkLst>
            <pc:docMk/>
            <pc:sldMk cId="2470885504" sldId="307"/>
            <ac:picMk id="3" creationId="{0B45180D-7172-9881-E792-2FE112543085}"/>
          </ac:picMkLst>
        </pc:picChg>
      </pc:sldChg>
      <pc:sldChg chg="addSp delSp modSp add mod">
        <pc:chgData name="Dario Šebalj" userId="a71eced3-786e-4eb6-80ca-f62c4fda7d06" providerId="ADAL" clId="{1995CE3D-D7AA-44C4-8B0D-E70417A63830}" dt="2025-02-27T20:17:41.586" v="1788" actId="1076"/>
        <pc:sldMkLst>
          <pc:docMk/>
          <pc:sldMk cId="2580647613" sldId="308"/>
        </pc:sldMkLst>
        <pc:spChg chg="mod">
          <ac:chgData name="Dario Šebalj" userId="a71eced3-786e-4eb6-80ca-f62c4fda7d06" providerId="ADAL" clId="{1995CE3D-D7AA-44C4-8B0D-E70417A63830}" dt="2025-02-27T20:17:16.950" v="1780" actId="20577"/>
          <ac:spMkLst>
            <pc:docMk/>
            <pc:sldMk cId="2580647613" sldId="308"/>
            <ac:spMk id="4" creationId="{C7D72B00-DCBA-4B75-627C-E7649CEA5687}"/>
          </ac:spMkLst>
        </pc:spChg>
        <pc:spChg chg="mod">
          <ac:chgData name="Dario Šebalj" userId="a71eced3-786e-4eb6-80ca-f62c4fda7d06" providerId="ADAL" clId="{1995CE3D-D7AA-44C4-8B0D-E70417A63830}" dt="2025-02-27T20:17:23.097" v="1781"/>
          <ac:spMkLst>
            <pc:docMk/>
            <pc:sldMk cId="2580647613" sldId="308"/>
            <ac:spMk id="9" creationId="{8905655F-95E9-3969-5FCC-C90632ACB919}"/>
          </ac:spMkLst>
        </pc:spChg>
        <pc:picChg chg="add mod">
          <ac:chgData name="Dario Šebalj" userId="a71eced3-786e-4eb6-80ca-f62c4fda7d06" providerId="ADAL" clId="{1995CE3D-D7AA-44C4-8B0D-E70417A63830}" dt="2025-02-27T20:17:41.586" v="1788" actId="1076"/>
          <ac:picMkLst>
            <pc:docMk/>
            <pc:sldMk cId="2580647613" sldId="308"/>
            <ac:picMk id="2" creationId="{972B25E3-605E-BAD9-CB9E-82526C7BC973}"/>
          </ac:picMkLst>
        </pc:picChg>
        <pc:picChg chg="del">
          <ac:chgData name="Dario Šebalj" userId="a71eced3-786e-4eb6-80ca-f62c4fda7d06" providerId="ADAL" clId="{1995CE3D-D7AA-44C4-8B0D-E70417A63830}" dt="2025-02-27T20:17:38.863" v="1785" actId="478"/>
          <ac:picMkLst>
            <pc:docMk/>
            <pc:sldMk cId="2580647613" sldId="308"/>
            <ac:picMk id="3" creationId="{EBADCC1D-EB47-3E87-ACE8-609325489A49}"/>
          </ac:picMkLst>
        </pc:picChg>
      </pc:sldChg>
      <pc:sldChg chg="addSp delSp modSp add mod">
        <pc:chgData name="Dario Šebalj" userId="a71eced3-786e-4eb6-80ca-f62c4fda7d06" providerId="ADAL" clId="{1995CE3D-D7AA-44C4-8B0D-E70417A63830}" dt="2025-02-27T20:18:06.554" v="1817" actId="1076"/>
        <pc:sldMkLst>
          <pc:docMk/>
          <pc:sldMk cId="2162041182" sldId="309"/>
        </pc:sldMkLst>
        <pc:spChg chg="mod">
          <ac:chgData name="Dario Šebalj" userId="a71eced3-786e-4eb6-80ca-f62c4fda7d06" providerId="ADAL" clId="{1995CE3D-D7AA-44C4-8B0D-E70417A63830}" dt="2025-02-27T20:17:47.051" v="1809" actId="20577"/>
          <ac:spMkLst>
            <pc:docMk/>
            <pc:sldMk cId="2162041182" sldId="309"/>
            <ac:spMk id="4" creationId="{C7D72B00-DCBA-4B75-627C-E7649CEA5687}"/>
          </ac:spMkLst>
        </pc:spChg>
        <pc:spChg chg="mod">
          <ac:chgData name="Dario Šebalj" userId="a71eced3-786e-4eb6-80ca-f62c4fda7d06" providerId="ADAL" clId="{1995CE3D-D7AA-44C4-8B0D-E70417A63830}" dt="2025-02-27T20:17:56.972" v="1813" actId="15"/>
          <ac:spMkLst>
            <pc:docMk/>
            <pc:sldMk cId="2162041182" sldId="309"/>
            <ac:spMk id="9" creationId="{8905655F-95E9-3969-5FCC-C90632ACB919}"/>
          </ac:spMkLst>
        </pc:spChg>
        <pc:picChg chg="del">
          <ac:chgData name="Dario Šebalj" userId="a71eced3-786e-4eb6-80ca-f62c4fda7d06" providerId="ADAL" clId="{1995CE3D-D7AA-44C4-8B0D-E70417A63830}" dt="2025-02-27T20:18:02.650" v="1814" actId="478"/>
          <ac:picMkLst>
            <pc:docMk/>
            <pc:sldMk cId="2162041182" sldId="309"/>
            <ac:picMk id="2" creationId="{BD90C4D2-2248-E49B-BB86-B69DCF95D420}"/>
          </ac:picMkLst>
        </pc:picChg>
        <pc:picChg chg="add mod">
          <ac:chgData name="Dario Šebalj" userId="a71eced3-786e-4eb6-80ca-f62c4fda7d06" providerId="ADAL" clId="{1995CE3D-D7AA-44C4-8B0D-E70417A63830}" dt="2025-02-27T20:18:06.554" v="1817" actId="1076"/>
          <ac:picMkLst>
            <pc:docMk/>
            <pc:sldMk cId="2162041182" sldId="309"/>
            <ac:picMk id="3" creationId="{2DCD25B4-D88B-3683-96F9-480BEA32773B}"/>
          </ac:picMkLst>
        </pc:picChg>
      </pc:sldChg>
      <pc:sldChg chg="addSp delSp modSp add mod">
        <pc:chgData name="Dario Šebalj" userId="a71eced3-786e-4eb6-80ca-f62c4fda7d06" providerId="ADAL" clId="{1995CE3D-D7AA-44C4-8B0D-E70417A63830}" dt="2025-02-27T20:50:51.688" v="1834"/>
        <pc:sldMkLst>
          <pc:docMk/>
          <pc:sldMk cId="2460977802" sldId="310"/>
        </pc:sldMkLst>
        <pc:spChg chg="mod">
          <ac:chgData name="Dario Šebalj" userId="a71eced3-786e-4eb6-80ca-f62c4fda7d06" providerId="ADAL" clId="{1995CE3D-D7AA-44C4-8B0D-E70417A63830}" dt="2025-02-27T20:50:44.031" v="1833" actId="20577"/>
          <ac:spMkLst>
            <pc:docMk/>
            <pc:sldMk cId="2460977802" sldId="310"/>
            <ac:spMk id="4" creationId="{C7D72B00-DCBA-4B75-627C-E7649CEA5687}"/>
          </ac:spMkLst>
        </pc:spChg>
        <pc:spChg chg="mod">
          <ac:chgData name="Dario Šebalj" userId="a71eced3-786e-4eb6-80ca-f62c4fda7d06" providerId="ADAL" clId="{1995CE3D-D7AA-44C4-8B0D-E70417A63830}" dt="2025-02-27T20:50:51.688" v="1834"/>
          <ac:spMkLst>
            <pc:docMk/>
            <pc:sldMk cId="2460977802" sldId="310"/>
            <ac:spMk id="9" creationId="{8905655F-95E9-3969-5FCC-C90632ACB919}"/>
          </ac:spMkLst>
        </pc:spChg>
      </pc:sldChg>
      <pc:sldChg chg="addSp delSp modSp add mod">
        <pc:chgData name="Dario Šebalj" userId="a71eced3-786e-4eb6-80ca-f62c4fda7d06" providerId="ADAL" clId="{1995CE3D-D7AA-44C4-8B0D-E70417A63830}" dt="2025-02-27T20:51:19.305" v="1854" actId="1076"/>
        <pc:sldMkLst>
          <pc:docMk/>
          <pc:sldMk cId="2194852071" sldId="311"/>
        </pc:sldMkLst>
        <pc:spChg chg="mod">
          <ac:chgData name="Dario Šebalj" userId="a71eced3-786e-4eb6-80ca-f62c4fda7d06" providerId="ADAL" clId="{1995CE3D-D7AA-44C4-8B0D-E70417A63830}" dt="2025-02-27T20:50:57.651" v="1849" actId="20577"/>
          <ac:spMkLst>
            <pc:docMk/>
            <pc:sldMk cId="2194852071" sldId="311"/>
            <ac:spMk id="4" creationId="{C7D72B00-DCBA-4B75-627C-E7649CEA5687}"/>
          </ac:spMkLst>
        </pc:spChg>
        <pc:spChg chg="mod">
          <ac:chgData name="Dario Šebalj" userId="a71eced3-786e-4eb6-80ca-f62c4fda7d06" providerId="ADAL" clId="{1995CE3D-D7AA-44C4-8B0D-E70417A63830}" dt="2025-02-27T20:51:02.736" v="1850"/>
          <ac:spMkLst>
            <pc:docMk/>
            <pc:sldMk cId="2194852071" sldId="311"/>
            <ac:spMk id="9" creationId="{8905655F-95E9-3969-5FCC-C90632ACB919}"/>
          </ac:spMkLst>
        </pc:spChg>
        <pc:picChg chg="add mod">
          <ac:chgData name="Dario Šebalj" userId="a71eced3-786e-4eb6-80ca-f62c4fda7d06" providerId="ADAL" clId="{1995CE3D-D7AA-44C4-8B0D-E70417A63830}" dt="2025-02-27T20:51:19.305" v="1854" actId="1076"/>
          <ac:picMkLst>
            <pc:docMk/>
            <pc:sldMk cId="2194852071" sldId="311"/>
            <ac:picMk id="3" creationId="{80905F4E-FEEC-7C05-6150-8B9FBD2CDBD7}"/>
          </ac:picMkLst>
        </pc:picChg>
        <pc:picChg chg="del">
          <ac:chgData name="Dario Šebalj" userId="a71eced3-786e-4eb6-80ca-f62c4fda7d06" providerId="ADAL" clId="{1995CE3D-D7AA-44C4-8B0D-E70417A63830}" dt="2025-02-27T20:51:15.995" v="1851" actId="478"/>
          <ac:picMkLst>
            <pc:docMk/>
            <pc:sldMk cId="2194852071" sldId="311"/>
            <ac:picMk id="5" creationId="{07CDA89B-00C3-0269-F71D-C03801B85879}"/>
          </ac:picMkLst>
        </pc:picChg>
      </pc:sldChg>
      <pc:sldChg chg="addSp delSp modSp add mod">
        <pc:chgData name="Dario Šebalj" userId="a71eced3-786e-4eb6-80ca-f62c4fda7d06" providerId="ADAL" clId="{1995CE3D-D7AA-44C4-8B0D-E70417A63830}" dt="2025-02-27T20:51:45.329" v="1867" actId="1076"/>
        <pc:sldMkLst>
          <pc:docMk/>
          <pc:sldMk cId="2557563689" sldId="312"/>
        </pc:sldMkLst>
        <pc:spChg chg="mod">
          <ac:chgData name="Dario Šebalj" userId="a71eced3-786e-4eb6-80ca-f62c4fda7d06" providerId="ADAL" clId="{1995CE3D-D7AA-44C4-8B0D-E70417A63830}" dt="2025-02-27T20:51:26.886" v="1861" actId="20577"/>
          <ac:spMkLst>
            <pc:docMk/>
            <pc:sldMk cId="2557563689" sldId="312"/>
            <ac:spMk id="4" creationId="{C7D72B00-DCBA-4B75-627C-E7649CEA5687}"/>
          </ac:spMkLst>
        </pc:spChg>
        <pc:spChg chg="mod">
          <ac:chgData name="Dario Šebalj" userId="a71eced3-786e-4eb6-80ca-f62c4fda7d06" providerId="ADAL" clId="{1995CE3D-D7AA-44C4-8B0D-E70417A63830}" dt="2025-02-27T20:51:35.852" v="1862"/>
          <ac:spMkLst>
            <pc:docMk/>
            <pc:sldMk cId="2557563689" sldId="312"/>
            <ac:spMk id="9" creationId="{8905655F-95E9-3969-5FCC-C90632ACB919}"/>
          </ac:spMkLst>
        </pc:spChg>
        <pc:picChg chg="add mod">
          <ac:chgData name="Dario Šebalj" userId="a71eced3-786e-4eb6-80ca-f62c4fda7d06" providerId="ADAL" clId="{1995CE3D-D7AA-44C4-8B0D-E70417A63830}" dt="2025-02-27T20:51:45.329" v="1867" actId="1076"/>
          <ac:picMkLst>
            <pc:docMk/>
            <pc:sldMk cId="2557563689" sldId="312"/>
            <ac:picMk id="2" creationId="{577B129A-4114-B2A4-8B1E-EC164BA64A03}"/>
          </ac:picMkLst>
        </pc:picChg>
        <pc:picChg chg="del">
          <ac:chgData name="Dario Šebalj" userId="a71eced3-786e-4eb6-80ca-f62c4fda7d06" providerId="ADAL" clId="{1995CE3D-D7AA-44C4-8B0D-E70417A63830}" dt="2025-02-27T20:51:40.661" v="1863" actId="478"/>
          <ac:picMkLst>
            <pc:docMk/>
            <pc:sldMk cId="2557563689" sldId="312"/>
            <ac:picMk id="7" creationId="{37F735B8-BA0F-816D-AF71-015016C8A278}"/>
          </ac:picMkLst>
        </pc:picChg>
      </pc:sldChg>
      <pc:sldChg chg="modSp new del mod">
        <pc:chgData name="Dario Šebalj" userId="a71eced3-786e-4eb6-80ca-f62c4fda7d06" providerId="ADAL" clId="{1995CE3D-D7AA-44C4-8B0D-E70417A63830}" dt="2024-06-20T09:05:00.534" v="1301" actId="47"/>
        <pc:sldMkLst>
          <pc:docMk/>
          <pc:sldMk cId="3876477572" sldId="313"/>
        </pc:sldMkLst>
      </pc:sldChg>
    </pc:docChg>
  </pc:docChgLst>
  <pc:docChgLst>
    <pc:chgData name="Dario Šebalj" userId="a71eced3-786e-4eb6-80ca-f62c4fda7d06" providerId="ADAL" clId="{7DCE4F07-0407-4897-98F6-A2E37BE19CF7}"/>
    <pc:docChg chg="undo custSel addSld delSld modSld">
      <pc:chgData name="Dario Šebalj" userId="a71eced3-786e-4eb6-80ca-f62c4fda7d06" providerId="ADAL" clId="{7DCE4F07-0407-4897-98F6-A2E37BE19CF7}" dt="2024-02-03T21:06:03.623" v="739" actId="20577"/>
      <pc:docMkLst>
        <pc:docMk/>
      </pc:docMkLst>
      <pc:sldChg chg="modSp mod">
        <pc:chgData name="Dario Šebalj" userId="a71eced3-786e-4eb6-80ca-f62c4fda7d06" providerId="ADAL" clId="{7DCE4F07-0407-4897-98F6-A2E37BE19CF7}" dt="2024-02-03T20:51:27.844" v="35" actId="20577"/>
        <pc:sldMkLst>
          <pc:docMk/>
          <pc:sldMk cId="2920479427" sldId="256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2863694609" sldId="261"/>
        </pc:sldMkLst>
      </pc:sldChg>
      <pc:sldChg chg="modSp mod">
        <pc:chgData name="Dario Šebalj" userId="a71eced3-786e-4eb6-80ca-f62c4fda7d06" providerId="ADAL" clId="{7DCE4F07-0407-4897-98F6-A2E37BE19CF7}" dt="2024-02-03T20:53:46.248" v="242"/>
        <pc:sldMkLst>
          <pc:docMk/>
          <pc:sldMk cId="1952772968" sldId="262"/>
        </pc:sldMkLst>
      </pc:sldChg>
      <pc:sldChg chg="modSp mod">
        <pc:chgData name="Dario Šebalj" userId="a71eced3-786e-4eb6-80ca-f62c4fda7d06" providerId="ADAL" clId="{7DCE4F07-0407-4897-98F6-A2E37BE19CF7}" dt="2024-02-03T20:52:23.361" v="205" actId="20577"/>
        <pc:sldMkLst>
          <pc:docMk/>
          <pc:sldMk cId="1254930911" sldId="264"/>
        </pc:sldMkLst>
      </pc:sldChg>
      <pc:sldChg chg="modSp mod">
        <pc:chgData name="Dario Šebalj" userId="a71eced3-786e-4eb6-80ca-f62c4fda7d06" providerId="ADAL" clId="{7DCE4F07-0407-4897-98F6-A2E37BE19CF7}" dt="2024-02-03T21:06:03.623" v="739" actId="20577"/>
        <pc:sldMkLst>
          <pc:docMk/>
          <pc:sldMk cId="3298298427" sldId="266"/>
        </pc:sldMkLst>
      </pc:sldChg>
      <pc:sldChg chg="modSp mod">
        <pc:chgData name="Dario Šebalj" userId="a71eced3-786e-4eb6-80ca-f62c4fda7d06" providerId="ADAL" clId="{7DCE4F07-0407-4897-98F6-A2E37BE19CF7}" dt="2024-02-03T20:54:37.773" v="253"/>
        <pc:sldMkLst>
          <pc:docMk/>
          <pc:sldMk cId="2749841692" sldId="267"/>
        </pc:sldMkLst>
      </pc:sldChg>
      <pc:sldChg chg="addSp delSp modSp mod">
        <pc:chgData name="Dario Šebalj" userId="a71eced3-786e-4eb6-80ca-f62c4fda7d06" providerId="ADAL" clId="{7DCE4F07-0407-4897-98F6-A2E37BE19CF7}" dt="2024-02-03T20:53:23.845" v="236" actId="20577"/>
        <pc:sldMkLst>
          <pc:docMk/>
          <pc:sldMk cId="113690816" sldId="268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1088948264" sldId="270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353431143" sldId="272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890883010" sldId="273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603866943" sldId="274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3327966016" sldId="275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926587062" sldId="276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844182128" sldId="277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1935663326" sldId="278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2690682958" sldId="279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821778306" sldId="280"/>
        </pc:sldMkLst>
      </pc:sldChg>
      <pc:sldChg chg="modSp add mod">
        <pc:chgData name="Dario Šebalj" userId="a71eced3-786e-4eb6-80ca-f62c4fda7d06" providerId="ADAL" clId="{7DCE4F07-0407-4897-98F6-A2E37BE19CF7}" dt="2024-02-03T20:55:41.065" v="290" actId="27636"/>
        <pc:sldMkLst>
          <pc:docMk/>
          <pc:sldMk cId="1083203809" sldId="281"/>
        </pc:sldMkLst>
      </pc:sldChg>
      <pc:sldChg chg="modSp add mod">
        <pc:chgData name="Dario Šebalj" userId="a71eced3-786e-4eb6-80ca-f62c4fda7d06" providerId="ADAL" clId="{7DCE4F07-0407-4897-98F6-A2E37BE19CF7}" dt="2024-02-03T20:56:17.233" v="319" actId="20577"/>
        <pc:sldMkLst>
          <pc:docMk/>
          <pc:sldMk cId="1123745348" sldId="282"/>
        </pc:sldMkLst>
      </pc:sldChg>
      <pc:sldChg chg="modSp new mod">
        <pc:chgData name="Dario Šebalj" userId="a71eced3-786e-4eb6-80ca-f62c4fda7d06" providerId="ADAL" clId="{7DCE4F07-0407-4897-98F6-A2E37BE19CF7}" dt="2024-02-03T20:57:22.336" v="412" actId="113"/>
        <pc:sldMkLst>
          <pc:docMk/>
          <pc:sldMk cId="43378249" sldId="283"/>
        </pc:sldMkLst>
      </pc:sldChg>
      <pc:sldChg chg="modSp new mod">
        <pc:chgData name="Dario Šebalj" userId="a71eced3-786e-4eb6-80ca-f62c4fda7d06" providerId="ADAL" clId="{7DCE4F07-0407-4897-98F6-A2E37BE19CF7}" dt="2024-02-03T20:58:53.721" v="492" actId="207"/>
        <pc:sldMkLst>
          <pc:docMk/>
          <pc:sldMk cId="1491747484" sldId="284"/>
        </pc:sldMkLst>
      </pc:sldChg>
      <pc:sldChg chg="modSp add mod">
        <pc:chgData name="Dario Šebalj" userId="a71eced3-786e-4eb6-80ca-f62c4fda7d06" providerId="ADAL" clId="{7DCE4F07-0407-4897-98F6-A2E37BE19CF7}" dt="2024-02-03T20:59:38.160" v="514" actId="207"/>
        <pc:sldMkLst>
          <pc:docMk/>
          <pc:sldMk cId="2900101392" sldId="285"/>
        </pc:sldMkLst>
      </pc:sldChg>
      <pc:sldChg chg="modSp new mod">
        <pc:chgData name="Dario Šebalj" userId="a71eced3-786e-4eb6-80ca-f62c4fda7d06" providerId="ADAL" clId="{7DCE4F07-0407-4897-98F6-A2E37BE19CF7}" dt="2024-02-03T21:00:31.748" v="542" actId="207"/>
        <pc:sldMkLst>
          <pc:docMk/>
          <pc:sldMk cId="1244386267" sldId="286"/>
        </pc:sldMkLst>
      </pc:sldChg>
      <pc:sldChg chg="modSp new mod">
        <pc:chgData name="Dario Šebalj" userId="a71eced3-786e-4eb6-80ca-f62c4fda7d06" providerId="ADAL" clId="{7DCE4F07-0407-4897-98F6-A2E37BE19CF7}" dt="2024-02-03T21:02:23.084" v="597"/>
        <pc:sldMkLst>
          <pc:docMk/>
          <pc:sldMk cId="1357366281" sldId="287"/>
        </pc:sldMkLst>
      </pc:sldChg>
      <pc:sldChg chg="modSp new mod">
        <pc:chgData name="Dario Šebalj" userId="a71eced3-786e-4eb6-80ca-f62c4fda7d06" providerId="ADAL" clId="{7DCE4F07-0407-4897-98F6-A2E37BE19CF7}" dt="2024-02-03T21:02:58.743" v="637" actId="20577"/>
        <pc:sldMkLst>
          <pc:docMk/>
          <pc:sldMk cId="3379767869" sldId="288"/>
        </pc:sldMkLst>
      </pc:sldChg>
      <pc:sldChg chg="modSp new mod">
        <pc:chgData name="Dario Šebalj" userId="a71eced3-786e-4eb6-80ca-f62c4fda7d06" providerId="ADAL" clId="{7DCE4F07-0407-4897-98F6-A2E37BE19CF7}" dt="2024-02-03T21:04:20.193" v="655"/>
        <pc:sldMkLst>
          <pc:docMk/>
          <pc:sldMk cId="998319202" sldId="289"/>
        </pc:sldMkLst>
      </pc:sldChg>
      <pc:sldChg chg="modSp new mod">
        <pc:chgData name="Dario Šebalj" userId="a71eced3-786e-4eb6-80ca-f62c4fda7d06" providerId="ADAL" clId="{7DCE4F07-0407-4897-98F6-A2E37BE19CF7}" dt="2024-02-03T21:04:49.040" v="693" actId="20577"/>
        <pc:sldMkLst>
          <pc:docMk/>
          <pc:sldMk cId="616146928" sldId="290"/>
        </pc:sldMkLst>
      </pc:sldChg>
      <pc:sldChg chg="addSp delSp modSp new mod">
        <pc:chgData name="Dario Šebalj" userId="a71eced3-786e-4eb6-80ca-f62c4fda7d06" providerId="ADAL" clId="{7DCE4F07-0407-4897-98F6-A2E37BE19CF7}" dt="2024-02-03T21:05:08.641" v="720" actId="1076"/>
        <pc:sldMkLst>
          <pc:docMk/>
          <pc:sldMk cId="850187870" sldId="291"/>
        </pc:sldMkLst>
      </pc:sldChg>
    </pc:docChg>
  </pc:docChgLst>
  <pc:docChgLst>
    <pc:chgData name="Dario Šebalj" userId="a71eced3-786e-4eb6-80ca-f62c4fda7d06" providerId="ADAL" clId="{7F8B9E8A-2484-4D9E-8F4A-F3658B108928}"/>
    <pc:docChg chg="undo custSel addSld delSld modSld sldOrd">
      <pc:chgData name="Dario Šebalj" userId="a71eced3-786e-4eb6-80ca-f62c4fda7d06" providerId="ADAL" clId="{7F8B9E8A-2484-4D9E-8F4A-F3658B108928}" dt="2023-11-15T12:10:08.203" v="1848" actId="27636"/>
      <pc:docMkLst>
        <pc:docMk/>
      </pc:docMkLst>
      <pc:sldChg chg="modSp mod">
        <pc:chgData name="Dario Šebalj" userId="a71eced3-786e-4eb6-80ca-f62c4fda7d06" providerId="ADAL" clId="{7F8B9E8A-2484-4D9E-8F4A-F3658B108928}" dt="2023-11-15T08:30:26.285" v="68" actId="20577"/>
        <pc:sldMkLst>
          <pc:docMk/>
          <pc:sldMk cId="2920479427" sldId="256"/>
        </pc:sldMkLst>
      </pc:sldChg>
      <pc:sldChg chg="addSp delSp modSp mod ord">
        <pc:chgData name="Dario Šebalj" userId="a71eced3-786e-4eb6-80ca-f62c4fda7d06" providerId="ADAL" clId="{7F8B9E8A-2484-4D9E-8F4A-F3658B108928}" dt="2023-11-15T08:43:28.768" v="865" actId="20577"/>
        <pc:sldMkLst>
          <pc:docMk/>
          <pc:sldMk cId="2863694609" sldId="261"/>
        </pc:sldMkLst>
      </pc:sldChg>
      <pc:sldChg chg="delSp modSp mod ord">
        <pc:chgData name="Dario Šebalj" userId="a71eced3-786e-4eb6-80ca-f62c4fda7d06" providerId="ADAL" clId="{7F8B9E8A-2484-4D9E-8F4A-F3658B108928}" dt="2023-11-15T08:34:54.043" v="373" actId="478"/>
        <pc:sldMkLst>
          <pc:docMk/>
          <pc:sldMk cId="1952772968" sldId="262"/>
        </pc:sldMkLst>
      </pc:sldChg>
      <pc:sldChg chg="modSp mod">
        <pc:chgData name="Dario Šebalj" userId="a71eced3-786e-4eb6-80ca-f62c4fda7d06" providerId="ADAL" clId="{7F8B9E8A-2484-4D9E-8F4A-F3658B108928}" dt="2023-11-15T08:31:36.410" v="207" actId="20577"/>
        <pc:sldMkLst>
          <pc:docMk/>
          <pc:sldMk cId="1254930911" sldId="264"/>
        </pc:sldMkLst>
      </pc:sldChg>
      <pc:sldChg chg="modSp mod">
        <pc:chgData name="Dario Šebalj" userId="a71eced3-786e-4eb6-80ca-f62c4fda7d06" providerId="ADAL" clId="{7F8B9E8A-2484-4D9E-8F4A-F3658B108928}" dt="2023-11-15T12:09:15.971" v="1834" actId="14100"/>
        <pc:sldMkLst>
          <pc:docMk/>
          <pc:sldMk cId="3298298427" sldId="266"/>
        </pc:sldMkLst>
      </pc:sldChg>
      <pc:sldChg chg="modSp add mod ord">
        <pc:chgData name="Dario Šebalj" userId="a71eced3-786e-4eb6-80ca-f62c4fda7d06" providerId="ADAL" clId="{7F8B9E8A-2484-4D9E-8F4A-F3658B108928}" dt="2023-11-15T12:10:08.203" v="1848" actId="27636"/>
        <pc:sldMkLst>
          <pc:docMk/>
          <pc:sldMk cId="2749841692" sldId="267"/>
        </pc:sldMkLst>
      </pc:sldChg>
      <pc:sldChg chg="addSp delSp modSp add mod ord">
        <pc:chgData name="Dario Šebalj" userId="a71eced3-786e-4eb6-80ca-f62c4fda7d06" providerId="ADAL" clId="{7F8B9E8A-2484-4D9E-8F4A-F3658B108928}" dt="2023-11-15T08:35:51.337" v="410"/>
        <pc:sldMkLst>
          <pc:docMk/>
          <pc:sldMk cId="113690816" sldId="268"/>
        </pc:sldMkLst>
      </pc:sldChg>
      <pc:sldChg chg="add del">
        <pc:chgData name="Dario Šebalj" userId="a71eced3-786e-4eb6-80ca-f62c4fda7d06" providerId="ADAL" clId="{7F8B9E8A-2484-4D9E-8F4A-F3658B108928}" dt="2023-11-15T12:01:59.340" v="1688" actId="47"/>
        <pc:sldMkLst>
          <pc:docMk/>
          <pc:sldMk cId="4043668424" sldId="269"/>
        </pc:sldMkLst>
      </pc:sldChg>
      <pc:sldChg chg="modSp add mod ord">
        <pc:chgData name="Dario Šebalj" userId="a71eced3-786e-4eb6-80ca-f62c4fda7d06" providerId="ADAL" clId="{7F8B9E8A-2484-4D9E-8F4A-F3658B108928}" dt="2023-11-15T12:10:01.174" v="1846" actId="403"/>
        <pc:sldMkLst>
          <pc:docMk/>
          <pc:sldMk cId="1088948264" sldId="270"/>
        </pc:sldMkLst>
      </pc:sldChg>
      <pc:sldChg chg="add del">
        <pc:chgData name="Dario Šebalj" userId="a71eced3-786e-4eb6-80ca-f62c4fda7d06" providerId="ADAL" clId="{7F8B9E8A-2484-4D9E-8F4A-F3658B108928}" dt="2023-11-15T12:01:57.332" v="1687" actId="47"/>
        <pc:sldMkLst>
          <pc:docMk/>
          <pc:sldMk cId="1920928991" sldId="271"/>
        </pc:sldMkLst>
      </pc:sldChg>
      <pc:sldChg chg="modSp add mod ord">
        <pc:chgData name="Dario Šebalj" userId="a71eced3-786e-4eb6-80ca-f62c4fda7d06" providerId="ADAL" clId="{7F8B9E8A-2484-4D9E-8F4A-F3658B108928}" dt="2023-11-15T08:51:21.176" v="1015" actId="20577"/>
        <pc:sldMkLst>
          <pc:docMk/>
          <pc:sldMk cId="353431143" sldId="272"/>
        </pc:sldMkLst>
      </pc:sldChg>
      <pc:sldChg chg="modSp add mod">
        <pc:chgData name="Dario Šebalj" userId="a71eced3-786e-4eb6-80ca-f62c4fda7d06" providerId="ADAL" clId="{7F8B9E8A-2484-4D9E-8F4A-F3658B108928}" dt="2023-11-15T12:09:48.019" v="1844" actId="207"/>
        <pc:sldMkLst>
          <pc:docMk/>
          <pc:sldMk cId="890883010" sldId="273"/>
        </pc:sldMkLst>
      </pc:sldChg>
      <pc:sldChg chg="addSp modSp add mod ord">
        <pc:chgData name="Dario Šebalj" userId="a71eced3-786e-4eb6-80ca-f62c4fda7d06" providerId="ADAL" clId="{7F8B9E8A-2484-4D9E-8F4A-F3658B108928}" dt="2023-11-15T12:09:42.309" v="1841" actId="207"/>
        <pc:sldMkLst>
          <pc:docMk/>
          <pc:sldMk cId="603866943" sldId="274"/>
        </pc:sldMkLst>
      </pc:sldChg>
      <pc:sldChg chg="delSp modSp add mod">
        <pc:chgData name="Dario Šebalj" userId="a71eced3-786e-4eb6-80ca-f62c4fda7d06" providerId="ADAL" clId="{7F8B9E8A-2484-4D9E-8F4A-F3658B108928}" dt="2023-11-15T11:57:53.700" v="1446" actId="207"/>
        <pc:sldMkLst>
          <pc:docMk/>
          <pc:sldMk cId="3327966016" sldId="275"/>
        </pc:sldMkLst>
      </pc:sldChg>
      <pc:sldChg chg="addSp delSp modSp add mod">
        <pc:chgData name="Dario Šebalj" userId="a71eced3-786e-4eb6-80ca-f62c4fda7d06" providerId="ADAL" clId="{7F8B9E8A-2484-4D9E-8F4A-F3658B108928}" dt="2023-11-15T08:58:27.411" v="1240" actId="20577"/>
        <pc:sldMkLst>
          <pc:docMk/>
          <pc:sldMk cId="926587062" sldId="276"/>
        </pc:sldMkLst>
      </pc:sldChg>
      <pc:sldChg chg="addSp delSp modSp add mod ord">
        <pc:chgData name="Dario Šebalj" userId="a71eced3-786e-4eb6-80ca-f62c4fda7d06" providerId="ADAL" clId="{7F8B9E8A-2484-4D9E-8F4A-F3658B108928}" dt="2023-11-15T11:58:18.300" v="1466" actId="1076"/>
        <pc:sldMkLst>
          <pc:docMk/>
          <pc:sldMk cId="844182128" sldId="277"/>
        </pc:sldMkLst>
      </pc:sldChg>
      <pc:sldChg chg="modSp add mod ord">
        <pc:chgData name="Dario Šebalj" userId="a71eced3-786e-4eb6-80ca-f62c4fda7d06" providerId="ADAL" clId="{7F8B9E8A-2484-4D9E-8F4A-F3658B108928}" dt="2023-11-15T11:58:01.064" v="1449" actId="20577"/>
        <pc:sldMkLst>
          <pc:docMk/>
          <pc:sldMk cId="1935663326" sldId="278"/>
        </pc:sldMkLst>
      </pc:sldChg>
      <pc:sldChg chg="modSp add mod ord">
        <pc:chgData name="Dario Šebalj" userId="a71eced3-786e-4eb6-80ca-f62c4fda7d06" providerId="ADAL" clId="{7F8B9E8A-2484-4D9E-8F4A-F3658B108928}" dt="2023-11-15T12:09:27.635" v="1838" actId="20577"/>
        <pc:sldMkLst>
          <pc:docMk/>
          <pc:sldMk cId="2690682958" sldId="279"/>
        </pc:sldMkLst>
      </pc:sldChg>
      <pc:sldChg chg="delSp modSp add mod">
        <pc:chgData name="Dario Šebalj" userId="a71eced3-786e-4eb6-80ca-f62c4fda7d06" providerId="ADAL" clId="{7F8B9E8A-2484-4D9E-8F4A-F3658B108928}" dt="2023-11-15T12:09:23.535" v="1835" actId="20577"/>
        <pc:sldMkLst>
          <pc:docMk/>
          <pc:sldMk cId="821778306" sldId="28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4BAC49-AC37-02CF-DF91-1543A72B4433}"/>
              </a:ext>
            </a:extLst>
          </p:cNvPr>
          <p:cNvSpPr txBox="1"/>
          <p:nvPr userDrawn="1"/>
        </p:nvSpPr>
        <p:spPr>
          <a:xfrm>
            <a:off x="8229599" y="6176963"/>
            <a:ext cx="3285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6CABA5FF-50C2-EC62-E8D7-E540E49D06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Metode vizualizacije podataka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3601E1-0248-46E7-3454-F08A98FABD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16" y="6037065"/>
            <a:ext cx="3884235" cy="82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principi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/>
              <a:t>Ograda </a:t>
            </a:r>
            <a:endParaRPr lang="hr-HR" sz="2000" dirty="0"/>
          </a:p>
          <a:p>
            <a:pPr lvl="1"/>
            <a:r>
              <a:rPr lang="hr-HR" sz="1800" dirty="0"/>
              <a:t>Ako ogradimo objekte, uočićemo ćemo ih kao grupu</a:t>
            </a:r>
          </a:p>
          <a:p>
            <a:endParaRPr lang="hr-HR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89BE8B-3A10-C96D-5116-E2BD9CA61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683" y="2869707"/>
            <a:ext cx="4749866" cy="321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00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principi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/>
              <a:t>Zatvaranje </a:t>
            </a:r>
            <a:endParaRPr lang="hr-HR" sz="2000" dirty="0"/>
          </a:p>
          <a:p>
            <a:pPr lvl="1"/>
            <a:r>
              <a:rPr lang="hr-HR" sz="1800" dirty="0"/>
              <a:t>Naš mozak automatski zatvara određene nedovršene objekte ili linije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F46979-FDD5-BAC4-4C4A-5861B878B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56" y="2714625"/>
            <a:ext cx="5819775" cy="1428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ECFC10-6A82-1904-60C4-B21F15B3F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81" y="4538663"/>
            <a:ext cx="5734050" cy="1638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A6E3D0-3376-B451-3B97-62475FF29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706" y="2714625"/>
            <a:ext cx="2776438" cy="12185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54C5DD-6F86-187A-47FE-89C666A285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6706" y="4249037"/>
            <a:ext cx="2057531" cy="2073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E5D583-33EB-00F7-26F8-24C471555F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4419" y="4469044"/>
            <a:ext cx="2437813" cy="99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3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principi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/>
              <a:t>Kontinuitet </a:t>
            </a:r>
          </a:p>
          <a:p>
            <a:pPr lvl="1"/>
            <a:r>
              <a:rPr lang="hr-HR" sz="1800" dirty="0"/>
              <a:t>Gledajući u objekat, naše oči traže najlogičniji put i prirodno kreiraju kontinuitet gde možda on nije naznačen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BEAA11-5C77-5D97-DE17-EAE94DE2A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029" y="3048792"/>
            <a:ext cx="5152737" cy="354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37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principi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/>
              <a:t>Povezanost </a:t>
            </a:r>
            <a:endParaRPr lang="hr-HR" sz="2000" dirty="0"/>
          </a:p>
          <a:p>
            <a:pPr lvl="1"/>
            <a:r>
              <a:rPr lang="hr-HR" sz="1800" dirty="0"/>
              <a:t>Povezane objekte percipiramo kao da pripadaju istoj grupi</a:t>
            </a:r>
          </a:p>
          <a:p>
            <a:endParaRPr lang="hr-HR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7548EE-6C30-EB98-3B35-15EBFE324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54" y="2973387"/>
            <a:ext cx="11901491" cy="170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321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Atributi za privlačenje pažnje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Pronađite koliko ima brojeva 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41FE34-CE73-AC78-ED15-6E582C0E7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406" y="2441358"/>
            <a:ext cx="5668186" cy="397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98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Atributi za privlačenje pažnje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A sada?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E52F35-C56D-5742-11EE-975DEF454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033" y="2497954"/>
            <a:ext cx="5981113" cy="42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525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Atributi za privlačenje pozornosti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A sada?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73CF03-BCF7-0D1C-A597-FED1EAB79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89" y="2464458"/>
            <a:ext cx="5692580" cy="402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2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Atributi za privlačenje pažnje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4" name="Picture 3" descr="A group of dots with different symbols&#10;&#10;Description automatically generated with medium confidence">
            <a:extLst>
              <a:ext uri="{FF2B5EF4-FFF2-40B4-BE49-F238E27FC236}">
                <a16:creationId xmlns:a16="http://schemas.microsoft.com/office/drawing/2014/main" id="{D9E3A381-BB8C-BB0D-A62B-BE718B42F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063" y="1678463"/>
            <a:ext cx="5323969" cy="417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67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1BBEB-4F63-76D3-70FF-4D1C68136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C468A13-2B50-78C7-AFD6-BC6DF419F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Odabir prave metode vizualizacije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776168B-981D-2116-B422-531F834D9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korak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odabiru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odgovarajuće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metode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temel</a:t>
            </a:r>
            <a:r>
              <a:rPr lang="sr-Latn-R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jn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razumevanje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endParaRPr lang="en-US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poruke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želimo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preneti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</a:t>
            </a:r>
            <a:r>
              <a:rPr lang="sr-Latn-R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tip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Radimo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 s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vremenskim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serijama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geografskim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informacijama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hijerarhijskim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strukturama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sr-Latn-RS" sz="2000" dirty="0"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</a:t>
            </a:r>
            <a:r>
              <a:rPr lang="sr-Latn-R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Pitanja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planirate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postaviti</a:t>
            </a:r>
            <a:endParaRPr lang="en-US" sz="16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Vrste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endParaRPr lang="en-US" sz="16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Način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želite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prezent</a:t>
            </a:r>
            <a:r>
              <a:rPr lang="sr-Latn-R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ovati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preneti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informacije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drugima</a:t>
            </a:r>
            <a:endParaRPr lang="en-US" sz="16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Publika</a:t>
            </a:r>
            <a:endParaRPr lang="pl-PL" sz="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E53D3355-F2BB-2878-77DA-8B1769BD3B42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203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Jednostavan tekst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151D17C-0E63-B342-857A-DD2E04C6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/>
              <a:t>Koristiti kada se treba pružiti informacija o nekoliko brojeva (brojčanih pokazatelja)</a:t>
            </a:r>
          </a:p>
          <a:p>
            <a:r>
              <a:rPr lang="hr-HR" sz="1800" dirty="0"/>
              <a:t>Broj + kratki propratni tekst</a:t>
            </a:r>
          </a:p>
          <a:p>
            <a:r>
              <a:rPr lang="hr-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BAN (Big </a:t>
            </a:r>
            <a:r>
              <a:rPr lang="hr-HR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Ass</a:t>
            </a:r>
            <a:r>
              <a:rPr lang="hr-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Numbers</a:t>
            </a:r>
            <a:r>
              <a:rPr lang="hr-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Picture 2" descr="A blue and grey numbers&#10;&#10;Description automatically generated">
            <a:extLst>
              <a:ext uri="{FF2B5EF4-FFF2-40B4-BE49-F238E27FC236}">
                <a16:creationId xmlns:a16="http://schemas.microsoft.com/office/drawing/2014/main" id="{22646AB4-2C39-A043-340B-2C5166DF5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678236"/>
            <a:ext cx="4230964" cy="249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45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2000" dirty="0" err="1"/>
              <a:t>Razum</a:t>
            </a:r>
            <a:r>
              <a:rPr lang="sr-Latn-RS" sz="2000" dirty="0"/>
              <a:t>e</a:t>
            </a:r>
            <a:r>
              <a:rPr lang="en-US" sz="2000" dirty="0" err="1"/>
              <a:t>vanje</a:t>
            </a:r>
            <a:r>
              <a:rPr lang="en-US" sz="2000" dirty="0"/>
              <a:t> </a:t>
            </a:r>
            <a:r>
              <a:rPr lang="en-US" sz="2000" dirty="0" err="1"/>
              <a:t>konteksta</a:t>
            </a:r>
            <a:r>
              <a:rPr lang="en-US" sz="2000" dirty="0"/>
              <a:t> </a:t>
            </a:r>
            <a:r>
              <a:rPr lang="en-US" sz="2000" dirty="0" err="1"/>
              <a:t>situacije</a:t>
            </a:r>
            <a:endParaRPr lang="en-US" sz="2000" dirty="0"/>
          </a:p>
          <a:p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privlačenja</a:t>
            </a:r>
            <a:r>
              <a:rPr lang="en-US" sz="2000" dirty="0"/>
              <a:t> </a:t>
            </a:r>
            <a:r>
              <a:rPr lang="en-US" sz="2000" dirty="0" err="1"/>
              <a:t>pažnje</a:t>
            </a:r>
            <a:endParaRPr lang="en-US" sz="2000" dirty="0"/>
          </a:p>
          <a:p>
            <a:r>
              <a:rPr lang="en-US" sz="2000" dirty="0" err="1"/>
              <a:t>Odabir</a:t>
            </a:r>
            <a:r>
              <a:rPr lang="en-US" sz="2000" dirty="0"/>
              <a:t> </a:t>
            </a:r>
            <a:r>
              <a:rPr lang="en-US" sz="2000" dirty="0" err="1"/>
              <a:t>prave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vizualizacije</a:t>
            </a:r>
            <a:endParaRPr lang="en-US" sz="2000" dirty="0"/>
          </a:p>
          <a:p>
            <a:r>
              <a:rPr lang="en-US" sz="2000" dirty="0" err="1"/>
              <a:t>Smernice</a:t>
            </a:r>
            <a:r>
              <a:rPr lang="en-US" sz="2000" dirty="0"/>
              <a:t> za </a:t>
            </a:r>
            <a:r>
              <a:rPr lang="en-US" sz="2000" dirty="0" err="1"/>
              <a:t>dobar</a:t>
            </a:r>
            <a:r>
              <a:rPr lang="en-US" sz="2000" dirty="0"/>
              <a:t> </a:t>
            </a:r>
            <a:r>
              <a:rPr lang="en-US" sz="2000" dirty="0" err="1"/>
              <a:t>dizajn</a:t>
            </a:r>
            <a:r>
              <a:rPr lang="en-US" sz="2000" dirty="0"/>
              <a:t> </a:t>
            </a:r>
            <a:r>
              <a:rPr lang="en-US" sz="2000" dirty="0" err="1"/>
              <a:t>vizualizacije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Tablice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151D17C-0E63-B342-857A-DD2E04C6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/>
              <a:t>Koristiti ako želimo videti </a:t>
            </a:r>
            <a:r>
              <a:rPr lang="hr-HR" sz="1800" b="1" dirty="0"/>
              <a:t>pojedinačne vrednosti </a:t>
            </a:r>
            <a:r>
              <a:rPr lang="hr-HR" sz="1800" dirty="0"/>
              <a:t>(npr. kroz godine)</a:t>
            </a:r>
          </a:p>
          <a:p>
            <a:r>
              <a:rPr lang="hr-HR" sz="1800" dirty="0"/>
              <a:t>Dobre za </a:t>
            </a:r>
            <a:r>
              <a:rPr lang="hr-HR" sz="1800" b="1" dirty="0"/>
              <a:t>upoređivanje</a:t>
            </a:r>
            <a:r>
              <a:rPr lang="hr-HR" sz="1800" dirty="0"/>
              <a:t> pojedinačnih vrednosti</a:t>
            </a:r>
          </a:p>
          <a:p>
            <a:r>
              <a:rPr lang="hr-HR" sz="1800" dirty="0"/>
              <a:t>Koristiti ako želimo prikazati </a:t>
            </a:r>
            <a:r>
              <a:rPr lang="hr-HR" sz="1800" b="1" dirty="0"/>
              <a:t>vrlo precizne podatke </a:t>
            </a:r>
            <a:r>
              <a:rPr lang="hr-HR" sz="1800" dirty="0"/>
              <a:t>(sa svim decimalama)</a:t>
            </a:r>
          </a:p>
          <a:p>
            <a:r>
              <a:rPr lang="hr-HR" sz="1800" dirty="0"/>
              <a:t>Za prikaz podataka s </a:t>
            </a:r>
            <a:r>
              <a:rPr lang="hr-HR" sz="1800" b="1" dirty="0"/>
              <a:t>različitim jedinicama mere</a:t>
            </a:r>
          </a:p>
          <a:p>
            <a:r>
              <a:rPr lang="hr-HR" sz="1800" dirty="0"/>
              <a:t>Nisu prikladne za prikaz nečega što će publika odmah uočiti, već su korisne ako želite prikazati podatke tačno </a:t>
            </a:r>
            <a:r>
              <a:rPr lang="hr-HR" sz="1800" b="1" dirty="0"/>
              <a:t>onakve kakvi jesu</a:t>
            </a:r>
          </a:p>
          <a:p>
            <a:r>
              <a:rPr lang="hr-HR" sz="1800" dirty="0"/>
              <a:t>Dobro poznate, </a:t>
            </a:r>
            <a:r>
              <a:rPr lang="hr-HR" sz="1800" b="1" dirty="0"/>
              <a:t>razumljive</a:t>
            </a:r>
            <a:r>
              <a:rPr lang="hr-HR" sz="1800" dirty="0"/>
              <a:t> su onima koji ih čitaju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704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Oblikovanje tablica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uklonite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obrube oko tablice</a:t>
            </a: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posvetlite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rešetke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više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moguće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ih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potpuno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uklonite</a:t>
            </a: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odvojiti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zaglavlje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tablice</a:t>
            </a: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poravnajte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tekst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tablici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zaglavlju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strane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brojeve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desne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strane</a:t>
            </a: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koristite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odgovarajuć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nivo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detalja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npr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koristite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brojeve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jednim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decimalnim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mestom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to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dovoljno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razumevanje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384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Trakasti grafikon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savrše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prikaz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brojčanih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grupama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kategorijama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usmeren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vertikaln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vodoravno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efikasnij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način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prikazivanja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povezanih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diskretnim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stavkama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nominalnoj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rednoj skali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početi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nule</a:t>
            </a:r>
            <a:endParaRPr lang="hr-HR" sz="18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aph of different types of numbers&#10;&#10;Description automatically generated with medium confidence">
            <a:extLst>
              <a:ext uri="{FF2B5EF4-FFF2-40B4-BE49-F238E27FC236}">
                <a16:creationId xmlns:a16="http://schemas.microsoft.com/office/drawing/2014/main" id="{0B45180D-7172-9881-E792-2FE112543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5" y="3861339"/>
            <a:ext cx="2647950" cy="247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885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Linijski grafikon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prikaz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promene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kvantitativne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postavljene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y-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nalazi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vodoravnoj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x-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osi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linijski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grafikon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sadržavati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više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pet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linija</a:t>
            </a:r>
            <a:endParaRPr lang="hr-HR" sz="18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graph of different colored lines&#10;&#10;Description automatically generated with medium confidence">
            <a:extLst>
              <a:ext uri="{FF2B5EF4-FFF2-40B4-BE49-F238E27FC236}">
                <a16:creationId xmlns:a16="http://schemas.microsoft.com/office/drawing/2014/main" id="{972B25E3-605E-BAD9-CB9E-82526C7BC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9982" y="2716680"/>
            <a:ext cx="4013817" cy="335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47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Dijagram raspršenosti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postoji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ikakav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odnos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između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dv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kvantitativn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varijabl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obrasci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koji se vide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dijagramu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raspršenja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tumačenje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korelacije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Pozitivno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vrednosti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rastu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zajedno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Negativno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vrednost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smanjuje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druga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raste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Null (bez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korelacije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hr-HR" sz="1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aph with blue dots&#10;&#10;Description automatically generated">
            <a:extLst>
              <a:ext uri="{FF2B5EF4-FFF2-40B4-BE49-F238E27FC236}">
                <a16:creationId xmlns:a16="http://schemas.microsoft.com/office/drawing/2014/main" id="{2DCD25B4-D88B-3683-96F9-480BEA327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942" y="2883763"/>
            <a:ext cx="3958866" cy="33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41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Koropletna karta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razlike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enčenj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unutar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unapred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područja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označio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kategorije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područjima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paleta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koropletnoj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razumljiva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odgovaraju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svetlijim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bojama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veće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tamnijim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bojama</a:t>
            </a: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map of the united states&#10;&#10;Description automatically generated">
            <a:extLst>
              <a:ext uri="{FF2B5EF4-FFF2-40B4-BE49-F238E27FC236}">
                <a16:creationId xmlns:a16="http://schemas.microsoft.com/office/drawing/2014/main" id="{CEF58835-787F-8811-081B-C9466CFDD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271" y="3419695"/>
            <a:ext cx="4292554" cy="275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77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Toplinska karta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Vizualizacija podataka u tabličnom formatu, gde obojene ćelije predstavljaju relativnu veličinu brojeva</a:t>
            </a: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905F4E-FEEC-7C05-6150-8B9FBD2CD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489" y="2785507"/>
            <a:ext cx="7583021" cy="304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52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Bullet grafikon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trakasti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grafikon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vodoravnom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trakom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vertikalnom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oznakom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želimo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postići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enčen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područjima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pozadini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lestvicu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uspeha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npr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loše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dobro,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izvrsno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graph with different colored squares&#10;&#10;Description automatically generated with medium confidence">
            <a:extLst>
              <a:ext uri="{FF2B5EF4-FFF2-40B4-BE49-F238E27FC236}">
                <a16:creationId xmlns:a16="http://schemas.microsoft.com/office/drawing/2014/main" id="{577B129A-4114-B2A4-8B1E-EC164BA64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922" y="3429000"/>
            <a:ext cx="4940155" cy="238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636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21516-F80F-5B10-D8F2-E44765AD2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Smernice za dobar dizajn vizualizacije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14C7C-41A0-3204-C9F4-EB1418117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Odaberite</a:t>
            </a:r>
            <a:r>
              <a:rPr lang="en-US" sz="2400" dirty="0"/>
              <a:t> </a:t>
            </a:r>
            <a:r>
              <a:rPr lang="en-US" sz="2400" dirty="0" err="1"/>
              <a:t>odgovarajuću</a:t>
            </a:r>
            <a:r>
              <a:rPr lang="en-US" sz="2400" dirty="0"/>
              <a:t> </a:t>
            </a:r>
            <a:r>
              <a:rPr lang="en-US" sz="2400" dirty="0" err="1"/>
              <a:t>kombinaciju</a:t>
            </a:r>
            <a:r>
              <a:rPr lang="en-US" sz="2400" dirty="0"/>
              <a:t> </a:t>
            </a:r>
            <a:r>
              <a:rPr lang="en-US" sz="2400" dirty="0" err="1"/>
              <a:t>boja</a:t>
            </a:r>
            <a:endParaRPr lang="en-US" sz="2400" dirty="0"/>
          </a:p>
          <a:p>
            <a:r>
              <a:rPr lang="en-US" sz="2400" dirty="0" err="1"/>
              <a:t>Odaberite</a:t>
            </a:r>
            <a:r>
              <a:rPr lang="en-US" sz="2400" dirty="0"/>
              <a:t> </a:t>
            </a:r>
            <a:r>
              <a:rPr lang="en-US" sz="2400" dirty="0" err="1"/>
              <a:t>odgovarajuće</a:t>
            </a:r>
            <a:r>
              <a:rPr lang="en-US" sz="2400" dirty="0"/>
              <a:t> </a:t>
            </a:r>
            <a:r>
              <a:rPr lang="sr-Latn-RS" sz="2400" dirty="0"/>
              <a:t>š</a:t>
            </a:r>
            <a:r>
              <a:rPr lang="en-US" sz="2400" dirty="0" err="1"/>
              <a:t>eme</a:t>
            </a:r>
            <a:r>
              <a:rPr lang="en-US" sz="2400" dirty="0"/>
              <a:t> </a:t>
            </a:r>
            <a:r>
              <a:rPr lang="en-US" sz="2400" dirty="0" err="1"/>
              <a:t>boja</a:t>
            </a:r>
            <a:endParaRPr lang="en-US" sz="2400" dirty="0"/>
          </a:p>
          <a:p>
            <a:r>
              <a:rPr lang="en-US" sz="2400" dirty="0" err="1"/>
              <a:t>Umereno</a:t>
            </a:r>
            <a:r>
              <a:rPr lang="en-US" sz="2400" dirty="0"/>
              <a:t> </a:t>
            </a:r>
            <a:r>
              <a:rPr lang="en-US" sz="2400" dirty="0" err="1"/>
              <a:t>koristite</a:t>
            </a:r>
            <a:r>
              <a:rPr lang="en-US" sz="2400" dirty="0"/>
              <a:t> </a:t>
            </a:r>
            <a:r>
              <a:rPr lang="en-US" sz="2400" dirty="0" err="1"/>
              <a:t>boju</a:t>
            </a:r>
            <a:endParaRPr lang="en-US" sz="2400" dirty="0"/>
          </a:p>
          <a:p>
            <a:r>
              <a:rPr lang="en-US" sz="2400" dirty="0" err="1"/>
              <a:t>Razmislite</a:t>
            </a:r>
            <a:r>
              <a:rPr lang="en-US" sz="2400" dirty="0"/>
              <a:t> o </a:t>
            </a:r>
            <a:r>
              <a:rPr lang="en-US" sz="2400" dirty="0" err="1"/>
              <a:t>slepoći</a:t>
            </a:r>
            <a:r>
              <a:rPr lang="en-US" sz="2400" dirty="0"/>
              <a:t> za </a:t>
            </a:r>
            <a:r>
              <a:rPr lang="en-US" sz="2400" dirty="0" err="1"/>
              <a:t>boje</a:t>
            </a:r>
            <a:endParaRPr lang="en-US" sz="2400" dirty="0"/>
          </a:p>
          <a:p>
            <a:r>
              <a:rPr lang="en-US" sz="2400" dirty="0" err="1"/>
              <a:t>Boje</a:t>
            </a:r>
            <a:r>
              <a:rPr lang="en-US" sz="2400" dirty="0"/>
              <a:t> </a:t>
            </a:r>
            <a:r>
              <a:rPr lang="en-US" sz="2400" dirty="0" err="1"/>
              <a:t>trebaju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dosledne</a:t>
            </a:r>
            <a:endParaRPr lang="en-US" sz="2400" dirty="0"/>
          </a:p>
          <a:p>
            <a:r>
              <a:rPr lang="en-US" sz="2400" dirty="0" err="1"/>
              <a:t>Bojom</a:t>
            </a:r>
            <a:r>
              <a:rPr lang="en-US" sz="2400" dirty="0"/>
              <a:t> </a:t>
            </a:r>
            <a:r>
              <a:rPr lang="en-US" sz="2400" dirty="0" err="1"/>
              <a:t>označite</a:t>
            </a:r>
            <a:r>
              <a:rPr lang="en-US" sz="2400" dirty="0"/>
              <a:t> </a:t>
            </a:r>
            <a:r>
              <a:rPr lang="en-US" sz="2400" dirty="0" err="1"/>
              <a:t>važne</a:t>
            </a:r>
            <a:r>
              <a:rPr lang="en-US" sz="2400" dirty="0"/>
              <a:t> </a:t>
            </a:r>
            <a:r>
              <a:rPr lang="en-US" sz="2400" dirty="0" err="1"/>
              <a:t>podatke</a:t>
            </a:r>
            <a:endParaRPr lang="en-US" sz="2400" dirty="0"/>
          </a:p>
          <a:p>
            <a:r>
              <a:rPr lang="en-US" sz="2400" dirty="0"/>
              <a:t>Neka </a:t>
            </a:r>
            <a:r>
              <a:rPr lang="en-US" sz="2400" dirty="0" err="1"/>
              <a:t>bude</a:t>
            </a:r>
            <a:r>
              <a:rPr lang="en-US" sz="2400" dirty="0"/>
              <a:t> </a:t>
            </a:r>
            <a:r>
              <a:rPr lang="en-US" sz="2400" dirty="0" err="1"/>
              <a:t>jednostavno</a:t>
            </a:r>
            <a:endParaRPr lang="hr-HR" sz="24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78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0BB7F-2BDB-60D1-FFFF-DF2230D59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Teorija boja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56DA73-E896-3DF8-E9AF-D9D901505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Točak boja</a:t>
            </a:r>
          </a:p>
        </p:txBody>
      </p:sp>
      <p:pic>
        <p:nvPicPr>
          <p:cNvPr id="3" name="Picture 2" descr="A diagram of different colors&#10;&#10;Description automatically generated">
            <a:extLst>
              <a:ext uri="{FF2B5EF4-FFF2-40B4-BE49-F238E27FC236}">
                <a16:creationId xmlns:a16="http://schemas.microsoft.com/office/drawing/2014/main" id="{5C965BEA-43FE-DA67-6666-EE51419D7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293" y="2875330"/>
            <a:ext cx="10713506" cy="260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47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Vizualizacija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/>
              <a:t>temeljna</a:t>
            </a:r>
            <a:r>
              <a:rPr lang="en-US" sz="1800" dirty="0"/>
              <a:t> </a:t>
            </a:r>
            <a:r>
              <a:rPr lang="en-US" sz="1800" dirty="0" err="1"/>
              <a:t>komponenta</a:t>
            </a:r>
            <a:r>
              <a:rPr lang="en-US" sz="1800" dirty="0"/>
              <a:t> </a:t>
            </a:r>
            <a:r>
              <a:rPr lang="en-US" sz="1800" dirty="0" err="1"/>
              <a:t>poslovne</a:t>
            </a:r>
            <a:r>
              <a:rPr lang="en-US" sz="1800" dirty="0"/>
              <a:t> </a:t>
            </a:r>
            <a:r>
              <a:rPr lang="en-US" sz="1800" dirty="0" err="1"/>
              <a:t>inteligencije</a:t>
            </a:r>
            <a:r>
              <a:rPr lang="en-US" sz="1800" dirty="0"/>
              <a:t> </a:t>
            </a:r>
            <a:r>
              <a:rPr lang="en-US" sz="1800" dirty="0" err="1"/>
              <a:t>koja</a:t>
            </a:r>
            <a:r>
              <a:rPr lang="en-US" sz="1800" dirty="0"/>
              <a:t> don</a:t>
            </a:r>
            <a:r>
              <a:rPr lang="sr-Latn-RS" sz="1800" dirty="0"/>
              <a:t>osiocima</a:t>
            </a:r>
            <a:r>
              <a:rPr lang="en-US" sz="1800" dirty="0"/>
              <a:t> </a:t>
            </a:r>
            <a:r>
              <a:rPr lang="en-US" sz="1800" dirty="0" err="1"/>
              <a:t>odluka</a:t>
            </a:r>
            <a:r>
              <a:rPr lang="en-US" sz="1800" dirty="0"/>
              <a:t> </a:t>
            </a:r>
            <a:r>
              <a:rPr lang="en-US" sz="1800" dirty="0" err="1"/>
              <a:t>pomaže</a:t>
            </a:r>
            <a:r>
              <a:rPr lang="en-US" sz="1800" dirty="0"/>
              <a:t> </a:t>
            </a:r>
            <a:r>
              <a:rPr lang="sr-Latn-RS" sz="1800" dirty="0"/>
              <a:t>da uoče </a:t>
            </a:r>
            <a:r>
              <a:rPr lang="en-US" sz="1800" dirty="0" err="1"/>
              <a:t>trendove</a:t>
            </a:r>
            <a:r>
              <a:rPr lang="en-US" sz="1800" dirty="0"/>
              <a:t>, </a:t>
            </a:r>
            <a:r>
              <a:rPr lang="en-US" sz="1800" dirty="0" err="1"/>
              <a:t>izvanredne</a:t>
            </a:r>
            <a:r>
              <a:rPr lang="en-US" sz="1800" dirty="0"/>
              <a:t> </a:t>
            </a:r>
            <a:r>
              <a:rPr lang="en-US" sz="1800" dirty="0" err="1"/>
              <a:t>vrednosti</a:t>
            </a:r>
            <a:r>
              <a:rPr lang="en-US" sz="1800" dirty="0"/>
              <a:t> i </a:t>
            </a:r>
            <a:r>
              <a:rPr lang="en-US" sz="1800" dirty="0" err="1"/>
              <a:t>obrasce</a:t>
            </a:r>
            <a:r>
              <a:rPr lang="en-US" sz="1800" dirty="0"/>
              <a:t> </a:t>
            </a:r>
            <a:r>
              <a:rPr lang="en-US" sz="1800" dirty="0" err="1"/>
              <a:t>skrivene</a:t>
            </a:r>
            <a:r>
              <a:rPr lang="en-US" sz="1800" dirty="0"/>
              <a:t> </a:t>
            </a:r>
            <a:r>
              <a:rPr lang="en-US" sz="1800" dirty="0" err="1"/>
              <a:t>unutar</a:t>
            </a:r>
            <a:r>
              <a:rPr lang="en-US" sz="1800" dirty="0"/>
              <a:t> </a:t>
            </a:r>
            <a:r>
              <a:rPr lang="en-US" sz="1800" dirty="0" err="1"/>
              <a:t>neobrađenih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endParaRPr lang="en-US" sz="1800" dirty="0"/>
          </a:p>
          <a:p>
            <a:r>
              <a:rPr lang="en-US" sz="1800" dirty="0" err="1"/>
              <a:t>proces</a:t>
            </a:r>
            <a:r>
              <a:rPr lang="en-US" sz="1800" dirty="0"/>
              <a:t> </a:t>
            </a:r>
            <a:r>
              <a:rPr lang="en-US" sz="1800" dirty="0" err="1"/>
              <a:t>pretvaranja</a:t>
            </a:r>
            <a:r>
              <a:rPr lang="en-US" sz="1800" dirty="0"/>
              <a:t> </a:t>
            </a:r>
            <a:r>
              <a:rPr lang="en-US" sz="1800" dirty="0" err="1"/>
              <a:t>informacija</a:t>
            </a:r>
            <a:r>
              <a:rPr lang="en-US" sz="1800" dirty="0"/>
              <a:t> u </a:t>
            </a:r>
            <a:r>
              <a:rPr lang="en-US" sz="1800" dirty="0" err="1"/>
              <a:t>vizualni</a:t>
            </a:r>
            <a:r>
              <a:rPr lang="en-US" sz="1800" dirty="0"/>
              <a:t> </a:t>
            </a:r>
            <a:r>
              <a:rPr lang="en-US" sz="1800" dirty="0" err="1"/>
              <a:t>kontekst</a:t>
            </a:r>
            <a:r>
              <a:rPr lang="en-US" sz="1800" dirty="0"/>
              <a:t>, </a:t>
            </a:r>
            <a:r>
              <a:rPr lang="en-US" sz="1800" dirty="0" err="1"/>
              <a:t>poput</a:t>
            </a:r>
            <a:r>
              <a:rPr lang="en-US" sz="1800" dirty="0"/>
              <a:t> </a:t>
            </a:r>
            <a:r>
              <a:rPr lang="en-US" sz="1800" dirty="0" err="1"/>
              <a:t>karte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grafikona</a:t>
            </a:r>
            <a:r>
              <a:rPr lang="en-US" sz="1800" dirty="0"/>
              <a:t>, a </a:t>
            </a:r>
            <a:r>
              <a:rPr lang="en-US" sz="1800" dirty="0" err="1"/>
              <a:t>koristi</a:t>
            </a:r>
            <a:r>
              <a:rPr lang="en-US" sz="1800" dirty="0"/>
              <a:t> se </a:t>
            </a:r>
            <a:r>
              <a:rPr lang="en-US" sz="1800" dirty="0" err="1"/>
              <a:t>kako</a:t>
            </a:r>
            <a:r>
              <a:rPr lang="en-US" sz="1800" dirty="0"/>
              <a:t> bi </a:t>
            </a:r>
            <a:r>
              <a:rPr lang="en-US" sz="1800" dirty="0" err="1"/>
              <a:t>ljudski</a:t>
            </a:r>
            <a:r>
              <a:rPr lang="en-US" sz="1800" dirty="0"/>
              <a:t> um </a:t>
            </a:r>
            <a:r>
              <a:rPr lang="en-US" sz="1800" dirty="0" err="1"/>
              <a:t>lakše</a:t>
            </a:r>
            <a:r>
              <a:rPr lang="en-US" sz="1800" dirty="0"/>
              <a:t> </a:t>
            </a:r>
            <a:r>
              <a:rPr lang="en-US" sz="1800" dirty="0" err="1"/>
              <a:t>razum</a:t>
            </a:r>
            <a:r>
              <a:rPr lang="sr-Latn-RS" sz="1800" dirty="0"/>
              <a:t>e</a:t>
            </a:r>
            <a:r>
              <a:rPr lang="en-US" sz="1800" dirty="0"/>
              <a:t>o </a:t>
            </a:r>
            <a:r>
              <a:rPr lang="en-US" sz="1800" dirty="0" err="1"/>
              <a:t>podatke</a:t>
            </a:r>
            <a:r>
              <a:rPr lang="en-US" sz="1800" dirty="0"/>
              <a:t> i </a:t>
            </a:r>
            <a:r>
              <a:rPr lang="en-US" sz="1800" dirty="0" err="1"/>
              <a:t>izvukao</a:t>
            </a:r>
            <a:r>
              <a:rPr lang="en-US" sz="1800" dirty="0"/>
              <a:t> </a:t>
            </a:r>
            <a:r>
              <a:rPr lang="en-US" sz="1800" dirty="0" err="1"/>
              <a:t>zaključke</a:t>
            </a:r>
            <a:endParaRPr lang="en-US" sz="1800" dirty="0"/>
          </a:p>
          <a:p>
            <a:r>
              <a:rPr lang="en-US" sz="1800" dirty="0"/>
              <a:t>op</a:t>
            </a:r>
            <a:r>
              <a:rPr lang="sr-Latn-RS" sz="1800" dirty="0"/>
              <a:t>št</a:t>
            </a:r>
            <a:r>
              <a:rPr lang="en-US" sz="1800" dirty="0"/>
              <a:t>i </a:t>
            </a:r>
            <a:r>
              <a:rPr lang="en-US" sz="1800" dirty="0" err="1"/>
              <a:t>tipovi</a:t>
            </a:r>
            <a:r>
              <a:rPr lang="en-US" sz="1800" dirty="0"/>
              <a:t> </a:t>
            </a:r>
            <a:r>
              <a:rPr lang="en-US" sz="1800" dirty="0" err="1"/>
              <a:t>vizualizacije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grafikoni</a:t>
            </a:r>
            <a:r>
              <a:rPr lang="en-US" sz="1800" dirty="0"/>
              <a:t>, </a:t>
            </a:r>
            <a:r>
              <a:rPr lang="en-US" sz="1800" dirty="0" err="1"/>
              <a:t>tablice</a:t>
            </a:r>
            <a:r>
              <a:rPr lang="en-US" sz="1800" dirty="0"/>
              <a:t>, </a:t>
            </a:r>
            <a:r>
              <a:rPr lang="en-US" sz="1800" dirty="0" err="1"/>
              <a:t>karte</a:t>
            </a:r>
            <a:r>
              <a:rPr lang="en-US" sz="1800" dirty="0"/>
              <a:t> i </a:t>
            </a:r>
            <a:r>
              <a:rPr lang="en-US" sz="1800" dirty="0" err="1"/>
              <a:t>nadzorne</a:t>
            </a:r>
            <a:r>
              <a:rPr lang="en-US" sz="1800" dirty="0"/>
              <a:t> </a:t>
            </a:r>
            <a:r>
              <a:rPr lang="en-US" sz="1800" dirty="0" err="1"/>
              <a:t>ploče</a:t>
            </a:r>
            <a:endParaRPr lang="en-US" sz="1800" dirty="0"/>
          </a:p>
          <a:p>
            <a:r>
              <a:rPr lang="en-US" sz="1800" dirty="0" err="1"/>
              <a:t>vizualizacija</a:t>
            </a:r>
            <a:r>
              <a:rPr lang="en-US" sz="1800" dirty="0"/>
              <a:t> je </a:t>
            </a:r>
            <a:r>
              <a:rPr lang="en-US" sz="1800" dirty="0" err="1"/>
              <a:t>sada</a:t>
            </a:r>
            <a:r>
              <a:rPr lang="en-US" sz="1800" dirty="0"/>
              <a:t> </a:t>
            </a:r>
            <a:r>
              <a:rPr lang="en-US" sz="1800" dirty="0" err="1"/>
              <a:t>važnija</a:t>
            </a:r>
            <a:r>
              <a:rPr lang="en-US" sz="1800" dirty="0"/>
              <a:t> </a:t>
            </a:r>
            <a:r>
              <a:rPr lang="en-US" sz="1800" dirty="0" err="1"/>
              <a:t>nego</a:t>
            </a:r>
            <a:r>
              <a:rPr lang="en-US" sz="1800" dirty="0"/>
              <a:t> </a:t>
            </a:r>
            <a:r>
              <a:rPr lang="en-US" sz="1800" dirty="0" err="1"/>
              <a:t>ikad</a:t>
            </a:r>
            <a:r>
              <a:rPr lang="en-US" sz="1800" dirty="0"/>
              <a:t> </a:t>
            </a:r>
            <a:r>
              <a:rPr lang="en-US" sz="1800" dirty="0" err="1"/>
              <a:t>zbog</a:t>
            </a:r>
            <a:r>
              <a:rPr lang="en-US" sz="1800" dirty="0"/>
              <a:t> </a:t>
            </a:r>
            <a:r>
              <a:rPr lang="en-US" sz="1800" dirty="0" err="1"/>
              <a:t>rastuće</a:t>
            </a:r>
            <a:r>
              <a:rPr lang="en-US" sz="1800" dirty="0"/>
              <a:t> </a:t>
            </a:r>
            <a:r>
              <a:rPr lang="en-US" sz="1800" dirty="0" err="1"/>
              <a:t>popularnosti</a:t>
            </a:r>
            <a:r>
              <a:rPr lang="en-US" sz="1800" dirty="0"/>
              <a:t> </a:t>
            </a:r>
            <a:r>
              <a:rPr lang="en-US" sz="1800" dirty="0" err="1"/>
              <a:t>velikih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projekata</a:t>
            </a:r>
            <a:r>
              <a:rPr lang="en-US" sz="1800" dirty="0"/>
              <a:t> </a:t>
            </a:r>
            <a:r>
              <a:rPr lang="en-US" sz="1800" dirty="0" err="1"/>
              <a:t>analize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.</a:t>
            </a:r>
          </a:p>
          <a:p>
            <a:r>
              <a:rPr lang="sr-Latn-RS" sz="1800" dirty="0"/>
              <a:t>Preduzeća </a:t>
            </a:r>
            <a:r>
              <a:rPr lang="en-US" sz="1800" dirty="0"/>
              <a:t> </a:t>
            </a:r>
            <a:r>
              <a:rPr lang="en-US" sz="1800" dirty="0" err="1"/>
              <a:t>sve</a:t>
            </a:r>
            <a:r>
              <a:rPr lang="en-US" sz="1800" dirty="0"/>
              <a:t> </a:t>
            </a:r>
            <a:r>
              <a:rPr lang="en-US" sz="1800" dirty="0" err="1"/>
              <a:t>više</a:t>
            </a:r>
            <a:r>
              <a:rPr lang="en-US" sz="1800" dirty="0"/>
              <a:t> </a:t>
            </a:r>
            <a:r>
              <a:rPr lang="en-US" sz="1800" dirty="0" err="1"/>
              <a:t>koriste</a:t>
            </a:r>
            <a:r>
              <a:rPr lang="en-US" sz="1800" dirty="0"/>
              <a:t> </a:t>
            </a:r>
            <a:r>
              <a:rPr lang="sr-Latn-RS" sz="1800" dirty="0"/>
              <a:t>mašinsko</a:t>
            </a:r>
            <a:r>
              <a:rPr lang="en-US" sz="1800" dirty="0"/>
              <a:t> </a:t>
            </a:r>
            <a:r>
              <a:rPr lang="en-US" sz="1800" dirty="0" err="1"/>
              <a:t>učenje</a:t>
            </a:r>
            <a:r>
              <a:rPr lang="en-US" sz="1800" dirty="0"/>
              <a:t> za </a:t>
            </a:r>
            <a:r>
              <a:rPr lang="en-US" sz="1800" dirty="0" err="1"/>
              <a:t>prikupljanje</a:t>
            </a:r>
            <a:r>
              <a:rPr lang="en-US" sz="1800" dirty="0"/>
              <a:t> </a:t>
            </a:r>
            <a:r>
              <a:rPr lang="en-US" sz="1800" dirty="0" err="1"/>
              <a:t>golemih</a:t>
            </a:r>
            <a:r>
              <a:rPr lang="en-US" sz="1800" dirty="0"/>
              <a:t> </a:t>
            </a:r>
            <a:r>
              <a:rPr lang="en-US" sz="1800" dirty="0" err="1"/>
              <a:t>količina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koji </a:t>
            </a:r>
            <a:r>
              <a:rPr lang="en-US" sz="1800" dirty="0" err="1"/>
              <a:t>mogu</a:t>
            </a:r>
            <a:r>
              <a:rPr lang="en-US" sz="1800" dirty="0"/>
              <a:t> </a:t>
            </a:r>
            <a:r>
              <a:rPr lang="en-US" sz="1800" dirty="0" err="1"/>
              <a:t>biti</a:t>
            </a:r>
            <a:r>
              <a:rPr lang="en-US" sz="1800" dirty="0"/>
              <a:t> </a:t>
            </a:r>
            <a:r>
              <a:rPr lang="en-US" sz="1800" dirty="0" err="1"/>
              <a:t>izazovni</a:t>
            </a:r>
            <a:r>
              <a:rPr lang="en-US" sz="1800" dirty="0"/>
              <a:t> i </a:t>
            </a:r>
            <a:r>
              <a:rPr lang="en-US" sz="1800" dirty="0" err="1"/>
              <a:t>spori</a:t>
            </a:r>
            <a:r>
              <a:rPr lang="en-US" sz="1800" dirty="0"/>
              <a:t> za </a:t>
            </a:r>
            <a:r>
              <a:rPr lang="en-US" sz="1800" dirty="0" err="1"/>
              <a:t>obradu</a:t>
            </a:r>
            <a:r>
              <a:rPr lang="en-US" sz="1800" dirty="0"/>
              <a:t>, </a:t>
            </a:r>
            <a:r>
              <a:rPr lang="en-US" sz="1800" dirty="0" err="1"/>
              <a:t>razumevanje</a:t>
            </a:r>
            <a:r>
              <a:rPr lang="en-US" sz="1800" dirty="0"/>
              <a:t> i </a:t>
            </a:r>
            <a:r>
              <a:rPr lang="en-US" sz="1800" dirty="0" err="1"/>
              <a:t>objašnjenje</a:t>
            </a:r>
            <a:r>
              <a:rPr lang="en-US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FE118-8397-DAEA-F683-F09CB35D6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E9580-C2CD-4BA6-8C64-21E6E606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Šeme boja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8CAB71-DF6E-5739-BB8C-5509957E3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44845" cy="4351338"/>
          </a:xfrm>
        </p:spPr>
        <p:txBody>
          <a:bodyPr>
            <a:normAutofit/>
          </a:bodyPr>
          <a:lstStyle/>
          <a:p>
            <a:r>
              <a:rPr lang="hr-HR" sz="2000" b="1" dirty="0">
                <a:solidFill>
                  <a:srgbClr val="1065AB"/>
                </a:solidFill>
              </a:rPr>
              <a:t>Sekvencijalne boje </a:t>
            </a:r>
            <a:r>
              <a:rPr lang="hr-HR" sz="2000" dirty="0"/>
              <a:t>- korišćenje jedne boje od svetle do tamne i idealna je za prikazivanje numeričkih podataka koji napreduju od niske prema visokoj</a:t>
            </a:r>
          </a:p>
          <a:p>
            <a:r>
              <a:rPr lang="hr-HR" sz="2000" b="1" dirty="0">
                <a:solidFill>
                  <a:srgbClr val="1065AB"/>
                </a:solidFill>
              </a:rPr>
              <a:t>Divergentne boje </a:t>
            </a:r>
            <a:r>
              <a:rPr lang="hr-HR" sz="2000" dirty="0"/>
              <a:t>- korisne za isticanje vrednosti iznad ili ispod srednje tačke (npr. dobit/gubitak)</a:t>
            </a:r>
          </a:p>
          <a:p>
            <a:r>
              <a:rPr lang="hr-HR" sz="2000" b="1" dirty="0">
                <a:solidFill>
                  <a:srgbClr val="1065AB"/>
                </a:solidFill>
              </a:rPr>
              <a:t>Kategoričke boje </a:t>
            </a:r>
            <a:r>
              <a:rPr lang="hr-HR" sz="2000" dirty="0"/>
              <a:t>- najbolje za kategoričke podatke gde boje trebaju razlikovati različite grupe bez impliciranja reda ili vrednosti</a:t>
            </a:r>
            <a:endParaRPr lang="hr-HR" sz="2400" dirty="0"/>
          </a:p>
        </p:txBody>
      </p:sp>
      <p:pic>
        <p:nvPicPr>
          <p:cNvPr id="3" name="Picture 2" descr="A chart of different colors&#10;&#10;Description automatically generated">
            <a:extLst>
              <a:ext uri="{FF2B5EF4-FFF2-40B4-BE49-F238E27FC236}">
                <a16:creationId xmlns:a16="http://schemas.microsoft.com/office/drawing/2014/main" id="{D89ED868-49D8-0F87-EB73-453E85F08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251" y="1599148"/>
            <a:ext cx="4299627" cy="411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101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Zaključak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Primarni cilj vizualizacije podataka: preneti složene informacije na način koji je dostupan i razumljiv svim publikama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Efikasna vizualizacija podataka ključna je komponenta u procesu donošenja odluka na temelju podataka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poglavlju je naglašena važnost prilagođavanja vizualizacija specifičnim potrebama ciljane publike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Promišljen vizualni prikaz podataka važan je za lakše razumevanje i komunikaciju složenih informacija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en-US" sz="4000" dirty="0" err="1"/>
              <a:t>Finalna</a:t>
            </a:r>
            <a:r>
              <a:rPr lang="en-US" sz="4000" dirty="0"/>
              <a:t> </a:t>
            </a:r>
            <a:r>
              <a:rPr lang="en-US" sz="4000" dirty="0" err="1"/>
              <a:t>verziaj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BDBEF-F285-F46F-C722-B5F0315CC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Razumevanje situacijskog konteksta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E460E-D847-93F4-DA0F-0210FFA70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rvi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najvažniji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korak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bavljenja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tehnikama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vizualizacije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metodama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pripovedanja</a:t>
            </a:r>
            <a:endParaRPr lang="en-US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prikupljenih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analiziranih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treba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prikazati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ono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važno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ciljanu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publiku</a:t>
            </a:r>
            <a:endParaRPr lang="hr-HR" sz="2000" dirty="0"/>
          </a:p>
          <a:p>
            <a:pPr marL="971550" lvl="1" indent="-514350">
              <a:buFont typeface="+mj-lt"/>
              <a:buAutoNum type="arabicPeriod"/>
            </a:pPr>
            <a:r>
              <a:rPr lang="hr-HR" sz="2000" b="1" u="sng" dirty="0">
                <a:solidFill>
                  <a:srgbClr val="1065AB"/>
                </a:solidFill>
              </a:rPr>
              <a:t>Ko je naša ciljna publika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000" b="1" u="sng" dirty="0">
                <a:solidFill>
                  <a:srgbClr val="1065AB"/>
                </a:solidFill>
              </a:rPr>
              <a:t>Šta želite da vaša publika zna ili učini?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000" b="1" u="sng" dirty="0">
                <a:solidFill>
                  <a:srgbClr val="1065AB"/>
                </a:solidFill>
              </a:rPr>
              <a:t>Kako koristite podatke da nešto dokažete?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658604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023E-005C-FB04-2228-643B05E73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Anscombeov</a:t>
            </a:r>
            <a:r>
              <a:rPr lang="hr-HR" dirty="0"/>
              <a:t> kvartet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967FFF6-182C-50FA-3C36-BFB6603B5B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717208"/>
              </p:ext>
            </p:extLst>
          </p:nvPr>
        </p:nvGraphicFramePr>
        <p:xfrm>
          <a:off x="618847" y="1516276"/>
          <a:ext cx="10954305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7161">
                  <a:extLst>
                    <a:ext uri="{9D8B030D-6E8A-4147-A177-3AD203B41FA5}">
                      <a16:colId xmlns:a16="http://schemas.microsoft.com/office/drawing/2014/main" val="2405114739"/>
                    </a:ext>
                  </a:extLst>
                </a:gridCol>
                <a:gridCol w="1067129">
                  <a:extLst>
                    <a:ext uri="{9D8B030D-6E8A-4147-A177-3AD203B41FA5}">
                      <a16:colId xmlns:a16="http://schemas.microsoft.com/office/drawing/2014/main" val="4194978168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401662041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249217150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74959544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209280566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2431066387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1327718181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186394360"/>
                    </a:ext>
                  </a:extLst>
                </a:gridCol>
              </a:tblGrid>
              <a:tr h="158898">
                <a:tc row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Varijabla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342900" indent="-342900" algn="ctr">
                        <a:buAutoNum type="arabicPeriod"/>
                      </a:pPr>
                      <a:r>
                        <a:rPr lang="hr-HR" dirty="0"/>
                        <a:t>Skup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2. Skup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3. Skup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4. skup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7564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4895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1.</a:t>
                      </a:r>
                    </a:p>
                    <a:p>
                      <a:pPr algn="ctr"/>
                      <a:r>
                        <a:rPr lang="hr-HR" dirty="0"/>
                        <a:t>2.</a:t>
                      </a:r>
                    </a:p>
                    <a:p>
                      <a:pPr algn="ctr"/>
                      <a:r>
                        <a:rPr lang="hr-HR" dirty="0"/>
                        <a:t>3.</a:t>
                      </a:r>
                    </a:p>
                    <a:p>
                      <a:pPr algn="ctr"/>
                      <a:r>
                        <a:rPr lang="hr-HR" dirty="0"/>
                        <a:t>4.</a:t>
                      </a:r>
                    </a:p>
                    <a:p>
                      <a:pPr algn="ctr"/>
                      <a:r>
                        <a:rPr lang="hr-HR" dirty="0"/>
                        <a:t>5.</a:t>
                      </a:r>
                    </a:p>
                    <a:p>
                      <a:pPr algn="ctr"/>
                      <a:r>
                        <a:rPr lang="hr-HR" dirty="0"/>
                        <a:t>6.</a:t>
                      </a:r>
                    </a:p>
                    <a:p>
                      <a:pPr algn="ctr"/>
                      <a:r>
                        <a:rPr lang="hr-HR" dirty="0"/>
                        <a:t>7.</a:t>
                      </a:r>
                    </a:p>
                    <a:p>
                      <a:pPr algn="ctr"/>
                      <a:r>
                        <a:rPr lang="hr-HR" dirty="0"/>
                        <a:t>8.</a:t>
                      </a:r>
                    </a:p>
                    <a:p>
                      <a:pPr algn="ctr"/>
                      <a:r>
                        <a:rPr lang="hr-HR" dirty="0"/>
                        <a:t>9.</a:t>
                      </a:r>
                    </a:p>
                    <a:p>
                      <a:pPr algn="ctr"/>
                      <a:r>
                        <a:rPr lang="hr-HR" dirty="0"/>
                        <a:t>10.</a:t>
                      </a:r>
                    </a:p>
                    <a:p>
                      <a:pPr algn="ctr"/>
                      <a:r>
                        <a:rPr lang="hr-HR" dirty="0"/>
                        <a:t>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10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13</a:t>
                      </a:r>
                    </a:p>
                    <a:p>
                      <a:pPr algn="r"/>
                      <a:r>
                        <a:rPr lang="hr-HR" dirty="0"/>
                        <a:t>9</a:t>
                      </a:r>
                    </a:p>
                    <a:p>
                      <a:pPr algn="r"/>
                      <a:r>
                        <a:rPr lang="hr-HR" dirty="0"/>
                        <a:t>11</a:t>
                      </a:r>
                    </a:p>
                    <a:p>
                      <a:pPr algn="r"/>
                      <a:r>
                        <a:rPr lang="hr-HR" dirty="0"/>
                        <a:t>14</a:t>
                      </a:r>
                    </a:p>
                    <a:p>
                      <a:pPr algn="r"/>
                      <a:r>
                        <a:rPr lang="hr-HR" dirty="0"/>
                        <a:t>6</a:t>
                      </a:r>
                    </a:p>
                    <a:p>
                      <a:pPr algn="r"/>
                      <a:r>
                        <a:rPr lang="hr-HR" dirty="0"/>
                        <a:t>4</a:t>
                      </a:r>
                    </a:p>
                    <a:p>
                      <a:pPr algn="r"/>
                      <a:r>
                        <a:rPr lang="hr-HR" dirty="0"/>
                        <a:t>12</a:t>
                      </a:r>
                    </a:p>
                    <a:p>
                      <a:pPr algn="r"/>
                      <a:r>
                        <a:rPr lang="hr-HR" dirty="0"/>
                        <a:t>7</a:t>
                      </a:r>
                    </a:p>
                    <a:p>
                      <a:pPr algn="r"/>
                      <a:r>
                        <a:rPr lang="hr-H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8,0</a:t>
                      </a:r>
                    </a:p>
                    <a:p>
                      <a:pPr algn="r"/>
                      <a:r>
                        <a:rPr lang="hr-HR" dirty="0"/>
                        <a:t>7,0</a:t>
                      </a:r>
                    </a:p>
                    <a:p>
                      <a:pPr algn="r"/>
                      <a:r>
                        <a:rPr lang="hr-HR" dirty="0"/>
                        <a:t>7,6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8,3</a:t>
                      </a:r>
                    </a:p>
                    <a:p>
                      <a:pPr algn="r"/>
                      <a:r>
                        <a:rPr lang="hr-HR" dirty="0"/>
                        <a:t>10,0</a:t>
                      </a:r>
                    </a:p>
                    <a:p>
                      <a:pPr algn="r"/>
                      <a:r>
                        <a:rPr lang="hr-HR" dirty="0"/>
                        <a:t>7,2</a:t>
                      </a:r>
                    </a:p>
                    <a:p>
                      <a:pPr algn="r"/>
                      <a:r>
                        <a:rPr lang="hr-HR" dirty="0"/>
                        <a:t>4,3</a:t>
                      </a:r>
                    </a:p>
                    <a:p>
                      <a:pPr algn="r"/>
                      <a:r>
                        <a:rPr lang="hr-HR" dirty="0"/>
                        <a:t>10,8</a:t>
                      </a:r>
                    </a:p>
                    <a:p>
                      <a:pPr algn="r"/>
                      <a:r>
                        <a:rPr lang="hr-HR" dirty="0"/>
                        <a:t>4,8</a:t>
                      </a:r>
                    </a:p>
                    <a:p>
                      <a:pPr algn="r"/>
                      <a:r>
                        <a:rPr lang="hr-HR" dirty="0"/>
                        <a:t>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10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13</a:t>
                      </a:r>
                    </a:p>
                    <a:p>
                      <a:pPr algn="r"/>
                      <a:r>
                        <a:rPr lang="hr-HR" dirty="0"/>
                        <a:t>9</a:t>
                      </a:r>
                    </a:p>
                    <a:p>
                      <a:pPr algn="r"/>
                      <a:r>
                        <a:rPr lang="hr-HR" dirty="0"/>
                        <a:t>11</a:t>
                      </a:r>
                    </a:p>
                    <a:p>
                      <a:pPr algn="r"/>
                      <a:r>
                        <a:rPr lang="hr-HR" dirty="0"/>
                        <a:t>14</a:t>
                      </a:r>
                    </a:p>
                    <a:p>
                      <a:pPr algn="r"/>
                      <a:r>
                        <a:rPr lang="hr-HR" dirty="0"/>
                        <a:t>6</a:t>
                      </a:r>
                    </a:p>
                    <a:p>
                      <a:pPr algn="r"/>
                      <a:r>
                        <a:rPr lang="hr-HR" dirty="0"/>
                        <a:t>4</a:t>
                      </a:r>
                    </a:p>
                    <a:p>
                      <a:pPr algn="r"/>
                      <a:r>
                        <a:rPr lang="hr-HR" dirty="0"/>
                        <a:t>12</a:t>
                      </a:r>
                    </a:p>
                    <a:p>
                      <a:pPr algn="r"/>
                      <a:r>
                        <a:rPr lang="hr-HR" dirty="0"/>
                        <a:t>7</a:t>
                      </a:r>
                    </a:p>
                    <a:p>
                      <a:pPr algn="r"/>
                      <a:r>
                        <a:rPr lang="hr-H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9,1</a:t>
                      </a:r>
                    </a:p>
                    <a:p>
                      <a:pPr algn="r"/>
                      <a:r>
                        <a:rPr lang="hr-HR" dirty="0"/>
                        <a:t>8,1</a:t>
                      </a:r>
                    </a:p>
                    <a:p>
                      <a:pPr algn="r"/>
                      <a:r>
                        <a:rPr lang="hr-HR" dirty="0"/>
                        <a:t>8,7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9,3</a:t>
                      </a:r>
                    </a:p>
                    <a:p>
                      <a:pPr algn="r"/>
                      <a:r>
                        <a:rPr lang="hr-HR" dirty="0"/>
                        <a:t>8,1</a:t>
                      </a:r>
                    </a:p>
                    <a:p>
                      <a:pPr algn="r"/>
                      <a:r>
                        <a:rPr lang="hr-HR" dirty="0"/>
                        <a:t>6,1</a:t>
                      </a:r>
                    </a:p>
                    <a:p>
                      <a:pPr algn="r"/>
                      <a:r>
                        <a:rPr lang="hr-HR" dirty="0"/>
                        <a:t>3,1</a:t>
                      </a:r>
                    </a:p>
                    <a:p>
                      <a:pPr algn="r"/>
                      <a:r>
                        <a:rPr lang="hr-HR" dirty="0"/>
                        <a:t>9,1</a:t>
                      </a:r>
                    </a:p>
                    <a:p>
                      <a:pPr algn="r"/>
                      <a:r>
                        <a:rPr lang="hr-HR" dirty="0"/>
                        <a:t>7,3</a:t>
                      </a:r>
                    </a:p>
                    <a:p>
                      <a:pPr algn="r"/>
                      <a:r>
                        <a:rPr lang="hr-HR" dirty="0"/>
                        <a:t>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10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13</a:t>
                      </a:r>
                    </a:p>
                    <a:p>
                      <a:pPr algn="r"/>
                      <a:r>
                        <a:rPr lang="hr-HR" dirty="0"/>
                        <a:t>9</a:t>
                      </a:r>
                    </a:p>
                    <a:p>
                      <a:pPr algn="r"/>
                      <a:r>
                        <a:rPr lang="hr-HR" dirty="0"/>
                        <a:t>11</a:t>
                      </a:r>
                    </a:p>
                    <a:p>
                      <a:pPr algn="r"/>
                      <a:r>
                        <a:rPr lang="hr-HR" dirty="0"/>
                        <a:t>14</a:t>
                      </a:r>
                    </a:p>
                    <a:p>
                      <a:pPr algn="r"/>
                      <a:r>
                        <a:rPr lang="hr-HR" dirty="0"/>
                        <a:t>6</a:t>
                      </a:r>
                    </a:p>
                    <a:p>
                      <a:pPr algn="r"/>
                      <a:r>
                        <a:rPr lang="hr-HR" dirty="0"/>
                        <a:t>4</a:t>
                      </a:r>
                    </a:p>
                    <a:p>
                      <a:pPr algn="r"/>
                      <a:r>
                        <a:rPr lang="hr-HR" dirty="0"/>
                        <a:t>12</a:t>
                      </a:r>
                    </a:p>
                    <a:p>
                      <a:pPr algn="r"/>
                      <a:r>
                        <a:rPr lang="hr-HR" dirty="0"/>
                        <a:t>7</a:t>
                      </a:r>
                    </a:p>
                    <a:p>
                      <a:pPr algn="r"/>
                      <a:r>
                        <a:rPr lang="hr-H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6,8</a:t>
                      </a:r>
                    </a:p>
                    <a:p>
                      <a:pPr algn="r"/>
                      <a:r>
                        <a:rPr lang="hr-HR" dirty="0"/>
                        <a:t>12,7</a:t>
                      </a:r>
                    </a:p>
                    <a:p>
                      <a:pPr algn="r"/>
                      <a:r>
                        <a:rPr lang="hr-HR" dirty="0"/>
                        <a:t>7,1</a:t>
                      </a:r>
                    </a:p>
                    <a:p>
                      <a:pPr algn="r"/>
                      <a:r>
                        <a:rPr lang="hr-HR" dirty="0"/>
                        <a:t>7,8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6,1</a:t>
                      </a:r>
                    </a:p>
                    <a:p>
                      <a:pPr algn="r"/>
                      <a:r>
                        <a:rPr lang="hr-HR" dirty="0"/>
                        <a:t>5,4</a:t>
                      </a:r>
                    </a:p>
                    <a:p>
                      <a:pPr algn="r"/>
                      <a:r>
                        <a:rPr lang="hr-HR" dirty="0"/>
                        <a:t>8,2</a:t>
                      </a:r>
                    </a:p>
                    <a:p>
                      <a:pPr algn="r"/>
                      <a:r>
                        <a:rPr lang="hr-HR" dirty="0"/>
                        <a:t>6,4</a:t>
                      </a:r>
                    </a:p>
                    <a:p>
                      <a:pPr algn="r"/>
                      <a:r>
                        <a:rPr lang="hr-HR" dirty="0"/>
                        <a:t>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19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6,6</a:t>
                      </a:r>
                    </a:p>
                    <a:p>
                      <a:pPr algn="r"/>
                      <a:r>
                        <a:rPr lang="hr-HR" dirty="0"/>
                        <a:t>5,8</a:t>
                      </a:r>
                    </a:p>
                    <a:p>
                      <a:pPr algn="r"/>
                      <a:r>
                        <a:rPr lang="hr-HR" dirty="0"/>
                        <a:t>7,7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8,5</a:t>
                      </a:r>
                    </a:p>
                    <a:p>
                      <a:pPr algn="r"/>
                      <a:r>
                        <a:rPr lang="hr-HR" dirty="0"/>
                        <a:t>7,0</a:t>
                      </a:r>
                    </a:p>
                    <a:p>
                      <a:pPr algn="r"/>
                      <a:r>
                        <a:rPr lang="hr-HR" dirty="0"/>
                        <a:t>5,3</a:t>
                      </a:r>
                    </a:p>
                    <a:p>
                      <a:pPr algn="r"/>
                      <a:r>
                        <a:rPr lang="hr-HR" dirty="0"/>
                        <a:t>12,5</a:t>
                      </a:r>
                    </a:p>
                    <a:p>
                      <a:pPr algn="r"/>
                      <a:r>
                        <a:rPr lang="hr-HR" dirty="0"/>
                        <a:t>5,6</a:t>
                      </a:r>
                    </a:p>
                    <a:p>
                      <a:pPr algn="r"/>
                      <a:r>
                        <a:rPr lang="hr-HR" dirty="0"/>
                        <a:t>7,9</a:t>
                      </a:r>
                    </a:p>
                    <a:p>
                      <a:pPr algn="r"/>
                      <a:r>
                        <a:rPr lang="hr-HR" dirty="0"/>
                        <a:t>6,9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243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dirty="0"/>
                        <a:t>Prosjek</a:t>
                      </a:r>
                    </a:p>
                    <a:p>
                      <a:r>
                        <a:rPr lang="hr-HR" dirty="0"/>
                        <a:t>Varijanca</a:t>
                      </a:r>
                    </a:p>
                    <a:p>
                      <a:r>
                        <a:rPr lang="hr-HR" dirty="0"/>
                        <a:t>Korelacija</a:t>
                      </a:r>
                    </a:p>
                    <a:p>
                      <a:r>
                        <a:rPr lang="hr-HR" dirty="0"/>
                        <a:t>Regresija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335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036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023E-005C-FB04-2228-643B05E73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Anscombeov</a:t>
            </a:r>
            <a:r>
              <a:rPr lang="hr-HR" dirty="0"/>
              <a:t> kvartet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54DECF-2285-1E04-BA19-E99F2C61E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919" y="1300915"/>
            <a:ext cx="7439025" cy="2571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E0DAEA-5FDB-BAA0-B49B-44635A005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379" y="4059654"/>
            <a:ext cx="7419975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372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 privlačenja pažnje</a:t>
            </a:r>
            <a:endParaRPr lang="pl-PL" sz="4800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 err="1">
                <a:cs typeface="Times New Roman" panose="02020603050405020304" pitchFamily="18" charset="0"/>
              </a:rPr>
              <a:t>Gestalt</a:t>
            </a:r>
            <a:r>
              <a:rPr lang="hr-HR" sz="2000" dirty="0">
                <a:cs typeface="Times New Roman" panose="02020603050405020304" pitchFamily="18" charset="0"/>
              </a:rPr>
              <a:t> principi</a:t>
            </a:r>
          </a:p>
          <a:p>
            <a:r>
              <a:rPr lang="hr-HR" sz="2000" dirty="0"/>
              <a:t>Nastali 1912. godine</a:t>
            </a:r>
          </a:p>
          <a:p>
            <a:r>
              <a:rPr lang="hr-HR" sz="2000" dirty="0"/>
              <a:t>Cilj je bio otkriti na koji način percipiramo uzorke, oblike i kako organizujemo informacije koje vidimo</a:t>
            </a:r>
          </a:p>
          <a:p>
            <a:r>
              <a:rPr lang="hr-HR" sz="2000" b="1" dirty="0"/>
              <a:t>Gestalt</a:t>
            </a:r>
            <a:r>
              <a:rPr lang="hr-HR" sz="2000" dirty="0"/>
              <a:t> (nem.) </a:t>
            </a:r>
            <a:r>
              <a:rPr lang="hr-HR" sz="2000" dirty="0">
                <a:sym typeface="Wingdings" panose="05000000000000000000" pitchFamily="2" charset="2"/>
              </a:rPr>
              <a:t> uzorak</a:t>
            </a:r>
          </a:p>
          <a:p>
            <a:r>
              <a:rPr lang="hr-HR" sz="2000" dirty="0">
                <a:sym typeface="Wingdings" panose="05000000000000000000" pitchFamily="2" charset="2"/>
              </a:rPr>
              <a:t>Gestalt principi su otkrili da pokušavamo grupisati objekte na određene načine</a:t>
            </a:r>
            <a:endParaRPr lang="hr-HR" sz="2000" dirty="0"/>
          </a:p>
          <a:p>
            <a:endParaRPr lang="pl-PL" sz="1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principi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/>
              <a:t>Blizina </a:t>
            </a:r>
            <a:endParaRPr lang="hr-HR" sz="2000" dirty="0"/>
          </a:p>
          <a:p>
            <a:pPr lvl="1"/>
            <a:r>
              <a:rPr lang="hr-HR" sz="1800" dirty="0"/>
              <a:t>Objekte koji su blizu jedni drugima uočavamo kao da pripadaju grupi</a:t>
            </a:r>
          </a:p>
          <a:p>
            <a:endParaRPr lang="hr-HR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087E30-E91F-A6F7-E41F-11D7AB907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457" y="2762250"/>
            <a:ext cx="4926274" cy="351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85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principi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/>
              <a:t>Sličnost </a:t>
            </a:r>
            <a:endParaRPr lang="hr-HR" sz="2000" dirty="0"/>
          </a:p>
          <a:p>
            <a:pPr lvl="1"/>
            <a:r>
              <a:rPr lang="hr-HR" sz="1800" dirty="0"/>
              <a:t>Naš mozak grupira objekte koji imaju isti boju, oblik, veličinu ili smer</a:t>
            </a:r>
          </a:p>
          <a:p>
            <a:endParaRPr lang="hr-HR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ECCC3-0945-CCA3-A87A-B7E018299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963" y="2664438"/>
            <a:ext cx="494347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9537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6F1533B5-1D36-4809-A08C-3660679A8C08}"/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2886</TotalTime>
  <Words>1178</Words>
  <Application>Microsoft Office PowerPoint</Application>
  <PresentationFormat>Widescreen</PresentationFormat>
  <Paragraphs>275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Symbol</vt:lpstr>
      <vt:lpstr>Tahoma</vt:lpstr>
      <vt:lpstr>Motyw pakietu Office</vt:lpstr>
      <vt:lpstr>Poslovna inteligencija</vt:lpstr>
      <vt:lpstr>Sadržaj</vt:lpstr>
      <vt:lpstr>Vizualizacija podataka</vt:lpstr>
      <vt:lpstr>Razumevanje situacijskog konteksta</vt:lpstr>
      <vt:lpstr>Anscombeov kvartet</vt:lpstr>
      <vt:lpstr>Anscombeov kvartet</vt:lpstr>
      <vt:lpstr>Metode privlačenja pažnje</vt:lpstr>
      <vt:lpstr>Gestalt principi </vt:lpstr>
      <vt:lpstr>Gestalt principi</vt:lpstr>
      <vt:lpstr>Gestalt principi</vt:lpstr>
      <vt:lpstr>Gestalt principi</vt:lpstr>
      <vt:lpstr>Gestalt principi</vt:lpstr>
      <vt:lpstr>Gestalt principi</vt:lpstr>
      <vt:lpstr>Atributi za privlačenje pažnje</vt:lpstr>
      <vt:lpstr>Atributi za privlačenje pažnje</vt:lpstr>
      <vt:lpstr>Atributi za privlačenje pozornosti</vt:lpstr>
      <vt:lpstr>Atributi za privlačenje pažnje</vt:lpstr>
      <vt:lpstr>Odabir prave metode vizualizacije</vt:lpstr>
      <vt:lpstr>Jednostavan tekst</vt:lpstr>
      <vt:lpstr>Tablice</vt:lpstr>
      <vt:lpstr>Oblikovanje tablica</vt:lpstr>
      <vt:lpstr>Trakasti grafikon</vt:lpstr>
      <vt:lpstr>Linijski grafikon</vt:lpstr>
      <vt:lpstr>Dijagram raspršenosti</vt:lpstr>
      <vt:lpstr>Koropletna karta</vt:lpstr>
      <vt:lpstr>Toplinska karta</vt:lpstr>
      <vt:lpstr>Bullet grafikon</vt:lpstr>
      <vt:lpstr>Smernice za dobar dizajn vizualizacije</vt:lpstr>
      <vt:lpstr>Teorija boja</vt:lpstr>
      <vt:lpstr>Šeme boja</vt:lpstr>
      <vt:lpstr>Zaključak</vt:lpstr>
      <vt:lpstr>Autori:  Dario Šebalj Dejan Mirčetić Michał Adamczak   Finalna verziaj: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Dejan Mircetic</cp:lastModifiedBy>
  <cp:revision>16</cp:revision>
  <dcterms:created xsi:type="dcterms:W3CDTF">2023-07-06T12:09:08Z</dcterms:created>
  <dcterms:modified xsi:type="dcterms:W3CDTF">2025-11-07T09:37:29Z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