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4"/>
  </p:sldMasterIdLst>
  <p:notesMasterIdLst>
    <p:notesMasterId r:id="rId27"/>
  </p:notesMasterIdLst>
  <p:sldIdLst>
    <p:sldId id="256" r:id="rId5"/>
    <p:sldId id="264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66" r:id="rId19"/>
    <p:sldId id="282" r:id="rId20"/>
    <p:sldId id="283" r:id="rId21"/>
    <p:sldId id="284" r:id="rId22"/>
    <p:sldId id="287" r:id="rId23"/>
    <p:sldId id="288" r:id="rId24"/>
    <p:sldId id="290" r:id="rId25"/>
    <p:sldId id="263" r:id="rId26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  <a:srgbClr val="AEAEAE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FDFD1326-E88B-4B97-8258-7216F72F97E9}"/>
    <pc:docChg chg="undo custSel addSld modSld">
      <pc:chgData name="Jelena Franjković" userId="db421b58-4577-4f18-b93d-16e533ccff6a" providerId="ADAL" clId="{FDFD1326-E88B-4B97-8258-7216F72F97E9}" dt="2025-10-24T11:23:49.950" v="69"/>
      <pc:docMkLst>
        <pc:docMk/>
      </pc:docMkLst>
      <pc:sldChg chg="addSp delSp modSp">
        <pc:chgData name="Jelena Franjković" userId="db421b58-4577-4f18-b93d-16e533ccff6a" providerId="ADAL" clId="{FDFD1326-E88B-4B97-8258-7216F72F97E9}" dt="2025-10-24T11:15:30.006" v="3" actId="790"/>
        <pc:sldMkLst>
          <pc:docMk/>
          <pc:sldMk cId="2920479427" sldId="256"/>
        </pc:sldMkLst>
        <pc:spChg chg="add mod">
          <ac:chgData name="Jelena Franjković" userId="db421b58-4577-4f18-b93d-16e533ccff6a" providerId="ADAL" clId="{FDFD1326-E88B-4B97-8258-7216F72F97E9}" dt="2025-10-24T11:15:30.006" v="3" actId="790"/>
          <ac:spMkLst>
            <pc:docMk/>
            <pc:sldMk cId="2920479427" sldId="256"/>
            <ac:spMk id="13" creationId="{C4A4296F-7E8E-4790-807F-DC449BDB7AA9}"/>
          </ac:spMkLst>
        </pc:spChg>
        <pc:picChg chg="del">
          <ac:chgData name="Jelena Franjković" userId="db421b58-4577-4f18-b93d-16e533ccff6a" providerId="ADAL" clId="{FDFD1326-E88B-4B97-8258-7216F72F97E9}" dt="2025-10-24T11:15:13.609" v="0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 delSp">
        <pc:chgData name="Jelena Franjković" userId="db421b58-4577-4f18-b93d-16e533ccff6a" providerId="ADAL" clId="{FDFD1326-E88B-4B97-8258-7216F72F97E9}" dt="2025-10-24T11:20:34.057" v="38"/>
        <pc:sldMkLst>
          <pc:docMk/>
          <pc:sldMk cId="1952772968" sldId="262"/>
        </pc:sldMkLst>
        <pc:spChg chg="add del">
          <ac:chgData name="Jelena Franjković" userId="db421b58-4577-4f18-b93d-16e533ccff6a" providerId="ADAL" clId="{FDFD1326-E88B-4B97-8258-7216F72F97E9}" dt="2025-10-24T11:20:32.397" v="37" actId="478"/>
          <ac:spMkLst>
            <pc:docMk/>
            <pc:sldMk cId="1952772968" sldId="262"/>
            <ac:spMk id="6" creationId="{4F8F87ED-3D91-45FC-9D22-08818361DCDA}"/>
          </ac:spMkLst>
        </pc:spChg>
        <pc:spChg chg="add">
          <ac:chgData name="Jelena Franjković" userId="db421b58-4577-4f18-b93d-16e533ccff6a" providerId="ADAL" clId="{FDFD1326-E88B-4B97-8258-7216F72F97E9}" dt="2025-10-24T11:20:34.057" v="38"/>
          <ac:spMkLst>
            <pc:docMk/>
            <pc:sldMk cId="1952772968" sldId="262"/>
            <ac:spMk id="8" creationId="{3CA09FF1-FD28-4CEB-813F-08D1C5DC81D0}"/>
          </ac:spMkLst>
        </pc:spChg>
      </pc:sldChg>
      <pc:sldChg chg="addSp">
        <pc:chgData name="Jelena Franjković" userId="db421b58-4577-4f18-b93d-16e533ccff6a" providerId="ADAL" clId="{FDFD1326-E88B-4B97-8258-7216F72F97E9}" dt="2025-10-24T11:21:47.139" v="56"/>
        <pc:sldMkLst>
          <pc:docMk/>
          <pc:sldMk cId="4020019421" sldId="263"/>
        </pc:sldMkLst>
        <pc:spChg chg="add">
          <ac:chgData name="Jelena Franjković" userId="db421b58-4577-4f18-b93d-16e533ccff6a" providerId="ADAL" clId="{FDFD1326-E88B-4B97-8258-7216F72F97E9}" dt="2025-10-24T11:21:47.139" v="56"/>
          <ac:spMkLst>
            <pc:docMk/>
            <pc:sldMk cId="4020019421" sldId="263"/>
            <ac:spMk id="4" creationId="{F8722494-89E5-4959-B4FE-CB031F09BB36}"/>
          </ac:spMkLst>
        </pc:spChg>
      </pc:sldChg>
      <pc:sldChg chg="addSp modSp">
        <pc:chgData name="Jelena Franjković" userId="db421b58-4577-4f18-b93d-16e533ccff6a" providerId="ADAL" clId="{FDFD1326-E88B-4B97-8258-7216F72F97E9}" dt="2025-10-24T11:20:20.440" v="36" actId="1038"/>
        <pc:sldMkLst>
          <pc:docMk/>
          <pc:sldMk cId="1254930911" sldId="264"/>
        </pc:sldMkLst>
        <pc:spChg chg="add mod">
          <ac:chgData name="Jelena Franjković" userId="db421b58-4577-4f18-b93d-16e533ccff6a" providerId="ADAL" clId="{FDFD1326-E88B-4B97-8258-7216F72F97E9}" dt="2025-10-24T11:20:20.440" v="36" actId="1038"/>
          <ac:spMkLst>
            <pc:docMk/>
            <pc:sldMk cId="1254930911" sldId="264"/>
            <ac:spMk id="5" creationId="{ADE1D773-C819-40BE-910D-D87DB8766F80}"/>
          </ac:spMkLst>
        </pc:spChg>
        <pc:spChg chg="mod">
          <ac:chgData name="Jelena Franjković" userId="db421b58-4577-4f18-b93d-16e533ccff6a" providerId="ADAL" clId="{FDFD1326-E88B-4B97-8258-7216F72F97E9}" dt="2025-10-24T11:15:57.073" v="4" actId="1076"/>
          <ac:spMkLst>
            <pc:docMk/>
            <pc:sldMk cId="1254930911" sldId="264"/>
            <ac:spMk id="8" creationId="{BA68647D-8959-AECA-FF1C-384AA40B609E}"/>
          </ac:spMkLst>
        </pc:spChg>
      </pc:sldChg>
      <pc:sldChg chg="addSp">
        <pc:chgData name="Jelena Franjković" userId="db421b58-4577-4f18-b93d-16e533ccff6a" providerId="ADAL" clId="{FDFD1326-E88B-4B97-8258-7216F72F97E9}" dt="2025-10-24T11:21:28.647" v="50"/>
        <pc:sldMkLst>
          <pc:docMk/>
          <pc:sldMk cId="3298298427" sldId="266"/>
        </pc:sldMkLst>
        <pc:spChg chg="add">
          <ac:chgData name="Jelena Franjković" userId="db421b58-4577-4f18-b93d-16e533ccff6a" providerId="ADAL" clId="{FDFD1326-E88B-4B97-8258-7216F72F97E9}" dt="2025-10-24T11:21:28.647" v="50"/>
          <ac:spMkLst>
            <pc:docMk/>
            <pc:sldMk cId="3298298427" sldId="266"/>
            <ac:spMk id="8" creationId="{C3180DC8-032A-42DA-9D63-322F696443E3}"/>
          </ac:spMkLst>
        </pc:spChg>
      </pc:sldChg>
      <pc:sldChg chg="addSp">
        <pc:chgData name="Jelena Franjković" userId="db421b58-4577-4f18-b93d-16e533ccff6a" providerId="ADAL" clId="{FDFD1326-E88B-4B97-8258-7216F72F97E9}" dt="2025-10-24T11:20:39.949" v="39"/>
        <pc:sldMkLst>
          <pc:docMk/>
          <pc:sldMk cId="1329896045" sldId="267"/>
        </pc:sldMkLst>
        <pc:spChg chg="add">
          <ac:chgData name="Jelena Franjković" userId="db421b58-4577-4f18-b93d-16e533ccff6a" providerId="ADAL" clId="{FDFD1326-E88B-4B97-8258-7216F72F97E9}" dt="2025-10-24T11:20:39.949" v="39"/>
          <ac:spMkLst>
            <pc:docMk/>
            <pc:sldMk cId="1329896045" sldId="267"/>
            <ac:spMk id="6" creationId="{6F025BE8-2A88-4E23-A1E9-7D55EA637161}"/>
          </ac:spMkLst>
        </pc:spChg>
      </pc:sldChg>
      <pc:sldChg chg="addSp">
        <pc:chgData name="Jelena Franjković" userId="db421b58-4577-4f18-b93d-16e533ccff6a" providerId="ADAL" clId="{FDFD1326-E88B-4B97-8258-7216F72F97E9}" dt="2025-10-24T11:20:54.049" v="40"/>
        <pc:sldMkLst>
          <pc:docMk/>
          <pc:sldMk cId="3521909197" sldId="272"/>
        </pc:sldMkLst>
        <pc:spChg chg="add">
          <ac:chgData name="Jelena Franjković" userId="db421b58-4577-4f18-b93d-16e533ccff6a" providerId="ADAL" clId="{FDFD1326-E88B-4B97-8258-7216F72F97E9}" dt="2025-10-24T11:20:54.049" v="40"/>
          <ac:spMkLst>
            <pc:docMk/>
            <pc:sldMk cId="3521909197" sldId="272"/>
            <ac:spMk id="6" creationId="{BD69FF0E-802D-40A4-BDDC-CFAE71E9D477}"/>
          </ac:spMkLst>
        </pc:spChg>
      </pc:sldChg>
      <pc:sldChg chg="addSp">
        <pc:chgData name="Jelena Franjković" userId="db421b58-4577-4f18-b93d-16e533ccff6a" providerId="ADAL" clId="{FDFD1326-E88B-4B97-8258-7216F72F97E9}" dt="2025-10-24T11:20:58.257" v="41"/>
        <pc:sldMkLst>
          <pc:docMk/>
          <pc:sldMk cId="513750705" sldId="273"/>
        </pc:sldMkLst>
        <pc:spChg chg="add">
          <ac:chgData name="Jelena Franjković" userId="db421b58-4577-4f18-b93d-16e533ccff6a" providerId="ADAL" clId="{FDFD1326-E88B-4B97-8258-7216F72F97E9}" dt="2025-10-24T11:20:58.257" v="41"/>
          <ac:spMkLst>
            <pc:docMk/>
            <pc:sldMk cId="513750705" sldId="273"/>
            <ac:spMk id="6" creationId="{60E20AFE-7C99-41D3-AD9C-A31ABBE8311B}"/>
          </ac:spMkLst>
        </pc:spChg>
      </pc:sldChg>
      <pc:sldChg chg="addSp">
        <pc:chgData name="Jelena Franjković" userId="db421b58-4577-4f18-b93d-16e533ccff6a" providerId="ADAL" clId="{FDFD1326-E88B-4B97-8258-7216F72F97E9}" dt="2025-10-24T11:21:01.167" v="42"/>
        <pc:sldMkLst>
          <pc:docMk/>
          <pc:sldMk cId="195660814" sldId="274"/>
        </pc:sldMkLst>
        <pc:spChg chg="add">
          <ac:chgData name="Jelena Franjković" userId="db421b58-4577-4f18-b93d-16e533ccff6a" providerId="ADAL" clId="{FDFD1326-E88B-4B97-8258-7216F72F97E9}" dt="2025-10-24T11:21:01.167" v="42"/>
          <ac:spMkLst>
            <pc:docMk/>
            <pc:sldMk cId="195660814" sldId="274"/>
            <ac:spMk id="6" creationId="{96E60331-B8DE-40B7-B1CB-D960E2BF9A29}"/>
          </ac:spMkLst>
        </pc:spChg>
      </pc:sldChg>
      <pc:sldChg chg="addSp">
        <pc:chgData name="Jelena Franjković" userId="db421b58-4577-4f18-b93d-16e533ccff6a" providerId="ADAL" clId="{FDFD1326-E88B-4B97-8258-7216F72F97E9}" dt="2025-10-24T11:21:05.427" v="43"/>
        <pc:sldMkLst>
          <pc:docMk/>
          <pc:sldMk cId="4141129513" sldId="275"/>
        </pc:sldMkLst>
        <pc:spChg chg="add">
          <ac:chgData name="Jelena Franjković" userId="db421b58-4577-4f18-b93d-16e533ccff6a" providerId="ADAL" clId="{FDFD1326-E88B-4B97-8258-7216F72F97E9}" dt="2025-10-24T11:21:05.427" v="43"/>
          <ac:spMkLst>
            <pc:docMk/>
            <pc:sldMk cId="4141129513" sldId="275"/>
            <ac:spMk id="6" creationId="{F14E8225-C0A6-495A-B513-D866FEC8E874}"/>
          </ac:spMkLst>
        </pc:spChg>
      </pc:sldChg>
      <pc:sldChg chg="addSp">
        <pc:chgData name="Jelena Franjković" userId="db421b58-4577-4f18-b93d-16e533ccff6a" providerId="ADAL" clId="{FDFD1326-E88B-4B97-8258-7216F72F97E9}" dt="2025-10-24T11:21:08.132" v="44"/>
        <pc:sldMkLst>
          <pc:docMk/>
          <pc:sldMk cId="324942775" sldId="276"/>
        </pc:sldMkLst>
        <pc:spChg chg="add">
          <ac:chgData name="Jelena Franjković" userId="db421b58-4577-4f18-b93d-16e533ccff6a" providerId="ADAL" clId="{FDFD1326-E88B-4B97-8258-7216F72F97E9}" dt="2025-10-24T11:21:08.132" v="44"/>
          <ac:spMkLst>
            <pc:docMk/>
            <pc:sldMk cId="324942775" sldId="276"/>
            <ac:spMk id="10" creationId="{7A4E861C-F67C-458A-90D7-505EC1B7D6C6}"/>
          </ac:spMkLst>
        </pc:spChg>
      </pc:sldChg>
      <pc:sldChg chg="addSp">
        <pc:chgData name="Jelena Franjković" userId="db421b58-4577-4f18-b93d-16e533ccff6a" providerId="ADAL" clId="{FDFD1326-E88B-4B97-8258-7216F72F97E9}" dt="2025-10-24T11:21:12.702" v="45"/>
        <pc:sldMkLst>
          <pc:docMk/>
          <pc:sldMk cId="1714049655" sldId="277"/>
        </pc:sldMkLst>
        <pc:spChg chg="add">
          <ac:chgData name="Jelena Franjković" userId="db421b58-4577-4f18-b93d-16e533ccff6a" providerId="ADAL" clId="{FDFD1326-E88B-4B97-8258-7216F72F97E9}" dt="2025-10-24T11:21:12.702" v="45"/>
          <ac:spMkLst>
            <pc:docMk/>
            <pc:sldMk cId="1714049655" sldId="277"/>
            <ac:spMk id="8" creationId="{8CE82A93-DAC3-4EF8-A90A-7BB8AB7721F8}"/>
          </ac:spMkLst>
        </pc:spChg>
      </pc:sldChg>
      <pc:sldChg chg="addSp">
        <pc:chgData name="Jelena Franjković" userId="db421b58-4577-4f18-b93d-16e533ccff6a" providerId="ADAL" clId="{FDFD1326-E88B-4B97-8258-7216F72F97E9}" dt="2025-10-24T11:21:16.067" v="46"/>
        <pc:sldMkLst>
          <pc:docMk/>
          <pc:sldMk cId="4033219378" sldId="278"/>
        </pc:sldMkLst>
        <pc:spChg chg="add">
          <ac:chgData name="Jelena Franjković" userId="db421b58-4577-4f18-b93d-16e533ccff6a" providerId="ADAL" clId="{FDFD1326-E88B-4B97-8258-7216F72F97E9}" dt="2025-10-24T11:21:16.067" v="46"/>
          <ac:spMkLst>
            <pc:docMk/>
            <pc:sldMk cId="4033219378" sldId="278"/>
            <ac:spMk id="6" creationId="{149112F4-A60C-4C28-93D8-B76F815643C7}"/>
          </ac:spMkLst>
        </pc:spChg>
      </pc:sldChg>
      <pc:sldChg chg="addSp">
        <pc:chgData name="Jelena Franjković" userId="db421b58-4577-4f18-b93d-16e533ccff6a" providerId="ADAL" clId="{FDFD1326-E88B-4B97-8258-7216F72F97E9}" dt="2025-10-24T11:21:19.253" v="47"/>
        <pc:sldMkLst>
          <pc:docMk/>
          <pc:sldMk cId="2159684107" sldId="279"/>
        </pc:sldMkLst>
        <pc:spChg chg="add">
          <ac:chgData name="Jelena Franjković" userId="db421b58-4577-4f18-b93d-16e533ccff6a" providerId="ADAL" clId="{FDFD1326-E88B-4B97-8258-7216F72F97E9}" dt="2025-10-24T11:21:19.253" v="47"/>
          <ac:spMkLst>
            <pc:docMk/>
            <pc:sldMk cId="2159684107" sldId="279"/>
            <ac:spMk id="11" creationId="{9B1EAD85-0228-423D-B1DC-584EF9550A82}"/>
          </ac:spMkLst>
        </pc:spChg>
      </pc:sldChg>
      <pc:sldChg chg="addSp">
        <pc:chgData name="Jelena Franjković" userId="db421b58-4577-4f18-b93d-16e533ccff6a" providerId="ADAL" clId="{FDFD1326-E88B-4B97-8258-7216F72F97E9}" dt="2025-10-24T11:21:22.835" v="48"/>
        <pc:sldMkLst>
          <pc:docMk/>
          <pc:sldMk cId="101900035" sldId="280"/>
        </pc:sldMkLst>
        <pc:spChg chg="add">
          <ac:chgData name="Jelena Franjković" userId="db421b58-4577-4f18-b93d-16e533ccff6a" providerId="ADAL" clId="{FDFD1326-E88B-4B97-8258-7216F72F97E9}" dt="2025-10-24T11:21:22.835" v="48"/>
          <ac:spMkLst>
            <pc:docMk/>
            <pc:sldMk cId="101900035" sldId="280"/>
            <ac:spMk id="11" creationId="{A16CD2C4-03A3-4716-9C7A-A6FF309550BB}"/>
          </ac:spMkLst>
        </pc:spChg>
      </pc:sldChg>
      <pc:sldChg chg="addSp">
        <pc:chgData name="Jelena Franjković" userId="db421b58-4577-4f18-b93d-16e533ccff6a" providerId="ADAL" clId="{FDFD1326-E88B-4B97-8258-7216F72F97E9}" dt="2025-10-24T11:21:25.651" v="49"/>
        <pc:sldMkLst>
          <pc:docMk/>
          <pc:sldMk cId="4016472973" sldId="281"/>
        </pc:sldMkLst>
        <pc:spChg chg="add">
          <ac:chgData name="Jelena Franjković" userId="db421b58-4577-4f18-b93d-16e533ccff6a" providerId="ADAL" clId="{FDFD1326-E88B-4B97-8258-7216F72F97E9}" dt="2025-10-24T11:21:25.651" v="49"/>
          <ac:spMkLst>
            <pc:docMk/>
            <pc:sldMk cId="4016472973" sldId="281"/>
            <ac:spMk id="6" creationId="{E1C801D2-E8F2-46EE-A1D7-6D10AEDA583E}"/>
          </ac:spMkLst>
        </pc:spChg>
      </pc:sldChg>
      <pc:sldChg chg="addSp">
        <pc:chgData name="Jelena Franjković" userId="db421b58-4577-4f18-b93d-16e533ccff6a" providerId="ADAL" clId="{FDFD1326-E88B-4B97-8258-7216F72F97E9}" dt="2025-10-24T11:21:31.171" v="51"/>
        <pc:sldMkLst>
          <pc:docMk/>
          <pc:sldMk cId="858161064" sldId="282"/>
        </pc:sldMkLst>
        <pc:spChg chg="add">
          <ac:chgData name="Jelena Franjković" userId="db421b58-4577-4f18-b93d-16e533ccff6a" providerId="ADAL" clId="{FDFD1326-E88B-4B97-8258-7216F72F97E9}" dt="2025-10-24T11:21:31.171" v="51"/>
          <ac:spMkLst>
            <pc:docMk/>
            <pc:sldMk cId="858161064" sldId="282"/>
            <ac:spMk id="6" creationId="{AB473FFB-8E5E-4FC0-8A6D-7BECB0815A9C}"/>
          </ac:spMkLst>
        </pc:spChg>
      </pc:sldChg>
      <pc:sldChg chg="addSp">
        <pc:chgData name="Jelena Franjković" userId="db421b58-4577-4f18-b93d-16e533ccff6a" providerId="ADAL" clId="{FDFD1326-E88B-4B97-8258-7216F72F97E9}" dt="2025-10-24T11:21:34.968" v="52"/>
        <pc:sldMkLst>
          <pc:docMk/>
          <pc:sldMk cId="3202198831" sldId="283"/>
        </pc:sldMkLst>
        <pc:spChg chg="add">
          <ac:chgData name="Jelena Franjković" userId="db421b58-4577-4f18-b93d-16e533ccff6a" providerId="ADAL" clId="{FDFD1326-E88B-4B97-8258-7216F72F97E9}" dt="2025-10-24T11:21:34.968" v="52"/>
          <ac:spMkLst>
            <pc:docMk/>
            <pc:sldMk cId="3202198831" sldId="283"/>
            <ac:spMk id="7" creationId="{84BF3F16-9574-475E-A2CD-9222E24D01DA}"/>
          </ac:spMkLst>
        </pc:spChg>
      </pc:sldChg>
      <pc:sldChg chg="addSp">
        <pc:chgData name="Jelena Franjković" userId="db421b58-4577-4f18-b93d-16e533ccff6a" providerId="ADAL" clId="{FDFD1326-E88B-4B97-8258-7216F72F97E9}" dt="2025-10-24T11:21:37.487" v="53"/>
        <pc:sldMkLst>
          <pc:docMk/>
          <pc:sldMk cId="3710555709" sldId="284"/>
        </pc:sldMkLst>
        <pc:spChg chg="add">
          <ac:chgData name="Jelena Franjković" userId="db421b58-4577-4f18-b93d-16e533ccff6a" providerId="ADAL" clId="{FDFD1326-E88B-4B97-8258-7216F72F97E9}" dt="2025-10-24T11:21:37.487" v="53"/>
          <ac:spMkLst>
            <pc:docMk/>
            <pc:sldMk cId="3710555709" sldId="284"/>
            <ac:spMk id="7" creationId="{6E41FD1A-54A2-4926-9F2F-22EB9C254CC1}"/>
          </ac:spMkLst>
        </pc:spChg>
      </pc:sldChg>
      <pc:sldChg chg="addSp">
        <pc:chgData name="Jelena Franjković" userId="db421b58-4577-4f18-b93d-16e533ccff6a" providerId="ADAL" clId="{FDFD1326-E88B-4B97-8258-7216F72F97E9}" dt="2025-10-24T11:21:41.477" v="54"/>
        <pc:sldMkLst>
          <pc:docMk/>
          <pc:sldMk cId="1545606369" sldId="287"/>
        </pc:sldMkLst>
        <pc:spChg chg="add">
          <ac:chgData name="Jelena Franjković" userId="db421b58-4577-4f18-b93d-16e533ccff6a" providerId="ADAL" clId="{FDFD1326-E88B-4B97-8258-7216F72F97E9}" dt="2025-10-24T11:21:41.477" v="54"/>
          <ac:spMkLst>
            <pc:docMk/>
            <pc:sldMk cId="1545606369" sldId="287"/>
            <ac:spMk id="3" creationId="{A422408C-7A1A-421B-BA92-9E0AE01F18F3}"/>
          </ac:spMkLst>
        </pc:spChg>
      </pc:sldChg>
      <pc:sldChg chg="addSp">
        <pc:chgData name="Jelena Franjković" userId="db421b58-4577-4f18-b93d-16e533ccff6a" providerId="ADAL" clId="{FDFD1326-E88B-4B97-8258-7216F72F97E9}" dt="2025-10-24T11:21:44.667" v="55"/>
        <pc:sldMkLst>
          <pc:docMk/>
          <pc:sldMk cId="1647001393" sldId="288"/>
        </pc:sldMkLst>
        <pc:spChg chg="add">
          <ac:chgData name="Jelena Franjković" userId="db421b58-4577-4f18-b93d-16e533ccff6a" providerId="ADAL" clId="{FDFD1326-E88B-4B97-8258-7216F72F97E9}" dt="2025-10-24T11:21:44.667" v="55"/>
          <ac:spMkLst>
            <pc:docMk/>
            <pc:sldMk cId="1647001393" sldId="288"/>
            <ac:spMk id="5" creationId="{4E17AEF2-A680-4E70-BAE0-65C96D1035A5}"/>
          </ac:spMkLst>
        </pc:spChg>
      </pc:sldChg>
    </pc:docChg>
  </pc:docChgLst>
  <pc:docChgLst>
    <pc:chgData name="jelena franjković" userId="db421b58-4577-4f18-b93d-16e533ccff6a" providerId="ADAL" clId="{FDFD1326-E88B-4B97-8258-7216F72F97E9}"/>
    <pc:docChg chg="delSld">
      <pc:chgData name="jelena franjković" userId="db421b58-4577-4f18-b93d-16e533ccff6a" providerId="ADAL" clId="{FDFD1326-E88B-4B97-8258-7216F72F97E9}" dt="2025-10-27T06:50:03.516" v="0" actId="2696"/>
      <pc:docMkLst>
        <pc:docMk/>
      </pc:docMkLst>
      <pc:sldChg chg="del">
        <pc:chgData name="jelena franjković" userId="db421b58-4577-4f18-b93d-16e533ccff6a" providerId="ADAL" clId="{FDFD1326-E88B-4B97-8258-7216F72F97E9}" dt="2025-10-27T06:50:03.516" v="0" actId="2696"/>
        <pc:sldMkLst>
          <pc:docMk/>
          <pc:sldMk cId="145873813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864D-DD3B-494A-BF13-5978C78DCD60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C1B1D-3AEE-4A05-B4DF-D17B09589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1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8414328-0D12-C7E5-206B-72E80ED31BFE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BDB3BDD-D670-399A-3DD5-EFC447FC36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fpFj1Re1l84" TargetMode="External"/><Relationship Id="rId3" Type="http://schemas.openxmlformats.org/officeDocument/2006/relationships/hyperlink" Target="https://www.scribbr.com/category/statistics/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TLwp5DwcqD4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VPZD_aij8H0" TargetMode="External"/><Relationship Id="rId20" Type="http://schemas.openxmlformats.org/officeDocument/2006/relationships/hyperlink" Target="https://www.youtube.com/watch?v=44MJyNTxaP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LMSyiAJm99g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youtube.com/playlist?list=PLqzoL9-eJTNAB5st3mtP_bmXafGSH1Dtz&amp;si=z-IXQ1iKbw2-ieJW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XZo4xyJXCak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Uvodna statistika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Kvantili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>
            <a:off x="1331079" y="2444509"/>
            <a:ext cx="7306734" cy="1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4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15" y="564460"/>
            <a:ext cx="1295842" cy="1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29832" y="1481668"/>
            <a:ext cx="73067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Kvantili su vrijednosti koje dijele uređene podatke na određene dijelove. Na primjer, kvartili dijele podatke na četiri jednaka dijela. Prvi kvartil (Q1) dijeli donjih 25% podataka, drugi kvartil (Q2) jednak je medijanu, a treći kvartil (Q3) dijeli gornjih 25% podataka.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sl-SI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prepnuggets.com/wp-content/uploads/2019/12/Quant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86" y="3408219"/>
            <a:ext cx="4543757" cy="26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Prikaz statistike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666" y="1481668"/>
            <a:ext cx="77695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Prezentacija statistike uključuje korištenje raznih metoda i alata, s ciljem prikazivanja podataka na jasan, transparentan i informativan način.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 nekoliko uobičajenih načina prikaza statistike: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 su osnovna metoda za prikaz podataka. Primjeri uključuju tablice </a:t>
            </a:r>
            <a:r>
              <a:rPr lang="en-GB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rekvencija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prikazuju broj pojavljivanja za različite vrijednosti, i tablice podataka, koje prikazuju više informacija o podacima.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500C15D-C9D9-4386-BF05-DE66E306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202" y="4148919"/>
            <a:ext cx="3964171" cy="17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9851" y="1511006"/>
            <a:ext cx="10020299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Grafički prikazi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Grafički prikazi su učinkovit alat za vizualizaciju podataka. Uključuju različite vrste grafikona kao što su stupčasti grafikoni, linijski grafikoni, tortni grafikoni, histogrami, </a:t>
            </a:r>
            <a:r>
              <a:rPr lang="en-GB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dijagram </a:t>
            </a:r>
            <a:r>
              <a:rPr lang="en-GB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pravokutnika</a:t>
            </a:r>
            <a:r>
              <a:rPr lang="hr-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itd.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representation properti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782" b="50402"/>
          <a:stretch/>
        </p:blipFill>
        <p:spPr bwMode="auto">
          <a:xfrm>
            <a:off x="1439851" y="3855575"/>
            <a:ext cx="2309326" cy="1566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representation properties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107"/>
          <a:stretch/>
        </p:blipFill>
        <p:spPr bwMode="auto">
          <a:xfrm>
            <a:off x="5985517" y="3873481"/>
            <a:ext cx="4310742" cy="1566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Graphical Representation of Data - GeeksforGeeks"/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77" y="4038384"/>
            <a:ext cx="2236340" cy="14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8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w a Histogram Works to Display Data"/>
          <p:cNvPicPr/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b="9661"/>
          <a:stretch/>
        </p:blipFill>
        <p:spPr bwMode="auto">
          <a:xfrm>
            <a:off x="2565672" y="4043346"/>
            <a:ext cx="2886075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Box-Whisker Plots for Continuous Variables"/>
          <p:cNvPicPr/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/>
          <a:stretch/>
        </p:blipFill>
        <p:spPr bwMode="auto">
          <a:xfrm>
            <a:off x="5748737" y="3944285"/>
            <a:ext cx="2167890" cy="1788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95042" y="1266897"/>
            <a:ext cx="15087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Histogrami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95042" y="1832437"/>
            <a:ext cx="7385441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Histogrami su grafički prikazi distribucije podataka. </a:t>
            </a:r>
            <a:r>
              <a:rPr lang="es-ES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Koriste se za prikaz frekvencije vrijednosti varijable u različitim intervalima.</a:t>
            </a:r>
            <a:endParaRPr lang="hr-HR" altLang="sl-SI" sz="16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l-SI" sz="16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Dijagram </a:t>
            </a:r>
            <a:r>
              <a:rPr lang="en-GB" altLang="sl-SI" sz="16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pravokutnika</a:t>
            </a:r>
            <a:r>
              <a:rPr lang="en-GB" altLang="sl-SI" sz="16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(Box plot)</a:t>
            </a:r>
            <a:endParaRPr lang="hr-HR" altLang="sl-SI" sz="1600" b="1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Dijagram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pravokutnika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ili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okvir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brkovima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vrsta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je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grafikona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koji se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koristi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u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deskriptivnoj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statistici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kao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prikladan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način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grafičkog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predstavljanja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grupa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numeričkih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podataka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njihovim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sažimanjem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 pet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brojeva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minimum,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prvi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kvartil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medijan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treći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kvartil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i </a:t>
            </a:r>
            <a:r>
              <a:rPr lang="en-GB" altLang="sl-SI" sz="16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maksimum</a:t>
            </a:r>
            <a:r>
              <a:rPr lang="en-GB" altLang="sl-SI" sz="16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kumimoji="0" lang="pl-PL" altLang="sl-S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frekvencija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666" y="1759082"/>
            <a:ext cx="8196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Distribucija frekvencija, poznata i kao tablica frekvencija ili histogram, način je prikazivanja broja pojavljivanja različitih vrijednosti varijable u skupu podataka. Pomoću distribucije frekvencija možete identificirati uzorke, distribucije i frekvencije vrijednosti u podacima. Obično se koristi za analizu kvalitativnih (kategoričkih) varijabli, ali se može koristiti i za prikaz diskretnih vrijednosti kvantitativnih (numeričkih) varijabli.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requency Distribution Table - Meaning &amp; Examples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/>
          <a:stretch/>
        </p:blipFill>
        <p:spPr bwMode="auto">
          <a:xfrm>
            <a:off x="4202187" y="4493984"/>
            <a:ext cx="3009900" cy="1220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7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Deskriptivna i inferencijalna statistika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69076" y="1861457"/>
            <a:ext cx="5660571" cy="86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8193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90" y="818353"/>
            <a:ext cx="1078931" cy="10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8666" y="1897284"/>
            <a:ext cx="78243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altLang="sl-SI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Deskriptivna statistika</a:t>
            </a:r>
            <a:r>
              <a:rPr kumimoji="0" lang="hr-HR" altLang="sl-S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hr-HR" altLang="sl-SI" sz="14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deskriptivna statistika bavi se opisom i sažimanjem podataka iz uzorka ili populacije koja se proučava. Koristi se za analizu i razumijevanje podataka, ali ne i za donošenje zaključaka o populaciji kao cjelini. Glavni cilj deskriptivne statistike je opisati karakteristike podataka, na primjer izračunati srednju vrijednost, medijan, raspon, standardnu devijaciju i stvoriti grafičke prikaze kao što su </a:t>
            </a:r>
            <a:r>
              <a:rPr lang="hr-HR" altLang="sl-SI" sz="14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histogrami</a:t>
            </a:r>
            <a:r>
              <a:rPr lang="hr-HR" altLang="sl-SI" sz="14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ili grafikoni. Koristi se za izradu sažetaka i grafikona koji pomažu u vizualizaciji podataka. </a:t>
            </a:r>
            <a:endParaRPr kumimoji="0" lang="hr-HR" altLang="sl-S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8666" y="3831874"/>
            <a:ext cx="78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r-HR" sz="1400" b="1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4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4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bavi se donošenjem zaključaka o populaciji iz uzorka. To znači da </a:t>
            </a:r>
            <a:r>
              <a:rPr lang="hr-HR" sz="14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omogućuje izvođenje zaključaka o populaciji kao cjelini iz analize uzorka. Koristi različite statističke metode kao što su testiranje hipoteza, intervali pouzdanosti i regresijska analiza kako bi se razumjelo mogu li se promatrani rezultati uzorka generalizirati na populaciju. Na primjer, ako želimo otkriti je li srednja dob u uzorku reprezentativna za populaciju u cjelini, koristit ćemo se </a:t>
            </a:r>
            <a:r>
              <a:rPr lang="hr-HR" sz="14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inferencijalnom</a:t>
            </a:r>
            <a:r>
              <a:rPr lang="hr-HR" sz="14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statistikom.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Inferencijalna statistika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608666" y="2020238"/>
            <a:ext cx="8278586" cy="396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ciljevi inferencijalne statistike su:</a:t>
            </a: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Procjena parametara populacije: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omogućuje nam procjenu parametara populacije kao što su srednja vrijednost, varijanca, proporcije i druge karakteristike iz uzorka.</a:t>
            </a:r>
            <a:endParaRPr lang="en-GB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Testiranje hipoteza: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može se koristiti za testiranje hipoteza o populaciji na temelju uzorkovanih podataka. To uključuje statističko testiranje, gdje uspoređujemo uzorak s pretpostavkama o populaciji.</a:t>
            </a:r>
            <a:endParaRPr lang="en-GB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-HR" sz="1600" b="1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Stvaranje intervala pouzdanosti: </a:t>
            </a:r>
            <a:r>
              <a:rPr lang="hr-HR" sz="16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inferencijalna</a:t>
            </a:r>
            <a:r>
              <a:rPr lang="hr-HR" sz="16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statistika omogućuje nam izračunavanje intervala koji sadrže procijenjene vrijednosti parametara populacije s određenom razinom pouzdanosti.</a:t>
            </a:r>
            <a:endParaRPr lang="en-GB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90" y="818353"/>
            <a:ext cx="1078931" cy="10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6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 i regresija</a:t>
            </a:r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1608666" y="1842058"/>
            <a:ext cx="7535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 statističke metode koje se koriste za proučavanje odnosa između varijabli i za predviđanje vrijednosti. Obje metode pomažu u razumijevanju kako jedna varijabla utječe na drugu i koliko se dobro jedna varijabla može koristiti za predviđanje druge. Evo objašnjenja svake od ove dvije metode:</a:t>
            </a:r>
            <a:endParaRPr lang="sl-SI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90" y="818353"/>
            <a:ext cx="1078931" cy="10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745DDDE-1E1F-4EEB-B77B-D8F305FA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16" y="4293025"/>
            <a:ext cx="5356859" cy="17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</a:t>
            </a:r>
            <a:r>
              <a:rPr lang="en-GB" dirty="0"/>
              <a:t>a</a:t>
            </a:r>
            <a:r>
              <a:rPr lang="hr" dirty="0"/>
              <a:t> vjerojatnosti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3970" y="2099327"/>
                <a:ext cx="7249886" cy="307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statistici, distribucija vjerojatnosti opisuje vjerojatnosti različitih vrijednosti koje varijabla može poprimiti. To je matematički model koji nam pomaže razumjeti i analizirati slučajne pojave te predvidjeti kako će se vrijednosti raspodijeliti u određenim okolnostima.</a:t>
                </a:r>
                <a:endParaRPr lang="sl-SI" sz="160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b="1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Normalna (Gaussova) distribucija: 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normalna distribucija jedna je od najvažnijih i najčešće korištenih distribucija. Opisuje simetričnu i zvonoliku distribuciju s poznatim parametrima: srednjom vrijednošću (μ) i standardnom devijacijom (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Mnogi prirodni fenomeni </a:t>
                </a:r>
                <a:r>
                  <a:rPr lang="en-GB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približni</a:t>
                </a:r>
                <a:r>
                  <a:rPr lang="en-GB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 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normalnoj distribuciji.</a:t>
                </a:r>
                <a:endParaRPr lang="sl-SI" sz="160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70" y="2099327"/>
                <a:ext cx="7249886" cy="3076548"/>
              </a:xfrm>
              <a:prstGeom prst="rect">
                <a:avLst/>
              </a:prstGeom>
              <a:blipFill>
                <a:blip r:embed="rId2"/>
                <a:stretch>
                  <a:fillRect l="-505" r="-421" b="-1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Bell Shaped Curve: Normal Distribution In Statistics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6699"/>
          <a:stretch/>
        </p:blipFill>
        <p:spPr bwMode="auto">
          <a:xfrm>
            <a:off x="8533856" y="2649990"/>
            <a:ext cx="3223260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860" y="539574"/>
            <a:ext cx="852792" cy="8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5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5D699375-A23C-4AC8-BB25-970706EB73A9}"/>
              </a:ext>
            </a:extLst>
          </p:cNvPr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Literatur</a:t>
            </a:r>
            <a:r>
              <a:rPr lang="hr-HR" sz="1600" dirty="0"/>
              <a:t>a</a:t>
            </a:r>
            <a:r>
              <a:rPr lang="en-GB" sz="1600" dirty="0"/>
              <a:t>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60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043" y="1645025"/>
            <a:ext cx="7536793" cy="4037979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r>
              <a:rPr lang="hr" sz="4500" b="1" dirty="0"/>
              <a:t>Varijable</a:t>
            </a:r>
          </a:p>
          <a:p>
            <a:r>
              <a:rPr lang="hr" sz="4500" b="1" dirty="0"/>
              <a:t>Prosjek (srednja vrijednost)</a:t>
            </a:r>
          </a:p>
          <a:p>
            <a:r>
              <a:rPr lang="hr" sz="4500" b="1" dirty="0"/>
              <a:t>Medijan</a:t>
            </a:r>
          </a:p>
          <a:p>
            <a:r>
              <a:rPr lang="hr" sz="4500" b="1" dirty="0"/>
              <a:t>Mo</a:t>
            </a:r>
            <a:r>
              <a:rPr lang="en-GB" sz="4500" b="1"/>
              <a:t>d</a:t>
            </a:r>
            <a:endParaRPr lang="hr" sz="4500" b="1" dirty="0"/>
          </a:p>
          <a:p>
            <a:r>
              <a:rPr lang="hr" sz="4500" b="1" dirty="0"/>
              <a:t>Raspon varijance</a:t>
            </a:r>
          </a:p>
          <a:p>
            <a:r>
              <a:rPr lang="hr" sz="4500" b="1" dirty="0"/>
              <a:t>Varijanca i standardna devijacija</a:t>
            </a:r>
          </a:p>
          <a:p>
            <a:r>
              <a:rPr lang="hr" sz="4500" b="1" dirty="0"/>
              <a:t>Kvantili</a:t>
            </a:r>
          </a:p>
          <a:p>
            <a:r>
              <a:rPr lang="hr" sz="4500" b="1" dirty="0"/>
              <a:t>Prikaz statistike</a:t>
            </a:r>
          </a:p>
          <a:p>
            <a:r>
              <a:rPr lang="hr" sz="4500" b="1" dirty="0"/>
              <a:t>Raspodjela frekvencija</a:t>
            </a:r>
          </a:p>
          <a:p>
            <a:r>
              <a:rPr lang="hr" sz="4500" b="1" dirty="0"/>
              <a:t>Deskriptivna i inferencijalna statistika</a:t>
            </a:r>
          </a:p>
          <a:p>
            <a:r>
              <a:rPr lang="hr" sz="4500" b="1" dirty="0"/>
              <a:t>Korelacija i regresija</a:t>
            </a:r>
          </a:p>
          <a:p>
            <a:r>
              <a:rPr lang="hr" sz="4500" b="1" dirty="0"/>
              <a:t>Distribucij</a:t>
            </a:r>
            <a:r>
              <a:rPr lang="en-GB" sz="4500" b="1" dirty="0"/>
              <a:t>a</a:t>
            </a:r>
            <a:r>
              <a:rPr lang="hr" sz="4500" b="1" dirty="0"/>
              <a:t> vjerojatnosti</a:t>
            </a:r>
            <a:endParaRPr lang="hr-HR" sz="4500" b="1" dirty="0"/>
          </a:p>
          <a:p>
            <a:endParaRPr lang="hr-HR" dirty="0"/>
          </a:p>
          <a:p>
            <a:endParaRPr lang="pl-PL" sz="2000" dirty="0"/>
          </a:p>
        </p:txBody>
      </p:sp>
      <p:pic>
        <p:nvPicPr>
          <p:cNvPr id="4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Internetske stranice</a:t>
            </a:r>
          </a:p>
          <a:p>
            <a:endParaRPr lang="hr-HR" sz="14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293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Uvodna statistika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https://www.youtube.com/watch?v=XZo4xyJXCak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https://www.youtube.com/watch?v=LMSyiAJm99g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https://www.youtube.com/watch?v=VPZD_aij8H0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https://www.youtube.com/watch?v=TLwp5DwcqD4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https://www.youtube.com/watch?v=fpFj1Re1l84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https://youtube.com/playlist?list=PLqzoL9-eJTNAB5st3mtP_bmXafGSH1Dtz&amp;si=z-IXQ1iKbw2-ieJW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https://www.youtube.com/watch?v=44MJyNTxaP8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0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</a:t>
            </a:r>
            <a:r>
              <a:rPr lang="hr" dirty="0"/>
              <a:t>ažnj</a:t>
            </a:r>
            <a:r>
              <a:rPr lang="en-GB" dirty="0"/>
              <a:t>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Uloga i važnost statistike u analizi podataka u lancima opskrbe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2289548"/>
            <a:ext cx="873147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Statistika igra ključnu ulogu u modernim opskrbnim lancima, gdje su učinkovito upravljanje, planiranje i kontrola ključni. Statističke metode koriste se za prikupljanje, analizu i tumačenje podataka, omogućujući tvrtkama da bolje razumiju i optimiziraju svoje opskrbne lance.</a:t>
            </a: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hr-HR" sz="2000" dirty="0"/>
              <a:t>U analizi opskrbnog lanca statistika se koristi za optimizaciju procesa, smanjenje troškova, povećanje učinkovitosti i poboljšanje zadovoljstva kupaca. Omogućuje bolje razumijevanje dinamike opskrbnog lanca i bolje upravljanje rizicima, što je ključno za uspješno poslovanje tvrtki i organizacija u današnjem globalnom okruženju.</a:t>
            </a:r>
            <a:r>
              <a:rPr lang="hr-HR" sz="2400" dirty="0"/>
              <a:t> </a:t>
            </a: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7" y="1172066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Varijable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2188232"/>
            <a:ext cx="966192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Varijable su osnovni građevni blokovi u statistici jer predstavljaju svojstva ili karakteristike koje se mjere ili opažaju u anketi, eksperimentu ili uzorku podataka. Varijable su bitne za razumijevanje i analizu podataka jer omogućuju istraživačima, analitičarima i statističarima da opišu, analiziraju i razumiju pojave.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hr" sz="1800" b="1" dirty="0"/>
              <a:t>Kvalitativne (deskriptivne, kategoričke) varijable</a:t>
            </a:r>
          </a:p>
          <a:p>
            <a:r>
              <a:rPr lang="hr" sz="1800" b="1" dirty="0"/>
              <a:t>Kvantitativne (numeričke) varijable</a:t>
            </a:r>
          </a:p>
          <a:p>
            <a:r>
              <a:rPr lang="hr" sz="1800" b="1" dirty="0"/>
              <a:t>Zavisne i nezavisne varijable</a:t>
            </a:r>
          </a:p>
          <a:p>
            <a:r>
              <a:rPr lang="hr" sz="1800" b="1" dirty="0"/>
              <a:t>Diskretne i kontinuirane varijable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dirty="0" bmk="_Toc150194496">
                <a:ea typeface="Times New Roman" panose="02020603050405020304" pitchFamily="18" charset="0"/>
                <a:cs typeface="Times New Roman" panose="02020603050405020304" pitchFamily="18" charset="0"/>
              </a:rPr>
              <a:t>Prosjek (srednja vrijednost)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1306285" y="2541772"/>
            <a:ext cx="8082644" cy="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2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94" y="768817"/>
            <a:ext cx="977225" cy="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0800000" flipV="1">
            <a:off x="1306285" y="1623383"/>
            <a:ext cx="932270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" altLang="sl-SI" sz="20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Srednja vrijednost</a:t>
            </a: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također poznat kao </a:t>
            </a:r>
            <a:r>
              <a:rPr kumimoji="0" lang="hr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prosjek, jedna je od osnovnih statističkih mjera. </a:t>
            </a:r>
            <a:r>
              <a:rPr lang="hr" altLang="sl-SI" sz="20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Srednja vrijednost</a:t>
            </a:r>
            <a:r>
              <a:rPr kumimoji="0" lang="hr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je aritmetički prosjek svih vrijednosti u skupu podataka. Izračunava se zbrajanjem svih podataka, </a:t>
            </a: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 zatim dijeljenjem s brojem podataka.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Izračun prosjeka: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Zbrojite sve vrijednosti u skupu podataka.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Podijelite zbroj s brojem vrijednosti u skupu.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Jednadžba za izračun prosjeka </a:t>
            </a:r>
            <a:r>
              <a:rPr kumimoji="0" lang="hr" altLang="sl-SI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(x̄) </a:t>
            </a:r>
            <a:r>
              <a:rPr kumimoji="0" lang="hr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je: </a:t>
            </a:r>
            <a:r>
              <a:rPr kumimoji="0" lang="hr" altLang="sl-SI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x̄ = (x1+x2+x3+ ... +xn) / n</a:t>
            </a:r>
            <a:endParaRPr kumimoji="0" lang="pl-PL" altLang="sl-SI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Medijan</a:t>
            </a:r>
            <a:endParaRPr lang="sl-SI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5" y="1757291"/>
                <a:ext cx="9745133" cy="3591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Medijan je statistički koncept koji se koristi za mjerenje srednje vrijednosti skupa podataka. To je vrijednost koja dijeli uređene podatke na dvije jednake polovice. Medijan je jedna od osnovnih mjera </a:t>
                </a:r>
                <a:r>
                  <a:rPr lang="en-GB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centralne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tendencije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 </a:t>
                </a:r>
                <a:r>
                  <a:rPr lang="en-GB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statistici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koristi se za opisivanje distribucije podataka, posebno kada su podaci asimetrični ili sadrže </a:t>
                </a:r>
                <a:r>
                  <a:rPr lang="en-GB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hr-HR" sz="1600" kern="1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zvanredne</a:t>
                </a:r>
                <a:r>
                  <a:rPr lang="hr-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vrijednosti (</a:t>
                </a: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outliere).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Kako izračunati medijan: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Prvo, potrebno je sortirati skup podataka od najmanje do najveće vrijednosti.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Ako je broj podataka paran (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tada je medijan prosjek dviju srednjih vrijednosti. To znači da je medijan jednak prosjeku vrijednosti na poziciji 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kada su podaci sortirani uzlaznim redoslijedom.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hr" sz="16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Ako je broj podataka neparan, tada se medijan nalazi na srednjoj poziciji.</a:t>
                </a:r>
                <a:endParaRPr lang="sl-SI" sz="1600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5" y="1757291"/>
                <a:ext cx="9745133" cy="3591689"/>
              </a:xfrm>
              <a:prstGeom prst="rect">
                <a:avLst/>
              </a:prstGeom>
              <a:blipFill>
                <a:blip r:embed="rId2"/>
                <a:stretch>
                  <a:fillRect l="-375" r="-313" b="-1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dirty="0" bmk="">
                <a:ea typeface="Times New Roman" panose="02020603050405020304" pitchFamily="18" charset="0"/>
                <a:cs typeface="Times New Roman" panose="02020603050405020304" pitchFamily="18" charset="0"/>
              </a:rPr>
              <a:t>Mod​</a:t>
            </a:r>
            <a:endParaRPr lang="pl-PL" alt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861458" y="2202708"/>
            <a:ext cx="6074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542455"/>
            <a:ext cx="877630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 je jedna od osnovnih statističkih metrika koja se koristi za mjerenje </a:t>
            </a:r>
            <a:r>
              <a:rPr lang="en-GB" altLang="sl-S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centralne</a:t>
            </a:r>
            <a:r>
              <a:rPr lang="en-GB" alt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sl-S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tendencije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skupa podataka. Mod predstavlja vrijednost koja se najčešće pojavljuje u skupu podataka. To je vrijednost koja ima najveću učestalost pojavljivanja među svim vrijednostima u skupu podataka.</a:t>
            </a:r>
            <a:endParaRPr kumimoji="0" lang="en-US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 je koristan za identificiranje najčešće vrijednosti u skupu podataka i posebno je koristan pri analizi kvalitativnih (kategoričkih) varijabli gdje vrijednosti nisu numeričke.</a:t>
            </a:r>
          </a:p>
          <a:p>
            <a:pPr algn="just"/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u skupu podataka postoji više modova (više vrijednosti koje se pojavljuju sa sličnom maksimalnom učestalošću), govorimo o višemodalnoj distribuciji. Ako svi podaci imaju istu učestalost pojavljivanja, tada skup podataka nema mod.</a:t>
            </a: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Raspon varijac</a:t>
            </a:r>
            <a:r>
              <a:rPr lang="en-GB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" altLang="sl-SI" sz="4000" dirty="0" bmk="_Toc150194499"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r" altLang="sl-SI" b="0" dirty="0">
                <a:solidFill>
                  <a:schemeClr val="tx1"/>
                </a:solidFill>
                <a:ea typeface="Calibri" panose="020F0502020204030204" pitchFamily="34" charset="0"/>
              </a:rPr>
              <a:t>(VR, raspon)</a:t>
            </a:r>
            <a:endParaRPr lang="sl-SI" altLang="sl-SI" sz="1800" b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4329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09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32" y="79465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84084" y="2169432"/>
            <a:ext cx="974513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Razlika između maksimalne i minimalne vrijednosti u skupu podataka je statistički koncept koji se naziva raspon. Njime se mjeri koliko je velika razlika između maksimalne i minimalne vrijednosti u skupu podataka. Raspon je jednostavan način za procjenu raspona vrijednosti u skupu podataka i za mjerenje varijabilnosti između minimalne i maksimalne vrijednosti.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 </a:t>
            </a:r>
            <a:r>
              <a:rPr kumimoji="0" lang="en-GB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kumimoji="0" lang="hr-HR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aspona</a:t>
            </a:r>
            <a:r>
              <a:rPr kumimoji="0" lang="hr-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varijacije </a:t>
            </a:r>
            <a:r>
              <a:rPr kumimoji="0" lang="en-GB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jednostavan: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 pronađite minimalnu vrijednost (min) i maksimalnu vrijednost (max) u skupu podataka.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 izračunajte razliku između maksimalne i minimalne vrijednosti (max - min).</a:t>
            </a:r>
          </a:p>
        </p:txBody>
      </p:sp>
    </p:spTree>
    <p:extLst>
      <p:ext uri="{BB962C8B-B14F-4D97-AF65-F5344CB8AC3E}">
        <p14:creationId xmlns:p14="http://schemas.microsoft.com/office/powerpoint/2010/main" val="41411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hr" altLang="sl-SI" dirty="0">
                <a:ea typeface="Times New Roman" panose="02020603050405020304" pitchFamily="18" charset="0"/>
                <a:cs typeface="Times New Roman" panose="02020603050405020304" pitchFamily="18" charset="0"/>
              </a:rPr>
              <a:t>Varijanca </a:t>
            </a:r>
            <a:r>
              <a:rPr lang="hr" altLang="sl-SI" dirty="0" bmk="_Toc150194501">
                <a:ea typeface="Times New Roman" panose="02020603050405020304" pitchFamily="18" charset="0"/>
                <a:cs typeface="Times New Roman" panose="02020603050405020304" pitchFamily="18" charset="0"/>
              </a:rPr>
              <a:t>i standardna </a:t>
            </a:r>
            <a:r>
              <a:rPr lang="en-GB" altLang="sl-SI" dirty="0" bmk="_Toc150194501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altLang="sl-SI" dirty="0" err="1" bmk="_Toc150194501">
                <a:ea typeface="Times New Roman" panose="02020603050405020304" pitchFamily="18" charset="0"/>
                <a:cs typeface="Times New Roman" panose="02020603050405020304" pitchFamily="18" charset="0"/>
              </a:rPr>
              <a:t>evijacija</a:t>
            </a:r>
            <a:endParaRPr lang="sl-SI" altLang="sl-SI" sz="1400" b="0" dirty="0">
              <a:solidFill>
                <a:schemeClr val="tx1"/>
              </a:solidFill>
            </a:endParaRPr>
          </a:p>
        </p:txBody>
      </p:sp>
      <p:pic>
        <p:nvPicPr>
          <p:cNvPr id="5121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9" y="541868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842541"/>
            <a:ext cx="92546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Varijanca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 </a:t>
            </a:r>
            <a:r>
              <a:rPr lang="en-GB" altLang="sl-SI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prosječni</a:t>
            </a:r>
            <a:r>
              <a:rPr lang="en-GB" altLang="sl-SI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zbroj</a:t>
            </a:r>
            <a:r>
              <a:rPr lang="en-GB" altLang="sl-SI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altLang="sl-SI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kvadrata</a:t>
            </a:r>
            <a:r>
              <a:rPr lang="hr-HR" altLang="sl-SI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odstupanja od srednje vrijednosti. To je kvadrat standardne devijacije. </a:t>
            </a:r>
            <a:r>
              <a:rPr kumimoji="0" lang="hr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Standardna devijacija </a:t>
            </a:r>
            <a:r>
              <a:rPr kumimoji="0" lang="hr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 statistička mjera koja se koristi za mjerenje disperzije ili varijabilnosti u skupu podataka. Ona govori koliko su vrijednosti udaljene od srednje vrijednosti (prosjeka) u skupu. Standardna devijacija jedna je od najčešće korištenih mjera disperzije u statistici i izračunava se izračunavanjem kvadratnog korijena varijacije (varijance).</a:t>
            </a:r>
            <a:endParaRPr kumimoji="0" lang="pl-PL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08666" y="3793792"/>
            <a:ext cx="925467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Izračun standardne devijacije:</a:t>
            </a: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Prvo izračunajte varijancu. Varija</a:t>
            </a:r>
            <a:r>
              <a:rPr kumimoji="0" lang="en-GB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hr-HR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ca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se izračunava uzimanjem prosjeka svih vrijednosti u skupu za svaku vrijednost u skupu, zatim kvadriranjem i zbrajanjem tih razlika.</a:t>
            </a: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Nakon što dobijete vrijednost varija</a:t>
            </a:r>
            <a:r>
              <a:rPr kumimoji="0" lang="en-GB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hr-HR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</a:t>
            </a:r>
            <a:r>
              <a:rPr kumimoji="0" lang="hr" altLang="sl-SI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σ² 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), izračunajte standardnu devijaciju izračunavanjem kvadratnog korijena varija</a:t>
            </a:r>
            <a:r>
              <a:rPr kumimoji="0" lang="en-GB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</a:t>
            </a:r>
            <a:r>
              <a:rPr kumimoji="0" lang="hr-HR" altLang="sl-S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</a:t>
            </a:r>
            <a:r>
              <a:rPr kumimoji="0" lang="hr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To se radi uzimanjem kvadratnog korijena iz </a:t>
            </a:r>
            <a:r>
              <a:rPr kumimoji="0" lang="hr" altLang="sl-SI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σ²:</a:t>
            </a:r>
            <a:endParaRPr kumimoji="0" lang="sl-SI" altLang="sl-SI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08666" y="55726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Standardna devijacija </a:t>
            </a:r>
            <a:r>
              <a:rPr kumimoji="0" lang="hr" altLang="sl-SI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σ = √(σ2)</a:t>
            </a: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2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EAF945-8ECD-407B-9B73-BE27B49EA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9bddfac-6dc9-4958-8f35-4d0da3af229b"/>
    <ds:schemaRef ds:uri="a92fe6ce-cc5e-4661-b3e6-d9d5535f70b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2056</Words>
  <Application>Microsoft Office PowerPoint</Application>
  <PresentationFormat>Panoramiczny</PresentationFormat>
  <Paragraphs>132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Tahoma</vt:lpstr>
      <vt:lpstr>Times New Roman</vt:lpstr>
      <vt:lpstr>Motyw pakietu Office</vt:lpstr>
      <vt:lpstr>Statističke metode za analizu logističkih podataka</vt:lpstr>
      <vt:lpstr>Dnevni red</vt:lpstr>
      <vt:lpstr>Uloga i važnost statistike u analizi podataka u lancima opskrbe</vt:lpstr>
      <vt:lpstr>Varijable</vt:lpstr>
      <vt:lpstr>Prosjek (srednja vrijednost)</vt:lpstr>
      <vt:lpstr>Medijan</vt:lpstr>
      <vt:lpstr>Mod​</vt:lpstr>
      <vt:lpstr>Raspon varijacije (VR, raspon)</vt:lpstr>
      <vt:lpstr>Varijanca i standardna devijacija</vt:lpstr>
      <vt:lpstr>Kvantili</vt:lpstr>
      <vt:lpstr>Prikaz statistike</vt:lpstr>
      <vt:lpstr>Prezentacja programu PowerPoint</vt:lpstr>
      <vt:lpstr>Prezentacja programu PowerPoint</vt:lpstr>
      <vt:lpstr>Distribucija frekvencija</vt:lpstr>
      <vt:lpstr>Deskriptivna i inferencijalna statistika</vt:lpstr>
      <vt:lpstr>Inferencijalna statistika</vt:lpstr>
      <vt:lpstr>Korelacija i regresija</vt:lpstr>
      <vt:lpstr>Distribucija vjerojatnosti</vt:lpstr>
      <vt:lpstr>Prezentacja programu PowerPoint</vt:lpstr>
      <vt:lpstr>Prezentacja programu PowerPoint</vt:lpstr>
      <vt:lpstr>Prezentacja programu PowerPoint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53</cp:revision>
  <dcterms:created xsi:type="dcterms:W3CDTF">2023-07-06T12:09:08Z</dcterms:created>
  <dcterms:modified xsi:type="dcterms:W3CDTF">2025-11-07T15:32:06Z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