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66" r:id="rId37"/>
    <p:sldId id="336" r:id="rId38"/>
    <p:sldId id="263" r:id="rId39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190C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EC7A8-0115-432B-B816-2E90E48E6183}" v="300" dt="2025-04-22T16:41:11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7F1EC7A8-0115-432B-B816-2E90E48E6183}"/>
    <pc:docChg chg="undo custSel delSld modSld">
      <pc:chgData name="Davor Dujak" userId="bfb324a9-4809-4493-a995-7f4ea2a7c175" providerId="ADAL" clId="{7F1EC7A8-0115-432B-B816-2E90E48E6183}" dt="2025-04-22T16:41:46.710" v="585" actId="20577"/>
      <pc:docMkLst>
        <pc:docMk/>
      </pc:docMkLst>
      <pc:sldChg chg="addSp modSp mod">
        <pc:chgData name="Davor Dujak" userId="bfb324a9-4809-4493-a995-7f4ea2a7c175" providerId="ADAL" clId="{7F1EC7A8-0115-432B-B816-2E90E48E6183}" dt="2025-04-22T12:37:59.152" v="31"/>
        <pc:sldMkLst>
          <pc:docMk/>
          <pc:sldMk cId="2920479427" sldId="256"/>
        </pc:sldMkLst>
        <pc:spChg chg="mod">
          <ac:chgData name="Davor Dujak" userId="bfb324a9-4809-4493-a995-7f4ea2a7c175" providerId="ADAL" clId="{7F1EC7A8-0115-432B-B816-2E90E48E6183}" dt="2025-04-22T12:37:05.331" v="0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7F1EC7A8-0115-432B-B816-2E90E48E6183}" dt="2025-04-22T12:37:18.952" v="17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vor Dujak" userId="bfb324a9-4809-4493-a995-7f4ea2a7c175" providerId="ADAL" clId="{7F1EC7A8-0115-432B-B816-2E90E48E6183}" dt="2025-04-22T12:37:12.361" v="3" actId="1076"/>
          <ac:spMkLst>
            <pc:docMk/>
            <pc:sldMk cId="2920479427" sldId="256"/>
            <ac:spMk id="9" creationId="{EE4E65C5-835A-F284-C071-E322E9120233}"/>
          </ac:spMkLst>
        </pc:spChg>
        <pc:spChg chg="mod">
          <ac:chgData name="Davor Dujak" userId="bfb324a9-4809-4493-a995-7f4ea2a7c175" providerId="ADAL" clId="{7F1EC7A8-0115-432B-B816-2E90E48E6183}" dt="2025-04-22T12:37:22.153" v="18" actId="1076"/>
          <ac:spMkLst>
            <pc:docMk/>
            <pc:sldMk cId="2920479427" sldId="256"/>
            <ac:spMk id="12" creationId="{290F90A3-1F64-269A-85B2-68DF043DA27C}"/>
          </ac:spMkLst>
        </pc:spChg>
        <pc:picChg chg="add mod">
          <ac:chgData name="Davor Dujak" userId="bfb324a9-4809-4493-a995-7f4ea2a7c175" providerId="ADAL" clId="{7F1EC7A8-0115-432B-B816-2E90E48E6183}" dt="2025-04-22T12:37:59.152" v="31"/>
          <ac:picMkLst>
            <pc:docMk/>
            <pc:sldMk cId="2920479427" sldId="256"/>
            <ac:picMk id="2" creationId="{6B30A21B-A995-D17E-7D32-11C4DCF5ECA2}"/>
          </ac:picMkLst>
        </pc:picChg>
      </pc:sldChg>
      <pc:sldChg chg="addSp modSp">
        <pc:chgData name="Davor Dujak" userId="bfb324a9-4809-4493-a995-7f4ea2a7c175" providerId="ADAL" clId="{7F1EC7A8-0115-432B-B816-2E90E48E6183}" dt="2025-04-22T12:38:16.159" v="39"/>
        <pc:sldMkLst>
          <pc:docMk/>
          <pc:sldMk cId="1952772968" sldId="262"/>
        </pc:sldMkLst>
        <pc:picChg chg="add mod">
          <ac:chgData name="Davor Dujak" userId="bfb324a9-4809-4493-a995-7f4ea2a7c175" providerId="ADAL" clId="{7F1EC7A8-0115-432B-B816-2E90E48E6183}" dt="2025-04-22T12:38:16.159" v="39"/>
          <ac:picMkLst>
            <pc:docMk/>
            <pc:sldMk cId="1952772968" sldId="262"/>
            <ac:picMk id="2" creationId="{79C986C7-E48D-A6EA-D5A4-BEF1A6212442}"/>
          </ac:picMkLst>
        </pc:picChg>
      </pc:sldChg>
      <pc:sldChg chg="addSp modSp mod">
        <pc:chgData name="Davor Dujak" userId="bfb324a9-4809-4493-a995-7f4ea2a7c175" providerId="ADAL" clId="{7F1EC7A8-0115-432B-B816-2E90E48E6183}" dt="2025-04-22T16:16:03.748" v="94" actId="20577"/>
        <pc:sldMkLst>
          <pc:docMk/>
          <pc:sldMk cId="4020019421" sldId="263"/>
        </pc:sldMkLst>
        <pc:spChg chg="mod">
          <ac:chgData name="Davor Dujak" userId="bfb324a9-4809-4493-a995-7f4ea2a7c175" providerId="ADAL" clId="{7F1EC7A8-0115-432B-B816-2E90E48E6183}" dt="2025-04-22T16:16:03.748" v="94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7F1EC7A8-0115-432B-B816-2E90E48E6183}" dt="2025-04-22T16:15:58.919" v="79"/>
          <ac:picMkLst>
            <pc:docMk/>
            <pc:sldMk cId="4020019421" sldId="263"/>
            <ac:picMk id="2" creationId="{F7A4E83D-A479-7683-DFCC-BB4C636C12E8}"/>
          </ac:picMkLst>
        </pc:picChg>
      </pc:sldChg>
      <pc:sldChg chg="addSp modSp mod">
        <pc:chgData name="Davor Dujak" userId="bfb324a9-4809-4493-a995-7f4ea2a7c175" providerId="ADAL" clId="{7F1EC7A8-0115-432B-B816-2E90E48E6183}" dt="2025-04-22T12:38:12.142" v="38" actId="14100"/>
        <pc:sldMkLst>
          <pc:docMk/>
          <pc:sldMk cId="1254930911" sldId="264"/>
        </pc:sldMkLst>
        <pc:spChg chg="mod">
          <ac:chgData name="Davor Dujak" userId="bfb324a9-4809-4493-a995-7f4ea2a7c175" providerId="ADAL" clId="{7F1EC7A8-0115-432B-B816-2E90E48E6183}" dt="2025-04-22T12:37:32.502" v="25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vor Dujak" userId="bfb324a9-4809-4493-a995-7f4ea2a7c175" providerId="ADAL" clId="{7F1EC7A8-0115-432B-B816-2E90E48E6183}" dt="2025-04-22T12:37:41.068" v="30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7F1EC7A8-0115-432B-B816-2E90E48E6183}" dt="2025-04-22T12:38:12.142" v="38" actId="14100"/>
          <ac:picMkLst>
            <pc:docMk/>
            <pc:sldMk cId="1254930911" sldId="264"/>
            <ac:picMk id="2" creationId="{5CB1EE25-4A97-082D-64F9-47A0C3C81F30}"/>
          </ac:picMkLst>
        </pc:picChg>
      </pc:sldChg>
      <pc:sldChg chg="addSp modSp mod">
        <pc:chgData name="Davor Dujak" userId="bfb324a9-4809-4493-a995-7f4ea2a7c175" providerId="ADAL" clId="{7F1EC7A8-0115-432B-B816-2E90E48E6183}" dt="2025-04-22T16:41:46.710" v="585" actId="20577"/>
        <pc:sldMkLst>
          <pc:docMk/>
          <pc:sldMk cId="3298298427" sldId="266"/>
        </pc:sldMkLst>
        <pc:spChg chg="mod">
          <ac:chgData name="Davor Dujak" userId="bfb324a9-4809-4493-a995-7f4ea2a7c175" providerId="ADAL" clId="{7F1EC7A8-0115-432B-B816-2E90E48E6183}" dt="2025-04-22T16:41:46.710" v="585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7F1EC7A8-0115-432B-B816-2E90E48E6183}" dt="2025-04-22T16:15:56.943" v="78"/>
          <ac:picMkLst>
            <pc:docMk/>
            <pc:sldMk cId="3298298427" sldId="266"/>
            <ac:picMk id="2" creationId="{051FCF42-848D-B9B8-624B-70D58FB5C65F}"/>
          </ac:picMkLst>
        </pc:picChg>
      </pc:sldChg>
      <pc:sldChg chg="addSp modSp mod">
        <pc:chgData name="Davor Dujak" userId="bfb324a9-4809-4493-a995-7f4ea2a7c175" providerId="ADAL" clId="{7F1EC7A8-0115-432B-B816-2E90E48E6183}" dt="2025-04-22T16:23:44.241" v="165" actId="6549"/>
        <pc:sldMkLst>
          <pc:docMk/>
          <pc:sldMk cId="1018873587" sldId="267"/>
        </pc:sldMkLst>
        <pc:spChg chg="mod">
          <ac:chgData name="Davor Dujak" userId="bfb324a9-4809-4493-a995-7f4ea2a7c175" providerId="ADAL" clId="{7F1EC7A8-0115-432B-B816-2E90E48E6183}" dt="2025-04-22T16:23:44.241" v="165" actId="6549"/>
          <ac:spMkLst>
            <pc:docMk/>
            <pc:sldMk cId="1018873587" sldId="267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17:59.274" v="124" actId="20577"/>
          <ac:spMkLst>
            <pc:docMk/>
            <pc:sldMk cId="1018873587" sldId="267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18.180" v="40"/>
          <ac:picMkLst>
            <pc:docMk/>
            <pc:sldMk cId="1018873587" sldId="267"/>
            <ac:picMk id="2" creationId="{EB05C411-8497-7E30-7634-E0DEA229233E}"/>
          </ac:picMkLst>
        </pc:picChg>
      </pc:sldChg>
      <pc:sldChg chg="addSp modSp mod">
        <pc:chgData name="Davor Dujak" userId="bfb324a9-4809-4493-a995-7f4ea2a7c175" providerId="ADAL" clId="{7F1EC7A8-0115-432B-B816-2E90E48E6183}" dt="2025-04-22T16:23:37.685" v="161" actId="6549"/>
        <pc:sldMkLst>
          <pc:docMk/>
          <pc:sldMk cId="1206605602" sldId="268"/>
        </pc:sldMkLst>
        <pc:spChg chg="mod">
          <ac:chgData name="Davor Dujak" userId="bfb324a9-4809-4493-a995-7f4ea2a7c175" providerId="ADAL" clId="{7F1EC7A8-0115-432B-B816-2E90E48E6183}" dt="2025-04-22T16:23:37.685" v="161" actId="6549"/>
          <ac:spMkLst>
            <pc:docMk/>
            <pc:sldMk cId="1206605602" sldId="268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7F1EC7A8-0115-432B-B816-2E90E48E6183}" dt="2025-04-22T16:23:28.180" v="157" actId="20577"/>
          <ac:graphicFrameMkLst>
            <pc:docMk/>
            <pc:sldMk cId="1206605602" sldId="268"/>
            <ac:graphicFrameMk id="2" creationId="{F1B44C2F-5495-A4F9-8EB8-F14D1AC00439}"/>
          </ac:graphicFrameMkLst>
        </pc:graphicFrameChg>
        <pc:picChg chg="add mod">
          <ac:chgData name="Davor Dujak" userId="bfb324a9-4809-4493-a995-7f4ea2a7c175" providerId="ADAL" clId="{7F1EC7A8-0115-432B-B816-2E90E48E6183}" dt="2025-04-22T12:38:20.001" v="41"/>
          <ac:picMkLst>
            <pc:docMk/>
            <pc:sldMk cId="1206605602" sldId="268"/>
            <ac:picMk id="3" creationId="{D75BE06A-F419-021B-6D81-3D197B683BA7}"/>
          </ac:picMkLst>
        </pc:picChg>
      </pc:sldChg>
      <pc:sldChg chg="addSp modSp mod">
        <pc:chgData name="Davor Dujak" userId="bfb324a9-4809-4493-a995-7f4ea2a7c175" providerId="ADAL" clId="{7F1EC7A8-0115-432B-B816-2E90E48E6183}" dt="2025-04-22T16:23:57.239" v="173" actId="20577"/>
        <pc:sldMkLst>
          <pc:docMk/>
          <pc:sldMk cId="2796189998" sldId="269"/>
        </pc:sldMkLst>
        <pc:spChg chg="mod">
          <ac:chgData name="Davor Dujak" userId="bfb324a9-4809-4493-a995-7f4ea2a7c175" providerId="ADAL" clId="{7F1EC7A8-0115-432B-B816-2E90E48E6183}" dt="2025-04-22T16:23:57.239" v="173" actId="20577"/>
          <ac:spMkLst>
            <pc:docMk/>
            <pc:sldMk cId="2796189998" sldId="269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2:38:22.458" v="42"/>
          <ac:picMkLst>
            <pc:docMk/>
            <pc:sldMk cId="2796189998" sldId="269"/>
            <ac:picMk id="2" creationId="{2DD6599B-ABD9-912B-8DEC-AE9782C71988}"/>
          </ac:picMkLst>
        </pc:picChg>
      </pc:sldChg>
      <pc:sldChg chg="addSp modSp mod">
        <pc:chgData name="Davor Dujak" userId="bfb324a9-4809-4493-a995-7f4ea2a7c175" providerId="ADAL" clId="{7F1EC7A8-0115-432B-B816-2E90E48E6183}" dt="2025-04-22T16:24:42.751" v="182" actId="113"/>
        <pc:sldMkLst>
          <pc:docMk/>
          <pc:sldMk cId="820889690" sldId="271"/>
        </pc:sldMkLst>
        <pc:spChg chg="mod">
          <ac:chgData name="Davor Dujak" userId="bfb324a9-4809-4493-a995-7f4ea2a7c175" providerId="ADAL" clId="{7F1EC7A8-0115-432B-B816-2E90E48E6183}" dt="2025-04-22T16:24:14.558" v="177" actId="20577"/>
          <ac:spMkLst>
            <pc:docMk/>
            <pc:sldMk cId="820889690" sldId="271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4:19.645" v="180" actId="20577"/>
          <ac:spMkLst>
            <pc:docMk/>
            <pc:sldMk cId="820889690" sldId="271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24:42.751" v="182" actId="113"/>
          <ac:spMkLst>
            <pc:docMk/>
            <pc:sldMk cId="820889690" sldId="271"/>
            <ac:spMk id="7" creationId="{66A355BE-934D-D21B-1D29-AA9FCA5D5FF4}"/>
          </ac:spMkLst>
        </pc:spChg>
        <pc:picChg chg="add mod">
          <ac:chgData name="Davor Dujak" userId="bfb324a9-4809-4493-a995-7f4ea2a7c175" providerId="ADAL" clId="{7F1EC7A8-0115-432B-B816-2E90E48E6183}" dt="2025-04-22T12:38:23.711" v="43"/>
          <ac:picMkLst>
            <pc:docMk/>
            <pc:sldMk cId="820889690" sldId="271"/>
            <ac:picMk id="3" creationId="{A5F5879A-2D36-B375-888A-17AD8D461B44}"/>
          </ac:picMkLst>
        </pc:picChg>
      </pc:sldChg>
      <pc:sldChg chg="addSp modSp mod">
        <pc:chgData name="Davor Dujak" userId="bfb324a9-4809-4493-a995-7f4ea2a7c175" providerId="ADAL" clId="{7F1EC7A8-0115-432B-B816-2E90E48E6183}" dt="2025-04-22T16:25:21.550" v="199" actId="20577"/>
        <pc:sldMkLst>
          <pc:docMk/>
          <pc:sldMk cId="2137875615" sldId="272"/>
        </pc:sldMkLst>
        <pc:spChg chg="mod">
          <ac:chgData name="Davor Dujak" userId="bfb324a9-4809-4493-a995-7f4ea2a7c175" providerId="ADAL" clId="{7F1EC7A8-0115-432B-B816-2E90E48E6183}" dt="2025-04-22T16:24:50.549" v="186" actId="20577"/>
          <ac:spMkLst>
            <pc:docMk/>
            <pc:sldMk cId="2137875615" sldId="272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5:21.550" v="199" actId="20577"/>
          <ac:spMkLst>
            <pc:docMk/>
            <pc:sldMk cId="2137875615" sldId="272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4.853" v="44"/>
          <ac:picMkLst>
            <pc:docMk/>
            <pc:sldMk cId="2137875615" sldId="272"/>
            <ac:picMk id="2" creationId="{81A8ADF6-084F-E4F1-09A0-8FE3F2ECC5AD}"/>
          </ac:picMkLst>
        </pc:picChg>
      </pc:sldChg>
      <pc:sldChg chg="addSp modSp mod modAnim">
        <pc:chgData name="Davor Dujak" userId="bfb324a9-4809-4493-a995-7f4ea2a7c175" providerId="ADAL" clId="{7F1EC7A8-0115-432B-B816-2E90E48E6183}" dt="2025-04-22T16:27:31.740" v="307" actId="20577"/>
        <pc:sldMkLst>
          <pc:docMk/>
          <pc:sldMk cId="945562616" sldId="273"/>
        </pc:sldMkLst>
        <pc:spChg chg="mod">
          <ac:chgData name="Davor Dujak" userId="bfb324a9-4809-4493-a995-7f4ea2a7c175" providerId="ADAL" clId="{7F1EC7A8-0115-432B-B816-2E90E48E6183}" dt="2025-04-22T16:27:31.740" v="307" actId="20577"/>
          <ac:spMkLst>
            <pc:docMk/>
            <pc:sldMk cId="945562616" sldId="273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7:08.296" v="303" actId="404"/>
          <ac:spMkLst>
            <pc:docMk/>
            <pc:sldMk cId="945562616" sldId="273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6.011" v="45"/>
          <ac:picMkLst>
            <pc:docMk/>
            <pc:sldMk cId="945562616" sldId="273"/>
            <ac:picMk id="7" creationId="{CAF7E5F3-3511-E4EB-F3E7-06DA04F11388}"/>
          </ac:picMkLst>
        </pc:picChg>
      </pc:sldChg>
      <pc:sldChg chg="addSp modSp mod">
        <pc:chgData name="Davor Dujak" userId="bfb324a9-4809-4493-a995-7f4ea2a7c175" providerId="ADAL" clId="{7F1EC7A8-0115-432B-B816-2E90E48E6183}" dt="2025-04-22T16:28:55.887" v="359" actId="14100"/>
        <pc:sldMkLst>
          <pc:docMk/>
          <pc:sldMk cId="2324998074" sldId="274"/>
        </pc:sldMkLst>
        <pc:spChg chg="mod">
          <ac:chgData name="Davor Dujak" userId="bfb324a9-4809-4493-a995-7f4ea2a7c175" providerId="ADAL" clId="{7F1EC7A8-0115-432B-B816-2E90E48E6183}" dt="2025-04-22T16:28:41.745" v="358"/>
          <ac:spMkLst>
            <pc:docMk/>
            <pc:sldMk cId="2324998074" sldId="274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8:55.887" v="359" actId="14100"/>
          <ac:spMkLst>
            <pc:docMk/>
            <pc:sldMk cId="2324998074" sldId="274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8.397" v="47"/>
          <ac:picMkLst>
            <pc:docMk/>
            <pc:sldMk cId="2324998074" sldId="274"/>
            <ac:picMk id="7" creationId="{F08A278B-65FE-666C-8107-6FF6131544F4}"/>
          </ac:picMkLst>
        </pc:picChg>
      </pc:sldChg>
      <pc:sldChg chg="addSp modSp mod">
        <pc:chgData name="Davor Dujak" userId="bfb324a9-4809-4493-a995-7f4ea2a7c175" providerId="ADAL" clId="{7F1EC7A8-0115-432B-B816-2E90E48E6183}" dt="2025-04-22T16:28:17.847" v="357" actId="403"/>
        <pc:sldMkLst>
          <pc:docMk/>
          <pc:sldMk cId="3665237783" sldId="275"/>
        </pc:sldMkLst>
        <pc:spChg chg="mod">
          <ac:chgData name="Davor Dujak" userId="bfb324a9-4809-4493-a995-7f4ea2a7c175" providerId="ADAL" clId="{7F1EC7A8-0115-432B-B816-2E90E48E6183}" dt="2025-04-22T16:27:49.007" v="351" actId="6549"/>
          <ac:spMkLst>
            <pc:docMk/>
            <pc:sldMk cId="3665237783" sldId="275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8:10.601" v="354" actId="403"/>
          <ac:spMkLst>
            <pc:docMk/>
            <pc:sldMk cId="3665237783" sldId="275"/>
            <ac:spMk id="7" creationId="{66A355BE-934D-D21B-1D29-AA9FCA5D5FF4}"/>
          </ac:spMkLst>
        </pc:spChg>
        <pc:spChg chg="mod">
          <ac:chgData name="Davor Dujak" userId="bfb324a9-4809-4493-a995-7f4ea2a7c175" providerId="ADAL" clId="{7F1EC7A8-0115-432B-B816-2E90E48E6183}" dt="2025-04-22T16:28:17.847" v="357" actId="403"/>
          <ac:spMkLst>
            <pc:docMk/>
            <pc:sldMk cId="3665237783" sldId="275"/>
            <ac:spMk id="9" creationId="{B5BA710F-AF0B-D6D8-1EC7-CB24CAF98D3D}"/>
          </ac:spMkLst>
        </pc:spChg>
        <pc:picChg chg="add mod">
          <ac:chgData name="Davor Dujak" userId="bfb324a9-4809-4493-a995-7f4ea2a7c175" providerId="ADAL" clId="{7F1EC7A8-0115-432B-B816-2E90E48E6183}" dt="2025-04-22T12:38:27.112" v="46"/>
          <ac:picMkLst>
            <pc:docMk/>
            <pc:sldMk cId="3665237783" sldId="275"/>
            <ac:picMk id="2" creationId="{A7621C1F-987F-D413-828B-1E2EB80F2E2C}"/>
          </ac:picMkLst>
        </pc:picChg>
      </pc:sldChg>
      <pc:sldChg chg="addSp modSp mod">
        <pc:chgData name="Davor Dujak" userId="bfb324a9-4809-4493-a995-7f4ea2a7c175" providerId="ADAL" clId="{7F1EC7A8-0115-432B-B816-2E90E48E6183}" dt="2025-04-22T16:29:23.415" v="361" actId="20577"/>
        <pc:sldMkLst>
          <pc:docMk/>
          <pc:sldMk cId="785705161" sldId="276"/>
        </pc:sldMkLst>
        <pc:spChg chg="mod">
          <ac:chgData name="Davor Dujak" userId="bfb324a9-4809-4493-a995-7f4ea2a7c175" providerId="ADAL" clId="{7F1EC7A8-0115-432B-B816-2E90E48E6183}" dt="2025-04-22T16:29:09.771" v="360"/>
          <ac:spMkLst>
            <pc:docMk/>
            <pc:sldMk cId="785705161" sldId="276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9:23.415" v="361" actId="20577"/>
          <ac:spMkLst>
            <pc:docMk/>
            <pc:sldMk cId="785705161" sldId="276"/>
            <ac:spMk id="14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9.776" v="48"/>
          <ac:picMkLst>
            <pc:docMk/>
            <pc:sldMk cId="785705161" sldId="276"/>
            <ac:picMk id="3" creationId="{84AABDAA-BCA7-D3D6-18F2-0E9D5E2C0B04}"/>
          </ac:picMkLst>
        </pc:picChg>
      </pc:sldChg>
      <pc:sldChg chg="addSp delSp modSp mod">
        <pc:chgData name="Davor Dujak" userId="bfb324a9-4809-4493-a995-7f4ea2a7c175" providerId="ADAL" clId="{7F1EC7A8-0115-432B-B816-2E90E48E6183}" dt="2025-04-22T16:30:24.096" v="373" actId="20577"/>
        <pc:sldMkLst>
          <pc:docMk/>
          <pc:sldMk cId="1736994197" sldId="277"/>
        </pc:sldMkLst>
        <pc:spChg chg="mod">
          <ac:chgData name="Davor Dujak" userId="bfb324a9-4809-4493-a995-7f4ea2a7c175" providerId="ADAL" clId="{7F1EC7A8-0115-432B-B816-2E90E48E6183}" dt="2025-04-22T16:29:36.076" v="362"/>
          <ac:spMkLst>
            <pc:docMk/>
            <pc:sldMk cId="1736994197" sldId="277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0:24.096" v="373" actId="20577"/>
          <ac:spMkLst>
            <pc:docMk/>
            <pc:sldMk cId="1736994197" sldId="277"/>
            <ac:spMk id="5" creationId="{08B1E3E4-9C4A-4CF8-DBD2-8A61BD597723}"/>
          </ac:spMkLst>
        </pc:spChg>
        <pc:picChg chg="add del">
          <ac:chgData name="Davor Dujak" userId="bfb324a9-4809-4493-a995-7f4ea2a7c175" providerId="ADAL" clId="{7F1EC7A8-0115-432B-B816-2E90E48E6183}" dt="2025-04-22T16:14:47.891" v="50" actId="22"/>
          <ac:picMkLst>
            <pc:docMk/>
            <pc:sldMk cId="1736994197" sldId="277"/>
            <ac:picMk id="8" creationId="{8F3B4EBA-D0C9-1C84-69CB-1DB971F7AEE7}"/>
          </ac:picMkLst>
        </pc:picChg>
        <pc:picChg chg="add mod">
          <ac:chgData name="Davor Dujak" userId="bfb324a9-4809-4493-a995-7f4ea2a7c175" providerId="ADAL" clId="{7F1EC7A8-0115-432B-B816-2E90E48E6183}" dt="2025-04-22T16:14:53.208" v="51"/>
          <ac:picMkLst>
            <pc:docMk/>
            <pc:sldMk cId="1736994197" sldId="277"/>
            <ac:picMk id="11" creationId="{A4684EB7-9288-D9D0-6767-034707327679}"/>
          </ac:picMkLst>
        </pc:picChg>
      </pc:sldChg>
      <pc:sldChg chg="addSp modSp del mod">
        <pc:chgData name="Davor Dujak" userId="bfb324a9-4809-4493-a995-7f4ea2a7c175" providerId="ADAL" clId="{7F1EC7A8-0115-432B-B816-2E90E48E6183}" dt="2025-04-22T16:31:12.302" v="375" actId="47"/>
        <pc:sldMkLst>
          <pc:docMk/>
          <pc:sldMk cId="3487129445" sldId="278"/>
        </pc:sldMkLst>
        <pc:spChg chg="mod">
          <ac:chgData name="Davor Dujak" userId="bfb324a9-4809-4493-a995-7f4ea2a7c175" providerId="ADAL" clId="{7F1EC7A8-0115-432B-B816-2E90E48E6183}" dt="2025-04-22T16:30:32.716" v="374"/>
          <ac:spMkLst>
            <pc:docMk/>
            <pc:sldMk cId="3487129445" sldId="278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4:55.481" v="52"/>
          <ac:picMkLst>
            <pc:docMk/>
            <pc:sldMk cId="3487129445" sldId="278"/>
            <ac:picMk id="7" creationId="{F8EDB420-845D-9239-EC08-53EDE7A02FC4}"/>
          </ac:picMkLst>
        </pc:picChg>
      </pc:sldChg>
      <pc:sldChg chg="addSp modSp mod">
        <pc:chgData name="Davor Dujak" userId="bfb324a9-4809-4493-a995-7f4ea2a7c175" providerId="ADAL" clId="{7F1EC7A8-0115-432B-B816-2E90E48E6183}" dt="2025-04-22T16:31:42.859" v="387" actId="20577"/>
        <pc:sldMkLst>
          <pc:docMk/>
          <pc:sldMk cId="2569381009" sldId="279"/>
        </pc:sldMkLst>
        <pc:spChg chg="mod">
          <ac:chgData name="Davor Dujak" userId="bfb324a9-4809-4493-a995-7f4ea2a7c175" providerId="ADAL" clId="{7F1EC7A8-0115-432B-B816-2E90E48E6183}" dt="2025-04-22T16:31:34.121" v="383" actId="20577"/>
          <ac:spMkLst>
            <pc:docMk/>
            <pc:sldMk cId="2569381009" sldId="279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1:42.859" v="387" actId="20577"/>
          <ac:spMkLst>
            <pc:docMk/>
            <pc:sldMk cId="2569381009" sldId="279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4:57.611" v="53"/>
          <ac:picMkLst>
            <pc:docMk/>
            <pc:sldMk cId="2569381009" sldId="279"/>
            <ac:picMk id="2" creationId="{2FB37495-4E81-7753-0E64-403B6FEEBBD8}"/>
          </ac:picMkLst>
        </pc:picChg>
      </pc:sldChg>
      <pc:sldChg chg="modSp mod">
        <pc:chgData name="Davor Dujak" userId="bfb324a9-4809-4493-a995-7f4ea2a7c175" providerId="ADAL" clId="{7F1EC7A8-0115-432B-B816-2E90E48E6183}" dt="2025-04-22T16:32:53.390" v="420" actId="6549"/>
        <pc:sldMkLst>
          <pc:docMk/>
          <pc:sldMk cId="2597391793" sldId="280"/>
        </pc:sldMkLst>
        <pc:spChg chg="mod">
          <ac:chgData name="Davor Dujak" userId="bfb324a9-4809-4493-a995-7f4ea2a7c175" providerId="ADAL" clId="{7F1EC7A8-0115-432B-B816-2E90E48E6183}" dt="2025-04-22T16:32:53.390" v="420" actId="6549"/>
          <ac:spMkLst>
            <pc:docMk/>
            <pc:sldMk cId="2597391793" sldId="280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2:45.813" v="419" actId="20577"/>
          <ac:spMkLst>
            <pc:docMk/>
            <pc:sldMk cId="2597391793" sldId="280"/>
            <ac:spMk id="5" creationId="{08B1E3E4-9C4A-4CF8-DBD2-8A61BD597723}"/>
          </ac:spMkLst>
        </pc:spChg>
      </pc:sldChg>
      <pc:sldChg chg="addSp modSp mod">
        <pc:chgData name="Davor Dujak" userId="bfb324a9-4809-4493-a995-7f4ea2a7c175" providerId="ADAL" clId="{7F1EC7A8-0115-432B-B816-2E90E48E6183}" dt="2025-04-22T16:32:58.075" v="421"/>
        <pc:sldMkLst>
          <pc:docMk/>
          <pc:sldMk cId="2459825909" sldId="281"/>
        </pc:sldMkLst>
        <pc:spChg chg="mod">
          <ac:chgData name="Davor Dujak" userId="bfb324a9-4809-4493-a995-7f4ea2a7c175" providerId="ADAL" clId="{7F1EC7A8-0115-432B-B816-2E90E48E6183}" dt="2025-04-22T16:32:58.075" v="421"/>
          <ac:spMkLst>
            <pc:docMk/>
            <pc:sldMk cId="2459825909" sldId="281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6:51.262" v="95"/>
          <ac:picMkLst>
            <pc:docMk/>
            <pc:sldMk cId="2459825909" sldId="281"/>
            <ac:picMk id="3" creationId="{CF381075-9AC8-FB7B-4B2B-09021A814B7D}"/>
          </ac:picMkLst>
        </pc:picChg>
      </pc:sldChg>
      <pc:sldChg chg="addSp modSp mod">
        <pc:chgData name="Davor Dujak" userId="bfb324a9-4809-4493-a995-7f4ea2a7c175" providerId="ADAL" clId="{7F1EC7A8-0115-432B-B816-2E90E48E6183}" dt="2025-04-22T16:33:24.808" v="423" actId="20577"/>
        <pc:sldMkLst>
          <pc:docMk/>
          <pc:sldMk cId="2217373078" sldId="282"/>
        </pc:sldMkLst>
        <pc:spChg chg="mod">
          <ac:chgData name="Davor Dujak" userId="bfb324a9-4809-4493-a995-7f4ea2a7c175" providerId="ADAL" clId="{7F1EC7A8-0115-432B-B816-2E90E48E6183}" dt="2025-04-22T16:33:21.840" v="422"/>
          <ac:spMkLst>
            <pc:docMk/>
            <pc:sldMk cId="2217373078" sldId="282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3:24.808" v="423" actId="20577"/>
          <ac:spMkLst>
            <pc:docMk/>
            <pc:sldMk cId="2217373078" sldId="282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4:59.491" v="54"/>
          <ac:picMkLst>
            <pc:docMk/>
            <pc:sldMk cId="2217373078" sldId="282"/>
            <ac:picMk id="2" creationId="{0ED37D3F-1E17-0C0A-76A4-1FC6CC743300}"/>
          </ac:picMkLst>
        </pc:picChg>
      </pc:sldChg>
      <pc:sldChg chg="addSp modSp mod">
        <pc:chgData name="Davor Dujak" userId="bfb324a9-4809-4493-a995-7f4ea2a7c175" providerId="ADAL" clId="{7F1EC7A8-0115-432B-B816-2E90E48E6183}" dt="2025-04-22T16:33:47.789" v="427" actId="20577"/>
        <pc:sldMkLst>
          <pc:docMk/>
          <pc:sldMk cId="3689535009" sldId="283"/>
        </pc:sldMkLst>
        <pc:spChg chg="mod">
          <ac:chgData name="Davor Dujak" userId="bfb324a9-4809-4493-a995-7f4ea2a7c175" providerId="ADAL" clId="{7F1EC7A8-0115-432B-B816-2E90E48E6183}" dt="2025-04-22T16:33:47.789" v="427" actId="20577"/>
          <ac:spMkLst>
            <pc:docMk/>
            <pc:sldMk cId="3689535009" sldId="283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7:01.753" v="96" actId="14100"/>
          <ac:picMkLst>
            <pc:docMk/>
            <pc:sldMk cId="3689535009" sldId="283"/>
            <ac:picMk id="2" creationId="{DCE45F10-BE24-EE1D-CF4D-34CB2D837485}"/>
          </ac:picMkLst>
        </pc:picChg>
      </pc:sldChg>
      <pc:sldChg chg="addSp modSp mod">
        <pc:chgData name="Davor Dujak" userId="bfb324a9-4809-4493-a995-7f4ea2a7c175" providerId="ADAL" clId="{7F1EC7A8-0115-432B-B816-2E90E48E6183}" dt="2025-04-22T16:35:10.853" v="454" actId="20577"/>
        <pc:sldMkLst>
          <pc:docMk/>
          <pc:sldMk cId="1548036118" sldId="284"/>
        </pc:sldMkLst>
        <pc:spChg chg="mod">
          <ac:chgData name="Davor Dujak" userId="bfb324a9-4809-4493-a995-7f4ea2a7c175" providerId="ADAL" clId="{7F1EC7A8-0115-432B-B816-2E90E48E6183}" dt="2025-04-22T16:34:39.062" v="431"/>
          <ac:spMkLst>
            <pc:docMk/>
            <pc:sldMk cId="1548036118" sldId="284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5:10.853" v="454" actId="20577"/>
          <ac:spMkLst>
            <pc:docMk/>
            <pc:sldMk cId="1548036118" sldId="284"/>
            <ac:spMk id="7" creationId="{66A355BE-934D-D21B-1D29-AA9FCA5D5FF4}"/>
          </ac:spMkLst>
        </pc:spChg>
        <pc:picChg chg="add mod">
          <ac:chgData name="Davor Dujak" userId="bfb324a9-4809-4493-a995-7f4ea2a7c175" providerId="ADAL" clId="{7F1EC7A8-0115-432B-B816-2E90E48E6183}" dt="2025-04-22T16:15:09.013" v="58" actId="14100"/>
          <ac:picMkLst>
            <pc:docMk/>
            <pc:sldMk cId="1548036118" sldId="284"/>
            <ac:picMk id="2" creationId="{CE246B4E-FCC5-85B6-7384-EAEFAA038877}"/>
          </ac:picMkLst>
        </pc:picChg>
      </pc:sldChg>
      <pc:sldChg chg="addSp modSp mod">
        <pc:chgData name="Davor Dujak" userId="bfb324a9-4809-4493-a995-7f4ea2a7c175" providerId="ADAL" clId="{7F1EC7A8-0115-432B-B816-2E90E48E6183}" dt="2025-04-22T16:34:07.128" v="430" actId="20577"/>
        <pc:sldMkLst>
          <pc:docMk/>
          <pc:sldMk cId="940651194" sldId="285"/>
        </pc:sldMkLst>
        <pc:spChg chg="mod">
          <ac:chgData name="Davor Dujak" userId="bfb324a9-4809-4493-a995-7f4ea2a7c175" providerId="ADAL" clId="{7F1EC7A8-0115-432B-B816-2E90E48E6183}" dt="2025-04-22T16:34:07.128" v="430" actId="20577"/>
          <ac:spMkLst>
            <pc:docMk/>
            <pc:sldMk cId="940651194" sldId="285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5:03.734" v="56"/>
          <ac:picMkLst>
            <pc:docMk/>
            <pc:sldMk cId="940651194" sldId="285"/>
            <ac:picMk id="8" creationId="{7419ADE6-01D0-36B5-3EA2-1588E4730103}"/>
          </ac:picMkLst>
        </pc:picChg>
      </pc:sldChg>
      <pc:sldChg chg="addSp modSp mod">
        <pc:chgData name="Davor Dujak" userId="bfb324a9-4809-4493-a995-7f4ea2a7c175" providerId="ADAL" clId="{7F1EC7A8-0115-432B-B816-2E90E48E6183}" dt="2025-04-22T16:35:25.214" v="460" actId="20577"/>
        <pc:sldMkLst>
          <pc:docMk/>
          <pc:sldMk cId="3509866655" sldId="286"/>
        </pc:sldMkLst>
        <pc:spChg chg="mod">
          <ac:chgData name="Davor Dujak" userId="bfb324a9-4809-4493-a995-7f4ea2a7c175" providerId="ADAL" clId="{7F1EC7A8-0115-432B-B816-2E90E48E6183}" dt="2025-04-22T16:35:16.821" v="458" actId="20577"/>
          <ac:spMkLst>
            <pc:docMk/>
            <pc:sldMk cId="3509866655" sldId="286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5:25.214" v="460" actId="20577"/>
          <ac:spMkLst>
            <pc:docMk/>
            <pc:sldMk cId="3509866655" sldId="286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5:10.887" v="59"/>
          <ac:picMkLst>
            <pc:docMk/>
            <pc:sldMk cId="3509866655" sldId="286"/>
            <ac:picMk id="8" creationId="{B010991E-F6CB-2937-0978-EF654001B4EF}"/>
          </ac:picMkLst>
        </pc:picChg>
      </pc:sldChg>
      <pc:sldChg chg="addSp modSp">
        <pc:chgData name="Davor Dujak" userId="bfb324a9-4809-4493-a995-7f4ea2a7c175" providerId="ADAL" clId="{7F1EC7A8-0115-432B-B816-2E90E48E6183}" dt="2025-04-22T16:35:53.139" v="468" actId="20577"/>
        <pc:sldMkLst>
          <pc:docMk/>
          <pc:sldMk cId="301052133" sldId="288"/>
        </pc:sldMkLst>
        <pc:spChg chg="mod">
          <ac:chgData name="Davor Dujak" userId="bfb324a9-4809-4493-a995-7f4ea2a7c175" providerId="ADAL" clId="{7F1EC7A8-0115-432B-B816-2E90E48E6183}" dt="2025-04-22T16:35:53.139" v="468" actId="20577"/>
          <ac:spMkLst>
            <pc:docMk/>
            <pc:sldMk cId="301052133" sldId="288"/>
            <ac:spMk id="10" creationId="{891FB4FB-9B9E-7116-020D-7901E5E503E2}"/>
          </ac:spMkLst>
        </pc:spChg>
        <pc:picChg chg="add mod">
          <ac:chgData name="Davor Dujak" userId="bfb324a9-4809-4493-a995-7f4ea2a7c175" providerId="ADAL" clId="{7F1EC7A8-0115-432B-B816-2E90E48E6183}" dt="2025-04-22T16:15:13.158" v="60"/>
          <ac:picMkLst>
            <pc:docMk/>
            <pc:sldMk cId="301052133" sldId="288"/>
            <ac:picMk id="2" creationId="{DE49AD50-7EEA-CDEE-C23C-0568C333C36B}"/>
          </ac:picMkLst>
        </pc:picChg>
      </pc:sldChg>
      <pc:sldChg chg="addSp modSp mod">
        <pc:chgData name="Davor Dujak" userId="bfb324a9-4809-4493-a995-7f4ea2a7c175" providerId="ADAL" clId="{7F1EC7A8-0115-432B-B816-2E90E48E6183}" dt="2025-04-22T16:36:21.090" v="470" actId="207"/>
        <pc:sldMkLst>
          <pc:docMk/>
          <pc:sldMk cId="3939442822" sldId="289"/>
        </pc:sldMkLst>
        <pc:spChg chg="mod">
          <ac:chgData name="Davor Dujak" userId="bfb324a9-4809-4493-a995-7f4ea2a7c175" providerId="ADAL" clId="{7F1EC7A8-0115-432B-B816-2E90E48E6183}" dt="2025-04-22T16:36:21.090" v="470" actId="207"/>
          <ac:spMkLst>
            <pc:docMk/>
            <pc:sldMk cId="3939442822" sldId="289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5:14.768" v="61"/>
          <ac:picMkLst>
            <pc:docMk/>
            <pc:sldMk cId="3939442822" sldId="289"/>
            <ac:picMk id="2" creationId="{D691E60E-8B1C-7C50-2ECC-F567CC0BAC26}"/>
          </ac:picMkLst>
        </pc:picChg>
      </pc:sldChg>
      <pc:sldChg chg="addSp modSp">
        <pc:chgData name="Davor Dujak" userId="bfb324a9-4809-4493-a995-7f4ea2a7c175" providerId="ADAL" clId="{7F1EC7A8-0115-432B-B816-2E90E48E6183}" dt="2025-04-22T16:37:05.101" v="494" actId="20577"/>
        <pc:sldMkLst>
          <pc:docMk/>
          <pc:sldMk cId="1704257371" sldId="290"/>
        </pc:sldMkLst>
        <pc:graphicFrameChg chg="mod">
          <ac:chgData name="Davor Dujak" userId="bfb324a9-4809-4493-a995-7f4ea2a7c175" providerId="ADAL" clId="{7F1EC7A8-0115-432B-B816-2E90E48E6183}" dt="2025-04-22T16:37:05.101" v="494" actId="20577"/>
          <ac:graphicFrameMkLst>
            <pc:docMk/>
            <pc:sldMk cId="1704257371" sldId="290"/>
            <ac:graphicFrameMk id="2" creationId="{FEDE3E77-F1C9-309E-917F-0435C4B69865}"/>
          </ac:graphicFrameMkLst>
        </pc:graphicFrameChg>
        <pc:picChg chg="add mod">
          <ac:chgData name="Davor Dujak" userId="bfb324a9-4809-4493-a995-7f4ea2a7c175" providerId="ADAL" clId="{7F1EC7A8-0115-432B-B816-2E90E48E6183}" dt="2025-04-22T16:15:16.255" v="62"/>
          <ac:picMkLst>
            <pc:docMk/>
            <pc:sldMk cId="1704257371" sldId="290"/>
            <ac:picMk id="8" creationId="{42938F7B-D301-0234-EF22-243E71501C95}"/>
          </ac:picMkLst>
        </pc:picChg>
      </pc:sldChg>
      <pc:sldChg chg="addSp modSp mod">
        <pc:chgData name="Davor Dujak" userId="bfb324a9-4809-4493-a995-7f4ea2a7c175" providerId="ADAL" clId="{7F1EC7A8-0115-432B-B816-2E90E48E6183}" dt="2025-04-22T16:37:47.284" v="497" actId="20577"/>
        <pc:sldMkLst>
          <pc:docMk/>
          <pc:sldMk cId="3068645840" sldId="291"/>
        </pc:sldMkLst>
        <pc:spChg chg="mod">
          <ac:chgData name="Davor Dujak" userId="bfb324a9-4809-4493-a995-7f4ea2a7c175" providerId="ADAL" clId="{7F1EC7A8-0115-432B-B816-2E90E48E6183}" dt="2025-04-22T16:37:25.493" v="495" actId="6549"/>
          <ac:spMkLst>
            <pc:docMk/>
            <pc:sldMk cId="3068645840" sldId="291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7:34.254" v="496" actId="20577"/>
          <ac:spMkLst>
            <pc:docMk/>
            <pc:sldMk cId="3068645840" sldId="291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37:47.284" v="497" actId="20577"/>
          <ac:spMkLst>
            <pc:docMk/>
            <pc:sldMk cId="3068645840" sldId="291"/>
            <ac:spMk id="10" creationId="{891FB4FB-9B9E-7116-020D-7901E5E503E2}"/>
          </ac:spMkLst>
        </pc:spChg>
        <pc:picChg chg="add mod">
          <ac:chgData name="Davor Dujak" userId="bfb324a9-4809-4493-a995-7f4ea2a7c175" providerId="ADAL" clId="{7F1EC7A8-0115-432B-B816-2E90E48E6183}" dt="2025-04-22T16:17:14.165" v="97"/>
          <ac:picMkLst>
            <pc:docMk/>
            <pc:sldMk cId="3068645840" sldId="291"/>
            <ac:picMk id="2" creationId="{74E16688-1DEC-0A1F-FB8C-3698A53EDA73}"/>
          </ac:picMkLst>
        </pc:picChg>
      </pc:sldChg>
      <pc:sldChg chg="addSp modSp mod">
        <pc:chgData name="Davor Dujak" userId="bfb324a9-4809-4493-a995-7f4ea2a7c175" providerId="ADAL" clId="{7F1EC7A8-0115-432B-B816-2E90E48E6183}" dt="2025-04-22T16:38:08.642" v="508" actId="1076"/>
        <pc:sldMkLst>
          <pc:docMk/>
          <pc:sldMk cId="3841724208" sldId="292"/>
        </pc:sldMkLst>
        <pc:spChg chg="mod">
          <ac:chgData name="Davor Dujak" userId="bfb324a9-4809-4493-a995-7f4ea2a7c175" providerId="ADAL" clId="{7F1EC7A8-0115-432B-B816-2E90E48E6183}" dt="2025-04-22T16:37:55.539" v="506" actId="20577"/>
          <ac:spMkLst>
            <pc:docMk/>
            <pc:sldMk cId="3841724208" sldId="292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8:01.643" v="507" actId="20577"/>
          <ac:spMkLst>
            <pc:docMk/>
            <pc:sldMk cId="3841724208" sldId="292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38:08.642" v="508" actId="1076"/>
          <ac:spMkLst>
            <pc:docMk/>
            <pc:sldMk cId="3841724208" sldId="292"/>
            <ac:spMk id="6" creationId="{4D0B990B-A015-95E2-DF45-A832FF931C3B}"/>
          </ac:spMkLst>
        </pc:spChg>
        <pc:picChg chg="add mod">
          <ac:chgData name="Davor Dujak" userId="bfb324a9-4809-4493-a995-7f4ea2a7c175" providerId="ADAL" clId="{7F1EC7A8-0115-432B-B816-2E90E48E6183}" dt="2025-04-22T16:17:16.670" v="98"/>
          <ac:picMkLst>
            <pc:docMk/>
            <pc:sldMk cId="3841724208" sldId="292"/>
            <ac:picMk id="2" creationId="{E5343E94-1C2E-43C4-9881-A9382F9EDFDA}"/>
          </ac:picMkLst>
        </pc:picChg>
      </pc:sldChg>
      <pc:sldChg chg="addSp modSp mod">
        <pc:chgData name="Davor Dujak" userId="bfb324a9-4809-4493-a995-7f4ea2a7c175" providerId="ADAL" clId="{7F1EC7A8-0115-432B-B816-2E90E48E6183}" dt="2025-04-22T16:38:38.695" v="524" actId="20577"/>
        <pc:sldMkLst>
          <pc:docMk/>
          <pc:sldMk cId="2773514393" sldId="293"/>
        </pc:sldMkLst>
        <pc:spChg chg="mod">
          <ac:chgData name="Davor Dujak" userId="bfb324a9-4809-4493-a995-7f4ea2a7c175" providerId="ADAL" clId="{7F1EC7A8-0115-432B-B816-2E90E48E6183}" dt="2025-04-22T16:38:38.695" v="524" actId="20577"/>
          <ac:spMkLst>
            <pc:docMk/>
            <pc:sldMk cId="2773514393" sldId="293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8:18.157" v="511" actId="20577"/>
          <ac:spMkLst>
            <pc:docMk/>
            <pc:sldMk cId="2773514393" sldId="293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38:26.355" v="514" actId="120"/>
          <ac:spMkLst>
            <pc:docMk/>
            <pc:sldMk cId="2773514393" sldId="293"/>
            <ac:spMk id="10" creationId="{891FB4FB-9B9E-7116-020D-7901E5E503E2}"/>
          </ac:spMkLst>
        </pc:spChg>
        <pc:picChg chg="add mod">
          <ac:chgData name="Davor Dujak" userId="bfb324a9-4809-4493-a995-7f4ea2a7c175" providerId="ADAL" clId="{7F1EC7A8-0115-432B-B816-2E90E48E6183}" dt="2025-04-22T16:15:18.845" v="63"/>
          <ac:picMkLst>
            <pc:docMk/>
            <pc:sldMk cId="2773514393" sldId="293"/>
            <ac:picMk id="2" creationId="{83A23E41-74C8-CD13-1EDF-DB4D07CA3893}"/>
          </ac:picMkLst>
        </pc:picChg>
        <pc:picChg chg="add mod">
          <ac:chgData name="Davor Dujak" userId="bfb324a9-4809-4493-a995-7f4ea2a7c175" providerId="ADAL" clId="{7F1EC7A8-0115-432B-B816-2E90E48E6183}" dt="2025-04-22T16:17:24.348" v="121" actId="1037"/>
          <ac:picMkLst>
            <pc:docMk/>
            <pc:sldMk cId="2773514393" sldId="293"/>
            <ac:picMk id="3" creationId="{E04B639C-3CEB-C525-9A72-32AF32823F76}"/>
          </ac:picMkLst>
        </pc:picChg>
      </pc:sldChg>
      <pc:sldChg chg="addSp modSp mod">
        <pc:chgData name="Davor Dujak" userId="bfb324a9-4809-4493-a995-7f4ea2a7c175" providerId="ADAL" clId="{7F1EC7A8-0115-432B-B816-2E90E48E6183}" dt="2025-04-22T16:39:16.125" v="537" actId="20577"/>
        <pc:sldMkLst>
          <pc:docMk/>
          <pc:sldMk cId="3216777842" sldId="294"/>
        </pc:sldMkLst>
        <pc:spChg chg="mod">
          <ac:chgData name="Davor Dujak" userId="bfb324a9-4809-4493-a995-7f4ea2a7c175" providerId="ADAL" clId="{7F1EC7A8-0115-432B-B816-2E90E48E6183}" dt="2025-04-22T16:39:16.125" v="537" actId="20577"/>
          <ac:spMkLst>
            <pc:docMk/>
            <pc:sldMk cId="3216777842" sldId="294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2:37:59.662" v="36" actId="27636"/>
          <ac:spMkLst>
            <pc:docMk/>
            <pc:sldMk cId="3216777842" sldId="294"/>
            <ac:spMk id="6" creationId="{4D0B990B-A015-95E2-DF45-A832FF931C3B}"/>
          </ac:spMkLst>
        </pc:spChg>
        <pc:picChg chg="mod">
          <ac:chgData name="Davor Dujak" userId="bfb324a9-4809-4493-a995-7f4ea2a7c175" providerId="ADAL" clId="{7F1EC7A8-0115-432B-B816-2E90E48E6183}" dt="2025-04-22T16:38:50.827" v="525" actId="14100"/>
          <ac:picMkLst>
            <pc:docMk/>
            <pc:sldMk cId="3216777842" sldId="294"/>
            <ac:picMk id="2" creationId="{199EE693-3D8C-5509-57FC-9D1726B9EEDF}"/>
          </ac:picMkLst>
        </pc:picChg>
        <pc:picChg chg="add mod">
          <ac:chgData name="Davor Dujak" userId="bfb324a9-4809-4493-a995-7f4ea2a7c175" providerId="ADAL" clId="{7F1EC7A8-0115-432B-B816-2E90E48E6183}" dt="2025-04-22T16:15:25.155" v="66" actId="14100"/>
          <ac:picMkLst>
            <pc:docMk/>
            <pc:sldMk cId="3216777842" sldId="294"/>
            <ac:picMk id="3" creationId="{67AC3B9F-F76A-7F66-2E7C-1F509ECFFD05}"/>
          </ac:picMkLst>
        </pc:picChg>
        <pc:picChg chg="add mod">
          <ac:chgData name="Davor Dujak" userId="bfb324a9-4809-4493-a995-7f4ea2a7c175" providerId="ADAL" clId="{7F1EC7A8-0115-432B-B816-2E90E48E6183}" dt="2025-04-22T16:17:31.324" v="123" actId="14100"/>
          <ac:picMkLst>
            <pc:docMk/>
            <pc:sldMk cId="3216777842" sldId="294"/>
            <ac:picMk id="7" creationId="{9BF0409E-6B52-D7B1-6140-1318D668CE18}"/>
          </ac:picMkLst>
        </pc:picChg>
      </pc:sldChg>
      <pc:sldChg chg="addSp modSp">
        <pc:chgData name="Davor Dujak" userId="bfb324a9-4809-4493-a995-7f4ea2a7c175" providerId="ADAL" clId="{7F1EC7A8-0115-432B-B816-2E90E48E6183}" dt="2025-04-22T16:15:26.675" v="67"/>
        <pc:sldMkLst>
          <pc:docMk/>
          <pc:sldMk cId="3188687294" sldId="295"/>
        </pc:sldMkLst>
        <pc:picChg chg="add mod">
          <ac:chgData name="Davor Dujak" userId="bfb324a9-4809-4493-a995-7f4ea2a7c175" providerId="ADAL" clId="{7F1EC7A8-0115-432B-B816-2E90E48E6183}" dt="2025-04-22T16:15:26.675" v="67"/>
          <ac:picMkLst>
            <pc:docMk/>
            <pc:sldMk cId="3188687294" sldId="295"/>
            <ac:picMk id="3" creationId="{FCAD30BB-65DB-5C34-73B9-5F6D81E54541}"/>
          </ac:picMkLst>
        </pc:picChg>
      </pc:sldChg>
      <pc:sldChg chg="addSp modSp mod">
        <pc:chgData name="Davor Dujak" userId="bfb324a9-4809-4493-a995-7f4ea2a7c175" providerId="ADAL" clId="{7F1EC7A8-0115-432B-B816-2E90E48E6183}" dt="2025-04-22T16:39:52.970" v="546" actId="20577"/>
        <pc:sldMkLst>
          <pc:docMk/>
          <pc:sldMk cId="536586685" sldId="296"/>
        </pc:sldMkLst>
        <pc:spChg chg="mod">
          <ac:chgData name="Davor Dujak" userId="bfb324a9-4809-4493-a995-7f4ea2a7c175" providerId="ADAL" clId="{7F1EC7A8-0115-432B-B816-2E90E48E6183}" dt="2025-04-22T16:39:52.970" v="546" actId="20577"/>
          <ac:spMkLst>
            <pc:docMk/>
            <pc:sldMk cId="536586685" sldId="296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5:29.158" v="68"/>
          <ac:picMkLst>
            <pc:docMk/>
            <pc:sldMk cId="536586685" sldId="296"/>
            <ac:picMk id="2" creationId="{CE6E8A18-8AF1-7CEB-A085-B09C6EC7CBF3}"/>
          </ac:picMkLst>
        </pc:picChg>
      </pc:sldChg>
      <pc:sldChg chg="addSp modSp">
        <pc:chgData name="Davor Dujak" userId="bfb324a9-4809-4493-a995-7f4ea2a7c175" providerId="ADAL" clId="{7F1EC7A8-0115-432B-B816-2E90E48E6183}" dt="2025-04-22T16:15:30.354" v="69"/>
        <pc:sldMkLst>
          <pc:docMk/>
          <pc:sldMk cId="2847278127" sldId="297"/>
        </pc:sldMkLst>
        <pc:picChg chg="add mod">
          <ac:chgData name="Davor Dujak" userId="bfb324a9-4809-4493-a995-7f4ea2a7c175" providerId="ADAL" clId="{7F1EC7A8-0115-432B-B816-2E90E48E6183}" dt="2025-04-22T16:15:30.354" v="69"/>
          <ac:picMkLst>
            <pc:docMk/>
            <pc:sldMk cId="2847278127" sldId="297"/>
            <ac:picMk id="2" creationId="{3DA50E86-4A2D-F43C-F463-9C34B907A611}"/>
          </ac:picMkLst>
        </pc:picChg>
      </pc:sldChg>
      <pc:sldChg chg="addSp modSp mod">
        <pc:chgData name="Davor Dujak" userId="bfb324a9-4809-4493-a995-7f4ea2a7c175" providerId="ADAL" clId="{7F1EC7A8-0115-432B-B816-2E90E48E6183}" dt="2025-04-22T16:41:11.825" v="562" actId="1076"/>
        <pc:sldMkLst>
          <pc:docMk/>
          <pc:sldMk cId="2163793147" sldId="298"/>
        </pc:sldMkLst>
        <pc:spChg chg="mod">
          <ac:chgData name="Davor Dujak" userId="bfb324a9-4809-4493-a995-7f4ea2a7c175" providerId="ADAL" clId="{7F1EC7A8-0115-432B-B816-2E90E48E6183}" dt="2025-04-22T16:40:57.149" v="558" actId="1076"/>
          <ac:spMkLst>
            <pc:docMk/>
            <pc:sldMk cId="2163793147" sldId="298"/>
            <ac:spMk id="3" creationId="{DCAA3ADB-58C2-CD83-3017-3607A9758B45}"/>
          </ac:spMkLst>
        </pc:spChg>
        <pc:spChg chg="mod">
          <ac:chgData name="Davor Dujak" userId="bfb324a9-4809-4493-a995-7f4ea2a7c175" providerId="ADAL" clId="{7F1EC7A8-0115-432B-B816-2E90E48E6183}" dt="2025-04-22T16:41:05.356" v="560" actId="20577"/>
          <ac:spMkLst>
            <pc:docMk/>
            <pc:sldMk cId="2163793147" sldId="298"/>
            <ac:spMk id="5" creationId="{08B1E3E4-9C4A-4CF8-DBD2-8A61BD597723}"/>
          </ac:spMkLst>
        </pc:spChg>
        <pc:picChg chg="mod">
          <ac:chgData name="Davor Dujak" userId="bfb324a9-4809-4493-a995-7f4ea2a7c175" providerId="ADAL" clId="{7F1EC7A8-0115-432B-B816-2E90E48E6183}" dt="2025-04-22T16:41:11.825" v="562" actId="1076"/>
          <ac:picMkLst>
            <pc:docMk/>
            <pc:sldMk cId="2163793147" sldId="298"/>
            <ac:picMk id="2" creationId="{03092C1D-8B19-428D-B61E-02810CB1CB1E}"/>
          </ac:picMkLst>
        </pc:picChg>
        <pc:picChg chg="add mod">
          <ac:chgData name="Davor Dujak" userId="bfb324a9-4809-4493-a995-7f4ea2a7c175" providerId="ADAL" clId="{7F1EC7A8-0115-432B-B816-2E90E48E6183}" dt="2025-04-22T16:15:32.816" v="70"/>
          <ac:picMkLst>
            <pc:docMk/>
            <pc:sldMk cId="2163793147" sldId="298"/>
            <ac:picMk id="7" creationId="{3F320035-A1D2-50CB-8E3E-FD9E610144E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/>
      <dgm:spPr/>
      <dgm:t>
        <a:bodyPr/>
        <a:lstStyle/>
        <a:p>
          <a:r>
            <a:rPr lang="hr" dirty="0"/>
            <a:t>Vrsta problema koji se rješava </a:t>
          </a:r>
          <a:endParaRPr lang="pl-PL" dirty="0"/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/>
      <dgm:spPr/>
      <dgm:t>
        <a:bodyPr/>
        <a:lstStyle/>
        <a:p>
          <a:r>
            <a:rPr lang="hr" dirty="0"/>
            <a:t>metode linearnog programiranja</a:t>
          </a:r>
          <a:endParaRPr lang="pl-PL" dirty="0"/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/>
      <dgm:spPr/>
      <dgm:t>
        <a:bodyPr/>
        <a:lstStyle/>
        <a:p>
          <a:r>
            <a:rPr lang="hr" dirty="0"/>
            <a:t>metode nelinearne optimizacije</a:t>
          </a:r>
          <a:endParaRPr lang="pl-PL" dirty="0"/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/>
      <dgm:spPr/>
      <dgm:t>
        <a:bodyPr/>
        <a:lstStyle/>
        <a:p>
          <a:r>
            <a:rPr lang="hr" dirty="0" err="1"/>
            <a:t>Optimizacija</a:t>
          </a:r>
          <a:r>
            <a:rPr lang="hr" dirty="0"/>
            <a:t> </a:t>
          </a:r>
          <a:r>
            <a:rPr lang="hr" dirty="0" err="1"/>
            <a:t>metode</a:t>
          </a:r>
          <a:endParaRPr lang="pl-PL" dirty="0"/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/>
      <dgm:spPr/>
      <dgm:t>
        <a:bodyPr/>
        <a:lstStyle/>
        <a:p>
          <a:r>
            <a:rPr lang="hr" dirty="0"/>
            <a:t>Ograničenja</a:t>
          </a:r>
          <a:endParaRPr lang="pl-PL" dirty="0"/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metoda neograničene optimizacije</a:t>
          </a:r>
          <a:endParaRPr lang="pl-PL" dirty="0"/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metode ograničene optimizacije</a:t>
          </a:r>
          <a:endParaRPr lang="pl-PL" dirty="0"/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/>
      <dgm:spPr/>
      <dgm:t>
        <a:bodyPr/>
        <a:lstStyle/>
        <a:p>
          <a:r>
            <a:rPr lang="hr" dirty="0"/>
            <a:t>Dimenzija problema</a:t>
          </a:r>
          <a:endParaRPr lang="pl-PL" dirty="0"/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hr" dirty="0"/>
            <a:t>univarijantne metode</a:t>
          </a:r>
          <a:endParaRPr lang="pl-PL" dirty="0"/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hr" dirty="0"/>
            <a:t>multivarijantne metode</a:t>
          </a:r>
          <a:endParaRPr lang="pl-PL" dirty="0"/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/>
      <dgm:spPr/>
      <dgm:t>
        <a:bodyPr/>
        <a:lstStyle/>
        <a:p>
          <a:r>
            <a:rPr lang="hr" dirty="0"/>
            <a:t>Optimizacijski kriteriji </a:t>
          </a:r>
          <a:endParaRPr lang="pl-PL" dirty="0"/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/>
      <dgm:spPr/>
      <dgm:t>
        <a:bodyPr/>
        <a:lstStyle/>
        <a:p>
          <a:r>
            <a:rPr lang="hr-HR" dirty="0"/>
            <a:t>J</a:t>
          </a:r>
          <a:r>
            <a:rPr lang="hr" dirty="0"/>
            <a:t>ednokriterijske metode</a:t>
          </a:r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/>
      <dgm:spPr/>
      <dgm:t>
        <a:bodyPr/>
        <a:lstStyle/>
        <a:p>
          <a:r>
            <a:rPr lang="hr"/>
            <a:t>višekriterijske </a:t>
          </a:r>
          <a:r>
            <a:rPr lang="hr" dirty="0"/>
            <a:t>metode</a:t>
          </a:r>
          <a:endParaRPr lang="pl-PL" dirty="0"/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44FAEC11-C0E8-45F8-BB32-9F4CCF6EEC83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Građevinsko područje</a:t>
          </a:r>
        </a:p>
      </dgm:t>
    </dgm:pt>
    <dgm:pt modelId="{72A2BF55-5A51-45C5-9377-0F6066E61D01}" type="parTrans" cxnId="{EB81B666-5A70-4499-BF3B-0C603631BBF0}">
      <dgm:prSet/>
      <dgm:spPr/>
      <dgm:t>
        <a:bodyPr/>
        <a:lstStyle/>
        <a:p>
          <a:endParaRPr lang="pl-PL"/>
        </a:p>
      </dgm:t>
    </dgm:pt>
    <dgm:pt modelId="{3431728E-BC03-4CC8-9285-312B350110F3}" type="sibTrans" cxnId="{EB81B666-5A70-4499-BF3B-0C603631BBF0}">
      <dgm:prSet/>
      <dgm:spPr/>
      <dgm:t>
        <a:bodyPr/>
        <a:lstStyle/>
        <a:p>
          <a:endParaRPr lang="pl-PL"/>
        </a:p>
      </dgm:t>
    </dgm:pt>
    <dgm:pt modelId="{D9056A45-314A-4FB4-8910-320945D5B005}">
      <dgm:prSet custT="1"/>
      <dgm:spPr/>
      <dgm:t>
        <a:bodyPr/>
        <a:lstStyle/>
        <a:p>
          <a:r>
            <a:rPr lang="hr" sz="10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hr" sz="10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dirty="0">
            <a:latin typeface="Times New Roman" pitchFamily="18" charset="0"/>
            <a:cs typeface="Times New Roman" pitchFamily="18" charset="0"/>
          </a:endParaRPr>
        </a:p>
      </dgm:t>
    </dgm:pt>
    <dgm:pt modelId="{9851B6ED-277E-424F-846F-073CD04ACE6A}" type="parTrans" cxnId="{AF9693C1-4D04-4B50-AF40-E69741A7A28D}">
      <dgm:prSet/>
      <dgm:spPr/>
      <dgm:t>
        <a:bodyPr/>
        <a:lstStyle/>
        <a:p>
          <a:endParaRPr lang="pl-PL"/>
        </a:p>
      </dgm:t>
    </dgm:pt>
    <dgm:pt modelId="{E4D987F0-B456-4657-94A7-4554B4511BF9}" type="sibTrans" cxnId="{AF9693C1-4D04-4B50-AF40-E69741A7A28D}">
      <dgm:prSet/>
      <dgm:spPr/>
      <dgm:t>
        <a:bodyPr/>
        <a:lstStyle/>
        <a:p>
          <a:endParaRPr lang="pl-PL"/>
        </a:p>
      </dgm:t>
    </dgm:pt>
    <dgm:pt modelId="{3D015736-AA0E-4EE6-B82C-C2D9D0CE5507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Komunikacijsko područje</a:t>
          </a:r>
        </a:p>
      </dgm:t>
    </dgm:pt>
    <dgm:pt modelId="{0F223BA5-3C09-4FB9-B1EA-0808E3E4A5CE}" type="parTrans" cxnId="{F7EE8584-C48A-44AA-9258-99FB4B292965}">
      <dgm:prSet/>
      <dgm:spPr/>
      <dgm:t>
        <a:bodyPr/>
        <a:lstStyle/>
        <a:p>
          <a:endParaRPr lang="pl-PL"/>
        </a:p>
      </dgm:t>
    </dgm:pt>
    <dgm:pt modelId="{E4055F65-BA1A-4C77-B151-A562A1FAD3E6}" type="sibTrans" cxnId="{F7EE8584-C48A-44AA-9258-99FB4B292965}">
      <dgm:prSet/>
      <dgm:spPr/>
      <dgm:t>
        <a:bodyPr/>
        <a:lstStyle/>
        <a:p>
          <a:endParaRPr lang="pl-PL"/>
        </a:p>
      </dgm:t>
    </dgm:pt>
    <dgm:pt modelId="{0011E1FE-1358-4345-B602-2CBC00B62228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Servisno područje</a:t>
          </a:r>
        </a:p>
      </dgm:t>
    </dgm:pt>
    <dgm:pt modelId="{AFCC467E-6022-4EBA-9BAE-02ED4146DE1A}" type="parTrans" cxnId="{243AA1FF-B60E-4875-B901-D295CF5D3CFC}">
      <dgm:prSet/>
      <dgm:spPr/>
      <dgm:t>
        <a:bodyPr/>
        <a:lstStyle/>
        <a:p>
          <a:endParaRPr lang="pl-PL"/>
        </a:p>
      </dgm:t>
    </dgm:pt>
    <dgm:pt modelId="{E519FC5B-C149-497C-968B-39FEB5528082}" type="sibTrans" cxnId="{243AA1FF-B60E-4875-B901-D295CF5D3CFC}">
      <dgm:prSet/>
      <dgm:spPr/>
      <dgm:t>
        <a:bodyPr/>
        <a:lstStyle/>
        <a:p>
          <a:endParaRPr lang="pl-PL"/>
        </a:p>
      </dgm:t>
    </dgm:pt>
    <dgm:pt modelId="{A65C0721-4C36-4CAE-9BCE-153AD867D1A4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Korisna površina</a:t>
          </a:r>
        </a:p>
      </dgm:t>
    </dgm:pt>
    <dgm:pt modelId="{28986F4A-4B3D-4966-92A3-018D006DFF45}" type="parTrans" cxnId="{29C60E92-37EF-4950-8DF6-FE15FA1CBC16}">
      <dgm:prSet/>
      <dgm:spPr/>
      <dgm:t>
        <a:bodyPr/>
        <a:lstStyle/>
        <a:p>
          <a:endParaRPr lang="pl-PL"/>
        </a:p>
      </dgm:t>
    </dgm:pt>
    <dgm:pt modelId="{FA314964-7776-404A-90D5-6C8E8703AAFA}" type="sibTrans" cxnId="{29C60E92-37EF-4950-8DF6-FE15FA1CBC16}">
      <dgm:prSet/>
      <dgm:spPr/>
      <dgm:t>
        <a:bodyPr/>
        <a:lstStyle/>
        <a:p>
          <a:endParaRPr lang="pl-PL"/>
        </a:p>
      </dgm:t>
    </dgm:pt>
    <dgm:pt modelId="{8FE1CDB6-60FF-4FCE-8FA5-A8E56214722C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Pomoćna površina</a:t>
          </a:r>
        </a:p>
      </dgm:t>
    </dgm:pt>
    <dgm:pt modelId="{2F7E2F03-75C7-4F76-A5BA-1383B0081A17}" type="parTrans" cxnId="{23BCC6B3-1392-422C-B518-34A03D3BEF2F}">
      <dgm:prSet/>
      <dgm:spPr/>
      <dgm:t>
        <a:bodyPr/>
        <a:lstStyle/>
        <a:p>
          <a:endParaRPr lang="pl-PL"/>
        </a:p>
      </dgm:t>
    </dgm:pt>
    <dgm:pt modelId="{D7FE296F-2334-43DF-8A6B-EC72B9F2A886}" type="sibTrans" cxnId="{23BCC6B3-1392-422C-B518-34A03D3BEF2F}">
      <dgm:prSet/>
      <dgm:spPr/>
      <dgm:t>
        <a:bodyPr/>
        <a:lstStyle/>
        <a:p>
          <a:endParaRPr lang="pl-PL"/>
        </a:p>
      </dgm:t>
    </dgm:pt>
    <dgm:pt modelId="{59F61F7F-7749-40A4-9F19-4944909CA58E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Osnovna površina</a:t>
          </a:r>
        </a:p>
      </dgm:t>
    </dgm:pt>
    <dgm:pt modelId="{2BD43208-6312-4007-810A-A150FA6941B1}" type="parTrans" cxnId="{0141DA06-E2AA-461C-9660-03241E418522}">
      <dgm:prSet/>
      <dgm:spPr/>
      <dgm:t>
        <a:bodyPr/>
        <a:lstStyle/>
        <a:p>
          <a:endParaRPr lang="pl-PL"/>
        </a:p>
      </dgm:t>
    </dgm:pt>
    <dgm:pt modelId="{1181D7ED-978E-4086-BADF-458B0BCA1EA2}" type="sibTrans" cxnId="{0141DA06-E2AA-461C-9660-03241E418522}">
      <dgm:prSet/>
      <dgm:spPr/>
      <dgm:t>
        <a:bodyPr/>
        <a:lstStyle/>
        <a:p>
          <a:endParaRPr lang="pl-PL"/>
        </a:p>
      </dgm:t>
    </dgm:pt>
    <dgm:pt modelId="{0C9C9C03-4012-44C8-9A0A-F1E6CB039685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Površina za rukovanje</a:t>
          </a:r>
        </a:p>
      </dgm:t>
    </dgm:pt>
    <dgm:pt modelId="{21519E11-9BB3-494E-83F5-0F4190CFD576}" type="parTrans" cxnId="{2A528FF7-05D8-4A12-87C0-855C2E77EEB9}">
      <dgm:prSet/>
      <dgm:spPr/>
      <dgm:t>
        <a:bodyPr/>
        <a:lstStyle/>
        <a:p>
          <a:endParaRPr lang="pl-PL"/>
        </a:p>
      </dgm:t>
    </dgm:pt>
    <dgm:pt modelId="{4ADC1FEA-DC0D-4943-BC84-ECD50CF370CB}" type="sibTrans" cxnId="{2A528FF7-05D8-4A12-87C0-855C2E77EEB9}">
      <dgm:prSet/>
      <dgm:spPr/>
      <dgm:t>
        <a:bodyPr/>
        <a:lstStyle/>
        <a:p>
          <a:endParaRPr lang="pl-PL"/>
        </a:p>
      </dgm:t>
    </dgm:pt>
    <dgm:pt modelId="{422E9896-AC2F-4A7B-A7FD-0C8358E22996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Skladišni prostor</a:t>
          </a:r>
        </a:p>
      </dgm:t>
    </dgm:pt>
    <dgm:pt modelId="{0955912E-5C0D-47B4-A1F7-23BC987D057F}" type="parTrans" cxnId="{26D08A03-AA60-44BD-B5C4-CD8596546228}">
      <dgm:prSet/>
      <dgm:spPr/>
      <dgm:t>
        <a:bodyPr/>
        <a:lstStyle/>
        <a:p>
          <a:endParaRPr lang="pl-PL"/>
        </a:p>
      </dgm:t>
    </dgm:pt>
    <dgm:pt modelId="{A42AE3E4-ABAC-42CB-BC11-87CCA366B4D6}" type="sibTrans" cxnId="{26D08A03-AA60-44BD-B5C4-CD8596546228}">
      <dgm:prSet/>
      <dgm:spPr/>
      <dgm:t>
        <a:bodyPr/>
        <a:lstStyle/>
        <a:p>
          <a:endParaRPr lang="pl-PL"/>
        </a:p>
      </dgm:t>
    </dgm:pt>
    <dgm:pt modelId="{24D4C047-9F10-40E8-8E1A-8FE35DFC328E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Prostor za prijem/otpuštanje</a:t>
          </a:r>
        </a:p>
      </dgm:t>
    </dgm:pt>
    <dgm:pt modelId="{304B1062-10AF-4924-A69D-F9876B49FBD9}" type="parTrans" cxnId="{738F49C6-F84A-4E6B-BB96-285DC2F4EFF8}">
      <dgm:prSet/>
      <dgm:spPr/>
      <dgm:t>
        <a:bodyPr/>
        <a:lstStyle/>
        <a:p>
          <a:endParaRPr lang="pl-PL"/>
        </a:p>
      </dgm:t>
    </dgm:pt>
    <dgm:pt modelId="{7FC2DB45-6EA7-4018-A7EA-D953F865F53C}" type="sibTrans" cxnId="{738F49C6-F84A-4E6B-BB96-285DC2F4EFF8}">
      <dgm:prSet/>
      <dgm:spPr/>
      <dgm:t>
        <a:bodyPr/>
        <a:lstStyle/>
        <a:p>
          <a:endParaRPr lang="pl-PL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1C8C58F2-5AEA-4135-8261-D96C22F87C3B}" type="pres">
      <dgm:prSet presAssocID="{72A2BF55-5A51-45C5-9377-0F6066E61D01}" presName="Name19" presStyleLbl="parChTrans1D2" presStyleIdx="0" presStyleCnt="2"/>
      <dgm:spPr/>
    </dgm:pt>
    <dgm:pt modelId="{6E82355E-E20B-4E54-848B-1D3A65EAA407}" type="pres">
      <dgm:prSet presAssocID="{44FAEC11-C0E8-45F8-BB32-9F4CCF6EEC83}" presName="Name21" presStyleCnt="0"/>
      <dgm:spPr/>
    </dgm:pt>
    <dgm:pt modelId="{D2B9D270-C6B8-4D13-8240-249C8EC1A476}" type="pres">
      <dgm:prSet presAssocID="{44FAEC11-C0E8-45F8-BB32-9F4CCF6EEC83}" presName="level2Shape" presStyleLbl="node2" presStyleIdx="0" presStyleCnt="2" custScaleX="139592"/>
      <dgm:spPr/>
    </dgm:pt>
    <dgm:pt modelId="{BD8C7B15-CBAE-40B2-95EB-7EC4E2312723}" type="pres">
      <dgm:prSet presAssocID="{44FAEC11-C0E8-45F8-BB32-9F4CCF6EEC83}" presName="hierChild3" presStyleCnt="0"/>
      <dgm:spPr/>
    </dgm:pt>
    <dgm:pt modelId="{5FA1F610-ED8D-40EA-B357-DFF9286ECBD9}" type="pres">
      <dgm:prSet presAssocID="{9851B6ED-277E-424F-846F-073CD04ACE6A}" presName="Name19" presStyleLbl="parChTrans1D2" presStyleIdx="1" presStyleCnt="2"/>
      <dgm:spPr/>
    </dgm:pt>
    <dgm:pt modelId="{EDF134A4-BFD7-4790-9268-569101E6BD7B}" type="pres">
      <dgm:prSet presAssocID="{D9056A45-314A-4FB4-8910-320945D5B005}" presName="Name21" presStyleCnt="0"/>
      <dgm:spPr/>
    </dgm:pt>
    <dgm:pt modelId="{D2088ABE-AFE7-425B-BE9A-E4EEB7BEFB85}" type="pres">
      <dgm:prSet presAssocID="{D9056A45-314A-4FB4-8910-320945D5B005}" presName="level2Shape" presStyleLbl="node2" presStyleIdx="1" presStyleCnt="2"/>
      <dgm:spPr/>
    </dgm:pt>
    <dgm:pt modelId="{6BEB1010-DA86-4718-B914-750EB56D7198}" type="pres">
      <dgm:prSet presAssocID="{D9056A45-314A-4FB4-8910-320945D5B005}" presName="hierChild3" presStyleCnt="0"/>
      <dgm:spPr/>
    </dgm:pt>
    <dgm:pt modelId="{21F05971-DEE3-4572-B4E6-8F6D563B87AF}" type="pres">
      <dgm:prSet presAssocID="{0F223BA5-3C09-4FB9-B1EA-0808E3E4A5CE}" presName="Name19" presStyleLbl="parChTrans1D3" presStyleIdx="0" presStyleCnt="3"/>
      <dgm:spPr/>
    </dgm:pt>
    <dgm:pt modelId="{60F4E591-A7F9-4B32-B181-2BDDD4B1B997}" type="pres">
      <dgm:prSet presAssocID="{3D015736-AA0E-4EE6-B82C-C2D9D0CE5507}" presName="Name21" presStyleCnt="0"/>
      <dgm:spPr/>
    </dgm:pt>
    <dgm:pt modelId="{92624AA2-6965-4207-AAAD-81B9097ACDB5}" type="pres">
      <dgm:prSet presAssocID="{3D015736-AA0E-4EE6-B82C-C2D9D0CE5507}" presName="level2Shape" presStyleLbl="node3" presStyleIdx="0" presStyleCnt="3" custScaleX="141689"/>
      <dgm:spPr/>
    </dgm:pt>
    <dgm:pt modelId="{261CB0D3-77B5-4D93-BCD1-52BA68B232B2}" type="pres">
      <dgm:prSet presAssocID="{3D015736-AA0E-4EE6-B82C-C2D9D0CE5507}" presName="hierChild3" presStyleCnt="0"/>
      <dgm:spPr/>
    </dgm:pt>
    <dgm:pt modelId="{AC386E3D-B4BD-4BB3-A0D9-5C0277FC1EE5}" type="pres">
      <dgm:prSet presAssocID="{AFCC467E-6022-4EBA-9BAE-02ED4146DE1A}" presName="Name19" presStyleLbl="parChTrans1D3" presStyleIdx="1" presStyleCnt="3"/>
      <dgm:spPr/>
    </dgm:pt>
    <dgm:pt modelId="{FDF63147-906F-4234-A18A-C158F55C2BD2}" type="pres">
      <dgm:prSet presAssocID="{0011E1FE-1358-4345-B602-2CBC00B62228}" presName="Name21" presStyleCnt="0"/>
      <dgm:spPr/>
    </dgm:pt>
    <dgm:pt modelId="{97DCE8EE-4F00-4F8B-8E86-F2CA16ECC4C4}" type="pres">
      <dgm:prSet presAssocID="{0011E1FE-1358-4345-B602-2CBC00B62228}" presName="level2Shape" presStyleLbl="node3" presStyleIdx="1" presStyleCnt="3"/>
      <dgm:spPr/>
    </dgm:pt>
    <dgm:pt modelId="{CC9BCF33-B1AB-4AA2-B6F3-128122F9FBEF}" type="pres">
      <dgm:prSet presAssocID="{0011E1FE-1358-4345-B602-2CBC00B62228}" presName="hierChild3" presStyleCnt="0"/>
      <dgm:spPr/>
    </dgm:pt>
    <dgm:pt modelId="{34D7B73D-7C2F-48D9-A1EE-471740E02225}" type="pres">
      <dgm:prSet presAssocID="{28986F4A-4B3D-4966-92A3-018D006DFF45}" presName="Name19" presStyleLbl="parChTrans1D3" presStyleIdx="2" presStyleCnt="3"/>
      <dgm:spPr/>
    </dgm:pt>
    <dgm:pt modelId="{B76CD5A3-7500-4D53-AC9B-A01C8A80FF09}" type="pres">
      <dgm:prSet presAssocID="{A65C0721-4C36-4CAE-9BCE-153AD867D1A4}" presName="Name21" presStyleCnt="0"/>
      <dgm:spPr/>
    </dgm:pt>
    <dgm:pt modelId="{33605D40-C5E0-4CFD-BEB2-A6938BD66268}" type="pres">
      <dgm:prSet presAssocID="{A65C0721-4C36-4CAE-9BCE-153AD867D1A4}" presName="level2Shape" presStyleLbl="node3" presStyleIdx="2" presStyleCnt="3"/>
      <dgm:spPr/>
    </dgm:pt>
    <dgm:pt modelId="{D303AAF9-885C-4094-BBA1-16A6642F97B2}" type="pres">
      <dgm:prSet presAssocID="{A65C0721-4C36-4CAE-9BCE-153AD867D1A4}" presName="hierChild3" presStyleCnt="0"/>
      <dgm:spPr/>
    </dgm:pt>
    <dgm:pt modelId="{A323C160-F98A-435A-94F8-68699B829A4E}" type="pres">
      <dgm:prSet presAssocID="{2F7E2F03-75C7-4F76-A5BA-1383B0081A17}" presName="Name19" presStyleLbl="parChTrans1D4" presStyleIdx="0" presStyleCnt="5"/>
      <dgm:spPr/>
    </dgm:pt>
    <dgm:pt modelId="{6358FB85-A48C-4F57-AE41-780E6150A6A5}" type="pres">
      <dgm:prSet presAssocID="{8FE1CDB6-60FF-4FCE-8FA5-A8E56214722C}" presName="Name21" presStyleCnt="0"/>
      <dgm:spPr/>
    </dgm:pt>
    <dgm:pt modelId="{AAC3940B-B7C1-44A1-BB37-10799D84D6A0}" type="pres">
      <dgm:prSet presAssocID="{8FE1CDB6-60FF-4FCE-8FA5-A8E56214722C}" presName="level2Shape" presStyleLbl="node4" presStyleIdx="0" presStyleCnt="5"/>
      <dgm:spPr/>
    </dgm:pt>
    <dgm:pt modelId="{B4489923-0E88-465B-B947-396C323D67EB}" type="pres">
      <dgm:prSet presAssocID="{8FE1CDB6-60FF-4FCE-8FA5-A8E56214722C}" presName="hierChild3" presStyleCnt="0"/>
      <dgm:spPr/>
    </dgm:pt>
    <dgm:pt modelId="{3621FD88-3B39-466F-9AD7-C57E233FC1D8}" type="pres">
      <dgm:prSet presAssocID="{2BD43208-6312-4007-810A-A150FA6941B1}" presName="Name19" presStyleLbl="parChTrans1D4" presStyleIdx="1" presStyleCnt="5"/>
      <dgm:spPr/>
    </dgm:pt>
    <dgm:pt modelId="{4434D907-A13D-4701-895B-4687E81B44CC}" type="pres">
      <dgm:prSet presAssocID="{59F61F7F-7749-40A4-9F19-4944909CA58E}" presName="Name21" presStyleCnt="0"/>
      <dgm:spPr/>
    </dgm:pt>
    <dgm:pt modelId="{9F5E5280-BC0D-4A08-9A12-32AD2A1CDB99}" type="pres">
      <dgm:prSet presAssocID="{59F61F7F-7749-40A4-9F19-4944909CA58E}" presName="level2Shape" presStyleLbl="node4" presStyleIdx="1" presStyleCnt="5"/>
      <dgm:spPr/>
    </dgm:pt>
    <dgm:pt modelId="{7260C18D-443F-4E7D-A823-63ECE9114EB5}" type="pres">
      <dgm:prSet presAssocID="{59F61F7F-7749-40A4-9F19-4944909CA58E}" presName="hierChild3" presStyleCnt="0"/>
      <dgm:spPr/>
    </dgm:pt>
    <dgm:pt modelId="{265A469C-665C-4262-9052-4C2CEE66347D}" type="pres">
      <dgm:prSet presAssocID="{21519E11-9BB3-494E-83F5-0F4190CFD576}" presName="Name19" presStyleLbl="parChTrans1D4" presStyleIdx="2" presStyleCnt="5"/>
      <dgm:spPr/>
    </dgm:pt>
    <dgm:pt modelId="{9D76965C-D9CB-4BF5-ADA9-5F9A87C9902A}" type="pres">
      <dgm:prSet presAssocID="{0C9C9C03-4012-44C8-9A0A-F1E6CB039685}" presName="Name21" presStyleCnt="0"/>
      <dgm:spPr/>
    </dgm:pt>
    <dgm:pt modelId="{D5D6378C-2966-4502-89E3-B6F2D0855518}" type="pres">
      <dgm:prSet presAssocID="{0C9C9C03-4012-44C8-9A0A-F1E6CB039685}" presName="level2Shape" presStyleLbl="node4" presStyleIdx="2" presStyleCnt="5"/>
      <dgm:spPr/>
    </dgm:pt>
    <dgm:pt modelId="{006DCD52-644F-4A95-A919-46E1283C93C6}" type="pres">
      <dgm:prSet presAssocID="{0C9C9C03-4012-44C8-9A0A-F1E6CB039685}" presName="hierChild3" presStyleCnt="0"/>
      <dgm:spPr/>
    </dgm:pt>
    <dgm:pt modelId="{AADC3C1A-3F6B-407C-B824-EA2ED7834ECE}" type="pres">
      <dgm:prSet presAssocID="{0955912E-5C0D-47B4-A1F7-23BC987D057F}" presName="Name19" presStyleLbl="parChTrans1D4" presStyleIdx="3" presStyleCnt="5"/>
      <dgm:spPr/>
    </dgm:pt>
    <dgm:pt modelId="{6E759916-4EC5-4BFA-96E4-A0D1BDCFE0AB}" type="pres">
      <dgm:prSet presAssocID="{422E9896-AC2F-4A7B-A7FD-0C8358E22996}" presName="Name21" presStyleCnt="0"/>
      <dgm:spPr/>
    </dgm:pt>
    <dgm:pt modelId="{EF639246-4A58-4BA1-AD7F-695F55B61D96}" type="pres">
      <dgm:prSet presAssocID="{422E9896-AC2F-4A7B-A7FD-0C8358E22996}" presName="level2Shape" presStyleLbl="node4" presStyleIdx="3" presStyleCnt="5"/>
      <dgm:spPr/>
    </dgm:pt>
    <dgm:pt modelId="{598684F9-ECAB-4F35-AD79-6581EA798D24}" type="pres">
      <dgm:prSet presAssocID="{422E9896-AC2F-4A7B-A7FD-0C8358E22996}" presName="hierChild3" presStyleCnt="0"/>
      <dgm:spPr/>
    </dgm:pt>
    <dgm:pt modelId="{4A21CBC7-6EEE-479F-8E0D-C8E68301F014}" type="pres">
      <dgm:prSet presAssocID="{304B1062-10AF-4924-A69D-F9876B49FBD9}" presName="Name19" presStyleLbl="parChTrans1D4" presStyleIdx="4" presStyleCnt="5"/>
      <dgm:spPr/>
    </dgm:pt>
    <dgm:pt modelId="{E3BD4603-1426-4FE3-85B1-6BB7E53A70E1}" type="pres">
      <dgm:prSet presAssocID="{24D4C047-9F10-40E8-8E1A-8FE35DFC328E}" presName="Name21" presStyleCnt="0"/>
      <dgm:spPr/>
    </dgm:pt>
    <dgm:pt modelId="{7D186D63-34E0-4176-B5FD-693075FBCF52}" type="pres">
      <dgm:prSet presAssocID="{24D4C047-9F10-40E8-8E1A-8FE35DFC328E}" presName="level2Shape" presStyleLbl="node4" presStyleIdx="4" presStyleCnt="5" custScaleX="160650"/>
      <dgm:spPr/>
    </dgm:pt>
    <dgm:pt modelId="{A326976D-38BE-47DE-96FD-CDC09214FF7F}" type="pres">
      <dgm:prSet presAssocID="{24D4C047-9F10-40E8-8E1A-8FE35DFC328E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26D08A03-AA60-44BD-B5C4-CD8596546228}" srcId="{59F61F7F-7749-40A4-9F19-4944909CA58E}" destId="{422E9896-AC2F-4A7B-A7FD-0C8358E22996}" srcOrd="1" destOrd="0" parTransId="{0955912E-5C0D-47B4-A1F7-23BC987D057F}" sibTransId="{A42AE3E4-ABAC-42CB-BC11-87CCA366B4D6}"/>
    <dgm:cxn modelId="{0141DA06-E2AA-461C-9660-03241E418522}" srcId="{A65C0721-4C36-4CAE-9BCE-153AD867D1A4}" destId="{59F61F7F-7749-40A4-9F19-4944909CA58E}" srcOrd="1" destOrd="0" parTransId="{2BD43208-6312-4007-810A-A150FA6941B1}" sibTransId="{1181D7ED-978E-4086-BADF-458B0BCA1EA2}"/>
    <dgm:cxn modelId="{09B06D08-6E29-4789-AB4B-9DA46E6804F9}" type="presOf" srcId="{2F7E2F03-75C7-4F76-A5BA-1383B0081A17}" destId="{A323C160-F98A-435A-94F8-68699B829A4E}" srcOrd="0" destOrd="0" presId="urn:microsoft.com/office/officeart/2005/8/layout/hierarchy6"/>
    <dgm:cxn modelId="{AE1B6809-E777-4B36-8E67-0AB55D82EDA1}" type="presOf" srcId="{7F118DA0-E0CE-46F7-9D47-F9F70FB670F0}" destId="{2C303391-4E93-40C9-9A3B-C8FAC4E2B09E}" srcOrd="0" destOrd="0" presId="urn:microsoft.com/office/officeart/2005/8/layout/hierarchy6"/>
    <dgm:cxn modelId="{A03CC11C-FA75-48F7-85FB-04CE0EB1622E}" type="presOf" srcId="{72A2BF55-5A51-45C5-9377-0F6066E61D01}" destId="{1C8C58F2-5AEA-4135-8261-D96C22F87C3B}" srcOrd="0" destOrd="0" presId="urn:microsoft.com/office/officeart/2005/8/layout/hierarchy6"/>
    <dgm:cxn modelId="{B3A6441D-4632-48EE-971A-650EF03A6087}" type="presOf" srcId="{8FE1CDB6-60FF-4FCE-8FA5-A8E56214722C}" destId="{AAC3940B-B7C1-44A1-BB37-10799D84D6A0}" srcOrd="0" destOrd="0" presId="urn:microsoft.com/office/officeart/2005/8/layout/hierarchy6"/>
    <dgm:cxn modelId="{49D81120-6D28-47FE-983C-201EADE79D29}" type="presOf" srcId="{0F223BA5-3C09-4FB9-B1EA-0808E3E4A5CE}" destId="{21F05971-DEE3-4572-B4E6-8F6D563B87AF}" srcOrd="0" destOrd="0" presId="urn:microsoft.com/office/officeart/2005/8/layout/hierarchy6"/>
    <dgm:cxn modelId="{94AC2526-AEE7-4D2E-AB8E-B48C10FA976D}" type="presOf" srcId="{21519E11-9BB3-494E-83F5-0F4190CFD576}" destId="{265A469C-665C-4262-9052-4C2CEE66347D}" srcOrd="0" destOrd="0" presId="urn:microsoft.com/office/officeart/2005/8/layout/hierarchy6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01819D42-32F5-4DAB-BD68-DD42CC29AD58}" type="presOf" srcId="{D9056A45-314A-4FB4-8910-320945D5B005}" destId="{D2088ABE-AFE7-425B-BE9A-E4EEB7BEFB85}" srcOrd="0" destOrd="0" presId="urn:microsoft.com/office/officeart/2005/8/layout/hierarchy6"/>
    <dgm:cxn modelId="{F9D7E242-B341-4194-9B46-063082E4520D}" type="presOf" srcId="{1AC855AF-B9A7-446B-ABF5-441BA3632773}" destId="{AA7ABB64-BA7D-42FF-8638-1914229189D9}" srcOrd="0" destOrd="0" presId="urn:microsoft.com/office/officeart/2005/8/layout/hierarchy6"/>
    <dgm:cxn modelId="{EB81B666-5A70-4499-BF3B-0C603631BBF0}" srcId="{1AC855AF-B9A7-446B-ABF5-441BA3632773}" destId="{44FAEC11-C0E8-45F8-BB32-9F4CCF6EEC83}" srcOrd="0" destOrd="0" parTransId="{72A2BF55-5A51-45C5-9377-0F6066E61D01}" sibTransId="{3431728E-BC03-4CC8-9285-312B350110F3}"/>
    <dgm:cxn modelId="{A32A6671-DC2F-4FFD-87CB-DA46024B4DAF}" type="presOf" srcId="{28986F4A-4B3D-4966-92A3-018D006DFF45}" destId="{34D7B73D-7C2F-48D9-A1EE-471740E02225}" srcOrd="0" destOrd="0" presId="urn:microsoft.com/office/officeart/2005/8/layout/hierarchy6"/>
    <dgm:cxn modelId="{EE1C5972-DD0E-4B9F-953C-13B765FBE573}" type="presOf" srcId="{0955912E-5C0D-47B4-A1F7-23BC987D057F}" destId="{AADC3C1A-3F6B-407C-B824-EA2ED7834ECE}" srcOrd="0" destOrd="0" presId="urn:microsoft.com/office/officeart/2005/8/layout/hierarchy6"/>
    <dgm:cxn modelId="{A23AC572-D03B-4E29-9852-A251BB3EE78E}" type="presOf" srcId="{3D015736-AA0E-4EE6-B82C-C2D9D0CE5507}" destId="{92624AA2-6965-4207-AAAD-81B9097ACDB5}" srcOrd="0" destOrd="0" presId="urn:microsoft.com/office/officeart/2005/8/layout/hierarchy6"/>
    <dgm:cxn modelId="{BF735375-FE53-481E-8826-6F3C834D0A6E}" type="presOf" srcId="{2BD43208-6312-4007-810A-A150FA6941B1}" destId="{3621FD88-3B39-466F-9AD7-C57E233FC1D8}" srcOrd="0" destOrd="0" presId="urn:microsoft.com/office/officeart/2005/8/layout/hierarchy6"/>
    <dgm:cxn modelId="{D3D91E57-A1AC-431A-A277-D4BCD509CE63}" type="presOf" srcId="{422E9896-AC2F-4A7B-A7FD-0C8358E22996}" destId="{EF639246-4A58-4BA1-AD7F-695F55B61D96}" srcOrd="0" destOrd="0" presId="urn:microsoft.com/office/officeart/2005/8/layout/hierarchy6"/>
    <dgm:cxn modelId="{AAC88278-5B4F-4E15-A884-2380ECACAC3E}" type="presOf" srcId="{0011E1FE-1358-4345-B602-2CBC00B62228}" destId="{97DCE8EE-4F00-4F8B-8E86-F2CA16ECC4C4}" srcOrd="0" destOrd="0" presId="urn:microsoft.com/office/officeart/2005/8/layout/hierarchy6"/>
    <dgm:cxn modelId="{CFF3B281-0707-4FED-BD9C-EFB740B149BA}" type="presOf" srcId="{304B1062-10AF-4924-A69D-F9876B49FBD9}" destId="{4A21CBC7-6EEE-479F-8E0D-C8E68301F014}" srcOrd="0" destOrd="0" presId="urn:microsoft.com/office/officeart/2005/8/layout/hierarchy6"/>
    <dgm:cxn modelId="{F7EE8584-C48A-44AA-9258-99FB4B292965}" srcId="{D9056A45-314A-4FB4-8910-320945D5B005}" destId="{3D015736-AA0E-4EE6-B82C-C2D9D0CE5507}" srcOrd="0" destOrd="0" parTransId="{0F223BA5-3C09-4FB9-B1EA-0808E3E4A5CE}" sibTransId="{E4055F65-BA1A-4C77-B151-A562A1FAD3E6}"/>
    <dgm:cxn modelId="{29C60E92-37EF-4950-8DF6-FE15FA1CBC16}" srcId="{D9056A45-314A-4FB4-8910-320945D5B005}" destId="{A65C0721-4C36-4CAE-9BCE-153AD867D1A4}" srcOrd="2" destOrd="0" parTransId="{28986F4A-4B3D-4966-92A3-018D006DFF45}" sibTransId="{FA314964-7776-404A-90D5-6C8E8703AAFA}"/>
    <dgm:cxn modelId="{69D17192-8023-494F-9D9D-D7723AFA06ED}" type="presOf" srcId="{9851B6ED-277E-424F-846F-073CD04ACE6A}" destId="{5FA1F610-ED8D-40EA-B357-DFF9286ECBD9}" srcOrd="0" destOrd="0" presId="urn:microsoft.com/office/officeart/2005/8/layout/hierarchy6"/>
    <dgm:cxn modelId="{5122A09B-253E-44DD-863A-F07B2A6CD127}" type="presOf" srcId="{AFCC467E-6022-4EBA-9BAE-02ED4146DE1A}" destId="{AC386E3D-B4BD-4BB3-A0D9-5C0277FC1EE5}" srcOrd="0" destOrd="0" presId="urn:microsoft.com/office/officeart/2005/8/layout/hierarchy6"/>
    <dgm:cxn modelId="{23BCC6B3-1392-422C-B518-34A03D3BEF2F}" srcId="{A65C0721-4C36-4CAE-9BCE-153AD867D1A4}" destId="{8FE1CDB6-60FF-4FCE-8FA5-A8E56214722C}" srcOrd="0" destOrd="0" parTransId="{2F7E2F03-75C7-4F76-A5BA-1383B0081A17}" sibTransId="{D7FE296F-2334-43DF-8A6B-EC72B9F2A886}"/>
    <dgm:cxn modelId="{AF9693C1-4D04-4B50-AF40-E69741A7A28D}" srcId="{1AC855AF-B9A7-446B-ABF5-441BA3632773}" destId="{D9056A45-314A-4FB4-8910-320945D5B005}" srcOrd="1" destOrd="0" parTransId="{9851B6ED-277E-424F-846F-073CD04ACE6A}" sibTransId="{E4D987F0-B456-4657-94A7-4554B4511BF9}"/>
    <dgm:cxn modelId="{0E79A7C4-2C2D-418F-91BB-6CAC576145E9}" type="presOf" srcId="{24D4C047-9F10-40E8-8E1A-8FE35DFC328E}" destId="{7D186D63-34E0-4176-B5FD-693075FBCF52}" srcOrd="0" destOrd="0" presId="urn:microsoft.com/office/officeart/2005/8/layout/hierarchy6"/>
    <dgm:cxn modelId="{738F49C6-F84A-4E6B-BB96-285DC2F4EFF8}" srcId="{59F61F7F-7749-40A4-9F19-4944909CA58E}" destId="{24D4C047-9F10-40E8-8E1A-8FE35DFC328E}" srcOrd="2" destOrd="0" parTransId="{304B1062-10AF-4924-A69D-F9876B49FBD9}" sibTransId="{7FC2DB45-6EA7-4018-A7EA-D953F865F53C}"/>
    <dgm:cxn modelId="{F22245E5-1AF2-4FAD-B74C-54C2142E812C}" type="presOf" srcId="{0C9C9C03-4012-44C8-9A0A-F1E6CB039685}" destId="{D5D6378C-2966-4502-89E3-B6F2D0855518}" srcOrd="0" destOrd="0" presId="urn:microsoft.com/office/officeart/2005/8/layout/hierarchy6"/>
    <dgm:cxn modelId="{7974E4EF-AC20-4D08-BA54-A6693C7BECCD}" type="presOf" srcId="{44FAEC11-C0E8-45F8-BB32-9F4CCF6EEC83}" destId="{D2B9D270-C6B8-4D13-8240-249C8EC1A476}" srcOrd="0" destOrd="0" presId="urn:microsoft.com/office/officeart/2005/8/layout/hierarchy6"/>
    <dgm:cxn modelId="{515C78F7-8AC0-4B0C-8717-B549681292BE}" type="presOf" srcId="{A65C0721-4C36-4CAE-9BCE-153AD867D1A4}" destId="{33605D40-C5E0-4CFD-BEB2-A6938BD66268}" srcOrd="0" destOrd="0" presId="urn:microsoft.com/office/officeart/2005/8/layout/hierarchy6"/>
    <dgm:cxn modelId="{2A528FF7-05D8-4A12-87C0-855C2E77EEB9}" srcId="{59F61F7F-7749-40A4-9F19-4944909CA58E}" destId="{0C9C9C03-4012-44C8-9A0A-F1E6CB039685}" srcOrd="0" destOrd="0" parTransId="{21519E11-9BB3-494E-83F5-0F4190CFD576}" sibTransId="{4ADC1FEA-DC0D-4943-BC84-ECD50CF370CB}"/>
    <dgm:cxn modelId="{82F916FD-B633-4A20-A3B9-BE883E51B7DF}" type="presOf" srcId="{59F61F7F-7749-40A4-9F19-4944909CA58E}" destId="{9F5E5280-BC0D-4A08-9A12-32AD2A1CDB99}" srcOrd="0" destOrd="0" presId="urn:microsoft.com/office/officeart/2005/8/layout/hierarchy6"/>
    <dgm:cxn modelId="{243AA1FF-B60E-4875-B901-D295CF5D3CFC}" srcId="{D9056A45-314A-4FB4-8910-320945D5B005}" destId="{0011E1FE-1358-4345-B602-2CBC00B62228}" srcOrd="1" destOrd="0" parTransId="{AFCC467E-6022-4EBA-9BAE-02ED4146DE1A}" sibTransId="{E519FC5B-C149-497C-968B-39FEB5528082}"/>
    <dgm:cxn modelId="{88D9BB7E-E4AB-4477-A42E-2A6150A46524}" type="presParOf" srcId="{2C303391-4E93-40C9-9A3B-C8FAC4E2B09E}" destId="{A1811E83-E9C8-4CC6-87F4-BBDFA82674CE}" srcOrd="0" destOrd="0" presId="urn:microsoft.com/office/officeart/2005/8/layout/hierarchy6"/>
    <dgm:cxn modelId="{4A4A565F-AE5E-4AD1-B10E-C819DB4F3F53}" type="presParOf" srcId="{A1811E83-E9C8-4CC6-87F4-BBDFA82674CE}" destId="{5E54C12C-8A5E-4977-88DD-692F1624F3CC}" srcOrd="0" destOrd="0" presId="urn:microsoft.com/office/officeart/2005/8/layout/hierarchy6"/>
    <dgm:cxn modelId="{5CFCE439-7D55-45CD-9ED1-A5F52886FD94}" type="presParOf" srcId="{5E54C12C-8A5E-4977-88DD-692F1624F3CC}" destId="{FF39AA27-B1EC-437B-9440-C7490225C225}" srcOrd="0" destOrd="0" presId="urn:microsoft.com/office/officeart/2005/8/layout/hierarchy6"/>
    <dgm:cxn modelId="{214F8F0E-DE3F-4EFD-B7C7-E9FAC9F2D02B}" type="presParOf" srcId="{FF39AA27-B1EC-437B-9440-C7490225C225}" destId="{AA7ABB64-BA7D-42FF-8638-1914229189D9}" srcOrd="0" destOrd="0" presId="urn:microsoft.com/office/officeart/2005/8/layout/hierarchy6"/>
    <dgm:cxn modelId="{C5F75542-F4E9-4AF7-AA1F-41C1C689A759}" type="presParOf" srcId="{FF39AA27-B1EC-437B-9440-C7490225C225}" destId="{D680B24D-2DEB-4166-B001-08A41401E24B}" srcOrd="1" destOrd="0" presId="urn:microsoft.com/office/officeart/2005/8/layout/hierarchy6"/>
    <dgm:cxn modelId="{E1944B08-CEE6-47FC-B415-F39219C6BC08}" type="presParOf" srcId="{D680B24D-2DEB-4166-B001-08A41401E24B}" destId="{1C8C58F2-5AEA-4135-8261-D96C22F87C3B}" srcOrd="0" destOrd="0" presId="urn:microsoft.com/office/officeart/2005/8/layout/hierarchy6"/>
    <dgm:cxn modelId="{E4B0676D-D72C-4DD1-AD89-27D1EFF8936B}" type="presParOf" srcId="{D680B24D-2DEB-4166-B001-08A41401E24B}" destId="{6E82355E-E20B-4E54-848B-1D3A65EAA407}" srcOrd="1" destOrd="0" presId="urn:microsoft.com/office/officeart/2005/8/layout/hierarchy6"/>
    <dgm:cxn modelId="{0C403B12-FF6B-4712-9D1F-09AB4ACF0AB2}" type="presParOf" srcId="{6E82355E-E20B-4E54-848B-1D3A65EAA407}" destId="{D2B9D270-C6B8-4D13-8240-249C8EC1A476}" srcOrd="0" destOrd="0" presId="urn:microsoft.com/office/officeart/2005/8/layout/hierarchy6"/>
    <dgm:cxn modelId="{F6D03191-CB77-4857-A682-095B05C85445}" type="presParOf" srcId="{6E82355E-E20B-4E54-848B-1D3A65EAA407}" destId="{BD8C7B15-CBAE-40B2-95EB-7EC4E2312723}" srcOrd="1" destOrd="0" presId="urn:microsoft.com/office/officeart/2005/8/layout/hierarchy6"/>
    <dgm:cxn modelId="{151A4663-5B9F-41F0-95A3-76A3EB7D999E}" type="presParOf" srcId="{D680B24D-2DEB-4166-B001-08A41401E24B}" destId="{5FA1F610-ED8D-40EA-B357-DFF9286ECBD9}" srcOrd="2" destOrd="0" presId="urn:microsoft.com/office/officeart/2005/8/layout/hierarchy6"/>
    <dgm:cxn modelId="{0D57DDED-3374-4083-86B9-E6C29AA2883E}" type="presParOf" srcId="{D680B24D-2DEB-4166-B001-08A41401E24B}" destId="{EDF134A4-BFD7-4790-9268-569101E6BD7B}" srcOrd="3" destOrd="0" presId="urn:microsoft.com/office/officeart/2005/8/layout/hierarchy6"/>
    <dgm:cxn modelId="{D79CDBC8-AD8B-49F7-A2AF-C163BB978702}" type="presParOf" srcId="{EDF134A4-BFD7-4790-9268-569101E6BD7B}" destId="{D2088ABE-AFE7-425B-BE9A-E4EEB7BEFB85}" srcOrd="0" destOrd="0" presId="urn:microsoft.com/office/officeart/2005/8/layout/hierarchy6"/>
    <dgm:cxn modelId="{2C0DD10E-5FB4-432D-B64E-10BF14A1509E}" type="presParOf" srcId="{EDF134A4-BFD7-4790-9268-569101E6BD7B}" destId="{6BEB1010-DA86-4718-B914-750EB56D7198}" srcOrd="1" destOrd="0" presId="urn:microsoft.com/office/officeart/2005/8/layout/hierarchy6"/>
    <dgm:cxn modelId="{93DDB310-3525-4B47-804F-D3678C1FD59C}" type="presParOf" srcId="{6BEB1010-DA86-4718-B914-750EB56D7198}" destId="{21F05971-DEE3-4572-B4E6-8F6D563B87AF}" srcOrd="0" destOrd="0" presId="urn:microsoft.com/office/officeart/2005/8/layout/hierarchy6"/>
    <dgm:cxn modelId="{F755C2B9-5F36-47E7-8545-DCAB13D8C6DC}" type="presParOf" srcId="{6BEB1010-DA86-4718-B914-750EB56D7198}" destId="{60F4E591-A7F9-4B32-B181-2BDDD4B1B997}" srcOrd="1" destOrd="0" presId="urn:microsoft.com/office/officeart/2005/8/layout/hierarchy6"/>
    <dgm:cxn modelId="{09D6A5DF-7EAA-4FBB-B37F-EDE9D3C68B12}" type="presParOf" srcId="{60F4E591-A7F9-4B32-B181-2BDDD4B1B997}" destId="{92624AA2-6965-4207-AAAD-81B9097ACDB5}" srcOrd="0" destOrd="0" presId="urn:microsoft.com/office/officeart/2005/8/layout/hierarchy6"/>
    <dgm:cxn modelId="{CE908E06-9D80-4EB8-ACFE-58A0903B0BA1}" type="presParOf" srcId="{60F4E591-A7F9-4B32-B181-2BDDD4B1B997}" destId="{261CB0D3-77B5-4D93-BCD1-52BA68B232B2}" srcOrd="1" destOrd="0" presId="urn:microsoft.com/office/officeart/2005/8/layout/hierarchy6"/>
    <dgm:cxn modelId="{E71137AE-2A5D-40DE-B454-E512E88695C5}" type="presParOf" srcId="{6BEB1010-DA86-4718-B914-750EB56D7198}" destId="{AC386E3D-B4BD-4BB3-A0D9-5C0277FC1EE5}" srcOrd="2" destOrd="0" presId="urn:microsoft.com/office/officeart/2005/8/layout/hierarchy6"/>
    <dgm:cxn modelId="{82263E97-7721-481C-8376-091277F07748}" type="presParOf" srcId="{6BEB1010-DA86-4718-B914-750EB56D7198}" destId="{FDF63147-906F-4234-A18A-C158F55C2BD2}" srcOrd="3" destOrd="0" presId="urn:microsoft.com/office/officeart/2005/8/layout/hierarchy6"/>
    <dgm:cxn modelId="{F90B00AE-E87D-4200-B4C4-7804F5809529}" type="presParOf" srcId="{FDF63147-906F-4234-A18A-C158F55C2BD2}" destId="{97DCE8EE-4F00-4F8B-8E86-F2CA16ECC4C4}" srcOrd="0" destOrd="0" presId="urn:microsoft.com/office/officeart/2005/8/layout/hierarchy6"/>
    <dgm:cxn modelId="{18A99149-BCB1-4AFD-8D46-E68E53F74C26}" type="presParOf" srcId="{FDF63147-906F-4234-A18A-C158F55C2BD2}" destId="{CC9BCF33-B1AB-4AA2-B6F3-128122F9FBEF}" srcOrd="1" destOrd="0" presId="urn:microsoft.com/office/officeart/2005/8/layout/hierarchy6"/>
    <dgm:cxn modelId="{7A6EA9C0-24E6-4E66-8870-5283D495ED70}" type="presParOf" srcId="{6BEB1010-DA86-4718-B914-750EB56D7198}" destId="{34D7B73D-7C2F-48D9-A1EE-471740E02225}" srcOrd="4" destOrd="0" presId="urn:microsoft.com/office/officeart/2005/8/layout/hierarchy6"/>
    <dgm:cxn modelId="{A7CFF2C7-C3F0-4307-9767-5C1A860ABA2C}" type="presParOf" srcId="{6BEB1010-DA86-4718-B914-750EB56D7198}" destId="{B76CD5A3-7500-4D53-AC9B-A01C8A80FF09}" srcOrd="5" destOrd="0" presId="urn:microsoft.com/office/officeart/2005/8/layout/hierarchy6"/>
    <dgm:cxn modelId="{388877A9-7D57-46E5-A772-75CE6E6C2335}" type="presParOf" srcId="{B76CD5A3-7500-4D53-AC9B-A01C8A80FF09}" destId="{33605D40-C5E0-4CFD-BEB2-A6938BD66268}" srcOrd="0" destOrd="0" presId="urn:microsoft.com/office/officeart/2005/8/layout/hierarchy6"/>
    <dgm:cxn modelId="{C11C4C4F-8E8A-4551-9B9D-F4CB9D772A74}" type="presParOf" srcId="{B76CD5A3-7500-4D53-AC9B-A01C8A80FF09}" destId="{D303AAF9-885C-4094-BBA1-16A6642F97B2}" srcOrd="1" destOrd="0" presId="urn:microsoft.com/office/officeart/2005/8/layout/hierarchy6"/>
    <dgm:cxn modelId="{886AB9CC-1519-4C75-A794-E914C6EE7B74}" type="presParOf" srcId="{D303AAF9-885C-4094-BBA1-16A6642F97B2}" destId="{A323C160-F98A-435A-94F8-68699B829A4E}" srcOrd="0" destOrd="0" presId="urn:microsoft.com/office/officeart/2005/8/layout/hierarchy6"/>
    <dgm:cxn modelId="{4BDD842A-29AB-432D-BE79-3C1D24929E31}" type="presParOf" srcId="{D303AAF9-885C-4094-BBA1-16A6642F97B2}" destId="{6358FB85-A48C-4F57-AE41-780E6150A6A5}" srcOrd="1" destOrd="0" presId="urn:microsoft.com/office/officeart/2005/8/layout/hierarchy6"/>
    <dgm:cxn modelId="{D606C370-4AC3-4D29-8A9F-C6ADB8558776}" type="presParOf" srcId="{6358FB85-A48C-4F57-AE41-780E6150A6A5}" destId="{AAC3940B-B7C1-44A1-BB37-10799D84D6A0}" srcOrd="0" destOrd="0" presId="urn:microsoft.com/office/officeart/2005/8/layout/hierarchy6"/>
    <dgm:cxn modelId="{09B90D8E-1316-4277-949F-1F32DD360969}" type="presParOf" srcId="{6358FB85-A48C-4F57-AE41-780E6150A6A5}" destId="{B4489923-0E88-465B-B947-396C323D67EB}" srcOrd="1" destOrd="0" presId="urn:microsoft.com/office/officeart/2005/8/layout/hierarchy6"/>
    <dgm:cxn modelId="{E52CF61B-C7A9-4DA1-95D6-92D6A9B10519}" type="presParOf" srcId="{D303AAF9-885C-4094-BBA1-16A6642F97B2}" destId="{3621FD88-3B39-466F-9AD7-C57E233FC1D8}" srcOrd="2" destOrd="0" presId="urn:microsoft.com/office/officeart/2005/8/layout/hierarchy6"/>
    <dgm:cxn modelId="{4327CF03-D6A4-4EE5-8F00-B093A89A7EC7}" type="presParOf" srcId="{D303AAF9-885C-4094-BBA1-16A6642F97B2}" destId="{4434D907-A13D-4701-895B-4687E81B44CC}" srcOrd="3" destOrd="0" presId="urn:microsoft.com/office/officeart/2005/8/layout/hierarchy6"/>
    <dgm:cxn modelId="{92A992E1-3BC6-496C-9F53-CDCFA293CCD6}" type="presParOf" srcId="{4434D907-A13D-4701-895B-4687E81B44CC}" destId="{9F5E5280-BC0D-4A08-9A12-32AD2A1CDB99}" srcOrd="0" destOrd="0" presId="urn:microsoft.com/office/officeart/2005/8/layout/hierarchy6"/>
    <dgm:cxn modelId="{F7B029AE-9BBD-48A3-9AF8-C8C6AED2E723}" type="presParOf" srcId="{4434D907-A13D-4701-895B-4687E81B44CC}" destId="{7260C18D-443F-4E7D-A823-63ECE9114EB5}" srcOrd="1" destOrd="0" presId="urn:microsoft.com/office/officeart/2005/8/layout/hierarchy6"/>
    <dgm:cxn modelId="{A1E09A99-6B3B-4DB0-AE14-F7A41B615B14}" type="presParOf" srcId="{7260C18D-443F-4E7D-A823-63ECE9114EB5}" destId="{265A469C-665C-4262-9052-4C2CEE66347D}" srcOrd="0" destOrd="0" presId="urn:microsoft.com/office/officeart/2005/8/layout/hierarchy6"/>
    <dgm:cxn modelId="{CEFF4EBF-F40E-48BE-A656-C4C6D59FA9E4}" type="presParOf" srcId="{7260C18D-443F-4E7D-A823-63ECE9114EB5}" destId="{9D76965C-D9CB-4BF5-ADA9-5F9A87C9902A}" srcOrd="1" destOrd="0" presId="urn:microsoft.com/office/officeart/2005/8/layout/hierarchy6"/>
    <dgm:cxn modelId="{0F1550A0-B83B-4EDE-AE5A-7E2F4ABF7D4C}" type="presParOf" srcId="{9D76965C-D9CB-4BF5-ADA9-5F9A87C9902A}" destId="{D5D6378C-2966-4502-89E3-B6F2D0855518}" srcOrd="0" destOrd="0" presId="urn:microsoft.com/office/officeart/2005/8/layout/hierarchy6"/>
    <dgm:cxn modelId="{A9FE4A16-7401-4BFD-8CCF-8983BE9D4337}" type="presParOf" srcId="{9D76965C-D9CB-4BF5-ADA9-5F9A87C9902A}" destId="{006DCD52-644F-4A95-A919-46E1283C93C6}" srcOrd="1" destOrd="0" presId="urn:microsoft.com/office/officeart/2005/8/layout/hierarchy6"/>
    <dgm:cxn modelId="{F5DE9891-AF3D-4D56-A054-1D719B6A464E}" type="presParOf" srcId="{7260C18D-443F-4E7D-A823-63ECE9114EB5}" destId="{AADC3C1A-3F6B-407C-B824-EA2ED7834ECE}" srcOrd="2" destOrd="0" presId="urn:microsoft.com/office/officeart/2005/8/layout/hierarchy6"/>
    <dgm:cxn modelId="{6B08D522-CC51-402B-BB7D-5498AE1E75EF}" type="presParOf" srcId="{7260C18D-443F-4E7D-A823-63ECE9114EB5}" destId="{6E759916-4EC5-4BFA-96E4-A0D1BDCFE0AB}" srcOrd="3" destOrd="0" presId="urn:microsoft.com/office/officeart/2005/8/layout/hierarchy6"/>
    <dgm:cxn modelId="{3B801FB7-C693-41D7-B2DF-36BDF78621C5}" type="presParOf" srcId="{6E759916-4EC5-4BFA-96E4-A0D1BDCFE0AB}" destId="{EF639246-4A58-4BA1-AD7F-695F55B61D96}" srcOrd="0" destOrd="0" presId="urn:microsoft.com/office/officeart/2005/8/layout/hierarchy6"/>
    <dgm:cxn modelId="{32A03224-843A-4EDD-A6DC-F0AD91564E0D}" type="presParOf" srcId="{6E759916-4EC5-4BFA-96E4-A0D1BDCFE0AB}" destId="{598684F9-ECAB-4F35-AD79-6581EA798D24}" srcOrd="1" destOrd="0" presId="urn:microsoft.com/office/officeart/2005/8/layout/hierarchy6"/>
    <dgm:cxn modelId="{E1D52A87-01F5-4D0D-9AF7-5263006444CA}" type="presParOf" srcId="{7260C18D-443F-4E7D-A823-63ECE9114EB5}" destId="{4A21CBC7-6EEE-479F-8E0D-C8E68301F014}" srcOrd="4" destOrd="0" presId="urn:microsoft.com/office/officeart/2005/8/layout/hierarchy6"/>
    <dgm:cxn modelId="{A3EEA8B3-647D-4048-B523-1E0D4C43A916}" type="presParOf" srcId="{7260C18D-443F-4E7D-A823-63ECE9114EB5}" destId="{E3BD4603-1426-4FE3-85B1-6BB7E53A70E1}" srcOrd="5" destOrd="0" presId="urn:microsoft.com/office/officeart/2005/8/layout/hierarchy6"/>
    <dgm:cxn modelId="{3F11C8FC-4797-4A6A-A97A-787B0B8A97C0}" type="presParOf" srcId="{E3BD4603-1426-4FE3-85B1-6BB7E53A70E1}" destId="{7D186D63-34E0-4176-B5FD-693075FBCF52}" srcOrd="0" destOrd="0" presId="urn:microsoft.com/office/officeart/2005/8/layout/hierarchy6"/>
    <dgm:cxn modelId="{E66B68F5-3095-40CC-8053-E10DB8C5DC26}" type="presParOf" srcId="{E3BD4603-1426-4FE3-85B1-6BB7E53A70E1}" destId="{A326976D-38BE-47DE-96FD-CDC09214FF7F}" srcOrd="1" destOrd="0" presId="urn:microsoft.com/office/officeart/2005/8/layout/hierarchy6"/>
    <dgm:cxn modelId="{C4A9D2A5-F52C-458B-B13D-926328385CC6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</a:t>
          </a:r>
          <a:r>
            <a:rPr lang="hr" sz="1000"/>
            <a:t> </a:t>
          </a:r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 custLinFactNeighborX="-4147" custLinFactNeighborY="2084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Regionalni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skladište 1</a:t>
          </a: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/>
      <dgm:spPr/>
      <dgm:t>
        <a:bodyPr/>
        <a:lstStyle/>
        <a:p>
          <a:r>
            <a:rPr lang="hr" dirty="0"/>
            <a:t>1. Netiranje – projicirana on-hand je dostupna zaliha</a:t>
          </a:r>
          <a:endParaRPr lang="pl-PL" dirty="0"/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/>
      <dgm:spPr/>
      <dgm:t>
        <a:bodyPr/>
        <a:lstStyle/>
        <a:p>
          <a:r>
            <a:rPr lang="hr" dirty="0"/>
            <a:t>2. Lotiranje je postupak za pronalaženje veličine narudžbe ili proizvodne serije u svakoj mrežnoj distribuciji</a:t>
          </a:r>
          <a:endParaRPr lang="pl-PL" dirty="0"/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/>
      <dgm:spPr/>
      <dgm:t>
        <a:bodyPr/>
        <a:lstStyle/>
        <a:p>
          <a:r>
            <a:rPr lang="hr" dirty="0"/>
            <a:t>3. Kompenzacija je količina narudžbe koja se planira naručiti u planiranom vremenskom razdoblju</a:t>
          </a:r>
          <a:endParaRPr lang="pl-PL" dirty="0"/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/>
      <dgm:spPr/>
      <dgm:t>
        <a:bodyPr/>
        <a:lstStyle/>
        <a:p>
          <a:r>
            <a:rPr lang="hr" dirty="0"/>
            <a:t>4 . Eksplozija – ukupni trošak zaliha i distribucije</a:t>
          </a:r>
          <a:endParaRPr lang="pl-PL" dirty="0"/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 err="1"/>
            <a:t>Optimizacija</a:t>
          </a:r>
          <a:r>
            <a:rPr lang="hr" sz="1600" kern="1200" dirty="0"/>
            <a:t> </a:t>
          </a:r>
          <a:r>
            <a:rPr lang="hr" sz="1600" kern="1200" dirty="0" err="1"/>
            <a:t>metode</a:t>
          </a:r>
          <a:endParaRPr lang="pl-PL" sz="1600" kern="1200" dirty="0"/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Vrsta problema koji se rješava </a:t>
          </a:r>
          <a:endParaRPr lang="pl-PL" sz="1600" kern="1200" dirty="0"/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metode linearnog programiranja</a:t>
          </a:r>
          <a:endParaRPr lang="pl-PL" sz="1600" kern="1200" dirty="0"/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metode nelinearne optimizacije</a:t>
          </a:r>
          <a:endParaRPr lang="pl-PL" sz="1600" kern="1200" dirty="0"/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Ograničenja</a:t>
          </a:r>
          <a:endParaRPr lang="pl-PL" sz="1600" kern="1200" dirty="0"/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600" kern="1200" dirty="0"/>
            <a:t>metoda neograničene optimizacije</a:t>
          </a:r>
          <a:endParaRPr lang="pl-PL" sz="1600" kern="1200" dirty="0"/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600" kern="1200" dirty="0"/>
            <a:t>metode ograničene optimizacije</a:t>
          </a:r>
          <a:endParaRPr lang="pl-PL" sz="1600" kern="1200" dirty="0"/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Dimenzija problema</a:t>
          </a:r>
          <a:endParaRPr lang="pl-PL" sz="1600" kern="1200" dirty="0"/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univarijantne metode</a:t>
          </a:r>
          <a:endParaRPr lang="pl-PL" sz="1600" kern="1200" dirty="0"/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multivarijantne metode</a:t>
          </a:r>
          <a:endParaRPr lang="pl-PL" sz="1600" kern="1200" dirty="0"/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Optimizacijski kriteriji </a:t>
          </a:r>
          <a:endParaRPr lang="pl-PL" sz="1600" kern="1200" dirty="0"/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J</a:t>
          </a:r>
          <a:r>
            <a:rPr lang="hr" sz="1600" kern="1200" dirty="0"/>
            <a:t>ednokriterijske metode</a:t>
          </a:r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/>
            <a:t>višekriterijske </a:t>
          </a:r>
          <a:r>
            <a:rPr lang="hr" sz="1600" kern="1200" dirty="0"/>
            <a:t>metode</a:t>
          </a:r>
          <a:endParaRPr lang="pl-PL" sz="1600" kern="1200" dirty="0"/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898928" y="2943"/>
          <a:ext cx="140429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sp:txBody>
      <dsp:txXfrm>
        <a:off x="915402" y="19417"/>
        <a:ext cx="1371351" cy="529499"/>
      </dsp:txXfrm>
    </dsp:sp>
    <dsp:sp modelId="{1C8C58F2-5AEA-4135-8261-D96C22F87C3B}">
      <dsp:nvSpPr>
        <dsp:cNvPr id="0" name=""/>
        <dsp:cNvSpPr/>
      </dsp:nvSpPr>
      <dsp:spPr>
        <a:xfrm>
          <a:off x="1052691" y="565391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9D270-C6B8-4D13-8240-249C8EC1A476}">
      <dsp:nvSpPr>
        <dsp:cNvPr id="0" name=""/>
        <dsp:cNvSpPr/>
      </dsp:nvSpPr>
      <dsp:spPr>
        <a:xfrm>
          <a:off x="463842" y="790370"/>
          <a:ext cx="117769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Građevinsko područje</a:t>
          </a:r>
        </a:p>
      </dsp:txBody>
      <dsp:txXfrm>
        <a:off x="480316" y="806844"/>
        <a:ext cx="1144750" cy="529499"/>
      </dsp:txXfrm>
    </dsp:sp>
    <dsp:sp modelId="{5FA1F610-ED8D-40EA-B357-DFF9286ECBD9}">
      <dsp:nvSpPr>
        <dsp:cNvPr id="0" name=""/>
        <dsp:cNvSpPr/>
      </dsp:nvSpPr>
      <dsp:spPr>
        <a:xfrm>
          <a:off x="1601077" y="565391"/>
          <a:ext cx="71539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715399" y="112489"/>
              </a:lnTo>
              <a:lnTo>
                <a:pt x="715399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88ABE-AFE7-425B-BE9A-E4EEB7BEFB85}">
      <dsp:nvSpPr>
        <dsp:cNvPr id="0" name=""/>
        <dsp:cNvSpPr/>
      </dsp:nvSpPr>
      <dsp:spPr>
        <a:xfrm>
          <a:off x="1894641" y="79037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hr" sz="1000" kern="12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1115" y="806844"/>
        <a:ext cx="810723" cy="529499"/>
      </dsp:txXfrm>
    </dsp:sp>
    <dsp:sp modelId="{21F05971-DEE3-4572-B4E6-8F6D563B87AF}">
      <dsp:nvSpPr>
        <dsp:cNvPr id="0" name=""/>
        <dsp:cNvSpPr/>
      </dsp:nvSpPr>
      <dsp:spPr>
        <a:xfrm>
          <a:off x="1219704" y="1352818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1096773" y="0"/>
              </a:moveTo>
              <a:lnTo>
                <a:pt x="109677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24AA2-6965-4207-AAAD-81B9097ACDB5}">
      <dsp:nvSpPr>
        <dsp:cNvPr id="0" name=""/>
        <dsp:cNvSpPr/>
      </dsp:nvSpPr>
      <dsp:spPr>
        <a:xfrm>
          <a:off x="622009" y="1577797"/>
          <a:ext cx="119538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Komunikacijsko područje</a:t>
          </a:r>
        </a:p>
      </dsp:txBody>
      <dsp:txXfrm>
        <a:off x="638483" y="1594271"/>
        <a:ext cx="1162441" cy="529499"/>
      </dsp:txXfrm>
    </dsp:sp>
    <dsp:sp modelId="{AC386E3D-B4BD-4BB3-A0D9-5C0277FC1EE5}">
      <dsp:nvSpPr>
        <dsp:cNvPr id="0" name=""/>
        <dsp:cNvSpPr/>
      </dsp:nvSpPr>
      <dsp:spPr>
        <a:xfrm>
          <a:off x="2316477" y="1352818"/>
          <a:ext cx="17585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75859" y="112489"/>
              </a:lnTo>
              <a:lnTo>
                <a:pt x="175859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CE8EE-4F00-4F8B-8E86-F2CA16ECC4C4}">
      <dsp:nvSpPr>
        <dsp:cNvPr id="0" name=""/>
        <dsp:cNvSpPr/>
      </dsp:nvSpPr>
      <dsp:spPr>
        <a:xfrm>
          <a:off x="2070501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Servisno područje</a:t>
          </a:r>
        </a:p>
      </dsp:txBody>
      <dsp:txXfrm>
        <a:off x="2086975" y="1594271"/>
        <a:ext cx="810723" cy="529499"/>
      </dsp:txXfrm>
    </dsp:sp>
    <dsp:sp modelId="{34D7B73D-7C2F-48D9-A1EE-471740E02225}">
      <dsp:nvSpPr>
        <dsp:cNvPr id="0" name=""/>
        <dsp:cNvSpPr/>
      </dsp:nvSpPr>
      <dsp:spPr>
        <a:xfrm>
          <a:off x="2316477" y="1352818"/>
          <a:ext cx="1272632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272632" y="112489"/>
              </a:lnTo>
              <a:lnTo>
                <a:pt x="1272632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05D40-C5E0-4CFD-BEB2-A6938BD66268}">
      <dsp:nvSpPr>
        <dsp:cNvPr id="0" name=""/>
        <dsp:cNvSpPr/>
      </dsp:nvSpPr>
      <dsp:spPr>
        <a:xfrm>
          <a:off x="3167274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Korisna površina</a:t>
          </a:r>
        </a:p>
      </dsp:txBody>
      <dsp:txXfrm>
        <a:off x="3183748" y="1594271"/>
        <a:ext cx="810723" cy="529499"/>
      </dsp:txXfrm>
    </dsp:sp>
    <dsp:sp modelId="{A323C160-F98A-435A-94F8-68699B829A4E}">
      <dsp:nvSpPr>
        <dsp:cNvPr id="0" name=""/>
        <dsp:cNvSpPr/>
      </dsp:nvSpPr>
      <dsp:spPr>
        <a:xfrm>
          <a:off x="3040723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940B-B7C1-44A1-BB37-10799D84D6A0}">
      <dsp:nvSpPr>
        <dsp:cNvPr id="0" name=""/>
        <dsp:cNvSpPr/>
      </dsp:nvSpPr>
      <dsp:spPr>
        <a:xfrm>
          <a:off x="2618887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Pomoćna površina</a:t>
          </a:r>
        </a:p>
      </dsp:txBody>
      <dsp:txXfrm>
        <a:off x="2635361" y="2381697"/>
        <a:ext cx="810723" cy="529499"/>
      </dsp:txXfrm>
    </dsp:sp>
    <dsp:sp modelId="{3621FD88-3B39-466F-9AD7-C57E233FC1D8}">
      <dsp:nvSpPr>
        <dsp:cNvPr id="0" name=""/>
        <dsp:cNvSpPr/>
      </dsp:nvSpPr>
      <dsp:spPr>
        <a:xfrm>
          <a:off x="3589109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548386" y="112489"/>
              </a:lnTo>
              <a:lnTo>
                <a:pt x="548386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5280-BC0D-4A08-9A12-32AD2A1CDB99}">
      <dsp:nvSpPr>
        <dsp:cNvPr id="0" name=""/>
        <dsp:cNvSpPr/>
      </dsp:nvSpPr>
      <dsp:spPr>
        <a:xfrm>
          <a:off x="3715660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Osnovna površina</a:t>
          </a:r>
        </a:p>
      </dsp:txBody>
      <dsp:txXfrm>
        <a:off x="3732134" y="2381697"/>
        <a:ext cx="810723" cy="529499"/>
      </dsp:txXfrm>
    </dsp:sp>
    <dsp:sp modelId="{265A469C-665C-4262-9052-4C2CEE66347D}">
      <dsp:nvSpPr>
        <dsp:cNvPr id="0" name=""/>
        <dsp:cNvSpPr/>
      </dsp:nvSpPr>
      <dsp:spPr>
        <a:xfrm>
          <a:off x="2784879" y="2927671"/>
          <a:ext cx="1352616" cy="224979"/>
        </a:xfrm>
        <a:custGeom>
          <a:avLst/>
          <a:gdLst/>
          <a:ahLst/>
          <a:cxnLst/>
          <a:rect l="0" t="0" r="0" b="0"/>
          <a:pathLst>
            <a:path>
              <a:moveTo>
                <a:pt x="1352616" y="0"/>
              </a:moveTo>
              <a:lnTo>
                <a:pt x="135261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78C-2966-4502-89E3-B6F2D0855518}">
      <dsp:nvSpPr>
        <dsp:cNvPr id="0" name=""/>
        <dsp:cNvSpPr/>
      </dsp:nvSpPr>
      <dsp:spPr>
        <a:xfrm>
          <a:off x="2363044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Površina za rukovanje</a:t>
          </a:r>
        </a:p>
      </dsp:txBody>
      <dsp:txXfrm>
        <a:off x="2379518" y="3169124"/>
        <a:ext cx="810723" cy="529499"/>
      </dsp:txXfrm>
    </dsp:sp>
    <dsp:sp modelId="{AADC3C1A-3F6B-407C-B824-EA2ED7834ECE}">
      <dsp:nvSpPr>
        <dsp:cNvPr id="0" name=""/>
        <dsp:cNvSpPr/>
      </dsp:nvSpPr>
      <dsp:spPr>
        <a:xfrm>
          <a:off x="3881652" y="2927671"/>
          <a:ext cx="255843" cy="224979"/>
        </a:xfrm>
        <a:custGeom>
          <a:avLst/>
          <a:gdLst/>
          <a:ahLst/>
          <a:cxnLst/>
          <a:rect l="0" t="0" r="0" b="0"/>
          <a:pathLst>
            <a:path>
              <a:moveTo>
                <a:pt x="255843" y="0"/>
              </a:moveTo>
              <a:lnTo>
                <a:pt x="25584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9246-4A58-4BA1-AD7F-695F55B61D96}">
      <dsp:nvSpPr>
        <dsp:cNvPr id="0" name=""/>
        <dsp:cNvSpPr/>
      </dsp:nvSpPr>
      <dsp:spPr>
        <a:xfrm>
          <a:off x="3459817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Skladišni prostor</a:t>
          </a:r>
        </a:p>
      </dsp:txBody>
      <dsp:txXfrm>
        <a:off x="3476291" y="3169124"/>
        <a:ext cx="810723" cy="529499"/>
      </dsp:txXfrm>
    </dsp:sp>
    <dsp:sp modelId="{4A21CBC7-6EEE-479F-8E0D-C8E68301F014}">
      <dsp:nvSpPr>
        <dsp:cNvPr id="0" name=""/>
        <dsp:cNvSpPr/>
      </dsp:nvSpPr>
      <dsp:spPr>
        <a:xfrm>
          <a:off x="4137496" y="2927671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096773" y="112489"/>
              </a:lnTo>
              <a:lnTo>
                <a:pt x="1096773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86D63-34E0-4176-B5FD-693075FBCF52}">
      <dsp:nvSpPr>
        <dsp:cNvPr id="0" name=""/>
        <dsp:cNvSpPr/>
      </dsp:nvSpPr>
      <dsp:spPr>
        <a:xfrm>
          <a:off x="4556590" y="3152650"/>
          <a:ext cx="135535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Prostor za prijem/otpuštanje</a:t>
          </a:r>
        </a:p>
      </dsp:txBody>
      <dsp:txXfrm>
        <a:off x="4573064" y="3169124"/>
        <a:ext cx="1322410" cy="529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252110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274153" y="1754259"/>
        <a:ext cx="1461115" cy="708514"/>
      </dsp:txXfrm>
    </dsp:sp>
    <dsp:sp modelId="{8C1CF681-136E-45A2-98E5-01ED0100E347}">
      <dsp:nvSpPr>
        <dsp:cNvPr id="0" name=""/>
        <dsp:cNvSpPr/>
      </dsp:nvSpPr>
      <dsp:spPr>
        <a:xfrm>
          <a:off x="1757311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43299" y="2093464"/>
        <a:ext cx="30104" cy="30104"/>
      </dsp:txXfrm>
    </dsp:sp>
    <dsp:sp modelId="{F95906E8-9770-456D-8E25-9EDA43C5414F}">
      <dsp:nvSpPr>
        <dsp:cNvPr id="0" name=""/>
        <dsp:cNvSpPr/>
      </dsp:nvSpPr>
      <dsp:spPr>
        <a:xfrm>
          <a:off x="2359392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381435" y="1754259"/>
        <a:ext cx="1461115" cy="708514"/>
      </dsp:txXfrm>
    </dsp:sp>
    <dsp:sp modelId="{E2410318-E53B-47A6-A4E2-24A2261CC313}">
      <dsp:nvSpPr>
        <dsp:cNvPr id="0" name=""/>
        <dsp:cNvSpPr/>
      </dsp:nvSpPr>
      <dsp:spPr>
        <a:xfrm rot="17350740">
          <a:off x="3249282" y="1226964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1197208"/>
        <a:ext cx="91635" cy="91635"/>
      </dsp:txXfrm>
    </dsp:sp>
    <dsp:sp modelId="{D336EC1D-5DCA-4C23-9050-0EE7EDC9506F}">
      <dsp:nvSpPr>
        <dsp:cNvPr id="0" name=""/>
        <dsp:cNvSpPr/>
      </dsp:nvSpPr>
      <dsp:spPr>
        <a:xfrm>
          <a:off x="4466673" y="1235"/>
          <a:ext cx="162662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</a:t>
          </a:r>
          <a:r>
            <a:rPr lang="hr" sz="1000" kern="1200"/>
            <a:t> </a:t>
          </a: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>
        <a:off x="4488716" y="23278"/>
        <a:ext cx="1582539" cy="708514"/>
      </dsp:txXfrm>
    </dsp:sp>
    <dsp:sp modelId="{A6C828D7-324F-4227-B99F-8AEC127CAA8F}">
      <dsp:nvSpPr>
        <dsp:cNvPr id="0" name=""/>
        <dsp:cNvSpPr/>
      </dsp:nvSpPr>
      <dsp:spPr>
        <a:xfrm>
          <a:off x="6093299" y="361473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9287" y="362483"/>
        <a:ext cx="30104" cy="30104"/>
      </dsp:txXfrm>
    </dsp:sp>
    <dsp:sp modelId="{60D89080-6AC0-48EB-8894-5DE78058213E}">
      <dsp:nvSpPr>
        <dsp:cNvPr id="0" name=""/>
        <dsp:cNvSpPr/>
      </dsp:nvSpPr>
      <dsp:spPr>
        <a:xfrm>
          <a:off x="6695379" y="1235"/>
          <a:ext cx="72293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16553" y="22409"/>
        <a:ext cx="680585" cy="710252"/>
      </dsp:txXfrm>
    </dsp:sp>
    <dsp:sp modelId="{D9586618-C034-4054-91F5-B08BF27D297E}">
      <dsp:nvSpPr>
        <dsp:cNvPr id="0" name=""/>
        <dsp:cNvSpPr/>
      </dsp:nvSpPr>
      <dsp:spPr>
        <a:xfrm rot="18289469">
          <a:off x="3638477" y="1659709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1649413"/>
        <a:ext cx="52715" cy="52715"/>
      </dsp:txXfrm>
    </dsp:sp>
    <dsp:sp modelId="{9A652884-EDDF-4A1B-AEE8-F78D50B6C66C}">
      <dsp:nvSpPr>
        <dsp:cNvPr id="0" name=""/>
        <dsp:cNvSpPr/>
      </dsp:nvSpPr>
      <dsp:spPr>
        <a:xfrm>
          <a:off x="4466673" y="866726"/>
          <a:ext cx="161310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488716" y="888769"/>
        <a:ext cx="1569022" cy="708514"/>
      </dsp:txXfrm>
    </dsp:sp>
    <dsp:sp modelId="{DE02E81F-72A1-4DD3-BAFF-5FC5546FB9FA}">
      <dsp:nvSpPr>
        <dsp:cNvPr id="0" name=""/>
        <dsp:cNvSpPr/>
      </dsp:nvSpPr>
      <dsp:spPr>
        <a:xfrm>
          <a:off x="6079782" y="122696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65770" y="1227974"/>
        <a:ext cx="30104" cy="30104"/>
      </dsp:txXfrm>
    </dsp:sp>
    <dsp:sp modelId="{370765EB-D9A0-431C-9FD8-ACF54EE9127D}">
      <dsp:nvSpPr>
        <dsp:cNvPr id="0" name=""/>
        <dsp:cNvSpPr/>
      </dsp:nvSpPr>
      <dsp:spPr>
        <a:xfrm>
          <a:off x="6681863" y="866726"/>
          <a:ext cx="70544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02525" y="887388"/>
        <a:ext cx="664118" cy="711276"/>
      </dsp:txXfrm>
    </dsp:sp>
    <dsp:sp modelId="{14F28EC6-33E8-4953-9540-B291E5F29496}">
      <dsp:nvSpPr>
        <dsp:cNvPr id="0" name=""/>
        <dsp:cNvSpPr/>
      </dsp:nvSpPr>
      <dsp:spPr>
        <a:xfrm>
          <a:off x="3864593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0581" y="2093464"/>
        <a:ext cx="30104" cy="30104"/>
      </dsp:txXfrm>
    </dsp:sp>
    <dsp:sp modelId="{A7278AA7-A24D-4A2C-96AD-4EF7F4C08796}">
      <dsp:nvSpPr>
        <dsp:cNvPr id="0" name=""/>
        <dsp:cNvSpPr/>
      </dsp:nvSpPr>
      <dsp:spPr>
        <a:xfrm>
          <a:off x="4466673" y="1732216"/>
          <a:ext cx="165167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488716" y="1754259"/>
        <a:ext cx="1607586" cy="708514"/>
      </dsp:txXfrm>
    </dsp:sp>
    <dsp:sp modelId="{28F207F9-B648-446C-9F49-3FB9ACB2D4DB}">
      <dsp:nvSpPr>
        <dsp:cNvPr id="0" name=""/>
        <dsp:cNvSpPr/>
      </dsp:nvSpPr>
      <dsp:spPr>
        <a:xfrm>
          <a:off x="6118345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04334" y="2093464"/>
        <a:ext cx="30104" cy="30104"/>
      </dsp:txXfrm>
    </dsp:sp>
    <dsp:sp modelId="{34C53C67-4D95-4E64-AA13-6D90FC7C3B76}">
      <dsp:nvSpPr>
        <dsp:cNvPr id="0" name=""/>
        <dsp:cNvSpPr/>
      </dsp:nvSpPr>
      <dsp:spPr>
        <a:xfrm>
          <a:off x="6720426" y="1732216"/>
          <a:ext cx="67086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40075" y="1751865"/>
        <a:ext cx="631570" cy="713302"/>
      </dsp:txXfrm>
    </dsp:sp>
    <dsp:sp modelId="{E093A2CD-1AD8-49B0-9540-1427A8DCAFB1}">
      <dsp:nvSpPr>
        <dsp:cNvPr id="0" name=""/>
        <dsp:cNvSpPr/>
      </dsp:nvSpPr>
      <dsp:spPr>
        <a:xfrm rot="3310531">
          <a:off x="3638477" y="2525200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2514904"/>
        <a:ext cx="52715" cy="52715"/>
      </dsp:txXfrm>
    </dsp:sp>
    <dsp:sp modelId="{36819D74-7630-4EA0-850B-A4810A61EBB2}">
      <dsp:nvSpPr>
        <dsp:cNvPr id="0" name=""/>
        <dsp:cNvSpPr/>
      </dsp:nvSpPr>
      <dsp:spPr>
        <a:xfrm>
          <a:off x="4466673" y="2597707"/>
          <a:ext cx="163815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488716" y="2619750"/>
        <a:ext cx="1594069" cy="708514"/>
      </dsp:txXfrm>
    </dsp:sp>
    <dsp:sp modelId="{5C76E288-FB50-4069-A1A8-09BA21E532D3}">
      <dsp:nvSpPr>
        <dsp:cNvPr id="0" name=""/>
        <dsp:cNvSpPr/>
      </dsp:nvSpPr>
      <dsp:spPr>
        <a:xfrm>
          <a:off x="6104829" y="2957945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90817" y="2958955"/>
        <a:ext cx="30104" cy="30104"/>
      </dsp:txXfrm>
    </dsp:sp>
    <dsp:sp modelId="{AB445D95-F54B-4E99-8D64-529AFD966FF4}">
      <dsp:nvSpPr>
        <dsp:cNvPr id="0" name=""/>
        <dsp:cNvSpPr/>
      </dsp:nvSpPr>
      <dsp:spPr>
        <a:xfrm>
          <a:off x="6706909" y="2597707"/>
          <a:ext cx="67533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26689" y="2617487"/>
        <a:ext cx="635778" cy="713040"/>
      </dsp:txXfrm>
    </dsp:sp>
    <dsp:sp modelId="{B35037FE-DFE9-4266-B6CE-D5AC769FEB5B}">
      <dsp:nvSpPr>
        <dsp:cNvPr id="0" name=""/>
        <dsp:cNvSpPr/>
      </dsp:nvSpPr>
      <dsp:spPr>
        <a:xfrm rot="4249260">
          <a:off x="3249282" y="2957945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2928190"/>
        <a:ext cx="91635" cy="91635"/>
      </dsp:txXfrm>
    </dsp:sp>
    <dsp:sp modelId="{194CA964-9BA0-4EF1-B7D2-249985ACFEAA}">
      <dsp:nvSpPr>
        <dsp:cNvPr id="0" name=""/>
        <dsp:cNvSpPr/>
      </dsp:nvSpPr>
      <dsp:spPr>
        <a:xfrm>
          <a:off x="4466673" y="3463197"/>
          <a:ext cx="170950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sp:txBody>
      <dsp:txXfrm>
        <a:off x="4488716" y="3485240"/>
        <a:ext cx="1665416" cy="708514"/>
      </dsp:txXfrm>
    </dsp:sp>
    <dsp:sp modelId="{2F50352A-97CD-49C0-99AD-A4100515D107}">
      <dsp:nvSpPr>
        <dsp:cNvPr id="0" name=""/>
        <dsp:cNvSpPr/>
      </dsp:nvSpPr>
      <dsp:spPr>
        <a:xfrm rot="7870">
          <a:off x="6176175" y="3824053"/>
          <a:ext cx="539661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32514" y="3826624"/>
        <a:ext cx="26983" cy="26983"/>
      </dsp:txXfrm>
    </dsp:sp>
    <dsp:sp modelId="{D477A3B2-6669-4313-B36B-F57C4FA12121}">
      <dsp:nvSpPr>
        <dsp:cNvPr id="0" name=""/>
        <dsp:cNvSpPr/>
      </dsp:nvSpPr>
      <dsp:spPr>
        <a:xfrm>
          <a:off x="6715835" y="3464433"/>
          <a:ext cx="65059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34890" y="3483488"/>
        <a:ext cx="612483" cy="71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Regionalni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skladište 1</a:t>
          </a: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1. Netiranje – projicirana on-hand je dostupna zaliha</a:t>
          </a:r>
          <a:endParaRPr lang="pl-PL" sz="1700" kern="1200" dirty="0"/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2. Lotiranje je postupak za pronalaženje veličine narudžbe ili proizvodne serije u svakoj mrežnoj distribuciji</a:t>
          </a:r>
          <a:endParaRPr lang="pl-PL" sz="1700" kern="1200" dirty="0"/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3. Kompenzacija je količina narudžbe koja se planira naručiti u planiranom vremenskom razdoblju</a:t>
          </a:r>
          <a:endParaRPr lang="pl-PL" sz="1700" kern="1200" dirty="0"/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4 . Eksplozija – ukupni trošak zaliha i distribucije</a:t>
          </a:r>
          <a:endParaRPr lang="pl-PL" sz="1700" kern="1200" dirty="0"/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8414328-0D12-C7E5-206B-72E80ED31BFE}"/>
              </a:ext>
            </a:extLst>
          </p:cNvPr>
          <p:cNvSpPr txBox="1"/>
          <p:nvPr userDrawn="1"/>
        </p:nvSpPr>
        <p:spPr>
          <a:xfrm>
            <a:off x="7359162" y="6228532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BDB3BDD-D670-399A-3DD5-EFC447FC36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206305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840091" y="2891127"/>
            <a:ext cx="573380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u upravljanju opskrbnim lancem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045504" y="479916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880663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" dirty="0"/>
              <a:t>Dio skladišnog prostora koji uključuje horizontalnu projekciju najmanjeg ponovljivog dijela dvaju redova ili blokova </a:t>
            </a:r>
            <a:r>
              <a:rPr lang="hr" dirty="0">
                <a:solidFill>
                  <a:srgbClr val="1065AB"/>
                </a:solidFill>
              </a:rPr>
              <a:t>teretnih jedinica </a:t>
            </a:r>
            <a:r>
              <a:rPr lang="hr" dirty="0"/>
              <a:t>(LU) zajedno s prostorima za rukovanje za skladištenje i putom za rukovanje između njih je skladišni modul ;</a:t>
            </a:r>
          </a:p>
          <a:p>
            <a:pPr algn="just"/>
            <a:r>
              <a:rPr lang="hr" dirty="0"/>
              <a:t>Skladišni moduli za </a:t>
            </a:r>
            <a:r>
              <a:rPr lang="hr" dirty="0">
                <a:solidFill>
                  <a:srgbClr val="1065AB"/>
                </a:solidFill>
              </a:rPr>
              <a:t>skladištenje u nizu </a:t>
            </a:r>
            <a:r>
              <a:rPr lang="hr" dirty="0"/>
              <a:t>bez opreme mogu se postaviti na dva načina 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160424" y="5614890"/>
            <a:ext cx="4488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2 : Skladišni modul za skladištenje u redovima bez opreme s okomitim rasporedom paletiziranih LU</a:t>
            </a:r>
            <a:endParaRPr lang="pl-PL" sz="1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550836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7251622" y="5614890"/>
            <a:ext cx="4685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hr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 modul za skladištenje u redovima bez opreme s paralelnim rasporedom paletiziranih LU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941421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" sz="2000" dirty="0">
                <a:solidFill>
                  <a:srgbClr val="1065AB"/>
                </a:solidFill>
              </a:rPr>
              <a:t>Površina skladišnog modula za skladištenje u nizu bez opreme </a:t>
            </a:r>
            <a:r>
              <a:rPr lang="hr" sz="2000" dirty="0"/>
              <a:t>izračunava se po formuli: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hr" sz="2000" dirty="0"/>
              <a:t>M = (2 × d + G) × l [m </a:t>
            </a:r>
            <a:r>
              <a:rPr lang="hr" sz="2000" baseline="30000" dirty="0"/>
              <a:t>2 </a:t>
            </a:r>
            <a:r>
              <a:rPr lang="hr" sz="2000" dirty="0"/>
              <a:t>]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hr" sz="2000" dirty="0"/>
              <a:t>d – širina odlagališta [m], </a:t>
            </a:r>
            <a:br>
              <a:rPr lang="en-US" sz="2000" dirty="0"/>
            </a:br>
            <a:r>
              <a:rPr lang="hr" sz="2000" dirty="0"/>
              <a:t>G – širina manipulativnog puta [m], </a:t>
            </a:r>
            <a:br>
              <a:rPr lang="en-US" sz="2000" dirty="0"/>
            </a:br>
            <a:r>
              <a:rPr lang="hr" sz="2000" dirty="0"/>
              <a:t>l – duljina skladišnog polja [m].</a:t>
            </a:r>
            <a:endParaRPr lang="pl-PL" sz="2000" dirty="0"/>
          </a:p>
          <a:p>
            <a:pPr marL="0" indent="0">
              <a:buNone/>
            </a:pPr>
            <a:r>
              <a:rPr lang="hr" sz="2000" dirty="0"/>
              <a:t> </a:t>
            </a:r>
            <a:endParaRPr lang="pl-PL" sz="2000" dirty="0"/>
          </a:p>
          <a:p>
            <a:pPr marL="0" indent="0" algn="just">
              <a:buNone/>
            </a:pPr>
            <a:r>
              <a:rPr lang="hr" sz="2000" dirty="0"/>
              <a:t>Kapacitet modula jednak je 2 paletizirane jedinice tereta za jednoetažno skladištenje i 2×n paletiziranih jedinica tereta za složeno skladištenje pri slaganju u n razina.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865616" y="2824438"/>
            <a:ext cx="4326384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(2*[širina površine za odlaganje]+[širina puta za rukovanje])*[duljina skladišnog polja]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16844"/>
            <a:ext cx="5257800" cy="1116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1600" dirty="0"/>
              <a:t>Moduli skladišta za blok skladištenje bez opreme mogu se rasporediti kao što je prikazano </a:t>
            </a:r>
            <a:r>
              <a:rPr lang="hr" sz="1600" dirty="0" err="1"/>
              <a:t>u nastavku </a:t>
            </a:r>
            <a:r>
              <a:rPr lang="hr" sz="1600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4092259"/>
            <a:ext cx="377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h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: Skladišni modul za blok skladištenje bez opreme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155" y="2140515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366" y="4596282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402155" y="5084048"/>
            <a:ext cx="4326384" cy="10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 = (2*[širina bloka]+[širina puta rukovanja])*[duljina bloka]</a:t>
            </a: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888089" y="435835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02073" y="1597082"/>
            <a:ext cx="5786886" cy="469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" sz="1600" dirty="0">
                <a:solidFill>
                  <a:srgbClr val="1065AB"/>
                </a:solidFill>
              </a:rPr>
              <a:t>Površina skladišnog modula za blok skladištenje bez opreme </a:t>
            </a:r>
            <a:r>
              <a:rPr lang="hr" sz="1600" dirty="0"/>
              <a:t>izračunava se po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hr" sz="1600" dirty="0"/>
              <a:t>Mb = (2 xf + G) × b = (2 × </a:t>
            </a:r>
            <a:r>
              <a:rPr lang="hr" sz="1600" dirty="0" err="1"/>
              <a:t>n </a:t>
            </a:r>
            <a:r>
              <a:rPr lang="hr" sz="1600" baseline="-25000" dirty="0" err="1"/>
              <a:t>LUz </a:t>
            </a:r>
            <a:r>
              <a:rPr lang="hr" sz="1600" dirty="0"/>
              <a:t>× d + G) × </a:t>
            </a:r>
            <a:r>
              <a:rPr lang="hr" sz="1600" dirty="0" err="1"/>
              <a:t>n </a:t>
            </a:r>
            <a:r>
              <a:rPr lang="hr" sz="1600" baseline="-25000" dirty="0" err="1"/>
              <a:t>LUb </a:t>
            </a:r>
            <a:r>
              <a:rPr lang="hr" sz="1600" dirty="0"/>
              <a:t>× l [m </a:t>
            </a:r>
            <a:r>
              <a:rPr lang="hr" sz="1600" baseline="30000" dirty="0"/>
              <a:t>2 </a:t>
            </a:r>
            <a:r>
              <a:rPr lang="hr" sz="1600" dirty="0"/>
              <a:t>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hr" sz="1600" dirty="0"/>
              <a:t>f – širina bloka [m],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G – širina manipulativnog puta [m], </a:t>
            </a:r>
            <a:br>
              <a:rPr lang="en-US" sz="1600" dirty="0"/>
            </a:br>
            <a:r>
              <a:rPr lang="hr" sz="1600" dirty="0"/>
              <a:t>b – duljina bloka [m], </a:t>
            </a:r>
            <a:br>
              <a:rPr lang="en-US" sz="1600" dirty="0"/>
            </a:br>
            <a:r>
              <a:rPr lang="hr" sz="1600" dirty="0" err="1"/>
              <a:t>n </a:t>
            </a:r>
            <a:r>
              <a:rPr lang="hr" sz="1600" baseline="-25000" dirty="0" err="1"/>
              <a:t>LUz </a:t>
            </a:r>
            <a:r>
              <a:rPr lang="hr" sz="1600" dirty="0"/>
              <a:t>– broj tovarnih jedinica u redu bloka, </a:t>
            </a:r>
            <a:br>
              <a:rPr lang="en-US" sz="1600" dirty="0"/>
            </a:br>
            <a:r>
              <a:rPr lang="hr" sz="1600" dirty="0"/>
              <a:t>d – širina skladišnog prostora [m], </a:t>
            </a:r>
            <a:br>
              <a:rPr lang="en-US" sz="1600" dirty="0"/>
            </a:br>
            <a:r>
              <a:rPr lang="hr" sz="1600" dirty="0" err="1"/>
              <a:t>n </a:t>
            </a:r>
            <a:r>
              <a:rPr lang="hr" sz="1600" baseline="-25000" dirty="0" err="1"/>
              <a:t>LUb </a:t>
            </a:r>
            <a:r>
              <a:rPr lang="hr" sz="1600" dirty="0"/>
              <a:t>– broj redova u bloku, </a:t>
            </a:r>
            <a:br>
              <a:rPr lang="en-US" sz="1600" dirty="0"/>
            </a:br>
            <a:r>
              <a:rPr lang="hr" sz="1600" dirty="0"/>
              <a:t>l – duljina skladišnog polja [m].</a:t>
            </a:r>
            <a:endParaRPr lang="pl-PL" sz="1600" dirty="0"/>
          </a:p>
          <a:p>
            <a:pPr marL="0" indent="0" algn="just">
              <a:buNone/>
            </a:pPr>
            <a:r>
              <a:rPr lang="hr" sz="1600" dirty="0"/>
              <a:t>Kapacitet modula jednak je 2×n </a:t>
            </a:r>
            <a:r>
              <a:rPr lang="hr" sz="1600" baseline="-25000" dirty="0"/>
              <a:t>LUz </a:t>
            </a:r>
            <a:r>
              <a:rPr lang="hr" sz="1600" dirty="0"/>
              <a:t>× n </a:t>
            </a:r>
            <a:r>
              <a:rPr lang="hr" sz="1600" baseline="-25000" dirty="0"/>
              <a:t>LUb </a:t>
            </a:r>
            <a:r>
              <a:rPr lang="hr" sz="1600" dirty="0"/>
              <a:t>paletiziranih tovarnih jedinica za jednoetažno skladištenje i 2×n </a:t>
            </a:r>
            <a:r>
              <a:rPr lang="hr" sz="1600" baseline="-25000" dirty="0"/>
              <a:t>LUz </a:t>
            </a:r>
            <a:r>
              <a:rPr lang="hr" sz="1600" dirty="0"/>
              <a:t>×n </a:t>
            </a:r>
            <a:r>
              <a:rPr lang="hr" sz="1600" baseline="-25000" dirty="0"/>
              <a:t>LUb </a:t>
            </a:r>
            <a:r>
              <a:rPr lang="hr" sz="1600" dirty="0"/>
              <a:t>×n paletiziranih tovarnih jedinica za naslagano skladištenje pri slaganju u n razina.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38635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889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" sz="1600" dirty="0"/>
              <a:t>Volumen </a:t>
            </a:r>
            <a:r>
              <a:rPr lang="hr" sz="1600" dirty="0">
                <a:solidFill>
                  <a:srgbClr val="1065AB"/>
                </a:solidFill>
              </a:rPr>
              <a:t>skladišnog modula </a:t>
            </a:r>
            <a:r>
              <a:rPr lang="hr" sz="1600" dirty="0"/>
              <a:t>(kapacitet modula) ovisi o njegovoj površini (Mb) i visini na kojoj je utovarna jedinica formirana (h). Volumen modula izračunava se prema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hr" sz="1600" dirty="0"/>
              <a:t>V </a:t>
            </a:r>
            <a:r>
              <a:rPr lang="hr" sz="1600" baseline="-25000" dirty="0"/>
              <a:t>M </a:t>
            </a:r>
            <a:r>
              <a:rPr lang="hr" sz="1600" dirty="0"/>
              <a:t>= [(</a:t>
            </a:r>
            <a:r>
              <a:rPr lang="hr" sz="1600" i="1" dirty="0"/>
              <a:t>2</a:t>
            </a:r>
            <a:r>
              <a:rPr lang="hr" sz="1600" dirty="0"/>
              <a:t> x </a:t>
            </a:r>
            <a:r>
              <a:rPr lang="hr" sz="1600" i="1" dirty="0"/>
              <a:t>f</a:t>
            </a:r>
            <a:r>
              <a:rPr lang="hr" sz="1600" dirty="0"/>
              <a:t> + </a:t>
            </a:r>
            <a:r>
              <a:rPr lang="hr" sz="1600" i="1" dirty="0"/>
              <a:t>G</a:t>
            </a:r>
            <a:r>
              <a:rPr lang="hr" sz="1600" dirty="0"/>
              <a:t>) xb] x </a:t>
            </a:r>
            <a:r>
              <a:rPr lang="hr" sz="1600" i="1" dirty="0"/>
              <a:t>h</a:t>
            </a:r>
            <a:r>
              <a:rPr lang="hr" sz="1600" dirty="0"/>
              <a:t> [m </a:t>
            </a:r>
            <a:r>
              <a:rPr lang="hr" sz="1600" baseline="30000" dirty="0"/>
              <a:t>3 </a:t>
            </a:r>
            <a:r>
              <a:rPr lang="hr" sz="1600" dirty="0"/>
              <a:t>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= </a:t>
            </a:r>
            <a:r>
              <a:rPr lang="hr" sz="1600" i="1" dirty="0"/>
              <a:t>n </a:t>
            </a:r>
            <a:r>
              <a:rPr lang="hr" sz="1600" i="1" baseline="-25000" dirty="0"/>
              <a:t>rh  </a:t>
            </a:r>
            <a:r>
              <a:rPr lang="hr" sz="1600" dirty="0"/>
              <a:t>x </a:t>
            </a:r>
            <a:r>
              <a:rPr lang="hr" sz="1600" i="1" dirty="0"/>
              <a:t>h </a:t>
            </a:r>
            <a:r>
              <a:rPr lang="hr" sz="1600" i="1" baseline="-25000" dirty="0"/>
              <a:t>0 </a:t>
            </a:r>
            <a:r>
              <a:rPr lang="hr" sz="1600" dirty="0"/>
              <a:t>+ </a:t>
            </a:r>
            <a:r>
              <a:rPr lang="hr" sz="1600" i="1" dirty="0"/>
              <a:t>h </a:t>
            </a:r>
            <a:r>
              <a:rPr lang="hr" sz="1600" i="1" baseline="-25000" dirty="0"/>
              <a:t>p </a:t>
            </a:r>
            <a:r>
              <a:rPr lang="hr" sz="1600" dirty="0"/>
              <a:t>[m]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hr" sz="1600" dirty="0"/>
              <a:t>f – širina bloka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G – širina manipulativnog puta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b – duljina bloka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– jedinice visokog paletiziranog tereta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 err="1"/>
              <a:t>n </a:t>
            </a:r>
            <a:r>
              <a:rPr lang="hr" sz="1600" baseline="-25000" dirty="0" err="1"/>
              <a:t>rh </a:t>
            </a:r>
            <a:r>
              <a:rPr lang="hr" sz="1600" dirty="0"/>
              <a:t>– broj slojeva po jedinici paletiziranog tereta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</a:t>
            </a:r>
            <a:r>
              <a:rPr lang="hr" sz="1600" baseline="-25000" dirty="0"/>
              <a:t>0 </a:t>
            </a:r>
            <a:r>
              <a:rPr lang="hr" sz="1600" dirty="0"/>
              <a:t>– visina zbirne ambalaže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</a:t>
            </a:r>
            <a:r>
              <a:rPr lang="hr" sz="1600" baseline="-25000" dirty="0"/>
              <a:t>p </a:t>
            </a:r>
            <a:r>
              <a:rPr lang="hr" sz="1600" dirty="0"/>
              <a:t>– visina medija [m]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161789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{(2*[širina bloka]+ [širina puta rukovanja])*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[duljina bloka]}*[visoko paletizirane jedinice]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Odabrane metode upravljanja zalihama u opskrbnom lancu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Upravljanje zalihama </a:t>
            </a:r>
            <a:r>
              <a:rPr lang="hr" dirty="0"/>
              <a:t>u opskrbnom lancu ključni je element koji osigurava operativnu fluidnost, smanjenje troškova i zadovoljstvo kupaca </a:t>
            </a:r>
          </a:p>
          <a:p>
            <a:pPr algn="just"/>
            <a:r>
              <a:rPr lang="hr" dirty="0"/>
              <a:t>Klasični koncept upravljanja zalihama omogućuje upravljanje zalihama u distribucijskoj mreži, gdje se one obično nalaze na različitim mjestima </a:t>
            </a:r>
          </a:p>
          <a:p>
            <a:pPr algn="just"/>
            <a:r>
              <a:rPr lang="hr" dirty="0"/>
              <a:t>Rješavanje problema zaliha smještenih na više lokacija prvenstveno se fokusira na analizu veličine sigurnosnih zaliha 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Sigurnosna zaliha </a:t>
            </a:r>
            <a:r>
              <a:rPr lang="hr" dirty="0"/>
              <a:t>ovisi o varijabilnosti potražnje u ciklusu nadopunjavanja zaliha, izraženoj kao standardna devijacija potražnje u tom razdoblju i faktor sigurnosti ovisan o usvojenoj razini usluge 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Izračun sigurnosnih zaliha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</p:spPr>
            <p:txBody>
              <a:bodyPr>
                <a:normAutofit lnSpcReduction="10000"/>
              </a:bodyPr>
              <a:lstStyle/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 sigurnosne zalihe: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DT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Dobiveni rezultati bit će točni uz pretpostavku da ista razina usluge (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L1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L2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L3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... =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pl-PL" sz="1800" kern="100" dirty="0">
                  <a:solidFill>
                    <a:srgbClr val="1065AB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izračunavanje standardne devijacije zbroja potražnje: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  <a:tabLst>
                    <a:tab pos="182880" algn="l"/>
                    <a:tab pos="274320" algn="l"/>
                    <a:tab pos="4572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(D1+D2+D3+... </a:t>
                </a:r>
                <a:r>
                  <a:rPr lang="hr" sz="1800" kern="100" baseline="-250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Dn </a:t>
                </a:r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𝐷𝑛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broj lokalizacije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 – vrijednost individualne potražnje u n lokalizacija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  <a:blipFill>
                <a:blip r:embed="rId2"/>
                <a:stretch>
                  <a:fillRect l="-495" b="-111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175860" y="173989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Izračun sigurnosnih zaliha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" sz="2000" dirty="0"/>
                  <a:t>Ukupna sigurnosna zaliha za potražnju kojom se rukuje npr. iz središnjeg skladišta može se izračunati kao:</a:t>
                </a:r>
                <a:endParaRPr lang="pl-PL" sz="20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0" indent="0" algn="ctr">
                  <a:buNone/>
                </a:pPr>
                <a:r>
                  <a:rPr lang="hr" sz="1600" dirty="0"/>
                  <a:t>S </a:t>
                </a:r>
                <a:r>
                  <a:rPr lang="hr" sz="1600" baseline="-25000" dirty="0"/>
                  <a:t>ST </a:t>
                </a:r>
                <a:r>
                  <a:rPr lang="hr" sz="1600" dirty="0"/>
                  <a:t>= S </a:t>
                </a:r>
                <a:r>
                  <a:rPr lang="hr" sz="1600" baseline="-25000" dirty="0"/>
                  <a:t>S(D1+ D2+D3+....+ </a:t>
                </a:r>
                <a:r>
                  <a:rPr lang="hr" sz="1600" baseline="-25000" dirty="0" err="1"/>
                  <a:t>Dn </a:t>
                </a:r>
                <a:r>
                  <a:rPr lang="hr" sz="1600" baseline="-25000" dirty="0"/>
                  <a:t>) </a:t>
                </a:r>
                <a:r>
                  <a:rPr lang="hr" sz="1600" dirty="0"/>
                  <a:t>= </a:t>
                </a:r>
                <a:r>
                  <a:rPr lang="hr" sz="1600" dirty="0">
                    <a:sym typeface="Symbol" panose="05050102010706020507" pitchFamily="18" charset="2"/>
                  </a:rPr>
                  <a:t></a:t>
                </a:r>
                <a:r>
                  <a:rPr lang="hr" sz="1600" dirty="0"/>
                  <a:t> × </a:t>
                </a: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hr" sz="1600" baseline="-25000" dirty="0"/>
                  <a:t>(D1+D2+D3+... </a:t>
                </a:r>
                <a:r>
                  <a:rPr lang="hr" sz="1600" baseline="-25000" dirty="0" err="1"/>
                  <a:t>Dn </a:t>
                </a:r>
                <a:r>
                  <a:rPr lang="hr" sz="1600" baseline="-25000" dirty="0"/>
                  <a:t>) </a:t>
                </a:r>
                <a:r>
                  <a:rPr lang="hr" sz="1600" dirty="0"/>
                  <a:t>= </a:t>
                </a:r>
                <a:r>
                  <a:rPr lang="hr" sz="1600" dirty="0">
                    <a:sym typeface="Symbol" panose="05050102010706020507" pitchFamily="18" charset="2"/>
                  </a:rPr>
                  <a:t></a:t>
                </a:r>
                <a:r>
                  <a:rPr lang="hr" sz="1600" dirty="0"/>
                  <a:t> 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r" sz="1600" dirty="0"/>
                  <a:t> =</a:t>
                </a:r>
                <a:endParaRPr lang="pl-PL" sz="1600" dirty="0"/>
              </a:p>
              <a:p>
                <a:pPr marL="0" indent="0" algn="ctr">
                  <a:buNone/>
                </a:pPr>
                <a:r>
                  <a:rPr lang="hr" sz="16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× 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r" sz="1600" dirty="0"/>
                  <a:t>= </a:t>
                </a:r>
                <a:br>
                  <a:rPr lang="en-US" sz="1600" dirty="0"/>
                </a:br>
                <a:r>
                  <a:rPr lang="hr" sz="16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... +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𝑆𝐿𝑛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/>
                  <a:t>S </a:t>
                </a:r>
                <a:r>
                  <a:rPr lang="hr" sz="2000" baseline="-25000" dirty="0"/>
                  <a:t>ST </a:t>
                </a:r>
                <a:r>
                  <a:rPr lang="hr" sz="2000" dirty="0"/>
                  <a:t>– ukupna sigurnosna zaliha</a:t>
                </a: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 err="1"/>
                  <a:t>S </a:t>
                </a:r>
                <a:r>
                  <a:rPr lang="hr" sz="2000" baseline="-25000" dirty="0" err="1"/>
                  <a:t>SLn </a:t>
                </a:r>
                <a:r>
                  <a:rPr lang="hr" sz="2000" dirty="0"/>
                  <a:t>– sigurnosna zaliha na n lokaciji</a:t>
                </a:r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  <a:blipFill>
                <a:blip r:embed="rId2"/>
                <a:stretch>
                  <a:fillRect l="-550" t="-1528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Izračun sigurnosnih zaliha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r" sz="2000" dirty="0"/>
                  <a:t>U </a:t>
                </a:r>
                <a:r>
                  <a:rPr lang="hr" sz="2000" dirty="0">
                    <a:solidFill>
                      <a:srgbClr val="1065AB"/>
                    </a:solidFill>
                  </a:rPr>
                  <a:t>posebnom slučaju</a:t>
                </a:r>
                <a:r>
                  <a:rPr lang="hr" sz="2000" dirty="0"/>
                  <a:t>, ako je sigurnosna zaliha na svim točkama na lokaciji ista (općenito zbog iste potražnje koju opslužuje svaka od ovih točaka) i jednaka je S </a:t>
                </a:r>
                <a:r>
                  <a:rPr lang="hr" sz="2000" baseline="-25000" dirty="0"/>
                  <a:t>STn </a:t>
                </a:r>
                <a:r>
                  <a:rPr lang="hr" sz="2000" dirty="0"/>
                  <a:t>, tada je centralizirana zaliha S </a:t>
                </a:r>
                <a:r>
                  <a:rPr lang="hr" sz="2000" baseline="-25000" dirty="0"/>
                  <a:t>STD </a:t>
                </a:r>
                <a:r>
                  <a:rPr lang="hr" sz="2000" dirty="0"/>
                  <a:t>jednaka :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/>
                  <a:t>S </a:t>
                </a:r>
                <a:r>
                  <a:rPr lang="hr" sz="2000" baseline="-25000" dirty="0"/>
                  <a:t>STD </a:t>
                </a:r>
                <a:r>
                  <a:rPr lang="hr" sz="2000" dirty="0"/>
                  <a:t>= </a:t>
                </a:r>
                <a:r>
                  <a:rPr lang="hr" sz="2000" dirty="0" err="1"/>
                  <a:t>S </a:t>
                </a:r>
                <a:r>
                  <a:rPr lang="hr" sz="2000" baseline="-25000" dirty="0" err="1"/>
                  <a:t>STn </a:t>
                </a:r>
                <a:r>
                  <a:rPr lang="hr" sz="2000" dirty="0"/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hr" sz="2000" dirty="0"/>
                  <a:t>  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/>
                  <a:t>gdje je n broj točaka lokacije skladišta.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  <a:blipFill>
                <a:blip r:embed="rId2"/>
                <a:stretch>
                  <a:fillRect l="-1241" t="-1528" r="-13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6096000" y="2825860"/>
            <a:ext cx="59302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 = [faktor sigurnosti]*[standardna devijacija zbroja zahtjeva u točkama D1-Dn u ciklusu nadopune] =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[faktor sigurnosti]* SQRT[(STDEV.P([raspon ćelija za D1])^2) + (STDEV.P([raspon ćelija za D2])^2) + … + (STDEV.P([raspon ćelija za </a:t>
            </a:r>
            <a:r>
              <a:rPr lang="hr" sz="1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  <a:endParaRPr lang="pl-PL" dirty="0"/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U slučaju </a:t>
            </a:r>
            <a:r>
              <a:rPr lang="hr" sz="2000" dirty="0">
                <a:solidFill>
                  <a:srgbClr val="1065AB"/>
                </a:solidFill>
              </a:rPr>
              <a:t>disperziranih zaliha </a:t>
            </a:r>
            <a:r>
              <a:rPr lang="hr" sz="2000" dirty="0"/>
              <a:t>, kupci se opslužuju izravno iz zaliha koje se nalaze u regionalnim skladištima (RW), gdje se održavaju sigurnosne zalihe.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3265996" y="6535748"/>
            <a:ext cx="45883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5 </a:t>
            </a:r>
            <a:r>
              <a:rPr lang="h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Ilustracija slučaja distribuiranog inventara</a:t>
            </a:r>
            <a:endParaRPr lang="pl-PL" sz="11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634762-77E0-0888-7FB7-712CC07BC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071670"/>
              </p:ext>
            </p:extLst>
          </p:nvPr>
        </p:nvGraphicFramePr>
        <p:xfrm>
          <a:off x="1" y="2275840"/>
          <a:ext cx="7680960" cy="421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9DB2A1E7-DCC3-D8FB-759E-4712876FE9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2876417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55DB0860-B112-918E-1079-7AFA3143D3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3821246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30DCBCE8-FA59-9DA2-A2EE-C7EB7335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550765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B8DC2EB3-EECF-CA50-24C6-C2262B7A07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637231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5B3E621-086C-F5F6-7DAB-851FF9C4F5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4682780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Trošak održavanja​  sigurnosnh zaliha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hr" sz="1800" dirty="0"/>
                  <a:t>S obzirom na pretpostavke, ukupni tjedni trošak održavanja sigurnosne zalihe u mreži jednak je: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𝐻𝐶𝑆𝑆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𝑅𝑊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Ravnomjernom raspodjelom potražnje po svim skladištima dobivamo: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gdje: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ω – faktor sigurnosti, ovisan o odabranoj razini usluge i vrsti distribucije koji opisuje zadanu frekvencijsku distribuciju potražnje,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SS </a:t>
                </a:r>
                <a:r>
                  <a:rPr lang="hr" sz="1800" baseline="-25000" dirty="0"/>
                  <a:t>RW </a:t>
                </a:r>
                <a:r>
                  <a:rPr lang="hr" sz="1800" dirty="0"/>
                  <a:t>– sigurnosna zaliha u svakom od područnih skladišta.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Budući da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</m:oMath>
                </a14:m>
                <a:r>
                  <a:rPr lang="hr" sz="1800" dirty="0"/>
                  <a:t>, gdje je V koeficijent varijacije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hr" sz="1800" dirty="0"/>
                  <a:t>, formula ima oblik: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335" t="-2361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9" y="222461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koncept optimizacije u logistici </a:t>
            </a:r>
            <a:endParaRPr lang="en-US" sz="2000" dirty="0"/>
          </a:p>
          <a:p>
            <a:r>
              <a:rPr lang="hr" sz="2000" dirty="0"/>
              <a:t>uloga skladišta u opskrbnom lancu </a:t>
            </a:r>
            <a:endParaRPr lang="en-US" sz="2000" dirty="0"/>
          </a:p>
          <a:p>
            <a:r>
              <a:rPr lang="hr" sz="2000" dirty="0"/>
              <a:t>određivanje skladišnog prostora </a:t>
            </a:r>
            <a:endParaRPr lang="en-US" sz="2000" dirty="0"/>
          </a:p>
          <a:p>
            <a:r>
              <a:rPr lang="hr" sz="2000" dirty="0"/>
              <a:t>odabrane metode upravljanja zalihama u opskrbnom lancu </a:t>
            </a:r>
            <a:endParaRPr lang="en-US" sz="2000" dirty="0"/>
          </a:p>
          <a:p>
            <a:r>
              <a:rPr lang="hr" sz="2000" dirty="0"/>
              <a:t>alat Solver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662118" cy="673266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Za </a:t>
            </a:r>
            <a:r>
              <a:rPr lang="hr" sz="2000" dirty="0">
                <a:solidFill>
                  <a:srgbClr val="1065AB"/>
                </a:solidFill>
              </a:rPr>
              <a:t>centraliziranu zalihu </a:t>
            </a:r>
            <a:r>
              <a:rPr lang="hr" sz="2000" dirty="0"/>
              <a:t>, kupci se opslužuju iz središnjeg skladišta (CW) izravnim isporukama, kao što su kurirske pošiljke.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19579" y="5548081"/>
            <a:ext cx="3212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6 </a:t>
            </a:r>
            <a:r>
              <a:rPr lang="h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slučaja centralizirane zalihe</a:t>
            </a:r>
            <a:endParaRPr lang="pl-PL" sz="11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08327"/>
              </p:ext>
            </p:extLst>
          </p:nvPr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Klijent</a:t>
            </a: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Trošak održavanja​  sigurnosnih zaliha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hr" dirty="0"/>
                  <a:t>Tjedni trošak održavanja sigurnosne zalihe u središnjem skladištu jednak je: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dirty="0"/>
                  <a:t>.</a:t>
                </a:r>
                <a:endParaRPr lang="pl-PL" dirty="0"/>
              </a:p>
              <a:p>
                <a:pPr marL="0" indent="0">
                  <a:buNone/>
                </a:pPr>
                <a:r>
                  <a:rPr lang="hr" dirty="0"/>
                  <a:t> </a:t>
                </a:r>
                <a:endParaRPr lang="pl-PL" dirty="0"/>
              </a:p>
              <a:p>
                <a:pPr marL="0" indent="0">
                  <a:buNone/>
                </a:pPr>
                <a:r>
                  <a:rPr lang="hr" dirty="0"/>
                  <a:t>Jer, kako je zamišljeno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𝐷𝐶𝑊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dirty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hr" dirty="0"/>
                  <a:t>Budući da se događa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</m:oMath>
                </a14:m>
                <a:r>
                  <a:rPr lang="hr" dirty="0"/>
                  <a:t>, gdje je V takozvani koeficijent varijacije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hr" dirty="0"/>
                  <a:t>, tada uzorak ima oblik: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dirty="0"/>
                  <a:t>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558" t="-29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Snage</a:t>
            </a:r>
            <a:r>
              <a:rPr lang="hr" dirty="0" err="1"/>
              <a:t>​</a:t>
            </a:r>
            <a:r>
              <a:rPr lang="hr" dirty="0"/>
              <a:t> i </a:t>
            </a:r>
            <a:r>
              <a:rPr lang="hr" dirty="0" err="1"/>
              <a:t>slabosti</a:t>
            </a:r>
            <a:r>
              <a:rPr lang="hr" dirty="0"/>
              <a:t> klasičnog koncepta upravljanja zalihama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/>
          </a:bodyPr>
          <a:lstStyle/>
          <a:p>
            <a:pPr algn="just"/>
            <a:r>
              <a:rPr lang="hr" sz="2200" dirty="0">
                <a:solidFill>
                  <a:srgbClr val="1065AB"/>
                </a:solidFill>
              </a:rPr>
              <a:t>jednostavnost i jasnoća </a:t>
            </a:r>
            <a:r>
              <a:rPr lang="hr" sz="2200" dirty="0"/>
              <a:t>– lako ih je razumjeti i implementirati ;</a:t>
            </a:r>
            <a:endParaRPr lang="en-US" sz="2200" dirty="0"/>
          </a:p>
          <a:p>
            <a:pPr algn="just"/>
            <a:r>
              <a:rPr lang="hr" sz="2200" dirty="0"/>
              <a:t>pomoć u </a:t>
            </a:r>
            <a:r>
              <a:rPr lang="hr" sz="2200" dirty="0">
                <a:solidFill>
                  <a:srgbClr val="1065AB"/>
                </a:solidFill>
              </a:rPr>
              <a:t>minimiziranju ukupnih troškova </a:t>
            </a:r>
            <a:r>
              <a:rPr lang="hr" sz="2200" dirty="0"/>
              <a:t>upravljanja zalihama balansiranjem troškova naručivanja i držanja zaliha, s ciljem ekonomične količine narudžbe ;</a:t>
            </a:r>
            <a:endParaRPr lang="en-US" sz="2200" dirty="0"/>
          </a:p>
          <a:p>
            <a:pPr algn="just"/>
            <a:r>
              <a:rPr lang="hr" sz="2200" dirty="0">
                <a:solidFill>
                  <a:srgbClr val="1065AB"/>
                </a:solidFill>
              </a:rPr>
              <a:t>jasni i definirani procesi donošenja odluka </a:t>
            </a:r>
            <a:r>
              <a:rPr lang="hr" sz="2200" dirty="0"/>
              <a:t>koji pomažu upravljati narudžbama i zalihama na temelju izračuna i unaprijed definiranih pravila.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" sz="2400" dirty="0"/>
              <a:t>potreba za </a:t>
            </a:r>
            <a:r>
              <a:rPr lang="hr" sz="2400" dirty="0">
                <a:solidFill>
                  <a:srgbClr val="1065AB"/>
                </a:solidFill>
              </a:rPr>
              <a:t>pretpostavkom stalne i predvidljive potražnje</a:t>
            </a:r>
            <a:r>
              <a:rPr lang="hr" sz="2400" dirty="0"/>
              <a:t>, koja ne odgovara uvijek dinamičnoj i promjenjivoj tržišnoj stvarnosti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ne uzima se u obzir varijabilnost potražnje i rizik </a:t>
            </a:r>
            <a:r>
              <a:rPr lang="hr" sz="2400" dirty="0"/>
              <a:t>u opskrbnom lancu (npr. kašnjenja isporuke, tržišne promjene)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nedostatak fleksibilnosti </a:t>
            </a:r>
            <a:r>
              <a:rPr lang="hr" sz="2400" dirty="0"/>
              <a:t>u odgovoru na brze promjene na tržištu ili opskrbnom lancu, budući da se temelje na fiksnim parametrima i ne predviđaju dinamičku prilagodbu novim uvjetima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Planiranje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10551674" cy="4392095"/>
          </a:xfrm>
        </p:spPr>
        <p:txBody>
          <a:bodyPr>
            <a:normAutofit/>
          </a:bodyPr>
          <a:lstStyle/>
          <a:p>
            <a:pPr algn="just"/>
            <a:r>
              <a:rPr lang="hr" sz="2200" dirty="0">
                <a:solidFill>
                  <a:srgbClr val="1065AB"/>
                </a:solidFill>
              </a:rPr>
              <a:t>DRP (Planiranje distribucijskih potreba) </a:t>
            </a:r>
            <a:r>
              <a:rPr lang="hr" sz="2200" dirty="0"/>
              <a:t>– koordinira potražnju s razinama zaliha na različitim lokacijama ;</a:t>
            </a:r>
          </a:p>
          <a:p>
            <a:pPr algn="just"/>
            <a:r>
              <a:rPr lang="hr" sz="2200" dirty="0">
                <a:solidFill>
                  <a:schemeClr val="accent1"/>
                </a:solidFill>
              </a:rPr>
              <a:t>Svrha</a:t>
            </a:r>
            <a:r>
              <a:rPr lang="hr" sz="2200" dirty="0"/>
              <a:t> primjene metode planiranja distribucijske potražnje je smanjenje zaliha u distribucijskoj mreži ;</a:t>
            </a:r>
          </a:p>
          <a:p>
            <a:pPr algn="just"/>
            <a:r>
              <a:rPr lang="hr" sz="2200" dirty="0"/>
              <a:t>DRP sustav omogućuje procjenu rasporeda isporuke za svaku jedinicu zaliha </a:t>
            </a:r>
            <a:r>
              <a:rPr lang="hr" sz="2200" dirty="0">
                <a:solidFill>
                  <a:srgbClr val="1065AB"/>
                </a:solidFill>
              </a:rPr>
              <a:t>(SKU) </a:t>
            </a:r>
            <a:r>
              <a:rPr lang="hr" sz="2200" dirty="0"/>
              <a:t>do prodajnih mjesta. Zahtijeva posjedovanje sljedećih informacija:</a:t>
            </a:r>
          </a:p>
          <a:p>
            <a:pPr lvl="1" algn="just"/>
            <a:r>
              <a:rPr lang="hr" sz="1800" dirty="0"/>
              <a:t>struktura distribucijskog kanala kroz koji teče SKU ;</a:t>
            </a:r>
            <a:endParaRPr lang="en-US" sz="1800" dirty="0"/>
          </a:p>
          <a:p>
            <a:pPr lvl="1" algn="just"/>
            <a:r>
              <a:rPr lang="hr" sz="1800" dirty="0"/>
              <a:t>predviđanje potražnje za pojedinim SKU-ovima na razini prodajnog mjesta ;</a:t>
            </a:r>
            <a:endParaRPr lang="en-US" sz="1800" dirty="0"/>
          </a:p>
          <a:p>
            <a:pPr lvl="1" algn="just"/>
            <a:r>
              <a:rPr lang="hr" sz="1800" dirty="0"/>
              <a:t>trenutna razina zaliha (zaliha u ruci) danog SKU-a ;</a:t>
            </a:r>
            <a:endParaRPr lang="en-US" sz="1800" dirty="0"/>
          </a:p>
          <a:p>
            <a:pPr lvl="1" algn="just"/>
            <a:r>
              <a:rPr lang="hr" sz="1800" dirty="0"/>
              <a:t>ciljna razina sigurnosnih zaliha ;</a:t>
            </a:r>
            <a:endParaRPr lang="en-US" sz="1800" dirty="0"/>
          </a:p>
          <a:p>
            <a:pPr lvl="1" algn="just"/>
            <a:r>
              <a:rPr lang="hr" sz="1800" dirty="0"/>
              <a:t>preporučeni iznos za nadopunu ;</a:t>
            </a:r>
            <a:endParaRPr lang="en-US" sz="1800" dirty="0"/>
          </a:p>
          <a:p>
            <a:pPr lvl="1" algn="just"/>
            <a:r>
              <a:rPr lang="hr" sz="1800" dirty="0"/>
              <a:t>vrijeme isporuke nadopune.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Nugroho </a:t>
            </a:r>
            <a:r>
              <a:rPr lang="hr" sz="1200" dirty="0">
                <a:solidFill>
                  <a:srgbClr val="7F7F7F"/>
                </a:solidFill>
              </a:rPr>
              <a:t>, 2019.; </a:t>
            </a:r>
            <a:r>
              <a:rPr lang="hr" sz="1200" dirty="0" err="1">
                <a:solidFill>
                  <a:srgbClr val="7F7F7F"/>
                </a:solidFill>
              </a:rPr>
              <a:t>Mukhsin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Sobirin </a:t>
            </a:r>
            <a:r>
              <a:rPr lang="hr" sz="1200" dirty="0">
                <a:solidFill>
                  <a:srgbClr val="7F7F7F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DRP </a:t>
            </a:r>
            <a:r>
              <a:rPr lang="hr" dirty="0" err="1"/>
              <a:t>algoritam</a:t>
            </a:r>
            <a:r>
              <a:rPr lang="hr" dirty="0"/>
              <a:t>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40" y="1481668"/>
            <a:ext cx="5220071" cy="22420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Predviđeno u blagajni (t) = (u ruci (t-1) + planirani primitak (t) + planirani primitak narudžbe (t) – bruto potreba (t))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zahtjev može se izračunati pomoću formule ispod: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potrebe (t) = (Bruto potrebe (t) + Sigurnosne zalihe) – (Planirani primitak (t) + Projicirana blagajna (t-1))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Ngatilah </a:t>
            </a:r>
            <a:r>
              <a:rPr lang="hr" sz="1200" dirty="0">
                <a:solidFill>
                  <a:srgbClr val="7F7F7F"/>
                </a:solidFill>
              </a:rPr>
              <a:t>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020467"/>
              </p:ext>
            </p:extLst>
          </p:nvPr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033" y="920328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5082215"/>
            <a:ext cx="4531025" cy="87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Ukupni trošak zaliha i distribucije = trošak naručivanja +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+ Trošak držanja + Trošak isporuke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23" y="4559604"/>
            <a:ext cx="66675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Snage​ i slabosti DRP -a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fontScale="92500"/>
          </a:bodyPr>
          <a:lstStyle/>
          <a:p>
            <a:pPr algn="just"/>
            <a:r>
              <a:rPr lang="hr" sz="2200" dirty="0"/>
              <a:t>poboljšana </a:t>
            </a:r>
            <a:r>
              <a:rPr lang="hr" sz="2200" dirty="0">
                <a:solidFill>
                  <a:srgbClr val="1065AB"/>
                </a:solidFill>
              </a:rPr>
              <a:t>koordinacija u opskrbnom lancu </a:t>
            </a:r>
            <a:r>
              <a:rPr lang="hr" sz="2200" dirty="0"/>
              <a:t>kroz bolji protok informacija i robe od proizvođača do potrošača, što dovodi do učinkovitije distribucije ;</a:t>
            </a:r>
            <a:endParaRPr lang="en-US" sz="2200" dirty="0"/>
          </a:p>
          <a:p>
            <a:pPr algn="just"/>
            <a:r>
              <a:rPr lang="hr" sz="2200" dirty="0"/>
              <a:t>povećana </a:t>
            </a:r>
            <a:r>
              <a:rPr lang="hr" sz="2200" dirty="0">
                <a:solidFill>
                  <a:srgbClr val="1065AB"/>
                </a:solidFill>
              </a:rPr>
              <a:t>točnost predviđanja</a:t>
            </a:r>
            <a:r>
              <a:rPr lang="hr" sz="2200" dirty="0"/>
              <a:t>, budući da uzima u obzir stvarne podatke o narudžbi i razine zaliha u cijelom lancu, što pomaže optimizirati razine zaliha i smanjiti troškove ;</a:t>
            </a:r>
            <a:endParaRPr lang="en-US" sz="2200" dirty="0"/>
          </a:p>
          <a:p>
            <a:pPr algn="just"/>
            <a:r>
              <a:rPr lang="hr" sz="2200" dirty="0"/>
              <a:t>poboljšana </a:t>
            </a:r>
            <a:r>
              <a:rPr lang="hr" sz="2200" dirty="0">
                <a:solidFill>
                  <a:srgbClr val="1065AB"/>
                </a:solidFill>
              </a:rPr>
              <a:t>dostupnost proizvoda </a:t>
            </a:r>
            <a:r>
              <a:rPr lang="hr" sz="2200" dirty="0"/>
              <a:t>osiguravanjem da su zalihe smještene tamo gdje su najpotrebnije, čime se smanjuje rizik od nestašica i prekida proizvodnje .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" sz="2400" dirty="0">
                <a:solidFill>
                  <a:srgbClr val="1065AB"/>
                </a:solidFill>
              </a:rPr>
              <a:t>složenost implementacije </a:t>
            </a:r>
            <a:r>
              <a:rPr lang="hr" sz="2400" dirty="0"/>
              <a:t>, posebno u velikim organizacijama s razgranatim opskrbnim lancima, što zahtijeva precizno planiranje i koordinaciju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visoki početni troškovi </a:t>
            </a:r>
            <a:r>
              <a:rPr lang="hr" sz="2400" dirty="0"/>
              <a:t>povezani s kupnjom softvera, hardvera i obuke zaposlenika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Ovisnost o točnosti i pravodobnosti ulaznih podataka</a:t>
            </a:r>
            <a:r>
              <a:rPr lang="hr" sz="2400" dirty="0"/>
              <a:t>, netočnosti u podacima mogu dovesti do pogrešaka u predviđanju i planiranju, što u konačnici može uzrokovati prekomjerne ili nedovoljne zalihe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Ekonomska količina narudžbe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2" y="1735133"/>
            <a:ext cx="5002768" cy="2570538"/>
          </a:xfrm>
        </p:spPr>
        <p:txBody>
          <a:bodyPr>
            <a:normAutofit fontScale="92500"/>
          </a:bodyPr>
          <a:lstStyle/>
          <a:p>
            <a:pPr algn="just"/>
            <a:r>
              <a:rPr lang="hr" sz="2200" dirty="0">
                <a:solidFill>
                  <a:srgbClr val="1065AB"/>
                </a:solidFill>
              </a:rPr>
              <a:t>EOQ (ekonomska količina narudžbe) </a:t>
            </a:r>
            <a:r>
              <a:rPr lang="hr" sz="2200" dirty="0"/>
              <a:t>je matematički model koji se koristi za određivanje optimalne količine narudžbe koja minimizira ukupne troškove povezane s naručivanjem i držanjem zaliha </a:t>
            </a:r>
          </a:p>
          <a:p>
            <a:pPr algn="just"/>
            <a:r>
              <a:rPr lang="hr" sz="2200" dirty="0"/>
              <a:t>Ova je metoda idealna za proizvode sa stabilnom i predvidljivom potražnjom.</a:t>
            </a:r>
            <a:endParaRPr lang="pl-PL" sz="22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492160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Davis et. dr., 1984.; Krzyżaniak, 2005.; </a:t>
            </a:r>
            <a:r>
              <a:rPr lang="hr" sz="1200" dirty="0" err="1">
                <a:solidFill>
                  <a:srgbClr val="7F7F7F"/>
                </a:solidFill>
              </a:rPr>
              <a:t>Muckstadt </a:t>
            </a:r>
            <a:r>
              <a:rPr lang="hr" sz="1200" dirty="0">
                <a:solidFill>
                  <a:srgbClr val="7F7F7F"/>
                </a:solidFill>
              </a:rPr>
              <a:t>, 2010. (enciklopedijska natuknica).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</a:t>
                </a:r>
                <a:r>
                  <a:rPr lang="hr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 </a:t>
                </a:r>
                <a:r>
                  <a:rPr lang="hr" sz="1400" kern="1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izračun </a:t>
                </a:r>
                <a:r>
                  <a:rPr lang="hr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EOQ: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𝐸𝑂𝑄</m:t>
                      </m:r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sz="1400" i="1" kern="10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 × 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– </a:t>
                </a:r>
                <a:r>
                  <a:rPr lang="hr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očekivana potražnja u dužem vremenskom razdoblju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trošak skladištenja – kupnja jedne serije, neovisno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svoje veličine,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trošak držanja jedne jedinice određenog proizvoda na zalihama tijekom određenog vremenskog razdoblja, najčešće definiran kao određeni dio nabavne cijene, pa stoga: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– nabavna cijena,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postotak troška održavanja u nabavnoj cijeni.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blipFill>
                <a:blip r:embed="rId2"/>
                <a:stretch>
                  <a:fillRect l="-337" b="-377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676099" y="5117236"/>
            <a:ext cx="48176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EOQ = SQRT((2*[očekivana potražnja]*[ </a:t>
            </a:r>
            <a:r>
              <a:rPr lang="hr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trošak gomilanja] </a:t>
            </a: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)/[ </a:t>
            </a:r>
            <a:r>
              <a:rPr lang="hr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trošak čuvanja jedne jedinice </a:t>
            </a: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Ekonomska količina narudžbe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pPr algn="just"/>
            <a:r>
              <a:rPr lang="hr" sz="2400" dirty="0"/>
              <a:t>minimiziranje ukupnih troškova </a:t>
            </a:r>
          </a:p>
          <a:p>
            <a:pPr algn="just"/>
            <a:endParaRPr lang="en-US" sz="2400" dirty="0"/>
          </a:p>
          <a:p>
            <a:pPr algn="just"/>
            <a:r>
              <a:rPr lang="hr" sz="2400" dirty="0"/>
              <a:t>povećana operativna učinkovitost</a:t>
            </a:r>
          </a:p>
          <a:p>
            <a:pPr algn="just"/>
            <a:endParaRPr lang="en-US" sz="2400" dirty="0"/>
          </a:p>
          <a:p>
            <a:pPr algn="just"/>
            <a:r>
              <a:rPr lang="hr" sz="2400" dirty="0"/>
              <a:t>pojednostavljenje procesa donošenja odluka u upravljanju zalihama 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" sz="2400" dirty="0"/>
              <a:t>potreba za stalnom pretpostavkom potražnje </a:t>
            </a:r>
          </a:p>
          <a:p>
            <a:pPr algn="just"/>
            <a:endParaRPr lang="en-US" sz="2400" dirty="0"/>
          </a:p>
          <a:p>
            <a:pPr algn="just"/>
            <a:r>
              <a:rPr lang="hr" sz="2400" dirty="0"/>
              <a:t>potreba za pretpostavkom fiksnih troškova naručivanja i držanja </a:t>
            </a:r>
          </a:p>
          <a:p>
            <a:pPr algn="just"/>
            <a:endParaRPr lang="en-US" sz="2400" dirty="0"/>
          </a:p>
          <a:p>
            <a:r>
              <a:rPr lang="hr" sz="2400" dirty="0"/>
              <a:t>nedostatak fleksibilnosti u odgovoru na promjene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Solver alat za rješavanje optimizacijskih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Solver je dodatak za Microsoft Excel koji se koristi za naprednu analizu i rješavanje problema optimizacije ;</a:t>
            </a:r>
          </a:p>
          <a:p>
            <a:pPr algn="just"/>
            <a:r>
              <a:rPr lang="hr" sz="3200" dirty="0"/>
              <a:t>Korisnicima omogućuje definiranje višestrukih varijabli odlučivanja, ograničenja i ciljeva, a zatim koristi različite matematičke metode za pronalaženje optimalnih rješenja ;</a:t>
            </a:r>
          </a:p>
          <a:p>
            <a:pPr lvl="1" algn="just"/>
            <a:r>
              <a:rPr lang="hr" sz="2800" dirty="0"/>
              <a:t>Model optimizacije sastoji se od tri elementa:</a:t>
            </a:r>
          </a:p>
          <a:p>
            <a:pPr lvl="2" algn="just"/>
            <a:r>
              <a:rPr lang="hr" dirty="0"/>
              <a:t>objektne ćelije (objektivna funkcija );</a:t>
            </a:r>
            <a:endParaRPr lang="en-US" dirty="0"/>
          </a:p>
          <a:p>
            <a:pPr lvl="2" algn="just"/>
            <a:r>
              <a:rPr lang="hr" dirty="0"/>
              <a:t>varijabilne ćelije (varijable odluke) ;</a:t>
            </a:r>
            <a:endParaRPr lang="en-US" dirty="0"/>
          </a:p>
          <a:p>
            <a:pPr lvl="2" algn="just"/>
            <a:r>
              <a:rPr lang="hr" dirty="0"/>
              <a:t>ćelije ograničenja 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Bomba &amp; Kwiecień, 2012., Mason, 2013.; MacDonald, 1995.; Zidar, 2012.; Baj-Rogowska, 2013. (monografija).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58" y="4283901"/>
            <a:ext cx="1722876" cy="16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Solver alat za rješavanje optimizacijskih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Solver omogućuje korisniku odabir odgovarajuće metode ovisno o karakteristikama problema koji se rješava. Glavne metode uključuju:</a:t>
            </a:r>
          </a:p>
          <a:p>
            <a:pPr lvl="1" algn="just"/>
            <a:r>
              <a:rPr lang="hr" sz="2800" dirty="0"/>
              <a:t>Jednostavna metoda (Simplex LP) ;</a:t>
            </a:r>
            <a:endParaRPr lang="en-US" sz="2800" dirty="0"/>
          </a:p>
          <a:p>
            <a:pPr lvl="1" algn="just"/>
            <a:r>
              <a:rPr lang="hr" sz="2800" dirty="0"/>
              <a:t>GRG metoda (Generalizirani smanjeni gradijent) ;</a:t>
            </a:r>
            <a:endParaRPr lang="en-US" sz="2800" dirty="0"/>
          </a:p>
          <a:p>
            <a:pPr lvl="1" algn="just"/>
            <a:r>
              <a:rPr lang="hr" sz="2800" dirty="0"/>
              <a:t>Evolucijska metoda ;</a:t>
            </a:r>
            <a:endParaRPr lang="en-US" sz="2800" dirty="0"/>
          </a:p>
          <a:p>
            <a:pPr lvl="1" algn="just"/>
            <a:r>
              <a:rPr lang="hr" sz="2800" dirty="0"/>
              <a:t>Ograničenja cijelog broja.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Baj-Rogowska, 2013.; </a:t>
            </a:r>
            <a:r>
              <a:rPr lang="hr" sz="1200" dirty="0" err="1">
                <a:solidFill>
                  <a:srgbClr val="7F7F7F"/>
                </a:solidFill>
              </a:rPr>
              <a:t>Delgado-Aguilar </a:t>
            </a:r>
            <a:r>
              <a:rPr lang="hr" sz="1200" dirty="0">
                <a:solidFill>
                  <a:srgbClr val="7F7F7F"/>
                </a:solidFill>
              </a:rPr>
              <a:t>i sur., 2018.;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Optimizacija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Optimizacija </a:t>
            </a:r>
            <a:r>
              <a:rPr lang="hr" dirty="0"/>
              <a:t>u logistici je proces pronalaženja najučinkovitijeg načina organiziranja protoka robe, informacija i resursa kroz cijeli opskrbni lanac ;</a:t>
            </a:r>
          </a:p>
          <a:p>
            <a:pPr algn="just"/>
            <a:r>
              <a:rPr lang="hr" dirty="0"/>
              <a:t>Cilj optimizacije u logistici je poboljšati različite aspekte aktivnosti, kao što su :</a:t>
            </a:r>
          </a:p>
          <a:p>
            <a:pPr lvl="1" algn="just"/>
            <a:r>
              <a:rPr lang="hr" dirty="0"/>
              <a:t>smanjenje vremena protoka robe ;</a:t>
            </a:r>
            <a:endParaRPr lang="en-US" dirty="0"/>
          </a:p>
          <a:p>
            <a:pPr lvl="1" algn="just"/>
            <a:r>
              <a:rPr lang="hr" dirty="0"/>
              <a:t>optimizacija troškova transporta, skladištenja i rukovanja ;</a:t>
            </a:r>
            <a:endParaRPr lang="en-US" dirty="0"/>
          </a:p>
          <a:p>
            <a:pPr lvl="1" algn="just"/>
            <a:r>
              <a:rPr lang="hr" dirty="0"/>
              <a:t>poboljšanje kvalitete logističkih usluga ;</a:t>
            </a:r>
            <a:endParaRPr lang="en-US" dirty="0"/>
          </a:p>
          <a:p>
            <a:pPr lvl="1" algn="just"/>
            <a:r>
              <a:rPr lang="hr" dirty="0"/>
              <a:t>povećana fleksibilnost i osjetljivost na promjene u potražnji ;</a:t>
            </a:r>
            <a:endParaRPr lang="en-US" dirty="0"/>
          </a:p>
          <a:p>
            <a:pPr lvl="1" algn="just"/>
            <a:r>
              <a:rPr lang="hr" dirty="0"/>
              <a:t>smanjenje razine zaliha uz osiguranje kontinuiteta opskrbe ;</a:t>
            </a:r>
            <a:endParaRPr lang="en-US" dirty="0"/>
          </a:p>
          <a:p>
            <a:pPr lvl="1" algn="just"/>
            <a:r>
              <a:rPr lang="hr" dirty="0"/>
              <a:t>poboljšano upravljanje skladišnim prostorom i transportnim resursima ;</a:t>
            </a:r>
            <a:endParaRPr lang="en-US" dirty="0"/>
          </a:p>
          <a:p>
            <a:pPr lvl="1" algn="just"/>
            <a:r>
              <a:rPr lang="hr" dirty="0"/>
              <a:t>integracija i automatizacija logističkih procesa 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Reszka, 2012.; Antoniuk i sur., 2021 .; Gupta i sur., 2022 .; Kauf &amp; Tłuczak, 2016 ; Konarzewska i sur., 2020 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Optimiziranje korištenja skladišnog prostora – primjer korištenja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Tvrtka Alfa ima skladište ukupne površine 10.000 m², koje mora primiti tri vrste proizvoda: A, B i C. Svaki od ovih proizvoda ima različite zahtjeve za skladišnim prostorom, ima svoju specifičnu sigurnosnu zalihu i generira različitu dobit po jedinici proizvoda :</a:t>
            </a:r>
          </a:p>
          <a:p>
            <a:pPr lvl="1" algn="just"/>
            <a:r>
              <a:rPr lang="hr" sz="2000" dirty="0"/>
              <a:t>proizvod A: zahtijeva 14 m² po jedinici, sigurnosna zaliha je 40 kom, stvara profit od 30 eura</a:t>
            </a:r>
            <a:endParaRPr lang="en-US" sz="2000" dirty="0"/>
          </a:p>
          <a:p>
            <a:pPr lvl="1" algn="just"/>
            <a:r>
              <a:rPr lang="hr" sz="2000" dirty="0"/>
              <a:t>proizvod B: zahtijeva 12 m² po jedinici, sigurnosna zaliha je 60 kom, stvara dobit od 32 eura </a:t>
            </a:r>
            <a:endParaRPr lang="en-US" sz="2000" dirty="0"/>
          </a:p>
          <a:p>
            <a:pPr lvl="1" algn="just"/>
            <a:r>
              <a:rPr lang="hr" sz="2000" dirty="0"/>
              <a:t>proizvod C: zahtijeva 18 m² po jedinici, sigurnosna zaliha je 90 kom, stvara dobit od 23 eura.</a:t>
            </a:r>
            <a:endParaRPr lang="en-US" sz="2000" dirty="0"/>
          </a:p>
          <a:p>
            <a:pPr algn="just"/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Optimiziranje korištenja skladišnog prostora – primjer korištenja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Proizvodi A, B i C idu na tržišta X, Y i Z. Ukupna potražnja za svim proizvodima na tržištima je:</a:t>
            </a:r>
          </a:p>
          <a:p>
            <a:pPr lvl="1" algn="just"/>
            <a:r>
              <a:rPr lang="hr" dirty="0"/>
              <a:t>tržište X: 220 kom.</a:t>
            </a:r>
          </a:p>
          <a:p>
            <a:pPr lvl="1" algn="just"/>
            <a:r>
              <a:rPr lang="hr" dirty="0"/>
              <a:t>tržište Y: 230 kom.</a:t>
            </a:r>
          </a:p>
          <a:p>
            <a:pPr lvl="1" algn="just"/>
            <a:r>
              <a:rPr lang="hr" dirty="0"/>
              <a:t>tržište X: 332 kom.</a:t>
            </a:r>
          </a:p>
          <a:p>
            <a:pPr algn="just"/>
            <a:r>
              <a:rPr lang="hr" b="1" dirty="0"/>
              <a:t>Koliko jedinica svakog proizvoda treba držati u skladištu da bi se maksimizirao ukupni profit od korištenog skladišnog prostora bez prekoračenja ukupnog raspoloživog skladišnog prostora, pod pretpostavkom da Alfa zadovoljava svu potražnju?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Optimiziranje korištenja skladišnog prostora – primjer korištenja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sz="3200" b="1" dirty="0"/>
              <a:t>Rješenje:</a:t>
            </a:r>
          </a:p>
          <a:p>
            <a:pPr lvl="1" algn="just"/>
            <a:r>
              <a:rPr lang="hr" sz="2800" dirty="0"/>
              <a:t>Ciljna funkcija: maksimiziranje ukupne dobiti od proizvoda.</a:t>
            </a:r>
            <a:endParaRPr lang="pl-PL" sz="2800" dirty="0"/>
          </a:p>
          <a:p>
            <a:pPr lvl="1" algn="just"/>
            <a:endParaRPr lang="en-US" sz="2800" dirty="0"/>
          </a:p>
          <a:p>
            <a:pPr lvl="1" algn="just"/>
            <a:r>
              <a:rPr lang="hr" sz="2800" dirty="0"/>
              <a:t>Ograničenje: veličina skladišnog prostora, skladišni prostor za jedinicu proizvoda, obujam tržišne potražnje.</a:t>
            </a:r>
            <a:endParaRPr lang="pl-PL" sz="2800" dirty="0"/>
          </a:p>
          <a:p>
            <a:pPr algn="just"/>
            <a:endParaRPr lang="pl-PL" sz="3200" b="1" dirty="0"/>
          </a:p>
          <a:p>
            <a:pPr algn="just"/>
            <a:r>
              <a:rPr lang="hr" sz="3200" b="1" dirty="0"/>
              <a:t>Stavite podatke u MS Excel Sheet i koristite Solver alat za izračunavanje koliko jedinica svakog proizvoda treba držati u skladištu</a:t>
            </a:r>
            <a:endParaRPr lang="pl-PL" sz="3200" b="1" dirty="0"/>
          </a:p>
          <a:p>
            <a:pPr marL="457200" lvl="1" indent="0" algn="just">
              <a:buNone/>
            </a:pPr>
            <a:endParaRPr lang="en-US" sz="2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840" y="5480354"/>
            <a:ext cx="735007" cy="6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8053397" y="5444674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027701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" sz="2000" dirty="0"/>
              <a:t>Optimizacija u logistici je proces pronalaženja najučinkovitijeg načina organiziranja protoka robe, informacija i resursa kroz cijeli opskrbni lanac </a:t>
            </a:r>
          </a:p>
          <a:p>
            <a:pPr algn="just"/>
            <a:r>
              <a:rPr lang="hr" sz="2000" dirty="0"/>
              <a:t>U kontekstu opskrbnog lanca, skladište ima izuzetno važnu ulogu </a:t>
            </a:r>
          </a:p>
          <a:p>
            <a:pPr algn="just"/>
            <a:r>
              <a:rPr lang="hr" sz="2000" dirty="0"/>
              <a:t>Upravljanje zalihama u opskrbnom lancu ključni je element koji osigurava operativnu fluidnost, smanjenje troškova i zadovoljstvo kupaca </a:t>
            </a:r>
          </a:p>
          <a:p>
            <a:pPr algn="just"/>
            <a:r>
              <a:rPr lang="hr" sz="2000" dirty="0"/>
              <a:t>DRP – koordinira potražnju s razinama zaliha na različitim lokacijama </a:t>
            </a:r>
          </a:p>
          <a:p>
            <a:pPr algn="just"/>
            <a:r>
              <a:rPr lang="hr" sz="2000" dirty="0"/>
              <a:t>EOQ je matematički model koji se koristi za određivanje optimalne količine narudžbe koja minimizira ukupne troškove povezane s naručivanjem i držanjem zaliha </a:t>
            </a:r>
          </a:p>
          <a:p>
            <a:pPr algn="just"/>
            <a:r>
              <a:rPr lang="hr" sz="2000" dirty="0"/>
              <a:t>Solver omogućuje korisnicima definiranje višestruke varijable odluke, ograničenja i ciljeve, a zatim koristi različite matematičke metode za pronalaženje optimalnih rješenja 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Logistički optimizacijski modeli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projektiranje distribucijske mreže (određivanje lokacija distribucijskih centara) ;</a:t>
            </a:r>
            <a:endParaRPr lang="en-US" dirty="0"/>
          </a:p>
          <a:p>
            <a:pPr algn="just"/>
            <a:r>
              <a:rPr lang="hr" dirty="0"/>
              <a:t>projektiranje transportnih sustava (optimizacija transportnih zadataka, minimizacija praznih vožnji, određivanje ruta dostave);</a:t>
            </a:r>
          </a:p>
          <a:p>
            <a:pPr algn="just"/>
            <a:r>
              <a:rPr lang="hr" dirty="0"/>
              <a:t>upravljanje zalihama (raspodjela zaliha, procjena njihove veličine, određivanje vremena slanja narudžbi) ;</a:t>
            </a:r>
            <a:endParaRPr lang="en-US" dirty="0"/>
          </a:p>
          <a:p>
            <a:pPr algn="just"/>
            <a:r>
              <a:rPr lang="hr" dirty="0"/>
              <a:t>projektiranje i upravljanje skladišnim aktivnostima (maksimalna učinkovitost skladišnog prostora ).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Moći </a:t>
            </a:r>
            <a:r>
              <a:rPr lang="hr" sz="1200" dirty="0">
                <a:solidFill>
                  <a:srgbClr val="7F7F7F"/>
                </a:solidFill>
              </a:rPr>
              <a:t>, 1989.; Smyk, 2023.; Tylicki &amp; Bartol, 2017. (monografija).</a:t>
            </a:r>
          </a:p>
        </p:txBody>
      </p:sp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Optimizacijske metode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Glavna klasifikacija </a:t>
            </a:r>
            <a:r>
              <a:rPr lang="hr" dirty="0" err="1"/>
              <a:t>optimizacijskih </a:t>
            </a:r>
            <a:r>
              <a:rPr lang="hr" dirty="0"/>
              <a:t>metoda temelji se na vrsti optimizacijskog zadatka koji treba riješiti 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Jayarathna et al., 2021 .; Kusiak i sur.,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391354"/>
              </p:ext>
            </p:extLst>
          </p:nvPr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Uloga skladišta u opskrbnom lancu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Skladište je namijenjeno za skladištenje materijalnih dobara u za to predviđenom prostoru skladišne zgrade, prema utvrđenoj tehnologiji, opremljeno odgovarajućim uređajima i tehničkim sredstvima, kojim upravlja i servisira tim ljudi opremljenih potrebnim </a:t>
            </a:r>
            <a:r>
              <a:rPr lang="hr" dirty="0">
                <a:solidFill>
                  <a:srgbClr val="1065AB"/>
                </a:solidFill>
              </a:rPr>
              <a:t>sposobnostima </a:t>
            </a:r>
            <a:r>
              <a:rPr lang="hr" dirty="0"/>
              <a:t>;</a:t>
            </a:r>
          </a:p>
          <a:p>
            <a:pPr algn="just"/>
            <a:r>
              <a:rPr lang="hr" dirty="0"/>
              <a:t>U kontekstu opskrbnog lanca, skladište ima iznimno važnu ulogu, služeći kao ključno središte za koordinaciju i skladištenje robe, što je bitno za osiguranje neometanog protoka proizvoda od proizvođača do potrošača 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Gołembska, 1999.; Miszewski, 2019.; Gu i sur., 2007 .; Mason i sur., 2003 .; Ramaa i sur., 2012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835404"/>
          </a:xfrm>
        </p:spPr>
        <p:txBody>
          <a:bodyPr>
            <a:normAutofit lnSpcReduction="10000"/>
          </a:bodyPr>
          <a:lstStyle/>
          <a:p>
            <a:pPr algn="just"/>
            <a:r>
              <a:rPr lang="hr" dirty="0"/>
              <a:t>Izračun skladišnog prostora zahtijeva razmatranje njegovih različitih vrsta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Dudziński &amp; </a:t>
            </a:r>
            <a:r>
              <a:rPr lang="hr" sz="1200" dirty="0" err="1">
                <a:solidFill>
                  <a:srgbClr val="7F7F7F"/>
                </a:solidFill>
              </a:rPr>
              <a:t>Kizyn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Žunić </a:t>
            </a:r>
            <a:r>
              <a:rPr lang="hr" sz="1200" dirty="0">
                <a:solidFill>
                  <a:srgbClr val="7F7F7F"/>
                </a:solidFill>
              </a:rPr>
              <a:t>i sur.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FAF8E-37FF-143F-36B3-66B6249F0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493412"/>
              </p:ext>
            </p:extLst>
          </p:nvPr>
        </p:nvGraphicFramePr>
        <p:xfrm>
          <a:off x="3582723" y="2121764"/>
          <a:ext cx="6375791" cy="371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76099" y="6136979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 </a:t>
            </a:r>
            <a:r>
              <a:rPr lang="hr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Podjela skladišnog prostora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1253"/>
            <a:ext cx="10515600" cy="367625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Veličina i oblik skladišta ovise o sljedećim varijablama:</a:t>
            </a:r>
          </a:p>
          <a:p>
            <a:pPr lvl="1" algn="just"/>
            <a:r>
              <a:rPr lang="hr" dirty="0"/>
              <a:t>vrste, broj i dimenzije mjesta na kojima se obavljaju skladišni poslovi u zoni prijema i otpreme </a:t>
            </a:r>
            <a:endParaRPr lang="en-US" dirty="0"/>
          </a:p>
          <a:p>
            <a:pPr lvl="1" algn="just"/>
            <a:r>
              <a:rPr lang="hr" dirty="0"/>
              <a:t>dimenzije i količine skladišnih polja u skladišnom prostoru </a:t>
            </a:r>
            <a:endParaRPr lang="en-US" dirty="0"/>
          </a:p>
          <a:p>
            <a:pPr lvl="1" algn="just"/>
            <a:r>
              <a:rPr lang="hr" dirty="0"/>
              <a:t>dimenzije i količine površina za odlaganje </a:t>
            </a:r>
            <a:endParaRPr lang="en-US" dirty="0"/>
          </a:p>
          <a:p>
            <a:pPr lvl="1" algn="just"/>
            <a:r>
              <a:rPr lang="hr" dirty="0"/>
              <a:t>parametri redova regala/polica i broj stupaca u redovima </a:t>
            </a:r>
            <a:endParaRPr lang="en-US" dirty="0"/>
          </a:p>
          <a:p>
            <a:pPr lvl="1" algn="just"/>
            <a:r>
              <a:rPr lang="hr" dirty="0"/>
              <a:t>širina radnog prolaza za odabrani viličar </a:t>
            </a:r>
            <a:endParaRPr lang="en-US" dirty="0"/>
          </a:p>
          <a:p>
            <a:pPr lvl="1" algn="just"/>
            <a:r>
              <a:rPr lang="hr" dirty="0"/>
              <a:t>širina komunikacijskih putova za opremu i osoblje.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Dudziński &amp; </a:t>
            </a:r>
            <a:r>
              <a:rPr lang="hr" sz="1200" dirty="0" err="1">
                <a:solidFill>
                  <a:srgbClr val="7F7F7F"/>
                </a:solidFill>
              </a:rPr>
              <a:t>Kizyn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Žunić </a:t>
            </a:r>
            <a:r>
              <a:rPr lang="hr" sz="1200" dirty="0">
                <a:solidFill>
                  <a:srgbClr val="7F7F7F"/>
                </a:solidFill>
              </a:rPr>
              <a:t>i sur. 2017</a:t>
            </a:r>
          </a:p>
        </p:txBody>
      </p:sp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029"/>
            <a:ext cx="4896776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" sz="2400" dirty="0"/>
              <a:t>Ukupna površina skladišta S može se izraziti formulom: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hr" sz="2400" dirty="0"/>
              <a:t>S = f </a:t>
            </a:r>
            <a:r>
              <a:rPr lang="hr" sz="2400" baseline="-25000" dirty="0"/>
              <a:t>s </a:t>
            </a:r>
            <a:r>
              <a:rPr lang="hr" sz="2400" dirty="0"/>
              <a:t>+ </a:t>
            </a:r>
            <a:r>
              <a:rPr lang="hr" sz="2400" dirty="0" err="1"/>
              <a:t>f </a:t>
            </a:r>
            <a:r>
              <a:rPr lang="hr" sz="2400" baseline="-25000" dirty="0" err="1"/>
              <a:t>p </a:t>
            </a:r>
            <a:r>
              <a:rPr lang="hr" sz="2400" dirty="0"/>
              <a:t>= f </a:t>
            </a:r>
            <a:r>
              <a:rPr lang="hr" sz="2400" baseline="-25000" dirty="0"/>
              <a:t>s </a:t>
            </a:r>
            <a:r>
              <a:rPr lang="hr" sz="2400" dirty="0"/>
              <a:t>+ </a:t>
            </a:r>
            <a:r>
              <a:rPr lang="hr" sz="2400" dirty="0" err="1"/>
              <a:t>f </a:t>
            </a:r>
            <a:r>
              <a:rPr lang="hr" sz="2400" baseline="-25000" dirty="0" err="1"/>
              <a:t>w </a:t>
            </a:r>
            <a:r>
              <a:rPr lang="hr" sz="2400" dirty="0"/>
              <a:t>+ </a:t>
            </a:r>
            <a:r>
              <a:rPr lang="hr" sz="2400" dirty="0" err="1"/>
              <a:t>f </a:t>
            </a:r>
            <a:r>
              <a:rPr lang="hr" sz="2400" baseline="-25000" dirty="0" err="1"/>
              <a:t>d </a:t>
            </a:r>
            <a:r>
              <a:rPr lang="hr" sz="2400" dirty="0"/>
              <a:t>+ f </a:t>
            </a:r>
            <a:r>
              <a:rPr lang="hr" sz="2400" baseline="-25000" dirty="0"/>
              <a:t>a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s </a:t>
            </a:r>
            <a:r>
              <a:rPr lang="hr" sz="2000" dirty="0"/>
              <a:t>– skladišni prostor</a:t>
            </a:r>
            <a:endParaRPr lang="pl-PL" sz="2000" dirty="0"/>
          </a:p>
          <a:p>
            <a:pPr marL="0" indent="0">
              <a:buNone/>
            </a:pPr>
            <a:r>
              <a:rPr lang="hr" sz="2000" dirty="0" err="1"/>
              <a:t>f </a:t>
            </a:r>
            <a:r>
              <a:rPr lang="hr" sz="2000" baseline="-25000" dirty="0" err="1"/>
              <a:t>p </a:t>
            </a:r>
            <a:r>
              <a:rPr lang="hr" sz="2000" dirty="0"/>
              <a:t>– pomoćna površina</a:t>
            </a:r>
            <a:endParaRPr lang="pl-PL" sz="2000" dirty="0"/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w </a:t>
            </a:r>
            <a:r>
              <a:rPr lang="hr" sz="2000" dirty="0"/>
              <a:t>– prostor predviđen za prijem, sortiranje i otpremu</a:t>
            </a:r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d </a:t>
            </a:r>
            <a:r>
              <a:rPr lang="hr" sz="2000" dirty="0"/>
              <a:t>– prostor koji zauzimaju prolazi i prilazi</a:t>
            </a:r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a </a:t>
            </a:r>
            <a:r>
              <a:rPr lang="hr" sz="2000" dirty="0"/>
              <a:t>– administrativni i društveni prostor</a:t>
            </a:r>
            <a:endParaRPr lang="pl-PL" sz="2000" dirty="0"/>
          </a:p>
          <a:p>
            <a:pPr marL="0" indent="0">
              <a:buNone/>
            </a:pPr>
            <a:endParaRPr lang="hr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[skladišni prostor] + [pomoćni prostor] = </a:t>
            </a:r>
            <a:b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[skladišni prostor]+ [prostor predviđen za prijem, sortiranje i otpremu materijala]+ [prostor koji zauzimaju prolazi i prilazi]+ [administrativni i društveni prostor]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109F9493-EBC9-40D6-9558-1F55F63BE4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3315</Words>
  <Application>Microsoft Office PowerPoint</Application>
  <PresentationFormat>Panoramiczny</PresentationFormat>
  <Paragraphs>333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Motyw pakietu Office</vt:lpstr>
      <vt:lpstr>Napredno korištenje proračunske tablice za analizu logističkih podataka</vt:lpstr>
      <vt:lpstr>Sadržaj</vt:lpstr>
      <vt:lpstr>Optimizacija</vt:lpstr>
      <vt:lpstr>Logistički optimizacijski modeli </vt:lpstr>
      <vt:lpstr>Optimizacijske metode</vt:lpstr>
      <vt:lpstr>Uloga skladišta u opskrbnom lancu</vt:lpstr>
      <vt:lpstr>Skladišni prostor</vt:lpstr>
      <vt:lpstr>Skladišni prostor</vt:lpstr>
      <vt:lpstr>Skladišni prostor</vt:lpstr>
      <vt:lpstr>Skladišni prostor za odlaganje</vt:lpstr>
      <vt:lpstr>Skladišni prostor za odlaganje</vt:lpstr>
      <vt:lpstr>Skladišni prostor za odlaganje</vt:lpstr>
      <vt:lpstr>Skladišni prostor za odlaganje</vt:lpstr>
      <vt:lpstr>Odabrane metode upravljanja zalihama u opskrbnom lancu</vt:lpstr>
      <vt:lpstr>Izračun sigurnosnih zaliha</vt:lpstr>
      <vt:lpstr>Izračun sigurnosnih zaliha</vt:lpstr>
      <vt:lpstr>Izračun sigurnosnih zaliha</vt:lpstr>
      <vt:lpstr>Skladišni prostor</vt:lpstr>
      <vt:lpstr>Trošak održavanja​  sigurnosnh zaliha</vt:lpstr>
      <vt:lpstr>Skladišni prostor</vt:lpstr>
      <vt:lpstr>Trošak održavanja​  sigurnosnih zaliha</vt:lpstr>
      <vt:lpstr>Snage​ i slabosti klasičnog koncepta upravljanja zalihama</vt:lpstr>
      <vt:lpstr>Planiranje </vt:lpstr>
      <vt:lpstr>DRP algoritam </vt:lpstr>
      <vt:lpstr>Snage​ i slabosti DRP -a</vt:lpstr>
      <vt:lpstr>Ekonomska količina narudžbe </vt:lpstr>
      <vt:lpstr>Ekonomska količina narudžbe</vt:lpstr>
      <vt:lpstr>Solver alat za rješavanje optimizacijskih problema</vt:lpstr>
      <vt:lpstr>Solver alat za rješavanje optimizacijskih problema</vt:lpstr>
      <vt:lpstr>Optimiziranje korištenja skladišnog prostora – primjer korištenja alata Solver</vt:lpstr>
      <vt:lpstr>Optimiziranje korištenja skladišnog prostora – primjer korištenja alata Solver</vt:lpstr>
      <vt:lpstr>Optimiziranje korištenja skladišnog prostora – primjer korištenja alata Solver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95</cp:revision>
  <dcterms:created xsi:type="dcterms:W3CDTF">2023-07-06T12:09:08Z</dcterms:created>
  <dcterms:modified xsi:type="dcterms:W3CDTF">2025-11-07T20:34:09Z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