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7" r:id="rId8"/>
    <p:sldId id="293" r:id="rId9"/>
    <p:sldId id="294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266" r:id="rId24"/>
    <p:sldId id="335" r:id="rId25"/>
    <p:sldId id="263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19330-7F45-4B89-B97B-B3B96D4ADB0D}" v="29" dt="2025-02-27T20:05:44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38E19330-7F45-4B89-B97B-B3B96D4ADB0D}"/>
    <pc:docChg chg="undo redo custSel addSld delSld modSld">
      <pc:chgData name="Dario Šebalj" userId="a71eced3-786e-4eb6-80ca-f62c4fda7d06" providerId="ADAL" clId="{38E19330-7F45-4B89-B97B-B3B96D4ADB0D}" dt="2025-02-27T20:08:51.601" v="1076" actId="20577"/>
      <pc:docMkLst>
        <pc:docMk/>
      </pc:docMkLst>
      <pc:sldChg chg="modSp mod">
        <pc:chgData name="Dario Šebalj" userId="a71eced3-786e-4eb6-80ca-f62c4fda7d06" providerId="ADAL" clId="{38E19330-7F45-4B89-B97B-B3B96D4ADB0D}" dt="2025-02-27T20:04:02.554" v="854" actId="20577"/>
        <pc:sldMkLst>
          <pc:docMk/>
          <pc:sldMk cId="2920479427" sldId="256"/>
        </pc:sldMkLst>
        <pc:spChg chg="mod">
          <ac:chgData name="Dario Šebalj" userId="a71eced3-786e-4eb6-80ca-f62c4fda7d06" providerId="ADAL" clId="{38E19330-7F45-4B89-B97B-B3B96D4ADB0D}" dt="2025-02-27T20:03:55.193" v="831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38E19330-7F45-4B89-B97B-B3B96D4ADB0D}" dt="2025-02-27T20:03:59.314" v="844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38E19330-7F45-4B89-B97B-B3B96D4ADB0D}" dt="2025-02-27T20:04:02.554" v="854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 mod">
        <pc:chgData name="Dario Šebalj" userId="a71eced3-786e-4eb6-80ca-f62c4fda7d06" providerId="ADAL" clId="{38E19330-7F45-4B89-B97B-B3B96D4ADB0D}" dt="2025-02-27T20:04:18.352" v="863"/>
        <pc:sldMkLst>
          <pc:docMk/>
          <pc:sldMk cId="1952772968" sldId="262"/>
        </pc:sldMkLst>
        <pc:spChg chg="mod">
          <ac:chgData name="Dario Šebalj" userId="a71eced3-786e-4eb6-80ca-f62c4fda7d06" providerId="ADAL" clId="{38E19330-7F45-4B89-B97B-B3B96D4ADB0D}" dt="2025-02-27T20:04:18.352" v="863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38E19330-7F45-4B89-B97B-B3B96D4ADB0D}" dt="2025-02-27T20:08:51.601" v="1076" actId="20577"/>
        <pc:sldMkLst>
          <pc:docMk/>
          <pc:sldMk cId="4020019421" sldId="263"/>
        </pc:sldMkLst>
        <pc:spChg chg="mod">
          <ac:chgData name="Dario Šebalj" userId="a71eced3-786e-4eb6-80ca-f62c4fda7d06" providerId="ADAL" clId="{38E19330-7F45-4B89-B97B-B3B96D4ADB0D}" dt="2025-02-27T20:08:51.601" v="1076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38E19330-7F45-4B89-B97B-B3B96D4ADB0D}" dt="2025-02-27T20:04:11.848" v="862"/>
        <pc:sldMkLst>
          <pc:docMk/>
          <pc:sldMk cId="1254930911" sldId="264"/>
        </pc:sldMkLst>
        <pc:spChg chg="mod">
          <ac:chgData name="Dario Šebalj" userId="a71eced3-786e-4eb6-80ca-f62c4fda7d06" providerId="ADAL" clId="{38E19330-7F45-4B89-B97B-B3B96D4ADB0D}" dt="2025-02-27T20:04:05.851" v="861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38E19330-7F45-4B89-B97B-B3B96D4ADB0D}" dt="2025-02-27T20:04:11.848" v="862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38E19330-7F45-4B89-B97B-B3B96D4ADB0D}" dt="2025-02-27T20:08:47.013" v="1061"/>
        <pc:sldMkLst>
          <pc:docMk/>
          <pc:sldMk cId="3298298427" sldId="266"/>
        </pc:sldMkLst>
        <pc:spChg chg="mod">
          <ac:chgData name="Dario Šebalj" userId="a71eced3-786e-4eb6-80ca-f62c4fda7d06" providerId="ADAL" clId="{38E19330-7F45-4B89-B97B-B3B96D4ADB0D}" dt="2025-02-27T20:08:41.347" v="1060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a71eced3-786e-4eb6-80ca-f62c4fda7d06" providerId="ADAL" clId="{38E19330-7F45-4B89-B97B-B3B96D4ADB0D}" dt="2025-02-27T20:08:47.013" v="1061"/>
          <ac:spMkLst>
            <pc:docMk/>
            <pc:sldMk cId="3298298427" sldId="266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38E19330-7F45-4B89-B97B-B3B96D4ADB0D}" dt="2025-02-27T20:04:37.114" v="890" actId="20577"/>
        <pc:sldMkLst>
          <pc:docMk/>
          <pc:sldMk cId="2749841692" sldId="267"/>
        </pc:sldMkLst>
        <pc:spChg chg="mod">
          <ac:chgData name="Dario Šebalj" userId="a71eced3-786e-4eb6-80ca-f62c4fda7d06" providerId="ADAL" clId="{38E19330-7F45-4B89-B97B-B3B96D4ADB0D}" dt="2025-02-27T20:04:26.137" v="884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38E19330-7F45-4B89-B97B-B3B96D4ADB0D}" dt="2025-02-27T20:04:34.374" v="885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38E19330-7F45-4B89-B97B-B3B96D4ADB0D}" dt="2025-02-27T20:04:37.114" v="890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del">
        <pc:chgData name="Dario Šebalj" userId="a71eced3-786e-4eb6-80ca-f62c4fda7d06" providerId="ADAL" clId="{38E19330-7F45-4B89-B97B-B3B96D4ADB0D}" dt="2024-06-20T08:30:59.705" v="96" actId="47"/>
        <pc:sldMkLst>
          <pc:docMk/>
          <pc:sldMk cId="113690816" sldId="268"/>
        </pc:sldMkLst>
      </pc:sldChg>
      <pc:sldChg chg="delSp modSp del mod">
        <pc:chgData name="Dario Šebalj" userId="a71eced3-786e-4eb6-80ca-f62c4fda7d06" providerId="ADAL" clId="{38E19330-7F45-4B89-B97B-B3B96D4ADB0D}" dt="2024-06-20T08:44:40.725" v="526" actId="47"/>
        <pc:sldMkLst>
          <pc:docMk/>
          <pc:sldMk cId="1083203809" sldId="281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1123745348" sldId="282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43378249" sldId="283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1491747484" sldId="284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2900101392" sldId="285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1244386267" sldId="286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1357366281" sldId="287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3379767869" sldId="288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998319202" sldId="289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616146928" sldId="290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850187870" sldId="291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1368560578" sldId="292"/>
        </pc:sldMkLst>
      </pc:sldChg>
      <pc:sldChg chg="addSp delSp modSp mod">
        <pc:chgData name="Dario Šebalj" userId="a71eced3-786e-4eb6-80ca-f62c4fda7d06" providerId="ADAL" clId="{38E19330-7F45-4B89-B97B-B3B96D4ADB0D}" dt="2025-02-27T20:05:24.881" v="922" actId="1076"/>
        <pc:sldMkLst>
          <pc:docMk/>
          <pc:sldMk cId="3507469142" sldId="293"/>
        </pc:sldMkLst>
        <pc:spChg chg="mod">
          <ac:chgData name="Dario Šebalj" userId="a71eced3-786e-4eb6-80ca-f62c4fda7d06" providerId="ADAL" clId="{38E19330-7F45-4B89-B97B-B3B96D4ADB0D}" dt="2025-02-27T20:04:41.960" v="900" actId="20577"/>
          <ac:spMkLst>
            <pc:docMk/>
            <pc:sldMk cId="3507469142" sldId="293"/>
            <ac:spMk id="2" creationId="{529CA85F-871E-ED0C-FEA1-9569205BEF7A}"/>
          </ac:spMkLst>
        </pc:spChg>
        <pc:spChg chg="mod">
          <ac:chgData name="Dario Šebalj" userId="a71eced3-786e-4eb6-80ca-f62c4fda7d06" providerId="ADAL" clId="{38E19330-7F45-4B89-B97B-B3B96D4ADB0D}" dt="2025-02-27T20:05:03.414" v="913" actId="113"/>
          <ac:spMkLst>
            <pc:docMk/>
            <pc:sldMk cId="3507469142" sldId="293"/>
            <ac:spMk id="3" creationId="{F68BC3EF-F429-018F-8358-3123D1114BC6}"/>
          </ac:spMkLst>
        </pc:spChg>
        <pc:spChg chg="mod">
          <ac:chgData name="Dario Šebalj" userId="a71eced3-786e-4eb6-80ca-f62c4fda7d06" providerId="ADAL" clId="{38E19330-7F45-4B89-B97B-B3B96D4ADB0D}" dt="2025-02-27T20:05:08.345" v="918" actId="20577"/>
          <ac:spMkLst>
            <pc:docMk/>
            <pc:sldMk cId="3507469142" sldId="293"/>
            <ac:spMk id="4" creationId="{B295C036-5E68-01B0-DF56-759AE2BE45AE}"/>
          </ac:spMkLst>
        </pc:spChg>
        <pc:picChg chg="del">
          <ac:chgData name="Dario Šebalj" userId="a71eced3-786e-4eb6-80ca-f62c4fda7d06" providerId="ADAL" clId="{38E19330-7F45-4B89-B97B-B3B96D4ADB0D}" dt="2025-02-27T20:05:21.349" v="919" actId="478"/>
          <ac:picMkLst>
            <pc:docMk/>
            <pc:sldMk cId="3507469142" sldId="293"/>
            <ac:picMk id="5" creationId="{099B41EB-CA80-81C8-59D9-FDE4475B3241}"/>
          </ac:picMkLst>
        </pc:picChg>
        <pc:picChg chg="add mod">
          <ac:chgData name="Dario Šebalj" userId="a71eced3-786e-4eb6-80ca-f62c4fda7d06" providerId="ADAL" clId="{38E19330-7F45-4B89-B97B-B3B96D4ADB0D}" dt="2025-02-27T20:05:24.881" v="922" actId="1076"/>
          <ac:picMkLst>
            <pc:docMk/>
            <pc:sldMk cId="3507469142" sldId="293"/>
            <ac:picMk id="6" creationId="{854F8EBD-E19F-0CD7-E964-B1EB8530A3F0}"/>
          </ac:picMkLst>
        </pc:picChg>
      </pc:sldChg>
      <pc:sldChg chg="addSp delSp modSp mod">
        <pc:chgData name="Dario Šebalj" userId="a71eced3-786e-4eb6-80ca-f62c4fda7d06" providerId="ADAL" clId="{38E19330-7F45-4B89-B97B-B3B96D4ADB0D}" dt="2025-02-27T20:05:48.768" v="935" actId="14100"/>
        <pc:sldMkLst>
          <pc:docMk/>
          <pc:sldMk cId="4259076070" sldId="294"/>
        </pc:sldMkLst>
        <pc:spChg chg="mod">
          <ac:chgData name="Dario Šebalj" userId="a71eced3-786e-4eb6-80ca-f62c4fda7d06" providerId="ADAL" clId="{38E19330-7F45-4B89-B97B-B3B96D4ADB0D}" dt="2025-02-27T20:05:30.258" v="929" actId="20577"/>
          <ac:spMkLst>
            <pc:docMk/>
            <pc:sldMk cId="4259076070" sldId="294"/>
            <ac:spMk id="2" creationId="{8386D5CC-8F85-FD7C-522B-F3EFD02C0DF9}"/>
          </ac:spMkLst>
        </pc:spChg>
        <pc:spChg chg="mod">
          <ac:chgData name="Dario Šebalj" userId="a71eced3-786e-4eb6-80ca-f62c4fda7d06" providerId="ADAL" clId="{38E19330-7F45-4B89-B97B-B3B96D4ADB0D}" dt="2025-02-27T20:05:37.399" v="930"/>
          <ac:spMkLst>
            <pc:docMk/>
            <pc:sldMk cId="4259076070" sldId="294"/>
            <ac:spMk id="3" creationId="{601B6C61-E359-1E86-8442-D8011BEBC24C}"/>
          </ac:spMkLst>
        </pc:spChg>
        <pc:picChg chg="del">
          <ac:chgData name="Dario Šebalj" userId="a71eced3-786e-4eb6-80ca-f62c4fda7d06" providerId="ADAL" clId="{38E19330-7F45-4B89-B97B-B3B96D4ADB0D}" dt="2025-02-27T20:05:43.868" v="931" actId="478"/>
          <ac:picMkLst>
            <pc:docMk/>
            <pc:sldMk cId="4259076070" sldId="294"/>
            <ac:picMk id="5" creationId="{1782F8B3-14B7-EAFB-E98D-F0455DD7772A}"/>
          </ac:picMkLst>
        </pc:picChg>
        <pc:picChg chg="add mod">
          <ac:chgData name="Dario Šebalj" userId="a71eced3-786e-4eb6-80ca-f62c4fda7d06" providerId="ADAL" clId="{38E19330-7F45-4B89-B97B-B3B96D4ADB0D}" dt="2025-02-27T20:05:48.768" v="935" actId="14100"/>
          <ac:picMkLst>
            <pc:docMk/>
            <pc:sldMk cId="4259076070" sldId="294"/>
            <ac:picMk id="6" creationId="{CE77F69D-B85F-110C-583F-2C605A6491D2}"/>
          </ac:picMkLst>
        </pc:picChg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1787209317" sldId="295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1524796409" sldId="296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3544479064" sldId="297"/>
        </pc:sldMkLst>
      </pc:sldChg>
      <pc:sldChg chg="addSp modSp new mod">
        <pc:chgData name="Dario Šebalj" userId="a71eced3-786e-4eb6-80ca-f62c4fda7d06" providerId="ADAL" clId="{38E19330-7F45-4B89-B97B-B3B96D4ADB0D}" dt="2024-06-20T08:37:55.893" v="369" actId="20577"/>
        <pc:sldMkLst>
          <pc:docMk/>
          <pc:sldMk cId="475383846" sldId="298"/>
        </pc:sldMkLst>
      </pc:sldChg>
      <pc:sldChg chg="addSp delSp modSp add mod">
        <pc:chgData name="Dario Šebalj" userId="a71eced3-786e-4eb6-80ca-f62c4fda7d06" providerId="ADAL" clId="{38E19330-7F45-4B89-B97B-B3B96D4ADB0D}" dt="2025-02-27T20:06:02.114" v="975" actId="20577"/>
        <pc:sldMkLst>
          <pc:docMk/>
          <pc:sldMk cId="3861952419" sldId="299"/>
        </pc:sldMkLst>
        <pc:spChg chg="mod">
          <ac:chgData name="Dario Šebalj" userId="a71eced3-786e-4eb6-80ca-f62c4fda7d06" providerId="ADAL" clId="{38E19330-7F45-4B89-B97B-B3B96D4ADB0D}" dt="2025-02-27T20:05:52.492" v="941" actId="20577"/>
          <ac:spMkLst>
            <pc:docMk/>
            <pc:sldMk cId="3861952419" sldId="299"/>
            <ac:spMk id="2" creationId="{EA39D72D-AAFD-103B-692C-728A70B74EE5}"/>
          </ac:spMkLst>
        </pc:spChg>
        <pc:spChg chg="mod">
          <ac:chgData name="Dario Šebalj" userId="a71eced3-786e-4eb6-80ca-f62c4fda7d06" providerId="ADAL" clId="{38E19330-7F45-4B89-B97B-B3B96D4ADB0D}" dt="2025-02-27T20:05:57.281" v="956" actId="20577"/>
          <ac:spMkLst>
            <pc:docMk/>
            <pc:sldMk cId="3861952419" sldId="299"/>
            <ac:spMk id="8" creationId="{55B113F7-A69D-30B1-A747-F77BB86C88C5}"/>
          </ac:spMkLst>
        </pc:spChg>
        <pc:spChg chg="mod">
          <ac:chgData name="Dario Šebalj" userId="a71eced3-786e-4eb6-80ca-f62c4fda7d06" providerId="ADAL" clId="{38E19330-7F45-4B89-B97B-B3B96D4ADB0D}" dt="2025-02-27T20:06:02.114" v="975" actId="20577"/>
          <ac:spMkLst>
            <pc:docMk/>
            <pc:sldMk cId="3861952419" sldId="299"/>
            <ac:spMk id="9" creationId="{7887030E-A1F6-95E2-A488-F3CAFE4A7D47}"/>
          </ac:spMkLst>
        </pc:spChg>
      </pc:sldChg>
      <pc:sldChg chg="modSp new mod">
        <pc:chgData name="Dario Šebalj" userId="a71eced3-786e-4eb6-80ca-f62c4fda7d06" providerId="ADAL" clId="{38E19330-7F45-4B89-B97B-B3B96D4ADB0D}" dt="2025-02-27T20:06:13.748" v="987"/>
        <pc:sldMkLst>
          <pc:docMk/>
          <pc:sldMk cId="805053000" sldId="300"/>
        </pc:sldMkLst>
        <pc:spChg chg="mod">
          <ac:chgData name="Dario Šebalj" userId="a71eced3-786e-4eb6-80ca-f62c4fda7d06" providerId="ADAL" clId="{38E19330-7F45-4B89-B97B-B3B96D4ADB0D}" dt="2025-02-27T20:06:06.545" v="986" actId="20577"/>
          <ac:spMkLst>
            <pc:docMk/>
            <pc:sldMk cId="805053000" sldId="300"/>
            <ac:spMk id="2" creationId="{7E33E1A7-5288-70D9-F6D0-84505D941DEE}"/>
          </ac:spMkLst>
        </pc:spChg>
        <pc:spChg chg="mod">
          <ac:chgData name="Dario Šebalj" userId="a71eced3-786e-4eb6-80ca-f62c4fda7d06" providerId="ADAL" clId="{38E19330-7F45-4B89-B97B-B3B96D4ADB0D}" dt="2025-02-27T20:06:13.748" v="987"/>
          <ac:spMkLst>
            <pc:docMk/>
            <pc:sldMk cId="805053000" sldId="300"/>
            <ac:spMk id="3" creationId="{84764063-C9A2-22D1-D609-2CB8493DE2DC}"/>
          </ac:spMkLst>
        </pc:spChg>
      </pc:sldChg>
      <pc:sldChg chg="modSp add mod">
        <pc:chgData name="Dario Šebalj" userId="a71eced3-786e-4eb6-80ca-f62c4fda7d06" providerId="ADAL" clId="{38E19330-7F45-4B89-B97B-B3B96D4ADB0D}" dt="2025-02-27T20:06:23.653" v="989"/>
        <pc:sldMkLst>
          <pc:docMk/>
          <pc:sldMk cId="1052676089" sldId="301"/>
        </pc:sldMkLst>
        <pc:spChg chg="mod">
          <ac:chgData name="Dario Šebalj" userId="a71eced3-786e-4eb6-80ca-f62c4fda7d06" providerId="ADAL" clId="{38E19330-7F45-4B89-B97B-B3B96D4ADB0D}" dt="2025-02-27T20:06:18.863" v="988"/>
          <ac:spMkLst>
            <pc:docMk/>
            <pc:sldMk cId="1052676089" sldId="301"/>
            <ac:spMk id="2" creationId="{7E33E1A7-5288-70D9-F6D0-84505D941DEE}"/>
          </ac:spMkLst>
        </pc:spChg>
        <pc:spChg chg="mod">
          <ac:chgData name="Dario Šebalj" userId="a71eced3-786e-4eb6-80ca-f62c4fda7d06" providerId="ADAL" clId="{38E19330-7F45-4B89-B97B-B3B96D4ADB0D}" dt="2025-02-27T20:06:23.653" v="989"/>
          <ac:spMkLst>
            <pc:docMk/>
            <pc:sldMk cId="1052676089" sldId="301"/>
            <ac:spMk id="3" creationId="{84764063-C9A2-22D1-D609-2CB8493DE2DC}"/>
          </ac:spMkLst>
        </pc:spChg>
      </pc:sldChg>
      <pc:sldChg chg="modSp add del mod">
        <pc:chgData name="Dario Šebalj" userId="a71eced3-786e-4eb6-80ca-f62c4fda7d06" providerId="ADAL" clId="{38E19330-7F45-4B89-B97B-B3B96D4ADB0D}" dt="2025-02-27T20:06:39.410" v="993"/>
        <pc:sldMkLst>
          <pc:docMk/>
          <pc:sldMk cId="3420750490" sldId="302"/>
        </pc:sldMkLst>
        <pc:spChg chg="mod">
          <ac:chgData name="Dario Šebalj" userId="a71eced3-786e-4eb6-80ca-f62c4fda7d06" providerId="ADAL" clId="{38E19330-7F45-4B89-B97B-B3B96D4ADB0D}" dt="2025-02-27T20:06:28.689" v="990"/>
          <ac:spMkLst>
            <pc:docMk/>
            <pc:sldMk cId="3420750490" sldId="302"/>
            <ac:spMk id="2" creationId="{7E33E1A7-5288-70D9-F6D0-84505D941DEE}"/>
          </ac:spMkLst>
        </pc:spChg>
        <pc:spChg chg="mod">
          <ac:chgData name="Dario Šebalj" userId="a71eced3-786e-4eb6-80ca-f62c4fda7d06" providerId="ADAL" clId="{38E19330-7F45-4B89-B97B-B3B96D4ADB0D}" dt="2025-02-27T20:06:39.410" v="993"/>
          <ac:spMkLst>
            <pc:docMk/>
            <pc:sldMk cId="3420750490" sldId="302"/>
            <ac:spMk id="3" creationId="{84764063-C9A2-22D1-D609-2CB8493DE2DC}"/>
          </ac:spMkLst>
        </pc:spChg>
      </pc:sldChg>
      <pc:sldChg chg="modSp new mod">
        <pc:chgData name="Dario Šebalj" userId="a71eced3-786e-4eb6-80ca-f62c4fda7d06" providerId="ADAL" clId="{38E19330-7F45-4B89-B97B-B3B96D4ADB0D}" dt="2025-02-27T20:06:45.565" v="994"/>
        <pc:sldMkLst>
          <pc:docMk/>
          <pc:sldMk cId="1597175399" sldId="303"/>
        </pc:sldMkLst>
        <pc:spChg chg="mod">
          <ac:chgData name="Dario Šebalj" userId="a71eced3-786e-4eb6-80ca-f62c4fda7d06" providerId="ADAL" clId="{38E19330-7F45-4B89-B97B-B3B96D4ADB0D}" dt="2025-02-27T20:06:30.792" v="991"/>
          <ac:spMkLst>
            <pc:docMk/>
            <pc:sldMk cId="1597175399" sldId="303"/>
            <ac:spMk id="2" creationId="{58C16B73-C676-4952-2964-218F9A30C023}"/>
          </ac:spMkLst>
        </pc:spChg>
        <pc:spChg chg="mod">
          <ac:chgData name="Dario Šebalj" userId="a71eced3-786e-4eb6-80ca-f62c4fda7d06" providerId="ADAL" clId="{38E19330-7F45-4B89-B97B-B3B96D4ADB0D}" dt="2025-02-27T20:06:45.565" v="994"/>
          <ac:spMkLst>
            <pc:docMk/>
            <pc:sldMk cId="1597175399" sldId="303"/>
            <ac:spMk id="3" creationId="{E61A4443-C37E-3C42-DE47-0AC2E713041F}"/>
          </ac:spMkLst>
        </pc:spChg>
      </pc:sldChg>
      <pc:sldChg chg="modSp new mod">
        <pc:chgData name="Dario Šebalj" userId="a71eced3-786e-4eb6-80ca-f62c4fda7d06" providerId="ADAL" clId="{38E19330-7F45-4B89-B97B-B3B96D4ADB0D}" dt="2025-02-27T20:06:55.131" v="997"/>
        <pc:sldMkLst>
          <pc:docMk/>
          <pc:sldMk cId="1778856495" sldId="304"/>
        </pc:sldMkLst>
        <pc:spChg chg="mod">
          <ac:chgData name="Dario Šebalj" userId="a71eced3-786e-4eb6-80ca-f62c4fda7d06" providerId="ADAL" clId="{38E19330-7F45-4B89-B97B-B3B96D4ADB0D}" dt="2025-02-27T20:06:32.831" v="992"/>
          <ac:spMkLst>
            <pc:docMk/>
            <pc:sldMk cId="1778856495" sldId="304"/>
            <ac:spMk id="2" creationId="{7A5683C5-DA4D-6FB8-3195-9421FA8D1BAC}"/>
          </ac:spMkLst>
        </pc:spChg>
        <pc:spChg chg="mod">
          <ac:chgData name="Dario Šebalj" userId="a71eced3-786e-4eb6-80ca-f62c4fda7d06" providerId="ADAL" clId="{38E19330-7F45-4B89-B97B-B3B96D4ADB0D}" dt="2025-02-27T20:06:55.131" v="997"/>
          <ac:spMkLst>
            <pc:docMk/>
            <pc:sldMk cId="1778856495" sldId="304"/>
            <ac:spMk id="3" creationId="{579EE702-3A8A-FDBF-0CB3-16A04AE91CE0}"/>
          </ac:spMkLst>
        </pc:spChg>
      </pc:sldChg>
      <pc:sldChg chg="modSp new mod">
        <pc:chgData name="Dario Šebalj" userId="a71eced3-786e-4eb6-80ca-f62c4fda7d06" providerId="ADAL" clId="{38E19330-7F45-4B89-B97B-B3B96D4ADB0D}" dt="2025-02-27T20:07:08.966" v="1006"/>
        <pc:sldMkLst>
          <pc:docMk/>
          <pc:sldMk cId="2996351131" sldId="305"/>
        </pc:sldMkLst>
        <pc:spChg chg="mod">
          <ac:chgData name="Dario Šebalj" userId="a71eced3-786e-4eb6-80ca-f62c4fda7d06" providerId="ADAL" clId="{38E19330-7F45-4B89-B97B-B3B96D4ADB0D}" dt="2025-02-27T20:07:03.435" v="1005" actId="20577"/>
          <ac:spMkLst>
            <pc:docMk/>
            <pc:sldMk cId="2996351131" sldId="305"/>
            <ac:spMk id="2" creationId="{1C7730DB-0EEC-21D1-082C-71B573E6E7A7}"/>
          </ac:spMkLst>
        </pc:spChg>
        <pc:spChg chg="mod">
          <ac:chgData name="Dario Šebalj" userId="a71eced3-786e-4eb6-80ca-f62c4fda7d06" providerId="ADAL" clId="{38E19330-7F45-4B89-B97B-B3B96D4ADB0D}" dt="2025-02-27T20:07:08.966" v="1006"/>
          <ac:spMkLst>
            <pc:docMk/>
            <pc:sldMk cId="2996351131" sldId="305"/>
            <ac:spMk id="3" creationId="{2D20AE67-46AA-6BB5-9CF5-A6FF44C2771B}"/>
          </ac:spMkLst>
        </pc:spChg>
      </pc:sldChg>
      <pc:sldChg chg="addSp modSp new mod">
        <pc:chgData name="Dario Šebalj" userId="a71eced3-786e-4eb6-80ca-f62c4fda7d06" providerId="ADAL" clId="{38E19330-7F45-4B89-B97B-B3B96D4ADB0D}" dt="2025-02-27T20:07:24.519" v="1012" actId="207"/>
        <pc:sldMkLst>
          <pc:docMk/>
          <pc:sldMk cId="1000935788" sldId="306"/>
        </pc:sldMkLst>
        <pc:spChg chg="mod">
          <ac:chgData name="Dario Šebalj" userId="a71eced3-786e-4eb6-80ca-f62c4fda7d06" providerId="ADAL" clId="{38E19330-7F45-4B89-B97B-B3B96D4ADB0D}" dt="2025-02-27T20:07:13.841" v="1009" actId="20577"/>
          <ac:spMkLst>
            <pc:docMk/>
            <pc:sldMk cId="1000935788" sldId="306"/>
            <ac:spMk id="2" creationId="{5663D709-00D7-9B59-4DC7-3990922ED6CE}"/>
          </ac:spMkLst>
        </pc:spChg>
        <pc:spChg chg="mod">
          <ac:chgData name="Dario Šebalj" userId="a71eced3-786e-4eb6-80ca-f62c4fda7d06" providerId="ADAL" clId="{38E19330-7F45-4B89-B97B-B3B96D4ADB0D}" dt="2025-02-27T20:07:24.519" v="1012" actId="207"/>
          <ac:spMkLst>
            <pc:docMk/>
            <pc:sldMk cId="1000935788" sldId="306"/>
            <ac:spMk id="3" creationId="{53E1B2EF-9D89-86BD-DB1D-748D69119296}"/>
          </ac:spMkLst>
        </pc:spChg>
      </pc:sldChg>
      <pc:sldChg chg="addSp modSp add mod">
        <pc:chgData name="Dario Šebalj" userId="a71eced3-786e-4eb6-80ca-f62c4fda7d06" providerId="ADAL" clId="{38E19330-7F45-4B89-B97B-B3B96D4ADB0D}" dt="2025-02-27T20:07:47.538" v="1026" actId="207"/>
        <pc:sldMkLst>
          <pc:docMk/>
          <pc:sldMk cId="2595975888" sldId="307"/>
        </pc:sldMkLst>
        <pc:spChg chg="mod">
          <ac:chgData name="Dario Šebalj" userId="a71eced3-786e-4eb6-80ca-f62c4fda7d06" providerId="ADAL" clId="{38E19330-7F45-4B89-B97B-B3B96D4ADB0D}" dt="2025-02-27T20:07:34.034" v="1021" actId="20577"/>
          <ac:spMkLst>
            <pc:docMk/>
            <pc:sldMk cId="2595975888" sldId="307"/>
            <ac:spMk id="2" creationId="{5663D709-00D7-9B59-4DC7-3990922ED6CE}"/>
          </ac:spMkLst>
        </pc:spChg>
        <pc:spChg chg="mod">
          <ac:chgData name="Dario Šebalj" userId="a71eced3-786e-4eb6-80ca-f62c4fda7d06" providerId="ADAL" clId="{38E19330-7F45-4B89-B97B-B3B96D4ADB0D}" dt="2025-02-27T20:07:47.538" v="1026" actId="207"/>
          <ac:spMkLst>
            <pc:docMk/>
            <pc:sldMk cId="2595975888" sldId="307"/>
            <ac:spMk id="3" creationId="{53E1B2EF-9D89-86BD-DB1D-748D69119296}"/>
          </ac:spMkLst>
        </pc:spChg>
      </pc:sldChg>
      <pc:sldChg chg="addSp modSp add mod">
        <pc:chgData name="Dario Šebalj" userId="a71eced3-786e-4eb6-80ca-f62c4fda7d06" providerId="ADAL" clId="{38E19330-7F45-4B89-B97B-B3B96D4ADB0D}" dt="2025-02-27T20:08:02.555" v="1037"/>
        <pc:sldMkLst>
          <pc:docMk/>
          <pc:sldMk cId="142018854" sldId="308"/>
        </pc:sldMkLst>
        <pc:spChg chg="mod">
          <ac:chgData name="Dario Šebalj" userId="a71eced3-786e-4eb6-80ca-f62c4fda7d06" providerId="ADAL" clId="{38E19330-7F45-4B89-B97B-B3B96D4ADB0D}" dt="2025-02-27T20:07:56.209" v="1036" actId="20577"/>
          <ac:spMkLst>
            <pc:docMk/>
            <pc:sldMk cId="142018854" sldId="308"/>
            <ac:spMk id="2" creationId="{5663D709-00D7-9B59-4DC7-3990922ED6CE}"/>
          </ac:spMkLst>
        </pc:spChg>
        <pc:spChg chg="mod">
          <ac:chgData name="Dario Šebalj" userId="a71eced3-786e-4eb6-80ca-f62c4fda7d06" providerId="ADAL" clId="{38E19330-7F45-4B89-B97B-B3B96D4ADB0D}" dt="2025-02-27T20:08:02.555" v="1037"/>
          <ac:spMkLst>
            <pc:docMk/>
            <pc:sldMk cId="142018854" sldId="308"/>
            <ac:spMk id="3" creationId="{53E1B2EF-9D89-86BD-DB1D-748D69119296}"/>
          </ac:spMkLst>
        </pc:spChg>
      </pc:sldChg>
      <pc:sldChg chg="addSp delSp modSp add mod">
        <pc:chgData name="Dario Šebalj" userId="a71eced3-786e-4eb6-80ca-f62c4fda7d06" providerId="ADAL" clId="{38E19330-7F45-4B89-B97B-B3B96D4ADB0D}" dt="2025-02-27T20:08:18.108" v="1046" actId="207"/>
        <pc:sldMkLst>
          <pc:docMk/>
          <pc:sldMk cId="114859190" sldId="309"/>
        </pc:sldMkLst>
        <pc:spChg chg="mod">
          <ac:chgData name="Dario Šebalj" userId="a71eced3-786e-4eb6-80ca-f62c4fda7d06" providerId="ADAL" clId="{38E19330-7F45-4B89-B97B-B3B96D4ADB0D}" dt="2025-02-27T20:08:09.845" v="1043" actId="20577"/>
          <ac:spMkLst>
            <pc:docMk/>
            <pc:sldMk cId="114859190" sldId="309"/>
            <ac:spMk id="2" creationId="{5663D709-00D7-9B59-4DC7-3990922ED6CE}"/>
          </ac:spMkLst>
        </pc:spChg>
        <pc:spChg chg="mod">
          <ac:chgData name="Dario Šebalj" userId="a71eced3-786e-4eb6-80ca-f62c4fda7d06" providerId="ADAL" clId="{38E19330-7F45-4B89-B97B-B3B96D4ADB0D}" dt="2025-02-27T20:08:18.108" v="1046" actId="207"/>
          <ac:spMkLst>
            <pc:docMk/>
            <pc:sldMk cId="114859190" sldId="309"/>
            <ac:spMk id="3" creationId="{53E1B2EF-9D89-86BD-DB1D-748D69119296}"/>
          </ac:spMkLst>
        </pc:spChg>
      </pc:sldChg>
      <pc:sldChg chg="delSp modSp add mod">
        <pc:chgData name="Dario Šebalj" userId="a71eced3-786e-4eb6-80ca-f62c4fda7d06" providerId="ADAL" clId="{38E19330-7F45-4B89-B97B-B3B96D4ADB0D}" dt="2025-02-27T20:08:37.045" v="1053" actId="207"/>
        <pc:sldMkLst>
          <pc:docMk/>
          <pc:sldMk cId="2114857012" sldId="310"/>
        </pc:sldMkLst>
        <pc:spChg chg="mod">
          <ac:chgData name="Dario Šebalj" userId="a71eced3-786e-4eb6-80ca-f62c4fda7d06" providerId="ADAL" clId="{38E19330-7F45-4B89-B97B-B3B96D4ADB0D}" dt="2025-02-27T20:08:28.137" v="1050"/>
          <ac:spMkLst>
            <pc:docMk/>
            <pc:sldMk cId="2114857012" sldId="310"/>
            <ac:spMk id="2" creationId="{5663D709-00D7-9B59-4DC7-3990922ED6CE}"/>
          </ac:spMkLst>
        </pc:spChg>
        <pc:spChg chg="mod">
          <ac:chgData name="Dario Šebalj" userId="a71eced3-786e-4eb6-80ca-f62c4fda7d06" providerId="ADAL" clId="{38E19330-7F45-4B89-B97B-B3B96D4ADB0D}" dt="2025-02-27T20:08:37.045" v="1053" actId="207"/>
          <ac:spMkLst>
            <pc:docMk/>
            <pc:sldMk cId="2114857012" sldId="310"/>
            <ac:spMk id="3" creationId="{53E1B2EF-9D89-86BD-DB1D-748D69119296}"/>
          </ac:spMkLst>
        </pc:spChg>
      </pc:sldChg>
    </pc:docChg>
  </pc:docChgLst>
  <pc:docChgLst>
    <pc:chgData name="Dario Šebalj" userId="a71eced3-786e-4eb6-80ca-f62c4fda7d06" providerId="ADAL" clId="{7DCE4F07-0407-4897-98F6-A2E37BE19CF7}"/>
    <pc:docChg chg="undo redo custSel addSld delSld modSld">
      <pc:chgData name="Dario Šebalj" userId="a71eced3-786e-4eb6-80ca-f62c4fda7d06" providerId="ADAL" clId="{7DCE4F07-0407-4897-98F6-A2E37BE19CF7}" dt="2024-06-20T08:17:35.704" v="1203" actId="207"/>
      <pc:docMkLst>
        <pc:docMk/>
      </pc:docMkLst>
      <pc:sldChg chg="modSp mod">
        <pc:chgData name="Dario Šebalj" userId="a71eced3-786e-4eb6-80ca-f62c4fda7d06" providerId="ADAL" clId="{7DCE4F07-0407-4897-98F6-A2E37BE19CF7}" dt="2024-02-03T20:51:27.844" v="35" actId="20577"/>
        <pc:sldMkLst>
          <pc:docMk/>
          <pc:sldMk cId="2920479427" sldId="256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863694609" sldId="261"/>
        </pc:sldMkLst>
      </pc:sldChg>
      <pc:sldChg chg="modSp mod">
        <pc:chgData name="Dario Šebalj" userId="a71eced3-786e-4eb6-80ca-f62c4fda7d06" providerId="ADAL" clId="{7DCE4F07-0407-4897-98F6-A2E37BE19CF7}" dt="2024-06-20T07:56:54.017" v="752" actId="207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DCE4F07-0407-4897-98F6-A2E37BE19CF7}" dt="2024-02-03T20:52:23.361" v="205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DCE4F07-0407-4897-98F6-A2E37BE19CF7}" dt="2024-02-03T21:06:03.623" v="739" actId="20577"/>
        <pc:sldMkLst>
          <pc:docMk/>
          <pc:sldMk cId="3298298427" sldId="266"/>
        </pc:sldMkLst>
      </pc:sldChg>
      <pc:sldChg chg="modSp mod">
        <pc:chgData name="Dario Šebalj" userId="a71eced3-786e-4eb6-80ca-f62c4fda7d06" providerId="ADAL" clId="{7DCE4F07-0407-4897-98F6-A2E37BE19CF7}" dt="2024-06-20T07:57:47.561" v="783" actId="207"/>
        <pc:sldMkLst>
          <pc:docMk/>
          <pc:sldMk cId="2749841692" sldId="267"/>
        </pc:sldMkLst>
      </pc:sldChg>
      <pc:sldChg chg="addSp delSp modSp mod">
        <pc:chgData name="Dario Šebalj" userId="a71eced3-786e-4eb6-80ca-f62c4fda7d06" providerId="ADAL" clId="{7DCE4F07-0407-4897-98F6-A2E37BE19CF7}" dt="2024-06-20T07:57:02.337" v="754" actId="1076"/>
        <pc:sldMkLst>
          <pc:docMk/>
          <pc:sldMk cId="113690816" sldId="268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088948264" sldId="270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53431143" sldId="272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90883010" sldId="273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603866943" sldId="274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327966016" sldId="275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926587062" sldId="276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44182128" sldId="277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935663326" sldId="278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690682958" sldId="279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21778306" sldId="280"/>
        </pc:sldMkLst>
      </pc:sldChg>
      <pc:sldChg chg="modSp add mod">
        <pc:chgData name="Dario Šebalj" userId="a71eced3-786e-4eb6-80ca-f62c4fda7d06" providerId="ADAL" clId="{7DCE4F07-0407-4897-98F6-A2E37BE19CF7}" dt="2024-02-03T20:55:41.065" v="290" actId="27636"/>
        <pc:sldMkLst>
          <pc:docMk/>
          <pc:sldMk cId="1083203809" sldId="281"/>
        </pc:sldMkLst>
      </pc:sldChg>
      <pc:sldChg chg="modSp add mod">
        <pc:chgData name="Dario Šebalj" userId="a71eced3-786e-4eb6-80ca-f62c4fda7d06" providerId="ADAL" clId="{7DCE4F07-0407-4897-98F6-A2E37BE19CF7}" dt="2024-02-03T20:56:17.233" v="319" actId="20577"/>
        <pc:sldMkLst>
          <pc:docMk/>
          <pc:sldMk cId="1123745348" sldId="282"/>
        </pc:sldMkLst>
      </pc:sldChg>
      <pc:sldChg chg="modSp new mod">
        <pc:chgData name="Dario Šebalj" userId="a71eced3-786e-4eb6-80ca-f62c4fda7d06" providerId="ADAL" clId="{7DCE4F07-0407-4897-98F6-A2E37BE19CF7}" dt="2024-06-20T07:59:56.155" v="837" actId="207"/>
        <pc:sldMkLst>
          <pc:docMk/>
          <pc:sldMk cId="43378249" sldId="283"/>
        </pc:sldMkLst>
      </pc:sldChg>
      <pc:sldChg chg="modSp new mod">
        <pc:chgData name="Dario Šebalj" userId="a71eced3-786e-4eb6-80ca-f62c4fda7d06" providerId="ADAL" clId="{7DCE4F07-0407-4897-98F6-A2E37BE19CF7}" dt="2024-06-20T08:06:58.306" v="967" actId="207"/>
        <pc:sldMkLst>
          <pc:docMk/>
          <pc:sldMk cId="1491747484" sldId="284"/>
        </pc:sldMkLst>
      </pc:sldChg>
      <pc:sldChg chg="modSp add mod">
        <pc:chgData name="Dario Šebalj" userId="a71eced3-786e-4eb6-80ca-f62c4fda7d06" providerId="ADAL" clId="{7DCE4F07-0407-4897-98F6-A2E37BE19CF7}" dt="2024-06-20T08:02:08.736" v="902" actId="113"/>
        <pc:sldMkLst>
          <pc:docMk/>
          <pc:sldMk cId="2900101392" sldId="285"/>
        </pc:sldMkLst>
      </pc:sldChg>
      <pc:sldChg chg="modSp new mod">
        <pc:chgData name="Dario Šebalj" userId="a71eced3-786e-4eb6-80ca-f62c4fda7d06" providerId="ADAL" clId="{7DCE4F07-0407-4897-98F6-A2E37BE19CF7}" dt="2024-02-03T21:00:31.748" v="542" actId="207"/>
        <pc:sldMkLst>
          <pc:docMk/>
          <pc:sldMk cId="1244386267" sldId="286"/>
        </pc:sldMkLst>
      </pc:sldChg>
      <pc:sldChg chg="modSp new mod">
        <pc:chgData name="Dario Šebalj" userId="a71eced3-786e-4eb6-80ca-f62c4fda7d06" providerId="ADAL" clId="{7DCE4F07-0407-4897-98F6-A2E37BE19CF7}" dt="2024-06-20T08:13:24.160" v="1028" actId="207"/>
        <pc:sldMkLst>
          <pc:docMk/>
          <pc:sldMk cId="1357366281" sldId="287"/>
        </pc:sldMkLst>
      </pc:sldChg>
      <pc:sldChg chg="modSp new mod">
        <pc:chgData name="Dario Šebalj" userId="a71eced3-786e-4eb6-80ca-f62c4fda7d06" providerId="ADAL" clId="{7DCE4F07-0407-4897-98F6-A2E37BE19CF7}" dt="2024-06-20T08:14:31.544" v="1080" actId="404"/>
        <pc:sldMkLst>
          <pc:docMk/>
          <pc:sldMk cId="3379767869" sldId="288"/>
        </pc:sldMkLst>
      </pc:sldChg>
      <pc:sldChg chg="modSp new mod">
        <pc:chgData name="Dario Šebalj" userId="a71eced3-786e-4eb6-80ca-f62c4fda7d06" providerId="ADAL" clId="{7DCE4F07-0407-4897-98F6-A2E37BE19CF7}" dt="2024-06-20T08:17:11.930" v="1176" actId="207"/>
        <pc:sldMkLst>
          <pc:docMk/>
          <pc:sldMk cId="998319202" sldId="289"/>
        </pc:sldMkLst>
      </pc:sldChg>
      <pc:sldChg chg="modSp new mod">
        <pc:chgData name="Dario Šebalj" userId="a71eced3-786e-4eb6-80ca-f62c4fda7d06" providerId="ADAL" clId="{7DCE4F07-0407-4897-98F6-A2E37BE19CF7}" dt="2024-06-20T08:17:35.704" v="1203" actId="207"/>
        <pc:sldMkLst>
          <pc:docMk/>
          <pc:sldMk cId="616146928" sldId="290"/>
        </pc:sldMkLst>
      </pc:sldChg>
      <pc:sldChg chg="addSp delSp modSp new mod">
        <pc:chgData name="Dario Šebalj" userId="a71eced3-786e-4eb6-80ca-f62c4fda7d06" providerId="ADAL" clId="{7DCE4F07-0407-4897-98F6-A2E37BE19CF7}" dt="2024-02-03T21:05:08.641" v="720" actId="1076"/>
        <pc:sldMkLst>
          <pc:docMk/>
          <pc:sldMk cId="850187870" sldId="291"/>
        </pc:sldMkLst>
      </pc:sldChg>
      <pc:sldChg chg="modSp new mod">
        <pc:chgData name="Dario Šebalj" userId="a71eced3-786e-4eb6-80ca-f62c4fda7d06" providerId="ADAL" clId="{7DCE4F07-0407-4897-98F6-A2E37BE19CF7}" dt="2024-06-20T07:59:07.385" v="806" actId="207"/>
        <pc:sldMkLst>
          <pc:docMk/>
          <pc:sldMk cId="1368560578" sldId="292"/>
        </pc:sldMkLst>
      </pc:sldChg>
      <pc:sldChg chg="modSp new mod">
        <pc:chgData name="Dario Šebalj" userId="a71eced3-786e-4eb6-80ca-f62c4fda7d06" providerId="ADAL" clId="{7DCE4F07-0407-4897-98F6-A2E37BE19CF7}" dt="2024-06-20T08:04:09.497" v="920" actId="207"/>
        <pc:sldMkLst>
          <pc:docMk/>
          <pc:sldMk cId="3507469142" sldId="293"/>
        </pc:sldMkLst>
      </pc:sldChg>
      <pc:sldChg chg="modSp new mod">
        <pc:chgData name="Dario Šebalj" userId="a71eced3-786e-4eb6-80ca-f62c4fda7d06" providerId="ADAL" clId="{7DCE4F07-0407-4897-98F6-A2E37BE19CF7}" dt="2024-06-20T08:05:39.838" v="943" actId="207"/>
        <pc:sldMkLst>
          <pc:docMk/>
          <pc:sldMk cId="4259076070" sldId="294"/>
        </pc:sldMkLst>
      </pc:sldChg>
      <pc:sldChg chg="modSp new mod">
        <pc:chgData name="Dario Šebalj" userId="a71eced3-786e-4eb6-80ca-f62c4fda7d06" providerId="ADAL" clId="{7DCE4F07-0407-4897-98F6-A2E37BE19CF7}" dt="2024-06-20T08:08:28.172" v="996" actId="207"/>
        <pc:sldMkLst>
          <pc:docMk/>
          <pc:sldMk cId="1787209317" sldId="295"/>
        </pc:sldMkLst>
      </pc:sldChg>
      <pc:sldChg chg="modSp add mod">
        <pc:chgData name="Dario Šebalj" userId="a71eced3-786e-4eb6-80ca-f62c4fda7d06" providerId="ADAL" clId="{7DCE4F07-0407-4897-98F6-A2E37BE19CF7}" dt="2024-06-20T08:09:29.652" v="1016" actId="15"/>
        <pc:sldMkLst>
          <pc:docMk/>
          <pc:sldMk cId="1524796409" sldId="296"/>
        </pc:sldMkLst>
      </pc:sldChg>
      <pc:sldChg chg="modSp new mod">
        <pc:chgData name="Dario Šebalj" userId="a71eced3-786e-4eb6-80ca-f62c4fda7d06" providerId="ADAL" clId="{7DCE4F07-0407-4897-98F6-A2E37BE19CF7}" dt="2024-06-20T08:15:15.313" v="1131" actId="207"/>
        <pc:sldMkLst>
          <pc:docMk/>
          <pc:sldMk cId="3544479064" sldId="297"/>
        </pc:sldMkLst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50C54-6775-E011-39BB-056F7853513F}"/>
              </a:ext>
            </a:extLst>
          </p:cNvPr>
          <p:cNvSpPr txBox="1"/>
          <p:nvPr userDrawn="1"/>
        </p:nvSpPr>
        <p:spPr>
          <a:xfrm>
            <a:off x="8283788" y="6200486"/>
            <a:ext cx="325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EAE71CF6-3FF1-CCB0-8DB8-67A4414415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GIS u logistici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A7C74-E265-15B5-DDB2-CE879B3D8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116" y="6037065"/>
            <a:ext cx="3884235" cy="8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E1A7-5288-70D9-F6D0-84505D94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u logistici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64063-C9A2-22D1-D609-2CB8493D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Jedna</a:t>
            </a:r>
            <a:r>
              <a:rPr lang="en-US" sz="2000" dirty="0"/>
              <a:t> od </a:t>
            </a:r>
            <a:r>
              <a:rPr lang="en-US" sz="2000" dirty="0" err="1"/>
              <a:t>primarnih</a:t>
            </a:r>
            <a:r>
              <a:rPr lang="en-US" sz="2000" dirty="0"/>
              <a:t> </a:t>
            </a:r>
            <a:r>
              <a:rPr lang="en-US" sz="2000" dirty="0" err="1"/>
              <a:t>primena</a:t>
            </a:r>
            <a:r>
              <a:rPr lang="en-US" sz="2000" dirty="0"/>
              <a:t> GIS-a u logistici je </a:t>
            </a:r>
            <a:r>
              <a:rPr lang="en-US" sz="2000" dirty="0" err="1"/>
              <a:t>optimizacija</a:t>
            </a:r>
            <a:r>
              <a:rPr lang="en-US" sz="2000" dirty="0"/>
              <a:t> </a:t>
            </a:r>
            <a:r>
              <a:rPr lang="en-US" sz="2000" dirty="0" err="1"/>
              <a:t>ruta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Analizom</a:t>
            </a:r>
            <a:r>
              <a:rPr lang="en-US" sz="2000" dirty="0"/>
              <a:t> </a:t>
            </a:r>
            <a:r>
              <a:rPr lang="en-US" sz="2000" dirty="0" err="1"/>
              <a:t>prostornih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logističke</a:t>
            </a:r>
            <a:r>
              <a:rPr lang="en-US" sz="2000" dirty="0"/>
              <a:t> </a:t>
            </a:r>
            <a:r>
              <a:rPr lang="sr-Latn-RS" sz="2000" dirty="0"/>
              <a:t>kompanije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odrediti</a:t>
            </a:r>
            <a:r>
              <a:rPr lang="en-US" sz="2000" dirty="0"/>
              <a:t> </a:t>
            </a:r>
            <a:r>
              <a:rPr lang="en-US" sz="2000" dirty="0" err="1"/>
              <a:t>naj</a:t>
            </a:r>
            <a:r>
              <a:rPr lang="sr-Latn-RS" sz="2000" dirty="0"/>
              <a:t>efikasnij</a:t>
            </a:r>
            <a:r>
              <a:rPr lang="en-US" sz="2000" dirty="0"/>
              <a:t>e </a:t>
            </a:r>
            <a:r>
              <a:rPr lang="en-US" sz="2000" dirty="0" err="1"/>
              <a:t>rute</a:t>
            </a:r>
            <a:r>
              <a:rPr lang="en-US" sz="2000" dirty="0"/>
              <a:t> za </a:t>
            </a:r>
            <a:r>
              <a:rPr lang="en-US" sz="2000" dirty="0" err="1"/>
              <a:t>dostavu</a:t>
            </a:r>
            <a:r>
              <a:rPr lang="en-US" sz="2000" dirty="0"/>
              <a:t>, </a:t>
            </a:r>
            <a:r>
              <a:rPr lang="en-US" sz="2000" dirty="0" err="1"/>
              <a:t>smanjujući</a:t>
            </a:r>
            <a:r>
              <a:rPr lang="en-US" sz="2000" dirty="0"/>
              <a:t> </a:t>
            </a:r>
            <a:r>
              <a:rPr lang="en-US" sz="2000" dirty="0" err="1"/>
              <a:t>vreme</a:t>
            </a:r>
            <a:r>
              <a:rPr lang="en-US" sz="2000" dirty="0"/>
              <a:t> </a:t>
            </a:r>
            <a:r>
              <a:rPr lang="en-US" sz="2000" dirty="0" err="1"/>
              <a:t>putovanja</a:t>
            </a:r>
            <a:r>
              <a:rPr lang="en-US" sz="2000" dirty="0"/>
              <a:t>, </a:t>
            </a:r>
            <a:r>
              <a:rPr lang="en-US" sz="2000" dirty="0" err="1"/>
              <a:t>potrošnju</a:t>
            </a:r>
            <a:r>
              <a:rPr lang="en-US" sz="2000" dirty="0"/>
              <a:t> </a:t>
            </a:r>
            <a:r>
              <a:rPr lang="en-US" sz="2000" dirty="0" err="1"/>
              <a:t>goriva</a:t>
            </a:r>
            <a:r>
              <a:rPr lang="en-US" sz="2000" dirty="0"/>
              <a:t> i </a:t>
            </a:r>
            <a:r>
              <a:rPr lang="en-US" sz="2000" dirty="0" err="1"/>
              <a:t>ukupne</a:t>
            </a:r>
            <a:r>
              <a:rPr lang="en-US" sz="2000" dirty="0"/>
              <a:t> </a:t>
            </a:r>
            <a:r>
              <a:rPr lang="en-US" sz="2000" dirty="0" err="1"/>
              <a:t>operativne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.</a:t>
            </a:r>
          </a:p>
          <a:p>
            <a:r>
              <a:rPr lang="en-US" sz="2000" dirty="0"/>
              <a:t>Na primer, GIS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uzeti</a:t>
            </a:r>
            <a:r>
              <a:rPr lang="en-US" sz="2000" dirty="0"/>
              <a:t> u </a:t>
            </a:r>
            <a:r>
              <a:rPr lang="en-US" sz="2000" dirty="0" err="1"/>
              <a:t>obzir</a:t>
            </a:r>
            <a:r>
              <a:rPr lang="en-US" sz="2000" dirty="0"/>
              <a:t> </a:t>
            </a:r>
            <a:r>
              <a:rPr lang="en-US" sz="2000" dirty="0" err="1"/>
              <a:t>obrasce</a:t>
            </a:r>
            <a:r>
              <a:rPr lang="en-US" sz="2000" dirty="0"/>
              <a:t> </a:t>
            </a:r>
            <a:r>
              <a:rPr lang="en-US" sz="2000" dirty="0" err="1"/>
              <a:t>prometa</a:t>
            </a:r>
            <a:r>
              <a:rPr lang="en-US" sz="2000" dirty="0"/>
              <a:t>, u</a:t>
            </a:r>
            <a:r>
              <a:rPr lang="sr-Latn-RS" sz="2000" dirty="0"/>
              <a:t>slov</a:t>
            </a:r>
            <a:r>
              <a:rPr lang="en-US" sz="2000" dirty="0"/>
              <a:t>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sr-Latn-RS" sz="2000" dirty="0"/>
              <a:t>putevima</a:t>
            </a:r>
            <a:r>
              <a:rPr lang="en-US" sz="2000" dirty="0"/>
              <a:t>, </a:t>
            </a:r>
            <a:r>
              <a:rPr lang="en-US" sz="2000" dirty="0" err="1"/>
              <a:t>ograničenja</a:t>
            </a:r>
            <a:r>
              <a:rPr lang="en-US" sz="2000" dirty="0"/>
              <a:t> </a:t>
            </a:r>
            <a:r>
              <a:rPr lang="en-US" sz="2000" dirty="0" err="1"/>
              <a:t>brzine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optimiz</a:t>
            </a:r>
            <a:r>
              <a:rPr lang="sr-Latn-RS" sz="2000" dirty="0"/>
              <a:t>ovao</a:t>
            </a:r>
            <a:r>
              <a:rPr lang="en-US" sz="2000" dirty="0"/>
              <a:t> </a:t>
            </a:r>
            <a:r>
              <a:rPr lang="en-US" sz="2000" dirty="0" err="1"/>
              <a:t>rutu</a:t>
            </a:r>
            <a:r>
              <a:rPr lang="en-US" sz="2000" dirty="0"/>
              <a:t> u </a:t>
            </a:r>
            <a:r>
              <a:rPr lang="en-US" sz="2000" dirty="0" err="1"/>
              <a:t>stvarnom</a:t>
            </a:r>
            <a:r>
              <a:rPr lang="en-US" sz="2000" dirty="0"/>
              <a:t> </a:t>
            </a:r>
            <a:r>
              <a:rPr lang="en-US" sz="2000" dirty="0" err="1"/>
              <a:t>vremenu</a:t>
            </a:r>
            <a:r>
              <a:rPr lang="en-US" sz="2000" dirty="0"/>
              <a:t> (Ramzan, 2023.).</a:t>
            </a:r>
          </a:p>
          <a:p>
            <a:r>
              <a:rPr lang="en-US" sz="2000" dirty="0"/>
              <a:t>Ova </a:t>
            </a:r>
            <a:r>
              <a:rPr lang="en-US" sz="2000" dirty="0" err="1"/>
              <a:t>mogućnost</a:t>
            </a:r>
            <a:r>
              <a:rPr lang="en-US" sz="2000" dirty="0"/>
              <a:t> ne </a:t>
            </a:r>
            <a:r>
              <a:rPr lang="en-US" sz="2000" dirty="0" err="1"/>
              <a:t>samo</a:t>
            </a:r>
            <a:r>
              <a:rPr lang="en-US" sz="2000" dirty="0"/>
              <a:t> da </a:t>
            </a:r>
            <a:r>
              <a:rPr lang="en-US" sz="2000" dirty="0" err="1"/>
              <a:t>poboljšava</a:t>
            </a:r>
            <a:r>
              <a:rPr lang="en-US" sz="2000" dirty="0"/>
              <a:t> </a:t>
            </a:r>
            <a:r>
              <a:rPr lang="sr-Latn-RS" sz="2000" dirty="0"/>
              <a:t>efikasnost</a:t>
            </a:r>
            <a:r>
              <a:rPr lang="en-US" sz="2000" dirty="0"/>
              <a:t>, </a:t>
            </a:r>
            <a:r>
              <a:rPr lang="en-US" sz="2000" dirty="0" err="1"/>
              <a:t>već</a:t>
            </a:r>
            <a:r>
              <a:rPr lang="en-US" sz="2000" dirty="0"/>
              <a:t> i </a:t>
            </a:r>
            <a:r>
              <a:rPr lang="en-US" sz="2000" dirty="0" err="1"/>
              <a:t>povećava</a:t>
            </a:r>
            <a:r>
              <a:rPr lang="en-US" sz="2000" dirty="0"/>
              <a:t> </a:t>
            </a:r>
            <a:r>
              <a:rPr lang="en-US" sz="2000" dirty="0" err="1"/>
              <a:t>zadovoljstvo</a:t>
            </a:r>
            <a:r>
              <a:rPr lang="en-US" sz="2000" dirty="0"/>
              <a:t> </a:t>
            </a:r>
            <a:r>
              <a:rPr lang="en-US" sz="2000" dirty="0" err="1"/>
              <a:t>kupaca</a:t>
            </a:r>
            <a:r>
              <a:rPr lang="en-US" sz="2000" dirty="0"/>
              <a:t> </a:t>
            </a:r>
            <a:r>
              <a:rPr lang="en-US" sz="2000" dirty="0" err="1"/>
              <a:t>osiguravanjem</a:t>
            </a:r>
            <a:r>
              <a:rPr lang="en-US" sz="2000" dirty="0"/>
              <a:t> </a:t>
            </a:r>
            <a:r>
              <a:rPr lang="en-US" sz="2000" dirty="0" err="1"/>
              <a:t>pravovremenih</a:t>
            </a:r>
            <a:r>
              <a:rPr lang="en-US" sz="2000" dirty="0"/>
              <a:t> </a:t>
            </a:r>
            <a:r>
              <a:rPr lang="en-US" sz="2000" dirty="0" err="1"/>
              <a:t>isporuka</a:t>
            </a:r>
            <a:r>
              <a:rPr lang="en-US" sz="2000" dirty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052676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E1A7-5288-70D9-F6D0-84505D94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u logistici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64063-C9A2-22D1-D609-2CB8493D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 omogućava primenu podataka u stvarnom vremenu za dinamičko prilagodjavanje saobraćaja i sveobuhvatnu prostornu analizu olakšavanjem integracije različitih vrsta podataka, uključujući GPS i satelitske slike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Zbog ove integracije, postoje velike uštede vremena i troškova zbog kraćih udaljenosti putovanja i manje potrošnje goriva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Procesi donošenja odluka poboljšani su mogućnostima prostorne vizualizacije GIS-a, koje otkrivaju obrasce i trendove koji su skriveni u konvencionalnim formatima podataka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Optimizacija rute temeljena na GIS-u ne samo da smanjuje uticaj na okolinu i povećava operativnu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efikasno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st, već nudi i snažan okvir za rešavanje zamršenih problema u gradskom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saobraćaju</a:t>
            </a:r>
            <a:endParaRPr lang="hr-HR" sz="20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5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16B73-C676-4952-2964-218F9A30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u logistici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A4443-C37E-3C42-DE47-0AC2E7130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Primena GIS-a u optimizaciji ruta prikupljanja komunalnog krutog otpada pokazala se vrlo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efikasnom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poboljšanju operativne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efikasnos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 i smanjenju troškova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Singh i Behera (2018) pokazali su da je integracija GIS-a i alata za mrežnu analizu u ArcGIS značajno smanjila udaljenosti prevoza za prosečno 27,78%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Korišćenjem GIS-a za prostornu analizu i optimizaciju rute, opštine mogu postići održivije i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efikasni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prakse gospodarenja otpadom, čime se poboljšava celokupno pružanje usluga i smanjuje uticaj na okolinu.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Analitika temeljena na GIS-u značajno poboljšava upravljanje lancem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krvlju pružajući vidljivost u stvarnom vremenu i olakšavajući bolje donošenje odluka.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Integracija GIS-a s rudarenjem podataka i drugim analitičkim tehnikama omogućava efikasno praćenje, upravljanje i optimizaciju izvora krvi, što dovodi do poboljšane operativne efikasnosti i smanjenog rasipanja</a:t>
            </a:r>
            <a:endParaRPr lang="pl-PL" sz="1800" b="1" dirty="0">
              <a:solidFill>
                <a:srgbClr val="1065A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717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83C5-DA4D-6FB8-3195-9421FA8D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u logistici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EE702-3A8A-FDBF-0CB3-16A04AE91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 igra vitalnu ulogu u planiranju i upravljanju urbanom infrastrukturom pružajući robusnu platformu za integraciju i analizu prostornih podataka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 poboljšava operativnu efikasnost integracijom prostornih podataka s naprednim analitičkim alatima, olakšavajući donošenje odluka u stvarnom vremenu i optimizujući korišćenje resursa.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Studije su pokazale značajna smanjenja troškova i poboljšanu isporuku usluga putem optimizacije rute temeljene na GIS-u, naglašavajući njegovu ključnu ulogu u upravljanju složenim logističkim operacijama.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Korišćenjem GIS tehnologije, organizacije mogu postići održive prakse, smanjiti uticaj na okolinu i poboljšati ukupnu operativnu efikasnost.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8856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730DB-0EEC-21D1-082C-71B573E6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trendovi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0AE67-46AA-6BB5-9CF5-A6FF44C27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Budućnost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GIS-a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oblikuje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nekoliko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trendova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prikupljamo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analiziramo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koristimo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podatke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Značajan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trend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naprednih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računa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rstv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AI, 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mašinsko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(ML)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temeljeno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dronovima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poboljšavaju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efikasnost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mogućnosti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GIS-a,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avajuć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obradu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sofisticiranije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635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D709-00D7-9B59-4DC7-3990922E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trendovi – cloud </a:t>
            </a:r>
            <a:r>
              <a:rPr lang="hr-HR" dirty="0" err="1"/>
              <a:t>computing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B2EF-9D89-86BD-DB1D-748D69119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Računa</a:t>
            </a:r>
            <a:r>
              <a:rPr lang="sr-Latn-RS" sz="2000" dirty="0"/>
              <a:t>r</a:t>
            </a:r>
            <a:r>
              <a:rPr lang="en-US" sz="2000" dirty="0" err="1"/>
              <a:t>stvo</a:t>
            </a:r>
            <a:r>
              <a:rPr lang="en-US" sz="2000" dirty="0"/>
              <a:t> u </a:t>
            </a:r>
            <a:r>
              <a:rPr lang="en-US" sz="2000" dirty="0" err="1"/>
              <a:t>oblaku</a:t>
            </a:r>
            <a:r>
              <a:rPr lang="en-US" sz="2000" dirty="0"/>
              <a:t> </a:t>
            </a:r>
            <a:r>
              <a:rPr lang="en-US" sz="2000" dirty="0" err="1"/>
              <a:t>revolucionira</a:t>
            </a:r>
            <a:r>
              <a:rPr lang="en-US" sz="2000" dirty="0"/>
              <a:t> GIS </a:t>
            </a:r>
            <a:r>
              <a:rPr lang="en-US" sz="2000" dirty="0" err="1"/>
              <a:t>pružajući</a:t>
            </a:r>
            <a:r>
              <a:rPr lang="en-US" sz="2000" dirty="0"/>
              <a:t> </a:t>
            </a:r>
            <a:r>
              <a:rPr lang="en-US" sz="2000" dirty="0" err="1"/>
              <a:t>skalabilne</a:t>
            </a:r>
            <a:r>
              <a:rPr lang="en-US" sz="2000" dirty="0"/>
              <a:t> i </a:t>
            </a:r>
            <a:r>
              <a:rPr lang="en-US" sz="2000" dirty="0" err="1"/>
              <a:t>pristupačne</a:t>
            </a:r>
            <a:r>
              <a:rPr lang="en-US" sz="2000" dirty="0"/>
              <a:t> </a:t>
            </a:r>
            <a:r>
              <a:rPr lang="en-US" sz="2000" dirty="0" err="1"/>
              <a:t>platforme</a:t>
            </a:r>
            <a:r>
              <a:rPr lang="en-US" sz="2000" dirty="0"/>
              <a:t> za </a:t>
            </a:r>
            <a:r>
              <a:rPr lang="en-US" sz="2000" dirty="0" err="1"/>
              <a:t>pohranu</a:t>
            </a:r>
            <a:r>
              <a:rPr lang="en-US" sz="2000" dirty="0"/>
              <a:t> i </a:t>
            </a:r>
            <a:r>
              <a:rPr lang="en-US" sz="2000" dirty="0" err="1"/>
              <a:t>obradu</a:t>
            </a:r>
            <a:r>
              <a:rPr lang="en-US" sz="2000" dirty="0"/>
              <a:t> </a:t>
            </a:r>
            <a:r>
              <a:rPr lang="en-US" sz="2000" dirty="0" err="1"/>
              <a:t>velikih</a:t>
            </a:r>
            <a:r>
              <a:rPr lang="en-US" sz="2000" dirty="0"/>
              <a:t> </a:t>
            </a:r>
            <a:r>
              <a:rPr lang="en-US" sz="2000" dirty="0" err="1"/>
              <a:t>skupova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</a:t>
            </a:r>
          </a:p>
          <a:p>
            <a:r>
              <a:rPr lang="en-US" sz="2000" dirty="0"/>
              <a:t>Ova </a:t>
            </a:r>
            <a:r>
              <a:rPr lang="en-US" sz="2000" dirty="0" err="1"/>
              <a:t>promena</a:t>
            </a:r>
            <a:r>
              <a:rPr lang="en-US" sz="2000" dirty="0"/>
              <a:t> </a:t>
            </a:r>
            <a:r>
              <a:rPr lang="en-US" sz="2000" dirty="0" err="1"/>
              <a:t>omoguć</a:t>
            </a:r>
            <a:r>
              <a:rPr lang="sr-Latn-RS" sz="2000" dirty="0"/>
              <a:t>ava</a:t>
            </a:r>
            <a:r>
              <a:rPr lang="en-US" sz="2000" dirty="0"/>
              <a:t> </a:t>
            </a:r>
            <a:r>
              <a:rPr lang="en-US" sz="2000" dirty="0" err="1"/>
              <a:t>organizacijama</a:t>
            </a:r>
            <a:r>
              <a:rPr lang="en-US" sz="2000" dirty="0"/>
              <a:t> da </a:t>
            </a:r>
            <a:r>
              <a:rPr lang="en-US" sz="2000" dirty="0" err="1"/>
              <a:t>iskoriste</a:t>
            </a:r>
            <a:r>
              <a:rPr lang="en-US" sz="2000" dirty="0"/>
              <a:t> </a:t>
            </a:r>
            <a:r>
              <a:rPr lang="en-US" sz="2000" dirty="0" err="1"/>
              <a:t>ogromne</a:t>
            </a:r>
            <a:r>
              <a:rPr lang="en-US" sz="2000" dirty="0"/>
              <a:t> </a:t>
            </a:r>
            <a:r>
              <a:rPr lang="en-US" sz="2000" dirty="0" err="1"/>
              <a:t>količine</a:t>
            </a:r>
            <a:r>
              <a:rPr lang="en-US" sz="2000" dirty="0"/>
              <a:t> </a:t>
            </a:r>
            <a:r>
              <a:rPr lang="en-US" sz="2000" dirty="0" err="1"/>
              <a:t>geoprostornih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bez </a:t>
            </a:r>
            <a:r>
              <a:rPr lang="en-US" sz="2000" dirty="0" err="1"/>
              <a:t>potrebe</a:t>
            </a:r>
            <a:r>
              <a:rPr lang="en-US" sz="2000" dirty="0"/>
              <a:t> za </a:t>
            </a:r>
            <a:r>
              <a:rPr lang="en-US" sz="2000" dirty="0" err="1"/>
              <a:t>značajnom</a:t>
            </a:r>
            <a:r>
              <a:rPr lang="en-US" sz="2000" dirty="0"/>
              <a:t> </a:t>
            </a:r>
            <a:r>
              <a:rPr lang="en-US" sz="2000" dirty="0" err="1"/>
              <a:t>lokalnom</a:t>
            </a:r>
            <a:r>
              <a:rPr lang="en-US" sz="2000" dirty="0"/>
              <a:t> </a:t>
            </a:r>
            <a:r>
              <a:rPr lang="en-US" sz="2000" dirty="0" err="1"/>
              <a:t>infrastrukturom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Prihvaćanje</a:t>
            </a:r>
            <a:r>
              <a:rPr lang="en-US" sz="2000" dirty="0"/>
              <a:t> GIS-a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usluge</a:t>
            </a:r>
            <a:r>
              <a:rPr lang="en-US" sz="2000" dirty="0"/>
              <a:t> </a:t>
            </a:r>
            <a:r>
              <a:rPr lang="en-US" sz="2000" dirty="0" err="1"/>
              <a:t>raste</a:t>
            </a:r>
            <a:r>
              <a:rPr lang="en-US" sz="2000" dirty="0"/>
              <a:t>, </a:t>
            </a:r>
            <a:r>
              <a:rPr lang="en-US" sz="2000" dirty="0" err="1"/>
              <a:t>omogućujući</a:t>
            </a:r>
            <a:r>
              <a:rPr lang="en-US" sz="2000" dirty="0"/>
              <a:t> </a:t>
            </a:r>
            <a:r>
              <a:rPr lang="en-US" sz="2000" dirty="0" err="1"/>
              <a:t>korisnicima</a:t>
            </a:r>
            <a:r>
              <a:rPr lang="en-US" sz="2000" dirty="0"/>
              <a:t> </a:t>
            </a:r>
            <a:r>
              <a:rPr lang="en-US" sz="2000" dirty="0" err="1"/>
              <a:t>pristup</a:t>
            </a:r>
            <a:r>
              <a:rPr lang="en-US" sz="2000" dirty="0"/>
              <a:t> </a:t>
            </a:r>
            <a:r>
              <a:rPr lang="en-US" sz="2000" dirty="0" err="1"/>
              <a:t>moćnim</a:t>
            </a:r>
            <a:r>
              <a:rPr lang="en-US" sz="2000" dirty="0"/>
              <a:t> GIS </a:t>
            </a:r>
            <a:r>
              <a:rPr lang="en-US" sz="2000" dirty="0" err="1"/>
              <a:t>alatima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mogućnostima</a:t>
            </a:r>
            <a:r>
              <a:rPr lang="en-US" sz="2000" dirty="0"/>
              <a:t> </a:t>
            </a:r>
            <a:r>
              <a:rPr lang="en-US" sz="2000" dirty="0" err="1"/>
              <a:t>analize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putem</a:t>
            </a:r>
            <a:r>
              <a:rPr lang="en-US" sz="2000" dirty="0"/>
              <a:t> </a:t>
            </a:r>
            <a:r>
              <a:rPr lang="en-US" sz="2000" dirty="0" err="1"/>
              <a:t>platformi</a:t>
            </a:r>
            <a:r>
              <a:rPr lang="en-US" sz="2000" dirty="0"/>
              <a:t> u </a:t>
            </a:r>
            <a:r>
              <a:rPr lang="en-US" sz="2000" dirty="0" err="1"/>
              <a:t>oblaku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Ovaj</a:t>
            </a:r>
            <a:r>
              <a:rPr lang="en-US" sz="2000" dirty="0"/>
              <a:t> trend </a:t>
            </a:r>
            <a:r>
              <a:rPr lang="en-US" sz="2000" dirty="0" err="1"/>
              <a:t>čini</a:t>
            </a:r>
            <a:r>
              <a:rPr lang="en-US" sz="2000" dirty="0"/>
              <a:t> GIS </a:t>
            </a:r>
            <a:r>
              <a:rPr lang="en-US" sz="2000" dirty="0" err="1"/>
              <a:t>pristupačnijim</a:t>
            </a:r>
            <a:r>
              <a:rPr lang="en-US" sz="2000" dirty="0"/>
              <a:t> i </a:t>
            </a:r>
            <a:r>
              <a:rPr lang="en-US" sz="2000" dirty="0" err="1"/>
              <a:t>isplativijim</a:t>
            </a:r>
            <a:r>
              <a:rPr lang="en-US" sz="2000" dirty="0"/>
              <a:t>, </a:t>
            </a:r>
            <a:r>
              <a:rPr lang="sr-Latn-RS" sz="2000" dirty="0"/>
              <a:t>posebno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manje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 i </a:t>
            </a:r>
            <a:r>
              <a:rPr lang="en-US" sz="2000" dirty="0" err="1"/>
              <a:t>industrije</a:t>
            </a:r>
            <a:r>
              <a:rPr lang="en-US" sz="2000" dirty="0"/>
              <a:t> s </a:t>
            </a:r>
            <a:r>
              <a:rPr lang="en-US" sz="2000" dirty="0" err="1"/>
              <a:t>ograničenim</a:t>
            </a:r>
            <a:r>
              <a:rPr lang="en-US" sz="2000" dirty="0"/>
              <a:t> </a:t>
            </a:r>
            <a:r>
              <a:rPr lang="en-US" sz="2000" dirty="0" err="1"/>
              <a:t>resursima</a:t>
            </a:r>
            <a:endParaRPr lang="hr-HR" sz="2000" dirty="0"/>
          </a:p>
        </p:txBody>
      </p:sp>
      <p:pic>
        <p:nvPicPr>
          <p:cNvPr id="3074" name="Picture 2" descr="Cloud PNGs for Free Download">
            <a:extLst>
              <a:ext uri="{FF2B5EF4-FFF2-40B4-BE49-F238E27FC236}">
                <a16:creationId xmlns:a16="http://schemas.microsoft.com/office/drawing/2014/main" id="{E9081AA6-8E45-E38A-87E6-906FC54D3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1" y="4687252"/>
            <a:ext cx="4267200" cy="202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935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D709-00D7-9B59-4DC7-3990922E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trendovi – AI i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B2EF-9D89-86BD-DB1D-748D69119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AI </a:t>
            </a:r>
            <a:r>
              <a:rPr lang="en-US" sz="2000" dirty="0" err="1"/>
              <a:t>i</a:t>
            </a:r>
            <a:r>
              <a:rPr lang="en-US" sz="2000" dirty="0"/>
              <a:t> ML </a:t>
            </a:r>
            <a:r>
              <a:rPr lang="en-US" sz="2000" dirty="0" err="1"/>
              <a:t>igraju</a:t>
            </a:r>
            <a:r>
              <a:rPr lang="en-US" sz="2000" dirty="0"/>
              <a:t> </a:t>
            </a:r>
            <a:r>
              <a:rPr lang="en-US" sz="2000" dirty="0" err="1"/>
              <a:t>važnu</a:t>
            </a:r>
            <a:r>
              <a:rPr lang="en-US" sz="2000" dirty="0"/>
              <a:t> </a:t>
            </a:r>
            <a:r>
              <a:rPr lang="en-US" sz="2000" dirty="0" err="1"/>
              <a:t>ulogu</a:t>
            </a:r>
            <a:r>
              <a:rPr lang="en-US" sz="2000" dirty="0"/>
              <a:t> u </a:t>
            </a:r>
            <a:r>
              <a:rPr lang="en-US" sz="2000" dirty="0" err="1"/>
              <a:t>automatizaciji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poboljšanju</a:t>
            </a:r>
            <a:r>
              <a:rPr lang="en-US" sz="2000" dirty="0"/>
              <a:t> </a:t>
            </a:r>
            <a:r>
              <a:rPr lang="en-US" sz="2000" dirty="0" err="1"/>
              <a:t>analize</a:t>
            </a:r>
            <a:r>
              <a:rPr lang="en-US" sz="2000" dirty="0"/>
              <a:t> </a:t>
            </a:r>
            <a:r>
              <a:rPr lang="en-US" sz="2000" dirty="0" err="1"/>
              <a:t>prostornih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tehnologije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identificirati</a:t>
            </a:r>
            <a:r>
              <a:rPr lang="en-US" sz="2000" dirty="0"/>
              <a:t> </a:t>
            </a:r>
            <a:r>
              <a:rPr lang="en-US" sz="2000" dirty="0" err="1"/>
              <a:t>obrasce</a:t>
            </a:r>
            <a:r>
              <a:rPr lang="en-US" sz="2000" dirty="0"/>
              <a:t>, </a:t>
            </a:r>
            <a:r>
              <a:rPr lang="en-US" sz="2000" dirty="0" err="1"/>
              <a:t>napraviti</a:t>
            </a:r>
            <a:r>
              <a:rPr lang="en-US" sz="2000" dirty="0"/>
              <a:t> </a:t>
            </a:r>
            <a:r>
              <a:rPr lang="en-US" sz="2000" dirty="0" err="1"/>
              <a:t>predviđanja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pružiti</a:t>
            </a:r>
            <a:r>
              <a:rPr lang="en-US" sz="2000" dirty="0"/>
              <a:t> </a:t>
            </a:r>
            <a:r>
              <a:rPr lang="en-US" sz="2000" dirty="0" err="1"/>
              <a:t>uvide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složenih</a:t>
            </a:r>
            <a:r>
              <a:rPr lang="en-US" sz="2000" dirty="0"/>
              <a:t> </a:t>
            </a:r>
            <a:r>
              <a:rPr lang="en-US" sz="2000" dirty="0" err="1"/>
              <a:t>skupova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bi </a:t>
            </a:r>
            <a:r>
              <a:rPr lang="en-US" sz="2000" dirty="0" err="1"/>
              <a:t>bilo</a:t>
            </a:r>
            <a:r>
              <a:rPr lang="en-US" sz="2000" dirty="0"/>
              <a:t> </a:t>
            </a:r>
            <a:r>
              <a:rPr lang="en-US" sz="2000" dirty="0" err="1"/>
              <a:t>teško</a:t>
            </a:r>
            <a:r>
              <a:rPr lang="en-US" sz="2000" dirty="0"/>
              <a:t> </a:t>
            </a:r>
            <a:r>
              <a:rPr lang="en-US" sz="2000" dirty="0" err="1"/>
              <a:t>ručno</a:t>
            </a:r>
            <a:r>
              <a:rPr lang="en-US" sz="2000" dirty="0"/>
              <a:t> </a:t>
            </a:r>
            <a:r>
              <a:rPr lang="en-US" sz="2000" dirty="0" err="1"/>
              <a:t>analizirati</a:t>
            </a:r>
            <a:r>
              <a:rPr lang="en-US" sz="2000" dirty="0"/>
              <a:t>.</a:t>
            </a:r>
          </a:p>
          <a:p>
            <a:r>
              <a:rPr lang="en-US" sz="2000" dirty="0"/>
              <a:t>Na primer, </a:t>
            </a:r>
            <a:r>
              <a:rPr lang="en-US" sz="2000" dirty="0" err="1"/>
              <a:t>algoritmi</a:t>
            </a:r>
            <a:r>
              <a:rPr lang="en-US" sz="2000" dirty="0"/>
              <a:t> </a:t>
            </a:r>
            <a:r>
              <a:rPr lang="sr-Latn-RS" sz="2000" dirty="0"/>
              <a:t>veštačke</a:t>
            </a:r>
            <a:r>
              <a:rPr lang="en-US" sz="2000" dirty="0"/>
              <a:t> </a:t>
            </a:r>
            <a:r>
              <a:rPr lang="en-US" sz="2000" dirty="0" err="1"/>
              <a:t>inteligencije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obraditi</a:t>
            </a:r>
            <a:r>
              <a:rPr lang="en-US" sz="2000" dirty="0"/>
              <a:t> </a:t>
            </a:r>
            <a:r>
              <a:rPr lang="en-US" sz="2000" dirty="0" err="1"/>
              <a:t>satelitske</a:t>
            </a:r>
            <a:r>
              <a:rPr lang="en-US" sz="2000" dirty="0"/>
              <a:t> </a:t>
            </a:r>
            <a:r>
              <a:rPr lang="en-US" sz="2000" dirty="0" err="1"/>
              <a:t>slike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otkrili</a:t>
            </a:r>
            <a:r>
              <a:rPr lang="en-US" sz="2000" dirty="0"/>
              <a:t> </a:t>
            </a:r>
            <a:r>
              <a:rPr lang="en-US" sz="2000" dirty="0" err="1"/>
              <a:t>promene</a:t>
            </a:r>
            <a:r>
              <a:rPr lang="en-US" sz="2000" dirty="0"/>
              <a:t> u </a:t>
            </a:r>
            <a:r>
              <a:rPr lang="en-US" sz="2000" dirty="0" err="1"/>
              <a:t>koriš</a:t>
            </a:r>
            <a:r>
              <a:rPr lang="sr-Latn-RS" sz="2000" dirty="0"/>
              <a:t>ć</a:t>
            </a:r>
            <a:r>
              <a:rPr lang="en-US" sz="2000" dirty="0" err="1"/>
              <a:t>enju</a:t>
            </a:r>
            <a:r>
              <a:rPr lang="en-US" sz="2000" dirty="0"/>
              <a:t> </a:t>
            </a:r>
            <a:r>
              <a:rPr lang="en-US" sz="2000" dirty="0" err="1"/>
              <a:t>zemljišta</a:t>
            </a:r>
            <a:r>
              <a:rPr lang="en-US" sz="2000" dirty="0"/>
              <a:t>, </a:t>
            </a:r>
            <a:r>
              <a:rPr lang="en-US" sz="2000" dirty="0" err="1"/>
              <a:t>dok</a:t>
            </a:r>
            <a:r>
              <a:rPr lang="en-US" sz="2000" dirty="0"/>
              <a:t> ML </a:t>
            </a:r>
            <a:r>
              <a:rPr lang="en-US" sz="2000" dirty="0" err="1"/>
              <a:t>modeli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predvideti</a:t>
            </a:r>
            <a:r>
              <a:rPr lang="en-US" sz="2000" dirty="0"/>
              <a:t> </a:t>
            </a:r>
            <a:r>
              <a:rPr lang="en-US" sz="2000" dirty="0" err="1"/>
              <a:t>obrasce</a:t>
            </a:r>
            <a:r>
              <a:rPr lang="en-US" sz="2000" dirty="0"/>
              <a:t> </a:t>
            </a:r>
            <a:r>
              <a:rPr lang="sr-Latn-RS" sz="2000" dirty="0"/>
              <a:t>saobraćaja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temelju</a:t>
            </a:r>
            <a:r>
              <a:rPr lang="en-US" sz="2000" dirty="0"/>
              <a:t> </a:t>
            </a:r>
            <a:r>
              <a:rPr lang="sr-Latn-RS" sz="2000" dirty="0"/>
              <a:t>istorijskih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Integracija</a:t>
            </a:r>
            <a:r>
              <a:rPr lang="en-US" sz="2000" dirty="0"/>
              <a:t> AI i ML s GIS-</a:t>
            </a:r>
            <a:r>
              <a:rPr lang="en-US" sz="2000" dirty="0" err="1"/>
              <a:t>om</a:t>
            </a:r>
            <a:r>
              <a:rPr lang="en-US" sz="2000" dirty="0"/>
              <a:t> </a:t>
            </a:r>
            <a:r>
              <a:rPr lang="en-US" sz="2000" dirty="0" err="1"/>
              <a:t>omoguć</a:t>
            </a:r>
            <a:r>
              <a:rPr lang="sr-Latn-RS" sz="2000" dirty="0"/>
              <a:t>ava</a:t>
            </a:r>
            <a:r>
              <a:rPr lang="en-US" sz="2000" dirty="0"/>
              <a:t> t</a:t>
            </a:r>
            <a:r>
              <a:rPr lang="sr-Latn-RS" sz="2000" dirty="0"/>
              <a:t>a</a:t>
            </a:r>
            <a:r>
              <a:rPr lang="en-US" sz="2000" dirty="0" err="1"/>
              <a:t>čnije</a:t>
            </a:r>
            <a:r>
              <a:rPr lang="en-US" sz="2000" dirty="0"/>
              <a:t> i </a:t>
            </a:r>
            <a:r>
              <a:rPr lang="sr-Latn-RS" sz="2000" dirty="0"/>
              <a:t>blagovremeno</a:t>
            </a:r>
            <a:r>
              <a:rPr lang="en-US" sz="2000" dirty="0"/>
              <a:t> </a:t>
            </a:r>
            <a:r>
              <a:rPr lang="en-US" sz="2000" dirty="0" err="1"/>
              <a:t>donošenje</a:t>
            </a:r>
            <a:r>
              <a:rPr lang="en-US" sz="2000" dirty="0"/>
              <a:t> </a:t>
            </a:r>
            <a:r>
              <a:rPr lang="en-US" sz="2000" dirty="0" err="1"/>
              <a:t>odluka</a:t>
            </a:r>
            <a:r>
              <a:rPr lang="en-US" sz="2000" dirty="0"/>
              <a:t> u </a:t>
            </a:r>
            <a:r>
              <a:rPr lang="en-US" sz="2000" dirty="0" err="1"/>
              <a:t>različitim</a:t>
            </a:r>
            <a:r>
              <a:rPr lang="en-US" sz="2000" dirty="0"/>
              <a:t> </a:t>
            </a:r>
            <a:r>
              <a:rPr lang="en-US" sz="2000" dirty="0" err="1"/>
              <a:t>sektorima</a:t>
            </a:r>
            <a:r>
              <a:rPr lang="en-US" sz="2000" dirty="0"/>
              <a:t>, od </a:t>
            </a:r>
            <a:r>
              <a:rPr lang="en-US" sz="2000" dirty="0" err="1"/>
              <a:t>urbanog</a:t>
            </a:r>
            <a:r>
              <a:rPr lang="en-US" sz="2000" dirty="0"/>
              <a:t> </a:t>
            </a:r>
            <a:r>
              <a:rPr lang="en-US" sz="2000" dirty="0" err="1"/>
              <a:t>planiranja</a:t>
            </a:r>
            <a:r>
              <a:rPr lang="en-US" sz="2000" dirty="0"/>
              <a:t> do </a:t>
            </a:r>
            <a:r>
              <a:rPr lang="en-US" sz="2000" dirty="0" err="1"/>
              <a:t>upravljanja</a:t>
            </a:r>
            <a:r>
              <a:rPr lang="en-US" sz="2000" dirty="0"/>
              <a:t> </a:t>
            </a:r>
            <a:r>
              <a:rPr lang="en-US" sz="2000" dirty="0" err="1"/>
              <a:t>katastrofama</a:t>
            </a:r>
            <a:r>
              <a:rPr lang="en-US" sz="2000" dirty="0"/>
              <a:t>. </a:t>
            </a:r>
            <a:endParaRPr lang="hr-HR" sz="2000" dirty="0"/>
          </a:p>
        </p:txBody>
      </p:sp>
      <p:pic>
        <p:nvPicPr>
          <p:cNvPr id="2050" name="Picture 2" descr="Why Machine Learning Needs Semantics Not Just Statistics">
            <a:extLst>
              <a:ext uri="{FF2B5EF4-FFF2-40B4-BE49-F238E27FC236}">
                <a16:creationId xmlns:a16="http://schemas.microsoft.com/office/drawing/2014/main" id="{9433910F-FE94-7A1C-A486-F05219006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52950"/>
            <a:ext cx="3583948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75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D709-00D7-9B59-4DC7-3990922E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trendovi – dronovi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B2EF-9D89-86BD-DB1D-748D69119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Napredak</a:t>
            </a:r>
            <a:r>
              <a:rPr lang="en-US" sz="2000" dirty="0"/>
              <a:t> u </a:t>
            </a:r>
            <a:r>
              <a:rPr lang="en-US" sz="2000" dirty="0" err="1"/>
              <a:t>tehnologiji</a:t>
            </a:r>
            <a:r>
              <a:rPr lang="en-US" sz="2000" dirty="0"/>
              <a:t> </a:t>
            </a:r>
            <a:r>
              <a:rPr lang="en-US" sz="2000" dirty="0" err="1"/>
              <a:t>dronova</a:t>
            </a:r>
            <a:r>
              <a:rPr lang="en-US" sz="2000" dirty="0"/>
              <a:t> </a:t>
            </a:r>
            <a:r>
              <a:rPr lang="en-US" sz="2000" dirty="0" err="1"/>
              <a:t>također</a:t>
            </a:r>
            <a:r>
              <a:rPr lang="en-US" sz="2000" dirty="0"/>
              <a:t> je </a:t>
            </a:r>
            <a:r>
              <a:rPr lang="en-US" sz="2000" dirty="0" err="1"/>
              <a:t>značajan</a:t>
            </a:r>
            <a:r>
              <a:rPr lang="en-US" sz="2000" dirty="0"/>
              <a:t> trend u GIS-u.</a:t>
            </a:r>
          </a:p>
          <a:p>
            <a:r>
              <a:rPr lang="en-US" sz="2000" dirty="0" err="1"/>
              <a:t>Dronovi</a:t>
            </a:r>
            <a:r>
              <a:rPr lang="en-US" sz="2000" dirty="0"/>
              <a:t> </a:t>
            </a:r>
            <a:r>
              <a:rPr lang="en-US" sz="2000" dirty="0" err="1"/>
              <a:t>opremljeni</a:t>
            </a:r>
            <a:r>
              <a:rPr lang="en-US" sz="2000" dirty="0"/>
              <a:t> </a:t>
            </a:r>
            <a:r>
              <a:rPr lang="en-US" sz="2000" dirty="0" err="1"/>
              <a:t>kamerama</a:t>
            </a:r>
            <a:r>
              <a:rPr lang="en-US" sz="2000" dirty="0"/>
              <a:t> i </a:t>
            </a:r>
            <a:r>
              <a:rPr lang="en-US" sz="2000" dirty="0" err="1"/>
              <a:t>senzorima</a:t>
            </a:r>
            <a:r>
              <a:rPr lang="en-US" sz="2000" dirty="0"/>
              <a:t> </a:t>
            </a:r>
            <a:r>
              <a:rPr lang="en-US" sz="2000" dirty="0" err="1"/>
              <a:t>visoke</a:t>
            </a:r>
            <a:r>
              <a:rPr lang="en-US" sz="2000" dirty="0"/>
              <a:t> </a:t>
            </a:r>
            <a:r>
              <a:rPr lang="en-US" sz="2000" dirty="0" err="1"/>
              <a:t>rezolucije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se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koriste</a:t>
            </a:r>
            <a:r>
              <a:rPr lang="en-US" sz="2000" dirty="0"/>
              <a:t> za </a:t>
            </a:r>
            <a:r>
              <a:rPr lang="en-US" sz="2000" dirty="0" err="1"/>
              <a:t>prikupljanje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teško</a:t>
            </a:r>
            <a:r>
              <a:rPr lang="en-US" sz="2000" dirty="0"/>
              <a:t> </a:t>
            </a:r>
            <a:r>
              <a:rPr lang="en-US" sz="2000" dirty="0" err="1"/>
              <a:t>dostupnim</a:t>
            </a:r>
            <a:r>
              <a:rPr lang="en-US" sz="2000" dirty="0"/>
              <a:t> </a:t>
            </a:r>
            <a:r>
              <a:rPr lang="en-US" sz="2000" dirty="0" err="1"/>
              <a:t>mestima</a:t>
            </a:r>
            <a:r>
              <a:rPr lang="en-US" sz="2000" dirty="0"/>
              <a:t>.</a:t>
            </a:r>
          </a:p>
          <a:p>
            <a:r>
              <a:rPr lang="en-US" sz="2000" dirty="0"/>
              <a:t>Ovi </a:t>
            </a:r>
            <a:r>
              <a:rPr lang="en-US" sz="2000" dirty="0" err="1"/>
              <a:t>alati</a:t>
            </a:r>
            <a:r>
              <a:rPr lang="en-US" sz="2000" dirty="0"/>
              <a:t> </a:t>
            </a:r>
            <a:r>
              <a:rPr lang="en-US" sz="2000" dirty="0" err="1"/>
              <a:t>daju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visoke</a:t>
            </a:r>
            <a:r>
              <a:rPr lang="en-US" sz="2000" dirty="0"/>
              <a:t> t</a:t>
            </a:r>
            <a:r>
              <a:rPr lang="sr-Latn-RS" sz="2000" dirty="0"/>
              <a:t>a</a:t>
            </a:r>
            <a:r>
              <a:rPr lang="en-US" sz="2000" dirty="0" err="1"/>
              <a:t>čnosti</a:t>
            </a:r>
            <a:r>
              <a:rPr lang="en-US" sz="2000" dirty="0"/>
              <a:t> u </a:t>
            </a:r>
            <a:r>
              <a:rPr lang="en-US" sz="2000" dirty="0" err="1"/>
              <a:t>stvarnom</a:t>
            </a:r>
            <a:r>
              <a:rPr lang="en-US" sz="2000" dirty="0"/>
              <a:t> </a:t>
            </a:r>
            <a:r>
              <a:rPr lang="en-US" sz="2000" dirty="0" err="1"/>
              <a:t>vremenu</a:t>
            </a:r>
            <a:r>
              <a:rPr lang="en-US" sz="2000" dirty="0"/>
              <a:t> koji se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integri</a:t>
            </a:r>
            <a:r>
              <a:rPr lang="sr-Latn-RS" sz="2000" dirty="0"/>
              <a:t>sati</a:t>
            </a:r>
            <a:r>
              <a:rPr lang="en-US" sz="2000" dirty="0"/>
              <a:t> u GIS za </a:t>
            </a:r>
            <a:r>
              <a:rPr lang="en-US" sz="2000" dirty="0" err="1"/>
              <a:t>detaljno</a:t>
            </a:r>
            <a:r>
              <a:rPr lang="en-US" sz="2000" dirty="0"/>
              <a:t> </a:t>
            </a:r>
            <a:r>
              <a:rPr lang="en-US" sz="2000" dirty="0" err="1"/>
              <a:t>mapiranje</a:t>
            </a:r>
            <a:r>
              <a:rPr lang="en-US" sz="2000" dirty="0"/>
              <a:t> i </a:t>
            </a:r>
            <a:r>
              <a:rPr lang="en-US" sz="2000" dirty="0" err="1"/>
              <a:t>analizu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Ovaj</a:t>
            </a:r>
            <a:r>
              <a:rPr lang="en-US" sz="2000" dirty="0"/>
              <a:t> trend </a:t>
            </a:r>
            <a:r>
              <a:rPr lang="en-US" sz="2000" dirty="0" err="1"/>
              <a:t>posebno</a:t>
            </a:r>
            <a:r>
              <a:rPr lang="en-US" sz="2000" dirty="0"/>
              <a:t> je </a:t>
            </a:r>
            <a:r>
              <a:rPr lang="en-US" sz="2000" dirty="0" err="1"/>
              <a:t>koristan</a:t>
            </a:r>
            <a:r>
              <a:rPr lang="en-US" sz="2000" dirty="0"/>
              <a:t> za </a:t>
            </a:r>
            <a:r>
              <a:rPr lang="en-US" sz="2000" dirty="0" err="1"/>
              <a:t>praćenje</a:t>
            </a:r>
            <a:r>
              <a:rPr lang="en-US" sz="2000" dirty="0"/>
              <a:t> ok</a:t>
            </a:r>
            <a:r>
              <a:rPr lang="sr-Latn-RS" sz="2000" dirty="0"/>
              <a:t>oline</a:t>
            </a:r>
            <a:r>
              <a:rPr lang="en-US" sz="2000" dirty="0"/>
              <a:t>, </a:t>
            </a:r>
            <a:r>
              <a:rPr lang="en-US" sz="2000" dirty="0" err="1"/>
              <a:t>inspekciju</a:t>
            </a:r>
            <a:r>
              <a:rPr lang="en-US" sz="2000" dirty="0"/>
              <a:t> </a:t>
            </a:r>
            <a:r>
              <a:rPr lang="en-US" sz="2000" dirty="0" err="1"/>
              <a:t>infrastrukture</a:t>
            </a:r>
            <a:r>
              <a:rPr lang="en-US" sz="2000" dirty="0"/>
              <a:t> i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poljoprivredom</a:t>
            </a:r>
            <a:r>
              <a:rPr lang="en-US" sz="2000" dirty="0"/>
              <a:t>.</a:t>
            </a:r>
            <a:endParaRPr lang="hr-HR" sz="2000" dirty="0"/>
          </a:p>
        </p:txBody>
      </p:sp>
      <p:pic>
        <p:nvPicPr>
          <p:cNvPr id="1026" name="Picture 2" descr="What are FPV drones? | Space">
            <a:extLst>
              <a:ext uri="{FF2B5EF4-FFF2-40B4-BE49-F238E27FC236}">
                <a16:creationId xmlns:a16="http://schemas.microsoft.com/office/drawing/2014/main" id="{C92DD6A3-0C36-F28C-7D75-0B0986E16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3052"/>
            <a:ext cx="3914775" cy="220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18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D709-00D7-9B59-4DC7-3990922E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trendovi – AR i VR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B2EF-9D89-86BD-DB1D-748D69119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Tehnologije proširene stvarnosti (AR) i virtualne stvarnosti (VR) nude nove načine vizualizacije i interakcije s prostornim podacima, pružajući impresivna iskustva koja mogu poboljšati razumevanje i donošenje odluka.</a:t>
            </a:r>
          </a:p>
          <a:p>
            <a:r>
              <a:rPr lang="hr-HR" sz="2000" dirty="0"/>
              <a:t>Na primer, AR može prekriti geoprostorne podatke na prikaze stvarnog sveta, pomažući korisnicima da vizualizuju podzemne komunalne instalacije ili da se kreću kroz složena okruženja.</a:t>
            </a:r>
          </a:p>
          <a:p>
            <a:r>
              <a:rPr lang="hr-HR" sz="2000" dirty="0"/>
              <a:t>VR može stvoriti detaljne simulacije urbanih pejzaža, omogućavajući planerima da istraže različite scenarije i njihove potencijalne uticaje</a:t>
            </a:r>
          </a:p>
        </p:txBody>
      </p:sp>
      <p:pic>
        <p:nvPicPr>
          <p:cNvPr id="4098" name="Picture 2" descr="Augmented Reality (AR) vs Virtual Reality (VR)">
            <a:extLst>
              <a:ext uri="{FF2B5EF4-FFF2-40B4-BE49-F238E27FC236}">
                <a16:creationId xmlns:a16="http://schemas.microsoft.com/office/drawing/2014/main" id="{AB88211E-3E58-5964-4138-B731F7EA0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6" y="4409686"/>
            <a:ext cx="4996279" cy="19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9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D709-00D7-9B59-4DC7-3990922E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trendovi – </a:t>
            </a:r>
            <a:r>
              <a:rPr lang="pl-PL" dirty="0"/>
              <a:t>Analiza podataka u stvarnom vremenu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B2EF-9D89-86BD-DB1D-748D69119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Analiza </a:t>
            </a:r>
            <a:r>
              <a:rPr lang="en-US" sz="2000" dirty="0" err="1"/>
              <a:t>podataka</a:t>
            </a:r>
            <a:r>
              <a:rPr lang="en-US" sz="2000" dirty="0"/>
              <a:t> u </a:t>
            </a:r>
            <a:r>
              <a:rPr lang="en-US" sz="2000" dirty="0" err="1"/>
              <a:t>stvarnom</a:t>
            </a:r>
            <a:r>
              <a:rPr lang="en-US" sz="2000" dirty="0"/>
              <a:t> </a:t>
            </a:r>
            <a:r>
              <a:rPr lang="en-US" sz="2000" dirty="0" err="1"/>
              <a:t>vremenu</a:t>
            </a:r>
            <a:r>
              <a:rPr lang="en-US" sz="2000" dirty="0"/>
              <a:t> </a:t>
            </a:r>
            <a:r>
              <a:rPr lang="en-US" sz="2000" dirty="0" err="1"/>
              <a:t>postaje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</a:t>
            </a:r>
            <a:r>
              <a:rPr lang="en-US" sz="2000" dirty="0" err="1"/>
              <a:t>važnija</a:t>
            </a:r>
            <a:r>
              <a:rPr lang="en-US" sz="2000" dirty="0"/>
              <a:t> u GIS </a:t>
            </a:r>
            <a:r>
              <a:rPr lang="en-US" sz="2000" dirty="0" err="1"/>
              <a:t>aplikacijama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Sposobnost</a:t>
            </a:r>
            <a:r>
              <a:rPr lang="en-US" sz="2000" dirty="0"/>
              <a:t> </a:t>
            </a:r>
            <a:r>
              <a:rPr lang="en-US" sz="2000" dirty="0" err="1"/>
              <a:t>obrade</a:t>
            </a:r>
            <a:r>
              <a:rPr lang="en-US" sz="2000" dirty="0"/>
              <a:t> i </a:t>
            </a:r>
            <a:r>
              <a:rPr lang="en-US" sz="2000" dirty="0" err="1"/>
              <a:t>analize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dok</a:t>
            </a:r>
            <a:r>
              <a:rPr lang="en-US" sz="2000" dirty="0"/>
              <a:t> se </a:t>
            </a:r>
            <a:r>
              <a:rPr lang="en-US" sz="2000" dirty="0" err="1"/>
              <a:t>prikupljaju</a:t>
            </a:r>
            <a:r>
              <a:rPr lang="en-US" sz="2000" dirty="0"/>
              <a:t> </a:t>
            </a:r>
            <a:r>
              <a:rPr lang="en-US" sz="2000" dirty="0" err="1"/>
              <a:t>omoguć</a:t>
            </a:r>
            <a:r>
              <a:rPr lang="sr-Latn-RS" sz="2000" dirty="0"/>
              <a:t>ava</a:t>
            </a:r>
            <a:r>
              <a:rPr lang="en-US" sz="2000" dirty="0"/>
              <a:t> </a:t>
            </a:r>
            <a:r>
              <a:rPr lang="en-US" sz="2000" dirty="0" err="1"/>
              <a:t>brže</a:t>
            </a:r>
            <a:r>
              <a:rPr lang="en-US" sz="2000" dirty="0"/>
              <a:t> </a:t>
            </a:r>
            <a:r>
              <a:rPr lang="en-US" sz="2000" dirty="0" err="1"/>
              <a:t>rea</a:t>
            </a:r>
            <a:r>
              <a:rPr lang="sr-Latn-RS" sz="2000" dirty="0"/>
              <a:t>govanj</a:t>
            </a:r>
            <a:r>
              <a:rPr lang="en-US" sz="2000" dirty="0"/>
              <a:t>e i </a:t>
            </a:r>
            <a:r>
              <a:rPr lang="en-US" sz="2000" dirty="0" err="1"/>
              <a:t>dinamičnije</a:t>
            </a:r>
            <a:r>
              <a:rPr lang="en-US" sz="2000" dirty="0"/>
              <a:t> </a:t>
            </a:r>
            <a:r>
              <a:rPr lang="en-US" sz="2000" dirty="0" err="1"/>
              <a:t>donošenje</a:t>
            </a:r>
            <a:r>
              <a:rPr lang="en-US" sz="2000" dirty="0"/>
              <a:t> </a:t>
            </a:r>
            <a:r>
              <a:rPr lang="en-US" sz="2000" dirty="0" err="1"/>
              <a:t>odluka</a:t>
            </a:r>
            <a:r>
              <a:rPr lang="en-US" sz="2000" dirty="0"/>
              <a:t>.</a:t>
            </a:r>
          </a:p>
          <a:p>
            <a:r>
              <a:rPr lang="en-US" sz="2000" dirty="0"/>
              <a:t>Ova je </a:t>
            </a:r>
            <a:r>
              <a:rPr lang="en-US" sz="2000" dirty="0" err="1"/>
              <a:t>mogućnost</a:t>
            </a:r>
            <a:r>
              <a:rPr lang="en-US" sz="2000" dirty="0"/>
              <a:t> </a:t>
            </a:r>
            <a:r>
              <a:rPr lang="en-US" sz="2000" dirty="0" err="1"/>
              <a:t>poboljšana</a:t>
            </a:r>
            <a:r>
              <a:rPr lang="en-US" sz="2000" dirty="0"/>
              <a:t> </a:t>
            </a:r>
            <a:r>
              <a:rPr lang="en-US" sz="2000" dirty="0" err="1"/>
              <a:t>integracijom</a:t>
            </a:r>
            <a:r>
              <a:rPr lang="en-US" sz="2000" dirty="0"/>
              <a:t> GIS-a s </a:t>
            </a:r>
            <a:r>
              <a:rPr lang="en-US" sz="2000" dirty="0" err="1"/>
              <a:t>Internetom</a:t>
            </a:r>
            <a:r>
              <a:rPr lang="en-US" sz="2000" dirty="0"/>
              <a:t> </a:t>
            </a:r>
            <a:r>
              <a:rPr lang="en-US" sz="2000" dirty="0" err="1"/>
              <a:t>stvari</a:t>
            </a:r>
            <a:r>
              <a:rPr lang="en-US" sz="2000" dirty="0"/>
              <a:t> (IoT), </a:t>
            </a:r>
            <a:r>
              <a:rPr lang="en-US" sz="2000" dirty="0" err="1"/>
              <a:t>gde</a:t>
            </a:r>
            <a:r>
              <a:rPr lang="en-US" sz="2000" dirty="0"/>
              <a:t> se </a:t>
            </a:r>
            <a:r>
              <a:rPr lang="en-US" sz="2000" dirty="0" err="1"/>
              <a:t>podaci</a:t>
            </a:r>
            <a:r>
              <a:rPr lang="en-US" sz="2000" dirty="0"/>
              <a:t> s </a:t>
            </a:r>
            <a:r>
              <a:rPr lang="en-US" sz="2000" dirty="0" err="1"/>
              <a:t>povezanih</a:t>
            </a:r>
            <a:r>
              <a:rPr lang="en-US" sz="2000" dirty="0"/>
              <a:t> </a:t>
            </a:r>
            <a:r>
              <a:rPr lang="en-US" sz="2000" dirty="0" err="1"/>
              <a:t>uređaja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kontinuirano</a:t>
            </a:r>
            <a:r>
              <a:rPr lang="en-US" sz="2000" dirty="0"/>
              <a:t> </a:t>
            </a:r>
            <a:r>
              <a:rPr lang="en-US" sz="2000" dirty="0" err="1"/>
              <a:t>pratiti</a:t>
            </a:r>
            <a:r>
              <a:rPr lang="en-US" sz="2000" dirty="0"/>
              <a:t> i </a:t>
            </a:r>
            <a:r>
              <a:rPr lang="en-US" sz="2000" dirty="0" err="1"/>
              <a:t>analizirati</a:t>
            </a:r>
            <a:r>
              <a:rPr lang="en-US" sz="2000" dirty="0"/>
              <a:t>.</a:t>
            </a:r>
          </a:p>
          <a:p>
            <a:r>
              <a:rPr lang="en-US" sz="2000" dirty="0"/>
              <a:t>GIS u </a:t>
            </a:r>
            <a:r>
              <a:rPr lang="en-US" sz="2000" dirty="0" err="1"/>
              <a:t>stvarnom</a:t>
            </a:r>
            <a:r>
              <a:rPr lang="en-US" sz="2000" dirty="0"/>
              <a:t> </a:t>
            </a:r>
            <a:r>
              <a:rPr lang="en-US" sz="2000" dirty="0" err="1"/>
              <a:t>vremenu</a:t>
            </a:r>
            <a:r>
              <a:rPr lang="en-US" sz="2000" dirty="0"/>
              <a:t> </a:t>
            </a:r>
            <a:r>
              <a:rPr lang="en-US" sz="2000" dirty="0" err="1"/>
              <a:t>koristi</a:t>
            </a:r>
            <a:r>
              <a:rPr lang="en-US" sz="2000" dirty="0"/>
              <a:t> se u </a:t>
            </a:r>
            <a:r>
              <a:rPr lang="en-US" sz="2000" dirty="0" err="1"/>
              <a:t>aplikacijama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sr-Latn-RS" sz="2000" dirty="0"/>
              <a:t>saobraćaje</a:t>
            </a:r>
            <a:r>
              <a:rPr lang="en-US" sz="2000" dirty="0"/>
              <a:t>m, </a:t>
            </a:r>
            <a:r>
              <a:rPr lang="en-US" sz="2000" dirty="0" err="1"/>
              <a:t>odgovor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hitne</a:t>
            </a:r>
            <a:r>
              <a:rPr lang="en-US" sz="2000" dirty="0"/>
              <a:t> </a:t>
            </a:r>
            <a:r>
              <a:rPr lang="en-US" sz="2000" dirty="0" err="1"/>
              <a:t>slučajeve</a:t>
            </a:r>
            <a:r>
              <a:rPr lang="en-US" sz="2000" dirty="0"/>
              <a:t> i </a:t>
            </a:r>
            <a:r>
              <a:rPr lang="en-US" sz="2000" dirty="0" err="1"/>
              <a:t>praćenje</a:t>
            </a:r>
            <a:r>
              <a:rPr lang="en-US" sz="2000" dirty="0"/>
              <a:t> </a:t>
            </a:r>
            <a:r>
              <a:rPr lang="sr-Latn-RS" sz="2000" dirty="0"/>
              <a:t>okoline</a:t>
            </a:r>
            <a:r>
              <a:rPr lang="en-US" sz="2000" dirty="0"/>
              <a:t>, </a:t>
            </a:r>
            <a:r>
              <a:rPr lang="en-US" sz="2000" dirty="0" err="1"/>
              <a:t>gde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pravovremene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</a:t>
            </a:r>
            <a:r>
              <a:rPr lang="en-US" sz="2000" dirty="0" err="1"/>
              <a:t>ključne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11485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Geografski informacioni sistemi (GIS)</a:t>
            </a:r>
          </a:p>
          <a:p>
            <a:r>
              <a:rPr lang="pl-PL" sz="2000" dirty="0"/>
              <a:t>GIS slojevi</a:t>
            </a:r>
          </a:p>
          <a:p>
            <a:r>
              <a:rPr lang="pl-PL" sz="2000" dirty="0"/>
              <a:t>GIS podaci</a:t>
            </a:r>
          </a:p>
          <a:p>
            <a:r>
              <a:rPr lang="pl-PL" sz="2000" dirty="0"/>
              <a:t>GIS u logistici</a:t>
            </a:r>
          </a:p>
          <a:p>
            <a:r>
              <a:rPr lang="pl-PL" sz="2000" dirty="0"/>
              <a:t>Budući trendovi u GIS-u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Sažetak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Geografski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(GIS)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napravili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revoluciju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logističkoj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pružajući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moćne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alate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sr-Latn-RS" sz="1800" dirty="0">
                <a:ea typeface="Calibri" panose="020F0502020204030204" pitchFamily="34" charset="0"/>
                <a:cs typeface="Times New Roman" panose="02020603050405020304" pitchFamily="18" charset="0"/>
              </a:rPr>
              <a:t>uopšteno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vrste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rasterski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vektorski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GIS-a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logistiku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snabdevanja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povećanje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ukupne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operativne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ea typeface="Calibri" panose="020F0502020204030204" pitchFamily="34" charset="0"/>
                <a:cs typeface="Times New Roman" panose="02020603050405020304" pitchFamily="18" charset="0"/>
              </a:rPr>
              <a:t>efikasnost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GIS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nastavlja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razvijati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primene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logistici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će se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proširiti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nudeći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sofisticiranije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alate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rešavanje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složenih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izazova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en-US" sz="4000" dirty="0" err="1"/>
              <a:t>Finalna</a:t>
            </a:r>
            <a:r>
              <a:rPr lang="en-US" sz="4000" dirty="0"/>
              <a:t>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GIS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Geografski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ea typeface="Calibri" panose="020F0502020204030204" pitchFamily="34" charset="0"/>
                <a:cs typeface="Times New Roman" panose="02020603050405020304" pitchFamily="18" charset="0"/>
              </a:rPr>
              <a:t>informacioni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(GIS)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napravili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revoluciju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logističkoj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pružajući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moćne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alate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duzeća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posluju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globali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zovanom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okruženju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sposobnost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geografskih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lanaca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snabdevanja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povećanje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ukupne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ea typeface="Calibri" panose="020F0502020204030204" pitchFamily="34" charset="0"/>
                <a:cs typeface="Times New Roman" panose="02020603050405020304" pitchFamily="18" charset="0"/>
              </a:rPr>
              <a:t>efikasnost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gućava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logističkim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stručnjacima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mapiraju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prate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pošiljke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obrasce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dovodi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informi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raspodele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resursa</a:t>
            </a:r>
            <a:endParaRPr lang="pl-PL" sz="18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GIS – definicija i istorija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Računarski alat koji integriše, skladišti, analizira i vizualizuje geografske podatke.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Povezuje prostorne podatke s opisnim informacijama kako bi korisnicima pomogao razumeti i protumačiti prostorne odnose, obrasce i trendove.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 se koristi u raznim industrijama za mapiranje, analizu i donošenje odluka, pružajući dragocene uvide u prostorne dimenzije podataka</a:t>
            </a:r>
          </a:p>
          <a:p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istorija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geografskih informacijskih sistema (GIS) datira iz ranih 1960-ih kada je prvi računarski GIS razvio Roger Tomlinson, često nazivan "ocem GIS-a"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Godine 1969. osnovan je Esri (Institut za istraživanje sistema životne sredine) koji je postao ključni igrač u GIS industriji, uvodeći ArcGIS platformu, koja je značajno poboljšala mogućnosti i dostupnost GIS tehnologije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Danas je GIS sastavni alat u raznim sektorima, uključujući transport, logistiku, poljoprivredu i javnu sigurnost, pružajući kritične uvide i pomažući u procesima donošenja odluka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6503086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Jonker, 2023; GisGeography, 2024a; Esri, n.d.a; National Geographic, n.d.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CA85F-871E-ED0C-FEA1-9569205B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komponente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BC3EF-F429-018F-8358-3123D1114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3140" cy="4351338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Hardver</a:t>
            </a:r>
            <a:r>
              <a:rPr lang="en-US" sz="2000" b="1" dirty="0">
                <a:solidFill>
                  <a:srgbClr val="1065AB"/>
                </a:solidFill>
              </a:rPr>
              <a:t>: </a:t>
            </a:r>
            <a:r>
              <a:rPr lang="en-US" sz="2000" dirty="0" err="1"/>
              <a:t>Fizički</a:t>
            </a:r>
            <a:r>
              <a:rPr lang="en-US" sz="2000" dirty="0"/>
              <a:t> </a:t>
            </a:r>
            <a:r>
              <a:rPr lang="en-US" sz="2000" dirty="0" err="1"/>
              <a:t>uređaji</a:t>
            </a:r>
            <a:r>
              <a:rPr lang="en-US" sz="2000" dirty="0"/>
              <a:t> koji se </a:t>
            </a:r>
            <a:r>
              <a:rPr lang="en-US" sz="2000" dirty="0" err="1"/>
              <a:t>koriste</a:t>
            </a:r>
            <a:r>
              <a:rPr lang="en-US" sz="2000" dirty="0"/>
              <a:t> za </a:t>
            </a:r>
            <a:r>
              <a:rPr lang="en-US" sz="2000" dirty="0" err="1"/>
              <a:t>pokretanje</a:t>
            </a:r>
            <a:r>
              <a:rPr lang="en-US" sz="2000" dirty="0"/>
              <a:t> GIS </a:t>
            </a:r>
            <a:r>
              <a:rPr lang="en-US" sz="2000" dirty="0" err="1"/>
              <a:t>softvera</a:t>
            </a:r>
            <a:r>
              <a:rPr lang="en-US" sz="2000" dirty="0"/>
              <a:t> i </a:t>
            </a:r>
            <a:r>
              <a:rPr lang="en-US" sz="2000" dirty="0" err="1"/>
              <a:t>pohranu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poput</a:t>
            </a:r>
            <a:r>
              <a:rPr lang="en-US" sz="2000" dirty="0"/>
              <a:t> </a:t>
            </a:r>
            <a:r>
              <a:rPr lang="en-US" sz="2000" dirty="0" err="1"/>
              <a:t>računa</a:t>
            </a:r>
            <a:r>
              <a:rPr lang="sr-Latn-RS" sz="2000" dirty="0"/>
              <a:t>r</a:t>
            </a:r>
            <a:r>
              <a:rPr lang="en-US" sz="2000" dirty="0"/>
              <a:t>a, </a:t>
            </a:r>
            <a:r>
              <a:rPr lang="sr-Latn-RS" sz="2000" dirty="0"/>
              <a:t>servera</a:t>
            </a:r>
            <a:r>
              <a:rPr lang="en-US" sz="2000" dirty="0"/>
              <a:t>, GPS </a:t>
            </a:r>
            <a:r>
              <a:rPr lang="en-US" sz="2000" dirty="0" err="1"/>
              <a:t>uređaja</a:t>
            </a:r>
            <a:r>
              <a:rPr lang="en-US" sz="2000" dirty="0"/>
              <a:t> i </a:t>
            </a:r>
            <a:r>
              <a:rPr lang="en-US" sz="2000" dirty="0" err="1"/>
              <a:t>drugih</a:t>
            </a:r>
            <a:r>
              <a:rPr lang="en-US" sz="2000" dirty="0"/>
              <a:t> </a:t>
            </a:r>
            <a:r>
              <a:rPr lang="en-US" sz="2000" dirty="0" err="1"/>
              <a:t>perifernih</a:t>
            </a:r>
            <a:r>
              <a:rPr lang="en-US" sz="2000" dirty="0"/>
              <a:t> </a:t>
            </a:r>
            <a:r>
              <a:rPr lang="en-US" sz="2000" dirty="0" err="1"/>
              <a:t>uređaja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Softver</a:t>
            </a:r>
            <a:r>
              <a:rPr lang="en-US" sz="2000" b="1" dirty="0">
                <a:solidFill>
                  <a:srgbClr val="1065AB"/>
                </a:solidFill>
              </a:rPr>
              <a:t>: </a:t>
            </a:r>
            <a:r>
              <a:rPr lang="en-US" sz="2000" dirty="0" err="1"/>
              <a:t>Programi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aplikacije</a:t>
            </a:r>
            <a:r>
              <a:rPr lang="en-US" sz="2000" dirty="0"/>
              <a:t> koji </a:t>
            </a:r>
            <a:r>
              <a:rPr lang="en-US" sz="2000" dirty="0" err="1"/>
              <a:t>izvode</a:t>
            </a:r>
            <a:r>
              <a:rPr lang="en-US" sz="2000" dirty="0"/>
              <a:t> GIS </a:t>
            </a:r>
            <a:r>
              <a:rPr lang="en-US" sz="2000" dirty="0" err="1"/>
              <a:t>funkcije</a:t>
            </a:r>
            <a:r>
              <a:rPr lang="en-US" sz="2000" dirty="0"/>
              <a:t>, </a:t>
            </a:r>
            <a:r>
              <a:rPr lang="en-US" sz="2000" dirty="0" err="1"/>
              <a:t>omogućujući</a:t>
            </a:r>
            <a:r>
              <a:rPr lang="en-US" sz="2000" dirty="0"/>
              <a:t> </a:t>
            </a:r>
            <a:r>
              <a:rPr lang="en-US" sz="2000" dirty="0" err="1"/>
              <a:t>korisnicima</a:t>
            </a:r>
            <a:r>
              <a:rPr lang="en-US" sz="2000" dirty="0"/>
              <a:t> </a:t>
            </a:r>
            <a:r>
              <a:rPr lang="en-US" sz="2000" dirty="0" err="1"/>
              <a:t>analizu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vizualizaciju</a:t>
            </a:r>
            <a:r>
              <a:rPr lang="en-US" sz="2000" dirty="0"/>
              <a:t> </a:t>
            </a:r>
            <a:r>
              <a:rPr lang="en-US" sz="2000" dirty="0" err="1"/>
              <a:t>prostornih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Podaci</a:t>
            </a:r>
            <a:r>
              <a:rPr lang="en-US" sz="2000" b="1" dirty="0">
                <a:solidFill>
                  <a:srgbClr val="1065AB"/>
                </a:solidFill>
              </a:rPr>
              <a:t>: </a:t>
            </a:r>
            <a:r>
              <a:rPr lang="en-US" sz="2000" dirty="0" err="1"/>
              <a:t>prostorne</a:t>
            </a:r>
            <a:r>
              <a:rPr lang="en-US" sz="2000" dirty="0"/>
              <a:t> i </a:t>
            </a:r>
            <a:r>
              <a:rPr lang="en-US" sz="2000" dirty="0" err="1"/>
              <a:t>neprostorne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GIS s</a:t>
            </a:r>
            <a:r>
              <a:rPr lang="sr-Latn-RS" sz="2000" dirty="0"/>
              <a:t>istem</a:t>
            </a:r>
            <a:r>
              <a:rPr lang="en-US" sz="2000" dirty="0"/>
              <a:t>i </a:t>
            </a:r>
            <a:r>
              <a:rPr lang="en-US" sz="2000" dirty="0" err="1"/>
              <a:t>analiziraju</a:t>
            </a:r>
            <a:r>
              <a:rPr lang="en-US" sz="2000" dirty="0"/>
              <a:t>, </a:t>
            </a:r>
            <a:r>
              <a:rPr lang="en-US" sz="2000" dirty="0" err="1"/>
              <a:t>uključujući</a:t>
            </a:r>
            <a:r>
              <a:rPr lang="en-US" sz="2000" dirty="0"/>
              <a:t> </a:t>
            </a:r>
            <a:r>
              <a:rPr lang="en-US" sz="2000" dirty="0" err="1"/>
              <a:t>karte</a:t>
            </a:r>
            <a:r>
              <a:rPr lang="en-US" sz="2000" dirty="0"/>
              <a:t>, </a:t>
            </a:r>
            <a:r>
              <a:rPr lang="en-US" sz="2000" dirty="0" err="1"/>
              <a:t>satelitske</a:t>
            </a:r>
            <a:r>
              <a:rPr lang="en-US" sz="2000" dirty="0"/>
              <a:t> </a:t>
            </a:r>
            <a:r>
              <a:rPr lang="en-US" sz="2000" dirty="0" err="1"/>
              <a:t>slike</a:t>
            </a:r>
            <a:r>
              <a:rPr lang="en-US" sz="2000" dirty="0"/>
              <a:t> i </a:t>
            </a:r>
            <a:r>
              <a:rPr lang="en-US" sz="2000" dirty="0" err="1"/>
              <a:t>tablične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Metode</a:t>
            </a:r>
            <a:r>
              <a:rPr lang="en-US" sz="2000" b="1" dirty="0">
                <a:solidFill>
                  <a:srgbClr val="1065AB"/>
                </a:solidFill>
              </a:rPr>
              <a:t>: </a:t>
            </a:r>
            <a:r>
              <a:rPr lang="en-US" sz="2000" dirty="0" err="1"/>
              <a:t>Tehnike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postupci</a:t>
            </a:r>
            <a:r>
              <a:rPr lang="en-US" sz="2000" dirty="0"/>
              <a:t> koji se </a:t>
            </a:r>
            <a:r>
              <a:rPr lang="en-US" sz="2000" dirty="0" err="1"/>
              <a:t>koriste</a:t>
            </a:r>
            <a:r>
              <a:rPr lang="en-US" sz="2000" dirty="0"/>
              <a:t> za </a:t>
            </a:r>
            <a:r>
              <a:rPr lang="en-US" sz="2000" dirty="0" err="1"/>
              <a:t>analizu</a:t>
            </a:r>
            <a:r>
              <a:rPr lang="en-US" sz="2000" dirty="0"/>
              <a:t> GIS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algoritmi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statistički</a:t>
            </a:r>
            <a:r>
              <a:rPr lang="en-US" sz="2000" dirty="0"/>
              <a:t> </a:t>
            </a:r>
            <a:r>
              <a:rPr lang="en-US" sz="2000" dirty="0" err="1"/>
              <a:t>modeli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Ljudi</a:t>
            </a:r>
            <a:r>
              <a:rPr lang="en-US" sz="2000" b="1" dirty="0">
                <a:solidFill>
                  <a:srgbClr val="1065AB"/>
                </a:solidFill>
              </a:rPr>
              <a:t>: </a:t>
            </a:r>
            <a:r>
              <a:rPr lang="en-US" sz="2000" dirty="0" err="1"/>
              <a:t>Profesionalci</a:t>
            </a:r>
            <a:r>
              <a:rPr lang="en-US" sz="2000" dirty="0"/>
              <a:t> i </a:t>
            </a:r>
            <a:r>
              <a:rPr lang="en-US" sz="2000" dirty="0" err="1"/>
              <a:t>korisnici</a:t>
            </a:r>
            <a:r>
              <a:rPr lang="en-US" sz="2000" dirty="0"/>
              <a:t> koji </a:t>
            </a:r>
            <a:r>
              <a:rPr lang="en-US" sz="2000" dirty="0" err="1"/>
              <a:t>rade</a:t>
            </a:r>
            <a:r>
              <a:rPr lang="en-US" sz="2000" dirty="0"/>
              <a:t> i </a:t>
            </a:r>
            <a:r>
              <a:rPr lang="en-US" sz="2000" dirty="0" err="1"/>
              <a:t>upravljaju</a:t>
            </a:r>
            <a:r>
              <a:rPr lang="en-US" sz="2000" dirty="0"/>
              <a:t> GIS </a:t>
            </a:r>
            <a:r>
              <a:rPr lang="en-US" sz="2000" dirty="0" err="1"/>
              <a:t>tehnologijom</a:t>
            </a:r>
            <a:r>
              <a:rPr lang="en-US" sz="2000" dirty="0"/>
              <a:t>, od </a:t>
            </a:r>
            <a:r>
              <a:rPr lang="en-US" sz="2000" dirty="0" err="1"/>
              <a:t>analitičara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do </a:t>
            </a:r>
            <a:r>
              <a:rPr lang="en-US" sz="2000" dirty="0" err="1"/>
              <a:t>donos</a:t>
            </a:r>
            <a:r>
              <a:rPr lang="sr-Latn-RS" sz="2000" dirty="0"/>
              <a:t>ioc</a:t>
            </a:r>
            <a:r>
              <a:rPr lang="en-US" sz="2000" dirty="0"/>
              <a:t>a </a:t>
            </a:r>
            <a:r>
              <a:rPr lang="en-US" sz="2000" dirty="0" err="1"/>
              <a:t>odluka</a:t>
            </a:r>
            <a:r>
              <a:rPr lang="en-US" sz="2000" dirty="0"/>
              <a:t>.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B295C036-5E68-01B0-DF56-759AE2BE45AE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6503086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</a:t>
            </a:r>
            <a:r>
              <a:rPr lang="en-US" sz="1200" dirty="0">
                <a:solidFill>
                  <a:srgbClr val="7F7F7F"/>
                </a:solidFill>
              </a:rPr>
              <a:t>Kishore and </a:t>
            </a:r>
            <a:r>
              <a:rPr lang="en-US" sz="1200" dirty="0" err="1">
                <a:solidFill>
                  <a:srgbClr val="7F7F7F"/>
                </a:solidFill>
              </a:rPr>
              <a:t>Rautray</a:t>
            </a:r>
            <a:r>
              <a:rPr lang="en-US" sz="1200" dirty="0">
                <a:solidFill>
                  <a:srgbClr val="7F7F7F"/>
                </a:solidFill>
              </a:rPr>
              <a:t> (n.d.)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6" name="Picture 5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854F8EBD-E19F-0CD7-E964-B1EB8530A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253" y="2166151"/>
            <a:ext cx="2771378" cy="318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6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D5CC-8F85-FD7C-522B-F3EFD02C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slojevi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6C61-E359-1E86-8442-D8011BEB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0748" cy="4351338"/>
          </a:xfrm>
        </p:spPr>
        <p:txBody>
          <a:bodyPr>
            <a:normAutofit/>
          </a:bodyPr>
          <a:lstStyle/>
          <a:p>
            <a:r>
              <a:rPr lang="en-US" sz="2000" dirty="0" err="1"/>
              <a:t>Jedna</a:t>
            </a:r>
            <a:r>
              <a:rPr lang="en-US" sz="2000" dirty="0"/>
              <a:t> od </a:t>
            </a:r>
            <a:r>
              <a:rPr lang="en-US" sz="2000" dirty="0" err="1"/>
              <a:t>ključnih</a:t>
            </a:r>
            <a:r>
              <a:rPr lang="en-US" sz="2000" dirty="0"/>
              <a:t> </a:t>
            </a:r>
            <a:r>
              <a:rPr lang="en-US" sz="2000" dirty="0" err="1"/>
              <a:t>komponenti</a:t>
            </a:r>
            <a:r>
              <a:rPr lang="en-US" sz="2000" dirty="0"/>
              <a:t> GIS </a:t>
            </a:r>
            <a:r>
              <a:rPr lang="en-US" sz="2000" dirty="0" err="1"/>
              <a:t>tehnologije</a:t>
            </a:r>
            <a:r>
              <a:rPr lang="en-US" sz="2000" dirty="0"/>
              <a:t> je </a:t>
            </a:r>
            <a:r>
              <a:rPr lang="en-US" sz="2000" dirty="0" err="1"/>
              <a:t>koncept</a:t>
            </a:r>
            <a:r>
              <a:rPr lang="en-US" sz="2000" dirty="0"/>
              <a:t> </a:t>
            </a:r>
            <a:r>
              <a:rPr lang="en-US" sz="2000" dirty="0" err="1"/>
              <a:t>slojeva</a:t>
            </a:r>
            <a:endParaRPr lang="en-US" sz="2000" dirty="0"/>
          </a:p>
          <a:p>
            <a:r>
              <a:rPr lang="en-US" sz="2000" dirty="0" err="1"/>
              <a:t>Sloj</a:t>
            </a:r>
            <a:r>
              <a:rPr lang="en-US" sz="2000" dirty="0"/>
              <a:t> je </a:t>
            </a:r>
            <a:r>
              <a:rPr lang="en-US" sz="2000" dirty="0" err="1"/>
              <a:t>isečak</a:t>
            </a:r>
            <a:r>
              <a:rPr lang="en-US" sz="2000" dirty="0"/>
              <a:t> </a:t>
            </a:r>
            <a:r>
              <a:rPr lang="en-US" sz="2000" dirty="0" err="1"/>
              <a:t>geografske</a:t>
            </a:r>
            <a:r>
              <a:rPr lang="en-US" sz="2000" dirty="0"/>
              <a:t> </a:t>
            </a:r>
            <a:r>
              <a:rPr lang="en-US" sz="2000" dirty="0" err="1"/>
              <a:t>stvarnosti</a:t>
            </a:r>
            <a:r>
              <a:rPr lang="en-US" sz="2000" dirty="0"/>
              <a:t> u </a:t>
            </a:r>
            <a:r>
              <a:rPr lang="en-US" sz="2000" dirty="0" err="1"/>
              <a:t>određenom</a:t>
            </a:r>
            <a:r>
              <a:rPr lang="en-US" sz="2000" dirty="0"/>
              <a:t> </a:t>
            </a:r>
            <a:r>
              <a:rPr lang="en-US" sz="2000" dirty="0" err="1"/>
              <a:t>području</a:t>
            </a:r>
            <a:r>
              <a:rPr lang="en-US" sz="2000" dirty="0"/>
              <a:t>. </a:t>
            </a:r>
            <a:r>
              <a:rPr lang="en-US" sz="2000" dirty="0" err="1"/>
              <a:t>Svaki</a:t>
            </a:r>
            <a:r>
              <a:rPr lang="en-US" sz="2000" dirty="0"/>
              <a:t> </a:t>
            </a:r>
            <a:r>
              <a:rPr lang="en-US" sz="2000" dirty="0" err="1"/>
              <a:t>sloj</a:t>
            </a:r>
            <a:r>
              <a:rPr lang="en-US" sz="2000" dirty="0"/>
              <a:t> u GIS-u </a:t>
            </a:r>
            <a:r>
              <a:rPr lang="en-US" sz="2000" dirty="0" err="1"/>
              <a:t>odgovara</a:t>
            </a:r>
            <a:r>
              <a:rPr lang="en-US" sz="2000" dirty="0"/>
              <a:t> </a:t>
            </a:r>
            <a:r>
              <a:rPr lang="en-US" sz="2000" dirty="0" err="1"/>
              <a:t>određenoj</a:t>
            </a:r>
            <a:r>
              <a:rPr lang="en-US" sz="2000" dirty="0"/>
              <a:t> </a:t>
            </a:r>
            <a:r>
              <a:rPr lang="en-US" sz="2000" dirty="0" err="1"/>
              <a:t>vrsti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ceste</a:t>
            </a:r>
            <a:r>
              <a:rPr lang="en-US" sz="2000" dirty="0"/>
              <a:t>, </a:t>
            </a:r>
            <a:r>
              <a:rPr lang="en-US" sz="2000" dirty="0" err="1"/>
              <a:t>koriš</a:t>
            </a:r>
            <a:r>
              <a:rPr lang="sr-Latn-RS" sz="2000" dirty="0"/>
              <a:t>ć</a:t>
            </a:r>
            <a:r>
              <a:rPr lang="en-US" sz="2000" dirty="0" err="1"/>
              <a:t>enje</a:t>
            </a:r>
            <a:r>
              <a:rPr lang="en-US" sz="2000" dirty="0"/>
              <a:t> </a:t>
            </a:r>
            <a:r>
              <a:rPr lang="en-US" sz="2000" dirty="0" err="1"/>
              <a:t>zemljišta</a:t>
            </a:r>
            <a:r>
              <a:rPr lang="en-US" sz="2000" dirty="0"/>
              <a:t>, </a:t>
            </a:r>
            <a:r>
              <a:rPr lang="en-US" sz="2000" dirty="0" err="1"/>
              <a:t>nadmorska</a:t>
            </a:r>
            <a:r>
              <a:rPr lang="en-US" sz="2000" dirty="0"/>
              <a:t> </a:t>
            </a:r>
            <a:r>
              <a:rPr lang="en-US" sz="2000" dirty="0" err="1"/>
              <a:t>visina</a:t>
            </a:r>
            <a:r>
              <a:rPr lang="en-US" sz="2000" dirty="0"/>
              <a:t>, </a:t>
            </a:r>
            <a:r>
              <a:rPr lang="en-US" sz="2000" dirty="0" err="1"/>
              <a:t>vodena</a:t>
            </a:r>
            <a:r>
              <a:rPr lang="en-US" sz="2000" dirty="0"/>
              <a:t> </a:t>
            </a:r>
            <a:r>
              <a:rPr lang="en-US" sz="2000" dirty="0" err="1"/>
              <a:t>tela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gustoća</a:t>
            </a:r>
            <a:r>
              <a:rPr lang="en-US" sz="2000" dirty="0"/>
              <a:t> </a:t>
            </a:r>
            <a:r>
              <a:rPr lang="en-US" sz="2000" dirty="0" err="1"/>
              <a:t>naseljenosti</a:t>
            </a:r>
            <a:endParaRPr lang="hr-HR" sz="2000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03E35AAB-A778-5231-0B53-DF651EFD2BB3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6503086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hr-HR" sz="1200" dirty="0" err="1">
                <a:solidFill>
                  <a:srgbClr val="7F7F7F"/>
                </a:solidFill>
              </a:rPr>
              <a:t>Esri</a:t>
            </a:r>
            <a:r>
              <a:rPr lang="hr-HR" sz="1200" dirty="0">
                <a:solidFill>
                  <a:srgbClr val="7F7F7F"/>
                </a:solidFill>
              </a:rPr>
              <a:t> (</a:t>
            </a:r>
            <a:r>
              <a:rPr lang="hr-HR" sz="1200" dirty="0" err="1">
                <a:solidFill>
                  <a:srgbClr val="7F7F7F"/>
                </a:solidFill>
              </a:rPr>
              <a:t>n.d.c</a:t>
            </a:r>
            <a:r>
              <a:rPr lang="hr-HR" sz="1200" dirty="0">
                <a:solidFill>
                  <a:srgbClr val="7F7F7F"/>
                </a:solidFill>
              </a:rPr>
              <a:t>)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id="{CE77F69D-B85F-110C-583F-2C605A649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948" y="1100539"/>
            <a:ext cx="6285390" cy="473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7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D72D-AAFD-103B-692C-728A70B7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podaci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AAAD4-9551-9321-77F5-BE4F81590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Geografski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informacioni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sistemi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oslanjaju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različite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tipove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predstavljanje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analizu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vizuelizaciju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geografskih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informacija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GIS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podaci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široko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kategorisati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dva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glavna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tipa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kern="100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rasterski</a:t>
            </a:r>
            <a:r>
              <a:rPr lang="en-US" sz="1800" kern="1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b="1" kern="100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vektorsk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podaci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kern="100" dirty="0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Vektorski podaci:</a:t>
            </a:r>
          </a:p>
          <a:p>
            <a:pPr lvl="1"/>
            <a:r>
              <a:rPr lang="hr-HR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tačke, linije i poligoni koji se koriste za predstavljanje geografskih podataka</a:t>
            </a:r>
          </a:p>
          <a:p>
            <a:pPr lvl="1"/>
            <a:r>
              <a:rPr lang="vi-VN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sve linije su uhvaćene kao tačke povezane tačno pravim linijama</a:t>
            </a:r>
            <a:endParaRPr lang="sr-Latn-RS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vi-VN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podaci o tačkama predstavljaju diskretne tačke podataka ili određene lokacije, kao što su škole, nazivi gradova ili interesantne tačke. Podaci linija predstavljaju linearne karakteristike kao što su putevi i reke, a poligoni se koriste za karakteristike područja kao što su jezera, administrativne granice i šume</a:t>
            </a:r>
            <a:endParaRPr lang="sr-Latn-RS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Raster podaci:</a:t>
            </a:r>
          </a:p>
          <a:p>
            <a:pPr lvl="1"/>
            <a:r>
              <a:rPr lang="vi-VN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struktura podataka zasnovana na mreži sastavljena od piksela ili ćelija, od kojih svaka ima pridruženi atribut</a:t>
            </a:r>
            <a:endParaRPr lang="sr-Latn-RS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vi-VN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najčešći izvori raster podataka su satelitski snimci, snimci iz vazduha, podaci sa daljinskog snimanja i podaci sa osenčenim reljefom i topografijom</a:t>
            </a:r>
            <a:endParaRPr lang="hr-HR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6F0B7141-9920-2A95-685E-6E4219928987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6503086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hr-HR" sz="1200" dirty="0">
                <a:solidFill>
                  <a:srgbClr val="7F7F7F"/>
                </a:solidFill>
              </a:rPr>
              <a:t>Dempsey (2024); </a:t>
            </a:r>
            <a:r>
              <a:rPr lang="hr-HR" sz="1200" dirty="0" err="1">
                <a:solidFill>
                  <a:srgbClr val="7F7F7F"/>
                </a:solidFill>
              </a:rPr>
              <a:t>Longley</a:t>
            </a:r>
            <a:r>
              <a:rPr lang="hr-HR" sz="1200" dirty="0">
                <a:solidFill>
                  <a:srgbClr val="7F7F7F"/>
                </a:solidFill>
              </a:rPr>
              <a:t> </a:t>
            </a:r>
            <a:r>
              <a:rPr lang="hr-HR" sz="1200" dirty="0" err="1">
                <a:solidFill>
                  <a:srgbClr val="7F7F7F"/>
                </a:solidFill>
              </a:rPr>
              <a:t>et</a:t>
            </a:r>
            <a:r>
              <a:rPr lang="hr-HR" sz="1200" dirty="0">
                <a:solidFill>
                  <a:srgbClr val="7F7F7F"/>
                </a:solidFill>
              </a:rPr>
              <a:t> </a:t>
            </a:r>
            <a:r>
              <a:rPr lang="hr-HR" sz="1200" dirty="0" err="1">
                <a:solidFill>
                  <a:srgbClr val="7F7F7F"/>
                </a:solidFill>
              </a:rPr>
              <a:t>al</a:t>
            </a:r>
            <a:r>
              <a:rPr lang="hr-HR" sz="1200" dirty="0">
                <a:solidFill>
                  <a:srgbClr val="7F7F7F"/>
                </a:solidFill>
              </a:rPr>
              <a:t>. (2015)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8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D72D-AAFD-103B-692C-728A70B7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podaci</a:t>
            </a:r>
          </a:p>
        </p:txBody>
      </p:sp>
      <p:pic>
        <p:nvPicPr>
          <p:cNvPr id="7" name="Picture 6" descr="A map of a river and a map of a river&#10;&#10;Description automatically generated">
            <a:extLst>
              <a:ext uri="{FF2B5EF4-FFF2-40B4-BE49-F238E27FC236}">
                <a16:creationId xmlns:a16="http://schemas.microsoft.com/office/drawing/2014/main" id="{71B6B469-DAA1-719F-99D4-68B1C9585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995" y="1984226"/>
            <a:ext cx="7260010" cy="33515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B113F7-A69D-30B1-A747-F77BB86C88C5}"/>
              </a:ext>
            </a:extLst>
          </p:cNvPr>
          <p:cNvSpPr txBox="1"/>
          <p:nvPr/>
        </p:nvSpPr>
        <p:spPr>
          <a:xfrm>
            <a:off x="3124940" y="1461006"/>
            <a:ext cx="2404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Vektorska slika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7030E-A1F6-95E2-A488-F3CAFE4A7D47}"/>
              </a:ext>
            </a:extLst>
          </p:cNvPr>
          <p:cNvSpPr txBox="1"/>
          <p:nvPr/>
        </p:nvSpPr>
        <p:spPr>
          <a:xfrm>
            <a:off x="6779813" y="1461006"/>
            <a:ext cx="2365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Rasterska slika</a:t>
            </a:r>
          </a:p>
        </p:txBody>
      </p:sp>
    </p:spTree>
    <p:extLst>
      <p:ext uri="{BB962C8B-B14F-4D97-AF65-F5344CB8AC3E}">
        <p14:creationId xmlns:p14="http://schemas.microsoft.com/office/powerpoint/2010/main" val="386195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E1A7-5288-70D9-F6D0-84505D94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u logistici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64063-C9A2-22D1-D609-2CB8493D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GIS je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temelja</a:t>
            </a:r>
            <a:r>
              <a:rPr lang="en-US" sz="2000" dirty="0"/>
              <a:t> </a:t>
            </a:r>
            <a:r>
              <a:rPr lang="en-US" sz="2000" dirty="0" err="1"/>
              <a:t>transfor</a:t>
            </a:r>
            <a:r>
              <a:rPr lang="sr-Latn-RS" sz="2000" dirty="0"/>
              <a:t>misao</a:t>
            </a:r>
            <a:r>
              <a:rPr lang="en-US" sz="2000" dirty="0"/>
              <a:t> </a:t>
            </a:r>
            <a:r>
              <a:rPr lang="en-US" sz="2000" dirty="0" err="1"/>
              <a:t>sektor</a:t>
            </a:r>
            <a:r>
              <a:rPr lang="en-US" sz="2000" dirty="0"/>
              <a:t> </a:t>
            </a:r>
            <a:r>
              <a:rPr lang="en-US" sz="2000" dirty="0" err="1"/>
              <a:t>logistike</a:t>
            </a:r>
            <a:r>
              <a:rPr lang="en-US" sz="2000" dirty="0"/>
              <a:t>, </a:t>
            </a:r>
            <a:r>
              <a:rPr lang="en-US" sz="2000" dirty="0" err="1"/>
              <a:t>pružajući</a:t>
            </a:r>
            <a:r>
              <a:rPr lang="en-US" sz="2000" dirty="0"/>
              <a:t> alate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omoguć</a:t>
            </a:r>
            <a:r>
              <a:rPr lang="sr-Latn-RS" sz="2000" dirty="0"/>
              <a:t>avaju</a:t>
            </a:r>
            <a:r>
              <a:rPr lang="en-US" sz="2000" dirty="0"/>
              <a:t> </a:t>
            </a:r>
            <a:r>
              <a:rPr lang="sr-Latn-RS" sz="2000" dirty="0"/>
              <a:t>efikasnij</a:t>
            </a:r>
            <a:r>
              <a:rPr lang="en-US" sz="2000" dirty="0"/>
              <a:t>e, </a:t>
            </a:r>
            <a:r>
              <a:rPr lang="sr-Latn-RS" sz="2000" dirty="0"/>
              <a:t>isplat</a:t>
            </a:r>
            <a:r>
              <a:rPr lang="en-US" sz="2000" dirty="0"/>
              <a:t>i</a:t>
            </a:r>
            <a:r>
              <a:rPr lang="sr-Latn-RS" sz="2000" dirty="0"/>
              <a:t>vije,</a:t>
            </a:r>
            <a:r>
              <a:rPr lang="en-US" sz="2000" dirty="0"/>
              <a:t> </a:t>
            </a:r>
            <a:r>
              <a:rPr lang="en-US" sz="2000" dirty="0" err="1"/>
              <a:t>strateške</a:t>
            </a:r>
            <a:r>
              <a:rPr lang="en-US" sz="2000" dirty="0"/>
              <a:t> </a:t>
            </a:r>
            <a:r>
              <a:rPr lang="en-US" sz="2000" dirty="0" err="1"/>
              <a:t>procese</a:t>
            </a:r>
            <a:r>
              <a:rPr lang="en-US" sz="2000" dirty="0"/>
              <a:t> </a:t>
            </a:r>
            <a:r>
              <a:rPr lang="en-US" sz="2000" dirty="0" err="1"/>
              <a:t>donošenja</a:t>
            </a:r>
            <a:r>
              <a:rPr lang="en-US" sz="2000" dirty="0"/>
              <a:t> </a:t>
            </a:r>
            <a:r>
              <a:rPr lang="en-US" sz="2000" dirty="0" err="1"/>
              <a:t>odluka</a:t>
            </a:r>
            <a:endParaRPr lang="en-US" sz="2000" dirty="0"/>
          </a:p>
          <a:p>
            <a:r>
              <a:rPr lang="en-US" sz="2000" dirty="0" err="1"/>
              <a:t>Integracija</a:t>
            </a:r>
            <a:r>
              <a:rPr lang="en-US" sz="2000" dirty="0"/>
              <a:t> GIS-a u </a:t>
            </a:r>
            <a:r>
              <a:rPr lang="en-US" sz="2000" dirty="0" err="1"/>
              <a:t>logistiku</a:t>
            </a:r>
            <a:r>
              <a:rPr lang="en-US" sz="2000" dirty="0"/>
              <a:t> </a:t>
            </a:r>
            <a:r>
              <a:rPr lang="en-US" sz="2000" dirty="0" err="1"/>
              <a:t>omoguć</a:t>
            </a:r>
            <a:r>
              <a:rPr lang="sr-Latn-RS" sz="2000" dirty="0"/>
              <a:t>ava</a:t>
            </a:r>
            <a:r>
              <a:rPr lang="en-US" sz="2000" dirty="0"/>
              <a:t> </a:t>
            </a:r>
            <a:r>
              <a:rPr lang="en-US" sz="2000" dirty="0" err="1"/>
              <a:t>vizualizaciju</a:t>
            </a:r>
            <a:r>
              <a:rPr lang="en-US" sz="2000" dirty="0"/>
              <a:t>, </a:t>
            </a:r>
            <a:r>
              <a:rPr lang="en-US" sz="2000" dirty="0" err="1"/>
              <a:t>analizu</a:t>
            </a:r>
            <a:r>
              <a:rPr lang="en-US" sz="2000" dirty="0"/>
              <a:t> i </a:t>
            </a:r>
            <a:r>
              <a:rPr lang="en-US" sz="2000" dirty="0" err="1"/>
              <a:t>interpretaciju</a:t>
            </a:r>
            <a:r>
              <a:rPr lang="en-US" sz="2000" dirty="0"/>
              <a:t> </a:t>
            </a:r>
            <a:r>
              <a:rPr lang="en-US" sz="2000" dirty="0" err="1"/>
              <a:t>prostornih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ključno</a:t>
            </a:r>
            <a:r>
              <a:rPr lang="en-US" sz="2000" dirty="0"/>
              <a:t> za </a:t>
            </a:r>
            <a:r>
              <a:rPr lang="en-US" sz="2000" dirty="0" err="1"/>
              <a:t>optimizaciju</a:t>
            </a:r>
            <a:r>
              <a:rPr lang="en-US" sz="2000" dirty="0"/>
              <a:t> </a:t>
            </a:r>
            <a:r>
              <a:rPr lang="en-US" sz="2000" dirty="0" err="1"/>
              <a:t>ruta</a:t>
            </a:r>
            <a:r>
              <a:rPr lang="en-US" sz="2000" dirty="0"/>
              <a:t>,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lancima</a:t>
            </a:r>
            <a:r>
              <a:rPr lang="sr-Latn-RS" sz="2000" dirty="0"/>
              <a:t> snabdevanja</a:t>
            </a:r>
            <a:r>
              <a:rPr lang="en-US" sz="2000" dirty="0"/>
              <a:t> i </a:t>
            </a:r>
            <a:r>
              <a:rPr lang="en-US" sz="2000" dirty="0" err="1"/>
              <a:t>povećanje</a:t>
            </a:r>
            <a:r>
              <a:rPr lang="en-US" sz="2000" dirty="0"/>
              <a:t> </a:t>
            </a:r>
            <a:r>
              <a:rPr lang="en-US" sz="2000" dirty="0" err="1"/>
              <a:t>ukupne</a:t>
            </a:r>
            <a:r>
              <a:rPr lang="en-US" sz="2000" dirty="0"/>
              <a:t> </a:t>
            </a:r>
            <a:r>
              <a:rPr lang="en-US" sz="2000" dirty="0" err="1"/>
              <a:t>operativne</a:t>
            </a:r>
            <a:r>
              <a:rPr lang="en-US" sz="2000" dirty="0"/>
              <a:t> </a:t>
            </a:r>
            <a:r>
              <a:rPr lang="sr-Latn-RS" sz="2000" dirty="0"/>
              <a:t>efikasnosti</a:t>
            </a:r>
            <a:endParaRPr lang="en-US" sz="2000" dirty="0"/>
          </a:p>
          <a:p>
            <a:r>
              <a:rPr lang="en-US" sz="2000" dirty="0" err="1"/>
              <a:t>Logistički</a:t>
            </a:r>
            <a:r>
              <a:rPr lang="en-US" sz="2000" dirty="0"/>
              <a:t> </a:t>
            </a:r>
            <a:r>
              <a:rPr lang="en-US" sz="2000" dirty="0" err="1"/>
              <a:t>profesionalci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videti</a:t>
            </a:r>
            <a:r>
              <a:rPr lang="en-US" sz="2000" dirty="0"/>
              <a:t> </a:t>
            </a:r>
            <a:r>
              <a:rPr lang="en-US" sz="2000" dirty="0" err="1"/>
              <a:t>uzorke</a:t>
            </a:r>
            <a:r>
              <a:rPr lang="en-US" sz="2000" dirty="0"/>
              <a:t>, </a:t>
            </a:r>
            <a:r>
              <a:rPr lang="en-US" sz="2000" dirty="0" err="1"/>
              <a:t>odnose</a:t>
            </a:r>
            <a:r>
              <a:rPr lang="en-US" sz="2000" dirty="0"/>
              <a:t> i </a:t>
            </a:r>
            <a:r>
              <a:rPr lang="en-US" sz="2000" dirty="0" err="1"/>
              <a:t>trendove</a:t>
            </a:r>
            <a:r>
              <a:rPr lang="en-US" sz="2000" dirty="0"/>
              <a:t> koji </a:t>
            </a:r>
            <a:r>
              <a:rPr lang="en-US" sz="2000" dirty="0" err="1"/>
              <a:t>nisu</a:t>
            </a:r>
            <a:r>
              <a:rPr lang="en-US" sz="2000" dirty="0"/>
              <a:t> </a:t>
            </a:r>
            <a:r>
              <a:rPr lang="en-US" sz="2000" dirty="0" err="1"/>
              <a:t>vidljivi</a:t>
            </a:r>
            <a:r>
              <a:rPr lang="en-US" sz="2000" dirty="0"/>
              <a:t> u </a:t>
            </a:r>
            <a:r>
              <a:rPr lang="en-US" sz="2000" dirty="0" err="1"/>
              <a:t>tradicionalnim</a:t>
            </a:r>
            <a:r>
              <a:rPr lang="en-US" sz="2000" dirty="0"/>
              <a:t> </a:t>
            </a:r>
            <a:r>
              <a:rPr lang="en-US" sz="2000" dirty="0" err="1"/>
              <a:t>formatima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koristeći</a:t>
            </a:r>
            <a:r>
              <a:rPr lang="en-US" sz="2000" dirty="0"/>
              <a:t> </a:t>
            </a:r>
            <a:r>
              <a:rPr lang="en-US" sz="2000" dirty="0" err="1"/>
              <a:t>ih</a:t>
            </a:r>
            <a:r>
              <a:rPr lang="en-US" sz="2000" dirty="0"/>
              <a:t> za </a:t>
            </a:r>
            <a:r>
              <a:rPr lang="en-US" sz="2000" dirty="0" err="1"/>
              <a:t>lakše</a:t>
            </a:r>
            <a:r>
              <a:rPr lang="en-US" sz="2000" dirty="0"/>
              <a:t> </a:t>
            </a:r>
            <a:r>
              <a:rPr lang="en-US" sz="2000" dirty="0" err="1"/>
              <a:t>preklapanje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en-US" sz="2000" dirty="0" err="1"/>
              <a:t>skupova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karti</a:t>
            </a:r>
            <a:endParaRPr lang="en-US" sz="2000" dirty="0"/>
          </a:p>
          <a:p>
            <a:r>
              <a:rPr lang="en-US" sz="2000" dirty="0" err="1"/>
              <a:t>Strateško</a:t>
            </a:r>
            <a:r>
              <a:rPr lang="en-US" sz="2000" dirty="0"/>
              <a:t> </a:t>
            </a:r>
            <a:r>
              <a:rPr lang="en-US" sz="2000" dirty="0" err="1"/>
              <a:t>planiranje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operativna</a:t>
            </a:r>
            <a:r>
              <a:rPr lang="en-US" sz="2000" dirty="0"/>
              <a:t> </a:t>
            </a:r>
            <a:r>
              <a:rPr lang="en-US" sz="2000" dirty="0" err="1"/>
              <a:t>optimizacija</a:t>
            </a:r>
            <a:r>
              <a:rPr lang="en-US" sz="2000" dirty="0"/>
              <a:t> </a:t>
            </a:r>
            <a:r>
              <a:rPr lang="en-US" sz="2000" dirty="0" err="1"/>
              <a:t>imaju</a:t>
            </a:r>
            <a:r>
              <a:rPr lang="en-US" sz="2000" dirty="0"/>
              <a:t> </a:t>
            </a:r>
            <a:r>
              <a:rPr lang="en-US" sz="2000" dirty="0" err="1"/>
              <a:t>velike</a:t>
            </a:r>
            <a:r>
              <a:rPr lang="en-US" sz="2000" dirty="0"/>
              <a:t> </a:t>
            </a:r>
            <a:r>
              <a:rPr lang="en-US" sz="2000" dirty="0" err="1"/>
              <a:t>koristi</a:t>
            </a:r>
            <a:r>
              <a:rPr lang="en-US" sz="2000" dirty="0"/>
              <a:t> od </a:t>
            </a:r>
            <a:r>
              <a:rPr lang="en-US" sz="2000" dirty="0" err="1"/>
              <a:t>ove</a:t>
            </a:r>
            <a:r>
              <a:rPr lang="en-US" sz="2000" dirty="0"/>
              <a:t> </a:t>
            </a:r>
            <a:r>
              <a:rPr lang="en-US" sz="2000" dirty="0" err="1"/>
              <a:t>prostorne</a:t>
            </a:r>
            <a:r>
              <a:rPr lang="en-US" sz="2000" dirty="0"/>
              <a:t> </a:t>
            </a:r>
            <a:r>
              <a:rPr lang="en-US" sz="2000" dirty="0" err="1"/>
              <a:t>perspektive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8050530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B585F9-4DC1-49D4-948D-B4D134ABDF54}"/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1778</Words>
  <Application>Microsoft Office PowerPoint</Application>
  <PresentationFormat>Widescreen</PresentationFormat>
  <Paragraphs>110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Tahoma</vt:lpstr>
      <vt:lpstr>Motyw pakietu Office</vt:lpstr>
      <vt:lpstr>Poslovna inteligencija</vt:lpstr>
      <vt:lpstr>Sadržaj</vt:lpstr>
      <vt:lpstr>GIS</vt:lpstr>
      <vt:lpstr>GIS – definicija i istorija</vt:lpstr>
      <vt:lpstr>GIS komponente</vt:lpstr>
      <vt:lpstr>GIS slojevi</vt:lpstr>
      <vt:lpstr>GIS podaci</vt:lpstr>
      <vt:lpstr>GIS podaci</vt:lpstr>
      <vt:lpstr>GIS u logistici</vt:lpstr>
      <vt:lpstr>GIS u logistici</vt:lpstr>
      <vt:lpstr>GIS u logistici</vt:lpstr>
      <vt:lpstr>GIS u logistici</vt:lpstr>
      <vt:lpstr>GIS u logistici</vt:lpstr>
      <vt:lpstr>GIS trendovi</vt:lpstr>
      <vt:lpstr>GIS trendovi – cloud computing</vt:lpstr>
      <vt:lpstr>GIS trendovi – AI i ML</vt:lpstr>
      <vt:lpstr>GIS trendovi – dronovi</vt:lpstr>
      <vt:lpstr>GIS trendovi – AR i VR</vt:lpstr>
      <vt:lpstr>GIS trendovi – Analiza podataka u stvarnom vremenu</vt:lpstr>
      <vt:lpstr>Sažetak</vt:lpstr>
      <vt:lpstr>Autori:  Dario Šebalj Dejan Mirčetić Michał Adamczak   Finalna verzija: jun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Dejan Mircetic</cp:lastModifiedBy>
  <cp:revision>18</cp:revision>
  <dcterms:created xsi:type="dcterms:W3CDTF">2023-07-06T12:09:08Z</dcterms:created>
  <dcterms:modified xsi:type="dcterms:W3CDTF">2025-11-07T09:37:23Z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