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59" r:id="rId9"/>
    <p:sldId id="261" r:id="rId10"/>
    <p:sldId id="272" r:id="rId11"/>
    <p:sldId id="268" r:id="rId12"/>
    <p:sldId id="262" r:id="rId13"/>
    <p:sldId id="273" r:id="rId14"/>
    <p:sldId id="269" r:id="rId15"/>
    <p:sldId id="263" r:id="rId16"/>
    <p:sldId id="274" r:id="rId17"/>
    <p:sldId id="270" r:id="rId18"/>
    <p:sldId id="264" r:id="rId19"/>
    <p:sldId id="275" r:id="rId20"/>
    <p:sldId id="271" r:id="rId21"/>
    <p:sldId id="265" r:id="rId22"/>
    <p:sldId id="277" r:id="rId23"/>
    <p:sldId id="278" r:id="rId24"/>
    <p:sldId id="279" r:id="rId25"/>
    <p:sldId id="266" r:id="rId26"/>
    <p:sldId id="276" r:id="rId27"/>
    <p:sldId id="334" r:id="rId28"/>
    <p:sldId id="280" r:id="rId29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6244B-6D45-712E-2127-B14AFE1F1F5F}" v="97" dt="2024-10-03T06:39:58.335"/>
    <p1510:client id="{4D3134C5-C860-D804-8428-98D9F9D28D61}" v="62" dt="2024-10-03T05:15:18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E0912E3B-C301-9AFE-1BB2-09F742A092E3}"/>
    <pc:docChg chg="modSld">
      <pc:chgData name="Roman Gumzej" userId="S::roman.gumzej@um.si::39b5f2aa-645e-44ce-a9a1-d6838aa53dea" providerId="AD" clId="Web-{E0912E3B-C301-9AFE-1BB2-09F742A092E3}" dt="2024-05-21T05:08:55.949" v="0" actId="20577"/>
      <pc:docMkLst>
        <pc:docMk/>
      </pc:docMkLst>
      <pc:sldChg chg="modSp">
        <pc:chgData name="Roman Gumzej" userId="S::roman.gumzej@um.si::39b5f2aa-645e-44ce-a9a1-d6838aa53dea" providerId="AD" clId="Web-{E0912E3B-C301-9AFE-1BB2-09F742A092E3}" dt="2024-05-21T05:08:55.949" v="0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E0912E3B-C301-9AFE-1BB2-09F742A092E3}" dt="2024-05-21T05:08:55.949" v="0" actId="20577"/>
          <ac:spMkLst>
            <pc:docMk/>
            <pc:sldMk cId="0" sldId="259"/>
            <ac:spMk id="105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4AD4841-90F0-0F5E-60BE-02FB34701EC4}"/>
    <pc:docChg chg="modSld">
      <pc:chgData name="Roman Gumzej" userId="S::roman.gumzej@um.si::39b5f2aa-645e-44ce-a9a1-d6838aa53dea" providerId="AD" clId="Web-{44AD4841-90F0-0F5E-60BE-02FB34701EC4}" dt="2024-05-28T07:33:21.376" v="3" actId="20577"/>
      <pc:docMkLst>
        <pc:docMk/>
      </pc:docMkLst>
      <pc:sldChg chg="modSp">
        <pc:chgData name="Roman Gumzej" userId="S::roman.gumzej@um.si::39b5f2aa-645e-44ce-a9a1-d6838aa53dea" providerId="AD" clId="Web-{44AD4841-90F0-0F5E-60BE-02FB34701EC4}" dt="2024-05-28T07:33:21.376" v="3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44AD4841-90F0-0F5E-60BE-02FB34701EC4}" dt="2024-05-28T07:33:21.376" v="3" actId="20577"/>
          <ac:spMkLst>
            <pc:docMk/>
            <pc:sldMk cId="0" sldId="264"/>
            <ac:spMk id="120" creationId="{00000000-0000-0000-0000-000000000000}"/>
          </ac:spMkLst>
        </pc:spChg>
      </pc:sldChg>
    </pc:docChg>
  </pc:docChgLst>
  <pc:docChgLst>
    <pc:chgData name="Roman Gumzej" userId="39b5f2aa-645e-44ce-a9a1-d6838aa53dea" providerId="ADAL" clId="{2EC779D6-5A67-48B7-A376-BB56C8A8BAFF}"/>
    <pc:docChg chg="undo custSel addSld delSld modSld">
      <pc:chgData name="Roman Gumzej" userId="39b5f2aa-645e-44ce-a9a1-d6838aa53dea" providerId="ADAL" clId="{2EC779D6-5A67-48B7-A376-BB56C8A8BAFF}" dt="2024-05-29T09:55:12.394" v="267" actId="20577"/>
      <pc:docMkLst>
        <pc:docMk/>
      </pc:docMkLst>
      <pc:sldChg chg="delSp modSp mod">
        <pc:chgData name="Roman Gumzej" userId="39b5f2aa-645e-44ce-a9a1-d6838aa53dea" providerId="ADAL" clId="{2EC779D6-5A67-48B7-A376-BB56C8A8BAFF}" dt="2024-05-22T06:44:26.668" v="119" actId="478"/>
        <pc:sldMkLst>
          <pc:docMk/>
          <pc:sldMk cId="0" sldId="258"/>
        </pc:sldMkLst>
        <pc:spChg chg="mod">
          <ac:chgData name="Roman Gumzej" userId="39b5f2aa-645e-44ce-a9a1-d6838aa53dea" providerId="ADAL" clId="{2EC779D6-5A67-48B7-A376-BB56C8A8BAFF}" dt="2024-05-22T07:06:55.518" v="16" actId="20577"/>
          <ac:spMkLst>
            <pc:docMk/>
            <pc:sldMk cId="0" sldId="258"/>
            <ac:spMk id="102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26.668" v="119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2EC779D6-5A67-48B7-A376-BB56C8A8BAFF}" dt="2024-05-22T06:44:31.726" v="120" actId="478"/>
        <pc:sldMkLst>
          <pc:docMk/>
          <pc:sldMk cId="0" sldId="259"/>
        </pc:sldMkLst>
        <pc:spChg chg="del">
          <ac:chgData name="Roman Gumzej" userId="39b5f2aa-645e-44ce-a9a1-d6838aa53dea" providerId="ADAL" clId="{2EC779D6-5A67-48B7-A376-BB56C8A8BAFF}" dt="2024-05-22T06:44:31.726" v="120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36.728" v="121" actId="478"/>
        <pc:sldMkLst>
          <pc:docMk/>
          <pc:sldMk cId="0" sldId="261"/>
        </pc:sldMkLst>
        <pc:spChg chg="mod">
          <ac:chgData name="Roman Gumzej" userId="39b5f2aa-645e-44ce-a9a1-d6838aa53dea" providerId="ADAL" clId="{2EC779D6-5A67-48B7-A376-BB56C8A8BAFF}" dt="2024-05-22T07:08:04.055" v="17" actId="790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08:04.055" v="17" actId="790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36.728" v="121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47.964" v="123" actId="478"/>
        <pc:sldMkLst>
          <pc:docMk/>
          <pc:sldMk cId="0" sldId="262"/>
        </pc:sldMkLst>
        <pc:spChg chg="mod">
          <ac:chgData name="Roman Gumzej" userId="39b5f2aa-645e-44ce-a9a1-d6838aa53dea" providerId="ADAL" clId="{2EC779D6-5A67-48B7-A376-BB56C8A8BAFF}" dt="2024-05-22T07:10:25.671" v="3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0:25.671" v="32" actId="790"/>
          <ac:spMkLst>
            <pc:docMk/>
            <pc:sldMk cId="0" sldId="262"/>
            <ac:spMk id="114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47.964" v="123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59.226" v="125" actId="478"/>
        <pc:sldMkLst>
          <pc:docMk/>
          <pc:sldMk cId="0" sldId="263"/>
        </pc:sldMkLst>
        <pc:spChg chg="mod">
          <ac:chgData name="Roman Gumzej" userId="39b5f2aa-645e-44ce-a9a1-d6838aa53dea" providerId="ADAL" clId="{2EC779D6-5A67-48B7-A376-BB56C8A8BAFF}" dt="2024-05-22T07:11:43.375" v="51" actId="790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1:43.375" v="51" actId="790"/>
          <ac:spMkLst>
            <pc:docMk/>
            <pc:sldMk cId="0" sldId="263"/>
            <ac:spMk id="117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59.226" v="125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5:09.507" v="127" actId="478"/>
        <pc:sldMkLst>
          <pc:docMk/>
          <pc:sldMk cId="0" sldId="264"/>
        </pc:sldMkLst>
        <pc:spChg chg="mod">
          <ac:chgData name="Roman Gumzej" userId="39b5f2aa-645e-44ce-a9a1-d6838aa53dea" providerId="ADAL" clId="{2EC779D6-5A67-48B7-A376-BB56C8A8BAFF}" dt="2024-05-22T07:12:47.634" v="75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2:47.634" v="75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5:09.507" v="127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9T07:17:18.263" v="163" actId="20577"/>
        <pc:sldMkLst>
          <pc:docMk/>
          <pc:sldMk cId="0" sldId="265"/>
        </pc:sldMkLst>
        <pc:spChg chg="mod">
          <ac:chgData name="Roman Gumzej" userId="39b5f2aa-645e-44ce-a9a1-d6838aa53dea" providerId="ADAL" clId="{2EC779D6-5A67-48B7-A376-BB56C8A8BAFF}" dt="2024-05-29T07:17:18.263" v="163" actId="20577"/>
          <ac:spMkLst>
            <pc:docMk/>
            <pc:sldMk cId="0" sldId="265"/>
            <ac:spMk id="122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18.998" v="129" actId="478"/>
          <ac:spMkLst>
            <pc:docMk/>
            <pc:sldMk cId="0" sldId="265"/>
            <ac:spMk id="124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3:41.438" v="118" actId="14100"/>
          <ac:picMkLst>
            <pc:docMk/>
            <pc:sldMk cId="0" sldId="265"/>
            <ac:picMk id="5" creationId="{BBA59196-886C-4BAC-A494-21825B541B1F}"/>
          </ac:picMkLst>
        </pc:picChg>
      </pc:sldChg>
      <pc:sldChg chg="delSp modSp add mod">
        <pc:chgData name="Roman Gumzej" userId="39b5f2aa-645e-44ce-a9a1-d6838aa53dea" providerId="ADAL" clId="{2EC779D6-5A67-48B7-A376-BB56C8A8BAFF}" dt="2024-05-22T06:44:43.835" v="122" actId="478"/>
        <pc:sldMkLst>
          <pc:docMk/>
          <pc:sldMk cId="3964360815" sldId="268"/>
        </pc:sldMkLst>
        <pc:spChg chg="mod">
          <ac:chgData name="Roman Gumzej" userId="39b5f2aa-645e-44ce-a9a1-d6838aa53dea" providerId="ADAL" clId="{2EC779D6-5A67-48B7-A376-BB56C8A8BAFF}" dt="2024-05-22T07:10:01.485" v="31" actId="6549"/>
          <ac:spMkLst>
            <pc:docMk/>
            <pc:sldMk cId="3964360815" sldId="268"/>
            <ac:spMk id="111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43.835" v="122" actId="478"/>
          <ac:spMkLst>
            <pc:docMk/>
            <pc:sldMk cId="3964360815" sldId="268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4:55.322" v="124" actId="478"/>
        <pc:sldMkLst>
          <pc:docMk/>
          <pc:sldMk cId="3304276382" sldId="269"/>
        </pc:sldMkLst>
        <pc:spChg chg="mod">
          <ac:chgData name="Roman Gumzej" userId="39b5f2aa-645e-44ce-a9a1-d6838aa53dea" providerId="ADAL" clId="{2EC779D6-5A67-48B7-A376-BB56C8A8BAFF}" dt="2024-05-22T07:11:25.224" v="50" actId="20577"/>
          <ac:spMkLst>
            <pc:docMk/>
            <pc:sldMk cId="3304276382" sldId="269"/>
            <ac:spMk id="114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55.322" v="124" actId="478"/>
          <ac:spMkLst>
            <pc:docMk/>
            <pc:sldMk cId="3304276382" sldId="269"/>
            <ac:spMk id="115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5:05.659" v="126" actId="478"/>
        <pc:sldMkLst>
          <pc:docMk/>
          <pc:sldMk cId="3868193644" sldId="270"/>
        </pc:sldMkLst>
        <pc:spChg chg="mod">
          <ac:chgData name="Roman Gumzej" userId="39b5f2aa-645e-44ce-a9a1-d6838aa53dea" providerId="ADAL" clId="{2EC779D6-5A67-48B7-A376-BB56C8A8BAFF}" dt="2024-05-20T10:59:59.179" v="13" actId="15"/>
          <ac:spMkLst>
            <pc:docMk/>
            <pc:sldMk cId="3868193644" sldId="270"/>
            <ac:spMk id="117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05.659" v="126" actId="478"/>
          <ac:spMkLst>
            <pc:docMk/>
            <pc:sldMk cId="3868193644" sldId="270"/>
            <ac:spMk id="118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5:15.346" v="128" actId="478"/>
        <pc:sldMkLst>
          <pc:docMk/>
          <pc:sldMk cId="3910161754" sldId="271"/>
        </pc:sldMkLst>
        <pc:spChg chg="mod">
          <ac:chgData name="Roman Gumzej" userId="39b5f2aa-645e-44ce-a9a1-d6838aa53dea" providerId="ADAL" clId="{2EC779D6-5A67-48B7-A376-BB56C8A8BAFF}" dt="2024-05-20T11:00:28.121" v="15" actId="15"/>
          <ac:spMkLst>
            <pc:docMk/>
            <pc:sldMk cId="3910161754" sldId="271"/>
            <ac:spMk id="120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15.346" v="128" actId="478"/>
          <ac:spMkLst>
            <pc:docMk/>
            <pc:sldMk cId="3910161754" sldId="271"/>
            <ac:spMk id="121" creationId="{00000000-0000-0000-0000-000000000000}"/>
          </ac:spMkLst>
        </pc:spChg>
      </pc:sldChg>
      <pc:sldChg chg="modSp mod">
        <pc:chgData name="Roman Gumzej" userId="39b5f2aa-645e-44ce-a9a1-d6838aa53dea" providerId="ADAL" clId="{2EC779D6-5A67-48B7-A376-BB56C8A8BAFF}" dt="2024-05-29T09:54:40.716" v="244" actId="20577"/>
        <pc:sldMkLst>
          <pc:docMk/>
          <pc:sldMk cId="205518803" sldId="272"/>
        </pc:sldMkLst>
        <pc:spChg chg="mod">
          <ac:chgData name="Roman Gumzej" userId="39b5f2aa-645e-44ce-a9a1-d6838aa53dea" providerId="ADAL" clId="{2EC779D6-5A67-48B7-A376-BB56C8A8BAFF}" dt="2024-05-29T09:54:40.716" v="244" actId="20577"/>
          <ac:spMkLst>
            <pc:docMk/>
            <pc:sldMk cId="205518803" sldId="272"/>
            <ac:spMk id="4" creationId="{7CE2ECB0-E774-504E-3C70-95613083B41D}"/>
          </ac:spMkLst>
        </pc:spChg>
        <pc:spChg chg="mod">
          <ac:chgData name="Roman Gumzej" userId="39b5f2aa-645e-44ce-a9a1-d6838aa53dea" providerId="ADAL" clId="{2EC779D6-5A67-48B7-A376-BB56C8A8BAFF}" dt="2024-05-29T09:28:57.232" v="232" actId="790"/>
          <ac:spMkLst>
            <pc:docMk/>
            <pc:sldMk cId="205518803" sldId="272"/>
            <ac:spMk id="110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08:33.807" v="26" actId="790"/>
          <ac:spMkLst>
            <pc:docMk/>
            <pc:sldMk cId="205518803" sldId="272"/>
            <ac:spMk id="112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08:18.580" v="25" actId="1035"/>
          <ac:picMkLst>
            <pc:docMk/>
            <pc:sldMk cId="205518803" sldId="272"/>
            <ac:picMk id="2" creationId="{244AC786-2F1A-58C2-0489-91139A461D9E}"/>
          </ac:picMkLst>
        </pc:picChg>
      </pc:sldChg>
      <pc:sldChg chg="modSp mod">
        <pc:chgData name="Roman Gumzej" userId="39b5f2aa-645e-44ce-a9a1-d6838aa53dea" providerId="ADAL" clId="{2EC779D6-5A67-48B7-A376-BB56C8A8BAFF}" dt="2024-05-29T09:54:53.614" v="252" actId="20577"/>
        <pc:sldMkLst>
          <pc:docMk/>
          <pc:sldMk cId="244775906" sldId="273"/>
        </pc:sldMkLst>
        <pc:spChg chg="mod">
          <ac:chgData name="Roman Gumzej" userId="39b5f2aa-645e-44ce-a9a1-d6838aa53dea" providerId="ADAL" clId="{2EC779D6-5A67-48B7-A376-BB56C8A8BAFF}" dt="2024-05-29T09:54:53.614" v="252" actId="20577"/>
          <ac:spMkLst>
            <pc:docMk/>
            <pc:sldMk cId="244775906" sldId="273"/>
            <ac:spMk id="4" creationId="{65F526B5-2BB2-BD78-5D9B-84860BDA90F9}"/>
          </ac:spMkLst>
        </pc:spChg>
        <pc:spChg chg="mod">
          <ac:chgData name="Roman Gumzej" userId="39b5f2aa-645e-44ce-a9a1-d6838aa53dea" providerId="ADAL" clId="{2EC779D6-5A67-48B7-A376-BB56C8A8BAFF}" dt="2024-05-29T09:28:36.782" v="231" actId="790"/>
          <ac:spMkLst>
            <pc:docMk/>
            <pc:sldMk cId="244775906" sldId="273"/>
            <ac:spMk id="113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0:54.287" v="49" actId="790"/>
          <ac:spMkLst>
            <pc:docMk/>
            <pc:sldMk cId="244775906" sldId="273"/>
            <ac:spMk id="115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0:38.246" v="48" actId="1035"/>
          <ac:picMkLst>
            <pc:docMk/>
            <pc:sldMk cId="244775906" sldId="273"/>
            <ac:picMk id="2" creationId="{B8B8DF9F-1286-C8FA-C2D3-9EAACEB6F00F}"/>
          </ac:picMkLst>
        </pc:picChg>
      </pc:sldChg>
      <pc:sldChg chg="modSp mod">
        <pc:chgData name="Roman Gumzej" userId="39b5f2aa-645e-44ce-a9a1-d6838aa53dea" providerId="ADAL" clId="{2EC779D6-5A67-48B7-A376-BB56C8A8BAFF}" dt="2024-05-29T09:55:02.216" v="260" actId="20577"/>
        <pc:sldMkLst>
          <pc:docMk/>
          <pc:sldMk cId="3473805050" sldId="274"/>
        </pc:sldMkLst>
        <pc:spChg chg="mod">
          <ac:chgData name="Roman Gumzej" userId="39b5f2aa-645e-44ce-a9a1-d6838aa53dea" providerId="ADAL" clId="{2EC779D6-5A67-48B7-A376-BB56C8A8BAFF}" dt="2024-05-29T07:15:33.553" v="146" actId="20577"/>
          <ac:spMkLst>
            <pc:docMk/>
            <pc:sldMk cId="3473805050" sldId="274"/>
            <ac:spMk id="116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9:55:02.216" v="260" actId="20577"/>
          <ac:spMkLst>
            <pc:docMk/>
            <pc:sldMk cId="3473805050" sldId="274"/>
            <ac:spMk id="118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1:57.430" v="73" actId="1035"/>
          <ac:picMkLst>
            <pc:docMk/>
            <pc:sldMk cId="3473805050" sldId="274"/>
            <ac:picMk id="2" creationId="{D6A5928A-C9E2-DF0E-06C8-0E7B3F8E584A}"/>
          </ac:picMkLst>
        </pc:picChg>
      </pc:sldChg>
      <pc:sldChg chg="modSp mod">
        <pc:chgData name="Roman Gumzej" userId="39b5f2aa-645e-44ce-a9a1-d6838aa53dea" providerId="ADAL" clId="{2EC779D6-5A67-48B7-A376-BB56C8A8BAFF}" dt="2024-05-29T09:55:12.394" v="267" actId="20577"/>
        <pc:sldMkLst>
          <pc:docMk/>
          <pc:sldMk cId="2633787005" sldId="275"/>
        </pc:sldMkLst>
        <pc:spChg chg="mod">
          <ac:chgData name="Roman Gumzej" userId="39b5f2aa-645e-44ce-a9a1-d6838aa53dea" providerId="ADAL" clId="{2EC779D6-5A67-48B7-A376-BB56C8A8BAFF}" dt="2024-05-29T07:16:26.727" v="149" actId="20577"/>
          <ac:spMkLst>
            <pc:docMk/>
            <pc:sldMk cId="2633787005" sldId="275"/>
            <ac:spMk id="119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9:55:12.394" v="267" actId="20577"/>
          <ac:spMkLst>
            <pc:docMk/>
            <pc:sldMk cId="2633787005" sldId="275"/>
            <ac:spMk id="121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3:00.450" v="98" actId="1035"/>
          <ac:picMkLst>
            <pc:docMk/>
            <pc:sldMk cId="2633787005" sldId="275"/>
            <ac:picMk id="2" creationId="{6809351B-41E8-507B-1B95-B7066899F626}"/>
          </ac:picMkLst>
        </pc:picChg>
      </pc:sldChg>
      <pc:sldChg chg="modSp add del mod">
        <pc:chgData name="Roman Gumzej" userId="39b5f2aa-645e-44ce-a9a1-d6838aa53dea" providerId="ADAL" clId="{2EC779D6-5A67-48B7-A376-BB56C8A8BAFF}" dt="2024-05-29T07:21:12.187" v="192"/>
        <pc:sldMkLst>
          <pc:docMk/>
          <pc:sldMk cId="1244485586" sldId="276"/>
        </pc:sldMkLst>
        <pc:spChg chg="mod">
          <ac:chgData name="Roman Gumzej" userId="39b5f2aa-645e-44ce-a9a1-d6838aa53dea" providerId="ADAL" clId="{2EC779D6-5A67-48B7-A376-BB56C8A8BAFF}" dt="2024-05-29T07:21:10.289" v="191" actId="20577"/>
          <ac:spMkLst>
            <pc:docMk/>
            <pc:sldMk cId="1244485586" sldId="276"/>
            <ac:spMk id="125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7:21:08.570" v="190"/>
          <ac:spMkLst>
            <pc:docMk/>
            <pc:sldMk cId="1244485586" sldId="276"/>
            <ac:spMk id="126" creationId="{00000000-0000-0000-0000-000000000000}"/>
          </ac:spMkLst>
        </pc:spChg>
      </pc:sldChg>
      <pc:sldChg chg="modSp add del mod chgLayout">
        <pc:chgData name="Roman Gumzej" userId="39b5f2aa-645e-44ce-a9a1-d6838aa53dea" providerId="ADAL" clId="{2EC779D6-5A67-48B7-A376-BB56C8A8BAFF}" dt="2024-05-29T07:27:55.375" v="206" actId="207"/>
        <pc:sldMkLst>
          <pc:docMk/>
          <pc:sldMk cId="2741703512" sldId="276"/>
        </pc:sldMkLst>
        <pc:spChg chg="mod ord">
          <ac:chgData name="Roman Gumzej" userId="39b5f2aa-645e-44ce-a9a1-d6838aa53dea" providerId="ADAL" clId="{2EC779D6-5A67-48B7-A376-BB56C8A8BAFF}" dt="2024-05-29T07:26:56.104" v="204" actId="790"/>
          <ac:spMkLst>
            <pc:docMk/>
            <pc:sldMk cId="2741703512" sldId="276"/>
            <ac:spMk id="125" creationId="{00000000-0000-0000-0000-000000000000}"/>
          </ac:spMkLst>
        </pc:spChg>
        <pc:spChg chg="mod ord">
          <ac:chgData name="Roman Gumzej" userId="39b5f2aa-645e-44ce-a9a1-d6838aa53dea" providerId="ADAL" clId="{2EC779D6-5A67-48B7-A376-BB56C8A8BAFF}" dt="2024-05-29T07:27:55.375" v="206" actId="20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CC5E8BF-0113-91AE-C99D-0762F46C3821}"/>
    <pc:docChg chg="addSld delSld modSld">
      <pc:chgData name="Roman Gumzej" userId="S::roman.gumzej@um.si::39b5f2aa-645e-44ce-a9a1-d6838aa53dea" providerId="AD" clId="Web-{DCC5E8BF-0113-91AE-C99D-0762F46C3821}" dt="2024-05-21T07:32:24.933" v="94" actId="20577"/>
      <pc:docMkLst>
        <pc:docMk/>
      </pc:docMkLst>
      <pc:sldChg chg="modSp">
        <pc:chgData name="Roman Gumzej" userId="S::roman.gumzej@um.si::39b5f2aa-645e-44ce-a9a1-d6838aa53dea" providerId="AD" clId="Web-{DCC5E8BF-0113-91AE-C99D-0762F46C3821}" dt="2024-05-21T07:22:05.441" v="20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DCC5E8BF-0113-91AE-C99D-0762F46C3821}" dt="2024-05-21T07:22:05.441" v="20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2:30.614" v="23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DCC5E8BF-0113-91AE-C99D-0762F46C3821}" dt="2024-05-21T07:22:30.614" v="23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4:19.415" v="3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CC5E8BF-0113-91AE-C99D-0762F46C3821}" dt="2024-05-21T07:24:19.415" v="36" actId="20577"/>
          <ac:spMkLst>
            <pc:docMk/>
            <pc:sldMk cId="0" sldId="262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5:21.620" v="48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DCC5E8BF-0113-91AE-C99D-0762F46C3821}" dt="2024-05-21T07:25:21.620" v="48" actId="20577"/>
          <ac:spMkLst>
            <pc:docMk/>
            <pc:sldMk cId="0" sldId="263"/>
            <ac:spMk id="11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6:26.435" v="58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DCC5E8BF-0113-91AE-C99D-0762F46C3821}" dt="2024-05-21T07:26:26.435" v="58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30:53.226" v="90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DCC5E8BF-0113-91AE-C99D-0762F46C3821}" dt="2024-05-21T07:30:53.226" v="90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DCC5E8BF-0113-91AE-C99D-0762F46C3821}" dt="2024-05-21T07:30:21.350" v="87" actId="1076"/>
        <pc:sldMkLst>
          <pc:docMk/>
          <pc:sldMk cId="205518803" sldId="272"/>
        </pc:sldMkLst>
        <pc:spChg chg="mod">
          <ac:chgData name="Roman Gumzej" userId="S::roman.gumzej@um.si::39b5f2aa-645e-44ce-a9a1-d6838aa53dea" providerId="AD" clId="Web-{DCC5E8BF-0113-91AE-C99D-0762F46C3821}" dt="2024-05-21T07:23:19.444" v="31" actId="20577"/>
          <ac:spMkLst>
            <pc:docMk/>
            <pc:sldMk cId="205518803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4:00.899" v="33"/>
          <ac:spMkLst>
            <pc:docMk/>
            <pc:sldMk cId="205518803" sldId="272"/>
            <ac:spMk id="111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30:15.631" v="86" actId="20577"/>
          <ac:spMkLst>
            <pc:docMk/>
            <pc:sldMk cId="205518803" sldId="272"/>
            <ac:spMk id="112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0:21.350" v="87" actId="1076"/>
          <ac:picMkLst>
            <pc:docMk/>
            <pc:sldMk cId="205518803" sldId="272"/>
            <ac:picMk id="2" creationId="{244AC786-2F1A-58C2-0489-91139A461D9E}"/>
          </ac:picMkLst>
        </pc:picChg>
      </pc:sldChg>
      <pc:sldChg chg="modSp new del mod modClrScheme chgLayout">
        <pc:chgData name="Roman Gumzej" userId="S::roman.gumzej@um.si::39b5f2aa-645e-44ce-a9a1-d6838aa53dea" providerId="AD" clId="Web-{DCC5E8BF-0113-91AE-C99D-0762F46C3821}" dt="2024-05-21T07:23:05.975" v="26"/>
        <pc:sldMkLst>
          <pc:docMk/>
          <pc:sldMk cId="1239905526" sldId="272"/>
        </pc:sldMkLst>
        <pc:spChg chg="mod ord">
          <ac:chgData name="Roman Gumzej" userId="S::roman.gumzej@um.si::39b5f2aa-645e-44ce-a9a1-d6838aa53dea" providerId="AD" clId="Web-{DCC5E8BF-0113-91AE-C99D-0762F46C3821}" dt="2024-05-21T07:22:51.443" v="25"/>
          <ac:spMkLst>
            <pc:docMk/>
            <pc:sldMk cId="1239905526" sldId="272"/>
            <ac:spMk id="2" creationId="{B13845CE-782A-2498-B2FE-001C7ECBC5AF}"/>
          </ac:spMkLst>
        </pc:spChg>
        <pc:spChg chg="mod">
          <ac:chgData name="Roman Gumzej" userId="S::roman.gumzej@um.si::39b5f2aa-645e-44ce-a9a1-d6838aa53dea" providerId="AD" clId="Web-{DCC5E8BF-0113-91AE-C99D-0762F46C3821}" dt="2024-05-21T07:22:51.443" v="25"/>
          <ac:spMkLst>
            <pc:docMk/>
            <pc:sldMk cId="1239905526" sldId="272"/>
            <ac:spMk id="3" creationId="{1E6C3F30-82D5-5D39-760E-693480A1826C}"/>
          </ac:spMkLst>
        </pc:spChg>
      </pc:sldChg>
      <pc:sldChg chg="addSp delSp modSp add replId">
        <pc:chgData name="Roman Gumzej" userId="S::roman.gumzej@um.si::39b5f2aa-645e-44ce-a9a1-d6838aa53dea" providerId="AD" clId="Web-{DCC5E8BF-0113-91AE-C99D-0762F46C3821}" dt="2024-05-21T07:30:05.927" v="84" actId="1076"/>
        <pc:sldMkLst>
          <pc:docMk/>
          <pc:sldMk cId="244775906" sldId="273"/>
        </pc:sldMkLst>
        <pc:spChg chg="mod">
          <ac:chgData name="Roman Gumzej" userId="S::roman.gumzej@um.si::39b5f2aa-645e-44ce-a9a1-d6838aa53dea" providerId="AD" clId="Web-{DCC5E8BF-0113-91AE-C99D-0762F46C3821}" dt="2024-05-21T07:24:52.119" v="43" actId="20577"/>
          <ac:spMkLst>
            <pc:docMk/>
            <pc:sldMk cId="244775906" sldId="273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5:08.589" v="45"/>
          <ac:spMkLst>
            <pc:docMk/>
            <pc:sldMk cId="244775906" sldId="273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29:59.521" v="83" actId="20577"/>
          <ac:spMkLst>
            <pc:docMk/>
            <pc:sldMk cId="244775906" sldId="273"/>
            <ac:spMk id="115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0:05.927" v="84" actId="1076"/>
          <ac:picMkLst>
            <pc:docMk/>
            <pc:sldMk cId="244775906" sldId="273"/>
            <ac:picMk id="2" creationId="{B8B8DF9F-1286-C8FA-C2D3-9EAACEB6F00F}"/>
          </ac:picMkLst>
        </pc:picChg>
      </pc:sldChg>
      <pc:sldChg chg="addSp delSp modSp add replId">
        <pc:chgData name="Roman Gumzej" userId="S::roman.gumzej@um.si::39b5f2aa-645e-44ce-a9a1-d6838aa53dea" providerId="AD" clId="Web-{DCC5E8BF-0113-91AE-C99D-0762F46C3821}" dt="2024-05-21T07:29:43.333" v="81" actId="1076"/>
        <pc:sldMkLst>
          <pc:docMk/>
          <pc:sldMk cId="3473805050" sldId="274"/>
        </pc:sldMkLst>
        <pc:spChg chg="mod">
          <ac:chgData name="Roman Gumzej" userId="S::roman.gumzej@um.si::39b5f2aa-645e-44ce-a9a1-d6838aa53dea" providerId="AD" clId="Web-{DCC5E8BF-0113-91AE-C99D-0762F46C3821}" dt="2024-05-21T07:25:50.996" v="53" actId="20577"/>
          <ac:spMkLst>
            <pc:docMk/>
            <pc:sldMk cId="3473805050" sldId="274"/>
            <ac:spMk id="116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6:14.263" v="55"/>
          <ac:spMkLst>
            <pc:docMk/>
            <pc:sldMk cId="3473805050" sldId="274"/>
            <ac:spMk id="117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29:18.598" v="77" actId="20577"/>
          <ac:spMkLst>
            <pc:docMk/>
            <pc:sldMk cId="3473805050" sldId="274"/>
            <ac:spMk id="118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29:43.333" v="81" actId="1076"/>
          <ac:picMkLst>
            <pc:docMk/>
            <pc:sldMk cId="3473805050" sldId="274"/>
            <ac:picMk id="2" creationId="{D6A5928A-C9E2-DF0E-06C8-0E7B3F8E584A}"/>
          </ac:picMkLst>
        </pc:picChg>
      </pc:sldChg>
      <pc:sldChg chg="addSp delSp modSp add replId">
        <pc:chgData name="Roman Gumzej" userId="S::roman.gumzej@um.si::39b5f2aa-645e-44ce-a9a1-d6838aa53dea" providerId="AD" clId="Web-{DCC5E8BF-0113-91AE-C99D-0762F46C3821}" dt="2024-05-21T07:32:24.933" v="94" actId="20577"/>
        <pc:sldMkLst>
          <pc:docMk/>
          <pc:sldMk cId="2633787005" sldId="275"/>
        </pc:sldMkLst>
        <pc:spChg chg="mod">
          <ac:chgData name="Roman Gumzej" userId="S::roman.gumzej@um.si::39b5f2aa-645e-44ce-a9a1-d6838aa53dea" providerId="AD" clId="Web-{DCC5E8BF-0113-91AE-C99D-0762F46C3821}" dt="2024-05-21T07:26:43.764" v="68" actId="20577"/>
          <ac:spMkLst>
            <pc:docMk/>
            <pc:sldMk cId="2633787005" sldId="275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8:02.970" v="70"/>
          <ac:spMkLst>
            <pc:docMk/>
            <pc:sldMk cId="2633787005" sldId="275"/>
            <ac:spMk id="120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32:24.933" v="94" actId="20577"/>
          <ac:spMkLst>
            <pc:docMk/>
            <pc:sldMk cId="2633787005" sldId="275"/>
            <ac:spMk id="121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1:22.305" v="91" actId="1076"/>
          <ac:picMkLst>
            <pc:docMk/>
            <pc:sldMk cId="2633787005" sldId="275"/>
            <ac:picMk id="2" creationId="{6809351B-41E8-507B-1B95-B7066899F626}"/>
          </ac:picMkLst>
        </pc:picChg>
      </pc:sldChg>
    </pc:docChg>
  </pc:docChgLst>
  <pc:docChgLst>
    <pc:chgData name="Roman Gumzej" userId="S::roman.gumzej@um.si::39b5f2aa-645e-44ce-a9a1-d6838aa53dea" providerId="AD" clId="Web-{22A6244B-6D45-712E-2127-B14AFE1F1F5F}"/>
    <pc:docChg chg="modSld">
      <pc:chgData name="Roman Gumzej" userId="S::roman.gumzej@um.si::39b5f2aa-645e-44ce-a9a1-d6838aa53dea" providerId="AD" clId="Web-{22A6244B-6D45-712E-2127-B14AFE1F1F5F}" dt="2024-10-03T06:39:55.210" v="92" actId="20577"/>
      <pc:docMkLst>
        <pc:docMk/>
      </pc:docMkLst>
      <pc:sldChg chg="modSp">
        <pc:chgData name="Roman Gumzej" userId="S::roman.gumzej@um.si::39b5f2aa-645e-44ce-a9a1-d6838aa53dea" providerId="AD" clId="Web-{22A6244B-6D45-712E-2127-B14AFE1F1F5F}" dt="2024-10-03T06:25:09.879" v="8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22A6244B-6D45-712E-2127-B14AFE1F1F5F}" dt="2024-10-03T06:25:09.879" v="8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3:09.382" v="32" actId="14100"/>
        <pc:sldMkLst>
          <pc:docMk/>
          <pc:sldMk cId="0" sldId="265"/>
        </pc:sldMkLst>
        <pc:picChg chg="mod">
          <ac:chgData name="Roman Gumzej" userId="S::roman.gumzej@um.si::39b5f2aa-645e-44ce-a9a1-d6838aa53dea" providerId="AD" clId="Web-{22A6244B-6D45-712E-2127-B14AFE1F1F5F}" dt="2024-10-03T06:33:09.382" v="32" actId="14100"/>
          <ac:picMkLst>
            <pc:docMk/>
            <pc:sldMk cId="0" sldId="265"/>
            <ac:picMk id="5" creationId="{BBA59196-886C-4BAC-A494-21825B541B1F}"/>
          </ac:picMkLst>
        </pc:picChg>
      </pc:sldChg>
      <pc:sldChg chg="modSp">
        <pc:chgData name="Roman Gumzej" userId="S::roman.gumzej@um.si::39b5f2aa-645e-44ce-a9a1-d6838aa53dea" providerId="AD" clId="Web-{22A6244B-6D45-712E-2127-B14AFE1F1F5F}" dt="2024-10-03T06:39:55.210" v="92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22A6244B-6D45-712E-2127-B14AFE1F1F5F}" dt="2024-10-03T06:39:55.210" v="92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8:58.044" v="15" actId="20577"/>
        <pc:sldMkLst>
          <pc:docMk/>
          <pc:sldMk cId="3964360815" sldId="268"/>
        </pc:sldMkLst>
        <pc:spChg chg="mod">
          <ac:chgData name="Roman Gumzej" userId="S::roman.gumzej@um.si::39b5f2aa-645e-44ce-a9a1-d6838aa53dea" providerId="AD" clId="Web-{22A6244B-6D45-712E-2127-B14AFE1F1F5F}" dt="2024-10-03T06:28:58.044" v="15" actId="20577"/>
          <ac:spMkLst>
            <pc:docMk/>
            <pc:sldMk cId="3964360815" sldId="268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0:42.892" v="25" actId="20577"/>
        <pc:sldMkLst>
          <pc:docMk/>
          <pc:sldMk cId="3304276382" sldId="269"/>
        </pc:sldMkLst>
        <pc:spChg chg="mod">
          <ac:chgData name="Roman Gumzej" userId="S::roman.gumzej@um.si::39b5f2aa-645e-44ce-a9a1-d6838aa53dea" providerId="AD" clId="Web-{22A6244B-6D45-712E-2127-B14AFE1F1F5F}" dt="2024-10-03T06:30:42.892" v="25" actId="20577"/>
          <ac:spMkLst>
            <pc:docMk/>
            <pc:sldMk cId="3304276382" sldId="269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1:34.081" v="29" actId="20577"/>
        <pc:sldMkLst>
          <pc:docMk/>
          <pc:sldMk cId="3868193644" sldId="270"/>
        </pc:sldMkLst>
        <pc:spChg chg="mod">
          <ac:chgData name="Roman Gumzej" userId="S::roman.gumzej@um.si::39b5f2aa-645e-44ce-a9a1-d6838aa53dea" providerId="AD" clId="Web-{22A6244B-6D45-712E-2127-B14AFE1F1F5F}" dt="2024-10-03T06:31:34.081" v="29" actId="20577"/>
          <ac:spMkLst>
            <pc:docMk/>
            <pc:sldMk cId="3868193644" sldId="270"/>
            <ac:spMk id="117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2:53.959" v="31" actId="20577"/>
        <pc:sldMkLst>
          <pc:docMk/>
          <pc:sldMk cId="3910161754" sldId="271"/>
        </pc:sldMkLst>
        <pc:spChg chg="mod">
          <ac:chgData name="Roman Gumzej" userId="S::roman.gumzej@um.si::39b5f2aa-645e-44ce-a9a1-d6838aa53dea" providerId="AD" clId="Web-{22A6244B-6D45-712E-2127-B14AFE1F1F5F}" dt="2024-10-03T06:32:53.959" v="31" actId="20577"/>
          <ac:spMkLst>
            <pc:docMk/>
            <pc:sldMk cId="3910161754" sldId="271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6:43.460" v="9" actId="20577"/>
        <pc:sldMkLst>
          <pc:docMk/>
          <pc:sldMk cId="205518803" sldId="272"/>
        </pc:sldMkLst>
        <pc:spChg chg="mod">
          <ac:chgData name="Roman Gumzej" userId="S::roman.gumzej@um.si::39b5f2aa-645e-44ce-a9a1-d6838aa53dea" providerId="AD" clId="Web-{22A6244B-6D45-712E-2127-B14AFE1F1F5F}" dt="2024-10-03T06:26:43.460" v="9" actId="20577"/>
          <ac:spMkLst>
            <pc:docMk/>
            <pc:sldMk cId="205518803" sldId="272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7:40.494" v="12" actId="20577"/>
        <pc:sldMkLst>
          <pc:docMk/>
          <pc:sldMk cId="244775906" sldId="273"/>
        </pc:sldMkLst>
        <pc:spChg chg="mod">
          <ac:chgData name="Roman Gumzej" userId="S::roman.gumzej@um.si::39b5f2aa-645e-44ce-a9a1-d6838aa53dea" providerId="AD" clId="Web-{22A6244B-6D45-712E-2127-B14AFE1F1F5F}" dt="2024-10-03T06:27:40.494" v="12" actId="20577"/>
          <ac:spMkLst>
            <pc:docMk/>
            <pc:sldMk cId="244775906" sldId="273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7:25.845" v="80" actId="20577"/>
        <pc:sldMkLst>
          <pc:docMk/>
          <pc:sldMk cId="1741614429" sldId="279"/>
        </pc:sldMkLst>
        <pc:spChg chg="mod">
          <ac:chgData name="Roman Gumzej" userId="S::roman.gumzej@um.si::39b5f2aa-645e-44ce-a9a1-d6838aa53dea" providerId="AD" clId="Web-{22A6244B-6D45-712E-2127-B14AFE1F1F5F}" dt="2024-10-03T06:37:25.845" v="80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0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32C83E7-F0B5-2612-EC8B-8CF30F6C7876}"/>
    <pc:docChg chg="addSld modSld">
      <pc:chgData name="Roman Gumzej" userId="S::roman.gumzej@um.si::39b5f2aa-645e-44ce-a9a1-d6838aa53dea" providerId="AD" clId="Web-{132C83E7-F0B5-2612-EC8B-8CF30F6C7876}" dt="2024-05-28T04:47:43.611" v="16" actId="20577"/>
      <pc:docMkLst>
        <pc:docMk/>
      </pc:docMkLst>
      <pc:sldChg chg="modSp add replId">
        <pc:chgData name="Roman Gumzej" userId="S::roman.gumzej@um.si::39b5f2aa-645e-44ce-a9a1-d6838aa53dea" providerId="AD" clId="Web-{132C83E7-F0B5-2612-EC8B-8CF30F6C7876}" dt="2024-05-28T04:47:43.611" v="16" actId="20577"/>
        <pc:sldMkLst>
          <pc:docMk/>
          <pc:sldMk cId="2741703512" sldId="276"/>
        </pc:sldMkLst>
        <pc:spChg chg="mod">
          <ac:chgData name="Roman Gumzej" userId="S::roman.gumzej@um.si::39b5f2aa-645e-44ce-a9a1-d6838aa53dea" providerId="AD" clId="Web-{132C83E7-F0B5-2612-EC8B-8CF30F6C7876}" dt="2024-05-28T04:45:20.561" v="4" actId="20577"/>
          <ac:spMkLst>
            <pc:docMk/>
            <pc:sldMk cId="2741703512" sldId="276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132C83E7-F0B5-2612-EC8B-8CF30F6C7876}" dt="2024-05-28T04:47:43.611" v="16" actId="2057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56C5C055-7259-5E2C-BFE4-B418DF9F9518}"/>
    <pc:docChg chg="modSld">
      <pc:chgData name="Roman Gumzej" userId="S::roman.gumzej@um.si::39b5f2aa-645e-44ce-a9a1-d6838aa53dea" providerId="AD" clId="Web-{56C5C055-7259-5E2C-BFE4-B418DF9F9518}" dt="2024-05-28T05:23:27.342" v="64"/>
      <pc:docMkLst>
        <pc:docMk/>
      </pc:docMkLst>
      <pc:sldChg chg="addSp delSp">
        <pc:chgData name="Roman Gumzej" userId="S::roman.gumzej@um.si::39b5f2aa-645e-44ce-a9a1-d6838aa53dea" providerId="AD" clId="Web-{56C5C055-7259-5E2C-BFE4-B418DF9F9518}" dt="2024-05-28T05:19:31.126" v="23"/>
        <pc:sldMkLst>
          <pc:docMk/>
          <pc:sldMk cId="0" sldId="258"/>
        </pc:sldMkLst>
        <pc:spChg chg="add del">
          <ac:chgData name="Roman Gumzej" userId="S::roman.gumzej@um.si::39b5f2aa-645e-44ce-a9a1-d6838aa53dea" providerId="AD" clId="Web-{56C5C055-7259-5E2C-BFE4-B418DF9F9518}" dt="2024-05-28T05:19:31.126" v="23"/>
          <ac:spMkLst>
            <pc:docMk/>
            <pc:sldMk cId="0" sldId="258"/>
            <ac:spMk id="3" creationId="{CEB1D01A-BA22-FE8B-B3F9-B30CFB9913E8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36.215" v="0"/>
        <pc:sldMkLst>
          <pc:docMk/>
          <pc:sldMk cId="0" sldId="259"/>
        </pc:sldMkLst>
        <pc:spChg chg="add">
          <ac:chgData name="Roman Gumzej" userId="S::roman.gumzej@um.si::39b5f2aa-645e-44ce-a9a1-d6838aa53dea" providerId="AD" clId="Web-{56C5C055-7259-5E2C-BFE4-B418DF9F9518}" dt="2024-05-28T05:13:36.215" v="0"/>
          <ac:spMkLst>
            <pc:docMk/>
            <pc:sldMk cId="0" sldId="259"/>
            <ac:spMk id="3" creationId="{4974049F-757A-1BCD-F01E-FC3BEDA8361A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38.950" v="1"/>
        <pc:sldMkLst>
          <pc:docMk/>
          <pc:sldMk cId="0" sldId="261"/>
        </pc:sldMkLst>
        <pc:spChg chg="add">
          <ac:chgData name="Roman Gumzej" userId="S::roman.gumzej@um.si::39b5f2aa-645e-44ce-a9a1-d6838aa53dea" providerId="AD" clId="Web-{56C5C055-7259-5E2C-BFE4-B418DF9F9518}" dt="2024-05-28T05:13:38.950" v="1"/>
          <ac:spMkLst>
            <pc:docMk/>
            <pc:sldMk cId="0" sldId="261"/>
            <ac:spMk id="3" creationId="{71601FB9-337B-D5BB-FE26-EFA694926DAD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49.075" v="3"/>
        <pc:sldMkLst>
          <pc:docMk/>
          <pc:sldMk cId="0" sldId="262"/>
        </pc:sldMkLst>
        <pc:spChg chg="add">
          <ac:chgData name="Roman Gumzej" userId="S::roman.gumzej@um.si::39b5f2aa-645e-44ce-a9a1-d6838aa53dea" providerId="AD" clId="Web-{56C5C055-7259-5E2C-BFE4-B418DF9F9518}" dt="2024-05-28T05:13:49.075" v="3"/>
          <ac:spMkLst>
            <pc:docMk/>
            <pc:sldMk cId="0" sldId="262"/>
            <ac:spMk id="3" creationId="{786B31E7-82E1-CBE1-C2F0-B306E212A56B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01.388" v="5"/>
        <pc:sldMkLst>
          <pc:docMk/>
          <pc:sldMk cId="0" sldId="263"/>
        </pc:sldMkLst>
        <pc:spChg chg="add">
          <ac:chgData name="Roman Gumzej" userId="S::roman.gumzej@um.si::39b5f2aa-645e-44ce-a9a1-d6838aa53dea" providerId="AD" clId="Web-{56C5C055-7259-5E2C-BFE4-B418DF9F9518}" dt="2024-05-28T05:14:01.388" v="5"/>
          <ac:spMkLst>
            <pc:docMk/>
            <pc:sldMk cId="0" sldId="263"/>
            <ac:spMk id="3" creationId="{F61B645F-0FB1-8FC6-FD31-48CE4AE79946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16.717" v="7"/>
        <pc:sldMkLst>
          <pc:docMk/>
          <pc:sldMk cId="0" sldId="264"/>
        </pc:sldMkLst>
        <pc:spChg chg="add">
          <ac:chgData name="Roman Gumzej" userId="S::roman.gumzej@um.si::39b5f2aa-645e-44ce-a9a1-d6838aa53dea" providerId="AD" clId="Web-{56C5C055-7259-5E2C-BFE4-B418DF9F9518}" dt="2024-05-28T05:14:16.717" v="7"/>
          <ac:spMkLst>
            <pc:docMk/>
            <pc:sldMk cId="0" sldId="264"/>
            <ac:spMk id="3" creationId="{C4B76AC8-6837-2C78-3C86-9BCB2520F8F8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14:52.313" v="10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56C5C055-7259-5E2C-BFE4-B418DF9F9518}" dt="2024-05-28T05:14:52.313" v="10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43.778" v="2"/>
        <pc:sldMkLst>
          <pc:docMk/>
          <pc:sldMk cId="3964360815" sldId="268"/>
        </pc:sldMkLst>
        <pc:spChg chg="add">
          <ac:chgData name="Roman Gumzej" userId="S::roman.gumzej@um.si::39b5f2aa-645e-44ce-a9a1-d6838aa53dea" providerId="AD" clId="Web-{56C5C055-7259-5E2C-BFE4-B418DF9F9518}" dt="2024-05-28T05:13:43.778" v="2"/>
          <ac:spMkLst>
            <pc:docMk/>
            <pc:sldMk cId="3964360815" sldId="268"/>
            <ac:spMk id="3" creationId="{EE2C3B9C-A182-8134-E602-F78A4F656639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56.841" v="4"/>
        <pc:sldMkLst>
          <pc:docMk/>
          <pc:sldMk cId="3304276382" sldId="269"/>
        </pc:sldMkLst>
        <pc:spChg chg="add">
          <ac:chgData name="Roman Gumzej" userId="S::roman.gumzej@um.si::39b5f2aa-645e-44ce-a9a1-d6838aa53dea" providerId="AD" clId="Web-{56C5C055-7259-5E2C-BFE4-B418DF9F9518}" dt="2024-05-28T05:13:56.841" v="4"/>
          <ac:spMkLst>
            <pc:docMk/>
            <pc:sldMk cId="3304276382" sldId="269"/>
            <ac:spMk id="3" creationId="{5E4EE370-0647-69CE-2F58-8855F3354C2E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05.123" v="6"/>
        <pc:sldMkLst>
          <pc:docMk/>
          <pc:sldMk cId="3868193644" sldId="270"/>
        </pc:sldMkLst>
        <pc:spChg chg="add">
          <ac:chgData name="Roman Gumzej" userId="S::roman.gumzej@um.si::39b5f2aa-645e-44ce-a9a1-d6838aa53dea" providerId="AD" clId="Web-{56C5C055-7259-5E2C-BFE4-B418DF9F9518}" dt="2024-05-28T05:14:05.123" v="6"/>
          <ac:spMkLst>
            <pc:docMk/>
            <pc:sldMk cId="3868193644" sldId="270"/>
            <ac:spMk id="3" creationId="{65E6104A-B439-2969-7B0A-CB6C70AA1C80}"/>
          </ac:spMkLst>
        </pc:spChg>
      </pc:sldChg>
      <pc:sldChg chg="addSp modSp">
        <pc:chgData name="Roman Gumzej" userId="S::roman.gumzej@um.si::39b5f2aa-645e-44ce-a9a1-d6838aa53dea" providerId="AD" clId="Web-{56C5C055-7259-5E2C-BFE4-B418DF9F9518}" dt="2024-05-28T05:18:05.012" v="21" actId="20577"/>
        <pc:sldMkLst>
          <pc:docMk/>
          <pc:sldMk cId="3910161754" sldId="271"/>
        </pc:sldMkLst>
        <pc:spChg chg="add mod">
          <ac:chgData name="Roman Gumzej" userId="S::roman.gumzej@um.si::39b5f2aa-645e-44ce-a9a1-d6838aa53dea" providerId="AD" clId="Web-{56C5C055-7259-5E2C-BFE4-B418DF9F9518}" dt="2024-05-28T05:18:05.012" v="21" actId="20577"/>
          <ac:spMkLst>
            <pc:docMk/>
            <pc:sldMk cId="3910161754" sldId="271"/>
            <ac:spMk id="3" creationId="{EC3BAAC7-37E4-0914-1286-078F8CAAB583}"/>
          </ac:spMkLst>
        </pc:spChg>
      </pc:sldChg>
      <pc:sldChg chg="addSp delSp">
        <pc:chgData name="Roman Gumzej" userId="S::roman.gumzej@um.si::39b5f2aa-645e-44ce-a9a1-d6838aa53dea" providerId="AD" clId="Web-{56C5C055-7259-5E2C-BFE4-B418DF9F9518}" dt="2024-05-28T05:23:27.342" v="64"/>
        <pc:sldMkLst>
          <pc:docMk/>
          <pc:sldMk cId="205518803" sldId="272"/>
        </pc:sldMkLst>
        <pc:spChg chg="add">
          <ac:chgData name="Roman Gumzej" userId="S::roman.gumzej@um.si::39b5f2aa-645e-44ce-a9a1-d6838aa53dea" providerId="AD" clId="Web-{56C5C055-7259-5E2C-BFE4-B418DF9F9518}" dt="2024-05-28T05:23:27.342" v="64"/>
          <ac:spMkLst>
            <pc:docMk/>
            <pc:sldMk cId="205518803" sldId="272"/>
            <ac:spMk id="4" creationId="{7CE2ECB0-E774-504E-3C70-95613083B41D}"/>
          </ac:spMkLst>
        </pc:spChg>
        <pc:spChg chg="del">
          <ac:chgData name="Roman Gumzej" userId="S::roman.gumzej@um.si::39b5f2aa-645e-44ce-a9a1-d6838aa53dea" providerId="AD" clId="Web-{56C5C055-7259-5E2C-BFE4-B418DF9F9518}" dt="2024-05-28T05:23:26.483" v="63"/>
          <ac:spMkLst>
            <pc:docMk/>
            <pc:sldMk cId="205518803" sldId="272"/>
            <ac:spMk id="112" creationId="{00000000-0000-0000-0000-000000000000}"/>
          </ac:spMkLst>
        </pc:spChg>
      </pc:sldChg>
      <pc:sldChg chg="addSp delSp modSp">
        <pc:chgData name="Roman Gumzej" userId="S::roman.gumzej@um.si::39b5f2aa-645e-44ce-a9a1-d6838aa53dea" providerId="AD" clId="Web-{56C5C055-7259-5E2C-BFE4-B418DF9F9518}" dt="2024-05-28T05:23:09.732" v="62" actId="20577"/>
        <pc:sldMkLst>
          <pc:docMk/>
          <pc:sldMk cId="244775906" sldId="273"/>
        </pc:sldMkLst>
        <pc:spChg chg="add mod">
          <ac:chgData name="Roman Gumzej" userId="S::roman.gumzej@um.si::39b5f2aa-645e-44ce-a9a1-d6838aa53dea" providerId="AD" clId="Web-{56C5C055-7259-5E2C-BFE4-B418DF9F9518}" dt="2024-05-28T05:23:09.732" v="62" actId="20577"/>
          <ac:spMkLst>
            <pc:docMk/>
            <pc:sldMk cId="244775906" sldId="273"/>
            <ac:spMk id="4" creationId="{65F526B5-2BB2-BD78-5D9B-84860BDA90F9}"/>
          </ac:spMkLst>
        </pc:spChg>
        <pc:spChg chg="del mod">
          <ac:chgData name="Roman Gumzej" userId="S::roman.gumzej@um.si::39b5f2aa-645e-44ce-a9a1-d6838aa53dea" providerId="AD" clId="Web-{56C5C055-7259-5E2C-BFE4-B418DF9F9518}" dt="2024-05-28T05:23:00.013" v="59"/>
          <ac:spMkLst>
            <pc:docMk/>
            <pc:sldMk cId="244775906" sldId="273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22:26.526" v="56" actId="20577"/>
        <pc:sldMkLst>
          <pc:docMk/>
          <pc:sldMk cId="3473805050" sldId="274"/>
        </pc:sldMkLst>
        <pc:spChg chg="mod">
          <ac:chgData name="Roman Gumzej" userId="S::roman.gumzej@um.si::39b5f2aa-645e-44ce-a9a1-d6838aa53dea" providerId="AD" clId="Web-{56C5C055-7259-5E2C-BFE4-B418DF9F9518}" dt="2024-05-28T05:22:26.526" v="56" actId="20577"/>
          <ac:spMkLst>
            <pc:docMk/>
            <pc:sldMk cId="3473805050" sldId="274"/>
            <ac:spMk id="118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21:42.993" v="46" actId="20577"/>
        <pc:sldMkLst>
          <pc:docMk/>
          <pc:sldMk cId="2633787005" sldId="275"/>
        </pc:sldMkLst>
        <pc:spChg chg="mod">
          <ac:chgData name="Roman Gumzej" userId="S::roman.gumzej@um.si::39b5f2aa-645e-44ce-a9a1-d6838aa53dea" providerId="AD" clId="Web-{56C5C055-7259-5E2C-BFE4-B418DF9F9518}" dt="2024-05-28T05:21:42.993" v="46" actId="20577"/>
          <ac:spMkLst>
            <pc:docMk/>
            <pc:sldMk cId="2633787005" sldId="275"/>
            <ac:spMk id="12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19:55.518" v="26" actId="20577"/>
        <pc:sldMkLst>
          <pc:docMk/>
          <pc:sldMk cId="2741703512" sldId="276"/>
        </pc:sldMkLst>
        <pc:spChg chg="mod">
          <ac:chgData name="Roman Gumzej" userId="S::roman.gumzej@um.si::39b5f2aa-645e-44ce-a9a1-d6838aa53dea" providerId="AD" clId="Web-{56C5C055-7259-5E2C-BFE4-B418DF9F9518}" dt="2024-05-28T05:19:55.518" v="26" actId="2057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39b5f2aa-645e-44ce-a9a1-d6838aa53dea" providerId="ADAL" clId="{39DE8AFF-1C1B-4E3D-8DAC-BCA0E9FE3594}"/>
    <pc:docChg chg="undo custSel addSld modSld">
      <pc:chgData name="Roman Gumzej" userId="39b5f2aa-645e-44ce-a9a1-d6838aa53dea" providerId="ADAL" clId="{39DE8AFF-1C1B-4E3D-8DAC-BCA0E9FE3594}" dt="2024-10-02T11:15:05.322" v="636" actId="404"/>
      <pc:docMkLst>
        <pc:docMk/>
      </pc:docMkLst>
      <pc:sldChg chg="modSp mod">
        <pc:chgData name="Roman Gumzej" userId="39b5f2aa-645e-44ce-a9a1-d6838aa53dea" providerId="ADAL" clId="{39DE8AFF-1C1B-4E3D-8DAC-BCA0E9FE3594}" dt="2024-10-02T11:15:05.322" v="636" actId="404"/>
        <pc:sldMkLst>
          <pc:docMk/>
          <pc:sldMk cId="0" sldId="256"/>
        </pc:sldMkLst>
        <pc:spChg chg="mod">
          <ac:chgData name="Roman Gumzej" userId="39b5f2aa-645e-44ce-a9a1-d6838aa53dea" providerId="ADAL" clId="{39DE8AFF-1C1B-4E3D-8DAC-BCA0E9FE3594}" dt="2024-10-02T11:15:05.322" v="636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add mod">
        <pc:chgData name="Roman Gumzej" userId="39b5f2aa-645e-44ce-a9a1-d6838aa53dea" providerId="ADAL" clId="{39DE8AFF-1C1B-4E3D-8DAC-BCA0E9FE3594}" dt="2024-10-02T11:10:49.090" v="625" actId="20577"/>
        <pc:sldMkLst>
          <pc:docMk/>
          <pc:sldMk cId="2721187171" sldId="277"/>
        </pc:sldMkLst>
        <pc:spChg chg="mod">
          <ac:chgData name="Roman Gumzej" userId="39b5f2aa-645e-44ce-a9a1-d6838aa53dea" providerId="ADAL" clId="{39DE8AFF-1C1B-4E3D-8DAC-BCA0E9FE3594}" dt="2024-10-02T07:57:26.206" v="578" actId="790"/>
          <ac:spMkLst>
            <pc:docMk/>
            <pc:sldMk cId="2721187171" sldId="277"/>
            <ac:spMk id="3" creationId="{EC3BAAC7-37E4-0914-1286-078F8CAAB583}"/>
          </ac:spMkLst>
        </pc:spChg>
        <pc:spChg chg="mod">
          <ac:chgData name="Roman Gumzej" userId="39b5f2aa-645e-44ce-a9a1-d6838aa53dea" providerId="ADAL" clId="{39DE8AFF-1C1B-4E3D-8DAC-BCA0E9FE3594}" dt="2024-10-02T11:07:21.712" v="588" actId="20577"/>
          <ac:spMkLst>
            <pc:docMk/>
            <pc:sldMk cId="2721187171" sldId="277"/>
            <ac:spMk id="119" creationId="{00000000-0000-0000-0000-000000000000}"/>
          </ac:spMkLst>
        </pc:spChg>
        <pc:spChg chg="mod">
          <ac:chgData name="Roman Gumzej" userId="39b5f2aa-645e-44ce-a9a1-d6838aa53dea" providerId="ADAL" clId="{39DE8AFF-1C1B-4E3D-8DAC-BCA0E9FE3594}" dt="2024-10-02T11:10:49.090" v="625" actId="20577"/>
          <ac:spMkLst>
            <pc:docMk/>
            <pc:sldMk cId="2721187171" sldId="277"/>
            <ac:spMk id="120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39DE8AFF-1C1B-4E3D-8DAC-BCA0E9FE3594}" dt="2024-10-02T11:06:57.664" v="587" actId="1076"/>
        <pc:sldMkLst>
          <pc:docMk/>
          <pc:sldMk cId="1525167678" sldId="278"/>
        </pc:sldMkLst>
        <pc:spChg chg="mod">
          <ac:chgData name="Roman Gumzej" userId="39b5f2aa-645e-44ce-a9a1-d6838aa53dea" providerId="ADAL" clId="{39DE8AFF-1C1B-4E3D-8DAC-BCA0E9FE3594}" dt="2024-10-02T07:41:18.191" v="210" actId="20577"/>
          <ac:spMkLst>
            <pc:docMk/>
            <pc:sldMk cId="1525167678" sldId="278"/>
            <ac:spMk id="119" creationId="{00000000-0000-0000-0000-000000000000}"/>
          </ac:spMkLst>
        </pc:spChg>
        <pc:spChg chg="del mod">
          <ac:chgData name="Roman Gumzej" userId="39b5f2aa-645e-44ce-a9a1-d6838aa53dea" providerId="ADAL" clId="{39DE8AFF-1C1B-4E3D-8DAC-BCA0E9FE3594}" dt="2024-10-02T07:40:51.381" v="173"/>
          <ac:spMkLst>
            <pc:docMk/>
            <pc:sldMk cId="1525167678" sldId="278"/>
            <ac:spMk id="120" creationId="{00000000-0000-0000-0000-000000000000}"/>
          </ac:spMkLst>
        </pc:spChg>
        <pc:graphicFrameChg chg="add mod">
          <ac:chgData name="Roman Gumzej" userId="39b5f2aa-645e-44ce-a9a1-d6838aa53dea" providerId="ADAL" clId="{39DE8AFF-1C1B-4E3D-8DAC-BCA0E9FE3594}" dt="2024-10-02T11:06:57.664" v="587" actId="1076"/>
          <ac:graphicFrameMkLst>
            <pc:docMk/>
            <pc:sldMk cId="1525167678" sldId="278"/>
            <ac:graphicFrameMk id="5" creationId="{9B0FE2C8-EBB0-4FCF-85AA-6BBEBD9149F4}"/>
          </ac:graphicFrameMkLst>
        </pc:graphicFrameChg>
      </pc:sldChg>
      <pc:sldChg chg="modSp add mod">
        <pc:chgData name="Roman Gumzej" userId="39b5f2aa-645e-44ce-a9a1-d6838aa53dea" providerId="ADAL" clId="{39DE8AFF-1C1B-4E3D-8DAC-BCA0E9FE3594}" dt="2024-10-02T11:11:52.486" v="630" actId="6549"/>
        <pc:sldMkLst>
          <pc:docMk/>
          <pc:sldMk cId="1741614429" sldId="279"/>
        </pc:sldMkLst>
        <pc:spChg chg="mod">
          <ac:chgData name="Roman Gumzej" userId="39b5f2aa-645e-44ce-a9a1-d6838aa53dea" providerId="ADAL" clId="{39DE8AFF-1C1B-4E3D-8DAC-BCA0E9FE3594}" dt="2024-10-02T07:58:58.537" v="585" actId="790"/>
          <ac:spMkLst>
            <pc:docMk/>
            <pc:sldMk cId="1741614429" sldId="279"/>
            <ac:spMk id="3" creationId="{EC3BAAC7-37E4-0914-1286-078F8CAAB583}"/>
          </ac:spMkLst>
        </pc:spChg>
        <pc:spChg chg="mod">
          <ac:chgData name="Roman Gumzej" userId="39b5f2aa-645e-44ce-a9a1-d6838aa53dea" providerId="ADAL" clId="{39DE8AFF-1C1B-4E3D-8DAC-BCA0E9FE3594}" dt="2024-10-02T11:11:52.486" v="630" actId="6549"/>
          <ac:spMkLst>
            <pc:docMk/>
            <pc:sldMk cId="1741614429" sldId="279"/>
            <ac:spMk id="119" creationId="{00000000-0000-0000-0000-000000000000}"/>
          </ac:spMkLst>
        </pc:spChg>
        <pc:spChg chg="mod">
          <ac:chgData name="Roman Gumzej" userId="39b5f2aa-645e-44ce-a9a1-d6838aa53dea" providerId="ADAL" clId="{39DE8AFF-1C1B-4E3D-8DAC-BCA0E9FE3594}" dt="2024-10-02T11:11:00.090" v="629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D3134C5-C860-D804-8428-98D9F9D28D61}"/>
    <pc:docChg chg="modSld">
      <pc:chgData name="Roman Gumzej" userId="S::roman.gumzej@um.si::39b5f2aa-645e-44ce-a9a1-d6838aa53dea" providerId="AD" clId="Web-{4D3134C5-C860-D804-8428-98D9F9D28D61}" dt="2024-10-03T05:15:15.762" v="58" actId="20577"/>
      <pc:docMkLst>
        <pc:docMk/>
      </pc:docMkLst>
      <pc:sldChg chg="modSp">
        <pc:chgData name="Roman Gumzej" userId="S::roman.gumzej@um.si::39b5f2aa-645e-44ce-a9a1-d6838aa53dea" providerId="AD" clId="Web-{4D3134C5-C860-D804-8428-98D9F9D28D61}" dt="2024-10-03T05:11:51.764" v="44" actId="20577"/>
        <pc:sldMkLst>
          <pc:docMk/>
          <pc:sldMk cId="2721187171" sldId="277"/>
        </pc:sldMkLst>
        <pc:spChg chg="mod">
          <ac:chgData name="Roman Gumzej" userId="S::roman.gumzej@um.si::39b5f2aa-645e-44ce-a9a1-d6838aa53dea" providerId="AD" clId="Web-{4D3134C5-C860-D804-8428-98D9F9D28D61}" dt="2024-10-03T05:11:51.764" v="44" actId="20577"/>
          <ac:spMkLst>
            <pc:docMk/>
            <pc:sldMk cId="2721187171" sldId="277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D3134C5-C860-D804-8428-98D9F9D28D61}" dt="2024-10-03T05:05:06.549" v="1" actId="20577"/>
        <pc:sldMkLst>
          <pc:docMk/>
          <pc:sldMk cId="1525167678" sldId="278"/>
        </pc:sldMkLst>
        <pc:spChg chg="mod">
          <ac:chgData name="Roman Gumzej" userId="S::roman.gumzej@um.si::39b5f2aa-645e-44ce-a9a1-d6838aa53dea" providerId="AD" clId="Web-{4D3134C5-C860-D804-8428-98D9F9D28D61}" dt="2024-10-03T05:05:06.549" v="1" actId="20577"/>
          <ac:spMkLst>
            <pc:docMk/>
            <pc:sldMk cId="1525167678" sldId="278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D3134C5-C860-D804-8428-98D9F9D28D61}" dt="2024-10-03T05:15:15.762" v="58" actId="20577"/>
        <pc:sldMkLst>
          <pc:docMk/>
          <pc:sldMk cId="1741614429" sldId="279"/>
        </pc:sldMkLst>
        <pc:spChg chg="mod">
          <ac:chgData name="Roman Gumzej" userId="S::roman.gumzej@um.si::39b5f2aa-645e-44ce-a9a1-d6838aa53dea" providerId="AD" clId="Web-{4D3134C5-C860-D804-8428-98D9F9D28D61}" dt="2024-10-03T05:15:15.762" v="58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1C72C-F4F8-4EAD-9ED5-4546DBA9683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D711EB9-B80C-4FF2-A9F4-80109707A1DF}">
      <dgm:prSet phldrT="[besedilo]" custT="1"/>
      <dgm:spPr/>
      <dgm:t>
        <a:bodyPr/>
        <a:lstStyle/>
        <a:p>
          <a:r>
            <a:rPr lang="sl-SI" sz="5400" dirty="0"/>
            <a:t>Eksperyment</a:t>
          </a:r>
        </a:p>
      </dgm:t>
    </dgm:pt>
    <dgm:pt modelId="{CB851B12-E3B3-4A85-8816-0C04431116A2}" type="parTrans" cxnId="{E574DB43-5332-4C97-8557-F79F16AAAF2C}">
      <dgm:prSet/>
      <dgm:spPr/>
      <dgm:t>
        <a:bodyPr/>
        <a:lstStyle/>
        <a:p>
          <a:endParaRPr lang="sl-SI" sz="1400"/>
        </a:p>
      </dgm:t>
    </dgm:pt>
    <dgm:pt modelId="{086DC2B8-F2DA-4667-AA15-67D1BB2B3FD6}" type="sibTrans" cxnId="{E574DB43-5332-4C97-8557-F79F16AAAF2C}">
      <dgm:prSet/>
      <dgm:spPr/>
      <dgm:t>
        <a:bodyPr/>
        <a:lstStyle/>
        <a:p>
          <a:endParaRPr lang="sl-SI" sz="1400"/>
        </a:p>
      </dgm:t>
    </dgm:pt>
    <dgm:pt modelId="{0BB48FC0-416E-4C34-ADAB-B122F975D950}">
      <dgm:prSet phldrT="[besedilo]" custT="1"/>
      <dgm:spPr/>
      <dgm:t>
        <a:bodyPr/>
        <a:lstStyle/>
        <a:p>
          <a:r>
            <a:rPr lang="sl-SI" sz="3200" dirty="0"/>
            <a:t>Scenariusz 1</a:t>
          </a:r>
          <a:endParaRPr lang="sl-SI" sz="3200" baseline="-25000" dirty="0"/>
        </a:p>
      </dgm:t>
    </dgm:pt>
    <dgm:pt modelId="{90A224C5-D2F4-43B7-92AA-E96D05C57F60}" type="parTrans" cxnId="{F8816359-CEDF-4300-B1F7-45F08D5B4772}">
      <dgm:prSet/>
      <dgm:spPr/>
      <dgm:t>
        <a:bodyPr/>
        <a:lstStyle/>
        <a:p>
          <a:endParaRPr lang="sl-SI" sz="1400"/>
        </a:p>
      </dgm:t>
    </dgm:pt>
    <dgm:pt modelId="{74467C3B-A1D8-40E3-9247-98D7A590191D}" type="sibTrans" cxnId="{F8816359-CEDF-4300-B1F7-45F08D5B4772}">
      <dgm:prSet/>
      <dgm:spPr/>
      <dgm:t>
        <a:bodyPr/>
        <a:lstStyle/>
        <a:p>
          <a:endParaRPr lang="sl-SI" sz="1400"/>
        </a:p>
      </dgm:t>
    </dgm:pt>
    <dgm:pt modelId="{D8D3404A-74FB-4A7B-8E99-EEF453452EAE}">
      <dgm:prSet phldrT="[besedilo]" custT="1"/>
      <dgm:spPr/>
      <dgm:t>
        <a:bodyPr/>
        <a:lstStyle/>
        <a:p>
          <a:r>
            <a:rPr lang="sl-SI" sz="3200" dirty="0"/>
            <a:t>Scenariusz 2</a:t>
          </a:r>
          <a:endParaRPr lang="sl-SI" sz="3200" baseline="-25000" dirty="0"/>
        </a:p>
      </dgm:t>
    </dgm:pt>
    <dgm:pt modelId="{C166AEF5-86C8-4DEA-B895-EBE9A02957B9}" type="parTrans" cxnId="{803BDFEF-7BA1-4AB2-A8FF-F7CE62D274B0}">
      <dgm:prSet/>
      <dgm:spPr/>
      <dgm:t>
        <a:bodyPr/>
        <a:lstStyle/>
        <a:p>
          <a:endParaRPr lang="sl-SI" sz="1400"/>
        </a:p>
      </dgm:t>
    </dgm:pt>
    <dgm:pt modelId="{6D17FBFA-7FF1-41D5-A8D7-FDC19354BF61}" type="sibTrans" cxnId="{803BDFEF-7BA1-4AB2-A8FF-F7CE62D274B0}">
      <dgm:prSet/>
      <dgm:spPr/>
      <dgm:t>
        <a:bodyPr/>
        <a:lstStyle/>
        <a:p>
          <a:endParaRPr lang="sl-SI" sz="1400"/>
        </a:p>
      </dgm:t>
    </dgm:pt>
    <dgm:pt modelId="{AA6DDCAC-86B0-4E9B-BEBB-947B17696E45}">
      <dgm:prSet phldrT="[besedilo]" custT="1"/>
      <dgm:spPr/>
      <dgm:t>
        <a:bodyPr/>
        <a:lstStyle/>
        <a:p>
          <a:r>
            <a:rPr lang="sl-SI" sz="3200" dirty="0"/>
            <a:t>Scenariusz 3</a:t>
          </a:r>
          <a:endParaRPr lang="sl-SI" sz="3200" baseline="-25000" dirty="0"/>
        </a:p>
      </dgm:t>
    </dgm:pt>
    <dgm:pt modelId="{D70A57B5-4B24-4E03-BD0E-D114DAC9AC79}" type="parTrans" cxnId="{7E253F51-A9A2-46B1-9D8E-B29DCAD2AC17}">
      <dgm:prSet/>
      <dgm:spPr/>
      <dgm:t>
        <a:bodyPr/>
        <a:lstStyle/>
        <a:p>
          <a:endParaRPr lang="sl-SI" sz="1400"/>
        </a:p>
      </dgm:t>
    </dgm:pt>
    <dgm:pt modelId="{521DB4C0-965A-4D8C-A5D7-D35977F7BFDB}" type="sibTrans" cxnId="{7E253F51-A9A2-46B1-9D8E-B29DCAD2AC17}">
      <dgm:prSet/>
      <dgm:spPr/>
      <dgm:t>
        <a:bodyPr/>
        <a:lstStyle/>
        <a:p>
          <a:endParaRPr lang="sl-SI" sz="1400"/>
        </a:p>
      </dgm:t>
    </dgm:pt>
    <dgm:pt modelId="{5D428E60-CC34-4A7A-BD85-015CBDDDABBD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D8CFFC6A-F260-4A74-917B-E4BC13B6466A}" type="parTrans" cxnId="{A46EA23E-844F-4AC7-8712-0CFCAFA6F31F}">
      <dgm:prSet/>
      <dgm:spPr/>
      <dgm:t>
        <a:bodyPr/>
        <a:lstStyle/>
        <a:p>
          <a:endParaRPr lang="sl-SI" sz="1400"/>
        </a:p>
      </dgm:t>
    </dgm:pt>
    <dgm:pt modelId="{D50353AC-2241-4680-8CFA-9DDBF6D359E8}" type="sibTrans" cxnId="{A46EA23E-844F-4AC7-8712-0CFCAFA6F31F}">
      <dgm:prSet/>
      <dgm:spPr/>
      <dgm:t>
        <a:bodyPr/>
        <a:lstStyle/>
        <a:p>
          <a:endParaRPr lang="sl-SI" sz="1400"/>
        </a:p>
      </dgm:t>
    </dgm:pt>
    <dgm:pt modelId="{B5AD6655-A006-45CB-857E-524D56F15D3B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713D1BBE-E638-4368-B44E-61FB7BDF8DEF}" type="parTrans" cxnId="{90EEB820-95CC-4B2C-8432-4524571363DB}">
      <dgm:prSet/>
      <dgm:spPr/>
      <dgm:t>
        <a:bodyPr/>
        <a:lstStyle/>
        <a:p>
          <a:endParaRPr lang="sl-SI" sz="1400"/>
        </a:p>
      </dgm:t>
    </dgm:pt>
    <dgm:pt modelId="{5F85DBF3-335D-4B2E-B3B3-9F45C78F9EFB}" type="sibTrans" cxnId="{90EEB820-95CC-4B2C-8432-4524571363DB}">
      <dgm:prSet/>
      <dgm:spPr/>
      <dgm:t>
        <a:bodyPr/>
        <a:lstStyle/>
        <a:p>
          <a:endParaRPr lang="sl-SI" sz="1400"/>
        </a:p>
      </dgm:t>
    </dgm:pt>
    <dgm:pt modelId="{FB5FF9D4-5E04-454D-9BB6-4B919684E18E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375DC9EC-0141-4FE2-B0EB-DD81BF90102D}" type="parTrans" cxnId="{5932C4AF-A8C2-4AF8-8F83-1FFA2B957FEA}">
      <dgm:prSet/>
      <dgm:spPr/>
      <dgm:t>
        <a:bodyPr/>
        <a:lstStyle/>
        <a:p>
          <a:endParaRPr lang="sl-SI" sz="1400"/>
        </a:p>
      </dgm:t>
    </dgm:pt>
    <dgm:pt modelId="{DC075EBF-1FBE-4ADC-92F1-502577165C30}" type="sibTrans" cxnId="{5932C4AF-A8C2-4AF8-8F83-1FFA2B957FEA}">
      <dgm:prSet/>
      <dgm:spPr/>
      <dgm:t>
        <a:bodyPr/>
        <a:lstStyle/>
        <a:p>
          <a:endParaRPr lang="sl-SI" sz="1400"/>
        </a:p>
      </dgm:t>
    </dgm:pt>
    <dgm:pt modelId="{AF1DABBA-877E-4C5E-BB44-A7B29D5AEAC2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5EE0BAAD-9E7A-486C-BFCE-B5DA050D5525}" type="parTrans" cxnId="{83AF7744-A7CD-48C3-A330-E11716630F68}">
      <dgm:prSet/>
      <dgm:spPr/>
      <dgm:t>
        <a:bodyPr/>
        <a:lstStyle/>
        <a:p>
          <a:endParaRPr lang="sl-SI" sz="1400"/>
        </a:p>
      </dgm:t>
    </dgm:pt>
    <dgm:pt modelId="{DA36D9C1-B81A-4D6F-A950-6B843A44025F}" type="sibTrans" cxnId="{83AF7744-A7CD-48C3-A330-E11716630F68}">
      <dgm:prSet/>
      <dgm:spPr/>
      <dgm:t>
        <a:bodyPr/>
        <a:lstStyle/>
        <a:p>
          <a:endParaRPr lang="sl-SI" sz="1400"/>
        </a:p>
      </dgm:t>
    </dgm:pt>
    <dgm:pt modelId="{6790C5EC-C2B0-423C-A76B-EE2FEDDD944D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AEDA980D-E071-402C-A7F7-86D4021A1304}" type="parTrans" cxnId="{0691DA9A-761D-48DD-8F73-7EC57AA9242A}">
      <dgm:prSet/>
      <dgm:spPr/>
      <dgm:t>
        <a:bodyPr/>
        <a:lstStyle/>
        <a:p>
          <a:endParaRPr lang="sl-SI" sz="1400"/>
        </a:p>
      </dgm:t>
    </dgm:pt>
    <dgm:pt modelId="{CFD072B9-BB6A-4DC8-B506-4C334D65A051}" type="sibTrans" cxnId="{0691DA9A-761D-48DD-8F73-7EC57AA9242A}">
      <dgm:prSet/>
      <dgm:spPr/>
      <dgm:t>
        <a:bodyPr/>
        <a:lstStyle/>
        <a:p>
          <a:endParaRPr lang="sl-SI" sz="1400"/>
        </a:p>
      </dgm:t>
    </dgm:pt>
    <dgm:pt modelId="{9AB34E82-71A0-4DEA-A180-B5386326CC99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24A1B4B1-DB32-4760-8364-A16F97D53BEA}" type="parTrans" cxnId="{C5B860C0-F2F9-44B6-9D01-656822369275}">
      <dgm:prSet/>
      <dgm:spPr/>
      <dgm:t>
        <a:bodyPr/>
        <a:lstStyle/>
        <a:p>
          <a:endParaRPr lang="sl-SI" sz="1400"/>
        </a:p>
      </dgm:t>
    </dgm:pt>
    <dgm:pt modelId="{2686FF0E-BC71-4833-9E60-D5AB32F50D55}" type="sibTrans" cxnId="{C5B860C0-F2F9-44B6-9D01-656822369275}">
      <dgm:prSet/>
      <dgm:spPr/>
      <dgm:t>
        <a:bodyPr/>
        <a:lstStyle/>
        <a:p>
          <a:endParaRPr lang="sl-SI" sz="1400"/>
        </a:p>
      </dgm:t>
    </dgm:pt>
    <dgm:pt modelId="{548F9299-4C12-471A-A1D6-24CDDD4AAE5B}">
      <dgm:prSet custT="1"/>
      <dgm:spPr/>
      <dgm:t>
        <a:bodyPr/>
        <a:lstStyle/>
        <a:p>
          <a:r>
            <a:rPr lang="sl-SI" sz="2400" dirty="0"/>
            <a:t>Replika1</a:t>
          </a:r>
        </a:p>
      </dgm:t>
    </dgm:pt>
    <dgm:pt modelId="{B5554E74-91A5-4E74-B07B-083BC88AC727}" type="parTrans" cxnId="{09108068-11AF-4CC1-82AE-B6D525E2445D}">
      <dgm:prSet/>
      <dgm:spPr/>
      <dgm:t>
        <a:bodyPr/>
        <a:lstStyle/>
        <a:p>
          <a:endParaRPr lang="sl-SI" sz="1400"/>
        </a:p>
      </dgm:t>
    </dgm:pt>
    <dgm:pt modelId="{1E4E7C53-4212-44E3-ADB0-48716E001310}" type="sibTrans" cxnId="{09108068-11AF-4CC1-82AE-B6D525E2445D}">
      <dgm:prSet/>
      <dgm:spPr/>
      <dgm:t>
        <a:bodyPr/>
        <a:lstStyle/>
        <a:p>
          <a:endParaRPr lang="sl-SI" sz="1400"/>
        </a:p>
      </dgm:t>
    </dgm:pt>
    <dgm:pt modelId="{2F67F194-DA08-4EBC-A14F-7343E08A145D}">
      <dgm:prSet custT="1"/>
      <dgm:spPr/>
      <dgm:t>
        <a:bodyPr/>
        <a:lstStyle/>
        <a:p>
          <a:r>
            <a:rPr lang="sl-SI" sz="2400" dirty="0"/>
            <a:t>Replika2</a:t>
          </a:r>
        </a:p>
      </dgm:t>
    </dgm:pt>
    <dgm:pt modelId="{FA7F2579-85B1-4525-8B03-3DFB3B1837A2}" type="parTrans" cxnId="{40B9CCFF-A2B5-4D44-B62B-B596F7162D9B}">
      <dgm:prSet/>
      <dgm:spPr/>
      <dgm:t>
        <a:bodyPr/>
        <a:lstStyle/>
        <a:p>
          <a:endParaRPr lang="sl-SI" sz="1400"/>
        </a:p>
      </dgm:t>
    </dgm:pt>
    <dgm:pt modelId="{EF84A624-C3E0-4170-9E4B-FFD6C227D0B8}" type="sibTrans" cxnId="{40B9CCFF-A2B5-4D44-B62B-B596F7162D9B}">
      <dgm:prSet/>
      <dgm:spPr/>
      <dgm:t>
        <a:bodyPr/>
        <a:lstStyle/>
        <a:p>
          <a:endParaRPr lang="sl-SI" sz="1400"/>
        </a:p>
      </dgm:t>
    </dgm:pt>
    <dgm:pt modelId="{53D70EA9-FA99-497F-B343-771C136169BB}">
      <dgm:prSet custT="1"/>
      <dgm:spPr/>
      <dgm:t>
        <a:bodyPr/>
        <a:lstStyle/>
        <a:p>
          <a:r>
            <a:rPr lang="sl-SI" sz="2400" dirty="0"/>
            <a:t>Replika3</a:t>
          </a:r>
        </a:p>
      </dgm:t>
    </dgm:pt>
    <dgm:pt modelId="{9D1F2024-03C0-4B9E-9590-7E7EAD5CB407}" type="parTrans" cxnId="{F2DEB11D-90AF-4C5E-9809-E50F8B255F3B}">
      <dgm:prSet/>
      <dgm:spPr/>
      <dgm:t>
        <a:bodyPr/>
        <a:lstStyle/>
        <a:p>
          <a:endParaRPr lang="sl-SI" sz="1400"/>
        </a:p>
      </dgm:t>
    </dgm:pt>
    <dgm:pt modelId="{60A6F6FE-4877-4CD4-8A17-A7C5C4FD8F90}" type="sibTrans" cxnId="{F2DEB11D-90AF-4C5E-9809-E50F8B255F3B}">
      <dgm:prSet/>
      <dgm:spPr/>
      <dgm:t>
        <a:bodyPr/>
        <a:lstStyle/>
        <a:p>
          <a:endParaRPr lang="sl-SI" sz="1400"/>
        </a:p>
      </dgm:t>
    </dgm:pt>
    <dgm:pt modelId="{67920E3C-0922-439E-9744-6A8A82CC8ED5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54F9B07A-EF16-4F8D-AE44-DD343EF4DC2C}" type="parTrans" cxnId="{867C26A0-3651-48F0-BD33-C4DF3450E695}">
      <dgm:prSet/>
      <dgm:spPr/>
      <dgm:t>
        <a:bodyPr/>
        <a:lstStyle/>
        <a:p>
          <a:endParaRPr lang="sl-SI" sz="1400"/>
        </a:p>
      </dgm:t>
    </dgm:pt>
    <dgm:pt modelId="{468628FE-6088-4ECF-B421-FF2B552D13C9}" type="sibTrans" cxnId="{867C26A0-3651-48F0-BD33-C4DF3450E695}">
      <dgm:prSet/>
      <dgm:spPr/>
      <dgm:t>
        <a:bodyPr/>
        <a:lstStyle/>
        <a:p>
          <a:endParaRPr lang="sl-SI" sz="1400"/>
        </a:p>
      </dgm:t>
    </dgm:pt>
    <dgm:pt modelId="{2D19C465-5F6E-437F-9F1D-5CC913AA85BE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82271702-34A6-4440-A4F6-E99DB312AE66}" type="parTrans" cxnId="{D5D014D5-17B7-4834-97B0-3417435AD22B}">
      <dgm:prSet/>
      <dgm:spPr/>
      <dgm:t>
        <a:bodyPr/>
        <a:lstStyle/>
        <a:p>
          <a:endParaRPr lang="sl-SI" sz="1400"/>
        </a:p>
      </dgm:t>
    </dgm:pt>
    <dgm:pt modelId="{04140BD3-ECEF-4731-A1FC-CD23FB7DDB07}" type="sibTrans" cxnId="{D5D014D5-17B7-4834-97B0-3417435AD22B}">
      <dgm:prSet/>
      <dgm:spPr/>
      <dgm:t>
        <a:bodyPr/>
        <a:lstStyle/>
        <a:p>
          <a:endParaRPr lang="sl-SI" sz="1400"/>
        </a:p>
      </dgm:t>
    </dgm:pt>
    <dgm:pt modelId="{4612FB76-EF81-4BEA-96E5-19A5B897BBCF}">
      <dgm:prSet custT="1"/>
      <dgm:spPr/>
      <dgm:t>
        <a:bodyPr/>
        <a:lstStyle/>
        <a:p>
          <a:r>
            <a:rPr lang="sl-SI" sz="2400" dirty="0"/>
            <a:t>Replika4</a:t>
          </a:r>
        </a:p>
      </dgm:t>
    </dgm:pt>
    <dgm:pt modelId="{693BF326-899E-4D9F-9C7A-6A43AC53A584}" type="parTrans" cxnId="{78026F80-C752-4F66-8BF9-06D70BB5C7F4}">
      <dgm:prSet/>
      <dgm:spPr/>
      <dgm:t>
        <a:bodyPr/>
        <a:lstStyle/>
        <a:p>
          <a:endParaRPr lang="sl-SI" sz="1400"/>
        </a:p>
      </dgm:t>
    </dgm:pt>
    <dgm:pt modelId="{87A27164-E7E9-4E91-BB5D-CB63799F204B}" type="sibTrans" cxnId="{78026F80-C752-4F66-8BF9-06D70BB5C7F4}">
      <dgm:prSet/>
      <dgm:spPr/>
      <dgm:t>
        <a:bodyPr/>
        <a:lstStyle/>
        <a:p>
          <a:endParaRPr lang="sl-SI" sz="1400"/>
        </a:p>
      </dgm:t>
    </dgm:pt>
    <dgm:pt modelId="{6869587B-6961-46AA-BCF0-AC37797E012B}" type="pres">
      <dgm:prSet presAssocID="{DB91C72C-F4F8-4EAD-9ED5-4546DBA96830}" presName="composite" presStyleCnt="0">
        <dgm:presLayoutVars>
          <dgm:chMax val="1"/>
          <dgm:dir/>
          <dgm:resizeHandles val="exact"/>
        </dgm:presLayoutVars>
      </dgm:prSet>
      <dgm:spPr/>
    </dgm:pt>
    <dgm:pt modelId="{D2B90303-BA5F-4B24-AB50-895551F15044}" type="pres">
      <dgm:prSet presAssocID="{ED711EB9-B80C-4FF2-A9F4-80109707A1DF}" presName="roof" presStyleLbl="dkBgShp" presStyleIdx="0" presStyleCnt="2" custLinFactNeighborX="7971" custLinFactNeighborY="-18809"/>
      <dgm:spPr/>
    </dgm:pt>
    <dgm:pt modelId="{BFAF68CE-B844-46FC-87A0-C2568B2A21E2}" type="pres">
      <dgm:prSet presAssocID="{ED711EB9-B80C-4FF2-A9F4-80109707A1DF}" presName="pillars" presStyleCnt="0"/>
      <dgm:spPr/>
    </dgm:pt>
    <dgm:pt modelId="{56D4110A-E9C9-449C-8C39-DA4E64DF16A8}" type="pres">
      <dgm:prSet presAssocID="{ED711EB9-B80C-4FF2-A9F4-80109707A1DF}" presName="pillar1" presStyleLbl="node1" presStyleIdx="0" presStyleCnt="3">
        <dgm:presLayoutVars>
          <dgm:bulletEnabled val="1"/>
        </dgm:presLayoutVars>
      </dgm:prSet>
      <dgm:spPr/>
    </dgm:pt>
    <dgm:pt modelId="{06D8CF57-E113-4B46-8203-CA25F5F9620E}" type="pres">
      <dgm:prSet presAssocID="{D8D3404A-74FB-4A7B-8E99-EEF453452EAE}" presName="pillarX" presStyleLbl="node1" presStyleIdx="1" presStyleCnt="3">
        <dgm:presLayoutVars>
          <dgm:bulletEnabled val="1"/>
        </dgm:presLayoutVars>
      </dgm:prSet>
      <dgm:spPr/>
    </dgm:pt>
    <dgm:pt modelId="{2DC326F3-E237-4053-BC7D-28DA1C4DE233}" type="pres">
      <dgm:prSet presAssocID="{AA6DDCAC-86B0-4E9B-BEBB-947B17696E45}" presName="pillarX" presStyleLbl="node1" presStyleIdx="2" presStyleCnt="3">
        <dgm:presLayoutVars>
          <dgm:bulletEnabled val="1"/>
        </dgm:presLayoutVars>
      </dgm:prSet>
      <dgm:spPr/>
    </dgm:pt>
    <dgm:pt modelId="{67C7F9B2-82E6-4F3E-BC30-3EFE554A5FAC}" type="pres">
      <dgm:prSet presAssocID="{ED711EB9-B80C-4FF2-A9F4-80109707A1DF}" presName="base" presStyleLbl="dkBgShp" presStyleIdx="1" presStyleCnt="2"/>
      <dgm:spPr/>
    </dgm:pt>
  </dgm:ptLst>
  <dgm:cxnLst>
    <dgm:cxn modelId="{D9B67513-8643-4D63-AD94-FAD8E65BC4AA}" type="presOf" srcId="{67920E3C-0922-439E-9744-6A8A82CC8ED5}" destId="{56D4110A-E9C9-449C-8C39-DA4E64DF16A8}" srcOrd="0" destOrd="4" presId="urn:microsoft.com/office/officeart/2005/8/layout/hList3"/>
    <dgm:cxn modelId="{F2DEB11D-90AF-4C5E-9809-E50F8B255F3B}" srcId="{AA6DDCAC-86B0-4E9B-BEBB-947B17696E45}" destId="{53D70EA9-FA99-497F-B343-771C136169BB}" srcOrd="2" destOrd="0" parTransId="{9D1F2024-03C0-4B9E-9590-7E7EAD5CB407}" sibTransId="{60A6F6FE-4877-4CD4-8A17-A7C5C4FD8F90}"/>
    <dgm:cxn modelId="{90EEB820-95CC-4B2C-8432-4524571363DB}" srcId="{0BB48FC0-416E-4C34-ADAB-B122F975D950}" destId="{B5AD6655-A006-45CB-857E-524D56F15D3B}" srcOrd="1" destOrd="0" parTransId="{713D1BBE-E638-4368-B44E-61FB7BDF8DEF}" sibTransId="{5F85DBF3-335D-4B2E-B3B3-9F45C78F9EFB}"/>
    <dgm:cxn modelId="{53E24C2B-A4EA-4F30-A49B-7678F55DB9DF}" type="presOf" srcId="{ED711EB9-B80C-4FF2-A9F4-80109707A1DF}" destId="{D2B90303-BA5F-4B24-AB50-895551F15044}" srcOrd="0" destOrd="0" presId="urn:microsoft.com/office/officeart/2005/8/layout/hList3"/>
    <dgm:cxn modelId="{A46EA23E-844F-4AC7-8712-0CFCAFA6F31F}" srcId="{0BB48FC0-416E-4C34-ADAB-B122F975D950}" destId="{5D428E60-CC34-4A7A-BD85-015CBDDDABBD}" srcOrd="0" destOrd="0" parTransId="{D8CFFC6A-F260-4A74-917B-E4BC13B6466A}" sibTransId="{D50353AC-2241-4680-8CFA-9DDBF6D359E8}"/>
    <dgm:cxn modelId="{B013565E-EEBE-4606-881E-AB27DF152EE6}" type="presOf" srcId="{0BB48FC0-416E-4C34-ADAB-B122F975D950}" destId="{56D4110A-E9C9-449C-8C39-DA4E64DF16A8}" srcOrd="0" destOrd="0" presId="urn:microsoft.com/office/officeart/2005/8/layout/hList3"/>
    <dgm:cxn modelId="{DC22B441-7349-4336-835E-59E65B6E3B8D}" type="presOf" srcId="{548F9299-4C12-471A-A1D6-24CDDD4AAE5B}" destId="{2DC326F3-E237-4053-BC7D-28DA1C4DE233}" srcOrd="0" destOrd="1" presId="urn:microsoft.com/office/officeart/2005/8/layout/hList3"/>
    <dgm:cxn modelId="{E574DB43-5332-4C97-8557-F79F16AAAF2C}" srcId="{DB91C72C-F4F8-4EAD-9ED5-4546DBA96830}" destId="{ED711EB9-B80C-4FF2-A9F4-80109707A1DF}" srcOrd="0" destOrd="0" parTransId="{CB851B12-E3B3-4A85-8816-0C04431116A2}" sibTransId="{086DC2B8-F2DA-4667-AA15-67D1BB2B3FD6}"/>
    <dgm:cxn modelId="{83AF7744-A7CD-48C3-A330-E11716630F68}" srcId="{D8D3404A-74FB-4A7B-8E99-EEF453452EAE}" destId="{AF1DABBA-877E-4C5E-BB44-A7B29D5AEAC2}" srcOrd="0" destOrd="0" parTransId="{5EE0BAAD-9E7A-486C-BFCE-B5DA050D5525}" sibTransId="{DA36D9C1-B81A-4D6F-A950-6B843A44025F}"/>
    <dgm:cxn modelId="{09108068-11AF-4CC1-82AE-B6D525E2445D}" srcId="{AA6DDCAC-86B0-4E9B-BEBB-947B17696E45}" destId="{548F9299-4C12-471A-A1D6-24CDDD4AAE5B}" srcOrd="0" destOrd="0" parTransId="{B5554E74-91A5-4E74-B07B-083BC88AC727}" sibTransId="{1E4E7C53-4212-44E3-ADB0-48716E001310}"/>
    <dgm:cxn modelId="{7E253F51-A9A2-46B1-9D8E-B29DCAD2AC17}" srcId="{ED711EB9-B80C-4FF2-A9F4-80109707A1DF}" destId="{AA6DDCAC-86B0-4E9B-BEBB-947B17696E45}" srcOrd="2" destOrd="0" parTransId="{D70A57B5-4B24-4E03-BD0E-D114DAC9AC79}" sibTransId="{521DB4C0-965A-4D8C-A5D7-D35977F7BFDB}"/>
    <dgm:cxn modelId="{7EFEB856-9CE1-4016-8DCE-E7A7F6FA4357}" type="presOf" srcId="{AF1DABBA-877E-4C5E-BB44-A7B29D5AEAC2}" destId="{06D8CF57-E113-4B46-8203-CA25F5F9620E}" srcOrd="0" destOrd="1" presId="urn:microsoft.com/office/officeart/2005/8/layout/hList3"/>
    <dgm:cxn modelId="{F8816359-CEDF-4300-B1F7-45F08D5B4772}" srcId="{ED711EB9-B80C-4FF2-A9F4-80109707A1DF}" destId="{0BB48FC0-416E-4C34-ADAB-B122F975D950}" srcOrd="0" destOrd="0" parTransId="{90A224C5-D2F4-43B7-92AA-E96D05C57F60}" sibTransId="{74467C3B-A1D8-40E3-9247-98D7A590191D}"/>
    <dgm:cxn modelId="{44293D7B-9072-473F-A1C0-3296413DFC4E}" type="presOf" srcId="{FB5FF9D4-5E04-454D-9BB6-4B919684E18E}" destId="{56D4110A-E9C9-449C-8C39-DA4E64DF16A8}" srcOrd="0" destOrd="3" presId="urn:microsoft.com/office/officeart/2005/8/layout/hList3"/>
    <dgm:cxn modelId="{78026F80-C752-4F66-8BF9-06D70BB5C7F4}" srcId="{AA6DDCAC-86B0-4E9B-BEBB-947B17696E45}" destId="{4612FB76-EF81-4BEA-96E5-19A5B897BBCF}" srcOrd="3" destOrd="0" parTransId="{693BF326-899E-4D9F-9C7A-6A43AC53A584}" sibTransId="{87A27164-E7E9-4E91-BB5D-CB63799F204B}"/>
    <dgm:cxn modelId="{71E89587-A5BA-4500-A65B-2014CFC7B632}" type="presOf" srcId="{9AB34E82-71A0-4DEA-A180-B5386326CC99}" destId="{06D8CF57-E113-4B46-8203-CA25F5F9620E}" srcOrd="0" destOrd="3" presId="urn:microsoft.com/office/officeart/2005/8/layout/hList3"/>
    <dgm:cxn modelId="{BA15148B-2FA9-43A3-A4B7-44CEE1FC50B5}" type="presOf" srcId="{DB91C72C-F4F8-4EAD-9ED5-4546DBA96830}" destId="{6869587B-6961-46AA-BCF0-AC37797E012B}" srcOrd="0" destOrd="0" presId="urn:microsoft.com/office/officeart/2005/8/layout/hList3"/>
    <dgm:cxn modelId="{5565E78C-3886-4653-BF6F-401F2489B92F}" type="presOf" srcId="{2D19C465-5F6E-437F-9F1D-5CC913AA85BE}" destId="{06D8CF57-E113-4B46-8203-CA25F5F9620E}" srcOrd="0" destOrd="4" presId="urn:microsoft.com/office/officeart/2005/8/layout/hList3"/>
    <dgm:cxn modelId="{694F4B8D-452E-4BBD-BE1B-E994E4068513}" type="presOf" srcId="{D8D3404A-74FB-4A7B-8E99-EEF453452EAE}" destId="{06D8CF57-E113-4B46-8203-CA25F5F9620E}" srcOrd="0" destOrd="0" presId="urn:microsoft.com/office/officeart/2005/8/layout/hList3"/>
    <dgm:cxn modelId="{2E1B2D91-955B-40FC-A4C8-9A3910E7B6C7}" type="presOf" srcId="{6790C5EC-C2B0-423C-A76B-EE2FEDDD944D}" destId="{06D8CF57-E113-4B46-8203-CA25F5F9620E}" srcOrd="0" destOrd="2" presId="urn:microsoft.com/office/officeart/2005/8/layout/hList3"/>
    <dgm:cxn modelId="{894E7993-3D3C-42C5-9C21-BC375B234409}" type="presOf" srcId="{AA6DDCAC-86B0-4E9B-BEBB-947B17696E45}" destId="{2DC326F3-E237-4053-BC7D-28DA1C4DE233}" srcOrd="0" destOrd="0" presId="urn:microsoft.com/office/officeart/2005/8/layout/hList3"/>
    <dgm:cxn modelId="{7EA5FD95-C560-421E-A07B-7F3103ECDE86}" type="presOf" srcId="{5D428E60-CC34-4A7A-BD85-015CBDDDABBD}" destId="{56D4110A-E9C9-449C-8C39-DA4E64DF16A8}" srcOrd="0" destOrd="1" presId="urn:microsoft.com/office/officeart/2005/8/layout/hList3"/>
    <dgm:cxn modelId="{0691DA9A-761D-48DD-8F73-7EC57AA9242A}" srcId="{D8D3404A-74FB-4A7B-8E99-EEF453452EAE}" destId="{6790C5EC-C2B0-423C-A76B-EE2FEDDD944D}" srcOrd="1" destOrd="0" parTransId="{AEDA980D-E071-402C-A7F7-86D4021A1304}" sibTransId="{CFD072B9-BB6A-4DC8-B506-4C334D65A051}"/>
    <dgm:cxn modelId="{6BC5A39B-F16A-4A35-939A-166A7E0808DC}" type="presOf" srcId="{53D70EA9-FA99-497F-B343-771C136169BB}" destId="{2DC326F3-E237-4053-BC7D-28DA1C4DE233}" srcOrd="0" destOrd="3" presId="urn:microsoft.com/office/officeart/2005/8/layout/hList3"/>
    <dgm:cxn modelId="{867C26A0-3651-48F0-BD33-C4DF3450E695}" srcId="{0BB48FC0-416E-4C34-ADAB-B122F975D950}" destId="{67920E3C-0922-439E-9744-6A8A82CC8ED5}" srcOrd="3" destOrd="0" parTransId="{54F9B07A-EF16-4F8D-AE44-DD343EF4DC2C}" sibTransId="{468628FE-6088-4ECF-B421-FF2B552D13C9}"/>
    <dgm:cxn modelId="{4914D5AC-DAE4-49B0-B8CF-267B9E3391D0}" type="presOf" srcId="{B5AD6655-A006-45CB-857E-524D56F15D3B}" destId="{56D4110A-E9C9-449C-8C39-DA4E64DF16A8}" srcOrd="0" destOrd="2" presId="urn:microsoft.com/office/officeart/2005/8/layout/hList3"/>
    <dgm:cxn modelId="{5932C4AF-A8C2-4AF8-8F83-1FFA2B957FEA}" srcId="{0BB48FC0-416E-4C34-ADAB-B122F975D950}" destId="{FB5FF9D4-5E04-454D-9BB6-4B919684E18E}" srcOrd="2" destOrd="0" parTransId="{375DC9EC-0141-4FE2-B0EB-DD81BF90102D}" sibTransId="{DC075EBF-1FBE-4ADC-92F1-502577165C30}"/>
    <dgm:cxn modelId="{EB1C6DB4-3424-4CAD-987F-338CD5C6E092}" type="presOf" srcId="{2F67F194-DA08-4EBC-A14F-7343E08A145D}" destId="{2DC326F3-E237-4053-BC7D-28DA1C4DE233}" srcOrd="0" destOrd="2" presId="urn:microsoft.com/office/officeart/2005/8/layout/hList3"/>
    <dgm:cxn modelId="{C5B860C0-F2F9-44B6-9D01-656822369275}" srcId="{D8D3404A-74FB-4A7B-8E99-EEF453452EAE}" destId="{9AB34E82-71A0-4DEA-A180-B5386326CC99}" srcOrd="2" destOrd="0" parTransId="{24A1B4B1-DB32-4760-8364-A16F97D53BEA}" sibTransId="{2686FF0E-BC71-4833-9E60-D5AB32F50D55}"/>
    <dgm:cxn modelId="{D5D014D5-17B7-4834-97B0-3417435AD22B}" srcId="{D8D3404A-74FB-4A7B-8E99-EEF453452EAE}" destId="{2D19C465-5F6E-437F-9F1D-5CC913AA85BE}" srcOrd="3" destOrd="0" parTransId="{82271702-34A6-4440-A4F6-E99DB312AE66}" sibTransId="{04140BD3-ECEF-4731-A1FC-CD23FB7DDB07}"/>
    <dgm:cxn modelId="{AD494EE2-87E6-4520-9CFD-483F3F44FF03}" type="presOf" srcId="{4612FB76-EF81-4BEA-96E5-19A5B897BBCF}" destId="{2DC326F3-E237-4053-BC7D-28DA1C4DE233}" srcOrd="0" destOrd="4" presId="urn:microsoft.com/office/officeart/2005/8/layout/hList3"/>
    <dgm:cxn modelId="{803BDFEF-7BA1-4AB2-A8FF-F7CE62D274B0}" srcId="{ED711EB9-B80C-4FF2-A9F4-80109707A1DF}" destId="{D8D3404A-74FB-4A7B-8E99-EEF453452EAE}" srcOrd="1" destOrd="0" parTransId="{C166AEF5-86C8-4DEA-B895-EBE9A02957B9}" sibTransId="{6D17FBFA-7FF1-41D5-A8D7-FDC19354BF61}"/>
    <dgm:cxn modelId="{40B9CCFF-A2B5-4D44-B62B-B596F7162D9B}" srcId="{AA6DDCAC-86B0-4E9B-BEBB-947B17696E45}" destId="{2F67F194-DA08-4EBC-A14F-7343E08A145D}" srcOrd="1" destOrd="0" parTransId="{FA7F2579-85B1-4525-8B03-3DFB3B1837A2}" sibTransId="{EF84A624-C3E0-4170-9E4B-FFD6C227D0B8}"/>
    <dgm:cxn modelId="{1992A645-0C08-4878-9E04-2EF07D920615}" type="presParOf" srcId="{6869587B-6961-46AA-BCF0-AC37797E012B}" destId="{D2B90303-BA5F-4B24-AB50-895551F15044}" srcOrd="0" destOrd="0" presId="urn:microsoft.com/office/officeart/2005/8/layout/hList3"/>
    <dgm:cxn modelId="{D619C878-97B1-4A91-91E7-5D9F839D7AA9}" type="presParOf" srcId="{6869587B-6961-46AA-BCF0-AC37797E012B}" destId="{BFAF68CE-B844-46FC-87A0-C2568B2A21E2}" srcOrd="1" destOrd="0" presId="urn:microsoft.com/office/officeart/2005/8/layout/hList3"/>
    <dgm:cxn modelId="{56356009-A0DA-478A-9221-D0A06A6FD948}" type="presParOf" srcId="{BFAF68CE-B844-46FC-87A0-C2568B2A21E2}" destId="{56D4110A-E9C9-449C-8C39-DA4E64DF16A8}" srcOrd="0" destOrd="0" presId="urn:microsoft.com/office/officeart/2005/8/layout/hList3"/>
    <dgm:cxn modelId="{A037651F-4070-4DD9-8B83-AF3672BA0B88}" type="presParOf" srcId="{BFAF68CE-B844-46FC-87A0-C2568B2A21E2}" destId="{06D8CF57-E113-4B46-8203-CA25F5F9620E}" srcOrd="1" destOrd="0" presId="urn:microsoft.com/office/officeart/2005/8/layout/hList3"/>
    <dgm:cxn modelId="{BE14C151-BC30-4072-8C78-92F392595170}" type="presParOf" srcId="{BFAF68CE-B844-46FC-87A0-C2568B2A21E2}" destId="{2DC326F3-E237-4053-BC7D-28DA1C4DE233}" srcOrd="2" destOrd="0" presId="urn:microsoft.com/office/officeart/2005/8/layout/hList3"/>
    <dgm:cxn modelId="{AA56F19F-57FF-4E80-BDCE-D36F71BDDD91}" type="presParOf" srcId="{6869587B-6961-46AA-BCF0-AC37797E012B}" destId="{67C7F9B2-82E6-4F3E-BC30-3EFE554A5F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90303-BA5F-4B24-AB50-895551F15044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400" kern="1200" dirty="0"/>
            <a:t>Eksperyment</a:t>
          </a:r>
        </a:p>
      </dsp:txBody>
      <dsp:txXfrm>
        <a:off x="0" y="0"/>
        <a:ext cx="10515600" cy="1305401"/>
      </dsp:txXfrm>
    </dsp:sp>
    <dsp:sp modelId="{56D4110A-E9C9-449C-8C39-DA4E64DF16A8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Scenariusz 1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5134" y="1305401"/>
        <a:ext cx="3501776" cy="2741342"/>
      </dsp:txXfrm>
    </dsp:sp>
    <dsp:sp modelId="{06D8CF57-E113-4B46-8203-CA25F5F9620E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Scenariusz 2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3506911" y="1305401"/>
        <a:ext cx="3501776" cy="2741342"/>
      </dsp:txXfrm>
    </dsp:sp>
    <dsp:sp modelId="{2DC326F3-E237-4053-BC7D-28DA1C4DE233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Scenariusz 3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Replika4</a:t>
          </a:r>
        </a:p>
      </dsp:txBody>
      <dsp:txXfrm>
        <a:off x="7008688" y="1305401"/>
        <a:ext cx="3501776" cy="2741342"/>
      </dsp:txXfrm>
    </dsp:sp>
    <dsp:sp modelId="{67C7F9B2-82E6-4F3E-BC30-3EFE554A5FAC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37919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9F62081-0A44-0C46-6139-1DF05F987F1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12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A82C9315-61BA-B571-4E38-16F42C4954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5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D8C820F-4C8A-62F1-45E1-7475EB216A0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3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1F2F5BAA-C049-12F7-BA25-C39794662C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8222;https:/en.wikipedia.org/wiki/Sensitivity_analysis&#8221;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cl.northwestern.edu/netlogo/" TargetMode="External"/><Relationship Id="rId2" Type="http://schemas.openxmlformats.org/officeDocument/2006/relationships/hyperlink" Target="https://jaamsim.com/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 dirty="0"/>
            </a:b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599" y="2624519"/>
            <a:ext cx="5075555" cy="14996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pl-PL" sz="4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Modelowanie symulacyjne i analiza</a:t>
            </a:r>
            <a:endParaRPr lang="sl-SI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Prezentacja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D7336E6E-CBFC-89F9-8E78-A41628A29969}"/>
              </a:ext>
            </a:extLst>
          </p:cNvPr>
          <p:cNvSpPr txBox="1">
            <a:spLocks/>
          </p:cNvSpPr>
          <p:nvPr/>
        </p:nvSpPr>
        <p:spPr>
          <a:xfrm>
            <a:off x="5700600" y="31446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pl-PL" sz="3000" b="1" spc="-1" dirty="0">
                <a:solidFill>
                  <a:srgbClr val="015BA6"/>
                </a:solidFill>
                <a:latin typeface="Tahoma"/>
                <a:ea typeface="Tahoma"/>
              </a:rPr>
              <a:t>Statystyczne metody analizy danych logistycznych</a:t>
            </a:r>
            <a:endParaRPr lang="pl-PL" sz="3000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Dynamika systemu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2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Symulacja dynamiki systemów pozwala na</a:t>
            </a:r>
            <a:r>
              <a:rPr lang="en-GB" sz="2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2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Planowanie układu SC;</a:t>
            </a:r>
            <a:endParaRPr lang="sl-SI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Optymalizacja zdolności produkcyjnych i dystrybucyjnych</a:t>
            </a:r>
            <a:r>
              <a:rPr lang="en-GB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pl-PL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Oszacowanie obciążeń kanałów dystrybucji i powiązanych kosztów</a:t>
            </a:r>
            <a:r>
              <a:rPr lang="en-GB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 najlepiej nadaje się do </a:t>
            </a: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określenia struktury </a:t>
            </a: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także </a:t>
            </a: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optymalnych wielkości wejść, zapasów i wyjść</a:t>
            </a: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węzła </a:t>
            </a: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</a:t>
            </a:r>
            <a:r>
              <a:rPr lang="en-GB" sz="2600" dirty="0">
                <a:effectLst/>
                <a:latin typeface="Tahoma"/>
                <a:ea typeface="Calibri"/>
                <a:cs typeface="Calibri"/>
              </a:rPr>
              <a:t>. </a:t>
            </a:r>
            <a:endParaRPr lang="en-US" sz="26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5E4EE370-0647-69CE-2F58-8855F3354C2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 &amp; 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Rakovska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2020)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276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Symulacja agentowa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(ABS)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974040" y="151308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/>
              </a:rPr>
              <a:t>Skoncentrowanie na jednostce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/>
              </a:rPr>
              <a:t>Zorientowane na problem modelowanie podmiotów i ich interakcji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chemeClr val="dk1"/>
                </a:solidFill>
                <a:latin typeface="Tahoma"/>
              </a:rPr>
              <a:t>Niejednorodność jednostek;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/>
              </a:rPr>
              <a:t>Mikropodmioty to aktywne obiekty, które działają w swoich środowiskach, komunikują się między sobą i autonomicznie podejmują decyzje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/>
              </a:rPr>
              <a:t>Decyzje i interakcje między agentami wprowadzają dynamikę do systemów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/>
              </a:rPr>
              <a:t>Agenci i ich środowiska stanowią modele formalne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/>
              </a:rPr>
              <a:t>Przepływ czasu jest dyskretny i uniwersalny na poziomie modelu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/>
              </a:rPr>
              <a:t>Elastyczność modelu osiąga się poprzez zmianę struktury systemu i zachowania agentów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/>
              </a:rPr>
              <a:t>Struktura systemu podczas symulacji jest zmienna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61B645F-0FB1-8FC6-FD31-48CE4AE79946}"/>
              </a:ext>
            </a:extLst>
          </p:cNvPr>
          <p:cNvSpPr/>
          <p:nvPr/>
        </p:nvSpPr>
        <p:spPr>
          <a:xfrm>
            <a:off x="627417" y="601596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 &amp; 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Rakovska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2020)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Przykład systemu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ABS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SC 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rogramska oprema, računalniška ikona&#10;&#10;Opis je samodejno ustvarjen">
            <a:extLst>
              <a:ext uri="{FF2B5EF4-FFF2-40B4-BE49-F238E27FC236}">
                <a16:creationId xmlns:a16="http://schemas.microsoft.com/office/drawing/2014/main" id="{D6A5928A-C9E2-DF0E-06C8-0E7B3F8E584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4004" y="1342235"/>
            <a:ext cx="8283391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Symbol zastępczy zawartości 12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zrzut ekranu z 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(Wilenski,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805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Symulacja oparta na agentach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2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Symulacja oparta na agentach pozwala na</a:t>
            </a:r>
            <a:r>
              <a:rPr lang="en-GB" sz="2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sl-SI" sz="24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Planowanie układu SC;</a:t>
            </a:r>
            <a:endParaRPr lang="sl-SI" sz="2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Modelowanie dynamicznego wzrostu SC;</a:t>
            </a:r>
            <a:endParaRPr lang="sl-SI" sz="2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Modelowanie zachowania partnerów w ramach SC</a:t>
            </a:r>
            <a:r>
              <a:rPr lang="en-GB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Optymalizacja wskaźników globalnych</a:t>
            </a:r>
            <a:r>
              <a:rPr lang="en-GB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l-SI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 ABS oferuje </a:t>
            </a:r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strategiczne spojrzenie menedżera 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 </a:t>
            </a:r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regulatora 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rynku na </a:t>
            </a:r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rynek</a:t>
            </a:r>
            <a:r>
              <a:rPr lang="en-GB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400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 &amp; 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Rakovska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2020)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193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Symulacja sieci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(NS)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440" y="1631923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spc="-1" dirty="0">
                <a:solidFill>
                  <a:schemeClr val="dk1"/>
                </a:solidFill>
                <a:latin typeface="Tahoma"/>
              </a:rPr>
              <a:t>Zorientowan</a:t>
            </a:r>
            <a:r>
              <a:rPr lang="pl-PL" sz="2000" spc="-1" dirty="0">
                <a:solidFill>
                  <a:schemeClr val="dk1"/>
                </a:solidFill>
                <a:latin typeface="Tahoma"/>
              </a:rPr>
              <a:t>i</a:t>
            </a:r>
            <a:r>
              <a:rPr lang="en-US" sz="2000" spc="-1" dirty="0">
                <a:solidFill>
                  <a:schemeClr val="dk1"/>
                </a:solidFill>
                <a:latin typeface="Tahoma"/>
              </a:rPr>
              <a:t>e na system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</a:rPr>
              <a:t>Zorientowane na problem modelowanie jednostek i ich interakcji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</a:rPr>
              <a:t>Niejednorodność jednostek;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</a:rPr>
              <a:t>Mikropodmioty to aktywne obiekty, które działają w swoich środowiskach, komunikują się między sobą i autonomicznie podejmują decyzje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</a:rPr>
              <a:t>Decyzje i interakcje między agentami wprowadzają dynamikę do systemów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</a:rPr>
              <a:t>Agenci i ich środowiska stanowią modele formalne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</a:rPr>
              <a:t>Przepływ czasu jest dyskretny i uniwersalny na poziomie modelu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</a:rPr>
              <a:t>Elastyczność modelu osiąga się poprzez zmianę struktury systemu i zachowania agentów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</a:rPr>
              <a:t>Struktura systemu podczas symulacji jest stała, podczas gdy zachowanie agentów zmienia się w zależności od sytuacji i ich celów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</a:rPr>
              <a:t>.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C4B76AC8-6837-2C78-3C86-9BCB2520F8F8}"/>
              </a:ext>
            </a:extLst>
          </p:cNvPr>
          <p:cNvSpPr/>
          <p:nvPr/>
        </p:nvSpPr>
        <p:spPr>
          <a:xfrm>
            <a:off x="681204" y="601596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Šinko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 and 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2021)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Przykład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NS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TN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načrt, vrstica&#10;&#10;Opis je samodejno ustvarjen">
            <a:extLst>
              <a:ext uri="{FF2B5EF4-FFF2-40B4-BE49-F238E27FC236}">
                <a16:creationId xmlns:a16="http://schemas.microsoft.com/office/drawing/2014/main" id="{6809351B-41E8-507B-1B95-B7066899F626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048295" y="1320853"/>
            <a:ext cx="8094809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" name="Symbol zastępczy zawartości 1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zrzut ekranu z 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SUMO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(Pablo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i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. Al., 2018)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78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Symulacja sieci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440" y="165348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Symulacja sieci pozwala na :</a:t>
            </a:r>
            <a:endParaRPr lang="sl-SI" sz="24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Planowanie układu sieci;</a:t>
            </a:r>
            <a:endParaRPr lang="sl-SI" sz="2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Modelowanie dynamicznego zachowania sieci w celu określenia wąskich gardeł i słabych ogniw</a:t>
            </a:r>
            <a:r>
              <a:rPr lang="en-GB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Modelowanie przepływu elementów sieci;</a:t>
            </a:r>
            <a:endParaRPr lang="sl-SI" sz="2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Optymalizacja globalnych wskaźników sieciowych.</a:t>
            </a:r>
            <a:endParaRPr lang="sl-SI" sz="2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 NS daje </a:t>
            </a:r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regulatorowi sieci wgląd 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sieć</a:t>
            </a:r>
            <a:r>
              <a:rPr lang="en-GB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pl-PL" sz="2400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691963" y="617652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(Šinko and 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2021)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161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Przegląd projektów symulacyjnych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8F22216-AB6D-14B4-50C8-96D956F0D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959" y="1395579"/>
            <a:ext cx="6762148" cy="45533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System symulacji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3200" kern="100" dirty="0">
                <a:effectLst/>
                <a:latin typeface="Tahoma"/>
                <a:ea typeface="Calibri"/>
                <a:cs typeface="Calibri"/>
              </a:rPr>
              <a:t>Model świata rzeczywistego (dobry regulator</a:t>
            </a:r>
            <a:r>
              <a:rPr lang="en-GB" sz="3200" kern="100" dirty="0">
                <a:latin typeface="Tahoma"/>
                <a:ea typeface="Calibri"/>
                <a:cs typeface="Calibri"/>
              </a:rPr>
              <a:t>)</a:t>
            </a:r>
            <a:r>
              <a:rPr lang="sl-SI" sz="32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32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3200" kern="100" dirty="0">
                <a:effectLst/>
                <a:latin typeface="Tahoma"/>
                <a:ea typeface="Calibri"/>
                <a:cs typeface="Calibri"/>
              </a:rPr>
              <a:t>System wspomagania decyzji (DSS</a:t>
            </a:r>
            <a:r>
              <a:rPr lang="en-GB" sz="3200" kern="100" dirty="0">
                <a:latin typeface="Tahoma"/>
                <a:ea typeface="Calibri"/>
                <a:cs typeface="Calibri"/>
              </a:rPr>
              <a:t>)</a:t>
            </a:r>
            <a:r>
              <a:rPr lang="sl-SI" sz="32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32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3200" kern="100" dirty="0">
                <a:effectLst/>
                <a:latin typeface="Tahoma"/>
                <a:ea typeface="Calibri"/>
                <a:cs typeface="Calibri"/>
              </a:rPr>
              <a:t>Laboratorium (kontrolowane środowisko</a:t>
            </a:r>
            <a:r>
              <a:rPr lang="en-GB" sz="3200" kern="100" dirty="0">
                <a:latin typeface="Tahoma"/>
                <a:ea typeface="Calibri"/>
                <a:cs typeface="Calibri"/>
              </a:rPr>
              <a:t>)</a:t>
            </a:r>
            <a:r>
              <a:rPr lang="sl-SI" sz="32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32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Eksperymenty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, scenariusze i repliki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Označba mesta vsebine 3">
            <a:extLst>
              <a:ext uri="{FF2B5EF4-FFF2-40B4-BE49-F238E27FC236}">
                <a16:creationId xmlns:a16="http://schemas.microsoft.com/office/drawing/2014/main" id="{9B0FE2C8-EBB0-4FCF-85AA-6BBEBD9149F4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28047801"/>
              </p:ext>
            </p:extLst>
          </p:nvPr>
        </p:nvGraphicFramePr>
        <p:xfrm>
          <a:off x="1676400" y="15127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16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3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Symulacja w logistyce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3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Symulacja zdarzeń dyskretnych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3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Dynamika systemu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3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Symulacja agentowa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3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Symulacja sieciowa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3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Projekty symulacj</a:t>
            </a:r>
            <a:r>
              <a:rPr lang="pl-PL" sz="3000" spc="-1" dirty="0">
                <a:solidFill>
                  <a:schemeClr val="dk1"/>
                </a:solidFill>
                <a:latin typeface="Tahoma"/>
                <a:ea typeface="Tahoma"/>
              </a:rPr>
              <a:t>i logistycznych</a:t>
            </a:r>
            <a:endParaRPr lang="pl-PL" sz="3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Wyniki symulacji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380" y="1653437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Każdy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eksperyment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 być starannie zaplanowany; składa się ze scenariuszy i ich replik</a:t>
            </a:r>
            <a:r>
              <a:rPr lang="sl-SI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2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Eksperyment zwykle obejmuje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wiele scenariuszy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różniących się wartościami zmiennych wejściowych, liczbą jednostek w systemie i/lub ramami czasowymi</a:t>
            </a:r>
            <a:r>
              <a:rPr lang="sl-SI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2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Każdy scenariusz jest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uruchamiany wielokrotnie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te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repliki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dają wyniki oparte na unikalnych wartościach zmiennych wejściowych, liczbie jednostek w systemie i czasie trwania</a:t>
            </a:r>
            <a:r>
              <a:rPr lang="sl-SI" sz="22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2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Wyniki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symulacji (wskaźniki KPI) należy sprawdzić za pomocą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analizy wrażliwości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biorąc pod uwagę ich odchylenie standardowe, wartości minimalne i maksymalne oraz połączone (zwykle na podstawie wartości mediany).</a:t>
            </a:r>
            <a:endParaRPr lang="en-GB" sz="2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614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Podsumowanie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5120" y="1481400"/>
            <a:ext cx="10366777" cy="4671974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just">
              <a:lnSpc>
                <a:spcPct val="11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Holistyczne podejście do stosowania SMA w logistyce </a:t>
            </a: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znacznym stopniu przyczynia się do podejmowania </a:t>
            </a: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złożonych decyzji dotyczących projektowania procesów</a:t>
            </a: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 których występuje wiele zmiennych wchodzących ze sobą w interakcje</a:t>
            </a:r>
            <a:r>
              <a:rPr lang="en-US" sz="26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sl-SI" sz="2600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Podejście to obejmuje metodologie SD, DES i ABS, które mogą </a:t>
            </a: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kwantyfikować przepływy pracy na różnych poziomach łańcucha dostaw</a:t>
            </a:r>
            <a:r>
              <a:rPr lang="en-US" sz="26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  <a:endParaRPr lang="sl-SI" sz="2600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analizie </a:t>
            </a: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optymalizacji </a:t>
            </a: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przepływu ruchu </a:t>
            </a: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metodologia </a:t>
            </a: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 </a:t>
            </a: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zapewnia niezbędne ramy dotyczące </a:t>
            </a: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monitorowania i dostrajania </a:t>
            </a: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kluczowych wskaźników wydajności (KPI).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Bibliografia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idx="4294967295"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85000" lnSpcReduction="10000"/>
          </a:bodyPr>
          <a:lstStyle/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Gumzej, R. and Rakovska, M. (2020). Simulation modeling and analysis for sustainable supply chains. In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Ecoproduction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Sustainable logistics and production in industry 4.0 : new opportunities and challenges,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Grzybowska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K., Awasthi, A., Sawhney, R. (ed.). Springer Nature, pp. 145-160.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JaamSim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Development Team (2023).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JaamSim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Discrete-Event Simulation Software. Version 2023-08. [Available at: </a:t>
            </a:r>
            <a:r>
              <a:rPr lang="en-US" sz="2000" spc="-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https://jaamsim.com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access November 8th, 2023]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Šinko, S. and Gumzej, R. (2021). Towards smart traffic planning by traffic simulation on microscopic level. International journal of applied logistics, 11(1), pp. 1-17.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Wilensky, U. (1999).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NetLogo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Center for Connected Learning and Computer-Based Modeling, Northwestern University, Evanston, IL. [Available at: </a:t>
            </a:r>
            <a:r>
              <a:rPr lang="en-US" sz="2000" spc="-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http://ccl.northwestern.edu/netlogo/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access November 8th, 2023]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Pablo A.L.,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Behrisch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Bieker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-Walz, L., Erdmann, J.,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Flötteröd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Y.-P.,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Hilbrich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Lücken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Rummel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J., Wagner, P. and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Wießner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E. (2018). Microscopic Traffic Simulation using SUMO. In: 2019 IEEE Intelligent Transportation Systems Conference (ITSC), IEEE. The 21st IEEE International Conference on Intelligent Transportation Systems, 4.-7. Nov. 2018, Maui, USA, pp. 2575-2582.</a:t>
            </a:r>
            <a:endParaRPr lang="en-US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03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Kristijan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dirty="0"/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pc="-1" dirty="0">
                <a:solidFill>
                  <a:srgbClr val="015BA6"/>
                </a:solidFill>
                <a:latin typeface="Tahoma"/>
                <a:ea typeface="Tahoma"/>
              </a:rPr>
              <a:t>Dziękuję za uwagę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Symulacja w logistyce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Modelowanie i analiza symulacyjna (SMA)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może dostarczyć cennych danych wejściowych do optymalizacji łańcucha dostaw (SC) i sieci ruchu (TN)</a:t>
            </a:r>
            <a:r>
              <a:rPr lang="en-US" sz="22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sl-SI" sz="2200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Modelowanie symulacyjne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może być wykorzystywane do graficznej wizualizacji czasowych przepływów przez złożone procesy i zasoby SC i TN, umożliwiając przewidywanie i kwantyfikację możliwych wyników różnych scenariuszy.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endParaRPr lang="sl-SI" sz="22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Pomaga to podmiotom SC i TN uzyskać cenny wgląd i zrozumieć wpływ ich potencjalnych decyzji na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wydajność SC i TN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 tym czas realizacji SC, czas podróży TN i koszty</a:t>
            </a:r>
            <a:r>
              <a:rPr lang="en-US" sz="22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sl-SI" sz="2200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związku z tym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 w modelowaniu SC i TN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może przyczynić się do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analizy SC i TN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oraz do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poprawy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ich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konstrukcji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celu osiągnięcia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wyższej wydajności i zrównoważonego rozwoju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22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Jednostki / podmioty 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SMA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974040" y="151308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marL="0" indent="0" algn="just" defTabSz="914400">
              <a:lnSpc>
                <a:spcPct val="90000"/>
              </a:lnSpc>
              <a:spcAft>
                <a:spcPts val="1200"/>
              </a:spcAft>
              <a:buClr>
                <a:srgbClr val="015BA6"/>
              </a:buClr>
              <a:buNone/>
            </a:pPr>
            <a:r>
              <a:rPr lang="pl-PL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perspektywy m</a:t>
            </a:r>
            <a:r>
              <a:rPr lang="pl-PL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odelowania i analizy symulacyjnej (</a:t>
            </a:r>
            <a:r>
              <a:rPr lang="pl-PL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SMA) można obserwować SC lub TN na dwóch poziomach</a:t>
            </a: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sl-S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Poziom makro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samoorganizacja,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współewolucja podmiotów,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zależność od połączeń/tras transportowych</a:t>
            </a: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Poziom m</a:t>
            </a: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icro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liczne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niejednorodne jednostki</a:t>
            </a:r>
            <a:r>
              <a:rPr lang="pl-PL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/podmioty</a:t>
            </a: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lokalne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interakcje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między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podmiotami</a:t>
            </a: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podmioty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strukturyzowane</a:t>
            </a: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podmioty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adaptacyjne</a:t>
            </a:r>
            <a:r>
              <a:rPr lang="en-US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4974049F-757A-1BCD-F01E-FC3BEDA8361A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 &amp; 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Rakovska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2020)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Symulacja zdarzeń dyskretnych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(DES)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Zorientowanie na proces;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Koncentrowanie się na szczegółowym modelowaniu procesów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Jednostki niejednorodne;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Mikropodmioty są obiektami pasywnymi;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Zdarzenia wprowadzają dynamikę do systemu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Dyskretna progresja czasowa;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Elastyczność osiąga się poprzez zmianę struktury modelu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Struktura systemu podczas symulacji jest stała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1601FB9-337B-D5BB-FE26-EFA694926DA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 &amp; 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Rakovska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2020)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DES 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w przykładzie produkcyjnym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7CE2ECB0-E774-504E-3C70-95613083B41D}"/>
              </a:ext>
            </a:extLst>
          </p:cNvPr>
          <p:cNvSpPr/>
          <p:nvPr/>
        </p:nvSpPr>
        <p:spPr>
          <a:xfrm>
            <a:off x="670447" y="601596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zrzut ekranu z 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JaamSim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Jaamsim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8922292-DCAA-DC25-959F-A9F7BF4AB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359" y="1389062"/>
            <a:ext cx="7699033" cy="447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Symulacja zdarzeń dyskretnych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440" y="1674953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Następujące parametry procesu mogą być analizowane i optymalizowane przez DES </a:t>
            </a:r>
            <a:r>
              <a:rPr lang="en-GB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Czas cyklu produkcyjnego i wydajność</a:t>
            </a:r>
            <a:r>
              <a:rPr lang="en-GB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Wykorzystanie komórek i przestrzeni produkcyjnych</a:t>
            </a:r>
            <a:r>
              <a:rPr lang="en-GB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Pojemność przestrzeni magazynowej oraz czas przebywania w niej jednostki magazynowej</a:t>
            </a:r>
            <a:r>
              <a:rPr lang="en-GB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pl-PL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Wykorzystanie zasobów mobilnych (np. operatorów, przenośników, wózków widłowych</a:t>
            </a:r>
            <a:r>
              <a:rPr lang="en-GB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sl-SI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 DES oferuje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kierownikowi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produkcji najbardziej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szczegółowy wgląd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logistyczny (produkcyjny) za pomocą spójnego i konsekwentnego modelu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EE2C3B9C-A182-8134-E602-F78A4F6566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 &amp; 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Rakovska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2020)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36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Dynamika systemu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(SD)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Zorientowan</a:t>
            </a:r>
            <a:r>
              <a:rPr lang="pl-PL" sz="2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ie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na system;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Zorientowane na kluczowe wskaźniki wydajności modelowanie zmiennych systemowych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Jednostki jednorodne;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Podmioty na poziomie mikro są pomijane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Dynamika jest wprowadzana przez sprzężenie zwrotne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Ciągła progresja czasowa;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Elastyczność osiąga się poprzez zmianę struktury modelu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Struktura systemu podczas symulacji jest stała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86B31E7-82E1-CBE1-C2F0-B306E212A56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 &amp; 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Rakovska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2020)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SD 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w przykładzie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SC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diagram, besedilo, načrt, tehnična risba&#10;&#10;Opis je samodejno ustvarjen">
            <a:extLst>
              <a:ext uri="{FF2B5EF4-FFF2-40B4-BE49-F238E27FC236}">
                <a16:creationId xmlns:a16="http://schemas.microsoft.com/office/drawing/2014/main" id="{B8B8DF9F-1286-C8FA-C2D3-9EAACEB6F00F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1928" y="1380122"/>
            <a:ext cx="8287543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65F526B5-2BB2-BD78-5D9B-84860BDA90F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zrzut ekranu z 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Wilenski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759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175699-7EC4-4FEF-B621-80338A14D8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61C573-A235-4611-B1F5-927851048C8C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528724C-AC48-48D6-A901-7231353D63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9784</TotalTime>
  <Words>1392</Words>
  <Application>Microsoft Office PowerPoint</Application>
  <PresentationFormat>Panoramiczny</PresentationFormat>
  <Paragraphs>150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Prezentacja programu PowerPoint</vt:lpstr>
      <vt:lpstr>Agenda</vt:lpstr>
      <vt:lpstr>Symulacja w logistyce</vt:lpstr>
      <vt:lpstr>Jednostki / podmioty SMA</vt:lpstr>
      <vt:lpstr>Symulacja zdarzeń dyskretnych (DES)</vt:lpstr>
      <vt:lpstr>DES w przykładzie produkcyjnym</vt:lpstr>
      <vt:lpstr>Symulacja zdarzeń dyskretnych</vt:lpstr>
      <vt:lpstr>Dynamika systemu (SD)</vt:lpstr>
      <vt:lpstr>SD w przykładzie SC</vt:lpstr>
      <vt:lpstr>Dynamika systemu</vt:lpstr>
      <vt:lpstr>Symulacja agentowa (ABS)</vt:lpstr>
      <vt:lpstr>Przykład systemu ABS SC </vt:lpstr>
      <vt:lpstr>Symulacja oparta na agentach</vt:lpstr>
      <vt:lpstr>Symulacja sieci (NS)</vt:lpstr>
      <vt:lpstr>Przykład NS TN</vt:lpstr>
      <vt:lpstr>Symulacja sieci</vt:lpstr>
      <vt:lpstr>Przegląd projektów symulacyjnych</vt:lpstr>
      <vt:lpstr>System symulacji</vt:lpstr>
      <vt:lpstr>Eksperymenty, scenariusze i repliki</vt:lpstr>
      <vt:lpstr>Wyniki symulacji</vt:lpstr>
      <vt:lpstr>Podsumowanie</vt:lpstr>
      <vt:lpstr>Bibliografia</vt:lpstr>
      <vt:lpstr>Autorzy:  Sanja Bojić, Kristijan Brglez , Maja Fošner, Roman Gumzej, Rebeka Kovačič Lukman, Benjamin Marcen, Marinko Maslarić, Boško Matović, Dejan Mirčetić  Wersja finalna: czerwiec 2025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Ragin-Skorecka</cp:lastModifiedBy>
  <cp:revision>219</cp:revision>
  <dcterms:created xsi:type="dcterms:W3CDTF">2023-07-06T12:09:08Z</dcterms:created>
  <dcterms:modified xsi:type="dcterms:W3CDTF">2025-10-16T11:35:17Z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