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8" r:id="rId7"/>
    <p:sldId id="262" r:id="rId8"/>
    <p:sldId id="269" r:id="rId9"/>
    <p:sldId id="270" r:id="rId10"/>
    <p:sldId id="288" r:id="rId11"/>
    <p:sldId id="289" r:id="rId12"/>
    <p:sldId id="271" r:id="rId13"/>
    <p:sldId id="273" r:id="rId14"/>
    <p:sldId id="290" r:id="rId15"/>
    <p:sldId id="274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306" r:id="rId25"/>
    <p:sldId id="300" r:id="rId26"/>
    <p:sldId id="301" r:id="rId27"/>
    <p:sldId id="303" r:id="rId28"/>
    <p:sldId id="304" r:id="rId29"/>
    <p:sldId id="305" r:id="rId30"/>
    <p:sldId id="307" r:id="rId31"/>
    <p:sldId id="308" r:id="rId32"/>
    <p:sldId id="309" r:id="rId33"/>
    <p:sldId id="266" r:id="rId34"/>
    <p:sldId id="336" r:id="rId35"/>
    <p:sldId id="263" r:id="rId3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C5D9F1"/>
    <a:srgbClr val="FFCCFF"/>
    <a:srgbClr val="B7DEE8"/>
    <a:srgbClr val="FFCC66"/>
    <a:srgbClr val="FFC000"/>
    <a:srgbClr val="D8E4BC"/>
    <a:srgbClr val="FFFF00"/>
    <a:srgbClr val="7F7F7F"/>
    <a:srgbClr val="AEA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60" d="100"/>
          <a:sy n="60" d="100"/>
        </p:scale>
        <p:origin x="76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20209F-A3C3-4EAD-A1A7-E59F2F1B05D5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</dgm:pt>
    <dgm:pt modelId="{C22BDD9D-9755-48F6-8AF0-D457F6FC0602}">
      <dgm:prSet phldrT="[Tekst]"/>
      <dgm:spPr/>
      <dgm:t>
        <a:bodyPr/>
        <a:lstStyle/>
        <a:p>
          <a:r>
            <a:rPr lang="fi-FI" dirty="0"/>
            <a:t>metod evaluacije koji se koristi</a:t>
          </a:r>
          <a:endParaRPr lang="pl-PL" dirty="0"/>
        </a:p>
      </dgm:t>
    </dgm:pt>
    <dgm:pt modelId="{F5518770-BD3A-4DE7-BC32-FE21943EFCAB}" type="parTrans" cxnId="{B6469B07-D720-481B-A091-DDE17C5B2890}">
      <dgm:prSet/>
      <dgm:spPr/>
      <dgm:t>
        <a:bodyPr/>
        <a:lstStyle/>
        <a:p>
          <a:endParaRPr lang="pl-PL"/>
        </a:p>
      </dgm:t>
    </dgm:pt>
    <dgm:pt modelId="{35835AB8-02B9-43D7-A663-C43A2D076247}" type="sibTrans" cxnId="{B6469B07-D720-481B-A091-DDE17C5B2890}">
      <dgm:prSet/>
      <dgm:spPr/>
      <dgm:t>
        <a:bodyPr/>
        <a:lstStyle/>
        <a:p>
          <a:endParaRPr lang="pl-PL"/>
        </a:p>
      </dgm:t>
    </dgm:pt>
    <dgm:pt modelId="{8BF526CA-42D1-450F-82BB-EE76CDCABBCF}">
      <dgm:prSet phldrT="[Tekst]"/>
      <dgm:spPr/>
      <dgm:t>
        <a:bodyPr/>
        <a:lstStyle/>
        <a:p>
          <a:r>
            <a:rPr lang="en-US" dirty="0" err="1"/>
            <a:t>minimalna</a:t>
          </a:r>
          <a:r>
            <a:rPr lang="en-US" dirty="0"/>
            <a:t> </a:t>
          </a:r>
          <a:r>
            <a:rPr lang="en-US" dirty="0" err="1"/>
            <a:t>količina</a:t>
          </a:r>
          <a:r>
            <a:rPr lang="en-US" dirty="0"/>
            <a:t> </a:t>
          </a:r>
          <a:r>
            <a:rPr lang="en-US" dirty="0" err="1"/>
            <a:t>porudžbine</a:t>
          </a:r>
          <a:endParaRPr lang="pl-PL" dirty="0"/>
        </a:p>
      </dgm:t>
    </dgm:pt>
    <dgm:pt modelId="{66525974-67AF-48A5-8D05-AA08D40DCCA6}" type="parTrans" cxnId="{65A76578-F7D5-4785-96C0-525E2279C445}">
      <dgm:prSet/>
      <dgm:spPr/>
      <dgm:t>
        <a:bodyPr/>
        <a:lstStyle/>
        <a:p>
          <a:endParaRPr lang="pl-PL"/>
        </a:p>
      </dgm:t>
    </dgm:pt>
    <dgm:pt modelId="{561F9988-7709-4524-A7B0-27F09E8909A4}" type="sibTrans" cxnId="{65A76578-F7D5-4785-96C0-525E2279C445}">
      <dgm:prSet/>
      <dgm:spPr/>
      <dgm:t>
        <a:bodyPr/>
        <a:lstStyle/>
        <a:p>
          <a:endParaRPr lang="pl-PL"/>
        </a:p>
      </dgm:t>
    </dgm:pt>
    <dgm:pt modelId="{00B1E78F-9B07-4A62-B702-2DBD5349F2B0}">
      <dgm:prSet phldrT="[Tekst]"/>
      <dgm:spPr/>
      <dgm:t>
        <a:bodyPr/>
        <a:lstStyle/>
        <a:p>
          <a:r>
            <a:rPr lang="en-US" dirty="0" err="1"/>
            <a:t>strategija</a:t>
          </a:r>
          <a:r>
            <a:rPr lang="en-US" dirty="0"/>
            <a:t> </a:t>
          </a:r>
          <a:r>
            <a:rPr lang="en-US" dirty="0" err="1"/>
            <a:t>nabavke</a:t>
          </a:r>
          <a:endParaRPr lang="pl-PL" dirty="0"/>
        </a:p>
      </dgm:t>
    </dgm:pt>
    <dgm:pt modelId="{EA4199E0-DD8D-4F86-8980-EC3CA4F63C89}" type="parTrans" cxnId="{1A12D849-5CD5-41CF-9F16-A1D32187333A}">
      <dgm:prSet/>
      <dgm:spPr/>
      <dgm:t>
        <a:bodyPr/>
        <a:lstStyle/>
        <a:p>
          <a:endParaRPr lang="pl-PL"/>
        </a:p>
      </dgm:t>
    </dgm:pt>
    <dgm:pt modelId="{6DBEEC11-CEFB-4666-A3E8-B3FBF334E32E}" type="sibTrans" cxnId="{1A12D849-5CD5-41CF-9F16-A1D32187333A}">
      <dgm:prSet/>
      <dgm:spPr/>
      <dgm:t>
        <a:bodyPr/>
        <a:lstStyle/>
        <a:p>
          <a:endParaRPr lang="pl-PL"/>
        </a:p>
      </dgm:t>
    </dgm:pt>
    <dgm:pt modelId="{780DF05A-D806-4866-A881-8CB08710D676}">
      <dgm:prSet phldrT="[Tekst]"/>
      <dgm:spPr/>
      <dgm:t>
        <a:bodyPr/>
        <a:lstStyle/>
        <a:p>
          <a:r>
            <a:rPr lang="en-US" dirty="0" err="1"/>
            <a:t>proizvodni</a:t>
          </a:r>
          <a:r>
            <a:rPr lang="en-US" dirty="0"/>
            <a:t> </a:t>
          </a:r>
          <a:r>
            <a:rPr lang="en-US" dirty="0" err="1"/>
            <a:t>kapacitet</a:t>
          </a:r>
          <a:r>
            <a:rPr lang="en-US" dirty="0"/>
            <a:t> </a:t>
          </a:r>
          <a:r>
            <a:rPr lang="en-US" dirty="0" err="1"/>
            <a:t>dobavljača</a:t>
          </a:r>
          <a:endParaRPr lang="pl-PL" dirty="0"/>
        </a:p>
      </dgm:t>
    </dgm:pt>
    <dgm:pt modelId="{5BCBC19C-2E3F-43B7-8F29-401D27579BC4}" type="parTrans" cxnId="{EA21F9AC-75F3-466E-B314-76E3333BCFE7}">
      <dgm:prSet/>
      <dgm:spPr/>
      <dgm:t>
        <a:bodyPr/>
        <a:lstStyle/>
        <a:p>
          <a:endParaRPr lang="pl-PL"/>
        </a:p>
      </dgm:t>
    </dgm:pt>
    <dgm:pt modelId="{6A98166D-6EF0-46F3-8F96-5887B28A90F0}" type="sibTrans" cxnId="{EA21F9AC-75F3-466E-B314-76E3333BCFE7}">
      <dgm:prSet/>
      <dgm:spPr/>
      <dgm:t>
        <a:bodyPr/>
        <a:lstStyle/>
        <a:p>
          <a:endParaRPr lang="pl-PL"/>
        </a:p>
      </dgm:t>
    </dgm:pt>
    <dgm:pt modelId="{6EA6030E-24E6-4EDB-B8ED-D67B6CE52D51}">
      <dgm:prSet phldrT="[Tekst]"/>
      <dgm:spPr/>
      <dgm:t>
        <a:bodyPr/>
        <a:lstStyle/>
        <a:p>
          <a:r>
            <a:rPr lang="en-US" dirty="0"/>
            <a:t>tip </a:t>
          </a:r>
          <a:r>
            <a:rPr lang="en-US" dirty="0" err="1"/>
            <a:t>proizvoda</a:t>
          </a:r>
          <a:endParaRPr lang="pl-PL" dirty="0"/>
        </a:p>
      </dgm:t>
    </dgm:pt>
    <dgm:pt modelId="{E7C45580-C36C-489A-B17C-9F4956355702}" type="parTrans" cxnId="{C1B0C407-CD89-4487-94A0-47F77233ABF0}">
      <dgm:prSet/>
      <dgm:spPr/>
      <dgm:t>
        <a:bodyPr/>
        <a:lstStyle/>
        <a:p>
          <a:endParaRPr lang="pl-PL"/>
        </a:p>
      </dgm:t>
    </dgm:pt>
    <dgm:pt modelId="{B2AB05D5-92EE-4FD2-96ED-FCC2A00C3B62}" type="sibTrans" cxnId="{C1B0C407-CD89-4487-94A0-47F77233ABF0}">
      <dgm:prSet/>
      <dgm:spPr/>
      <dgm:t>
        <a:bodyPr/>
        <a:lstStyle/>
        <a:p>
          <a:endParaRPr lang="pl-PL"/>
        </a:p>
      </dgm:t>
    </dgm:pt>
    <dgm:pt modelId="{6790DC56-7D4D-4DC8-8EC2-CC813CDADACC}">
      <dgm:prSet phldrT="[Tekst]"/>
      <dgm:spPr/>
      <dgm:t>
        <a:bodyPr/>
        <a:lstStyle/>
        <a:p>
          <a:r>
            <a:rPr lang="en-US" dirty="0" err="1"/>
            <a:t>vrsta</a:t>
          </a:r>
          <a:r>
            <a:rPr lang="en-US" dirty="0"/>
            <a:t> </a:t>
          </a:r>
          <a:r>
            <a:rPr lang="en-US" dirty="0" err="1"/>
            <a:t>evaluacije</a:t>
          </a:r>
          <a:r>
            <a:rPr lang="en-US" dirty="0"/>
            <a:t> </a:t>
          </a:r>
          <a:r>
            <a:rPr lang="en-US" dirty="0" err="1"/>
            <a:t>dobavljača</a:t>
          </a:r>
          <a:endParaRPr lang="pl-PL" dirty="0"/>
        </a:p>
      </dgm:t>
    </dgm:pt>
    <dgm:pt modelId="{D36ED587-7267-4F6B-8B08-94CDA0C218EC}" type="parTrans" cxnId="{37C3FE20-1768-4A42-91CC-F3A7E6845B4E}">
      <dgm:prSet/>
      <dgm:spPr/>
      <dgm:t>
        <a:bodyPr/>
        <a:lstStyle/>
        <a:p>
          <a:endParaRPr lang="pl-PL"/>
        </a:p>
      </dgm:t>
    </dgm:pt>
    <dgm:pt modelId="{51DA6B5E-726D-4D96-8DFE-28E6DC82D6CC}" type="sibTrans" cxnId="{37C3FE20-1768-4A42-91CC-F3A7E6845B4E}">
      <dgm:prSet/>
      <dgm:spPr/>
      <dgm:t>
        <a:bodyPr/>
        <a:lstStyle/>
        <a:p>
          <a:endParaRPr lang="pl-PL"/>
        </a:p>
      </dgm:t>
    </dgm:pt>
    <dgm:pt modelId="{85E38462-6B74-46AC-B43D-64B0E3238118}">
      <dgm:prSet phldrT="[Tekst]"/>
      <dgm:spPr/>
      <dgm:t>
        <a:bodyPr/>
        <a:lstStyle/>
        <a:p>
          <a:r>
            <a:rPr lang="en-US" dirty="0" err="1"/>
            <a:t>preferencije</a:t>
          </a:r>
          <a:r>
            <a:rPr lang="en-US" dirty="0"/>
            <a:t> </a:t>
          </a:r>
          <a:r>
            <a:rPr lang="en-US" dirty="0" err="1"/>
            <a:t>lokacije</a:t>
          </a:r>
          <a:r>
            <a:rPr lang="en-US" dirty="0"/>
            <a:t> </a:t>
          </a:r>
          <a:r>
            <a:rPr lang="en-US" dirty="0" err="1"/>
            <a:t>dobavljača</a:t>
          </a:r>
          <a:endParaRPr lang="pl-PL" dirty="0"/>
        </a:p>
      </dgm:t>
    </dgm:pt>
    <dgm:pt modelId="{C98C6BFB-DB50-424D-9396-0CD9998F12D4}" type="parTrans" cxnId="{422A9C30-0F13-43DD-A8DB-EA8F48AB326F}">
      <dgm:prSet/>
      <dgm:spPr/>
      <dgm:t>
        <a:bodyPr/>
        <a:lstStyle/>
        <a:p>
          <a:endParaRPr lang="pl-PL"/>
        </a:p>
      </dgm:t>
    </dgm:pt>
    <dgm:pt modelId="{EFABC8B3-3589-42F0-85B7-ACDECE4ADB1A}" type="sibTrans" cxnId="{422A9C30-0F13-43DD-A8DB-EA8F48AB326F}">
      <dgm:prSet/>
      <dgm:spPr/>
      <dgm:t>
        <a:bodyPr/>
        <a:lstStyle/>
        <a:p>
          <a:endParaRPr lang="pl-PL"/>
        </a:p>
      </dgm:t>
    </dgm:pt>
    <dgm:pt modelId="{2BB8FC09-C170-4ECB-9987-A034E53F4F6C}">
      <dgm:prSet phldrT="[Tekst]"/>
      <dgm:spPr/>
      <dgm:t>
        <a:bodyPr/>
        <a:lstStyle/>
        <a:p>
          <a:r>
            <a:rPr lang="en-US" dirty="0" err="1"/>
            <a:t>kriterijumi</a:t>
          </a:r>
          <a:r>
            <a:rPr lang="en-US" dirty="0"/>
            <a:t> za </a:t>
          </a:r>
          <a:r>
            <a:rPr lang="en-US" dirty="0" err="1"/>
            <a:t>izbor</a:t>
          </a:r>
          <a:r>
            <a:rPr lang="en-US" dirty="0"/>
            <a:t> </a:t>
          </a:r>
          <a:r>
            <a:rPr lang="en-US" dirty="0" err="1"/>
            <a:t>dobavljača</a:t>
          </a:r>
          <a:endParaRPr lang="pl-PL" dirty="0"/>
        </a:p>
      </dgm:t>
    </dgm:pt>
    <dgm:pt modelId="{9E4240ED-5C68-4C7B-95A7-7D7B258A55CB}" type="parTrans" cxnId="{106351AB-30C8-4875-8C60-093F98AAF51B}">
      <dgm:prSet/>
      <dgm:spPr/>
      <dgm:t>
        <a:bodyPr/>
        <a:lstStyle/>
        <a:p>
          <a:endParaRPr lang="pl-PL"/>
        </a:p>
      </dgm:t>
    </dgm:pt>
    <dgm:pt modelId="{7DAD664A-36A5-4DE7-9517-C5360CECC0A1}" type="sibTrans" cxnId="{106351AB-30C8-4875-8C60-093F98AAF51B}">
      <dgm:prSet/>
      <dgm:spPr/>
      <dgm:t>
        <a:bodyPr/>
        <a:lstStyle/>
        <a:p>
          <a:endParaRPr lang="pl-PL"/>
        </a:p>
      </dgm:t>
    </dgm:pt>
    <dgm:pt modelId="{714356E9-2E3C-4350-8D54-0FF5F4AF1EA8}">
      <dgm:prSet phldrT="[Tekst]"/>
      <dgm:spPr/>
      <dgm:t>
        <a:bodyPr/>
        <a:lstStyle/>
        <a:p>
          <a:r>
            <a:rPr lang="en-US" dirty="0" err="1"/>
            <a:t>strategija</a:t>
          </a:r>
          <a:r>
            <a:rPr lang="en-US" dirty="0"/>
            <a:t> </a:t>
          </a:r>
          <a:r>
            <a:rPr lang="en-US" dirty="0" err="1"/>
            <a:t>proizvodnje</a:t>
          </a:r>
          <a:endParaRPr lang="pl-PL" dirty="0"/>
        </a:p>
      </dgm:t>
    </dgm:pt>
    <dgm:pt modelId="{94113357-9BB0-4646-A608-DF03423CFB1A}" type="parTrans" cxnId="{2FE45A62-5C3D-4CE8-95E4-A2FEBCE43A1E}">
      <dgm:prSet/>
      <dgm:spPr/>
      <dgm:t>
        <a:bodyPr/>
        <a:lstStyle/>
        <a:p>
          <a:endParaRPr lang="pl-PL"/>
        </a:p>
      </dgm:t>
    </dgm:pt>
    <dgm:pt modelId="{625EC9F5-E902-4834-B09D-4E887CD80899}" type="sibTrans" cxnId="{2FE45A62-5C3D-4CE8-95E4-A2FEBCE43A1E}">
      <dgm:prSet/>
      <dgm:spPr/>
      <dgm:t>
        <a:bodyPr/>
        <a:lstStyle/>
        <a:p>
          <a:endParaRPr lang="pl-PL"/>
        </a:p>
      </dgm:t>
    </dgm:pt>
    <dgm:pt modelId="{880F6F6B-F61D-44C1-87EB-704C111D180F}">
      <dgm:prSet phldrT="[Tekst]"/>
      <dgm:spPr/>
      <dgm:t>
        <a:bodyPr/>
        <a:lstStyle/>
        <a:p>
          <a:r>
            <a:rPr lang="en-US" dirty="0" err="1"/>
            <a:t>proizvodni</a:t>
          </a:r>
          <a:r>
            <a:rPr lang="en-US" dirty="0"/>
            <a:t> </a:t>
          </a:r>
          <a:r>
            <a:rPr lang="en-US" dirty="0" err="1"/>
            <a:t>kapacitet</a:t>
          </a:r>
          <a:r>
            <a:rPr lang="en-US" dirty="0"/>
            <a:t> </a:t>
          </a:r>
          <a:r>
            <a:rPr lang="en-US" dirty="0" err="1"/>
            <a:t>dobavljača</a:t>
          </a:r>
          <a:endParaRPr lang="pl-PL" dirty="0"/>
        </a:p>
      </dgm:t>
    </dgm:pt>
    <dgm:pt modelId="{6975482D-77F2-4A43-A802-03B1ED0AA4C6}" type="parTrans" cxnId="{BB297896-636B-4659-BA52-D3EAAA904021}">
      <dgm:prSet/>
      <dgm:spPr/>
      <dgm:t>
        <a:bodyPr/>
        <a:lstStyle/>
        <a:p>
          <a:endParaRPr lang="pl-PL"/>
        </a:p>
      </dgm:t>
    </dgm:pt>
    <dgm:pt modelId="{9B257892-4D0D-4CDF-8C46-FF5A58FA8C38}" type="sibTrans" cxnId="{BB297896-636B-4659-BA52-D3EAAA904021}">
      <dgm:prSet/>
      <dgm:spPr/>
      <dgm:t>
        <a:bodyPr/>
        <a:lstStyle/>
        <a:p>
          <a:endParaRPr lang="pl-PL"/>
        </a:p>
      </dgm:t>
    </dgm:pt>
    <dgm:pt modelId="{80EFCA2D-559C-47D2-A596-7082E74E6A63}" type="pres">
      <dgm:prSet presAssocID="{2820209F-A3C3-4EAD-A1A7-E59F2F1B05D5}" presName="Name0" presStyleCnt="0">
        <dgm:presLayoutVars>
          <dgm:dir/>
          <dgm:resizeHandles/>
        </dgm:presLayoutVars>
      </dgm:prSet>
      <dgm:spPr/>
    </dgm:pt>
    <dgm:pt modelId="{8F3CB71B-7F93-4F2C-A4E7-F9BB44C43B8C}" type="pres">
      <dgm:prSet presAssocID="{C22BDD9D-9755-48F6-8AF0-D457F6FC0602}" presName="compNode" presStyleCnt="0"/>
      <dgm:spPr/>
    </dgm:pt>
    <dgm:pt modelId="{599340F0-56D2-4DAB-9844-BADB30891E02}" type="pres">
      <dgm:prSet presAssocID="{C22BDD9D-9755-48F6-8AF0-D457F6FC0602}" presName="dummyConnPt" presStyleCnt="0"/>
      <dgm:spPr/>
    </dgm:pt>
    <dgm:pt modelId="{9B0A5852-4F65-4DA2-969B-0A8CFBD0D495}" type="pres">
      <dgm:prSet presAssocID="{C22BDD9D-9755-48F6-8AF0-D457F6FC0602}" presName="node" presStyleLbl="node1" presStyleIdx="0" presStyleCnt="10">
        <dgm:presLayoutVars>
          <dgm:bulletEnabled val="1"/>
        </dgm:presLayoutVars>
      </dgm:prSet>
      <dgm:spPr/>
    </dgm:pt>
    <dgm:pt modelId="{CEE1C068-4DCF-479C-8402-9B8E5949E114}" type="pres">
      <dgm:prSet presAssocID="{35835AB8-02B9-43D7-A663-C43A2D076247}" presName="sibTrans" presStyleLbl="bgSibTrans2D1" presStyleIdx="0" presStyleCnt="9"/>
      <dgm:spPr/>
    </dgm:pt>
    <dgm:pt modelId="{5D68AF13-46E0-4CAC-988D-5C7DD5E8EAE6}" type="pres">
      <dgm:prSet presAssocID="{8BF526CA-42D1-450F-82BB-EE76CDCABBCF}" presName="compNode" presStyleCnt="0"/>
      <dgm:spPr/>
    </dgm:pt>
    <dgm:pt modelId="{91F02668-8550-409E-82CB-4199FFB8CE00}" type="pres">
      <dgm:prSet presAssocID="{8BF526CA-42D1-450F-82BB-EE76CDCABBCF}" presName="dummyConnPt" presStyleCnt="0"/>
      <dgm:spPr/>
    </dgm:pt>
    <dgm:pt modelId="{27684644-D1FB-439D-B053-DD760482ABA8}" type="pres">
      <dgm:prSet presAssocID="{8BF526CA-42D1-450F-82BB-EE76CDCABBCF}" presName="node" presStyleLbl="node1" presStyleIdx="1" presStyleCnt="10">
        <dgm:presLayoutVars>
          <dgm:bulletEnabled val="1"/>
        </dgm:presLayoutVars>
      </dgm:prSet>
      <dgm:spPr/>
    </dgm:pt>
    <dgm:pt modelId="{30282B91-5A0C-43BA-93CD-ADADE5873967}" type="pres">
      <dgm:prSet presAssocID="{561F9988-7709-4524-A7B0-27F09E8909A4}" presName="sibTrans" presStyleLbl="bgSibTrans2D1" presStyleIdx="1" presStyleCnt="9"/>
      <dgm:spPr/>
    </dgm:pt>
    <dgm:pt modelId="{2CD3CF80-EF59-4EA8-B7D9-287C53E327DE}" type="pres">
      <dgm:prSet presAssocID="{00B1E78F-9B07-4A62-B702-2DBD5349F2B0}" presName="compNode" presStyleCnt="0"/>
      <dgm:spPr/>
    </dgm:pt>
    <dgm:pt modelId="{86B611F4-41B0-4392-8B0E-44977006D569}" type="pres">
      <dgm:prSet presAssocID="{00B1E78F-9B07-4A62-B702-2DBD5349F2B0}" presName="dummyConnPt" presStyleCnt="0"/>
      <dgm:spPr/>
    </dgm:pt>
    <dgm:pt modelId="{C9CED1E5-7708-477C-B424-BBEB134F8F26}" type="pres">
      <dgm:prSet presAssocID="{00B1E78F-9B07-4A62-B702-2DBD5349F2B0}" presName="node" presStyleLbl="node1" presStyleIdx="2" presStyleCnt="10">
        <dgm:presLayoutVars>
          <dgm:bulletEnabled val="1"/>
        </dgm:presLayoutVars>
      </dgm:prSet>
      <dgm:spPr/>
    </dgm:pt>
    <dgm:pt modelId="{9EBF7C7C-A83D-45E2-8C6F-C8E6E2B57CEC}" type="pres">
      <dgm:prSet presAssocID="{6DBEEC11-CEFB-4666-A3E8-B3FBF334E32E}" presName="sibTrans" presStyleLbl="bgSibTrans2D1" presStyleIdx="2" presStyleCnt="9"/>
      <dgm:spPr/>
    </dgm:pt>
    <dgm:pt modelId="{626B8F27-07B6-40EC-B533-F7075145F7BB}" type="pres">
      <dgm:prSet presAssocID="{780DF05A-D806-4866-A881-8CB08710D676}" presName="compNode" presStyleCnt="0"/>
      <dgm:spPr/>
    </dgm:pt>
    <dgm:pt modelId="{DD20D7EB-26A7-4084-B0C7-966FFB4232A1}" type="pres">
      <dgm:prSet presAssocID="{780DF05A-D806-4866-A881-8CB08710D676}" presName="dummyConnPt" presStyleCnt="0"/>
      <dgm:spPr/>
    </dgm:pt>
    <dgm:pt modelId="{16E33705-C6E7-4447-963E-38F2757D38EC}" type="pres">
      <dgm:prSet presAssocID="{780DF05A-D806-4866-A881-8CB08710D676}" presName="node" presStyleLbl="node1" presStyleIdx="3" presStyleCnt="10">
        <dgm:presLayoutVars>
          <dgm:bulletEnabled val="1"/>
        </dgm:presLayoutVars>
      </dgm:prSet>
      <dgm:spPr/>
    </dgm:pt>
    <dgm:pt modelId="{424BC00F-C205-4B3B-A666-E1C335E53D88}" type="pres">
      <dgm:prSet presAssocID="{6A98166D-6EF0-46F3-8F96-5887B28A90F0}" presName="sibTrans" presStyleLbl="bgSibTrans2D1" presStyleIdx="3" presStyleCnt="9"/>
      <dgm:spPr/>
    </dgm:pt>
    <dgm:pt modelId="{01B44DF7-D9FE-4C29-8348-6B27711ADD2C}" type="pres">
      <dgm:prSet presAssocID="{6EA6030E-24E6-4EDB-B8ED-D67B6CE52D51}" presName="compNode" presStyleCnt="0"/>
      <dgm:spPr/>
    </dgm:pt>
    <dgm:pt modelId="{25EEDDA4-E5F1-4D10-97ED-0861C82A0141}" type="pres">
      <dgm:prSet presAssocID="{6EA6030E-24E6-4EDB-B8ED-D67B6CE52D51}" presName="dummyConnPt" presStyleCnt="0"/>
      <dgm:spPr/>
    </dgm:pt>
    <dgm:pt modelId="{4C6F8ABC-4A9A-4C18-BB96-6D66C8B88FE9}" type="pres">
      <dgm:prSet presAssocID="{6EA6030E-24E6-4EDB-B8ED-D67B6CE52D51}" presName="node" presStyleLbl="node1" presStyleIdx="4" presStyleCnt="10">
        <dgm:presLayoutVars>
          <dgm:bulletEnabled val="1"/>
        </dgm:presLayoutVars>
      </dgm:prSet>
      <dgm:spPr/>
    </dgm:pt>
    <dgm:pt modelId="{8C1BC508-97C1-46D6-A4A1-FCEA5A673EC5}" type="pres">
      <dgm:prSet presAssocID="{B2AB05D5-92EE-4FD2-96ED-FCC2A00C3B62}" presName="sibTrans" presStyleLbl="bgSibTrans2D1" presStyleIdx="4" presStyleCnt="9"/>
      <dgm:spPr/>
    </dgm:pt>
    <dgm:pt modelId="{4855FC99-71C5-4DF5-9D5F-B0E3CA4A291E}" type="pres">
      <dgm:prSet presAssocID="{6790DC56-7D4D-4DC8-8EC2-CC813CDADACC}" presName="compNode" presStyleCnt="0"/>
      <dgm:spPr/>
    </dgm:pt>
    <dgm:pt modelId="{27B9B8BD-C0E1-4058-B15E-EB9F579E9020}" type="pres">
      <dgm:prSet presAssocID="{6790DC56-7D4D-4DC8-8EC2-CC813CDADACC}" presName="dummyConnPt" presStyleCnt="0"/>
      <dgm:spPr/>
    </dgm:pt>
    <dgm:pt modelId="{58D1E32F-D0F1-4768-9B6E-219889492E5A}" type="pres">
      <dgm:prSet presAssocID="{6790DC56-7D4D-4DC8-8EC2-CC813CDADACC}" presName="node" presStyleLbl="node1" presStyleIdx="5" presStyleCnt="10">
        <dgm:presLayoutVars>
          <dgm:bulletEnabled val="1"/>
        </dgm:presLayoutVars>
      </dgm:prSet>
      <dgm:spPr/>
    </dgm:pt>
    <dgm:pt modelId="{3DF82322-095F-4E47-A38A-BF58763571E2}" type="pres">
      <dgm:prSet presAssocID="{51DA6B5E-726D-4D96-8DFE-28E6DC82D6CC}" presName="sibTrans" presStyleLbl="bgSibTrans2D1" presStyleIdx="5" presStyleCnt="9"/>
      <dgm:spPr/>
    </dgm:pt>
    <dgm:pt modelId="{3F519655-750A-4EEB-8E6B-0DC73EC93604}" type="pres">
      <dgm:prSet presAssocID="{85E38462-6B74-46AC-B43D-64B0E3238118}" presName="compNode" presStyleCnt="0"/>
      <dgm:spPr/>
    </dgm:pt>
    <dgm:pt modelId="{81FE4D4D-C198-4D10-9EB4-C34A5F9562C9}" type="pres">
      <dgm:prSet presAssocID="{85E38462-6B74-46AC-B43D-64B0E3238118}" presName="dummyConnPt" presStyleCnt="0"/>
      <dgm:spPr/>
    </dgm:pt>
    <dgm:pt modelId="{BC8ECB89-C533-49B3-8E9B-AED0F2A3630D}" type="pres">
      <dgm:prSet presAssocID="{85E38462-6B74-46AC-B43D-64B0E3238118}" presName="node" presStyleLbl="node1" presStyleIdx="6" presStyleCnt="10">
        <dgm:presLayoutVars>
          <dgm:bulletEnabled val="1"/>
        </dgm:presLayoutVars>
      </dgm:prSet>
      <dgm:spPr/>
    </dgm:pt>
    <dgm:pt modelId="{D33A7826-4291-43F7-A858-3A7541B5ABAE}" type="pres">
      <dgm:prSet presAssocID="{EFABC8B3-3589-42F0-85B7-ACDECE4ADB1A}" presName="sibTrans" presStyleLbl="bgSibTrans2D1" presStyleIdx="6" presStyleCnt="9"/>
      <dgm:spPr/>
    </dgm:pt>
    <dgm:pt modelId="{9B2CFD33-1DEF-4D8B-A461-A1CA615AA739}" type="pres">
      <dgm:prSet presAssocID="{2BB8FC09-C170-4ECB-9987-A034E53F4F6C}" presName="compNode" presStyleCnt="0"/>
      <dgm:spPr/>
    </dgm:pt>
    <dgm:pt modelId="{1CF0C065-A321-4A7D-87C5-B23CA9F697CF}" type="pres">
      <dgm:prSet presAssocID="{2BB8FC09-C170-4ECB-9987-A034E53F4F6C}" presName="dummyConnPt" presStyleCnt="0"/>
      <dgm:spPr/>
    </dgm:pt>
    <dgm:pt modelId="{6C7F61BD-5321-4227-BC42-81E1F5F5CC4F}" type="pres">
      <dgm:prSet presAssocID="{2BB8FC09-C170-4ECB-9987-A034E53F4F6C}" presName="node" presStyleLbl="node1" presStyleIdx="7" presStyleCnt="10">
        <dgm:presLayoutVars>
          <dgm:bulletEnabled val="1"/>
        </dgm:presLayoutVars>
      </dgm:prSet>
      <dgm:spPr/>
    </dgm:pt>
    <dgm:pt modelId="{636EDBA8-2EBC-47DC-817F-54384502E730}" type="pres">
      <dgm:prSet presAssocID="{7DAD664A-36A5-4DE7-9517-C5360CECC0A1}" presName="sibTrans" presStyleLbl="bgSibTrans2D1" presStyleIdx="7" presStyleCnt="9"/>
      <dgm:spPr/>
    </dgm:pt>
    <dgm:pt modelId="{F89CB36C-6AAE-48B4-AB23-AAB11D39A4C5}" type="pres">
      <dgm:prSet presAssocID="{714356E9-2E3C-4350-8D54-0FF5F4AF1EA8}" presName="compNode" presStyleCnt="0"/>
      <dgm:spPr/>
    </dgm:pt>
    <dgm:pt modelId="{8D620396-22E2-4DD5-8973-55B918AB405C}" type="pres">
      <dgm:prSet presAssocID="{714356E9-2E3C-4350-8D54-0FF5F4AF1EA8}" presName="dummyConnPt" presStyleCnt="0"/>
      <dgm:spPr/>
    </dgm:pt>
    <dgm:pt modelId="{343BEB0B-CF38-4974-805F-7047587498B8}" type="pres">
      <dgm:prSet presAssocID="{714356E9-2E3C-4350-8D54-0FF5F4AF1EA8}" presName="node" presStyleLbl="node1" presStyleIdx="8" presStyleCnt="10">
        <dgm:presLayoutVars>
          <dgm:bulletEnabled val="1"/>
        </dgm:presLayoutVars>
      </dgm:prSet>
      <dgm:spPr/>
    </dgm:pt>
    <dgm:pt modelId="{123C7459-D69C-432A-82E5-99D13DA50F55}" type="pres">
      <dgm:prSet presAssocID="{625EC9F5-E902-4834-B09D-4E887CD80899}" presName="sibTrans" presStyleLbl="bgSibTrans2D1" presStyleIdx="8" presStyleCnt="9"/>
      <dgm:spPr/>
    </dgm:pt>
    <dgm:pt modelId="{4CF08DEB-6AEB-49CA-B356-247CD515A936}" type="pres">
      <dgm:prSet presAssocID="{880F6F6B-F61D-44C1-87EB-704C111D180F}" presName="compNode" presStyleCnt="0"/>
      <dgm:spPr/>
    </dgm:pt>
    <dgm:pt modelId="{FE803DA1-BE88-488A-AB80-83ABD1456B72}" type="pres">
      <dgm:prSet presAssocID="{880F6F6B-F61D-44C1-87EB-704C111D180F}" presName="dummyConnPt" presStyleCnt="0"/>
      <dgm:spPr/>
    </dgm:pt>
    <dgm:pt modelId="{A759DEBC-7F86-4098-A8A3-FDC1BE127577}" type="pres">
      <dgm:prSet presAssocID="{880F6F6B-F61D-44C1-87EB-704C111D180F}" presName="node" presStyleLbl="node1" presStyleIdx="9" presStyleCnt="10">
        <dgm:presLayoutVars>
          <dgm:bulletEnabled val="1"/>
        </dgm:presLayoutVars>
      </dgm:prSet>
      <dgm:spPr/>
    </dgm:pt>
  </dgm:ptLst>
  <dgm:cxnLst>
    <dgm:cxn modelId="{B6469B07-D720-481B-A091-DDE17C5B2890}" srcId="{2820209F-A3C3-4EAD-A1A7-E59F2F1B05D5}" destId="{C22BDD9D-9755-48F6-8AF0-D457F6FC0602}" srcOrd="0" destOrd="0" parTransId="{F5518770-BD3A-4DE7-BC32-FE21943EFCAB}" sibTransId="{35835AB8-02B9-43D7-A663-C43A2D076247}"/>
    <dgm:cxn modelId="{C1B0C407-CD89-4487-94A0-47F77233ABF0}" srcId="{2820209F-A3C3-4EAD-A1A7-E59F2F1B05D5}" destId="{6EA6030E-24E6-4EDB-B8ED-D67B6CE52D51}" srcOrd="4" destOrd="0" parTransId="{E7C45580-C36C-489A-B17C-9F4956355702}" sibTransId="{B2AB05D5-92EE-4FD2-96ED-FCC2A00C3B62}"/>
    <dgm:cxn modelId="{932FD40E-2DA2-4EF5-BD96-A009CF24216B}" type="presOf" srcId="{7DAD664A-36A5-4DE7-9517-C5360CECC0A1}" destId="{636EDBA8-2EBC-47DC-817F-54384502E730}" srcOrd="0" destOrd="0" presId="urn:microsoft.com/office/officeart/2005/8/layout/bProcess4"/>
    <dgm:cxn modelId="{8D86CE10-EEEA-4FBB-B22D-88D27812439A}" type="presOf" srcId="{2820209F-A3C3-4EAD-A1A7-E59F2F1B05D5}" destId="{80EFCA2D-559C-47D2-A596-7082E74E6A63}" srcOrd="0" destOrd="0" presId="urn:microsoft.com/office/officeart/2005/8/layout/bProcess4"/>
    <dgm:cxn modelId="{CF598413-D277-4EE0-BFF9-A6BFD890E632}" type="presOf" srcId="{6DBEEC11-CEFB-4666-A3E8-B3FBF334E32E}" destId="{9EBF7C7C-A83D-45E2-8C6F-C8E6E2B57CEC}" srcOrd="0" destOrd="0" presId="urn:microsoft.com/office/officeart/2005/8/layout/bProcess4"/>
    <dgm:cxn modelId="{29760815-B46A-40F2-B4FC-95C4EE6F8AEE}" type="presOf" srcId="{561F9988-7709-4524-A7B0-27F09E8909A4}" destId="{30282B91-5A0C-43BA-93CD-ADADE5873967}" srcOrd="0" destOrd="0" presId="urn:microsoft.com/office/officeart/2005/8/layout/bProcess4"/>
    <dgm:cxn modelId="{738C9E16-CF60-4F6F-BC8F-CFEC11510DB3}" type="presOf" srcId="{51DA6B5E-726D-4D96-8DFE-28E6DC82D6CC}" destId="{3DF82322-095F-4E47-A38A-BF58763571E2}" srcOrd="0" destOrd="0" presId="urn:microsoft.com/office/officeart/2005/8/layout/bProcess4"/>
    <dgm:cxn modelId="{37C3FE20-1768-4A42-91CC-F3A7E6845B4E}" srcId="{2820209F-A3C3-4EAD-A1A7-E59F2F1B05D5}" destId="{6790DC56-7D4D-4DC8-8EC2-CC813CDADACC}" srcOrd="5" destOrd="0" parTransId="{D36ED587-7267-4F6B-8B08-94CDA0C218EC}" sibTransId="{51DA6B5E-726D-4D96-8DFE-28E6DC82D6CC}"/>
    <dgm:cxn modelId="{422A9C30-0F13-43DD-A8DB-EA8F48AB326F}" srcId="{2820209F-A3C3-4EAD-A1A7-E59F2F1B05D5}" destId="{85E38462-6B74-46AC-B43D-64B0E3238118}" srcOrd="6" destOrd="0" parTransId="{C98C6BFB-DB50-424D-9396-0CD9998F12D4}" sibTransId="{EFABC8B3-3589-42F0-85B7-ACDECE4ADB1A}"/>
    <dgm:cxn modelId="{1522E933-667C-4A93-AF2C-B987A4384CF9}" type="presOf" srcId="{6EA6030E-24E6-4EDB-B8ED-D67B6CE52D51}" destId="{4C6F8ABC-4A9A-4C18-BB96-6D66C8B88FE9}" srcOrd="0" destOrd="0" presId="urn:microsoft.com/office/officeart/2005/8/layout/bProcess4"/>
    <dgm:cxn modelId="{2FE45A62-5C3D-4CE8-95E4-A2FEBCE43A1E}" srcId="{2820209F-A3C3-4EAD-A1A7-E59F2F1B05D5}" destId="{714356E9-2E3C-4350-8D54-0FF5F4AF1EA8}" srcOrd="8" destOrd="0" parTransId="{94113357-9BB0-4646-A608-DF03423CFB1A}" sibTransId="{625EC9F5-E902-4834-B09D-4E887CD80899}"/>
    <dgm:cxn modelId="{EE5F3D64-3309-478B-92F2-3902FD340635}" type="presOf" srcId="{880F6F6B-F61D-44C1-87EB-704C111D180F}" destId="{A759DEBC-7F86-4098-A8A3-FDC1BE127577}" srcOrd="0" destOrd="0" presId="urn:microsoft.com/office/officeart/2005/8/layout/bProcess4"/>
    <dgm:cxn modelId="{1A12D849-5CD5-41CF-9F16-A1D32187333A}" srcId="{2820209F-A3C3-4EAD-A1A7-E59F2F1B05D5}" destId="{00B1E78F-9B07-4A62-B702-2DBD5349F2B0}" srcOrd="2" destOrd="0" parTransId="{EA4199E0-DD8D-4F86-8980-EC3CA4F63C89}" sibTransId="{6DBEEC11-CEFB-4666-A3E8-B3FBF334E32E}"/>
    <dgm:cxn modelId="{BE69264A-5618-4DD8-B161-FED7669BC059}" type="presOf" srcId="{6790DC56-7D4D-4DC8-8EC2-CC813CDADACC}" destId="{58D1E32F-D0F1-4768-9B6E-219889492E5A}" srcOrd="0" destOrd="0" presId="urn:microsoft.com/office/officeart/2005/8/layout/bProcess4"/>
    <dgm:cxn modelId="{FB5DBD6B-5D2E-4BFF-AD9D-9C8D22395161}" type="presOf" srcId="{780DF05A-D806-4866-A881-8CB08710D676}" destId="{16E33705-C6E7-4447-963E-38F2757D38EC}" srcOrd="0" destOrd="0" presId="urn:microsoft.com/office/officeart/2005/8/layout/bProcess4"/>
    <dgm:cxn modelId="{6B0D2477-6BDB-4D7A-A109-CF892F9196A1}" type="presOf" srcId="{00B1E78F-9B07-4A62-B702-2DBD5349F2B0}" destId="{C9CED1E5-7708-477C-B424-BBEB134F8F26}" srcOrd="0" destOrd="0" presId="urn:microsoft.com/office/officeart/2005/8/layout/bProcess4"/>
    <dgm:cxn modelId="{65A76578-F7D5-4785-96C0-525E2279C445}" srcId="{2820209F-A3C3-4EAD-A1A7-E59F2F1B05D5}" destId="{8BF526CA-42D1-450F-82BB-EE76CDCABBCF}" srcOrd="1" destOrd="0" parTransId="{66525974-67AF-48A5-8D05-AA08D40DCCA6}" sibTransId="{561F9988-7709-4524-A7B0-27F09E8909A4}"/>
    <dgm:cxn modelId="{9F6C4788-8810-4213-9DD1-214DAC25100C}" type="presOf" srcId="{EFABC8B3-3589-42F0-85B7-ACDECE4ADB1A}" destId="{D33A7826-4291-43F7-A858-3A7541B5ABAE}" srcOrd="0" destOrd="0" presId="urn:microsoft.com/office/officeart/2005/8/layout/bProcess4"/>
    <dgm:cxn modelId="{BB297896-636B-4659-BA52-D3EAAA904021}" srcId="{2820209F-A3C3-4EAD-A1A7-E59F2F1B05D5}" destId="{880F6F6B-F61D-44C1-87EB-704C111D180F}" srcOrd="9" destOrd="0" parTransId="{6975482D-77F2-4A43-A802-03B1ED0AA4C6}" sibTransId="{9B257892-4D0D-4CDF-8C46-FF5A58FA8C38}"/>
    <dgm:cxn modelId="{106351AB-30C8-4875-8C60-093F98AAF51B}" srcId="{2820209F-A3C3-4EAD-A1A7-E59F2F1B05D5}" destId="{2BB8FC09-C170-4ECB-9987-A034E53F4F6C}" srcOrd="7" destOrd="0" parTransId="{9E4240ED-5C68-4C7B-95A7-7D7B258A55CB}" sibTransId="{7DAD664A-36A5-4DE7-9517-C5360CECC0A1}"/>
    <dgm:cxn modelId="{EA21F9AC-75F3-466E-B314-76E3333BCFE7}" srcId="{2820209F-A3C3-4EAD-A1A7-E59F2F1B05D5}" destId="{780DF05A-D806-4866-A881-8CB08710D676}" srcOrd="3" destOrd="0" parTransId="{5BCBC19C-2E3F-43B7-8F29-401D27579BC4}" sibTransId="{6A98166D-6EF0-46F3-8F96-5887B28A90F0}"/>
    <dgm:cxn modelId="{DFB5ECBC-3E45-4FFC-B5BE-FF7EB24CFDBB}" type="presOf" srcId="{8BF526CA-42D1-450F-82BB-EE76CDCABBCF}" destId="{27684644-D1FB-439D-B053-DD760482ABA8}" srcOrd="0" destOrd="0" presId="urn:microsoft.com/office/officeart/2005/8/layout/bProcess4"/>
    <dgm:cxn modelId="{5E6FDDC1-9A77-4231-B51A-788496732190}" type="presOf" srcId="{6A98166D-6EF0-46F3-8F96-5887B28A90F0}" destId="{424BC00F-C205-4B3B-A666-E1C335E53D88}" srcOrd="0" destOrd="0" presId="urn:microsoft.com/office/officeart/2005/8/layout/bProcess4"/>
    <dgm:cxn modelId="{335B4EC2-CBAC-4F51-B75B-415665C56E6B}" type="presOf" srcId="{B2AB05D5-92EE-4FD2-96ED-FCC2A00C3B62}" destId="{8C1BC508-97C1-46D6-A4A1-FCEA5A673EC5}" srcOrd="0" destOrd="0" presId="urn:microsoft.com/office/officeart/2005/8/layout/bProcess4"/>
    <dgm:cxn modelId="{C68FCAC5-AB73-4ACD-BFD6-F2A433243BC5}" type="presOf" srcId="{714356E9-2E3C-4350-8D54-0FF5F4AF1EA8}" destId="{343BEB0B-CF38-4974-805F-7047587498B8}" srcOrd="0" destOrd="0" presId="urn:microsoft.com/office/officeart/2005/8/layout/bProcess4"/>
    <dgm:cxn modelId="{ADFB46E5-294F-4D28-8379-68210CB97CFC}" type="presOf" srcId="{625EC9F5-E902-4834-B09D-4E887CD80899}" destId="{123C7459-D69C-432A-82E5-99D13DA50F55}" srcOrd="0" destOrd="0" presId="urn:microsoft.com/office/officeart/2005/8/layout/bProcess4"/>
    <dgm:cxn modelId="{84380BE9-F857-4817-B6BD-21E68EE12FAD}" type="presOf" srcId="{35835AB8-02B9-43D7-A663-C43A2D076247}" destId="{CEE1C068-4DCF-479C-8402-9B8E5949E114}" srcOrd="0" destOrd="0" presId="urn:microsoft.com/office/officeart/2005/8/layout/bProcess4"/>
    <dgm:cxn modelId="{6D0F49EA-8326-4EA8-8629-69BB2838CDE1}" type="presOf" srcId="{2BB8FC09-C170-4ECB-9987-A034E53F4F6C}" destId="{6C7F61BD-5321-4227-BC42-81E1F5F5CC4F}" srcOrd="0" destOrd="0" presId="urn:microsoft.com/office/officeart/2005/8/layout/bProcess4"/>
    <dgm:cxn modelId="{BE88FFED-5393-45A0-B2E2-E4C8816E827A}" type="presOf" srcId="{C22BDD9D-9755-48F6-8AF0-D457F6FC0602}" destId="{9B0A5852-4F65-4DA2-969B-0A8CFBD0D495}" srcOrd="0" destOrd="0" presId="urn:microsoft.com/office/officeart/2005/8/layout/bProcess4"/>
    <dgm:cxn modelId="{F20D7DFA-227F-478C-8831-2E7021027D2A}" type="presOf" srcId="{85E38462-6B74-46AC-B43D-64B0E3238118}" destId="{BC8ECB89-C533-49B3-8E9B-AED0F2A3630D}" srcOrd="0" destOrd="0" presId="urn:microsoft.com/office/officeart/2005/8/layout/bProcess4"/>
    <dgm:cxn modelId="{FA442F7A-3CCB-4BCB-B013-536D1DAC4F4C}" type="presParOf" srcId="{80EFCA2D-559C-47D2-A596-7082E74E6A63}" destId="{8F3CB71B-7F93-4F2C-A4E7-F9BB44C43B8C}" srcOrd="0" destOrd="0" presId="urn:microsoft.com/office/officeart/2005/8/layout/bProcess4"/>
    <dgm:cxn modelId="{2E5D5DB1-509E-4C85-AA02-710DC2BC68FB}" type="presParOf" srcId="{8F3CB71B-7F93-4F2C-A4E7-F9BB44C43B8C}" destId="{599340F0-56D2-4DAB-9844-BADB30891E02}" srcOrd="0" destOrd="0" presId="urn:microsoft.com/office/officeart/2005/8/layout/bProcess4"/>
    <dgm:cxn modelId="{0064D583-1AFB-42B6-8E29-96AD3F534C88}" type="presParOf" srcId="{8F3CB71B-7F93-4F2C-A4E7-F9BB44C43B8C}" destId="{9B0A5852-4F65-4DA2-969B-0A8CFBD0D495}" srcOrd="1" destOrd="0" presId="urn:microsoft.com/office/officeart/2005/8/layout/bProcess4"/>
    <dgm:cxn modelId="{96E935EF-0F3B-43E5-8BEB-EFAB6AB7F363}" type="presParOf" srcId="{80EFCA2D-559C-47D2-A596-7082E74E6A63}" destId="{CEE1C068-4DCF-479C-8402-9B8E5949E114}" srcOrd="1" destOrd="0" presId="urn:microsoft.com/office/officeart/2005/8/layout/bProcess4"/>
    <dgm:cxn modelId="{DC42EF92-02AA-49C4-A396-EAF1F13EE6EF}" type="presParOf" srcId="{80EFCA2D-559C-47D2-A596-7082E74E6A63}" destId="{5D68AF13-46E0-4CAC-988D-5C7DD5E8EAE6}" srcOrd="2" destOrd="0" presId="urn:microsoft.com/office/officeart/2005/8/layout/bProcess4"/>
    <dgm:cxn modelId="{88F023A5-6AA2-4169-9A34-4D831FEB4F30}" type="presParOf" srcId="{5D68AF13-46E0-4CAC-988D-5C7DD5E8EAE6}" destId="{91F02668-8550-409E-82CB-4199FFB8CE00}" srcOrd="0" destOrd="0" presId="urn:microsoft.com/office/officeart/2005/8/layout/bProcess4"/>
    <dgm:cxn modelId="{3A4815F9-83AA-44E4-90E7-13829FACD7E4}" type="presParOf" srcId="{5D68AF13-46E0-4CAC-988D-5C7DD5E8EAE6}" destId="{27684644-D1FB-439D-B053-DD760482ABA8}" srcOrd="1" destOrd="0" presId="urn:microsoft.com/office/officeart/2005/8/layout/bProcess4"/>
    <dgm:cxn modelId="{042AE65C-31A2-4DBE-B845-C79DE011D7D3}" type="presParOf" srcId="{80EFCA2D-559C-47D2-A596-7082E74E6A63}" destId="{30282B91-5A0C-43BA-93CD-ADADE5873967}" srcOrd="3" destOrd="0" presId="urn:microsoft.com/office/officeart/2005/8/layout/bProcess4"/>
    <dgm:cxn modelId="{0514EF0C-C54D-4DE2-82D3-1F9849FC0FB5}" type="presParOf" srcId="{80EFCA2D-559C-47D2-A596-7082E74E6A63}" destId="{2CD3CF80-EF59-4EA8-B7D9-287C53E327DE}" srcOrd="4" destOrd="0" presId="urn:microsoft.com/office/officeart/2005/8/layout/bProcess4"/>
    <dgm:cxn modelId="{89E3C0A4-F068-4DDE-AFA3-481ACE12DE29}" type="presParOf" srcId="{2CD3CF80-EF59-4EA8-B7D9-287C53E327DE}" destId="{86B611F4-41B0-4392-8B0E-44977006D569}" srcOrd="0" destOrd="0" presId="urn:microsoft.com/office/officeart/2005/8/layout/bProcess4"/>
    <dgm:cxn modelId="{1685A96E-1253-489E-A3A6-E84B6AE740ED}" type="presParOf" srcId="{2CD3CF80-EF59-4EA8-B7D9-287C53E327DE}" destId="{C9CED1E5-7708-477C-B424-BBEB134F8F26}" srcOrd="1" destOrd="0" presId="urn:microsoft.com/office/officeart/2005/8/layout/bProcess4"/>
    <dgm:cxn modelId="{23957DEF-B466-4023-986A-49B06D9BF120}" type="presParOf" srcId="{80EFCA2D-559C-47D2-A596-7082E74E6A63}" destId="{9EBF7C7C-A83D-45E2-8C6F-C8E6E2B57CEC}" srcOrd="5" destOrd="0" presId="urn:microsoft.com/office/officeart/2005/8/layout/bProcess4"/>
    <dgm:cxn modelId="{72F1935B-D76D-4C28-8845-527D8177A4C8}" type="presParOf" srcId="{80EFCA2D-559C-47D2-A596-7082E74E6A63}" destId="{626B8F27-07B6-40EC-B533-F7075145F7BB}" srcOrd="6" destOrd="0" presId="urn:microsoft.com/office/officeart/2005/8/layout/bProcess4"/>
    <dgm:cxn modelId="{D10B6489-B1F6-4967-8202-5798A3B4E8AA}" type="presParOf" srcId="{626B8F27-07B6-40EC-B533-F7075145F7BB}" destId="{DD20D7EB-26A7-4084-B0C7-966FFB4232A1}" srcOrd="0" destOrd="0" presId="urn:microsoft.com/office/officeart/2005/8/layout/bProcess4"/>
    <dgm:cxn modelId="{CB583C5A-91E3-4B81-BAF6-86B2B217DFA0}" type="presParOf" srcId="{626B8F27-07B6-40EC-B533-F7075145F7BB}" destId="{16E33705-C6E7-4447-963E-38F2757D38EC}" srcOrd="1" destOrd="0" presId="urn:microsoft.com/office/officeart/2005/8/layout/bProcess4"/>
    <dgm:cxn modelId="{0156D47B-5181-4DE4-A72A-30558C1F2D74}" type="presParOf" srcId="{80EFCA2D-559C-47D2-A596-7082E74E6A63}" destId="{424BC00F-C205-4B3B-A666-E1C335E53D88}" srcOrd="7" destOrd="0" presId="urn:microsoft.com/office/officeart/2005/8/layout/bProcess4"/>
    <dgm:cxn modelId="{78CD2FBD-A34E-4835-B9DF-0A87A184BA98}" type="presParOf" srcId="{80EFCA2D-559C-47D2-A596-7082E74E6A63}" destId="{01B44DF7-D9FE-4C29-8348-6B27711ADD2C}" srcOrd="8" destOrd="0" presId="urn:microsoft.com/office/officeart/2005/8/layout/bProcess4"/>
    <dgm:cxn modelId="{F5308F30-F0C8-4546-BA86-E0F40A2485AB}" type="presParOf" srcId="{01B44DF7-D9FE-4C29-8348-6B27711ADD2C}" destId="{25EEDDA4-E5F1-4D10-97ED-0861C82A0141}" srcOrd="0" destOrd="0" presId="urn:microsoft.com/office/officeart/2005/8/layout/bProcess4"/>
    <dgm:cxn modelId="{B49CFD93-04C3-4C8D-801B-062CEE9C4572}" type="presParOf" srcId="{01B44DF7-D9FE-4C29-8348-6B27711ADD2C}" destId="{4C6F8ABC-4A9A-4C18-BB96-6D66C8B88FE9}" srcOrd="1" destOrd="0" presId="urn:microsoft.com/office/officeart/2005/8/layout/bProcess4"/>
    <dgm:cxn modelId="{9C47655E-D90A-49AB-ADC9-F4D7433EE069}" type="presParOf" srcId="{80EFCA2D-559C-47D2-A596-7082E74E6A63}" destId="{8C1BC508-97C1-46D6-A4A1-FCEA5A673EC5}" srcOrd="9" destOrd="0" presId="urn:microsoft.com/office/officeart/2005/8/layout/bProcess4"/>
    <dgm:cxn modelId="{72AF0424-2DF1-4CAE-A1BE-C6E66CA62FB9}" type="presParOf" srcId="{80EFCA2D-559C-47D2-A596-7082E74E6A63}" destId="{4855FC99-71C5-4DF5-9D5F-B0E3CA4A291E}" srcOrd="10" destOrd="0" presId="urn:microsoft.com/office/officeart/2005/8/layout/bProcess4"/>
    <dgm:cxn modelId="{3A838D82-107F-477E-93F2-585E65C05C5B}" type="presParOf" srcId="{4855FC99-71C5-4DF5-9D5F-B0E3CA4A291E}" destId="{27B9B8BD-C0E1-4058-B15E-EB9F579E9020}" srcOrd="0" destOrd="0" presId="urn:microsoft.com/office/officeart/2005/8/layout/bProcess4"/>
    <dgm:cxn modelId="{A5E67290-0361-4209-862E-E3EA80E52762}" type="presParOf" srcId="{4855FC99-71C5-4DF5-9D5F-B0E3CA4A291E}" destId="{58D1E32F-D0F1-4768-9B6E-219889492E5A}" srcOrd="1" destOrd="0" presId="urn:microsoft.com/office/officeart/2005/8/layout/bProcess4"/>
    <dgm:cxn modelId="{D932F8B1-914F-401D-8EEC-26F08066A3E7}" type="presParOf" srcId="{80EFCA2D-559C-47D2-A596-7082E74E6A63}" destId="{3DF82322-095F-4E47-A38A-BF58763571E2}" srcOrd="11" destOrd="0" presId="urn:microsoft.com/office/officeart/2005/8/layout/bProcess4"/>
    <dgm:cxn modelId="{21942A64-5090-488E-9B7C-CCE9A1091930}" type="presParOf" srcId="{80EFCA2D-559C-47D2-A596-7082E74E6A63}" destId="{3F519655-750A-4EEB-8E6B-0DC73EC93604}" srcOrd="12" destOrd="0" presId="urn:microsoft.com/office/officeart/2005/8/layout/bProcess4"/>
    <dgm:cxn modelId="{8C3E7DEC-4C21-4C82-9840-7270E1D50918}" type="presParOf" srcId="{3F519655-750A-4EEB-8E6B-0DC73EC93604}" destId="{81FE4D4D-C198-4D10-9EB4-C34A5F9562C9}" srcOrd="0" destOrd="0" presId="urn:microsoft.com/office/officeart/2005/8/layout/bProcess4"/>
    <dgm:cxn modelId="{717896C4-D5BC-4E1A-873E-CB6A9DB35869}" type="presParOf" srcId="{3F519655-750A-4EEB-8E6B-0DC73EC93604}" destId="{BC8ECB89-C533-49B3-8E9B-AED0F2A3630D}" srcOrd="1" destOrd="0" presId="urn:microsoft.com/office/officeart/2005/8/layout/bProcess4"/>
    <dgm:cxn modelId="{39EC0143-BCAF-4E66-A881-743860E5C904}" type="presParOf" srcId="{80EFCA2D-559C-47D2-A596-7082E74E6A63}" destId="{D33A7826-4291-43F7-A858-3A7541B5ABAE}" srcOrd="13" destOrd="0" presId="urn:microsoft.com/office/officeart/2005/8/layout/bProcess4"/>
    <dgm:cxn modelId="{F2D02143-D51D-4647-B06B-433221165955}" type="presParOf" srcId="{80EFCA2D-559C-47D2-A596-7082E74E6A63}" destId="{9B2CFD33-1DEF-4D8B-A461-A1CA615AA739}" srcOrd="14" destOrd="0" presId="urn:microsoft.com/office/officeart/2005/8/layout/bProcess4"/>
    <dgm:cxn modelId="{F47F74A6-9298-4819-A59E-DFF034028FDC}" type="presParOf" srcId="{9B2CFD33-1DEF-4D8B-A461-A1CA615AA739}" destId="{1CF0C065-A321-4A7D-87C5-B23CA9F697CF}" srcOrd="0" destOrd="0" presId="urn:microsoft.com/office/officeart/2005/8/layout/bProcess4"/>
    <dgm:cxn modelId="{770016AC-AD3E-4C99-9E2B-344868E3C417}" type="presParOf" srcId="{9B2CFD33-1DEF-4D8B-A461-A1CA615AA739}" destId="{6C7F61BD-5321-4227-BC42-81E1F5F5CC4F}" srcOrd="1" destOrd="0" presId="urn:microsoft.com/office/officeart/2005/8/layout/bProcess4"/>
    <dgm:cxn modelId="{6993383D-7E0D-4F6E-B492-5A617B418CC1}" type="presParOf" srcId="{80EFCA2D-559C-47D2-A596-7082E74E6A63}" destId="{636EDBA8-2EBC-47DC-817F-54384502E730}" srcOrd="15" destOrd="0" presId="urn:microsoft.com/office/officeart/2005/8/layout/bProcess4"/>
    <dgm:cxn modelId="{42AC1987-095B-48B3-8604-38239EE3DF76}" type="presParOf" srcId="{80EFCA2D-559C-47D2-A596-7082E74E6A63}" destId="{F89CB36C-6AAE-48B4-AB23-AAB11D39A4C5}" srcOrd="16" destOrd="0" presId="urn:microsoft.com/office/officeart/2005/8/layout/bProcess4"/>
    <dgm:cxn modelId="{7CAC6006-EE20-4A77-8398-D13A30A4EEB6}" type="presParOf" srcId="{F89CB36C-6AAE-48B4-AB23-AAB11D39A4C5}" destId="{8D620396-22E2-4DD5-8973-55B918AB405C}" srcOrd="0" destOrd="0" presId="urn:microsoft.com/office/officeart/2005/8/layout/bProcess4"/>
    <dgm:cxn modelId="{68A7181E-9F3F-4DBB-B369-6F0927AFBA63}" type="presParOf" srcId="{F89CB36C-6AAE-48B4-AB23-AAB11D39A4C5}" destId="{343BEB0B-CF38-4974-805F-7047587498B8}" srcOrd="1" destOrd="0" presId="urn:microsoft.com/office/officeart/2005/8/layout/bProcess4"/>
    <dgm:cxn modelId="{51EED4B3-1B12-4F78-8D8E-F136C535BEA9}" type="presParOf" srcId="{80EFCA2D-559C-47D2-A596-7082E74E6A63}" destId="{123C7459-D69C-432A-82E5-99D13DA50F55}" srcOrd="17" destOrd="0" presId="urn:microsoft.com/office/officeart/2005/8/layout/bProcess4"/>
    <dgm:cxn modelId="{A9FD4BD9-722C-4436-87D3-3D0A930DF5BC}" type="presParOf" srcId="{80EFCA2D-559C-47D2-A596-7082E74E6A63}" destId="{4CF08DEB-6AEB-49CA-B356-247CD515A936}" srcOrd="18" destOrd="0" presId="urn:microsoft.com/office/officeart/2005/8/layout/bProcess4"/>
    <dgm:cxn modelId="{133E9090-72F7-4422-90D5-B192A606FFD1}" type="presParOf" srcId="{4CF08DEB-6AEB-49CA-B356-247CD515A936}" destId="{FE803DA1-BE88-488A-AB80-83ABD1456B72}" srcOrd="0" destOrd="0" presId="urn:microsoft.com/office/officeart/2005/8/layout/bProcess4"/>
    <dgm:cxn modelId="{B0A87662-D63E-4F4A-9809-57D15C6CA313}" type="presParOf" srcId="{4CF08DEB-6AEB-49CA-B356-247CD515A936}" destId="{A759DEBC-7F86-4098-A8A3-FDC1BE12757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790660-AC24-4265-A6A0-757CB01DAAF5}" type="doc">
      <dgm:prSet loTypeId="urn:microsoft.com/office/officeart/2008/layout/PictureAccent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C6461E1A-0285-4005-B522-5CD925CD6F4E}">
      <dgm:prSet phldrT="[Tekst]"/>
      <dgm:spPr/>
      <dgm:t>
        <a:bodyPr/>
        <a:lstStyle/>
        <a:p>
          <a:pPr algn="ctr"/>
          <a:r>
            <a:rPr lang="pl-PL"/>
            <a:t>Kriterijumi za ocenjivanje</a:t>
          </a:r>
          <a:endParaRPr lang="pl-PL" dirty="0"/>
        </a:p>
      </dgm:t>
    </dgm:pt>
    <dgm:pt modelId="{BFFD15E1-2521-4889-8192-A7819AA2811B}" type="parTrans" cxnId="{0832B0D4-0B3D-4D5B-969D-897E56F6F298}">
      <dgm:prSet/>
      <dgm:spPr/>
      <dgm:t>
        <a:bodyPr/>
        <a:lstStyle/>
        <a:p>
          <a:pPr algn="ctr"/>
          <a:endParaRPr lang="pl-PL"/>
        </a:p>
      </dgm:t>
    </dgm:pt>
    <dgm:pt modelId="{AE96AB97-1CDC-41C3-9BFB-6B764CBECAC0}" type="sibTrans" cxnId="{0832B0D4-0B3D-4D5B-969D-897E56F6F298}">
      <dgm:prSet/>
      <dgm:spPr/>
      <dgm:t>
        <a:bodyPr/>
        <a:lstStyle/>
        <a:p>
          <a:pPr algn="ctr"/>
          <a:endParaRPr lang="pl-PL"/>
        </a:p>
      </dgm:t>
    </dgm:pt>
    <dgm:pt modelId="{88F25E3C-20D5-4CC3-BF29-E7D026961899}">
      <dgm:prSet phldrT="[Tekst]"/>
      <dgm:spPr/>
      <dgm:t>
        <a:bodyPr/>
        <a:lstStyle/>
        <a:p>
          <a:pPr algn="ctr"/>
          <a:r>
            <a:rPr lang="it-IT" dirty="0"/>
            <a:t>Cena / troškovi i uslovi plaćanja</a:t>
          </a:r>
          <a:endParaRPr lang="pl-PL" dirty="0"/>
        </a:p>
      </dgm:t>
    </dgm:pt>
    <dgm:pt modelId="{C3F40FEC-CABA-4963-A814-B48F56C67822}" type="parTrans" cxnId="{E3C12C02-F6A7-4DC6-93FB-13E1340004B9}">
      <dgm:prSet/>
      <dgm:spPr/>
      <dgm:t>
        <a:bodyPr/>
        <a:lstStyle/>
        <a:p>
          <a:pPr algn="ctr"/>
          <a:endParaRPr lang="pl-PL"/>
        </a:p>
      </dgm:t>
    </dgm:pt>
    <dgm:pt modelId="{035DFBD3-84AB-4FBA-B96B-BA6CE41AE894}" type="sibTrans" cxnId="{E3C12C02-F6A7-4DC6-93FB-13E1340004B9}">
      <dgm:prSet/>
      <dgm:spPr/>
      <dgm:t>
        <a:bodyPr/>
        <a:lstStyle/>
        <a:p>
          <a:pPr algn="ctr"/>
          <a:endParaRPr lang="pl-PL"/>
        </a:p>
      </dgm:t>
    </dgm:pt>
    <dgm:pt modelId="{78712265-D6A0-49CA-B412-BF794AADC075}">
      <dgm:prSet phldrT="[Tekst]"/>
      <dgm:spPr/>
      <dgm:t>
        <a:bodyPr/>
        <a:lstStyle/>
        <a:p>
          <a:pPr algn="ctr"/>
          <a:r>
            <a:rPr lang="pl-PL"/>
            <a:t>Uslovi isporuke</a:t>
          </a:r>
          <a:endParaRPr lang="pl-PL" dirty="0"/>
        </a:p>
      </dgm:t>
    </dgm:pt>
    <dgm:pt modelId="{2BFF9D9B-8A0B-4DD5-9318-6E373C8A33B4}" type="parTrans" cxnId="{679A1A1E-B2FE-4F85-9D0D-9797665821AD}">
      <dgm:prSet/>
      <dgm:spPr/>
      <dgm:t>
        <a:bodyPr/>
        <a:lstStyle/>
        <a:p>
          <a:pPr algn="ctr"/>
          <a:endParaRPr lang="pl-PL"/>
        </a:p>
      </dgm:t>
    </dgm:pt>
    <dgm:pt modelId="{27CE63C3-8ED1-4723-95B6-428AE8A98F65}" type="sibTrans" cxnId="{679A1A1E-B2FE-4F85-9D0D-9797665821AD}">
      <dgm:prSet/>
      <dgm:spPr/>
      <dgm:t>
        <a:bodyPr/>
        <a:lstStyle/>
        <a:p>
          <a:pPr algn="ctr"/>
          <a:endParaRPr lang="pl-PL"/>
        </a:p>
      </dgm:t>
    </dgm:pt>
    <dgm:pt modelId="{67365CD3-DFD1-4F1C-97A9-B0BBCF26381B}">
      <dgm:prSet phldrT="[Tekst]"/>
      <dgm:spPr/>
      <dgm:t>
        <a:bodyPr/>
        <a:lstStyle/>
        <a:p>
          <a:pPr algn="ctr"/>
          <a:r>
            <a:rPr lang="pl-PL"/>
            <a:t>Kvalitet robe</a:t>
          </a:r>
          <a:endParaRPr lang="pl-PL" dirty="0"/>
        </a:p>
      </dgm:t>
    </dgm:pt>
    <dgm:pt modelId="{7E13176A-2A97-4A8A-9B43-5BDD8F9F0AA2}" type="parTrans" cxnId="{6EE0C455-D0F8-4061-BC02-08A903CE8564}">
      <dgm:prSet/>
      <dgm:spPr/>
      <dgm:t>
        <a:bodyPr/>
        <a:lstStyle/>
        <a:p>
          <a:pPr algn="ctr"/>
          <a:endParaRPr lang="pl-PL"/>
        </a:p>
      </dgm:t>
    </dgm:pt>
    <dgm:pt modelId="{31C7BECD-67BD-4155-BF92-80F1985D48D7}" type="sibTrans" cxnId="{6EE0C455-D0F8-4061-BC02-08A903CE8564}">
      <dgm:prSet/>
      <dgm:spPr/>
      <dgm:t>
        <a:bodyPr/>
        <a:lstStyle/>
        <a:p>
          <a:pPr algn="ctr"/>
          <a:endParaRPr lang="pl-PL"/>
        </a:p>
      </dgm:t>
    </dgm:pt>
    <dgm:pt modelId="{4FAA67B1-8E2F-4CC0-B0DB-0C0D9AB8FF8B}">
      <dgm:prSet phldrT="[Tekst]"/>
      <dgm:spPr/>
      <dgm:t>
        <a:bodyPr/>
        <a:lstStyle/>
        <a:p>
          <a:pPr algn="ctr"/>
          <a:r>
            <a:rPr lang="pl-PL"/>
            <a:t>Potencijal dobavljača</a:t>
          </a:r>
          <a:endParaRPr lang="pl-PL" dirty="0"/>
        </a:p>
      </dgm:t>
    </dgm:pt>
    <dgm:pt modelId="{A982051F-42FF-4131-A7B9-2B5D9DB0BD48}" type="parTrans" cxnId="{32DE3973-410D-40BD-90FA-023FDA72C36F}">
      <dgm:prSet/>
      <dgm:spPr/>
      <dgm:t>
        <a:bodyPr/>
        <a:lstStyle/>
        <a:p>
          <a:pPr algn="ctr"/>
          <a:endParaRPr lang="pl-PL"/>
        </a:p>
      </dgm:t>
    </dgm:pt>
    <dgm:pt modelId="{2D45CBDA-B889-4C98-8422-DC9A9F7FEC74}" type="sibTrans" cxnId="{32DE3973-410D-40BD-90FA-023FDA72C36F}">
      <dgm:prSet/>
      <dgm:spPr/>
      <dgm:t>
        <a:bodyPr/>
        <a:lstStyle/>
        <a:p>
          <a:pPr algn="ctr"/>
          <a:endParaRPr lang="pl-PL"/>
        </a:p>
      </dgm:t>
    </dgm:pt>
    <dgm:pt modelId="{6E94984F-C64F-4FE8-82D9-A5913D4695A3}" type="pres">
      <dgm:prSet presAssocID="{8A790660-AC24-4265-A6A0-757CB01DAAF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096E520-0B54-4212-A3FA-746FCEB5B6C7}" type="pres">
      <dgm:prSet presAssocID="{C6461E1A-0285-4005-B522-5CD925CD6F4E}" presName="root" presStyleCnt="0">
        <dgm:presLayoutVars>
          <dgm:chMax/>
          <dgm:chPref val="4"/>
        </dgm:presLayoutVars>
      </dgm:prSet>
      <dgm:spPr/>
    </dgm:pt>
    <dgm:pt modelId="{303EF51A-EEA1-4A83-B2B2-8F974F8CC06E}" type="pres">
      <dgm:prSet presAssocID="{C6461E1A-0285-4005-B522-5CD925CD6F4E}" presName="rootComposite" presStyleCnt="0">
        <dgm:presLayoutVars/>
      </dgm:prSet>
      <dgm:spPr/>
    </dgm:pt>
    <dgm:pt modelId="{531516A7-1BA3-451E-8ED7-394F0913BE8F}" type="pres">
      <dgm:prSet presAssocID="{C6461E1A-0285-4005-B522-5CD925CD6F4E}" presName="rootText" presStyleLbl="node0" presStyleIdx="0" presStyleCnt="1">
        <dgm:presLayoutVars>
          <dgm:chMax/>
          <dgm:chPref val="4"/>
        </dgm:presLayoutVars>
      </dgm:prSet>
      <dgm:spPr/>
    </dgm:pt>
    <dgm:pt modelId="{BB3F7C81-190F-474F-A54D-B16308CF9A04}" type="pres">
      <dgm:prSet presAssocID="{C6461E1A-0285-4005-B522-5CD925CD6F4E}" presName="childShape" presStyleCnt="0">
        <dgm:presLayoutVars>
          <dgm:chMax val="0"/>
          <dgm:chPref val="0"/>
        </dgm:presLayoutVars>
      </dgm:prSet>
      <dgm:spPr/>
    </dgm:pt>
    <dgm:pt modelId="{279D120A-7DD0-4331-9E92-FE19DA4CFE16}" type="pres">
      <dgm:prSet presAssocID="{88F25E3C-20D5-4CC3-BF29-E7D026961899}" presName="childComposite" presStyleCnt="0">
        <dgm:presLayoutVars>
          <dgm:chMax val="0"/>
          <dgm:chPref val="0"/>
        </dgm:presLayoutVars>
      </dgm:prSet>
      <dgm:spPr/>
    </dgm:pt>
    <dgm:pt modelId="{3202AAB4-1423-4D16-B499-D5EA8FADE698}" type="pres">
      <dgm:prSet presAssocID="{88F25E3C-20D5-4CC3-BF29-E7D026961899}" presName="Imag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uro z wypełnieniem pełnym"/>
        </a:ext>
      </dgm:extLst>
    </dgm:pt>
    <dgm:pt modelId="{2B6B6113-5A93-4A83-B4A6-473203299E0B}" type="pres">
      <dgm:prSet presAssocID="{88F25E3C-20D5-4CC3-BF29-E7D026961899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</dgm:pt>
    <dgm:pt modelId="{8B3E699B-FC9A-4EA0-B392-5C399471A192}" type="pres">
      <dgm:prSet presAssocID="{78712265-D6A0-49CA-B412-BF794AADC075}" presName="childComposite" presStyleCnt="0">
        <dgm:presLayoutVars>
          <dgm:chMax val="0"/>
          <dgm:chPref val="0"/>
        </dgm:presLayoutVars>
      </dgm:prSet>
      <dgm:spPr/>
    </dgm:pt>
    <dgm:pt modelId="{F37FCF49-D29C-4873-93B7-A532E9B8D687}" type="pres">
      <dgm:prSet presAssocID="{78712265-D6A0-49CA-B412-BF794AADC075}" presName="Image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ężarówka z wypełnieniem pełnym"/>
        </a:ext>
      </dgm:extLst>
    </dgm:pt>
    <dgm:pt modelId="{13E500C5-925F-48B6-BB68-07EF813E21BD}" type="pres">
      <dgm:prSet presAssocID="{78712265-D6A0-49CA-B412-BF794AADC075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</dgm:pt>
    <dgm:pt modelId="{D954E95C-12A4-4464-A1D7-6C0B54C3C608}" type="pres">
      <dgm:prSet presAssocID="{67365CD3-DFD1-4F1C-97A9-B0BBCF26381B}" presName="childComposite" presStyleCnt="0">
        <dgm:presLayoutVars>
          <dgm:chMax val="0"/>
          <dgm:chPref val="0"/>
        </dgm:presLayoutVars>
      </dgm:prSet>
      <dgm:spPr/>
    </dgm:pt>
    <dgm:pt modelId="{5D5CCF00-3E9C-43BA-8D01-C727B338CBC3}" type="pres">
      <dgm:prSet presAssocID="{67365CD3-DFD1-4F1C-97A9-B0BBCF26381B}" presName="Image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sta kontrolna z wypełnieniem pełnym"/>
        </a:ext>
      </dgm:extLst>
    </dgm:pt>
    <dgm:pt modelId="{074699A9-EEB8-4B96-A5A4-25F28D31C39F}" type="pres">
      <dgm:prSet presAssocID="{67365CD3-DFD1-4F1C-97A9-B0BBCF26381B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</dgm:pt>
    <dgm:pt modelId="{983FA121-D389-4F19-AFA6-7D0A7F91483C}" type="pres">
      <dgm:prSet presAssocID="{4FAA67B1-8E2F-4CC0-B0DB-0C0D9AB8FF8B}" presName="childComposite" presStyleCnt="0">
        <dgm:presLayoutVars>
          <dgm:chMax val="0"/>
          <dgm:chPref val="0"/>
        </dgm:presLayoutVars>
      </dgm:prSet>
      <dgm:spPr/>
    </dgm:pt>
    <dgm:pt modelId="{9A38E269-75FD-4DAC-AD5E-E75D10B67C60}" type="pres">
      <dgm:prSet presAssocID="{4FAA67B1-8E2F-4CC0-B0DB-0C0D9AB8FF8B}" presName="Image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ykres słupkowy z trendem wzrostowym z wypełnieniem pełnym"/>
        </a:ext>
      </dgm:extLst>
    </dgm:pt>
    <dgm:pt modelId="{230D0A55-4D16-4FA4-A287-1F01246D4E98}" type="pres">
      <dgm:prSet presAssocID="{4FAA67B1-8E2F-4CC0-B0DB-0C0D9AB8FF8B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3C12C02-F6A7-4DC6-93FB-13E1340004B9}" srcId="{C6461E1A-0285-4005-B522-5CD925CD6F4E}" destId="{88F25E3C-20D5-4CC3-BF29-E7D026961899}" srcOrd="0" destOrd="0" parTransId="{C3F40FEC-CABA-4963-A814-B48F56C67822}" sibTransId="{035DFBD3-84AB-4FBA-B96B-BA6CE41AE894}"/>
    <dgm:cxn modelId="{679A1A1E-B2FE-4F85-9D0D-9797665821AD}" srcId="{C6461E1A-0285-4005-B522-5CD925CD6F4E}" destId="{78712265-D6A0-49CA-B412-BF794AADC075}" srcOrd="1" destOrd="0" parTransId="{2BFF9D9B-8A0B-4DD5-9318-6E373C8A33B4}" sibTransId="{27CE63C3-8ED1-4723-95B6-428AE8A98F65}"/>
    <dgm:cxn modelId="{E0BD7060-8662-4B91-B694-57455D2DBEA2}" type="presOf" srcId="{88F25E3C-20D5-4CC3-BF29-E7D026961899}" destId="{2B6B6113-5A93-4A83-B4A6-473203299E0B}" srcOrd="0" destOrd="0" presId="urn:microsoft.com/office/officeart/2008/layout/PictureAccentList"/>
    <dgm:cxn modelId="{32DE3973-410D-40BD-90FA-023FDA72C36F}" srcId="{C6461E1A-0285-4005-B522-5CD925CD6F4E}" destId="{4FAA67B1-8E2F-4CC0-B0DB-0C0D9AB8FF8B}" srcOrd="3" destOrd="0" parTransId="{A982051F-42FF-4131-A7B9-2B5D9DB0BD48}" sibTransId="{2D45CBDA-B889-4C98-8422-DC9A9F7FEC74}"/>
    <dgm:cxn modelId="{6EE0C455-D0F8-4061-BC02-08A903CE8564}" srcId="{C6461E1A-0285-4005-B522-5CD925CD6F4E}" destId="{67365CD3-DFD1-4F1C-97A9-B0BBCF26381B}" srcOrd="2" destOrd="0" parTransId="{7E13176A-2A97-4A8A-9B43-5BDD8F9F0AA2}" sibTransId="{31C7BECD-67BD-4155-BF92-80F1985D48D7}"/>
    <dgm:cxn modelId="{18639C96-6247-4FBA-90D7-321BD6CB2FF1}" type="presOf" srcId="{67365CD3-DFD1-4F1C-97A9-B0BBCF26381B}" destId="{074699A9-EEB8-4B96-A5A4-25F28D31C39F}" srcOrd="0" destOrd="0" presId="urn:microsoft.com/office/officeart/2008/layout/PictureAccentList"/>
    <dgm:cxn modelId="{B9818BB6-1E67-4AA7-A588-D15F1624D3FE}" type="presOf" srcId="{C6461E1A-0285-4005-B522-5CD925CD6F4E}" destId="{531516A7-1BA3-451E-8ED7-394F0913BE8F}" srcOrd="0" destOrd="0" presId="urn:microsoft.com/office/officeart/2008/layout/PictureAccentList"/>
    <dgm:cxn modelId="{EA4B45C8-CE70-403B-97E2-319856D362DE}" type="presOf" srcId="{78712265-D6A0-49CA-B412-BF794AADC075}" destId="{13E500C5-925F-48B6-BB68-07EF813E21BD}" srcOrd="0" destOrd="0" presId="urn:microsoft.com/office/officeart/2008/layout/PictureAccentList"/>
    <dgm:cxn modelId="{0832B0D4-0B3D-4D5B-969D-897E56F6F298}" srcId="{8A790660-AC24-4265-A6A0-757CB01DAAF5}" destId="{C6461E1A-0285-4005-B522-5CD925CD6F4E}" srcOrd="0" destOrd="0" parTransId="{BFFD15E1-2521-4889-8192-A7819AA2811B}" sibTransId="{AE96AB97-1CDC-41C3-9BFB-6B764CBECAC0}"/>
    <dgm:cxn modelId="{2D27B9F0-3699-4A4D-B897-6EBD38E67DC3}" type="presOf" srcId="{4FAA67B1-8E2F-4CC0-B0DB-0C0D9AB8FF8B}" destId="{230D0A55-4D16-4FA4-A287-1F01246D4E98}" srcOrd="0" destOrd="0" presId="urn:microsoft.com/office/officeart/2008/layout/PictureAccentList"/>
    <dgm:cxn modelId="{3C86EFFF-3DEF-4885-9264-22573F074CEB}" type="presOf" srcId="{8A790660-AC24-4265-A6A0-757CB01DAAF5}" destId="{6E94984F-C64F-4FE8-82D9-A5913D4695A3}" srcOrd="0" destOrd="0" presId="urn:microsoft.com/office/officeart/2008/layout/PictureAccentList"/>
    <dgm:cxn modelId="{ECF334B9-29F8-4DF9-B679-1F9F1CED4EBA}" type="presParOf" srcId="{6E94984F-C64F-4FE8-82D9-A5913D4695A3}" destId="{5096E520-0B54-4212-A3FA-746FCEB5B6C7}" srcOrd="0" destOrd="0" presId="urn:microsoft.com/office/officeart/2008/layout/PictureAccentList"/>
    <dgm:cxn modelId="{CF69A0FC-7A9E-4A6E-B391-55989C64528D}" type="presParOf" srcId="{5096E520-0B54-4212-A3FA-746FCEB5B6C7}" destId="{303EF51A-EEA1-4A83-B2B2-8F974F8CC06E}" srcOrd="0" destOrd="0" presId="urn:microsoft.com/office/officeart/2008/layout/PictureAccentList"/>
    <dgm:cxn modelId="{586551B7-3F23-4034-8E73-10A99F74EEC6}" type="presParOf" srcId="{303EF51A-EEA1-4A83-B2B2-8F974F8CC06E}" destId="{531516A7-1BA3-451E-8ED7-394F0913BE8F}" srcOrd="0" destOrd="0" presId="urn:microsoft.com/office/officeart/2008/layout/PictureAccentList"/>
    <dgm:cxn modelId="{81002496-FA67-48F7-8C1E-A51E983E7851}" type="presParOf" srcId="{5096E520-0B54-4212-A3FA-746FCEB5B6C7}" destId="{BB3F7C81-190F-474F-A54D-B16308CF9A04}" srcOrd="1" destOrd="0" presId="urn:microsoft.com/office/officeart/2008/layout/PictureAccentList"/>
    <dgm:cxn modelId="{A58B2750-00FD-4F60-95F3-4EB0E63DA13C}" type="presParOf" srcId="{BB3F7C81-190F-474F-A54D-B16308CF9A04}" destId="{279D120A-7DD0-4331-9E92-FE19DA4CFE16}" srcOrd="0" destOrd="0" presId="urn:microsoft.com/office/officeart/2008/layout/PictureAccentList"/>
    <dgm:cxn modelId="{5BCB3F9F-9447-43D5-B852-37D5E7F86DDD}" type="presParOf" srcId="{279D120A-7DD0-4331-9E92-FE19DA4CFE16}" destId="{3202AAB4-1423-4D16-B499-D5EA8FADE698}" srcOrd="0" destOrd="0" presId="urn:microsoft.com/office/officeart/2008/layout/PictureAccentList"/>
    <dgm:cxn modelId="{2F935B9C-00ED-49BF-9E89-E6A9712FA8D1}" type="presParOf" srcId="{279D120A-7DD0-4331-9E92-FE19DA4CFE16}" destId="{2B6B6113-5A93-4A83-B4A6-473203299E0B}" srcOrd="1" destOrd="0" presId="urn:microsoft.com/office/officeart/2008/layout/PictureAccentList"/>
    <dgm:cxn modelId="{11D118C8-7075-4AF6-B88C-BD572C3DB0DD}" type="presParOf" srcId="{BB3F7C81-190F-474F-A54D-B16308CF9A04}" destId="{8B3E699B-FC9A-4EA0-B392-5C399471A192}" srcOrd="1" destOrd="0" presId="urn:microsoft.com/office/officeart/2008/layout/PictureAccentList"/>
    <dgm:cxn modelId="{D821EA43-46B4-485D-9630-B9D79DAF39CE}" type="presParOf" srcId="{8B3E699B-FC9A-4EA0-B392-5C399471A192}" destId="{F37FCF49-D29C-4873-93B7-A532E9B8D687}" srcOrd="0" destOrd="0" presId="urn:microsoft.com/office/officeart/2008/layout/PictureAccentList"/>
    <dgm:cxn modelId="{248EDB6E-B176-4F9D-8458-4515FB1462C2}" type="presParOf" srcId="{8B3E699B-FC9A-4EA0-B392-5C399471A192}" destId="{13E500C5-925F-48B6-BB68-07EF813E21BD}" srcOrd="1" destOrd="0" presId="urn:microsoft.com/office/officeart/2008/layout/PictureAccentList"/>
    <dgm:cxn modelId="{B1C5EFBB-E26C-446C-884B-7F6D858C93B4}" type="presParOf" srcId="{BB3F7C81-190F-474F-A54D-B16308CF9A04}" destId="{D954E95C-12A4-4464-A1D7-6C0B54C3C608}" srcOrd="2" destOrd="0" presId="urn:microsoft.com/office/officeart/2008/layout/PictureAccentList"/>
    <dgm:cxn modelId="{9DCE7238-88D5-42C4-8313-6060675EAE23}" type="presParOf" srcId="{D954E95C-12A4-4464-A1D7-6C0B54C3C608}" destId="{5D5CCF00-3E9C-43BA-8D01-C727B338CBC3}" srcOrd="0" destOrd="0" presId="urn:microsoft.com/office/officeart/2008/layout/PictureAccentList"/>
    <dgm:cxn modelId="{A2ACF93B-62C6-4719-93A6-C2EF2956D5E4}" type="presParOf" srcId="{D954E95C-12A4-4464-A1D7-6C0B54C3C608}" destId="{074699A9-EEB8-4B96-A5A4-25F28D31C39F}" srcOrd="1" destOrd="0" presId="urn:microsoft.com/office/officeart/2008/layout/PictureAccentList"/>
    <dgm:cxn modelId="{61F53D94-793F-49A8-9C83-F939653EF9DE}" type="presParOf" srcId="{BB3F7C81-190F-474F-A54D-B16308CF9A04}" destId="{983FA121-D389-4F19-AFA6-7D0A7F91483C}" srcOrd="3" destOrd="0" presId="urn:microsoft.com/office/officeart/2008/layout/PictureAccentList"/>
    <dgm:cxn modelId="{66B8CAD0-FDFD-4365-87FF-C6CB63BFBF71}" type="presParOf" srcId="{983FA121-D389-4F19-AFA6-7D0A7F91483C}" destId="{9A38E269-75FD-4DAC-AD5E-E75D10B67C60}" srcOrd="0" destOrd="0" presId="urn:microsoft.com/office/officeart/2008/layout/PictureAccentList"/>
    <dgm:cxn modelId="{80AD2482-0A92-4C38-9D2A-93ED09E0651B}" type="presParOf" srcId="{983FA121-D389-4F19-AFA6-7D0A7F91483C}" destId="{230D0A55-4D16-4FA4-A287-1F01246D4E9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FAD9FE-C347-446A-911C-CACC68F1CA4E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228B389-A2C4-45BD-B77E-7B61E159D888}">
      <dgm:prSet phldrT="[Tekst]"/>
      <dgm:spPr/>
      <dgm:t>
        <a:bodyPr/>
        <a:lstStyle/>
        <a:p>
          <a:r>
            <a:rPr lang="pl-PL" dirty="0"/>
            <a:t>AHP</a:t>
          </a:r>
        </a:p>
      </dgm:t>
    </dgm:pt>
    <dgm:pt modelId="{6CF4B523-456E-4C2B-A1A9-A69E26F25D15}" type="parTrans" cxnId="{3629F183-257C-4585-9004-0CA66AA2AB38}">
      <dgm:prSet/>
      <dgm:spPr/>
      <dgm:t>
        <a:bodyPr/>
        <a:lstStyle/>
        <a:p>
          <a:endParaRPr lang="pl-PL"/>
        </a:p>
      </dgm:t>
    </dgm:pt>
    <dgm:pt modelId="{532F5B1F-B4AA-46FA-831B-B1FCBC3AD889}" type="sibTrans" cxnId="{3629F183-257C-4585-9004-0CA66AA2AB38}">
      <dgm:prSet/>
      <dgm:spPr/>
      <dgm:t>
        <a:bodyPr/>
        <a:lstStyle/>
        <a:p>
          <a:endParaRPr lang="pl-PL"/>
        </a:p>
      </dgm:t>
    </dgm:pt>
    <dgm:pt modelId="{48974F79-D6A7-4990-83C6-916E70C3F21D}">
      <dgm:prSet phldrT="[Tekst]"/>
      <dgm:spPr/>
      <dgm:t>
        <a:bodyPr/>
        <a:lstStyle/>
        <a:p>
          <a:r>
            <a:rPr lang="en-US" dirty="0" err="1"/>
            <a:t>hijerarhijska</a:t>
          </a:r>
          <a:r>
            <a:rPr lang="en-US" dirty="0"/>
            <a:t> </a:t>
          </a:r>
          <a:r>
            <a:rPr lang="en-US" dirty="0" err="1"/>
            <a:t>struktura</a:t>
          </a:r>
          <a:endParaRPr lang="pl-PL" dirty="0"/>
        </a:p>
      </dgm:t>
    </dgm:pt>
    <dgm:pt modelId="{C1D159B0-B864-47B0-97EF-154E49516CF5}" type="parTrans" cxnId="{EF3BF635-0168-475C-8628-5D2A07A5271B}">
      <dgm:prSet/>
      <dgm:spPr/>
      <dgm:t>
        <a:bodyPr/>
        <a:lstStyle/>
        <a:p>
          <a:endParaRPr lang="pl-PL"/>
        </a:p>
      </dgm:t>
    </dgm:pt>
    <dgm:pt modelId="{CF1FD39B-5123-4B25-A4F6-D7687839B750}" type="sibTrans" cxnId="{EF3BF635-0168-475C-8628-5D2A07A5271B}">
      <dgm:prSet/>
      <dgm:spPr/>
      <dgm:t>
        <a:bodyPr/>
        <a:lstStyle/>
        <a:p>
          <a:endParaRPr lang="pl-PL"/>
        </a:p>
      </dgm:t>
    </dgm:pt>
    <dgm:pt modelId="{0E5A86AF-53D8-4DE2-B917-98F698190626}">
      <dgm:prSet phldrT="[Tekst]"/>
      <dgm:spPr/>
      <dgm:t>
        <a:bodyPr/>
        <a:lstStyle/>
        <a:p>
          <a:r>
            <a:rPr lang="en-US" dirty="0"/>
            <a:t>Analiza </a:t>
          </a:r>
          <a:r>
            <a:rPr lang="en-US" dirty="0" err="1"/>
            <a:t>prioriteta</a:t>
          </a:r>
          <a:endParaRPr lang="pl-PL" dirty="0"/>
        </a:p>
      </dgm:t>
    </dgm:pt>
    <dgm:pt modelId="{BD1DE7E3-F752-4E9F-BB4C-AEF08360CA5D}" type="parTrans" cxnId="{170C577A-F43B-4AFE-B3F6-A46F77EAA222}">
      <dgm:prSet/>
      <dgm:spPr/>
      <dgm:t>
        <a:bodyPr/>
        <a:lstStyle/>
        <a:p>
          <a:endParaRPr lang="pl-PL"/>
        </a:p>
      </dgm:t>
    </dgm:pt>
    <dgm:pt modelId="{5C2DDCD1-36DC-4851-9A81-D2B734EC9840}" type="sibTrans" cxnId="{170C577A-F43B-4AFE-B3F6-A46F77EAA222}">
      <dgm:prSet/>
      <dgm:spPr/>
      <dgm:t>
        <a:bodyPr/>
        <a:lstStyle/>
        <a:p>
          <a:endParaRPr lang="pl-PL"/>
        </a:p>
      </dgm:t>
    </dgm:pt>
    <dgm:pt modelId="{1CE7FDC6-BD02-465D-B587-6BA1EEAEC014}">
      <dgm:prSet phldrT="[Tekst]"/>
      <dgm:spPr/>
      <dgm:t>
        <a:bodyPr/>
        <a:lstStyle/>
        <a:p>
          <a:r>
            <a:rPr lang="en-US" dirty="0"/>
            <a:t>Provera </a:t>
          </a:r>
          <a:r>
            <a:rPr lang="en-US" dirty="0" err="1"/>
            <a:t>konzistentnosti</a:t>
          </a:r>
          <a:endParaRPr lang="pl-PL" dirty="0"/>
        </a:p>
      </dgm:t>
    </dgm:pt>
    <dgm:pt modelId="{2A6600CD-9D73-4DD3-B05F-81D9501AE844}" type="parTrans" cxnId="{24722B6A-5CAC-4B03-B6C0-3DB03429A31E}">
      <dgm:prSet/>
      <dgm:spPr/>
      <dgm:t>
        <a:bodyPr/>
        <a:lstStyle/>
        <a:p>
          <a:endParaRPr lang="pl-PL"/>
        </a:p>
      </dgm:t>
    </dgm:pt>
    <dgm:pt modelId="{9563ABFD-BAD1-407A-8F2A-E232F2ECA7A0}" type="sibTrans" cxnId="{24722B6A-5CAC-4B03-B6C0-3DB03429A31E}">
      <dgm:prSet/>
      <dgm:spPr/>
      <dgm:t>
        <a:bodyPr/>
        <a:lstStyle/>
        <a:p>
          <a:endParaRPr lang="pl-PL"/>
        </a:p>
      </dgm:t>
    </dgm:pt>
    <dgm:pt modelId="{786461A1-1D6B-44BC-BE33-624E17CA6B7B}" type="pres">
      <dgm:prSet presAssocID="{F1FAD9FE-C347-446A-911C-CACC68F1CA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F0BCAAA-8695-49F2-999D-FDCD71316A0C}" type="pres">
      <dgm:prSet presAssocID="{9228B389-A2C4-45BD-B77E-7B61E159D888}" presName="hierRoot1" presStyleCnt="0">
        <dgm:presLayoutVars>
          <dgm:hierBranch val="init"/>
        </dgm:presLayoutVars>
      </dgm:prSet>
      <dgm:spPr/>
    </dgm:pt>
    <dgm:pt modelId="{975D3A76-46E9-42B5-8984-99B6495D42B7}" type="pres">
      <dgm:prSet presAssocID="{9228B389-A2C4-45BD-B77E-7B61E159D888}" presName="rootComposite1" presStyleCnt="0"/>
      <dgm:spPr/>
    </dgm:pt>
    <dgm:pt modelId="{40E24009-23D4-4D8E-A483-9240A3C217A6}" type="pres">
      <dgm:prSet presAssocID="{9228B389-A2C4-45BD-B77E-7B61E159D888}" presName="rootText1" presStyleLbl="node0" presStyleIdx="0" presStyleCnt="1">
        <dgm:presLayoutVars>
          <dgm:chPref val="3"/>
        </dgm:presLayoutVars>
      </dgm:prSet>
      <dgm:spPr/>
    </dgm:pt>
    <dgm:pt modelId="{5A74278C-E826-49A0-B396-F5521786CE90}" type="pres">
      <dgm:prSet presAssocID="{9228B389-A2C4-45BD-B77E-7B61E159D888}" presName="rootConnector1" presStyleLbl="node1" presStyleIdx="0" presStyleCnt="0"/>
      <dgm:spPr/>
    </dgm:pt>
    <dgm:pt modelId="{4EB4BD6C-D38E-46E6-9D66-836C0EBC7BC7}" type="pres">
      <dgm:prSet presAssocID="{9228B389-A2C4-45BD-B77E-7B61E159D888}" presName="hierChild2" presStyleCnt="0"/>
      <dgm:spPr/>
    </dgm:pt>
    <dgm:pt modelId="{FC5AA365-8DEF-4934-A393-F803F5E3C542}" type="pres">
      <dgm:prSet presAssocID="{C1D159B0-B864-47B0-97EF-154E49516CF5}" presName="Name37" presStyleLbl="parChTrans1D2" presStyleIdx="0" presStyleCnt="3"/>
      <dgm:spPr/>
    </dgm:pt>
    <dgm:pt modelId="{ACB2187A-D9E8-4C5E-BC0B-DEBAB38CCF9A}" type="pres">
      <dgm:prSet presAssocID="{48974F79-D6A7-4990-83C6-916E70C3F21D}" presName="hierRoot2" presStyleCnt="0">
        <dgm:presLayoutVars>
          <dgm:hierBranch val="init"/>
        </dgm:presLayoutVars>
      </dgm:prSet>
      <dgm:spPr/>
    </dgm:pt>
    <dgm:pt modelId="{ABACD208-3582-4E10-9467-F30480B1EEAE}" type="pres">
      <dgm:prSet presAssocID="{48974F79-D6A7-4990-83C6-916E70C3F21D}" presName="rootComposite" presStyleCnt="0"/>
      <dgm:spPr/>
    </dgm:pt>
    <dgm:pt modelId="{970EA3F5-036A-4510-A1F6-720400AF2D35}" type="pres">
      <dgm:prSet presAssocID="{48974F79-D6A7-4990-83C6-916E70C3F21D}" presName="rootText" presStyleLbl="node2" presStyleIdx="0" presStyleCnt="3">
        <dgm:presLayoutVars>
          <dgm:chPref val="3"/>
        </dgm:presLayoutVars>
      </dgm:prSet>
      <dgm:spPr/>
    </dgm:pt>
    <dgm:pt modelId="{DC879CBF-DE89-4CDA-8104-2158B4CB0107}" type="pres">
      <dgm:prSet presAssocID="{48974F79-D6A7-4990-83C6-916E70C3F21D}" presName="rootConnector" presStyleLbl="node2" presStyleIdx="0" presStyleCnt="3"/>
      <dgm:spPr/>
    </dgm:pt>
    <dgm:pt modelId="{C79956C1-3985-4D4C-82EF-1B7E82460724}" type="pres">
      <dgm:prSet presAssocID="{48974F79-D6A7-4990-83C6-916E70C3F21D}" presName="hierChild4" presStyleCnt="0"/>
      <dgm:spPr/>
    </dgm:pt>
    <dgm:pt modelId="{7341DC72-1E28-4D01-8196-8584CFAFB86F}" type="pres">
      <dgm:prSet presAssocID="{48974F79-D6A7-4990-83C6-916E70C3F21D}" presName="hierChild5" presStyleCnt="0"/>
      <dgm:spPr/>
    </dgm:pt>
    <dgm:pt modelId="{3DE364F6-7C0E-41FA-B19A-851FB588399C}" type="pres">
      <dgm:prSet presAssocID="{BD1DE7E3-F752-4E9F-BB4C-AEF08360CA5D}" presName="Name37" presStyleLbl="parChTrans1D2" presStyleIdx="1" presStyleCnt="3"/>
      <dgm:spPr/>
    </dgm:pt>
    <dgm:pt modelId="{06C2CBF4-220B-4A74-B657-B618DC500508}" type="pres">
      <dgm:prSet presAssocID="{0E5A86AF-53D8-4DE2-B917-98F698190626}" presName="hierRoot2" presStyleCnt="0">
        <dgm:presLayoutVars>
          <dgm:hierBranch val="init"/>
        </dgm:presLayoutVars>
      </dgm:prSet>
      <dgm:spPr/>
    </dgm:pt>
    <dgm:pt modelId="{A03826E9-43F1-4EF6-9E16-EA958C68AFD2}" type="pres">
      <dgm:prSet presAssocID="{0E5A86AF-53D8-4DE2-B917-98F698190626}" presName="rootComposite" presStyleCnt="0"/>
      <dgm:spPr/>
    </dgm:pt>
    <dgm:pt modelId="{45B975B6-24C2-4296-8750-2756C2117353}" type="pres">
      <dgm:prSet presAssocID="{0E5A86AF-53D8-4DE2-B917-98F698190626}" presName="rootText" presStyleLbl="node2" presStyleIdx="1" presStyleCnt="3">
        <dgm:presLayoutVars>
          <dgm:chPref val="3"/>
        </dgm:presLayoutVars>
      </dgm:prSet>
      <dgm:spPr/>
    </dgm:pt>
    <dgm:pt modelId="{47EDCF4C-F7F6-4B79-82A3-9C014CF7C537}" type="pres">
      <dgm:prSet presAssocID="{0E5A86AF-53D8-4DE2-B917-98F698190626}" presName="rootConnector" presStyleLbl="node2" presStyleIdx="1" presStyleCnt="3"/>
      <dgm:spPr/>
    </dgm:pt>
    <dgm:pt modelId="{C2D2F202-C8CE-4849-9689-82C5A5797332}" type="pres">
      <dgm:prSet presAssocID="{0E5A86AF-53D8-4DE2-B917-98F698190626}" presName="hierChild4" presStyleCnt="0"/>
      <dgm:spPr/>
    </dgm:pt>
    <dgm:pt modelId="{AB80165E-B0CC-4C3F-A2D8-5915B0DCAFFD}" type="pres">
      <dgm:prSet presAssocID="{0E5A86AF-53D8-4DE2-B917-98F698190626}" presName="hierChild5" presStyleCnt="0"/>
      <dgm:spPr/>
    </dgm:pt>
    <dgm:pt modelId="{3997D40D-93D0-4E64-8894-8B5CD15B1B65}" type="pres">
      <dgm:prSet presAssocID="{2A6600CD-9D73-4DD3-B05F-81D9501AE844}" presName="Name37" presStyleLbl="parChTrans1D2" presStyleIdx="2" presStyleCnt="3"/>
      <dgm:spPr/>
    </dgm:pt>
    <dgm:pt modelId="{F97D532F-C29F-4EFD-B60F-418333FC263C}" type="pres">
      <dgm:prSet presAssocID="{1CE7FDC6-BD02-465D-B587-6BA1EEAEC014}" presName="hierRoot2" presStyleCnt="0">
        <dgm:presLayoutVars>
          <dgm:hierBranch val="init"/>
        </dgm:presLayoutVars>
      </dgm:prSet>
      <dgm:spPr/>
    </dgm:pt>
    <dgm:pt modelId="{F9F10755-5BAD-4FC3-A74A-EAC0E78491DA}" type="pres">
      <dgm:prSet presAssocID="{1CE7FDC6-BD02-465D-B587-6BA1EEAEC014}" presName="rootComposite" presStyleCnt="0"/>
      <dgm:spPr/>
    </dgm:pt>
    <dgm:pt modelId="{C0D7FBAD-3456-4E3F-BB65-CBC5D937745B}" type="pres">
      <dgm:prSet presAssocID="{1CE7FDC6-BD02-465D-B587-6BA1EEAEC014}" presName="rootText" presStyleLbl="node2" presStyleIdx="2" presStyleCnt="3">
        <dgm:presLayoutVars>
          <dgm:chPref val="3"/>
        </dgm:presLayoutVars>
      </dgm:prSet>
      <dgm:spPr/>
    </dgm:pt>
    <dgm:pt modelId="{229BE233-AE17-4C73-9FC3-E17BDDC55645}" type="pres">
      <dgm:prSet presAssocID="{1CE7FDC6-BD02-465D-B587-6BA1EEAEC014}" presName="rootConnector" presStyleLbl="node2" presStyleIdx="2" presStyleCnt="3"/>
      <dgm:spPr/>
    </dgm:pt>
    <dgm:pt modelId="{731B6574-5E0E-4C86-9762-942240252121}" type="pres">
      <dgm:prSet presAssocID="{1CE7FDC6-BD02-465D-B587-6BA1EEAEC014}" presName="hierChild4" presStyleCnt="0"/>
      <dgm:spPr/>
    </dgm:pt>
    <dgm:pt modelId="{85DCD446-E9E8-4542-820E-83E3966AA29D}" type="pres">
      <dgm:prSet presAssocID="{1CE7FDC6-BD02-465D-B587-6BA1EEAEC014}" presName="hierChild5" presStyleCnt="0"/>
      <dgm:spPr/>
    </dgm:pt>
    <dgm:pt modelId="{0861FB6B-B8CC-4161-9815-EE481D6042F3}" type="pres">
      <dgm:prSet presAssocID="{9228B389-A2C4-45BD-B77E-7B61E159D888}" presName="hierChild3" presStyleCnt="0"/>
      <dgm:spPr/>
    </dgm:pt>
  </dgm:ptLst>
  <dgm:cxnLst>
    <dgm:cxn modelId="{FDF64C0C-59A2-4AAD-AC89-4FA140BC01D2}" type="presOf" srcId="{48974F79-D6A7-4990-83C6-916E70C3F21D}" destId="{DC879CBF-DE89-4CDA-8104-2158B4CB0107}" srcOrd="1" destOrd="0" presId="urn:microsoft.com/office/officeart/2005/8/layout/orgChart1"/>
    <dgm:cxn modelId="{209CDB2C-C429-447C-AEA5-273D7254C0C5}" type="presOf" srcId="{BD1DE7E3-F752-4E9F-BB4C-AEF08360CA5D}" destId="{3DE364F6-7C0E-41FA-B19A-851FB588399C}" srcOrd="0" destOrd="0" presId="urn:microsoft.com/office/officeart/2005/8/layout/orgChart1"/>
    <dgm:cxn modelId="{EF3BF635-0168-475C-8628-5D2A07A5271B}" srcId="{9228B389-A2C4-45BD-B77E-7B61E159D888}" destId="{48974F79-D6A7-4990-83C6-916E70C3F21D}" srcOrd="0" destOrd="0" parTransId="{C1D159B0-B864-47B0-97EF-154E49516CF5}" sibTransId="{CF1FD39B-5123-4B25-A4F6-D7687839B750}"/>
    <dgm:cxn modelId="{30A76540-83DF-4CE2-B256-32BE2E8E3D98}" type="presOf" srcId="{48974F79-D6A7-4990-83C6-916E70C3F21D}" destId="{970EA3F5-036A-4510-A1F6-720400AF2D35}" srcOrd="0" destOrd="0" presId="urn:microsoft.com/office/officeart/2005/8/layout/orgChart1"/>
    <dgm:cxn modelId="{DF7BE661-A5D8-4866-86A8-59C1C54A2619}" type="presOf" srcId="{2A6600CD-9D73-4DD3-B05F-81D9501AE844}" destId="{3997D40D-93D0-4E64-8894-8B5CD15B1B65}" srcOrd="0" destOrd="0" presId="urn:microsoft.com/office/officeart/2005/8/layout/orgChart1"/>
    <dgm:cxn modelId="{B60C7C49-C15B-4CB9-B2A6-875A244552D0}" type="presOf" srcId="{0E5A86AF-53D8-4DE2-B917-98F698190626}" destId="{45B975B6-24C2-4296-8750-2756C2117353}" srcOrd="0" destOrd="0" presId="urn:microsoft.com/office/officeart/2005/8/layout/orgChart1"/>
    <dgm:cxn modelId="{24722B6A-5CAC-4B03-B6C0-3DB03429A31E}" srcId="{9228B389-A2C4-45BD-B77E-7B61E159D888}" destId="{1CE7FDC6-BD02-465D-B587-6BA1EEAEC014}" srcOrd="2" destOrd="0" parTransId="{2A6600CD-9D73-4DD3-B05F-81D9501AE844}" sibTransId="{9563ABFD-BAD1-407A-8F2A-E232F2ECA7A0}"/>
    <dgm:cxn modelId="{170C577A-F43B-4AFE-B3F6-A46F77EAA222}" srcId="{9228B389-A2C4-45BD-B77E-7B61E159D888}" destId="{0E5A86AF-53D8-4DE2-B917-98F698190626}" srcOrd="1" destOrd="0" parTransId="{BD1DE7E3-F752-4E9F-BB4C-AEF08360CA5D}" sibTransId="{5C2DDCD1-36DC-4851-9A81-D2B734EC9840}"/>
    <dgm:cxn modelId="{3629F183-257C-4585-9004-0CA66AA2AB38}" srcId="{F1FAD9FE-C347-446A-911C-CACC68F1CA4E}" destId="{9228B389-A2C4-45BD-B77E-7B61E159D888}" srcOrd="0" destOrd="0" parTransId="{6CF4B523-456E-4C2B-A1A9-A69E26F25D15}" sibTransId="{532F5B1F-B4AA-46FA-831B-B1FCBC3AD889}"/>
    <dgm:cxn modelId="{C0E8F091-2BF1-40E5-98D3-CBB88DD4389A}" type="presOf" srcId="{F1FAD9FE-C347-446A-911C-CACC68F1CA4E}" destId="{786461A1-1D6B-44BC-BE33-624E17CA6B7B}" srcOrd="0" destOrd="0" presId="urn:microsoft.com/office/officeart/2005/8/layout/orgChart1"/>
    <dgm:cxn modelId="{E64A0A9C-54F2-468D-B782-014E67162543}" type="presOf" srcId="{1CE7FDC6-BD02-465D-B587-6BA1EEAEC014}" destId="{C0D7FBAD-3456-4E3F-BB65-CBC5D937745B}" srcOrd="0" destOrd="0" presId="urn:microsoft.com/office/officeart/2005/8/layout/orgChart1"/>
    <dgm:cxn modelId="{52151CB6-C0C7-4B04-A704-4E4F9A6111C9}" type="presOf" srcId="{C1D159B0-B864-47B0-97EF-154E49516CF5}" destId="{FC5AA365-8DEF-4934-A393-F803F5E3C542}" srcOrd="0" destOrd="0" presId="urn:microsoft.com/office/officeart/2005/8/layout/orgChart1"/>
    <dgm:cxn modelId="{41EC35B6-34BD-43A5-9D48-2CE739BF91B6}" type="presOf" srcId="{1CE7FDC6-BD02-465D-B587-6BA1EEAEC014}" destId="{229BE233-AE17-4C73-9FC3-E17BDDC55645}" srcOrd="1" destOrd="0" presId="urn:microsoft.com/office/officeart/2005/8/layout/orgChart1"/>
    <dgm:cxn modelId="{29CB6FC6-8502-472F-82C4-C0F4603EE669}" type="presOf" srcId="{9228B389-A2C4-45BD-B77E-7B61E159D888}" destId="{40E24009-23D4-4D8E-A483-9240A3C217A6}" srcOrd="0" destOrd="0" presId="urn:microsoft.com/office/officeart/2005/8/layout/orgChart1"/>
    <dgm:cxn modelId="{4B2C2AD5-5387-42C3-B38D-F5FD1F571DFE}" type="presOf" srcId="{9228B389-A2C4-45BD-B77E-7B61E159D888}" destId="{5A74278C-E826-49A0-B396-F5521786CE90}" srcOrd="1" destOrd="0" presId="urn:microsoft.com/office/officeart/2005/8/layout/orgChart1"/>
    <dgm:cxn modelId="{8997A8FB-87A2-413E-A4B1-6F0A645A1DB6}" type="presOf" srcId="{0E5A86AF-53D8-4DE2-B917-98F698190626}" destId="{47EDCF4C-F7F6-4B79-82A3-9C014CF7C537}" srcOrd="1" destOrd="0" presId="urn:microsoft.com/office/officeart/2005/8/layout/orgChart1"/>
    <dgm:cxn modelId="{BECF8D06-FA68-40E3-B9DB-874044BA9906}" type="presParOf" srcId="{786461A1-1D6B-44BC-BE33-624E17CA6B7B}" destId="{AF0BCAAA-8695-49F2-999D-FDCD71316A0C}" srcOrd="0" destOrd="0" presId="urn:microsoft.com/office/officeart/2005/8/layout/orgChart1"/>
    <dgm:cxn modelId="{E6607187-CACE-4812-BACF-9ECEF17F3307}" type="presParOf" srcId="{AF0BCAAA-8695-49F2-999D-FDCD71316A0C}" destId="{975D3A76-46E9-42B5-8984-99B6495D42B7}" srcOrd="0" destOrd="0" presId="urn:microsoft.com/office/officeart/2005/8/layout/orgChart1"/>
    <dgm:cxn modelId="{6FFE20E1-4A51-4DD8-A5EB-47CF598BE4FA}" type="presParOf" srcId="{975D3A76-46E9-42B5-8984-99B6495D42B7}" destId="{40E24009-23D4-4D8E-A483-9240A3C217A6}" srcOrd="0" destOrd="0" presId="urn:microsoft.com/office/officeart/2005/8/layout/orgChart1"/>
    <dgm:cxn modelId="{981A24AC-3682-4256-BDEB-977DE7082F95}" type="presParOf" srcId="{975D3A76-46E9-42B5-8984-99B6495D42B7}" destId="{5A74278C-E826-49A0-B396-F5521786CE90}" srcOrd="1" destOrd="0" presId="urn:microsoft.com/office/officeart/2005/8/layout/orgChart1"/>
    <dgm:cxn modelId="{74AF5F92-6642-4680-97AF-90ED5A409F32}" type="presParOf" srcId="{AF0BCAAA-8695-49F2-999D-FDCD71316A0C}" destId="{4EB4BD6C-D38E-46E6-9D66-836C0EBC7BC7}" srcOrd="1" destOrd="0" presId="urn:microsoft.com/office/officeart/2005/8/layout/orgChart1"/>
    <dgm:cxn modelId="{E0F4D52D-5F94-4BDA-A739-47A66BE681BE}" type="presParOf" srcId="{4EB4BD6C-D38E-46E6-9D66-836C0EBC7BC7}" destId="{FC5AA365-8DEF-4934-A393-F803F5E3C542}" srcOrd="0" destOrd="0" presId="urn:microsoft.com/office/officeart/2005/8/layout/orgChart1"/>
    <dgm:cxn modelId="{F19A978D-0E6B-47DA-93D2-216505C271C2}" type="presParOf" srcId="{4EB4BD6C-D38E-46E6-9D66-836C0EBC7BC7}" destId="{ACB2187A-D9E8-4C5E-BC0B-DEBAB38CCF9A}" srcOrd="1" destOrd="0" presId="urn:microsoft.com/office/officeart/2005/8/layout/orgChart1"/>
    <dgm:cxn modelId="{7DC08EE8-FAFC-4F02-838A-34456D72B74C}" type="presParOf" srcId="{ACB2187A-D9E8-4C5E-BC0B-DEBAB38CCF9A}" destId="{ABACD208-3582-4E10-9467-F30480B1EEAE}" srcOrd="0" destOrd="0" presId="urn:microsoft.com/office/officeart/2005/8/layout/orgChart1"/>
    <dgm:cxn modelId="{D514BF9A-7CD2-47EA-BFF8-161E49974589}" type="presParOf" srcId="{ABACD208-3582-4E10-9467-F30480B1EEAE}" destId="{970EA3F5-036A-4510-A1F6-720400AF2D35}" srcOrd="0" destOrd="0" presId="urn:microsoft.com/office/officeart/2005/8/layout/orgChart1"/>
    <dgm:cxn modelId="{CFB103C2-692F-4870-A03C-95D0950E1A46}" type="presParOf" srcId="{ABACD208-3582-4E10-9467-F30480B1EEAE}" destId="{DC879CBF-DE89-4CDA-8104-2158B4CB0107}" srcOrd="1" destOrd="0" presId="urn:microsoft.com/office/officeart/2005/8/layout/orgChart1"/>
    <dgm:cxn modelId="{6F3C3A19-F95C-44F5-BFCA-9844BE716DFC}" type="presParOf" srcId="{ACB2187A-D9E8-4C5E-BC0B-DEBAB38CCF9A}" destId="{C79956C1-3985-4D4C-82EF-1B7E82460724}" srcOrd="1" destOrd="0" presId="urn:microsoft.com/office/officeart/2005/8/layout/orgChart1"/>
    <dgm:cxn modelId="{0DAC564F-9BB8-46EE-9B4D-EA421025FCEE}" type="presParOf" srcId="{ACB2187A-D9E8-4C5E-BC0B-DEBAB38CCF9A}" destId="{7341DC72-1E28-4D01-8196-8584CFAFB86F}" srcOrd="2" destOrd="0" presId="urn:microsoft.com/office/officeart/2005/8/layout/orgChart1"/>
    <dgm:cxn modelId="{4110B87A-192D-47B6-A1CE-3A0DC46924D4}" type="presParOf" srcId="{4EB4BD6C-D38E-46E6-9D66-836C0EBC7BC7}" destId="{3DE364F6-7C0E-41FA-B19A-851FB588399C}" srcOrd="2" destOrd="0" presId="urn:microsoft.com/office/officeart/2005/8/layout/orgChart1"/>
    <dgm:cxn modelId="{47F8FD7B-1060-467D-9572-8D1DE5628772}" type="presParOf" srcId="{4EB4BD6C-D38E-46E6-9D66-836C0EBC7BC7}" destId="{06C2CBF4-220B-4A74-B657-B618DC500508}" srcOrd="3" destOrd="0" presId="urn:microsoft.com/office/officeart/2005/8/layout/orgChart1"/>
    <dgm:cxn modelId="{F460861E-62AB-4D77-83EA-58208F81E091}" type="presParOf" srcId="{06C2CBF4-220B-4A74-B657-B618DC500508}" destId="{A03826E9-43F1-4EF6-9E16-EA958C68AFD2}" srcOrd="0" destOrd="0" presId="urn:microsoft.com/office/officeart/2005/8/layout/orgChart1"/>
    <dgm:cxn modelId="{6061B3EC-65B8-4DF8-87FE-5A5F6B68D4A1}" type="presParOf" srcId="{A03826E9-43F1-4EF6-9E16-EA958C68AFD2}" destId="{45B975B6-24C2-4296-8750-2756C2117353}" srcOrd="0" destOrd="0" presId="urn:microsoft.com/office/officeart/2005/8/layout/orgChart1"/>
    <dgm:cxn modelId="{18EA6CC2-CA33-4E80-90B5-7CB0826C3FFE}" type="presParOf" srcId="{A03826E9-43F1-4EF6-9E16-EA958C68AFD2}" destId="{47EDCF4C-F7F6-4B79-82A3-9C014CF7C537}" srcOrd="1" destOrd="0" presId="urn:microsoft.com/office/officeart/2005/8/layout/orgChart1"/>
    <dgm:cxn modelId="{544E0BD4-91A6-48EB-8E95-683013604490}" type="presParOf" srcId="{06C2CBF4-220B-4A74-B657-B618DC500508}" destId="{C2D2F202-C8CE-4849-9689-82C5A5797332}" srcOrd="1" destOrd="0" presId="urn:microsoft.com/office/officeart/2005/8/layout/orgChart1"/>
    <dgm:cxn modelId="{10FD3E12-8829-4599-AE94-95C9D4BA9CDD}" type="presParOf" srcId="{06C2CBF4-220B-4A74-B657-B618DC500508}" destId="{AB80165E-B0CC-4C3F-A2D8-5915B0DCAFFD}" srcOrd="2" destOrd="0" presId="urn:microsoft.com/office/officeart/2005/8/layout/orgChart1"/>
    <dgm:cxn modelId="{2C841304-2882-4DAC-A1D9-B4B240CB6A05}" type="presParOf" srcId="{4EB4BD6C-D38E-46E6-9D66-836C0EBC7BC7}" destId="{3997D40D-93D0-4E64-8894-8B5CD15B1B65}" srcOrd="4" destOrd="0" presId="urn:microsoft.com/office/officeart/2005/8/layout/orgChart1"/>
    <dgm:cxn modelId="{BD5A7C32-B941-4E65-B0C1-338860F601FA}" type="presParOf" srcId="{4EB4BD6C-D38E-46E6-9D66-836C0EBC7BC7}" destId="{F97D532F-C29F-4EFD-B60F-418333FC263C}" srcOrd="5" destOrd="0" presId="urn:microsoft.com/office/officeart/2005/8/layout/orgChart1"/>
    <dgm:cxn modelId="{CA5D0D6D-C1B4-4149-90A5-9D1A5C2E3F09}" type="presParOf" srcId="{F97D532F-C29F-4EFD-B60F-418333FC263C}" destId="{F9F10755-5BAD-4FC3-A74A-EAC0E78491DA}" srcOrd="0" destOrd="0" presId="urn:microsoft.com/office/officeart/2005/8/layout/orgChart1"/>
    <dgm:cxn modelId="{3AB9EFA1-8DBA-4066-B203-535CB02C4F2D}" type="presParOf" srcId="{F9F10755-5BAD-4FC3-A74A-EAC0E78491DA}" destId="{C0D7FBAD-3456-4E3F-BB65-CBC5D937745B}" srcOrd="0" destOrd="0" presId="urn:microsoft.com/office/officeart/2005/8/layout/orgChart1"/>
    <dgm:cxn modelId="{3B491E27-7913-459E-867B-D3A687C9CDC8}" type="presParOf" srcId="{F9F10755-5BAD-4FC3-A74A-EAC0E78491DA}" destId="{229BE233-AE17-4C73-9FC3-E17BDDC55645}" srcOrd="1" destOrd="0" presId="urn:microsoft.com/office/officeart/2005/8/layout/orgChart1"/>
    <dgm:cxn modelId="{FA2FC3B6-0F46-4A7C-A6CB-205365889DA8}" type="presParOf" srcId="{F97D532F-C29F-4EFD-B60F-418333FC263C}" destId="{731B6574-5E0E-4C86-9762-942240252121}" srcOrd="1" destOrd="0" presId="urn:microsoft.com/office/officeart/2005/8/layout/orgChart1"/>
    <dgm:cxn modelId="{6B8D163D-767F-4207-9B4F-D98771596C56}" type="presParOf" srcId="{F97D532F-C29F-4EFD-B60F-418333FC263C}" destId="{85DCD446-E9E8-4542-820E-83E3966AA29D}" srcOrd="2" destOrd="0" presId="urn:microsoft.com/office/officeart/2005/8/layout/orgChart1"/>
    <dgm:cxn modelId="{45E151EA-F853-4B8D-BCBF-3CC52AEAF189}" type="presParOf" srcId="{AF0BCAAA-8695-49F2-999D-FDCD71316A0C}" destId="{0861FB6B-B8CC-4161-9815-EE481D6042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1C068-4DCF-479C-8402-9B8E5949E114}">
      <dsp:nvSpPr>
        <dsp:cNvPr id="0" name=""/>
        <dsp:cNvSpPr/>
      </dsp:nvSpPr>
      <dsp:spPr>
        <a:xfrm rot="5400000">
          <a:off x="-268249" y="858138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A5852-4F65-4DA2-969B-0A8CFBD0D495}">
      <dsp:nvSpPr>
        <dsp:cNvPr id="0" name=""/>
        <dsp:cNvSpPr/>
      </dsp:nvSpPr>
      <dsp:spPr>
        <a:xfrm>
          <a:off x="2959" y="90416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metod evaluacije koji se koristi</a:t>
          </a:r>
          <a:endParaRPr lang="pl-PL" sz="1800" kern="1200" dirty="0"/>
        </a:p>
      </dsp:txBody>
      <dsp:txXfrm>
        <a:off x="31180" y="118637"/>
        <a:ext cx="1549472" cy="907106"/>
      </dsp:txXfrm>
    </dsp:sp>
    <dsp:sp modelId="{30282B91-5A0C-43BA-93CD-ADADE5873967}">
      <dsp:nvSpPr>
        <dsp:cNvPr id="0" name=""/>
        <dsp:cNvSpPr/>
      </dsp:nvSpPr>
      <dsp:spPr>
        <a:xfrm rot="5400000">
          <a:off x="-268249" y="2062574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84644-D1FB-439D-B053-DD760482ABA8}">
      <dsp:nvSpPr>
        <dsp:cNvPr id="0" name=""/>
        <dsp:cNvSpPr/>
      </dsp:nvSpPr>
      <dsp:spPr>
        <a:xfrm>
          <a:off x="2959" y="1294851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minimalna</a:t>
          </a:r>
          <a:r>
            <a:rPr lang="en-US" sz="1800" kern="1200" dirty="0"/>
            <a:t> </a:t>
          </a:r>
          <a:r>
            <a:rPr lang="en-US" sz="1800" kern="1200" dirty="0" err="1"/>
            <a:t>količina</a:t>
          </a:r>
          <a:r>
            <a:rPr lang="en-US" sz="1800" kern="1200" dirty="0"/>
            <a:t> </a:t>
          </a:r>
          <a:r>
            <a:rPr lang="en-US" sz="1800" kern="1200" dirty="0" err="1"/>
            <a:t>porudžbine</a:t>
          </a:r>
          <a:endParaRPr lang="pl-PL" sz="1800" kern="1200" dirty="0"/>
        </a:p>
      </dsp:txBody>
      <dsp:txXfrm>
        <a:off x="31180" y="1323072"/>
        <a:ext cx="1549472" cy="907106"/>
      </dsp:txXfrm>
    </dsp:sp>
    <dsp:sp modelId="{9EBF7C7C-A83D-45E2-8C6F-C8E6E2B57CEC}">
      <dsp:nvSpPr>
        <dsp:cNvPr id="0" name=""/>
        <dsp:cNvSpPr/>
      </dsp:nvSpPr>
      <dsp:spPr>
        <a:xfrm rot="5400000">
          <a:off x="-268249" y="3267009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ED1E5-7708-477C-B424-BBEB134F8F26}">
      <dsp:nvSpPr>
        <dsp:cNvPr id="0" name=""/>
        <dsp:cNvSpPr/>
      </dsp:nvSpPr>
      <dsp:spPr>
        <a:xfrm>
          <a:off x="2959" y="2499287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strategija</a:t>
          </a:r>
          <a:r>
            <a:rPr lang="en-US" sz="1800" kern="1200" dirty="0"/>
            <a:t> </a:t>
          </a:r>
          <a:r>
            <a:rPr lang="en-US" sz="1800" kern="1200" dirty="0" err="1"/>
            <a:t>nabavke</a:t>
          </a:r>
          <a:endParaRPr lang="pl-PL" sz="1800" kern="1200" dirty="0"/>
        </a:p>
      </dsp:txBody>
      <dsp:txXfrm>
        <a:off x="31180" y="2527508"/>
        <a:ext cx="1549472" cy="907106"/>
      </dsp:txXfrm>
    </dsp:sp>
    <dsp:sp modelId="{424BC00F-C205-4B3B-A666-E1C335E53D88}">
      <dsp:nvSpPr>
        <dsp:cNvPr id="0" name=""/>
        <dsp:cNvSpPr/>
      </dsp:nvSpPr>
      <dsp:spPr>
        <a:xfrm>
          <a:off x="333968" y="3869227"/>
          <a:ext cx="212603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E33705-C6E7-4447-963E-38F2757D38EC}">
      <dsp:nvSpPr>
        <dsp:cNvPr id="0" name=""/>
        <dsp:cNvSpPr/>
      </dsp:nvSpPr>
      <dsp:spPr>
        <a:xfrm>
          <a:off x="2959" y="3703723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proizvodni</a:t>
          </a:r>
          <a:r>
            <a:rPr lang="en-US" sz="1800" kern="1200" dirty="0"/>
            <a:t> </a:t>
          </a:r>
          <a:r>
            <a:rPr lang="en-US" sz="1800" kern="1200" dirty="0" err="1"/>
            <a:t>kapacitet</a:t>
          </a:r>
          <a:r>
            <a:rPr lang="en-US" sz="1800" kern="1200" dirty="0"/>
            <a:t> </a:t>
          </a:r>
          <a:r>
            <a:rPr lang="en-US" sz="1800" kern="1200" dirty="0" err="1"/>
            <a:t>dobavljača</a:t>
          </a:r>
          <a:endParaRPr lang="pl-PL" sz="1800" kern="1200" dirty="0"/>
        </a:p>
      </dsp:txBody>
      <dsp:txXfrm>
        <a:off x="31180" y="3731944"/>
        <a:ext cx="1549472" cy="907106"/>
      </dsp:txXfrm>
    </dsp:sp>
    <dsp:sp modelId="{8C1BC508-97C1-46D6-A4A1-FCEA5A673EC5}">
      <dsp:nvSpPr>
        <dsp:cNvPr id="0" name=""/>
        <dsp:cNvSpPr/>
      </dsp:nvSpPr>
      <dsp:spPr>
        <a:xfrm rot="16200000">
          <a:off x="1867616" y="3267009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F8ABC-4A9A-4C18-BB96-6D66C8B88FE9}">
      <dsp:nvSpPr>
        <dsp:cNvPr id="0" name=""/>
        <dsp:cNvSpPr/>
      </dsp:nvSpPr>
      <dsp:spPr>
        <a:xfrm>
          <a:off x="2138824" y="3703723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tip </a:t>
          </a:r>
          <a:r>
            <a:rPr lang="en-US" sz="1800" kern="1200" dirty="0" err="1"/>
            <a:t>proizvoda</a:t>
          </a:r>
          <a:endParaRPr lang="pl-PL" sz="1800" kern="1200" dirty="0"/>
        </a:p>
      </dsp:txBody>
      <dsp:txXfrm>
        <a:off x="2167045" y="3731944"/>
        <a:ext cx="1549472" cy="907106"/>
      </dsp:txXfrm>
    </dsp:sp>
    <dsp:sp modelId="{3DF82322-095F-4E47-A38A-BF58763571E2}">
      <dsp:nvSpPr>
        <dsp:cNvPr id="0" name=""/>
        <dsp:cNvSpPr/>
      </dsp:nvSpPr>
      <dsp:spPr>
        <a:xfrm rot="16200000">
          <a:off x="1867616" y="2062574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1E32F-D0F1-4768-9B6E-219889492E5A}">
      <dsp:nvSpPr>
        <dsp:cNvPr id="0" name=""/>
        <dsp:cNvSpPr/>
      </dsp:nvSpPr>
      <dsp:spPr>
        <a:xfrm>
          <a:off x="2138824" y="2499287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vrsta</a:t>
          </a:r>
          <a:r>
            <a:rPr lang="en-US" sz="1800" kern="1200" dirty="0"/>
            <a:t> </a:t>
          </a:r>
          <a:r>
            <a:rPr lang="en-US" sz="1800" kern="1200" dirty="0" err="1"/>
            <a:t>evaluacije</a:t>
          </a:r>
          <a:r>
            <a:rPr lang="en-US" sz="1800" kern="1200" dirty="0"/>
            <a:t> </a:t>
          </a:r>
          <a:r>
            <a:rPr lang="en-US" sz="1800" kern="1200" dirty="0" err="1"/>
            <a:t>dobavljača</a:t>
          </a:r>
          <a:endParaRPr lang="pl-PL" sz="1800" kern="1200" dirty="0"/>
        </a:p>
      </dsp:txBody>
      <dsp:txXfrm>
        <a:off x="2167045" y="2527508"/>
        <a:ext cx="1549472" cy="907106"/>
      </dsp:txXfrm>
    </dsp:sp>
    <dsp:sp modelId="{D33A7826-4291-43F7-A858-3A7541B5ABAE}">
      <dsp:nvSpPr>
        <dsp:cNvPr id="0" name=""/>
        <dsp:cNvSpPr/>
      </dsp:nvSpPr>
      <dsp:spPr>
        <a:xfrm rot="16200000">
          <a:off x="1867616" y="858138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ECB89-C533-49B3-8E9B-AED0F2A3630D}">
      <dsp:nvSpPr>
        <dsp:cNvPr id="0" name=""/>
        <dsp:cNvSpPr/>
      </dsp:nvSpPr>
      <dsp:spPr>
        <a:xfrm>
          <a:off x="2138824" y="1294851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preferencije</a:t>
          </a:r>
          <a:r>
            <a:rPr lang="en-US" sz="1800" kern="1200" dirty="0"/>
            <a:t> </a:t>
          </a:r>
          <a:r>
            <a:rPr lang="en-US" sz="1800" kern="1200" dirty="0" err="1"/>
            <a:t>lokacije</a:t>
          </a:r>
          <a:r>
            <a:rPr lang="en-US" sz="1800" kern="1200" dirty="0"/>
            <a:t> </a:t>
          </a:r>
          <a:r>
            <a:rPr lang="en-US" sz="1800" kern="1200" dirty="0" err="1"/>
            <a:t>dobavljača</a:t>
          </a:r>
          <a:endParaRPr lang="pl-PL" sz="1800" kern="1200" dirty="0"/>
        </a:p>
      </dsp:txBody>
      <dsp:txXfrm>
        <a:off x="2167045" y="1323072"/>
        <a:ext cx="1549472" cy="907106"/>
      </dsp:txXfrm>
    </dsp:sp>
    <dsp:sp modelId="{636EDBA8-2EBC-47DC-817F-54384502E730}">
      <dsp:nvSpPr>
        <dsp:cNvPr id="0" name=""/>
        <dsp:cNvSpPr/>
      </dsp:nvSpPr>
      <dsp:spPr>
        <a:xfrm>
          <a:off x="2469833" y="255920"/>
          <a:ext cx="212603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F61BD-5321-4227-BC42-81E1F5F5CC4F}">
      <dsp:nvSpPr>
        <dsp:cNvPr id="0" name=""/>
        <dsp:cNvSpPr/>
      </dsp:nvSpPr>
      <dsp:spPr>
        <a:xfrm>
          <a:off x="2138824" y="90416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kriterijumi</a:t>
          </a:r>
          <a:r>
            <a:rPr lang="en-US" sz="1800" kern="1200" dirty="0"/>
            <a:t> za </a:t>
          </a:r>
          <a:r>
            <a:rPr lang="en-US" sz="1800" kern="1200" dirty="0" err="1"/>
            <a:t>izbor</a:t>
          </a:r>
          <a:r>
            <a:rPr lang="en-US" sz="1800" kern="1200" dirty="0"/>
            <a:t> </a:t>
          </a:r>
          <a:r>
            <a:rPr lang="en-US" sz="1800" kern="1200" dirty="0" err="1"/>
            <a:t>dobavljača</a:t>
          </a:r>
          <a:endParaRPr lang="pl-PL" sz="1800" kern="1200" dirty="0"/>
        </a:p>
      </dsp:txBody>
      <dsp:txXfrm>
        <a:off x="2167045" y="118637"/>
        <a:ext cx="1549472" cy="907106"/>
      </dsp:txXfrm>
    </dsp:sp>
    <dsp:sp modelId="{123C7459-D69C-432A-82E5-99D13DA50F55}">
      <dsp:nvSpPr>
        <dsp:cNvPr id="0" name=""/>
        <dsp:cNvSpPr/>
      </dsp:nvSpPr>
      <dsp:spPr>
        <a:xfrm rot="5400000">
          <a:off x="4003481" y="858138"/>
          <a:ext cx="1194609" cy="1445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BEB0B-CF38-4974-805F-7047587498B8}">
      <dsp:nvSpPr>
        <dsp:cNvPr id="0" name=""/>
        <dsp:cNvSpPr/>
      </dsp:nvSpPr>
      <dsp:spPr>
        <a:xfrm>
          <a:off x="4274690" y="90416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strategija</a:t>
          </a:r>
          <a:r>
            <a:rPr lang="en-US" sz="1800" kern="1200" dirty="0"/>
            <a:t> </a:t>
          </a:r>
          <a:r>
            <a:rPr lang="en-US" sz="1800" kern="1200" dirty="0" err="1"/>
            <a:t>proizvodnje</a:t>
          </a:r>
          <a:endParaRPr lang="pl-PL" sz="1800" kern="1200" dirty="0"/>
        </a:p>
      </dsp:txBody>
      <dsp:txXfrm>
        <a:off x="4302911" y="118637"/>
        <a:ext cx="1549472" cy="907106"/>
      </dsp:txXfrm>
    </dsp:sp>
    <dsp:sp modelId="{A759DEBC-7F86-4098-A8A3-FDC1BE127577}">
      <dsp:nvSpPr>
        <dsp:cNvPr id="0" name=""/>
        <dsp:cNvSpPr/>
      </dsp:nvSpPr>
      <dsp:spPr>
        <a:xfrm>
          <a:off x="4274690" y="1294851"/>
          <a:ext cx="1605914" cy="96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proizvodni</a:t>
          </a:r>
          <a:r>
            <a:rPr lang="en-US" sz="1800" kern="1200" dirty="0"/>
            <a:t> </a:t>
          </a:r>
          <a:r>
            <a:rPr lang="en-US" sz="1800" kern="1200" dirty="0" err="1"/>
            <a:t>kapacitet</a:t>
          </a:r>
          <a:r>
            <a:rPr lang="en-US" sz="1800" kern="1200" dirty="0"/>
            <a:t> </a:t>
          </a:r>
          <a:r>
            <a:rPr lang="en-US" sz="1800" kern="1200" dirty="0" err="1"/>
            <a:t>dobavljača</a:t>
          </a:r>
          <a:endParaRPr lang="pl-PL" sz="1800" kern="1200" dirty="0"/>
        </a:p>
      </dsp:txBody>
      <dsp:txXfrm>
        <a:off x="4302911" y="1323072"/>
        <a:ext cx="1549472" cy="9071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516A7-1BA3-451E-8ED7-394F0913BE8F}">
      <dsp:nvSpPr>
        <dsp:cNvPr id="0" name=""/>
        <dsp:cNvSpPr/>
      </dsp:nvSpPr>
      <dsp:spPr>
        <a:xfrm>
          <a:off x="947516" y="758"/>
          <a:ext cx="4913784" cy="5775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/>
            <a:t>Kriterijumi za ocenjivanje</a:t>
          </a:r>
          <a:endParaRPr lang="pl-PL" sz="3200" kern="1200" dirty="0"/>
        </a:p>
      </dsp:txBody>
      <dsp:txXfrm>
        <a:off x="964432" y="17674"/>
        <a:ext cx="4879952" cy="543722"/>
      </dsp:txXfrm>
    </dsp:sp>
    <dsp:sp modelId="{3202AAB4-1423-4D16-B499-D5EA8FADE698}">
      <dsp:nvSpPr>
        <dsp:cNvPr id="0" name=""/>
        <dsp:cNvSpPr/>
      </dsp:nvSpPr>
      <dsp:spPr>
        <a:xfrm>
          <a:off x="947516" y="682272"/>
          <a:ext cx="577554" cy="57755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B6113-5A93-4A83-B4A6-473203299E0B}">
      <dsp:nvSpPr>
        <dsp:cNvPr id="0" name=""/>
        <dsp:cNvSpPr/>
      </dsp:nvSpPr>
      <dsp:spPr>
        <a:xfrm>
          <a:off x="1559723" y="682272"/>
          <a:ext cx="4301577" cy="57755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Cena / troškovi i uslovi plaćanja</a:t>
          </a:r>
          <a:endParaRPr lang="pl-PL" sz="1800" kern="1200" dirty="0"/>
        </a:p>
      </dsp:txBody>
      <dsp:txXfrm>
        <a:off x="1587922" y="710471"/>
        <a:ext cx="4245179" cy="521156"/>
      </dsp:txXfrm>
    </dsp:sp>
    <dsp:sp modelId="{F37FCF49-D29C-4873-93B7-A532E9B8D687}">
      <dsp:nvSpPr>
        <dsp:cNvPr id="0" name=""/>
        <dsp:cNvSpPr/>
      </dsp:nvSpPr>
      <dsp:spPr>
        <a:xfrm>
          <a:off x="947516" y="1329133"/>
          <a:ext cx="577554" cy="57755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500C5-925F-48B6-BB68-07EF813E21BD}">
      <dsp:nvSpPr>
        <dsp:cNvPr id="0" name=""/>
        <dsp:cNvSpPr/>
      </dsp:nvSpPr>
      <dsp:spPr>
        <a:xfrm>
          <a:off x="1559723" y="1329133"/>
          <a:ext cx="4301577" cy="57755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Uslovi isporuke</a:t>
          </a:r>
          <a:endParaRPr lang="pl-PL" sz="1800" kern="1200" dirty="0"/>
        </a:p>
      </dsp:txBody>
      <dsp:txXfrm>
        <a:off x="1587922" y="1357332"/>
        <a:ext cx="4245179" cy="521156"/>
      </dsp:txXfrm>
    </dsp:sp>
    <dsp:sp modelId="{5D5CCF00-3E9C-43BA-8D01-C727B338CBC3}">
      <dsp:nvSpPr>
        <dsp:cNvPr id="0" name=""/>
        <dsp:cNvSpPr/>
      </dsp:nvSpPr>
      <dsp:spPr>
        <a:xfrm>
          <a:off x="947516" y="1975994"/>
          <a:ext cx="577554" cy="57755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699A9-EEB8-4B96-A5A4-25F28D31C39F}">
      <dsp:nvSpPr>
        <dsp:cNvPr id="0" name=""/>
        <dsp:cNvSpPr/>
      </dsp:nvSpPr>
      <dsp:spPr>
        <a:xfrm>
          <a:off x="1559723" y="1975994"/>
          <a:ext cx="4301577" cy="57755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Kvalitet robe</a:t>
          </a:r>
          <a:endParaRPr lang="pl-PL" sz="1800" kern="1200" dirty="0"/>
        </a:p>
      </dsp:txBody>
      <dsp:txXfrm>
        <a:off x="1587922" y="2004193"/>
        <a:ext cx="4245179" cy="521156"/>
      </dsp:txXfrm>
    </dsp:sp>
    <dsp:sp modelId="{9A38E269-75FD-4DAC-AD5E-E75D10B67C60}">
      <dsp:nvSpPr>
        <dsp:cNvPr id="0" name=""/>
        <dsp:cNvSpPr/>
      </dsp:nvSpPr>
      <dsp:spPr>
        <a:xfrm>
          <a:off x="947516" y="2622855"/>
          <a:ext cx="577554" cy="57755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D0A55-4D16-4FA4-A287-1F01246D4E98}">
      <dsp:nvSpPr>
        <dsp:cNvPr id="0" name=""/>
        <dsp:cNvSpPr/>
      </dsp:nvSpPr>
      <dsp:spPr>
        <a:xfrm>
          <a:off x="1559723" y="2622855"/>
          <a:ext cx="4301577" cy="57755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Potencijal dobavljača</a:t>
          </a:r>
          <a:endParaRPr lang="pl-PL" sz="1800" kern="1200" dirty="0"/>
        </a:p>
      </dsp:txBody>
      <dsp:txXfrm>
        <a:off x="1587922" y="2651054"/>
        <a:ext cx="4245179" cy="5211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7D40D-93D0-4E64-8894-8B5CD15B1B65}">
      <dsp:nvSpPr>
        <dsp:cNvPr id="0" name=""/>
        <dsp:cNvSpPr/>
      </dsp:nvSpPr>
      <dsp:spPr>
        <a:xfrm>
          <a:off x="5257800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364F6-7C0E-41FA-B19A-851FB588399C}">
      <dsp:nvSpPr>
        <dsp:cNvPr id="0" name=""/>
        <dsp:cNvSpPr/>
      </dsp:nvSpPr>
      <dsp:spPr>
        <a:xfrm>
          <a:off x="5212080" y="1852864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5AA365-8DEF-4934-A393-F803F5E3C542}">
      <dsp:nvSpPr>
        <dsp:cNvPr id="0" name=""/>
        <dsp:cNvSpPr/>
      </dsp:nvSpPr>
      <dsp:spPr>
        <a:xfrm>
          <a:off x="1537867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24009-23D4-4D8E-A483-9240A3C217A6}">
      <dsp:nvSpPr>
        <dsp:cNvPr id="0" name=""/>
        <dsp:cNvSpPr/>
      </dsp:nvSpPr>
      <dsp:spPr>
        <a:xfrm>
          <a:off x="3720638" y="315702"/>
          <a:ext cx="3074323" cy="1537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 dirty="0"/>
            <a:t>AHP</a:t>
          </a:r>
        </a:p>
      </dsp:txBody>
      <dsp:txXfrm>
        <a:off x="3720638" y="315702"/>
        <a:ext cx="3074323" cy="1537161"/>
      </dsp:txXfrm>
    </dsp:sp>
    <dsp:sp modelId="{970EA3F5-036A-4510-A1F6-720400AF2D35}">
      <dsp:nvSpPr>
        <dsp:cNvPr id="0" name=""/>
        <dsp:cNvSpPr/>
      </dsp:nvSpPr>
      <dsp:spPr>
        <a:xfrm>
          <a:off x="706" y="2498473"/>
          <a:ext cx="3074323" cy="1537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/>
            <a:t>hijerarhijska</a:t>
          </a:r>
          <a:r>
            <a:rPr lang="en-US" sz="3800" kern="1200" dirty="0"/>
            <a:t> </a:t>
          </a:r>
          <a:r>
            <a:rPr lang="en-US" sz="3800" kern="1200" dirty="0" err="1"/>
            <a:t>struktura</a:t>
          </a:r>
          <a:endParaRPr lang="pl-PL" sz="3800" kern="1200" dirty="0"/>
        </a:p>
      </dsp:txBody>
      <dsp:txXfrm>
        <a:off x="706" y="2498473"/>
        <a:ext cx="3074323" cy="1537161"/>
      </dsp:txXfrm>
    </dsp:sp>
    <dsp:sp modelId="{45B975B6-24C2-4296-8750-2756C2117353}">
      <dsp:nvSpPr>
        <dsp:cNvPr id="0" name=""/>
        <dsp:cNvSpPr/>
      </dsp:nvSpPr>
      <dsp:spPr>
        <a:xfrm>
          <a:off x="3720638" y="2498473"/>
          <a:ext cx="3074323" cy="1537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Analiza </a:t>
          </a:r>
          <a:r>
            <a:rPr lang="en-US" sz="3800" kern="1200" dirty="0" err="1"/>
            <a:t>prioriteta</a:t>
          </a:r>
          <a:endParaRPr lang="pl-PL" sz="3800" kern="1200" dirty="0"/>
        </a:p>
      </dsp:txBody>
      <dsp:txXfrm>
        <a:off x="3720638" y="2498473"/>
        <a:ext cx="3074323" cy="1537161"/>
      </dsp:txXfrm>
    </dsp:sp>
    <dsp:sp modelId="{C0D7FBAD-3456-4E3F-BB65-CBC5D937745B}">
      <dsp:nvSpPr>
        <dsp:cNvPr id="0" name=""/>
        <dsp:cNvSpPr/>
      </dsp:nvSpPr>
      <dsp:spPr>
        <a:xfrm>
          <a:off x="7440570" y="2498473"/>
          <a:ext cx="3074323" cy="1537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Provera </a:t>
          </a:r>
          <a:r>
            <a:rPr lang="en-US" sz="3800" kern="1200" dirty="0" err="1"/>
            <a:t>konzistentnosti</a:t>
          </a:r>
          <a:endParaRPr lang="pl-PL" sz="3800" kern="1200" dirty="0"/>
        </a:p>
      </dsp:txBody>
      <dsp:txXfrm>
        <a:off x="7440570" y="2498473"/>
        <a:ext cx="3074323" cy="1537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EF45C6-ABB2-84C3-F5E0-10392CDBAC35}"/>
              </a:ext>
            </a:extLst>
          </p:cNvPr>
          <p:cNvSpPr txBox="1"/>
          <p:nvPr userDrawn="1"/>
        </p:nvSpPr>
        <p:spPr>
          <a:xfrm>
            <a:off x="8249921" y="6179926"/>
            <a:ext cx="3252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/>
              <a:t>Sufinansirano</a:t>
            </a:r>
            <a:r>
              <a:rPr lang="en-US" sz="800" dirty="0"/>
              <a:t> od </a:t>
            </a:r>
            <a:r>
              <a:rPr lang="en-US" sz="800" dirty="0" err="1"/>
              <a:t>strane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. </a:t>
            </a:r>
            <a:r>
              <a:rPr lang="en-US" sz="800" dirty="0" err="1"/>
              <a:t>Stavovi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mišljenja</a:t>
            </a:r>
            <a:r>
              <a:rPr lang="en-US" sz="800" dirty="0"/>
              <a:t> </a:t>
            </a:r>
            <a:r>
              <a:rPr lang="en-US" sz="800" dirty="0" err="1"/>
              <a:t>izneti</a:t>
            </a:r>
            <a:r>
              <a:rPr lang="en-US" sz="800" dirty="0"/>
              <a:t> u </a:t>
            </a:r>
            <a:r>
              <a:rPr lang="en-US" sz="800" dirty="0" err="1"/>
              <a:t>ovoj</a:t>
            </a:r>
            <a:r>
              <a:rPr lang="en-US" sz="800" dirty="0"/>
              <a:t> </a:t>
            </a:r>
            <a:r>
              <a:rPr lang="en-US" sz="800" dirty="0" err="1"/>
              <a:t>publikaciji</a:t>
            </a:r>
            <a:r>
              <a:rPr lang="en-US" sz="800" dirty="0"/>
              <a:t> </a:t>
            </a:r>
            <a:r>
              <a:rPr lang="en-US" sz="800" dirty="0" err="1"/>
              <a:t>isključiva</a:t>
            </a:r>
            <a:r>
              <a:rPr lang="en-US" sz="800" dirty="0"/>
              <a:t>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odgovornost</a:t>
            </a:r>
            <a:r>
              <a:rPr lang="en-US" sz="800" dirty="0"/>
              <a:t>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ne </a:t>
            </a:r>
            <a:r>
              <a:rPr lang="en-US" sz="800" dirty="0" err="1"/>
              <a:t>odražavaju</a:t>
            </a:r>
            <a:r>
              <a:rPr lang="en-US" sz="800" dirty="0"/>
              <a:t> </a:t>
            </a:r>
            <a:r>
              <a:rPr lang="en-US" sz="800" dirty="0" err="1"/>
              <a:t>nužno</a:t>
            </a:r>
            <a:r>
              <a:rPr lang="en-US" sz="800" dirty="0"/>
              <a:t> </a:t>
            </a:r>
            <a:r>
              <a:rPr lang="en-US" sz="800" dirty="0" err="1"/>
              <a:t>stavove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 </a:t>
            </a:r>
            <a:r>
              <a:rPr lang="en-US" sz="800" dirty="0" err="1"/>
              <a:t>ili</a:t>
            </a:r>
            <a:r>
              <a:rPr lang="en-US" sz="800" dirty="0"/>
              <a:t> </a:t>
            </a:r>
            <a:r>
              <a:rPr lang="en-US" sz="800" dirty="0" err="1"/>
              <a:t>Nacionalne</a:t>
            </a:r>
            <a:r>
              <a:rPr lang="en-US" sz="800" dirty="0"/>
              <a:t> </a:t>
            </a:r>
            <a:r>
              <a:rPr lang="en-US" sz="800" dirty="0" err="1"/>
              <a:t>agencije</a:t>
            </a:r>
            <a:r>
              <a:rPr lang="en-US" sz="800" dirty="0"/>
              <a:t>. </a:t>
            </a:r>
            <a:r>
              <a:rPr lang="en-US" sz="800" dirty="0" err="1"/>
              <a:t>Evropska</a:t>
            </a:r>
            <a:r>
              <a:rPr lang="en-US" sz="800" dirty="0"/>
              <a:t> </a:t>
            </a:r>
            <a:r>
              <a:rPr lang="en-US" sz="800" dirty="0" err="1"/>
              <a:t>unija</a:t>
            </a:r>
            <a:r>
              <a:rPr lang="en-US" sz="800" dirty="0"/>
              <a:t> </a:t>
            </a:r>
            <a:r>
              <a:rPr lang="en-US" sz="800" dirty="0" err="1"/>
              <a:t>niti</a:t>
            </a:r>
            <a:r>
              <a:rPr lang="en-US" sz="800" dirty="0"/>
              <a:t> </a:t>
            </a:r>
            <a:r>
              <a:rPr lang="en-US" sz="800" dirty="0" err="1"/>
              <a:t>telo</a:t>
            </a:r>
            <a:r>
              <a:rPr lang="en-US" sz="800" dirty="0"/>
              <a:t> </a:t>
            </a:r>
            <a:r>
              <a:rPr lang="en-US" sz="800" dirty="0" err="1"/>
              <a:t>koje</a:t>
            </a:r>
            <a:r>
              <a:rPr lang="en-US" sz="800" dirty="0"/>
              <a:t> </a:t>
            </a:r>
            <a:r>
              <a:rPr lang="en-US" sz="800" dirty="0" err="1"/>
              <a:t>dodeljuje</a:t>
            </a:r>
            <a:r>
              <a:rPr lang="en-US" sz="800" dirty="0"/>
              <a:t> </a:t>
            </a:r>
            <a:r>
              <a:rPr lang="en-US" sz="800" dirty="0" err="1"/>
              <a:t>sredstva</a:t>
            </a:r>
            <a:r>
              <a:rPr lang="en-US" sz="800" dirty="0"/>
              <a:t> ne </a:t>
            </a:r>
            <a:r>
              <a:rPr lang="en-US" sz="800" dirty="0" err="1"/>
              <a:t>mogu</a:t>
            </a:r>
            <a:r>
              <a:rPr lang="en-US" sz="800" dirty="0"/>
              <a:t> se </a:t>
            </a:r>
            <a:r>
              <a:rPr lang="en-US" sz="800" dirty="0" err="1"/>
              <a:t>smatrati</a:t>
            </a:r>
            <a:r>
              <a:rPr lang="en-US" sz="800" dirty="0"/>
              <a:t> </a:t>
            </a:r>
            <a:r>
              <a:rPr lang="en-US" sz="800" dirty="0" err="1"/>
              <a:t>odgovornim</a:t>
            </a:r>
            <a:r>
              <a:rPr lang="en-US" sz="800" dirty="0"/>
              <a:t> za </a:t>
            </a:r>
            <a:r>
              <a:rPr lang="en-US" sz="800" dirty="0" err="1"/>
              <a:t>njih</a:t>
            </a:r>
            <a:r>
              <a:rPr lang="en-US" sz="800" dirty="0"/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D89209E-47DD-19D5-04D1-9737699572F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608" y="6146734"/>
            <a:ext cx="624225" cy="666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ublicdomainpictures.net/view-image.php?image=16268&amp;jazyk=se" TargetMode="Externa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5645028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Analitika u oblasti snabdevanja i nabavke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290F90A3-1F64-269A-85B2-68DF043DA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697" y="546867"/>
            <a:ext cx="7306347" cy="1752566"/>
          </a:xfrm>
        </p:spPr>
        <p:txBody>
          <a:bodyPr>
            <a:normAutofit fontScale="90000"/>
          </a:bodyPr>
          <a:lstStyle/>
          <a:p>
            <a:r>
              <a:rPr lang="pl-PL" dirty="0"/>
              <a:t>Napredna upotreba tabele za analizu logističkih podataka</a:t>
            </a:r>
            <a:endParaRPr lang="pl-PL" b="1" dirty="0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F43EC6AB-F9D2-6ACE-292D-01C6CD58DA44}"/>
              </a:ext>
            </a:extLst>
          </p:cNvPr>
          <p:cNvGrpSpPr/>
          <p:nvPr/>
        </p:nvGrpSpPr>
        <p:grpSpPr>
          <a:xfrm>
            <a:off x="8148320" y="6146734"/>
            <a:ext cx="3854513" cy="666573"/>
            <a:chOff x="8148320" y="6146734"/>
            <a:chExt cx="3854513" cy="666573"/>
          </a:xfrm>
        </p:grpSpPr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FA0D4915-B292-57B8-87E6-5680B7CBE376}"/>
                </a:ext>
              </a:extLst>
            </p:cNvPr>
            <p:cNvSpPr txBox="1"/>
            <p:nvPr userDrawn="1"/>
          </p:nvSpPr>
          <p:spPr>
            <a:xfrm>
              <a:off x="8148320" y="6227340"/>
              <a:ext cx="34222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 err="1"/>
                <a:t>Sufinansirano</a:t>
              </a:r>
              <a:r>
                <a:rPr lang="en-US" sz="800" dirty="0"/>
                <a:t> od </a:t>
              </a:r>
              <a:r>
                <a:rPr lang="en-US" sz="800" dirty="0" err="1"/>
                <a:t>strane</a:t>
              </a:r>
              <a:r>
                <a:rPr lang="en-US" sz="800" dirty="0"/>
                <a:t> </a:t>
              </a:r>
              <a:r>
                <a:rPr lang="en-US" sz="800" dirty="0" err="1"/>
                <a:t>Evropske</a:t>
              </a:r>
              <a:r>
                <a:rPr lang="en-US" sz="800" dirty="0"/>
                <a:t> </a:t>
              </a:r>
              <a:r>
                <a:rPr lang="en-US" sz="800" dirty="0" err="1"/>
                <a:t>unije</a:t>
              </a:r>
              <a:r>
                <a:rPr lang="en-US" sz="800" dirty="0"/>
                <a:t>. </a:t>
              </a:r>
              <a:r>
                <a:rPr lang="en-US" sz="800" dirty="0" err="1"/>
                <a:t>Stavovi</a:t>
              </a:r>
              <a:r>
                <a:rPr lang="en-US" sz="800" dirty="0"/>
                <a:t> </a:t>
              </a:r>
              <a:r>
                <a:rPr lang="en-US" sz="800" dirty="0" err="1"/>
                <a:t>i</a:t>
              </a:r>
              <a:r>
                <a:rPr lang="en-US" sz="800" dirty="0"/>
                <a:t> </a:t>
              </a:r>
              <a:r>
                <a:rPr lang="en-US" sz="800" dirty="0" err="1"/>
                <a:t>mišljenja</a:t>
              </a:r>
              <a:r>
                <a:rPr lang="en-US" sz="800" dirty="0"/>
                <a:t> </a:t>
              </a:r>
              <a:r>
                <a:rPr lang="en-US" sz="800" dirty="0" err="1"/>
                <a:t>izneti</a:t>
              </a:r>
              <a:r>
                <a:rPr lang="en-US" sz="800" dirty="0"/>
                <a:t> u </a:t>
              </a:r>
              <a:r>
                <a:rPr lang="en-US" sz="800" dirty="0" err="1"/>
                <a:t>ovoj</a:t>
              </a:r>
              <a:r>
                <a:rPr lang="en-US" sz="800" dirty="0"/>
                <a:t> </a:t>
              </a:r>
              <a:r>
                <a:rPr lang="en-US" sz="800" dirty="0" err="1"/>
                <a:t>publikaciji</a:t>
              </a:r>
              <a:r>
                <a:rPr lang="en-US" sz="800" dirty="0"/>
                <a:t> </a:t>
              </a:r>
              <a:r>
                <a:rPr lang="en-US" sz="800" dirty="0" err="1"/>
                <a:t>isključiva</a:t>
              </a:r>
              <a:r>
                <a:rPr lang="en-US" sz="800" dirty="0"/>
                <a:t> </a:t>
              </a:r>
              <a:r>
                <a:rPr lang="en-US" sz="800" dirty="0" err="1"/>
                <a:t>su</a:t>
              </a:r>
              <a:r>
                <a:rPr lang="en-US" sz="800" dirty="0"/>
                <a:t> </a:t>
              </a:r>
              <a:r>
                <a:rPr lang="en-US" sz="800" dirty="0" err="1"/>
                <a:t>odgovornost</a:t>
              </a:r>
              <a:r>
                <a:rPr lang="en-US" sz="800" dirty="0"/>
                <a:t> </a:t>
              </a:r>
              <a:r>
                <a:rPr lang="en-US" sz="800" dirty="0" err="1"/>
                <a:t>autora</a:t>
              </a:r>
              <a:r>
                <a:rPr lang="en-US" sz="800" dirty="0"/>
                <a:t> </a:t>
              </a:r>
              <a:r>
                <a:rPr lang="en-US" sz="800" dirty="0" err="1"/>
                <a:t>i</a:t>
              </a:r>
              <a:r>
                <a:rPr lang="en-US" sz="800" dirty="0"/>
                <a:t> ne </a:t>
              </a:r>
              <a:r>
                <a:rPr lang="en-US" sz="800" dirty="0" err="1"/>
                <a:t>odražavaju</a:t>
              </a:r>
              <a:r>
                <a:rPr lang="en-US" sz="800" dirty="0"/>
                <a:t> </a:t>
              </a:r>
              <a:r>
                <a:rPr lang="en-US" sz="800" dirty="0" err="1"/>
                <a:t>nužno</a:t>
              </a:r>
              <a:r>
                <a:rPr lang="en-US" sz="800" dirty="0"/>
                <a:t> </a:t>
              </a:r>
              <a:r>
                <a:rPr lang="en-US" sz="800" dirty="0" err="1"/>
                <a:t>stavove</a:t>
              </a:r>
              <a:r>
                <a:rPr lang="en-US" sz="800" dirty="0"/>
                <a:t> </a:t>
              </a:r>
              <a:r>
                <a:rPr lang="en-US" sz="800" dirty="0" err="1"/>
                <a:t>Evropske</a:t>
              </a:r>
              <a:r>
                <a:rPr lang="en-US" sz="800" dirty="0"/>
                <a:t> </a:t>
              </a:r>
              <a:r>
                <a:rPr lang="en-US" sz="800" dirty="0" err="1"/>
                <a:t>unije</a:t>
              </a:r>
              <a:r>
                <a:rPr lang="en-US" sz="800" dirty="0"/>
                <a:t> </a:t>
              </a:r>
              <a:r>
                <a:rPr lang="en-US" sz="800" dirty="0" err="1"/>
                <a:t>ili</a:t>
              </a:r>
              <a:r>
                <a:rPr lang="en-US" sz="800" dirty="0"/>
                <a:t> </a:t>
              </a:r>
              <a:r>
                <a:rPr lang="en-US" sz="800" dirty="0" err="1"/>
                <a:t>Nacionalne</a:t>
              </a:r>
              <a:r>
                <a:rPr lang="en-US" sz="800" dirty="0"/>
                <a:t> </a:t>
              </a:r>
              <a:r>
                <a:rPr lang="en-US" sz="800" dirty="0" err="1"/>
                <a:t>agencije</a:t>
              </a:r>
              <a:r>
                <a:rPr lang="en-US" sz="800" dirty="0"/>
                <a:t>. </a:t>
              </a:r>
              <a:r>
                <a:rPr lang="en-US" sz="800" dirty="0" err="1"/>
                <a:t>Evropska</a:t>
              </a:r>
              <a:r>
                <a:rPr lang="en-US" sz="800" dirty="0"/>
                <a:t> </a:t>
              </a:r>
              <a:r>
                <a:rPr lang="en-US" sz="800" dirty="0" err="1"/>
                <a:t>unija</a:t>
              </a:r>
              <a:r>
                <a:rPr lang="en-US" sz="800" dirty="0"/>
                <a:t> </a:t>
              </a:r>
              <a:r>
                <a:rPr lang="en-US" sz="800" dirty="0" err="1"/>
                <a:t>niti</a:t>
              </a:r>
              <a:r>
                <a:rPr lang="en-US" sz="800" dirty="0"/>
                <a:t> </a:t>
              </a:r>
              <a:r>
                <a:rPr lang="en-US" sz="800" dirty="0" err="1"/>
                <a:t>telo</a:t>
              </a:r>
              <a:r>
                <a:rPr lang="en-US" sz="800" dirty="0"/>
                <a:t> </a:t>
              </a:r>
              <a:r>
                <a:rPr lang="en-US" sz="800" dirty="0" err="1"/>
                <a:t>koje</a:t>
              </a:r>
              <a:r>
                <a:rPr lang="en-US" sz="800" dirty="0"/>
                <a:t> </a:t>
              </a:r>
              <a:r>
                <a:rPr lang="en-US" sz="800" dirty="0" err="1"/>
                <a:t>dodeljuje</a:t>
              </a:r>
              <a:r>
                <a:rPr lang="en-US" sz="800" dirty="0"/>
                <a:t> </a:t>
              </a:r>
              <a:r>
                <a:rPr lang="en-US" sz="800" dirty="0" err="1"/>
                <a:t>sredstva</a:t>
              </a:r>
              <a:r>
                <a:rPr lang="en-US" sz="800" dirty="0"/>
                <a:t> ne </a:t>
              </a:r>
              <a:r>
                <a:rPr lang="en-US" sz="800" dirty="0" err="1"/>
                <a:t>mogu</a:t>
              </a:r>
              <a:r>
                <a:rPr lang="en-US" sz="800" dirty="0"/>
                <a:t> se </a:t>
              </a:r>
              <a:r>
                <a:rPr lang="en-US" sz="800" dirty="0" err="1"/>
                <a:t>smatrati</a:t>
              </a:r>
              <a:r>
                <a:rPr lang="en-US" sz="800" dirty="0"/>
                <a:t> </a:t>
              </a:r>
              <a:r>
                <a:rPr lang="en-US" sz="800" dirty="0" err="1"/>
                <a:t>odgovornim</a:t>
              </a:r>
              <a:r>
                <a:rPr lang="en-US" sz="800" dirty="0"/>
                <a:t> za </a:t>
              </a:r>
              <a:r>
                <a:rPr lang="en-US" sz="800" dirty="0" err="1"/>
                <a:t>njih</a:t>
              </a:r>
              <a:r>
                <a:rPr lang="en-US" sz="800" dirty="0"/>
                <a:t>.</a:t>
              </a:r>
            </a:p>
          </p:txBody>
        </p:sp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C216F561-3890-E9E9-0163-5B30BCAABE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8608" y="6146734"/>
              <a:ext cx="624225" cy="66657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Kriterijumi</a:t>
            </a:r>
            <a:r>
              <a:rPr lang="en-US" dirty="0"/>
              <a:t> za </a:t>
            </a:r>
            <a:r>
              <a:rPr lang="en-US" dirty="0" err="1"/>
              <a:t>ocenjivanje</a:t>
            </a:r>
            <a:r>
              <a:rPr lang="en-US" dirty="0"/>
              <a:t> </a:t>
            </a:r>
            <a:r>
              <a:rPr lang="en-US" dirty="0" err="1"/>
              <a:t>dobavljača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82" y="1745985"/>
            <a:ext cx="5922818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Određivanje</a:t>
            </a:r>
            <a:r>
              <a:rPr lang="en-US" dirty="0"/>
              <a:t> </a:t>
            </a:r>
            <a:r>
              <a:rPr lang="en-US" dirty="0" err="1"/>
              <a:t>pravih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/>
                </a:solidFill>
              </a:rPr>
              <a:t>kriterijuma</a:t>
            </a:r>
            <a:r>
              <a:rPr lang="en-US" dirty="0"/>
              <a:t> za </a:t>
            </a:r>
            <a:r>
              <a:rPr lang="en-US" dirty="0" err="1"/>
              <a:t>evaluaciju</a:t>
            </a:r>
            <a:r>
              <a:rPr lang="en-US" dirty="0"/>
              <a:t> </a:t>
            </a:r>
            <a:r>
              <a:rPr lang="en-US" dirty="0" err="1"/>
              <a:t>dobavljača</a:t>
            </a:r>
            <a:r>
              <a:rPr lang="en-US" dirty="0"/>
              <a:t> </a:t>
            </a:r>
            <a:r>
              <a:rPr lang="en-US" dirty="0" err="1"/>
              <a:t>omogućava</a:t>
            </a:r>
            <a:r>
              <a:rPr lang="en-US" dirty="0"/>
              <a:t> da se </a:t>
            </a:r>
            <a:r>
              <a:rPr lang="en-US" dirty="0" err="1"/>
              <a:t>kasnije</a:t>
            </a:r>
            <a:r>
              <a:rPr lang="en-US" dirty="0"/>
              <a:t> </a:t>
            </a:r>
            <a:r>
              <a:rPr lang="en-US" dirty="0" err="1"/>
              <a:t>napravi</a:t>
            </a:r>
            <a:r>
              <a:rPr lang="en-US" dirty="0"/>
              <a:t> </a:t>
            </a:r>
            <a:r>
              <a:rPr lang="en-US" dirty="0" err="1"/>
              <a:t>najbolji</a:t>
            </a:r>
            <a:r>
              <a:rPr lang="en-US" dirty="0"/>
              <a:t> </a:t>
            </a:r>
            <a:r>
              <a:rPr lang="en-US" dirty="0" err="1"/>
              <a:t>mogući</a:t>
            </a:r>
            <a:r>
              <a:rPr lang="en-US" dirty="0"/>
              <a:t> </a:t>
            </a:r>
            <a:r>
              <a:rPr lang="en-US" dirty="0" err="1"/>
              <a:t>izbor</a:t>
            </a:r>
            <a:r>
              <a:rPr lang="en-US" dirty="0"/>
              <a:t>. Ovi </a:t>
            </a:r>
            <a:r>
              <a:rPr lang="en-US" dirty="0" err="1"/>
              <a:t>kriterijumi</a:t>
            </a:r>
            <a:r>
              <a:rPr lang="en-US" dirty="0"/>
              <a:t> </a:t>
            </a:r>
            <a:r>
              <a:rPr lang="en-US" dirty="0" err="1"/>
              <a:t>utiču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određuju</a:t>
            </a:r>
            <a:r>
              <a:rPr lang="en-US" dirty="0"/>
              <a:t> </a:t>
            </a:r>
            <a:r>
              <a:rPr lang="en-US" dirty="0" err="1"/>
              <a:t>procenu</a:t>
            </a:r>
            <a:r>
              <a:rPr lang="en-US" dirty="0"/>
              <a:t> </a:t>
            </a:r>
            <a:r>
              <a:rPr lang="en-US" dirty="0" err="1"/>
              <a:t>ponuda</a:t>
            </a:r>
            <a:r>
              <a:rPr lang="en-US" dirty="0"/>
              <a:t> </a:t>
            </a:r>
            <a:r>
              <a:rPr lang="en-US" dirty="0" err="1"/>
              <a:t>podizvođača</a:t>
            </a:r>
            <a:r>
              <a:rPr lang="pl-PL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da-DK" sz="1200" dirty="0">
                <a:solidFill>
                  <a:srgbClr val="7F7F7F"/>
                </a:solidFill>
              </a:rPr>
              <a:t>Midor &amp; Biały, 2019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D474219-160A-4C4D-8C8B-78F21E370A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1692232"/>
              </p:ext>
            </p:extLst>
          </p:nvPr>
        </p:nvGraphicFramePr>
        <p:xfrm>
          <a:off x="5924550" y="1481668"/>
          <a:ext cx="6808817" cy="320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603DB568-6DC3-92C6-A4E8-E753F915CE08}"/>
              </a:ext>
            </a:extLst>
          </p:cNvPr>
          <p:cNvSpPr txBox="1"/>
          <p:nvPr/>
        </p:nvSpPr>
        <p:spPr>
          <a:xfrm>
            <a:off x="7026563" y="4875906"/>
            <a:ext cx="46666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/>
              <a:t>Slika 1. Odabrani kriterijumi za ocenjivanje dobavljača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071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0F725-FDCE-5BE6-AD7B-9383EC09C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F704B3D-C7D1-5B91-4CBC-66D60981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Kriterijumi za ocenjivanje dobavljača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CC221E4D-FA4F-A15D-4DF9-81BC55F3A507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own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study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432F9CE-FC35-C3C1-42F5-F3A50A101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459746"/>
              </p:ext>
            </p:extLst>
          </p:nvPr>
        </p:nvGraphicFramePr>
        <p:xfrm>
          <a:off x="1500909" y="1138843"/>
          <a:ext cx="1040938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100">
                  <a:extLst>
                    <a:ext uri="{9D8B030D-6E8A-4147-A177-3AD203B41FA5}">
                      <a16:colId xmlns:a16="http://schemas.microsoft.com/office/drawing/2014/main" val="1234638341"/>
                    </a:ext>
                  </a:extLst>
                </a:gridCol>
                <a:gridCol w="2949094">
                  <a:extLst>
                    <a:ext uri="{9D8B030D-6E8A-4147-A177-3AD203B41FA5}">
                      <a16:colId xmlns:a16="http://schemas.microsoft.com/office/drawing/2014/main" val="2565374035"/>
                    </a:ext>
                  </a:extLst>
                </a:gridCol>
                <a:gridCol w="2949094">
                  <a:extLst>
                    <a:ext uri="{9D8B030D-6E8A-4147-A177-3AD203B41FA5}">
                      <a16:colId xmlns:a16="http://schemas.microsoft.com/office/drawing/2014/main" val="627684923"/>
                    </a:ext>
                  </a:extLst>
                </a:gridCol>
                <a:gridCol w="2949094">
                  <a:extLst>
                    <a:ext uri="{9D8B030D-6E8A-4147-A177-3AD203B41FA5}">
                      <a16:colId xmlns:a16="http://schemas.microsoft.com/office/drawing/2014/main" val="1602512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Kriterijum evaluacije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/>
                        <a:t>Karakteristični parametri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6876748"/>
                  </a:ext>
                </a:extLst>
              </a:tr>
              <a:tr h="442268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Cena / troškovi i uslovi plaćanja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err="1"/>
                        <a:t>cenovna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konkurentnost</a:t>
                      </a:r>
                      <a:r>
                        <a:rPr lang="en-US" sz="1200" dirty="0"/>
                        <a:t>
</a:t>
                      </a:r>
                      <a:r>
                        <a:rPr lang="en-US" sz="1200" dirty="0" err="1"/>
                        <a:t>stabilnost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ili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varijabilnost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cena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tokom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dužeg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vremenskog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perioda</a:t>
                      </a:r>
                      <a:r>
                        <a:rPr lang="en-US" sz="1200" dirty="0"/>
                        <a:t>
</a:t>
                      </a:r>
                      <a:r>
                        <a:rPr lang="en-US" sz="1200" dirty="0" err="1"/>
                        <a:t>uslovi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plaćanja</a:t>
                      </a:r>
                      <a:r>
                        <a:rPr lang="en-US" sz="1200" dirty="0"/>
                        <a:t>
</a:t>
                      </a:r>
                      <a:r>
                        <a:rPr lang="en-US" sz="1200" dirty="0" err="1"/>
                        <a:t>mogućnost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kreditiranja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isporuke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err="1"/>
                        <a:t>obim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popusta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odobrenih</a:t>
                      </a:r>
                      <a:r>
                        <a:rPr lang="en-US" sz="1200" dirty="0"/>
                        <a:t> za </a:t>
                      </a:r>
                      <a:r>
                        <a:rPr lang="en-US" sz="1200" dirty="0" err="1"/>
                        <a:t>veće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porudžbine</a:t>
                      </a:r>
                      <a:r>
                        <a:rPr lang="en-US" sz="1200" dirty="0"/>
                        <a:t>
</a:t>
                      </a:r>
                      <a:r>
                        <a:rPr lang="en-US" sz="1200" dirty="0" err="1"/>
                        <a:t>opseg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popusta</a:t>
                      </a:r>
                      <a:r>
                        <a:rPr lang="en-US" sz="1200" dirty="0"/>
                        <a:t> za </a:t>
                      </a:r>
                      <a:r>
                        <a:rPr lang="en-US" sz="1200" dirty="0" err="1"/>
                        <a:t>dugoročnu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saradnju</a:t>
                      </a:r>
                      <a:r>
                        <a:rPr lang="en-US" sz="1200" dirty="0"/>
                        <a:t>
</a:t>
                      </a:r>
                      <a:r>
                        <a:rPr lang="en-US" sz="1200" dirty="0" err="1"/>
                        <a:t>spremnost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na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pregovore</a:t>
                      </a:r>
                      <a:r>
                        <a:rPr lang="en-US" sz="1200" dirty="0"/>
                        <a:t> o </a:t>
                      </a:r>
                      <a:r>
                        <a:rPr lang="en-US" sz="1200" dirty="0" err="1"/>
                        <a:t>cenama</a:t>
                      </a:r>
                      <a:r>
                        <a:rPr lang="en-US" sz="1200" dirty="0"/>
                        <a:t>
</a:t>
                      </a:r>
                      <a:r>
                        <a:rPr lang="en-US" sz="1200" dirty="0" err="1"/>
                        <a:t>troškovi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isporuke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err="1"/>
                        <a:t>troškovi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transporta</a:t>
                      </a:r>
                      <a:r>
                        <a:rPr lang="en-US" sz="1200" dirty="0"/>
                        <a:t>
</a:t>
                      </a:r>
                      <a:r>
                        <a:rPr lang="en-US" sz="1200" dirty="0" err="1"/>
                        <a:t>skriveni</a:t>
                      </a:r>
                      <a:r>
                        <a:rPr lang="en-US" sz="1200" dirty="0"/>
                        <a:t> (</a:t>
                      </a:r>
                      <a:r>
                        <a:rPr lang="en-US" sz="1200" dirty="0" err="1"/>
                        <a:t>dodatni</a:t>
                      </a:r>
                      <a:r>
                        <a:rPr lang="en-US" sz="1200" dirty="0"/>
                        <a:t>) </a:t>
                      </a:r>
                      <a:r>
                        <a:rPr lang="en-US" sz="1200" dirty="0" err="1"/>
                        <a:t>troškovi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nisu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direktno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vidljivi</a:t>
                      </a:r>
                      <a:r>
                        <a:rPr lang="en-US" sz="1200" dirty="0"/>
                        <a:t> u </a:t>
                      </a:r>
                      <a:r>
                        <a:rPr lang="en-US" sz="1200" dirty="0" err="1"/>
                        <a:t>ponudi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cena</a:t>
                      </a:r>
                      <a:r>
                        <a:rPr lang="en-US" sz="1200" dirty="0"/>
                        <a:t>
</a:t>
                      </a:r>
                      <a:r>
                        <a:rPr lang="en-US" sz="1200" dirty="0" err="1"/>
                        <a:t>troškovi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vezani</a:t>
                      </a:r>
                      <a:r>
                        <a:rPr lang="en-US" sz="1200" dirty="0"/>
                        <a:t> za </a:t>
                      </a:r>
                      <a:r>
                        <a:rPr lang="en-US" sz="1200" dirty="0" err="1"/>
                        <a:t>kvalitet</a:t>
                      </a:r>
                      <a:r>
                        <a:rPr lang="en-US" sz="1200" dirty="0"/>
                        <a:t> koji se </a:t>
                      </a:r>
                      <a:r>
                        <a:rPr lang="en-US" sz="1200" dirty="0" err="1"/>
                        <a:t>odnose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na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reklamacije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povratak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popravke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97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Isporuke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err="1"/>
                        <a:t>pravovremenost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isporuka</a:t>
                      </a:r>
                      <a:r>
                        <a:rPr lang="en-US" sz="1200" dirty="0"/>
                        <a:t>
</a:t>
                      </a:r>
                      <a:r>
                        <a:rPr lang="en-US" sz="1200" dirty="0" err="1"/>
                        <a:t>regularnost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isporuka</a:t>
                      </a:r>
                      <a:r>
                        <a:rPr lang="en-US" sz="1200" dirty="0"/>
                        <a:t>
</a:t>
                      </a:r>
                      <a:r>
                        <a:rPr lang="en-US" sz="1200" dirty="0" err="1"/>
                        <a:t>učestalost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isporuka</a:t>
                      </a:r>
                      <a:r>
                        <a:rPr lang="en-US" sz="1200" dirty="0"/>
                        <a:t>
</a:t>
                      </a:r>
                      <a:r>
                        <a:rPr lang="en-US" sz="1200" dirty="0" err="1"/>
                        <a:t>Kompletnost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isporuka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err="1"/>
                        <a:t>tačnost</a:t>
                      </a:r>
                      <a:r>
                        <a:rPr lang="en-US" sz="1200" dirty="0"/>
                        <a:t> / </a:t>
                      </a:r>
                      <a:r>
                        <a:rPr lang="en-US" sz="1200" dirty="0" err="1"/>
                        <a:t>asortiman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konzistentnost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isporuka</a:t>
                      </a:r>
                      <a:r>
                        <a:rPr lang="en-US" sz="1200" dirty="0"/>
                        <a:t>
</a:t>
                      </a:r>
                      <a:r>
                        <a:rPr lang="en-US" sz="1200" dirty="0" err="1"/>
                        <a:t>način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pakovanja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obezbeđivanja</a:t>
                      </a:r>
                      <a:r>
                        <a:rPr lang="en-US" sz="1200" dirty="0"/>
                        <a:t> robe
</a:t>
                      </a:r>
                      <a:r>
                        <a:rPr lang="en-US" sz="1200" dirty="0" err="1"/>
                        <a:t>kvantitativna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fleksibilnost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isporuka</a:t>
                      </a:r>
                      <a:r>
                        <a:rPr lang="en-US" sz="1200" dirty="0"/>
                        <a:t>
</a:t>
                      </a:r>
                      <a:r>
                        <a:rPr lang="en-US" sz="1200" dirty="0" err="1"/>
                        <a:t>pravovremena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fleksibilnost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isporuka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err="1"/>
                        <a:t>pogodnost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postavljanja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naloga</a:t>
                      </a:r>
                      <a:r>
                        <a:rPr lang="en-US" sz="1200" dirty="0"/>
                        <a:t>
</a:t>
                      </a:r>
                      <a:r>
                        <a:rPr lang="en-US" sz="1200" dirty="0" err="1"/>
                        <a:t>mogućnost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upravljanja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logistikom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isporuka</a:t>
                      </a:r>
                      <a:r>
                        <a:rPr lang="en-US" sz="1200" dirty="0"/>
                        <a:t> od </a:t>
                      </a:r>
                      <a:r>
                        <a:rPr lang="en-US" sz="1200" dirty="0" err="1"/>
                        <a:t>strane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dobavljača</a:t>
                      </a:r>
                      <a:r>
                        <a:rPr lang="en-US" sz="1200" dirty="0"/>
                        <a:t> (</a:t>
                      </a:r>
                      <a:r>
                        <a:rPr lang="en-US" sz="1200" dirty="0" err="1"/>
                        <a:t>npr</a:t>
                      </a:r>
                      <a:r>
                        <a:rPr lang="en-US" sz="1200" dirty="0"/>
                        <a:t>. transport, </a:t>
                      </a:r>
                      <a:r>
                        <a:rPr lang="en-US" sz="1200" dirty="0" err="1"/>
                        <a:t>skladištenje</a:t>
                      </a:r>
                      <a:r>
                        <a:rPr lang="en-US" sz="1200" dirty="0"/>
                        <a:t>)
</a:t>
                      </a:r>
                      <a:r>
                        <a:rPr lang="en-US" sz="1200" dirty="0" err="1"/>
                        <a:t>pouzdanost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isporuka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476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Kvalitet proizvoda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tehnički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kvalitet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proizvoda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
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garancije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kvaliteta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
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pouzdanost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proizvoda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
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Tehnička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služba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usklađenost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proizvoda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normama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standardima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
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funkcionalnost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proizvoda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
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trajnost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proizvoda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
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kontrole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kvaliteta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bezbednost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proizvoda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
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jednostavnost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popravke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ili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održavanja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proizvoda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
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uticaj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proizvoda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prirodno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okruženje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ekološki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karakter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10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Potencijal dobavljača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apacitet proizvodnje
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ehnološka dostupnost
dostupnost tehničkih, ljudskih i materijalnih resursa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otencijal za inovacije
logistička i operativna efikasnost
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skustvo dobavljača
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pravljačke i organizacione sposobnosti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tržišna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pozicija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dobavljača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tržišni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udeo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reputacija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
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mogućnosti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uvođenja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novih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tehnologija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proizvoda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ili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procesa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697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193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ponderisanih</a:t>
            </a:r>
            <a:r>
              <a:rPr lang="en-US" dirty="0"/>
              <a:t> </a:t>
            </a:r>
            <a:r>
              <a:rPr lang="en-US" dirty="0" err="1"/>
              <a:t>poena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5648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korišćeni</a:t>
            </a:r>
            <a:r>
              <a:rPr lang="en-US" dirty="0"/>
              <a:t> </a:t>
            </a:r>
            <a:r>
              <a:rPr lang="en-US" dirty="0" err="1"/>
              <a:t>kvantitativni</a:t>
            </a:r>
            <a:r>
              <a:rPr lang="en-US" dirty="0"/>
              <a:t> </a:t>
            </a:r>
            <a:r>
              <a:rPr lang="en-US" dirty="0" err="1"/>
              <a:t>metod</a:t>
            </a:r>
            <a:r>
              <a:rPr lang="en-US" dirty="0"/>
              <a:t> </a:t>
            </a:r>
            <a:r>
              <a:rPr lang="en-US" dirty="0" err="1"/>
              <a:t>evaluacije</a:t>
            </a:r>
            <a:r>
              <a:rPr lang="en-US" dirty="0"/>
              <a:t> </a:t>
            </a:r>
            <a:r>
              <a:rPr lang="en-US" dirty="0" err="1"/>
              <a:t>dobavljača</a:t>
            </a:r>
            <a:r>
              <a:rPr lang="pl-PL" dirty="0"/>
              <a:t>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Prvo se određuje redosled odabranih kriterijuma vrednovanja dobavljača i dodeljuje im se ponderisani faktor (težina)</a:t>
            </a:r>
            <a:r>
              <a:rPr lang="en-US" dirty="0"/>
              <a:t>.</a:t>
            </a:r>
            <a:endParaRPr lang="pl-PL" dirty="0"/>
          </a:p>
          <a:p>
            <a:pPr algn="just"/>
            <a:endParaRPr lang="pl-PL" dirty="0"/>
          </a:p>
          <a:p>
            <a:pPr algn="just"/>
            <a:r>
              <a:rPr lang="en-US" dirty="0" err="1"/>
              <a:t>Ponderisani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se </a:t>
            </a:r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značaj</a:t>
            </a:r>
            <a:r>
              <a:rPr lang="en-US" dirty="0"/>
              <a:t> </a:t>
            </a:r>
            <a:r>
              <a:rPr lang="en-US" dirty="0" err="1"/>
              <a:t>izabranog</a:t>
            </a:r>
            <a:r>
              <a:rPr lang="en-US" dirty="0"/>
              <a:t> </a:t>
            </a:r>
            <a:r>
              <a:rPr lang="en-US" dirty="0" err="1"/>
              <a:t>kriterijuma</a:t>
            </a:r>
            <a:r>
              <a:rPr lang="en-US" dirty="0"/>
              <a:t> </a:t>
            </a:r>
            <a:r>
              <a:rPr lang="en-US" dirty="0" err="1"/>
              <a:t>evaluacije</a:t>
            </a:r>
            <a:r>
              <a:rPr lang="pl-PL" dirty="0"/>
              <a:t>.</a:t>
            </a:r>
          </a:p>
          <a:p>
            <a:pPr algn="just"/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en-US" sz="1200" dirty="0" err="1">
                <a:solidFill>
                  <a:srgbClr val="7F7F7F"/>
                </a:solidFill>
              </a:rPr>
              <a:t>Burdzik</a:t>
            </a:r>
            <a:r>
              <a:rPr lang="en-US" sz="1200" dirty="0">
                <a:solidFill>
                  <a:srgbClr val="7F7F7F"/>
                </a:solidFill>
              </a:rPr>
              <a:t>, 2017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2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AA578-DF4C-8DF1-73FC-62528853F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5CDFC73-806B-082D-B18F-EF0ABE688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826" y="13341"/>
            <a:ext cx="9745133" cy="1116542"/>
          </a:xfrm>
        </p:spPr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ponderisanih</a:t>
            </a:r>
            <a:r>
              <a:rPr lang="en-US" dirty="0"/>
              <a:t> </a:t>
            </a:r>
            <a:r>
              <a:rPr lang="en-US" dirty="0" err="1"/>
              <a:t>poena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389BC462-89B8-DC14-4BBC-D2D689B6BA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1282" y="1682992"/>
                <a:ext cx="4380345" cy="4429605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/>
                <a:r>
                  <a:rPr lang="en-US" sz="2000" dirty="0" err="1"/>
                  <a:t>Procena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dobavljača</a:t>
                </a:r>
                <a:r>
                  <a:rPr lang="en-US" sz="2000" dirty="0"/>
                  <a:t> se </a:t>
                </a:r>
                <a:r>
                  <a:rPr lang="en-US" sz="2000" dirty="0" err="1"/>
                  <a:t>dobija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množenjem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svakog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kriterijuma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rezultata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unapred</a:t>
                </a:r>
                <a:r>
                  <a:rPr lang="en-US" sz="2000" dirty="0"/>
                  <a:t> </a:t>
                </a:r>
                <a:r>
                  <a:rPr lang="en-US" sz="2000" dirty="0" err="1"/>
                  <a:t>određenim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ponderisanim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faktorom</a:t>
                </a:r>
                <a:r>
                  <a:rPr lang="en-US" sz="2000" dirty="0"/>
                  <a:t>.
</a:t>
                </a:r>
                <a:r>
                  <a:rPr lang="en-US" sz="2000" dirty="0" err="1"/>
                  <a:t>Zatim</a:t>
                </a:r>
                <a:r>
                  <a:rPr lang="en-US" sz="2000" dirty="0"/>
                  <a:t> se </a:t>
                </a:r>
                <a:r>
                  <a:rPr lang="en-US" sz="2000" dirty="0" err="1"/>
                  <a:t>dobijene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vrednosti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sumiraju</a:t>
                </a:r>
                <a:r>
                  <a:rPr lang="en-US" sz="2000" dirty="0"/>
                  <a:t>.
</a:t>
                </a:r>
                <a:r>
                  <a:rPr lang="en-US" sz="2000" dirty="0" err="1"/>
                  <a:t>Preferencijalni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rezultat</a:t>
                </a:r>
                <a:r>
                  <a:rPr lang="en-US" sz="2000" dirty="0"/>
                  <a:t> (PS) </a:t>
                </a:r>
                <a:r>
                  <a:rPr lang="en-US" sz="2000" dirty="0" err="1"/>
                  <a:t>označava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procenu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dobavljača</a:t>
                </a:r>
                <a:endParaRPr lang="pl-PL" i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l-PL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•</m:t>
                            </m:r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𝜛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dirty="0"/>
                  <a:t>  	</a:t>
                </a:r>
                <a:endParaRPr lang="pl-PL" dirty="0"/>
              </a:p>
              <a:p>
                <a:pPr algn="just"/>
                <a:endParaRPr lang="pl-PL" sz="2000" dirty="0"/>
              </a:p>
              <a:p>
                <a:pPr algn="just"/>
                <a:endParaRPr lang="pl-PL" sz="2000" dirty="0"/>
              </a:p>
              <a:p>
                <a:pPr algn="just"/>
                <a:r>
                  <a:rPr lang="en-US" sz="2000" dirty="0"/>
                  <a:t>P</a:t>
                </a:r>
                <a:r>
                  <a:rPr lang="en-US" sz="2000" baseline="-25000" dirty="0"/>
                  <a:t>S</a:t>
                </a:r>
                <a:r>
                  <a:rPr lang="en-US" sz="2000" dirty="0"/>
                  <a:t> – </a:t>
                </a:r>
                <a:r>
                  <a:rPr lang="en-US" sz="2000" dirty="0" err="1"/>
                  <a:t>ocena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preferencija</a:t>
                </a:r>
                <a:endParaRPr lang="en-US" sz="2000" dirty="0"/>
              </a:p>
              <a:p>
                <a:pPr algn="just"/>
                <a:r>
                  <a:rPr lang="en-US" sz="2000" dirty="0"/>
                  <a:t>O – </a:t>
                </a:r>
                <a:r>
                  <a:rPr lang="en-US" sz="2000" dirty="0" err="1"/>
                  <a:t>procena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kriterijuma</a:t>
                </a:r>
                <a:endParaRPr lang="en-US" sz="2000" dirty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𝜛</m:t>
                        </m:r>
                      </m:e>
                      <m:sub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– </a:t>
                </a:r>
                <a:r>
                  <a:rPr lang="en-US" sz="2000" dirty="0" err="1"/>
                  <a:t>ponderisani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koeficijent</a:t>
                </a:r>
                <a:r>
                  <a:rPr lang="en-US" sz="2000" dirty="0"/>
                  <a:t>.</a:t>
                </a:r>
                <a:endParaRPr lang="pl-PL" sz="2000" dirty="0"/>
              </a:p>
              <a:p>
                <a:pPr algn="just"/>
                <a:endParaRPr lang="pl-PL" sz="2000" dirty="0"/>
              </a:p>
              <a:p>
                <a:pPr algn="just"/>
                <a:endParaRPr lang="pl-PL" sz="20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389BC462-89B8-DC14-4BBC-D2D689B6BA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1282" y="1682992"/>
                <a:ext cx="4380345" cy="4429605"/>
              </a:xfrm>
              <a:blipFill>
                <a:blip r:embed="rId2"/>
                <a:stretch>
                  <a:fillRect l="-974" t="-2751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1CBDCFF9-088A-27FA-B14E-30BD8C31B3E0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en-US" sz="1200" dirty="0" err="1">
                <a:solidFill>
                  <a:srgbClr val="7F7F7F"/>
                </a:solidFill>
              </a:rPr>
              <a:t>Burdzik</a:t>
            </a:r>
            <a:r>
              <a:rPr lang="en-US" sz="1200" dirty="0">
                <a:solidFill>
                  <a:srgbClr val="7F7F7F"/>
                </a:solidFill>
              </a:rPr>
              <a:t>, 2017</a:t>
            </a:r>
            <a:endParaRPr lang="pl-PL" sz="1200" dirty="0">
              <a:solidFill>
                <a:srgbClr val="7F7F7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0BC28840-F069-E0F6-1C42-5D72294A249E}"/>
                  </a:ext>
                </a:extLst>
              </p:cNvPr>
              <p:cNvSpPr txBox="1"/>
              <p:nvPr/>
            </p:nvSpPr>
            <p:spPr>
              <a:xfrm>
                <a:off x="6640081" y="350503"/>
                <a:ext cx="5417413" cy="40938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Ponderisani</a:t>
                </a:r>
                <a:r>
                  <a:rPr lang="en-U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koeficijent</a:t>
                </a:r>
                <a:r>
                  <a:rPr lang="en-U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treba da: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1065AB"/>
                  </a:buClr>
                  <a:buFont typeface="Wingdings" panose="05000000000000000000" pitchFamily="2" charset="2"/>
                  <a:buChar char=""/>
                </a:pPr>
                <a:r>
                  <a:rPr lang="pl-PL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Bude u opsegu</a:t>
                </a:r>
                <a14:m>
                  <m:oMath xmlns:m="http://schemas.openxmlformats.org/officeDocument/2006/math"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&lt;0,1&gt;</m:t>
                    </m:r>
                  </m:oMath>
                </a14:m>
                <a:r>
                  <a:rPr lang="en-US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1065AB"/>
                  </a:buClr>
                  <a:buFont typeface="Wingdings" panose="05000000000000000000" pitchFamily="2" charset="2"/>
                  <a:buChar char=""/>
                </a:pPr>
                <a:r>
                  <a:rPr lang="en-U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Svaki naredni ponderisani koeficijent koji se koristi je manji od svog prethodnika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𝜛</m:t>
                        </m:r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𝜛</m:t>
                        </m:r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𝜛</m:t>
                        </m:r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1065AB"/>
                  </a:buClr>
                  <a:buFont typeface="Wingdings" panose="05000000000000000000" pitchFamily="2" charset="2"/>
                  <a:buChar char=""/>
                </a:pPr>
                <a:r>
                  <a:rPr lang="en-US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Zbir</a:t>
                </a:r>
                <a:r>
                  <a:rPr lang="en-U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svih</a:t>
                </a:r>
                <a:r>
                  <a:rPr lang="en-U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ponderisanih</a:t>
                </a:r>
                <a:r>
                  <a:rPr lang="en-U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koeficijenata</a:t>
                </a:r>
                <a:r>
                  <a:rPr lang="en-U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mora </a:t>
                </a:r>
                <a:r>
                  <a:rPr lang="en-US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biti</a:t>
                </a:r>
                <a:r>
                  <a:rPr lang="en-U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jednak</a:t>
                </a:r>
                <a:r>
                  <a:rPr lang="en-US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l-PL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𝜛</m:t>
                            </m:r>
                          </m:e>
                          <m:sub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pl-PL" kern="100" dirty="0"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1065AB"/>
                  </a:buClr>
                  <a:buFont typeface="Wingdings" panose="05000000000000000000" pitchFamily="2" charset="2"/>
                  <a:buChar char=""/>
                </a:pPr>
                <a:r>
                  <a:rPr lang="en-US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Broj</a:t>
                </a:r>
                <a:r>
                  <a:rPr lang="en-US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ponderisanih</a:t>
                </a:r>
                <a:r>
                  <a:rPr lang="en-US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koeficijenata</a:t>
                </a:r>
                <a:r>
                  <a:rPr lang="en-US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zavisi</a:t>
                </a:r>
                <a:r>
                  <a:rPr lang="en-US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od </a:t>
                </a:r>
                <a:r>
                  <a:rPr lang="en-US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broja</a:t>
                </a:r>
                <a:r>
                  <a:rPr lang="en-US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analiziranih</a:t>
                </a:r>
                <a:r>
                  <a:rPr lang="en-US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kriterijuma</a:t>
                </a:r>
                <a:r>
                  <a:rPr lang="en-US" sz="18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pl-PL" dirty="0"/>
              </a:p>
            </p:txBody>
          </p:sp>
        </mc:Choice>
        <mc:Fallback xmlns=""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0BC28840-F069-E0F6-1C42-5D72294A2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081" y="350503"/>
                <a:ext cx="5417413" cy="4093813"/>
              </a:xfrm>
              <a:prstGeom prst="rect">
                <a:avLst/>
              </a:prstGeom>
              <a:blipFill>
                <a:blip r:embed="rId3"/>
                <a:stretch>
                  <a:fillRect l="-675" r="-1012"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pole tekstowe 17">
            <a:extLst>
              <a:ext uri="{FF2B5EF4-FFF2-40B4-BE49-F238E27FC236}">
                <a16:creationId xmlns:a16="http://schemas.microsoft.com/office/drawing/2014/main" id="{32004B0D-A857-1657-0DDB-62FA33D6443A}"/>
              </a:ext>
            </a:extLst>
          </p:cNvPr>
          <p:cNvSpPr txBox="1"/>
          <p:nvPr/>
        </p:nvSpPr>
        <p:spPr>
          <a:xfrm>
            <a:off x="5924550" y="4391870"/>
            <a:ext cx="623622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metoda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ponderisane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tačke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koja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koristi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Excelu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Ocena</a:t>
            </a:r>
            <a:r>
              <a:rPr lang="en-US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preferencija</a:t>
            </a:r>
            <a:r>
              <a:rPr lang="en-US" b="1" baseline="-25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baseline="-250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dobavljač</a:t>
            </a:r>
            <a:r>
              <a:rPr lang="en-US" b="1" baseline="-25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1) </a:t>
            </a:r>
            <a:r>
              <a:rPr lang="en-US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(</a:t>
            </a:r>
            <a:r>
              <a:rPr lang="en-US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Ocena</a:t>
            </a:r>
            <a:r>
              <a:rPr lang="en-US" b="1" baseline="-25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baseline="-250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kriterijum</a:t>
            </a:r>
            <a:r>
              <a:rPr lang="en-US" b="1" baseline="-25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1)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 </a:t>
            </a:r>
            <a:r>
              <a:rPr lang="pl-P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ω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(1)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) + (</a:t>
            </a:r>
            <a:r>
              <a:rPr lang="en-US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Ocena</a:t>
            </a:r>
            <a:r>
              <a:rPr lang="en-US" b="1" baseline="-25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baseline="-250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Kriterijum</a:t>
            </a:r>
            <a:r>
              <a:rPr lang="en-US" b="1" baseline="-25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2)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 </a:t>
            </a:r>
            <a:r>
              <a:rPr lang="pl-P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ω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(2)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) </a:t>
            </a:r>
            <a:r>
              <a:rPr lang="en-US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(</a:t>
            </a:r>
            <a:r>
              <a:rPr lang="en-US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Ocena</a:t>
            </a:r>
            <a:r>
              <a:rPr lang="en-US" b="1" baseline="-25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baseline="-250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kriterijum</a:t>
            </a:r>
            <a:r>
              <a:rPr lang="en-US" b="1" baseline="-25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3)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 </a:t>
            </a:r>
            <a:r>
              <a:rPr lang="pl-P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ω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(3)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) + (</a:t>
            </a:r>
            <a:r>
              <a:rPr lang="en-US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Ocena</a:t>
            </a:r>
            <a:r>
              <a:rPr lang="en-US" b="1" baseline="-25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baseline="-250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kriterijum</a:t>
            </a:r>
            <a:r>
              <a:rPr lang="en-US" b="1" baseline="-25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4)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 </a:t>
            </a:r>
            <a:r>
              <a:rPr lang="pl-P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ω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(4)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) </a:t>
            </a:r>
            <a:r>
              <a:rPr lang="en-US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(</a:t>
            </a:r>
            <a:r>
              <a:rPr lang="en-US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Ocena</a:t>
            </a:r>
            <a:r>
              <a:rPr lang="en-US" b="1" baseline="-25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baseline="-250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Kriterijum</a:t>
            </a:r>
            <a:r>
              <a:rPr lang="en-US" b="1" baseline="-25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5)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 </a:t>
            </a:r>
            <a:r>
              <a:rPr lang="pl-P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ω</a:t>
            </a:r>
            <a:r>
              <a:rPr lang="en-US" sz="1800" b="1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(5)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)</a:t>
            </a:r>
            <a:endParaRPr lang="pl-PL" dirty="0"/>
          </a:p>
        </p:txBody>
      </p:sp>
      <p:pic>
        <p:nvPicPr>
          <p:cNvPr id="19" name="Obraz 18" descr="Obraz zawierający design&#10;&#10;Opis wygenerowany automatycznie">
            <a:extLst>
              <a:ext uri="{FF2B5EF4-FFF2-40B4-BE49-F238E27FC236}">
                <a16:creationId xmlns:a16="http://schemas.microsoft.com/office/drawing/2014/main" id="{325EB905-B940-2D05-B9AC-B16CD87E26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166870" y="4642870"/>
            <a:ext cx="1757680" cy="1469727"/>
          </a:xfrm>
          <a:prstGeom prst="rect">
            <a:avLst/>
          </a:prstGeom>
        </p:spPr>
      </p:pic>
      <p:sp>
        <p:nvSpPr>
          <p:cNvPr id="20" name="Strzałka: w prawo 19">
            <a:extLst>
              <a:ext uri="{FF2B5EF4-FFF2-40B4-BE49-F238E27FC236}">
                <a16:creationId xmlns:a16="http://schemas.microsoft.com/office/drawing/2014/main" id="{448B3E95-A0A3-8490-FD78-8194ACD0C8AA}"/>
              </a:ext>
            </a:extLst>
          </p:cNvPr>
          <p:cNvSpPr/>
          <p:nvPr/>
        </p:nvSpPr>
        <p:spPr>
          <a:xfrm rot="1990099">
            <a:off x="3465074" y="4070243"/>
            <a:ext cx="1197039" cy="7481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642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FE627-9557-471C-8BAB-D9F9BF4DB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9C4FD1C-B195-D9D9-432D-8AE29B2A8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ponderisanih</a:t>
            </a:r>
            <a:r>
              <a:rPr lang="en-US" dirty="0"/>
              <a:t> </a:t>
            </a:r>
            <a:r>
              <a:rPr lang="en-US" dirty="0" err="1"/>
              <a:t>poena</a:t>
            </a:r>
            <a:r>
              <a:rPr lang="en-US" dirty="0"/>
              <a:t> </a:t>
            </a:r>
            <a:r>
              <a:rPr lang="pl-PL" dirty="0"/>
              <a:t>– primer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BA688FA-D008-59E4-6F86-3E1905657839}"/>
              </a:ext>
            </a:extLst>
          </p:cNvPr>
          <p:cNvSpPr txBox="1"/>
          <p:nvPr/>
        </p:nvSpPr>
        <p:spPr>
          <a:xfrm>
            <a:off x="969818" y="1751617"/>
            <a:ext cx="10086109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Procenite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izabranu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stavku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asortimana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uradili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sledite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korake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ispod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Pripremite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list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podacima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Navedite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dodeljivanje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ponderisanih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koeficijenata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Uspostaviti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skalu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procene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pojedinačnih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Uspostaviti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koji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podležu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proceni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dodeliti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procene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pojedinačnim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kriterijumima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dobavljačima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ponderisani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prosek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svakog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koji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podleže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proceni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Nacrtajte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grafikon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koji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sadrži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njihovu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procenu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strane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Izvršite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izaberite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najboljeg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određivanje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koji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će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dobiti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najbolju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oceenu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Obraz 14" descr="Obraz zawierający clipart, kreskówka, żółty, symbol&#10;&#10;Opis wygenerowany automatycznie">
            <a:extLst>
              <a:ext uri="{FF2B5EF4-FFF2-40B4-BE49-F238E27FC236}">
                <a16:creationId xmlns:a16="http://schemas.microsoft.com/office/drawing/2014/main" id="{F95D3CB4-B1BF-6C99-B958-A7CEC04281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08" y="2155853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0840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FFB31-1EAE-1B06-AB8C-78B0B8442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AEB2DB8-9B99-1C76-1E2A-3E7BC9993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ponderisanih</a:t>
            </a:r>
            <a:r>
              <a:rPr lang="en-US" dirty="0"/>
              <a:t> </a:t>
            </a:r>
            <a:r>
              <a:rPr lang="en-US" dirty="0" err="1"/>
              <a:t>poena</a:t>
            </a:r>
            <a:r>
              <a:rPr lang="en-US" dirty="0"/>
              <a:t> </a:t>
            </a:r>
            <a:r>
              <a:rPr lang="pl-PL" dirty="0"/>
              <a:t>– primer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A5D646E-F2B1-95E8-4FA6-6F8A82A25198}"/>
              </a:ext>
            </a:extLst>
          </p:cNvPr>
          <p:cNvSpPr txBox="1"/>
          <p:nvPr/>
        </p:nvSpPr>
        <p:spPr>
          <a:xfrm>
            <a:off x="6622766" y="1677726"/>
            <a:ext cx="5303543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Dodeljeni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ponderisani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koeficijenti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sledeći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Kvalitet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biciklističkog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dela – 30%,
Cena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biciklističkog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dela – 25%,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Blagovremenost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15%,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Pouzdanost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10%,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Usklađenost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robe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očekivanjima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10%,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Postupak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naručivanja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10%.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D66F643-9749-7283-4D8F-38660A3A32F0}"/>
              </a:ext>
            </a:extLst>
          </p:cNvPr>
          <p:cNvSpPr txBox="1"/>
          <p:nvPr/>
        </p:nvSpPr>
        <p:spPr>
          <a:xfrm>
            <a:off x="265691" y="1677726"/>
            <a:ext cx="5660547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Odabrani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Kvalitet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biciklističkog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dela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delovi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ne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lome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izdržljivi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bez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pritužbi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
Cena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biciklističkog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dela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niža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bolje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Pravovremenost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isporučuju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vreme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Pouzdanost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proizvodi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stižu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netaknuti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bez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oštećenja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Usklađenost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robe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očekivanjima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roba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stiže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tačno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onako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naručeno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Postupak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naručivanja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jednostavno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intuitivno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naručivanje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12254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25250-C86F-33EF-5523-E15AEA813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B8D4C07-0C75-58D4-D9AD-F2F9A1109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ponderisanih</a:t>
            </a:r>
            <a:r>
              <a:rPr lang="en-US" dirty="0"/>
              <a:t> </a:t>
            </a:r>
            <a:r>
              <a:rPr lang="en-US" dirty="0" err="1"/>
              <a:t>poena</a:t>
            </a:r>
            <a:r>
              <a:rPr lang="en-US" dirty="0"/>
              <a:t> </a:t>
            </a:r>
            <a:r>
              <a:rPr lang="pl-PL" dirty="0"/>
              <a:t>– primer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759974B-4831-ED2F-C0AC-E65456058393}"/>
              </a:ext>
            </a:extLst>
          </p:cNvPr>
          <p:cNvSpPr txBox="1"/>
          <p:nvPr/>
        </p:nvSpPr>
        <p:spPr>
          <a:xfrm>
            <a:off x="589782" y="1712450"/>
            <a:ext cx="11135372" cy="3483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Procena pojedinačnih kriterijuma će se vršiti na osnovu procene od 10 tačaka (1-10), gde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–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Vrlo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dobro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savršeno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ispunjenje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
7–9 – Dobro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manji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
4–6 – Prosek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delimično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ispunjenje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nekoliko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
2–3 –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Siromašni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brojni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
1 –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Veoma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loše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ispunjenja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 kompanija koje isporučuju delove za bicikle izabrano je za procenu dobavljača. To su kompanije kodirane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A1, B2, C3, D4, E5.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210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BB301-56BE-3CE6-3489-5D0A3B359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5762FE3-33C8-5BD0-83A7-9EBF93144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ponderisanih</a:t>
            </a:r>
            <a:r>
              <a:rPr lang="en-US" dirty="0"/>
              <a:t> </a:t>
            </a:r>
            <a:r>
              <a:rPr lang="en-US" dirty="0" err="1"/>
              <a:t>poena</a:t>
            </a:r>
            <a:r>
              <a:rPr lang="en-US" dirty="0"/>
              <a:t> </a:t>
            </a:r>
            <a:r>
              <a:rPr lang="pl-PL" dirty="0"/>
              <a:t>– primer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E6C3100F-38CA-E92C-B23C-0E7C75B2F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098" y="1701495"/>
            <a:ext cx="666750" cy="56134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B182C63-FAF7-0E7A-B4FF-07E9105B47E6}"/>
              </a:ext>
            </a:extLst>
          </p:cNvPr>
          <p:cNvSpPr txBox="1"/>
          <p:nvPr/>
        </p:nvSpPr>
        <p:spPr>
          <a:xfrm>
            <a:off x="1279859" y="1314209"/>
            <a:ext cx="10714021" cy="829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Excel primer:</a:t>
            </a: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Pripremite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tabelu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podacima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Navedite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dodelite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ponderisane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koeficijente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az 6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9D8F0159-C8E5-198E-24DA-26BF147E0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859" y="2088780"/>
            <a:ext cx="5920232" cy="190586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528B1691-6034-EDC1-6CF0-30C147E12E82}"/>
              </a:ext>
            </a:extLst>
          </p:cNvPr>
          <p:cNvSpPr txBox="1"/>
          <p:nvPr/>
        </p:nvSpPr>
        <p:spPr>
          <a:xfrm>
            <a:off x="1279858" y="4069472"/>
            <a:ext cx="104027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2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Definisati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skalu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evaluacije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pojedinačnih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utvrđenoj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skali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dodeliti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svakom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koji je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predmet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evaluacije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9" name="Obraz 8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0772094D-972F-CE37-0C1A-B788983A4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858" y="4824867"/>
            <a:ext cx="5920233" cy="188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AE43F-48CE-B592-C929-72C7DFC42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F91B969-A982-57FD-EA7A-5E8F7B187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ponderisanih</a:t>
            </a:r>
            <a:r>
              <a:rPr lang="en-US" dirty="0"/>
              <a:t> </a:t>
            </a:r>
            <a:r>
              <a:rPr lang="en-US" dirty="0" err="1"/>
              <a:t>poena</a:t>
            </a:r>
            <a:r>
              <a:rPr lang="en-US" dirty="0"/>
              <a:t> </a:t>
            </a:r>
            <a:r>
              <a:rPr lang="pl-PL" dirty="0"/>
              <a:t>– primer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28192D3-12C7-CE9B-CE08-E4761B6E78D7}"/>
              </a:ext>
            </a:extLst>
          </p:cNvPr>
          <p:cNvSpPr txBox="1"/>
          <p:nvPr/>
        </p:nvSpPr>
        <p:spPr>
          <a:xfrm>
            <a:off x="243073" y="1808880"/>
            <a:ext cx="532829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3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ponderisane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proseke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svakog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koji se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procenjuje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Formula za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izračunavanje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ponderisanog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proseka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prikazana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nastavku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23C5719-B655-1BFE-7FCE-19569055E9CA}"/>
              </a:ext>
            </a:extLst>
          </p:cNvPr>
          <p:cNvSpPr txBox="1"/>
          <p:nvPr/>
        </p:nvSpPr>
        <p:spPr>
          <a:xfrm>
            <a:off x="6462531" y="1314209"/>
            <a:ext cx="57294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4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Nacrtajte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grafikon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koji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sadrži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njihovu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procenu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strane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vizualizovali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napraviti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radarsku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kartu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2" name="Obraz 1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50C43DA9-04BF-45D6-E509-8528B492D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40" y="3848791"/>
            <a:ext cx="5840655" cy="284137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B00CA83-A2B1-F565-AB95-5AE08E36C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080" y="2393992"/>
            <a:ext cx="4814103" cy="3653869"/>
          </a:xfrm>
          <a:prstGeom prst="rect">
            <a:avLst/>
          </a:prstGeom>
        </p:spPr>
      </p:pic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262FC1B9-0A9E-902C-BEB8-C0F530B97058}"/>
              </a:ext>
            </a:extLst>
          </p:cNvPr>
          <p:cNvSpPr/>
          <p:nvPr/>
        </p:nvSpPr>
        <p:spPr>
          <a:xfrm>
            <a:off x="6177507" y="4447625"/>
            <a:ext cx="1423686" cy="6250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669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69F97-D201-1C1F-EFAE-8896010B6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0DF33CB-ED4A-4A8B-C947-133A022E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ponderisanih</a:t>
            </a:r>
            <a:r>
              <a:rPr lang="en-US" dirty="0"/>
              <a:t> </a:t>
            </a:r>
            <a:r>
              <a:rPr lang="en-US" dirty="0" err="1"/>
              <a:t>poena</a:t>
            </a:r>
            <a:r>
              <a:rPr lang="en-US" dirty="0"/>
              <a:t> </a:t>
            </a:r>
            <a:r>
              <a:rPr lang="pl-PL" dirty="0"/>
              <a:t>– primer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E56413A-C831-21E7-E418-2BE50935B69B}"/>
              </a:ext>
            </a:extLst>
          </p:cNvPr>
          <p:cNvSpPr txBox="1"/>
          <p:nvPr/>
        </p:nvSpPr>
        <p:spPr>
          <a:xfrm>
            <a:off x="243073" y="1808880"/>
            <a:ext cx="11563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5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Izvršite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izaberite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najboljeg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toga;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Odredite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koji je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dobio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najbolju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ocenu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3" name="Obraz 2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2143B227-336D-6126-463C-5620E1FCB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67" y="2266302"/>
            <a:ext cx="7413839" cy="264326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AD2497B6-2407-D757-BF13-CC853226BA14}"/>
              </a:ext>
            </a:extLst>
          </p:cNvPr>
          <p:cNvSpPr txBox="1"/>
          <p:nvPr/>
        </p:nvSpPr>
        <p:spPr>
          <a:xfrm>
            <a:off x="794187" y="5366993"/>
            <a:ext cx="10460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5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US" dirty="0"/>
              <a:t>Da bi se </a:t>
            </a:r>
            <a:r>
              <a:rPr lang="en-US" dirty="0" err="1"/>
              <a:t>odredio</a:t>
            </a:r>
            <a:r>
              <a:rPr lang="en-US" dirty="0"/>
              <a:t> </a:t>
            </a:r>
            <a:r>
              <a:rPr lang="en-US" dirty="0" err="1"/>
              <a:t>dobavljač</a:t>
            </a:r>
            <a:r>
              <a:rPr lang="en-US" dirty="0"/>
              <a:t> koji </a:t>
            </a:r>
            <a:r>
              <a:rPr lang="en-US" dirty="0" err="1"/>
              <a:t>najbolje</a:t>
            </a:r>
            <a:r>
              <a:rPr lang="en-US" dirty="0"/>
              <a:t> </a:t>
            </a:r>
            <a:r>
              <a:rPr lang="en-US" dirty="0" err="1"/>
              <a:t>ispunjava</a:t>
            </a:r>
            <a:r>
              <a:rPr lang="en-US" dirty="0"/>
              <a:t> </a:t>
            </a:r>
            <a:r>
              <a:rPr lang="en-US" dirty="0" err="1"/>
              <a:t>kriterijume</a:t>
            </a:r>
            <a:r>
              <a:rPr lang="en-US" dirty="0"/>
              <a:t> </a:t>
            </a:r>
            <a:r>
              <a:rPr lang="en-US" dirty="0" err="1"/>
              <a:t>usvojene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analize</a:t>
            </a:r>
            <a:r>
              <a:rPr lang="en-US" dirty="0"/>
              <a:t>, </a:t>
            </a:r>
            <a:r>
              <a:rPr lang="en-US" dirty="0" err="1"/>
              <a:t>bira</a:t>
            </a:r>
            <a:r>
              <a:rPr lang="en-US" dirty="0"/>
              <a:t> se </a:t>
            </a:r>
            <a:r>
              <a:rPr lang="en-US" dirty="0" err="1"/>
              <a:t>dobavljač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najvišim</a:t>
            </a:r>
            <a:r>
              <a:rPr lang="en-US" dirty="0"/>
              <a:t> </a:t>
            </a:r>
            <a:r>
              <a:rPr lang="en-US" dirty="0" err="1"/>
              <a:t>rezultatom</a:t>
            </a:r>
            <a:r>
              <a:rPr lang="en-US" dirty="0"/>
              <a:t> </a:t>
            </a:r>
            <a:r>
              <a:rPr lang="en-US" dirty="0" err="1"/>
              <a:t>preferencija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647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uloga i značaj nabavke i kupovine;</a:t>
            </a:r>
            <a:endParaRPr lang="en-US" sz="2000" dirty="0"/>
          </a:p>
          <a:p>
            <a:r>
              <a:rPr lang="bs-Latn-BA" sz="2000" dirty="0"/>
              <a:t>s</a:t>
            </a:r>
            <a:r>
              <a:rPr lang="en-US" sz="2000" dirty="0" err="1"/>
              <a:t>trategije</a:t>
            </a:r>
            <a:r>
              <a:rPr lang="en-US" sz="2000" dirty="0"/>
              <a:t> </a:t>
            </a:r>
            <a:r>
              <a:rPr lang="en-US" sz="2000" dirty="0" err="1"/>
              <a:t>nabavke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bs-Latn-BA" sz="2000" dirty="0"/>
              <a:t>kupovine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bs-Latn-BA" sz="2000" dirty="0"/>
              <a:t>o</a:t>
            </a:r>
            <a:r>
              <a:rPr lang="en-US" sz="2000"/>
              <a:t>dabrane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vrednovanja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odabira</a:t>
            </a:r>
            <a:r>
              <a:rPr lang="en-US" sz="2000" dirty="0"/>
              <a:t> </a:t>
            </a:r>
            <a:r>
              <a:rPr lang="en-US" sz="2000" dirty="0" err="1"/>
              <a:t>dobavljača</a:t>
            </a:r>
            <a:r>
              <a:rPr lang="pl-PL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E68C0-840A-8D7A-B615-9E72DC692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E8DA079-93B5-A33A-8216-475710CC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kriterijuma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EB3E719-DAE9-9B76-F870-4872B095B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5648"/>
          </a:xfrm>
        </p:spPr>
        <p:txBody>
          <a:bodyPr>
            <a:normAutofit/>
          </a:bodyPr>
          <a:lstStyle/>
          <a:p>
            <a:pPr algn="just"/>
            <a:r>
              <a:rPr lang="en-US" dirty="0" err="1">
                <a:solidFill>
                  <a:schemeClr val="accent1"/>
                </a:solidFill>
              </a:rPr>
              <a:t>Analitički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hijerarhijski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proces</a:t>
            </a:r>
            <a:r>
              <a:rPr lang="en-US" dirty="0">
                <a:solidFill>
                  <a:schemeClr val="accent1"/>
                </a:solidFill>
              </a:rPr>
              <a:t> (AHP) </a:t>
            </a:r>
            <a:r>
              <a:rPr lang="en-US" dirty="0"/>
              <a:t>je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korišćena</a:t>
            </a:r>
            <a:r>
              <a:rPr lang="en-US" dirty="0"/>
              <a:t> </a:t>
            </a:r>
            <a:r>
              <a:rPr lang="en-US" dirty="0" err="1"/>
              <a:t>procedura</a:t>
            </a:r>
            <a:r>
              <a:rPr lang="en-US" dirty="0"/>
              <a:t> za </a:t>
            </a:r>
            <a:r>
              <a:rPr lang="en-US" dirty="0" err="1"/>
              <a:t>rešavanje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vezanih</a:t>
            </a:r>
            <a:r>
              <a:rPr lang="en-US" dirty="0"/>
              <a:t> za </a:t>
            </a:r>
            <a:r>
              <a:rPr lang="en-US" dirty="0" err="1"/>
              <a:t>strateške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, </a:t>
            </a:r>
            <a:r>
              <a:rPr lang="en-US" dirty="0" err="1"/>
              <a:t>takođe</a:t>
            </a:r>
            <a:r>
              <a:rPr lang="en-US" dirty="0"/>
              <a:t> za </a:t>
            </a:r>
            <a:r>
              <a:rPr lang="en-US" dirty="0" err="1"/>
              <a:t>procenu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izbor</a:t>
            </a:r>
            <a:r>
              <a:rPr lang="en-US" dirty="0"/>
              <a:t> </a:t>
            </a:r>
            <a:r>
              <a:rPr lang="en-US" dirty="0" err="1"/>
              <a:t>dobavljača</a:t>
            </a:r>
            <a:r>
              <a:rPr lang="en-US" dirty="0"/>
              <a:t>.</a:t>
            </a:r>
            <a:endParaRPr lang="pl-PL" dirty="0"/>
          </a:p>
          <a:p>
            <a:pPr algn="just"/>
            <a:r>
              <a:rPr lang="en-US" dirty="0"/>
              <a:t>AHP je </a:t>
            </a:r>
            <a:r>
              <a:rPr lang="en-US" dirty="0" err="1"/>
              <a:t>uobičajena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/>
                </a:solidFill>
              </a:rPr>
              <a:t>donošenja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odluka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sa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više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kriterijuma</a:t>
            </a:r>
            <a:r>
              <a:rPr lang="en-US" dirty="0"/>
              <a:t>. </a:t>
            </a:r>
            <a:endParaRPr lang="pl-PL" dirty="0"/>
          </a:p>
          <a:p>
            <a:pPr algn="just"/>
            <a:r>
              <a:rPr lang="nn-NO" dirty="0"/>
              <a:t>Razmatra i subjektivne i objektivne mere evaluacije</a:t>
            </a:r>
            <a:r>
              <a:rPr lang="pl-PL" dirty="0"/>
              <a:t>.</a:t>
            </a:r>
          </a:p>
          <a:p>
            <a:pPr algn="just"/>
            <a:r>
              <a:rPr lang="en-US" dirty="0"/>
              <a:t>AHP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parno</a:t>
            </a:r>
            <a:r>
              <a:rPr lang="en-US" dirty="0"/>
              <a:t> </a:t>
            </a:r>
            <a:r>
              <a:rPr lang="en-US" dirty="0" err="1"/>
              <a:t>poređenje</a:t>
            </a:r>
            <a:r>
              <a:rPr lang="en-US" dirty="0"/>
              <a:t> </a:t>
            </a:r>
            <a:r>
              <a:rPr lang="en-US" dirty="0" err="1"/>
              <a:t>kriterijuma</a:t>
            </a:r>
            <a:r>
              <a:rPr lang="en-US" dirty="0"/>
              <a:t> </a:t>
            </a:r>
            <a:r>
              <a:rPr lang="en-US" dirty="0" err="1"/>
              <a:t>evaluacije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cilj</a:t>
            </a:r>
            <a:r>
              <a:rPr lang="en-US" dirty="0"/>
              <a:t>.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0A08EBAB-21E6-C57C-9952-BEF4733503B9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Ossadnik</a:t>
            </a:r>
            <a:r>
              <a:rPr lang="pl-PL" sz="1200" dirty="0">
                <a:solidFill>
                  <a:srgbClr val="7F7F7F"/>
                </a:solidFill>
              </a:rPr>
              <a:t> &amp; Lange, 1999; </a:t>
            </a:r>
            <a:r>
              <a:rPr lang="pl-PL" sz="1200" dirty="0" err="1">
                <a:solidFill>
                  <a:srgbClr val="7F7F7F"/>
                </a:solidFill>
              </a:rPr>
              <a:t>Dweiri</a:t>
            </a:r>
            <a:r>
              <a:rPr lang="pl-PL" sz="1200" dirty="0">
                <a:solidFill>
                  <a:srgbClr val="7F7F7F"/>
                </a:solidFill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254905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E4C5E-6A27-74F6-1968-92465EC5E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E0A7C59-CC4B-37BB-3A5E-2CEC62767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kriterijuma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5EC36C93-55B3-B712-9618-4BD335239DC7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Cheng et al., 2007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66A63958-D85C-A41B-A6EC-578D60988B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016086"/>
              </p:ext>
            </p:extLst>
          </p:nvPr>
        </p:nvGraphicFramePr>
        <p:xfrm>
          <a:off x="838200" y="148166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2610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DA7AB-372F-534D-E2DD-B6B124C17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BDDBE22-9576-7C67-4D43-039FC3267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kriterijuma</a:t>
            </a:r>
            <a:r>
              <a:rPr lang="en-US" dirty="0"/>
              <a:t> </a:t>
            </a:r>
            <a:r>
              <a:rPr lang="pl-PL" dirty="0"/>
              <a:t>– primer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D17F6D3-B031-7DB7-CE19-6DCD494A15D4}"/>
              </a:ext>
            </a:extLst>
          </p:cNvPr>
          <p:cNvSpPr txBox="1"/>
          <p:nvPr/>
        </p:nvSpPr>
        <p:spPr>
          <a:xfrm>
            <a:off x="628398" y="2362602"/>
            <a:ext cx="5757459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Pripremite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list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podacima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Navedite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Uporedite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parovima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skala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 3, 5).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svaki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udeo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svake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ćelije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zbiru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svaki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globalne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preferencije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svaki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Pokažite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globalne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preferencije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svaki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Navedite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(A1, B2, C3, D4).</a:t>
            </a:r>
          </a:p>
        </p:txBody>
      </p:sp>
      <p:pic>
        <p:nvPicPr>
          <p:cNvPr id="15" name="Obraz 14" descr="Obraz zawierający clipart, kreskówka, żółty, symbol&#10;&#10;Opis wygenerowany automatycznie">
            <a:extLst>
              <a:ext uri="{FF2B5EF4-FFF2-40B4-BE49-F238E27FC236}">
                <a16:creationId xmlns:a16="http://schemas.microsoft.com/office/drawing/2014/main" id="{6E7A47D1-48FF-8F8A-41DB-5BCACF9F51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08" y="2155853"/>
            <a:ext cx="939165" cy="939165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3BE9801-806B-DFD4-F0F5-102F64B19516}"/>
              </a:ext>
            </a:extLst>
          </p:cNvPr>
          <p:cNvSpPr txBox="1"/>
          <p:nvPr/>
        </p:nvSpPr>
        <p:spPr>
          <a:xfrm>
            <a:off x="6755129" y="2362602"/>
            <a:ext cx="5239963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8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lokalne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preferencije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svaki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udeo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svake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ćelije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zbiru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svaki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lokalne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preferencije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svaki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Pokažite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lokalne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preferencije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svakog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određeni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Uspostaviti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rangiranje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Izaberite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dobavljača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D79FE3C-4B45-16BC-C61E-0E128AC3EFE0}"/>
              </a:ext>
            </a:extLst>
          </p:cNvPr>
          <p:cNvSpPr txBox="1"/>
          <p:nvPr/>
        </p:nvSpPr>
        <p:spPr>
          <a:xfrm>
            <a:off x="1052945" y="1656820"/>
            <a:ext cx="100861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Procenite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izabranu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stavku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asortimana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uradili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sledite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korake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ispod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95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94600-4781-6FFB-9358-1B8833B7B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BB41CC2-86D0-51EF-2917-162D75C05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kriterijuma</a:t>
            </a:r>
            <a:r>
              <a:rPr lang="en-US" dirty="0"/>
              <a:t> </a:t>
            </a:r>
            <a:r>
              <a:rPr lang="pl-PL" dirty="0"/>
              <a:t>– primer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30CCF18-E526-E11B-667C-E8931AE614D0}"/>
              </a:ext>
            </a:extLst>
          </p:cNvPr>
          <p:cNvSpPr txBox="1"/>
          <p:nvPr/>
        </p:nvSpPr>
        <p:spPr>
          <a:xfrm>
            <a:off x="6622766" y="1677726"/>
            <a:ext cx="5303543" cy="2395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Izabrana je skala poređenja kriterijuma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–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jednako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dobro /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važno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
2 –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bolje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važnije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
3 –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definitivno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bolje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važnije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
4 –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mnogo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bolje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važnije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
5 –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izuzetno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bolje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važnije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541560C-D725-8C3E-8C3A-01B8E148BB76}"/>
              </a:ext>
            </a:extLst>
          </p:cNvPr>
          <p:cNvSpPr txBox="1"/>
          <p:nvPr/>
        </p:nvSpPr>
        <p:spPr>
          <a:xfrm>
            <a:off x="265691" y="1677726"/>
            <a:ext cx="5660547" cy="3098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Odabrani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800100" lvl="1" indent="-3429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Kvalitet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biciklističkog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dela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delovi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ne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kvare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izdržljivi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bez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pritužbi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
Cena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biciklističkog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dela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niža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bolje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Pravovremenost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isporučuju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vreme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Pouzdanost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proizvodi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stižu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netaknuti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bez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oštećenja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959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F4139-8A70-DD7A-8EFD-695EDC875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23EC431-7CEC-92CD-4A1A-7559BB425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kriterijuma</a:t>
            </a:r>
            <a:r>
              <a:rPr lang="en-US" dirty="0"/>
              <a:t> </a:t>
            </a:r>
            <a:r>
              <a:rPr lang="pl-PL" dirty="0"/>
              <a:t>– primer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1DC0B48C-A30F-0C8C-239A-1B32AD9817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77376" y="2592435"/>
            <a:ext cx="666750" cy="56134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745B058-8562-ACAD-BA24-F01222FC61FF}"/>
              </a:ext>
            </a:extLst>
          </p:cNvPr>
          <p:cNvSpPr txBox="1"/>
          <p:nvPr/>
        </p:nvSpPr>
        <p:spPr>
          <a:xfrm>
            <a:off x="-10162" y="2731254"/>
            <a:ext cx="6005924" cy="1456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Excel primer:</a:t>
            </a: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Pripremite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list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podacima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Navedite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
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Uporedite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parovima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skala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 3, 5).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65F3DC1-0CCF-E0A4-586E-C693F9BADA56}"/>
              </a:ext>
            </a:extLst>
          </p:cNvPr>
          <p:cNvSpPr txBox="1"/>
          <p:nvPr/>
        </p:nvSpPr>
        <p:spPr>
          <a:xfrm>
            <a:off x="5476755" y="1541286"/>
            <a:ext cx="65956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3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sumu za svaki kriterijum u koloni.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36F1C2C5-A96F-B8B2-9DDC-E2F0876C1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6" y="4393129"/>
            <a:ext cx="6005924" cy="1615085"/>
          </a:xfrm>
          <a:prstGeom prst="rect">
            <a:avLst/>
          </a:prstGeom>
        </p:spPr>
      </p:pic>
      <p:pic>
        <p:nvPicPr>
          <p:cNvPr id="5" name="Obraz 4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D65E8551-E396-844B-3645-7F73992E9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144" y="1970236"/>
            <a:ext cx="6262864" cy="242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5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94F70-9CCD-2128-6F13-082944E83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2617D02-7039-D1DD-85A5-D10C6E35E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kriterijuma</a:t>
            </a:r>
            <a:r>
              <a:rPr lang="en-US" dirty="0"/>
              <a:t> </a:t>
            </a:r>
            <a:r>
              <a:rPr lang="pl-PL" dirty="0"/>
              <a:t>– primer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3C5DD4A-C88C-C804-E10C-7E6CE80850C5}"/>
              </a:ext>
            </a:extLst>
          </p:cNvPr>
          <p:cNvSpPr txBox="1"/>
          <p:nvPr/>
        </p:nvSpPr>
        <p:spPr>
          <a:xfrm>
            <a:off x="243073" y="1808880"/>
            <a:ext cx="5328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4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Računajte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udeo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svake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ćelije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iznosu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svaki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0EF0450-415E-5922-453E-ADF9C99CF85B}"/>
              </a:ext>
            </a:extLst>
          </p:cNvPr>
          <p:cNvSpPr txBox="1"/>
          <p:nvPr/>
        </p:nvSpPr>
        <p:spPr>
          <a:xfrm>
            <a:off x="6462531" y="1314209"/>
            <a:ext cx="57294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5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globalne preferencije za svaki kriterijum.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az 2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CB1F211A-553F-E052-3A23-FBB96CCF0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20" y="2970703"/>
            <a:ext cx="5328292" cy="3522171"/>
          </a:xfrm>
          <a:prstGeom prst="rect">
            <a:avLst/>
          </a:prstGeom>
        </p:spPr>
      </p:pic>
      <p:pic>
        <p:nvPicPr>
          <p:cNvPr id="7" name="Obraz 6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7F70202D-092D-CBD1-C767-4507A8198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285" y="2075662"/>
            <a:ext cx="6113642" cy="20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0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E646F-0C3D-ED59-A730-CDEB2F915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EA76409-F05D-8A44-5658-87F527F7E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kriterijuma</a:t>
            </a:r>
            <a:r>
              <a:rPr lang="en-US" dirty="0"/>
              <a:t> </a:t>
            </a:r>
            <a:r>
              <a:rPr lang="pl-PL" dirty="0"/>
              <a:t>– primer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BC2945F-1C0A-7850-7230-E98778E86EE1}"/>
              </a:ext>
            </a:extLst>
          </p:cNvPr>
          <p:cNvSpPr txBox="1"/>
          <p:nvPr/>
        </p:nvSpPr>
        <p:spPr>
          <a:xfrm>
            <a:off x="243073" y="1808880"/>
            <a:ext cx="11563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6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Pokažite globalne preferencije za svaki kriterijum.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 descr="Obraz zawierający tekst, linia, Czcionka, diagram&#10;&#10;Opis wygenerowany automatycznie">
            <a:extLst>
              <a:ext uri="{FF2B5EF4-FFF2-40B4-BE49-F238E27FC236}">
                <a16:creationId xmlns:a16="http://schemas.microsoft.com/office/drawing/2014/main" id="{7444124B-D8CD-CF2F-9C91-0AD658F7C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640" y="1160346"/>
            <a:ext cx="5759563" cy="166639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16254E1-6182-B0A6-B96D-08BDF814CF36}"/>
              </a:ext>
            </a:extLst>
          </p:cNvPr>
          <p:cNvSpPr txBox="1"/>
          <p:nvPr/>
        </p:nvSpPr>
        <p:spPr>
          <a:xfrm>
            <a:off x="282639" y="2538792"/>
            <a:ext cx="11222596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7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Navedite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(A1, B2, C3, D4).</a:t>
            </a: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7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Uporedite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parovima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prema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svakom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skala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1-7).</a:t>
            </a:r>
          </a:p>
        </p:txBody>
      </p:sp>
      <p:pic>
        <p:nvPicPr>
          <p:cNvPr id="7" name="Obraz 6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43F964E9-C853-41DA-491D-E8A03F045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857" y="3313363"/>
            <a:ext cx="4340131" cy="3121190"/>
          </a:xfrm>
          <a:prstGeom prst="rect">
            <a:avLst/>
          </a:prstGeom>
        </p:spPr>
      </p:pic>
      <p:pic>
        <p:nvPicPr>
          <p:cNvPr id="8" name="Obraz 7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5C9E91C8-2A34-E5D9-C628-2EEE8DDA5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313363"/>
            <a:ext cx="4292569" cy="312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1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0D522-9708-50D5-1048-F67ECAB1F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F0EC674-A431-0FDA-6F4D-B15D0D9DC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kriterijuma</a:t>
            </a:r>
            <a:r>
              <a:rPr lang="en-US" dirty="0"/>
              <a:t> </a:t>
            </a:r>
            <a:r>
              <a:rPr lang="pl-PL" dirty="0"/>
              <a:t>– primer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FFF380D-4CBB-5096-C23F-132F278A44C9}"/>
              </a:ext>
            </a:extLst>
          </p:cNvPr>
          <p:cNvSpPr txBox="1"/>
          <p:nvPr/>
        </p:nvSpPr>
        <p:spPr>
          <a:xfrm>
            <a:off x="398974" y="1889974"/>
            <a:ext cx="11274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9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udeo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svake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ćelije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iznosu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svaki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kriterijum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3" name="Obraz 2" descr="Obraz zawierający tekst, zrzut ekranu, numer, Równolegle&#10;&#10;Opis wygenerowany automatycznie">
            <a:extLst>
              <a:ext uri="{FF2B5EF4-FFF2-40B4-BE49-F238E27FC236}">
                <a16:creationId xmlns:a16="http://schemas.microsoft.com/office/drawing/2014/main" id="{68267398-93F3-9711-53A3-044FE98A6C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1761"/>
          <a:stretch/>
        </p:blipFill>
        <p:spPr>
          <a:xfrm>
            <a:off x="0" y="2473779"/>
            <a:ext cx="6082258" cy="2908062"/>
          </a:xfrm>
          <a:prstGeom prst="rect">
            <a:avLst/>
          </a:prstGeom>
        </p:spPr>
      </p:pic>
      <p:pic>
        <p:nvPicPr>
          <p:cNvPr id="9" name="Obraz 8" descr="Obraz zawierający tekst, zrzut ekranu, numer, Równolegle&#10;&#10;Opis wygenerowany automatycznie">
            <a:extLst>
              <a:ext uri="{FF2B5EF4-FFF2-40B4-BE49-F238E27FC236}">
                <a16:creationId xmlns:a16="http://schemas.microsoft.com/office/drawing/2014/main" id="{9179774A-01C0-4110-67C4-E6170A4CF5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267"/>
          <a:stretch/>
        </p:blipFill>
        <p:spPr>
          <a:xfrm>
            <a:off x="6082258" y="3397822"/>
            <a:ext cx="6082258" cy="198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6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F7104-D418-1885-5AF5-43EFBD476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EB7E24B-D8FA-3D7C-37B9-D2FF19A40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kriterijuma</a:t>
            </a:r>
            <a:r>
              <a:rPr lang="en-US" dirty="0"/>
              <a:t> </a:t>
            </a:r>
            <a:r>
              <a:rPr lang="pl-PL" dirty="0"/>
              <a:t>– primer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CF0371E-22FF-AFD8-ABAF-0372324E23EB}"/>
              </a:ext>
            </a:extLst>
          </p:cNvPr>
          <p:cNvSpPr txBox="1"/>
          <p:nvPr/>
        </p:nvSpPr>
        <p:spPr>
          <a:xfrm>
            <a:off x="799137" y="1687087"/>
            <a:ext cx="97451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10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Izračunajte lokalne preferencije za svaki kriterijum i dobavljača.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6C9D6CE-58D9-8740-66EF-BAB898551C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0664"/>
          <a:stretch/>
        </p:blipFill>
        <p:spPr>
          <a:xfrm>
            <a:off x="799137" y="2334869"/>
            <a:ext cx="4837162" cy="384601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AD95833-0B0A-8CDA-EBD2-1F094BA57E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137"/>
          <a:stretch/>
        </p:blipFill>
        <p:spPr>
          <a:xfrm>
            <a:off x="5947168" y="3493076"/>
            <a:ext cx="4865995" cy="259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37E17-20A0-9832-C3A6-B40B5F530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22AE6EE-A1BF-4264-8DDD-720B6C7C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kriterijuma</a:t>
            </a:r>
            <a:r>
              <a:rPr lang="en-US" dirty="0"/>
              <a:t> </a:t>
            </a:r>
            <a:r>
              <a:rPr lang="pl-PL" dirty="0"/>
              <a:t>– primer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4EBBB03-0062-DA8A-435E-5D00EF211D5F}"/>
              </a:ext>
            </a:extLst>
          </p:cNvPr>
          <p:cNvSpPr txBox="1"/>
          <p:nvPr/>
        </p:nvSpPr>
        <p:spPr>
          <a:xfrm>
            <a:off x="243074" y="1808880"/>
            <a:ext cx="40627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11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Pokažite lokalne preferencije za svakog dobavljača u odnosu na određeni kriterijum.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az 2" descr="Obraz zawierający tekst, zrzut ekranu, numer, linia&#10;&#10;Opis wygenerowany automatycznie">
            <a:extLst>
              <a:ext uri="{FF2B5EF4-FFF2-40B4-BE49-F238E27FC236}">
                <a16:creationId xmlns:a16="http://schemas.microsoft.com/office/drawing/2014/main" id="{C6878277-6953-81D1-7681-2ED27587B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49" y="3006372"/>
            <a:ext cx="4173958" cy="177698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A4618B38-1467-754D-72EE-FAAC44597FD3}"/>
              </a:ext>
            </a:extLst>
          </p:cNvPr>
          <p:cNvSpPr txBox="1"/>
          <p:nvPr/>
        </p:nvSpPr>
        <p:spPr>
          <a:xfrm>
            <a:off x="6400800" y="1808880"/>
            <a:ext cx="5127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12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Uspostavite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rangiranje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dobavljača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0" name="Obraz 9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AC66164A-8E53-07E7-13AB-1E65531B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886" y="2224378"/>
            <a:ext cx="6346040" cy="2409244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C086A3B-4D96-126A-8857-AFF590596358}"/>
              </a:ext>
            </a:extLst>
          </p:cNvPr>
          <p:cNvSpPr txBox="1"/>
          <p:nvPr/>
        </p:nvSpPr>
        <p:spPr>
          <a:xfrm>
            <a:off x="4361407" y="5191666"/>
            <a:ext cx="4062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+mj-lt"/>
              <a:buAutoNum type="arabicPeriod" startAt="13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 a supplier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1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Logistika snabdevanja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/>
              <a:t>Snabdevanje</a:t>
            </a:r>
            <a:r>
              <a:rPr lang="en-US" dirty="0"/>
              <a:t> (</a:t>
            </a:r>
            <a:r>
              <a:rPr lang="en-US" dirty="0" err="1">
                <a:solidFill>
                  <a:schemeClr val="accent1"/>
                </a:solidFill>
              </a:rPr>
              <a:t>logistika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snabdevanja</a:t>
            </a:r>
            <a:r>
              <a:rPr lang="en-US" dirty="0"/>
              <a:t>) je </a:t>
            </a:r>
            <a:r>
              <a:rPr lang="en-US" dirty="0" err="1"/>
              <a:t>dodeljen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osnovnim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pomoćnim</a:t>
            </a:r>
            <a:r>
              <a:rPr lang="en-US" dirty="0"/>
              <a:t> </a:t>
            </a:r>
            <a:r>
              <a:rPr lang="en-US" dirty="0" err="1"/>
              <a:t>funkcijama</a:t>
            </a:r>
            <a:r>
              <a:rPr lang="en-US" dirty="0"/>
              <a:t>. To </a:t>
            </a:r>
            <a:r>
              <a:rPr lang="en-US" dirty="0" err="1"/>
              <a:t>doprinosi</a:t>
            </a:r>
            <a:r>
              <a:rPr lang="en-US" dirty="0"/>
              <a:t> </a:t>
            </a:r>
            <a:r>
              <a:rPr lang="en-US" dirty="0" err="1"/>
              <a:t>sticanju</a:t>
            </a:r>
            <a:r>
              <a:rPr lang="en-US" dirty="0"/>
              <a:t> </a:t>
            </a:r>
            <a:r>
              <a:rPr lang="en-US" dirty="0" err="1"/>
              <a:t>konkurentske</a:t>
            </a:r>
            <a:r>
              <a:rPr lang="en-US" dirty="0"/>
              <a:t> </a:t>
            </a:r>
            <a:r>
              <a:rPr lang="en-US" dirty="0" err="1"/>
              <a:t>prednosti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,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ostalog</a:t>
            </a:r>
            <a:r>
              <a:rPr lang="en-US" dirty="0"/>
              <a:t>, </a:t>
            </a:r>
            <a:r>
              <a:rPr lang="en-US" dirty="0" err="1"/>
              <a:t>odabir</a:t>
            </a:r>
            <a:r>
              <a:rPr lang="en-US" dirty="0"/>
              <a:t> </a:t>
            </a:r>
            <a:r>
              <a:rPr lang="en-US" dirty="0" err="1"/>
              <a:t>dobavljača</a:t>
            </a:r>
            <a:r>
              <a:rPr lang="en-US" dirty="0"/>
              <a:t> koji</a:t>
            </a:r>
            <a:r>
              <a:rPr lang="pl-PL" dirty="0"/>
              <a:t>:</a:t>
            </a:r>
          </a:p>
          <a:p>
            <a:pPr lvl="1" algn="just"/>
            <a:r>
              <a:rPr lang="en-US" dirty="0"/>
              <a:t>nude </a:t>
            </a:r>
            <a:r>
              <a:rPr lang="en-US" dirty="0" err="1">
                <a:solidFill>
                  <a:schemeClr val="accent1"/>
                </a:solidFill>
              </a:rPr>
              <a:t>visokokvalitetne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sirovine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po </a:t>
            </a:r>
            <a:r>
              <a:rPr lang="en-US" dirty="0" err="1">
                <a:solidFill>
                  <a:schemeClr val="accent1"/>
                </a:solidFill>
              </a:rPr>
              <a:t>najnižoj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mogućoj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ceni</a:t>
            </a:r>
            <a:r>
              <a:rPr lang="en-US" dirty="0"/>
              <a:t>, </a:t>
            </a:r>
            <a:r>
              <a:rPr lang="en-US" dirty="0" err="1"/>
              <a:t>doprinoseći</a:t>
            </a:r>
            <a:r>
              <a:rPr lang="en-US" dirty="0"/>
              <a:t> </a:t>
            </a:r>
            <a:r>
              <a:rPr lang="en-US" dirty="0" err="1"/>
              <a:t>povećanju</a:t>
            </a:r>
            <a:r>
              <a:rPr lang="en-US" dirty="0"/>
              <a:t> </a:t>
            </a:r>
            <a:r>
              <a:rPr lang="en-US" dirty="0" err="1"/>
              <a:t>zadovoljstva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en-US" dirty="0" err="1"/>
              <a:t>garantuju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/>
                </a:solidFill>
              </a:rPr>
              <a:t>inovativne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tehnologije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se </a:t>
            </a:r>
            <a:r>
              <a:rPr lang="en-US" dirty="0" err="1"/>
              <a:t>pretvara</a:t>
            </a:r>
            <a:r>
              <a:rPr lang="en-US" dirty="0"/>
              <a:t> u </a:t>
            </a:r>
            <a:r>
              <a:rPr lang="en-US" dirty="0" err="1"/>
              <a:t>uvođenje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rešenja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en-US" dirty="0" err="1"/>
              <a:t>primenjuju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/>
                </a:solidFill>
              </a:rPr>
              <a:t>održive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prakse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smanjuju</a:t>
            </a:r>
            <a:r>
              <a:rPr lang="en-US" dirty="0"/>
              <a:t> </a:t>
            </a:r>
            <a:r>
              <a:rPr lang="en-US" dirty="0" err="1"/>
              <a:t>otpad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poboljšavaju</a:t>
            </a:r>
            <a:r>
              <a:rPr lang="en-US" dirty="0"/>
              <a:t> </a:t>
            </a:r>
            <a:r>
              <a:rPr lang="en-US" dirty="0" err="1"/>
              <a:t>imidž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pl-PL" dirty="0"/>
              <a:t>.</a:t>
            </a:r>
            <a:endParaRPr lang="en-US" dirty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893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Rezime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2000" dirty="0" err="1"/>
              <a:t>Snabdevanje</a:t>
            </a:r>
            <a:r>
              <a:rPr lang="en-US" sz="2000" dirty="0"/>
              <a:t> </a:t>
            </a:r>
            <a:r>
              <a:rPr lang="en-US" sz="2000" dirty="0" err="1"/>
              <a:t>omogućava</a:t>
            </a:r>
            <a:r>
              <a:rPr lang="en-US" sz="2000" dirty="0"/>
              <a:t> </a:t>
            </a:r>
            <a:r>
              <a:rPr lang="en-US" sz="2000" dirty="0" err="1"/>
              <a:t>dobijanje</a:t>
            </a:r>
            <a:r>
              <a:rPr lang="en-US" sz="2000" dirty="0"/>
              <a:t> </a:t>
            </a:r>
            <a:r>
              <a:rPr lang="en-US" sz="2000" dirty="0" err="1"/>
              <a:t>opreme</a:t>
            </a:r>
            <a:r>
              <a:rPr lang="en-US" sz="2000" dirty="0"/>
              <a:t>, </a:t>
            </a:r>
            <a:r>
              <a:rPr lang="en-US" sz="2000" dirty="0" err="1"/>
              <a:t>materijala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komponenti</a:t>
            </a:r>
            <a:r>
              <a:rPr lang="en-US" sz="2000" dirty="0"/>
              <a:t> </a:t>
            </a:r>
            <a:r>
              <a:rPr lang="en-US" sz="2000" dirty="0" err="1"/>
              <a:t>neophodnih</a:t>
            </a:r>
            <a:r>
              <a:rPr lang="en-US" sz="2000" dirty="0"/>
              <a:t> za </a:t>
            </a:r>
            <a:r>
              <a:rPr lang="en-US" sz="2000" dirty="0" err="1"/>
              <a:t>proizvodnju</a:t>
            </a:r>
            <a:r>
              <a:rPr lang="en-US" sz="2000" dirty="0"/>
              <a:t> </a:t>
            </a:r>
            <a:r>
              <a:rPr lang="en-US" sz="2000" dirty="0" err="1"/>
              <a:t>sopstvenog</a:t>
            </a:r>
            <a:r>
              <a:rPr lang="en-US" sz="2000" dirty="0"/>
              <a:t> </a:t>
            </a:r>
            <a:r>
              <a:rPr lang="en-US" sz="2000" dirty="0" err="1"/>
              <a:t>gotovog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za </a:t>
            </a:r>
            <a:r>
              <a:rPr lang="en-US" sz="2000" dirty="0" err="1"/>
              <a:t>prodaju</a:t>
            </a:r>
            <a:r>
              <a:rPr lang="en-US" sz="2000" dirty="0"/>
              <a:t> robe </a:t>
            </a:r>
            <a:r>
              <a:rPr lang="en-US" sz="2000" dirty="0" err="1"/>
              <a:t>narednim</a:t>
            </a:r>
            <a:r>
              <a:rPr lang="en-US" sz="2000" dirty="0"/>
              <a:t> </a:t>
            </a:r>
            <a:r>
              <a:rPr lang="en-US" sz="2000" dirty="0" err="1"/>
              <a:t>vezama</a:t>
            </a:r>
            <a:r>
              <a:rPr lang="en-US" sz="2000" dirty="0"/>
              <a:t> u </a:t>
            </a:r>
            <a:r>
              <a:rPr lang="en-US" sz="2000" dirty="0" err="1"/>
              <a:t>lancu</a:t>
            </a:r>
            <a:r>
              <a:rPr lang="en-US" sz="2000" dirty="0"/>
              <a:t> </a:t>
            </a:r>
            <a:r>
              <a:rPr lang="en-US" sz="2000" dirty="0" err="1"/>
              <a:t>snabdevanja</a:t>
            </a:r>
            <a:r>
              <a:rPr lang="en-US" sz="2000" dirty="0"/>
              <a:t>, a </a:t>
            </a:r>
            <a:r>
              <a:rPr lang="en-US" sz="2000" dirty="0" err="1"/>
              <a:t>koncept</a:t>
            </a:r>
            <a:r>
              <a:rPr lang="en-US" sz="2000" dirty="0"/>
              <a:t> </a:t>
            </a:r>
            <a:r>
              <a:rPr lang="en-US" sz="2000" dirty="0" err="1"/>
              <a:t>kupovine</a:t>
            </a:r>
            <a:r>
              <a:rPr lang="en-US" sz="2000" dirty="0"/>
              <a:t> je </a:t>
            </a:r>
            <a:r>
              <a:rPr lang="en-US" sz="2000" dirty="0" err="1"/>
              <a:t>razmjenska</a:t>
            </a:r>
            <a:r>
              <a:rPr lang="en-US" sz="2000" dirty="0"/>
              <a:t> </a:t>
            </a:r>
            <a:r>
              <a:rPr lang="en-US" sz="2000" dirty="0" err="1"/>
              <a:t>transakcija</a:t>
            </a:r>
            <a:r>
              <a:rPr lang="en-US" sz="2000" dirty="0"/>
              <a:t> </a:t>
            </a:r>
            <a:r>
              <a:rPr lang="en-US" sz="2000" dirty="0" err="1"/>
              <a:t>koja</a:t>
            </a:r>
            <a:r>
              <a:rPr lang="en-US" sz="2000" dirty="0"/>
              <a:t> </a:t>
            </a:r>
            <a:r>
              <a:rPr lang="en-US" sz="2000" dirty="0" err="1"/>
              <a:t>počinje</a:t>
            </a:r>
            <a:r>
              <a:rPr lang="en-US" sz="2000" dirty="0"/>
              <a:t> </a:t>
            </a:r>
            <a:r>
              <a:rPr lang="en-US" sz="2000" dirty="0" err="1"/>
              <a:t>kada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poznate</a:t>
            </a:r>
            <a:r>
              <a:rPr lang="en-US" sz="2000" dirty="0"/>
              <a:t> </a:t>
            </a:r>
            <a:r>
              <a:rPr lang="en-US" sz="2000" dirty="0" err="1"/>
              <a:t>materijalne</a:t>
            </a:r>
            <a:r>
              <a:rPr lang="en-US" sz="2000" dirty="0"/>
              <a:t> </a:t>
            </a:r>
            <a:r>
              <a:rPr lang="en-US" sz="2000" dirty="0" err="1"/>
              <a:t>potrebe</a:t>
            </a:r>
            <a:r>
              <a:rPr lang="pl-PL" sz="2000" dirty="0"/>
              <a:t>;</a:t>
            </a:r>
            <a:endParaRPr lang="en-US" sz="2000" dirty="0"/>
          </a:p>
          <a:p>
            <a:pPr algn="just"/>
            <a:r>
              <a:rPr lang="en-US" sz="2000" dirty="0" err="1"/>
              <a:t>Izbor</a:t>
            </a:r>
            <a:r>
              <a:rPr lang="en-US" sz="2000" dirty="0"/>
              <a:t> </a:t>
            </a:r>
            <a:r>
              <a:rPr lang="en-US" sz="2000" dirty="0" err="1"/>
              <a:t>dobavljača</a:t>
            </a:r>
            <a:r>
              <a:rPr lang="en-US" sz="2000" dirty="0"/>
              <a:t> je </a:t>
            </a:r>
            <a:r>
              <a:rPr lang="en-US" sz="2000" dirty="0" err="1"/>
              <a:t>osnova</a:t>
            </a:r>
            <a:r>
              <a:rPr lang="en-US" sz="2000" dirty="0"/>
              <a:t> za </a:t>
            </a:r>
            <a:r>
              <a:rPr lang="en-US" sz="2000" dirty="0" err="1"/>
              <a:t>dugoročne</a:t>
            </a:r>
            <a:r>
              <a:rPr lang="en-US" sz="2000" dirty="0"/>
              <a:t> </a:t>
            </a:r>
            <a:r>
              <a:rPr lang="en-US" sz="2000" dirty="0" err="1"/>
              <a:t>partnerstva</a:t>
            </a:r>
            <a:r>
              <a:rPr lang="en-US" sz="2000" dirty="0"/>
              <a:t> </a:t>
            </a:r>
            <a:r>
              <a:rPr lang="en-US" sz="2000" dirty="0" err="1"/>
              <a:t>dobavljača</a:t>
            </a:r>
            <a:r>
              <a:rPr lang="pl-PL" sz="2000" dirty="0"/>
              <a:t>;</a:t>
            </a:r>
            <a:endParaRPr lang="en-US" sz="2000" dirty="0"/>
          </a:p>
          <a:p>
            <a:pPr algn="just"/>
            <a:r>
              <a:rPr lang="en-US" sz="2000" dirty="0" err="1"/>
              <a:t>Ponderisana</a:t>
            </a:r>
            <a:r>
              <a:rPr lang="en-US" sz="2000" dirty="0"/>
              <a:t> </a:t>
            </a:r>
            <a:r>
              <a:rPr lang="en-US" sz="2000" dirty="0" err="1"/>
              <a:t>tačka</a:t>
            </a:r>
            <a:r>
              <a:rPr lang="en-US" sz="2000" dirty="0"/>
              <a:t> Metod je </a:t>
            </a:r>
            <a:r>
              <a:rPr lang="en-US" sz="2000" dirty="0" err="1"/>
              <a:t>najčešće</a:t>
            </a:r>
            <a:r>
              <a:rPr lang="en-US" sz="2000" dirty="0"/>
              <a:t> </a:t>
            </a:r>
            <a:r>
              <a:rPr lang="en-US" sz="2000" dirty="0" err="1"/>
              <a:t>korišćen</a:t>
            </a:r>
            <a:r>
              <a:rPr lang="en-US" sz="2000" dirty="0"/>
              <a:t> </a:t>
            </a:r>
            <a:r>
              <a:rPr lang="en-US" sz="2000" dirty="0" err="1"/>
              <a:t>kvantitativni</a:t>
            </a:r>
            <a:r>
              <a:rPr lang="en-US" sz="2000" dirty="0"/>
              <a:t> </a:t>
            </a:r>
            <a:r>
              <a:rPr lang="en-US" sz="2000" dirty="0" err="1"/>
              <a:t>metod</a:t>
            </a:r>
            <a:r>
              <a:rPr lang="en-US" sz="2000" dirty="0"/>
              <a:t> </a:t>
            </a:r>
            <a:r>
              <a:rPr lang="en-US" sz="2000" dirty="0" err="1"/>
              <a:t>evaluacije</a:t>
            </a:r>
            <a:r>
              <a:rPr lang="en-US" sz="2000" dirty="0"/>
              <a:t> </a:t>
            </a:r>
            <a:r>
              <a:rPr lang="en-US" sz="2000" dirty="0" err="1"/>
              <a:t>dobavljača</a:t>
            </a:r>
            <a:r>
              <a:rPr lang="pl-PL" sz="2000" dirty="0"/>
              <a:t>;</a:t>
            </a:r>
            <a:endParaRPr lang="en-US" sz="2000" dirty="0"/>
          </a:p>
          <a:p>
            <a:pPr algn="just"/>
            <a:r>
              <a:rPr lang="en-US" sz="2000" dirty="0" err="1"/>
              <a:t>Analitički</a:t>
            </a:r>
            <a:r>
              <a:rPr lang="en-US" sz="2000" dirty="0"/>
              <a:t> </a:t>
            </a:r>
            <a:r>
              <a:rPr lang="en-US" sz="2000" dirty="0" err="1"/>
              <a:t>hijerarhijski</a:t>
            </a:r>
            <a:r>
              <a:rPr lang="en-US" sz="2000" dirty="0"/>
              <a:t> </a:t>
            </a:r>
            <a:r>
              <a:rPr lang="en-US" sz="2000" dirty="0" err="1"/>
              <a:t>proces</a:t>
            </a:r>
            <a:r>
              <a:rPr lang="en-US" sz="2000" dirty="0"/>
              <a:t> (AHP), </a:t>
            </a:r>
            <a:r>
              <a:rPr lang="en-US" sz="2000" dirty="0" err="1"/>
              <a:t>uobičajena</a:t>
            </a:r>
            <a:r>
              <a:rPr lang="en-US" sz="2000" dirty="0"/>
              <a:t> </a:t>
            </a:r>
            <a:r>
              <a:rPr lang="en-US" sz="2000" dirty="0" err="1"/>
              <a:t>metoda</a:t>
            </a:r>
            <a:r>
              <a:rPr lang="en-US" sz="2000" dirty="0"/>
              <a:t> </a:t>
            </a:r>
            <a:r>
              <a:rPr lang="en-US" sz="2000" dirty="0" err="1"/>
              <a:t>donošenja</a:t>
            </a:r>
            <a:r>
              <a:rPr lang="en-US" sz="2000" dirty="0"/>
              <a:t> </a:t>
            </a:r>
            <a:r>
              <a:rPr lang="en-US" sz="2000" dirty="0" err="1"/>
              <a:t>odluka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više</a:t>
            </a:r>
            <a:r>
              <a:rPr lang="en-US" sz="2000" dirty="0"/>
              <a:t> </a:t>
            </a:r>
            <a:r>
              <a:rPr lang="en-US" sz="2000" dirty="0" err="1"/>
              <a:t>kriterijuma</a:t>
            </a:r>
            <a:r>
              <a:rPr lang="en-US" sz="2000" dirty="0"/>
              <a:t>, </a:t>
            </a:r>
            <a:r>
              <a:rPr lang="en-US" sz="2000" dirty="0" err="1"/>
              <a:t>koristi</a:t>
            </a:r>
            <a:r>
              <a:rPr lang="en-US" sz="2000" dirty="0"/>
              <a:t> se za </a:t>
            </a:r>
            <a:r>
              <a:rPr lang="en-US" sz="2000" dirty="0" err="1"/>
              <a:t>rešavanje</a:t>
            </a:r>
            <a:r>
              <a:rPr lang="en-US" sz="2000" dirty="0"/>
              <a:t> </a:t>
            </a:r>
            <a:r>
              <a:rPr lang="en-US" sz="2000" dirty="0" err="1"/>
              <a:t>problema</a:t>
            </a:r>
            <a:r>
              <a:rPr lang="en-US" sz="2000" dirty="0"/>
              <a:t> </a:t>
            </a:r>
            <a:r>
              <a:rPr lang="en-US" sz="2000" dirty="0" err="1"/>
              <a:t>vezanih</a:t>
            </a:r>
            <a:r>
              <a:rPr lang="en-US" sz="2000" dirty="0"/>
              <a:t> za </a:t>
            </a:r>
            <a:r>
              <a:rPr lang="en-US" sz="2000" dirty="0" err="1"/>
              <a:t>strateške</a:t>
            </a:r>
            <a:r>
              <a:rPr lang="en-US" sz="2000" dirty="0"/>
              <a:t> </a:t>
            </a:r>
            <a:r>
              <a:rPr lang="en-US" sz="2000" dirty="0" err="1"/>
              <a:t>odluke</a:t>
            </a:r>
            <a:r>
              <a:rPr lang="en-US" sz="2000" dirty="0"/>
              <a:t>, </a:t>
            </a:r>
            <a:r>
              <a:rPr lang="en-US" sz="2000" dirty="0" err="1"/>
              <a:t>takođe</a:t>
            </a:r>
            <a:r>
              <a:rPr lang="en-US" sz="2000" dirty="0"/>
              <a:t> za </a:t>
            </a:r>
            <a:r>
              <a:rPr lang="en-US" sz="2000" dirty="0" err="1"/>
              <a:t>procenu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izbor</a:t>
            </a:r>
            <a:r>
              <a:rPr lang="en-US" sz="2000" dirty="0"/>
              <a:t> </a:t>
            </a:r>
            <a:r>
              <a:rPr lang="en-US" sz="2000" dirty="0" err="1"/>
              <a:t>dobavljača</a:t>
            </a:r>
            <a:r>
              <a:rPr lang="pl-PL" sz="2000" dirty="0"/>
              <a:t>.</a:t>
            </a:r>
            <a:endParaRPr lang="en-US" sz="2000" dirty="0"/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8653"/>
            <a:ext cx="9144000" cy="456069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sz="4000" dirty="0"/>
              <a:t>Aut</a:t>
            </a:r>
            <a:r>
              <a:rPr lang="en-US" sz="4000" dirty="0" err="1"/>
              <a:t>ori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pl-PL" sz="2400" b="0" dirty="0">
                <a:solidFill>
                  <a:schemeClr val="tx1"/>
                </a:solidFill>
              </a:rPr>
              <a:t>Katarzyna Grzybowska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Katarzyna Ragin-Skorecka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Katarzyna Siemieniak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Piotr Cyplik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Michał Adamczak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Jędrzej Jankowski-Guzy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Adrianna Toboła-Walaszczyk</a:t>
            </a:r>
            <a:br>
              <a:rPr lang="pl-PL" sz="24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F</a:t>
            </a:r>
            <a:r>
              <a:rPr lang="en-US" sz="4000" dirty="0" err="1"/>
              <a:t>inalna</a:t>
            </a:r>
            <a:r>
              <a:rPr lang="en-US" sz="4000" dirty="0"/>
              <a:t> </a:t>
            </a:r>
            <a:r>
              <a:rPr lang="en-US" sz="4000" dirty="0" err="1"/>
              <a:t>verzija</a:t>
            </a:r>
            <a:r>
              <a:rPr lang="pl-PL" sz="4000" dirty="0"/>
              <a:t>: </a:t>
            </a:r>
            <a:r>
              <a:rPr lang="en-US" sz="4000" dirty="0" err="1"/>
              <a:t>jun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902805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Hvala na pažnji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Definicija snabdevanja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>
                <a:solidFill>
                  <a:schemeClr val="accent1"/>
                </a:solidFill>
              </a:rPr>
              <a:t>Snabdevanje</a:t>
            </a:r>
            <a:r>
              <a:rPr lang="en-US" dirty="0"/>
              <a:t> </a:t>
            </a:r>
            <a:r>
              <a:rPr lang="en-US" dirty="0" err="1"/>
              <a:t>omogućava</a:t>
            </a:r>
            <a:r>
              <a:rPr lang="en-US" dirty="0"/>
              <a:t> </a:t>
            </a:r>
            <a:r>
              <a:rPr lang="en-US" dirty="0" err="1"/>
              <a:t>dobijanje</a:t>
            </a:r>
            <a:r>
              <a:rPr lang="en-US" dirty="0"/>
              <a:t> </a:t>
            </a:r>
            <a:r>
              <a:rPr lang="en-US" dirty="0" err="1"/>
              <a:t>opreme</a:t>
            </a:r>
            <a:r>
              <a:rPr lang="en-US" dirty="0"/>
              <a:t>,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komponenti</a:t>
            </a:r>
            <a:r>
              <a:rPr lang="en-US" dirty="0"/>
              <a:t> </a:t>
            </a:r>
            <a:r>
              <a:rPr lang="en-US" dirty="0" err="1"/>
              <a:t>neophodnih</a:t>
            </a:r>
            <a:r>
              <a:rPr lang="en-US" dirty="0"/>
              <a:t> za </a:t>
            </a:r>
            <a:r>
              <a:rPr lang="en-US" dirty="0" err="1"/>
              <a:t>proizvodnju</a:t>
            </a:r>
            <a:r>
              <a:rPr lang="en-US" dirty="0"/>
              <a:t> </a:t>
            </a:r>
            <a:r>
              <a:rPr lang="en-US" dirty="0" err="1"/>
              <a:t>sopstvenog</a:t>
            </a:r>
            <a:r>
              <a:rPr lang="en-US" dirty="0"/>
              <a:t> </a:t>
            </a:r>
            <a:r>
              <a:rPr lang="en-US" dirty="0" err="1"/>
              <a:t>gotovog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za </a:t>
            </a:r>
            <a:r>
              <a:rPr lang="en-US" dirty="0" err="1"/>
              <a:t>prodaju</a:t>
            </a:r>
            <a:r>
              <a:rPr lang="en-US" dirty="0"/>
              <a:t> robe </a:t>
            </a:r>
            <a:r>
              <a:rPr lang="en-US" dirty="0" err="1"/>
              <a:t>narednim</a:t>
            </a:r>
            <a:r>
              <a:rPr lang="en-US" dirty="0"/>
              <a:t> </a:t>
            </a:r>
            <a:r>
              <a:rPr lang="en-US" dirty="0" err="1"/>
              <a:t>vezama</a:t>
            </a:r>
            <a:r>
              <a:rPr lang="en-US" dirty="0"/>
              <a:t> u </a:t>
            </a:r>
            <a:r>
              <a:rPr lang="en-US" dirty="0" err="1"/>
              <a:t>lancu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.</a:t>
            </a:r>
            <a:endParaRPr lang="pl-PL" dirty="0"/>
          </a:p>
          <a:p>
            <a:pPr algn="just"/>
            <a:r>
              <a:rPr lang="en-US" dirty="0" err="1"/>
              <a:t>Snabdevanje</a:t>
            </a:r>
            <a:r>
              <a:rPr lang="en-US" dirty="0"/>
              <a:t> </a:t>
            </a:r>
            <a:r>
              <a:rPr lang="en-US" dirty="0" err="1"/>
              <a:t>obuhvata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vezane</a:t>
            </a:r>
            <a:r>
              <a:rPr lang="en-US" dirty="0"/>
              <a:t> za </a:t>
            </a:r>
            <a:r>
              <a:rPr lang="en-US" dirty="0" err="1"/>
              <a:t>analizu</a:t>
            </a:r>
            <a:r>
              <a:rPr lang="en-US" dirty="0"/>
              <a:t> </a:t>
            </a:r>
            <a:r>
              <a:rPr lang="en-US" dirty="0" err="1"/>
              <a:t>raspoloživih</a:t>
            </a:r>
            <a:r>
              <a:rPr lang="en-US" dirty="0"/>
              <a:t> (</a:t>
            </a:r>
            <a:r>
              <a:rPr lang="en-US" dirty="0" err="1"/>
              <a:t>tekućih</a:t>
            </a:r>
            <a:r>
              <a:rPr lang="en-US" dirty="0"/>
              <a:t>) </a:t>
            </a:r>
            <a:r>
              <a:rPr lang="en-US" dirty="0" err="1"/>
              <a:t>zaliha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komponenti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raspolaganju</a:t>
            </a:r>
            <a:r>
              <a:rPr lang="en-US" dirty="0"/>
              <a:t> </a:t>
            </a:r>
            <a:r>
              <a:rPr lang="en-US" dirty="0" err="1"/>
              <a:t>kompaniji</a:t>
            </a:r>
            <a:r>
              <a:rPr lang="en-US" dirty="0"/>
              <a:t>.</a:t>
            </a:r>
            <a:endParaRPr lang="pl-PL" dirty="0"/>
          </a:p>
          <a:p>
            <a:pPr algn="just"/>
            <a:r>
              <a:rPr lang="en-US" dirty="0" err="1"/>
              <a:t>Snabdevanje</a:t>
            </a:r>
            <a:r>
              <a:rPr lang="en-US" dirty="0"/>
              <a:t> </a:t>
            </a:r>
            <a:r>
              <a:rPr lang="en-US" dirty="0" err="1"/>
              <a:t>takođe</a:t>
            </a:r>
            <a:r>
              <a:rPr lang="en-US" dirty="0"/>
              <a:t>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nadzor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reagovanje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promene</a:t>
            </a:r>
            <a:r>
              <a:rPr lang="en-US" dirty="0"/>
              <a:t> u </a:t>
            </a:r>
            <a:r>
              <a:rPr lang="en-US" dirty="0" err="1"/>
              <a:t>uslovima</a:t>
            </a:r>
            <a:r>
              <a:rPr lang="en-US" dirty="0"/>
              <a:t> </a:t>
            </a:r>
            <a:r>
              <a:rPr lang="en-US" dirty="0" err="1"/>
              <a:t>isporuke</a:t>
            </a:r>
            <a:r>
              <a:rPr lang="en-US" dirty="0"/>
              <a:t> (</a:t>
            </a:r>
            <a:r>
              <a:rPr lang="en-US" dirty="0" err="1"/>
              <a:t>promene</a:t>
            </a:r>
            <a:r>
              <a:rPr lang="en-US" dirty="0"/>
              <a:t> u </a:t>
            </a:r>
            <a:r>
              <a:rPr lang="en-US" dirty="0" err="1"/>
              <a:t>datumu</a:t>
            </a:r>
            <a:r>
              <a:rPr lang="en-US" dirty="0"/>
              <a:t>, </a:t>
            </a:r>
            <a:r>
              <a:rPr lang="en-US" dirty="0" err="1"/>
              <a:t>asortimanu</a:t>
            </a:r>
            <a:r>
              <a:rPr lang="en-US" dirty="0"/>
              <a:t>, </a:t>
            </a:r>
            <a:r>
              <a:rPr lang="en-US" dirty="0" err="1"/>
              <a:t>količini</a:t>
            </a:r>
            <a:r>
              <a:rPr lang="en-US" dirty="0"/>
              <a:t>, </a:t>
            </a:r>
            <a:r>
              <a:rPr lang="en-US" dirty="0" err="1"/>
              <a:t>itd</a:t>
            </a:r>
            <a:r>
              <a:rPr lang="en-US" dirty="0"/>
              <a:t>). </a:t>
            </a:r>
            <a:r>
              <a:rPr lang="en-US" dirty="0" err="1"/>
              <a:t>Dakle</a:t>
            </a:r>
            <a:r>
              <a:rPr lang="en-US" dirty="0"/>
              <a:t>, to </a:t>
            </a:r>
            <a:r>
              <a:rPr lang="en-US" dirty="0" err="1"/>
              <a:t>znači</a:t>
            </a:r>
            <a:r>
              <a:rPr lang="en-US" dirty="0"/>
              <a:t> </a:t>
            </a:r>
            <a:r>
              <a:rPr lang="en-US" dirty="0" err="1"/>
              <a:t>dobijanje</a:t>
            </a:r>
            <a:r>
              <a:rPr lang="en-US" dirty="0"/>
              <a:t> </a:t>
            </a:r>
            <a:r>
              <a:rPr lang="en-US" dirty="0" err="1"/>
              <a:t>nečega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planiran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.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6150358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Coyle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Bardi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Langley</a:t>
            </a:r>
            <a:r>
              <a:rPr lang="pl-PL" sz="1200" dirty="0">
                <a:solidFill>
                  <a:srgbClr val="7F7F7F"/>
                </a:solidFill>
              </a:rPr>
              <a:t>, 2002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Definicija kupovine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>
                <a:solidFill>
                  <a:schemeClr val="accent1"/>
                </a:solidFill>
              </a:rPr>
              <a:t>Kupovina</a:t>
            </a:r>
            <a:r>
              <a:rPr lang="en-US" dirty="0"/>
              <a:t> je </a:t>
            </a:r>
            <a:r>
              <a:rPr lang="en-US" dirty="0" err="1"/>
              <a:t>jedna</a:t>
            </a:r>
            <a:r>
              <a:rPr lang="en-US" dirty="0"/>
              <a:t> od </a:t>
            </a:r>
            <a:r>
              <a:rPr lang="en-US" dirty="0" err="1"/>
              <a:t>faza</a:t>
            </a:r>
            <a:r>
              <a:rPr lang="en-US" dirty="0"/>
              <a:t> </a:t>
            </a:r>
            <a:r>
              <a:rPr lang="en-US" dirty="0" err="1"/>
              <a:t>logistike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. To </a:t>
            </a:r>
            <a:r>
              <a:rPr lang="en-US" dirty="0" err="1"/>
              <a:t>znači</a:t>
            </a:r>
            <a:r>
              <a:rPr lang="en-US" dirty="0"/>
              <a:t> </a:t>
            </a:r>
            <a:r>
              <a:rPr lang="en-US" dirty="0" err="1"/>
              <a:t>kupovinu</a:t>
            </a:r>
            <a:r>
              <a:rPr lang="en-US" dirty="0"/>
              <a:t> </a:t>
            </a:r>
            <a:r>
              <a:rPr lang="en-US" dirty="0" err="1"/>
              <a:t>roba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pl-PL" dirty="0"/>
              <a:t>.</a:t>
            </a:r>
          </a:p>
          <a:p>
            <a:pPr algn="just"/>
            <a:r>
              <a:rPr lang="en-US" dirty="0" err="1"/>
              <a:t>Koncept</a:t>
            </a:r>
            <a:r>
              <a:rPr lang="en-US" dirty="0"/>
              <a:t> </a:t>
            </a:r>
            <a:r>
              <a:rPr lang="en-US" dirty="0" err="1"/>
              <a:t>kupovine</a:t>
            </a:r>
            <a:r>
              <a:rPr lang="en-US" dirty="0"/>
              <a:t> treba </a:t>
            </a:r>
            <a:r>
              <a:rPr lang="en-US" dirty="0" err="1"/>
              <a:t>shvatiti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/>
                </a:solidFill>
              </a:rPr>
              <a:t>razmjensku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transakciju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počinje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poznate</a:t>
            </a:r>
            <a:r>
              <a:rPr lang="en-US" dirty="0"/>
              <a:t> </a:t>
            </a:r>
            <a:r>
              <a:rPr lang="en-US" dirty="0" err="1"/>
              <a:t>materijalne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pl-PL" dirty="0"/>
              <a:t>.</a:t>
            </a:r>
          </a:p>
          <a:p>
            <a:pPr algn="just"/>
            <a:r>
              <a:rPr lang="en-US" dirty="0" err="1"/>
              <a:t>Stoga</a:t>
            </a:r>
            <a:r>
              <a:rPr lang="en-US" dirty="0"/>
              <a:t>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četiri</a:t>
            </a:r>
            <a:r>
              <a:rPr lang="en-US" dirty="0"/>
              <a:t> faze:</a:t>
            </a:r>
            <a:endParaRPr lang="pl-PL" dirty="0"/>
          </a:p>
          <a:p>
            <a:pPr lvl="1" algn="just"/>
            <a:r>
              <a:rPr lang="en-US" dirty="0" err="1"/>
              <a:t>određivanje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kupovine</a:t>
            </a:r>
            <a:r>
              <a:rPr lang="en-US" dirty="0"/>
              <a:t>;
</a:t>
            </a:r>
            <a:r>
              <a:rPr lang="en-US" dirty="0" err="1"/>
              <a:t>utvrđivanje</a:t>
            </a:r>
            <a:r>
              <a:rPr lang="en-US" dirty="0"/>
              <a:t> </a:t>
            </a:r>
            <a:r>
              <a:rPr lang="en-US" dirty="0" err="1"/>
              <a:t>potrebnog</a:t>
            </a:r>
            <a:r>
              <a:rPr lang="en-US" dirty="0"/>
              <a:t> </a:t>
            </a:r>
            <a:r>
              <a:rPr lang="en-US" dirty="0" err="1"/>
              <a:t>nivoa</a:t>
            </a:r>
            <a:r>
              <a:rPr lang="en-US" dirty="0"/>
              <a:t> </a:t>
            </a:r>
            <a:r>
              <a:rPr lang="en-US" dirty="0" err="1"/>
              <a:t>rashoda</a:t>
            </a:r>
            <a:r>
              <a:rPr lang="en-US" dirty="0"/>
              <a:t>;
</a:t>
            </a:r>
            <a:r>
              <a:rPr lang="en-US" dirty="0" err="1"/>
              <a:t>sprovođenje</a:t>
            </a:r>
            <a:r>
              <a:rPr lang="en-US" dirty="0"/>
              <a:t> </a:t>
            </a:r>
            <a:r>
              <a:rPr lang="en-US" dirty="0" err="1"/>
              <a:t>stvarnog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kupovine</a:t>
            </a:r>
            <a:r>
              <a:rPr lang="en-US" dirty="0"/>
              <a:t>;
</a:t>
            </a:r>
            <a:r>
              <a:rPr lang="en-US" dirty="0" err="1"/>
              <a:t>procena</a:t>
            </a:r>
            <a:r>
              <a:rPr lang="en-US" dirty="0"/>
              <a:t> </a:t>
            </a:r>
            <a:r>
              <a:rPr lang="en-US" dirty="0" err="1"/>
              <a:t>efikasnosti</a:t>
            </a:r>
            <a:r>
              <a:rPr lang="en-US" dirty="0"/>
              <a:t> </a:t>
            </a:r>
            <a:r>
              <a:rPr lang="en-US" dirty="0" err="1"/>
              <a:t>završenog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kupovine</a:t>
            </a:r>
            <a:r>
              <a:rPr lang="en-US" dirty="0"/>
              <a:t>.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603952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Kowalska, 2005</a:t>
            </a:r>
          </a:p>
        </p:txBody>
      </p:sp>
    </p:spTree>
    <p:extLst>
      <p:ext uri="{BB962C8B-B14F-4D97-AF65-F5344CB8AC3E}">
        <p14:creationId xmlns:p14="http://schemas.microsoft.com/office/powerpoint/2010/main" val="350826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Strategije</a:t>
            </a:r>
            <a:r>
              <a:rPr lang="en-US" dirty="0"/>
              <a:t> </a:t>
            </a:r>
            <a:r>
              <a:rPr lang="en-US" dirty="0" err="1"/>
              <a:t>nabavke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kupovine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mogućih</a:t>
            </a:r>
            <a:r>
              <a:rPr lang="en-US" dirty="0"/>
              <a:t> </a:t>
            </a:r>
            <a:r>
              <a:rPr lang="en-US" dirty="0" err="1"/>
              <a:t>izvora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 </a:t>
            </a:r>
            <a:r>
              <a:rPr lang="en-US" dirty="0" err="1"/>
              <a:t>možemo</a:t>
            </a:r>
            <a:r>
              <a:rPr lang="en-US" dirty="0"/>
              <a:t> </a:t>
            </a:r>
            <a:r>
              <a:rPr lang="en-US" dirty="0" err="1"/>
              <a:t>razlikovati</a:t>
            </a:r>
            <a:r>
              <a:rPr lang="pl-PL" dirty="0"/>
              <a:t>:</a:t>
            </a:r>
          </a:p>
          <a:p>
            <a:pPr lvl="1" algn="just"/>
            <a:r>
              <a:rPr lang="en-US" dirty="0"/>
              <a:t>Jedan </a:t>
            </a:r>
            <a:r>
              <a:rPr lang="en-US" dirty="0" err="1"/>
              <a:t>izvor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 (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dobavljač</a:t>
            </a:r>
            <a:r>
              <a:rPr lang="en-US" dirty="0"/>
              <a:t>)</a:t>
            </a:r>
            <a:r>
              <a:rPr lang="pl-PL" dirty="0"/>
              <a:t>– </a:t>
            </a:r>
            <a:r>
              <a:rPr lang="en-US" dirty="0"/>
              <a:t>(</a:t>
            </a:r>
            <a:r>
              <a:rPr lang="en-US" dirty="0">
                <a:solidFill>
                  <a:srgbClr val="1065AB"/>
                </a:solidFill>
              </a:rPr>
              <a:t>single sourcing</a:t>
            </a:r>
            <a:r>
              <a:rPr lang="en-US" dirty="0"/>
              <a:t>) </a:t>
            </a:r>
            <a:r>
              <a:rPr lang="en-US" dirty="0" err="1"/>
              <a:t>znači</a:t>
            </a:r>
            <a:r>
              <a:rPr lang="en-US" dirty="0"/>
              <a:t> da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utvrđenih</a:t>
            </a:r>
            <a:r>
              <a:rPr lang="en-US" dirty="0"/>
              <a:t> </a:t>
            </a:r>
            <a:r>
              <a:rPr lang="en-US" dirty="0" err="1"/>
              <a:t>kriterijuma</a:t>
            </a:r>
            <a:r>
              <a:rPr lang="en-US" dirty="0"/>
              <a:t> </a:t>
            </a:r>
            <a:r>
              <a:rPr lang="en-US" dirty="0" err="1"/>
              <a:t>bira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dobavljač</a:t>
            </a:r>
            <a:r>
              <a:rPr lang="en-US" dirty="0"/>
              <a:t> koji je </a:t>
            </a:r>
            <a:r>
              <a:rPr lang="en-US" dirty="0" err="1"/>
              <a:t>odgovoran</a:t>
            </a:r>
            <a:r>
              <a:rPr lang="en-US" dirty="0"/>
              <a:t> za </a:t>
            </a:r>
            <a:r>
              <a:rPr lang="en-US" dirty="0" err="1"/>
              <a:t>snabdevanje</a:t>
            </a:r>
            <a:r>
              <a:rPr lang="en-US" dirty="0"/>
              <a:t> </a:t>
            </a:r>
            <a:r>
              <a:rPr lang="en-US" dirty="0" err="1"/>
              <a:t>određene</a:t>
            </a:r>
            <a:r>
              <a:rPr lang="en-US" dirty="0"/>
              <a:t> </a:t>
            </a:r>
            <a:r>
              <a:rPr lang="en-US" dirty="0" err="1"/>
              <a:t>artikle</a:t>
            </a:r>
            <a:r>
              <a:rPr lang="en-US" dirty="0"/>
              <a:t> </a:t>
            </a:r>
            <a:r>
              <a:rPr lang="en-US" dirty="0" err="1"/>
              <a:t>asortimana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grupe</a:t>
            </a:r>
            <a:r>
              <a:rPr lang="en-US" dirty="0"/>
              <a:t> </a:t>
            </a:r>
            <a:r>
              <a:rPr lang="en-US" dirty="0" err="1"/>
              <a:t>asortimana</a:t>
            </a:r>
            <a:r>
              <a:rPr lang="pl-PL" dirty="0"/>
              <a:t>;</a:t>
            </a:r>
          </a:p>
          <a:p>
            <a:pPr lvl="1" algn="just"/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izvora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 (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dobavljača</a:t>
            </a:r>
            <a:r>
              <a:rPr lang="en-US" dirty="0"/>
              <a:t>)</a:t>
            </a:r>
            <a:r>
              <a:rPr lang="pl-PL" dirty="0"/>
              <a:t> –</a:t>
            </a:r>
            <a:r>
              <a:rPr lang="en-US" dirty="0"/>
              <a:t> (</a:t>
            </a:r>
            <a:r>
              <a:rPr lang="en-US" dirty="0">
                <a:solidFill>
                  <a:srgbClr val="1065AB"/>
                </a:solidFill>
              </a:rPr>
              <a:t>dual sourcing</a:t>
            </a:r>
            <a:r>
              <a:rPr lang="en-US" dirty="0"/>
              <a:t>)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</a:t>
            </a:r>
            <a:r>
              <a:rPr lang="en-US" dirty="0" err="1"/>
              <a:t>kupovinu</a:t>
            </a:r>
            <a:r>
              <a:rPr lang="en-US" dirty="0"/>
              <a:t> od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jednaka</a:t>
            </a:r>
            <a:r>
              <a:rPr lang="en-US" dirty="0"/>
              <a:t> </a:t>
            </a:r>
            <a:r>
              <a:rPr lang="en-US" dirty="0" err="1"/>
              <a:t>dobavljača</a:t>
            </a:r>
            <a:r>
              <a:rPr lang="en-US" dirty="0"/>
              <a:t> koji </a:t>
            </a:r>
            <a:r>
              <a:rPr lang="en-US" dirty="0" err="1"/>
              <a:t>snabdevaju</a:t>
            </a:r>
            <a:r>
              <a:rPr lang="en-US" dirty="0"/>
              <a:t> </a:t>
            </a:r>
            <a:r>
              <a:rPr lang="en-US" dirty="0" err="1"/>
              <a:t>istu</a:t>
            </a:r>
            <a:r>
              <a:rPr lang="en-US" dirty="0"/>
              <a:t> </a:t>
            </a:r>
            <a:r>
              <a:rPr lang="en-US" dirty="0" err="1"/>
              <a:t>vrstu</a:t>
            </a:r>
            <a:r>
              <a:rPr lang="en-US" dirty="0"/>
              <a:t> </a:t>
            </a:r>
            <a:r>
              <a:rPr lang="en-US" dirty="0" err="1"/>
              <a:t>asortimana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grupu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pl-PL" dirty="0"/>
              <a:t>;</a:t>
            </a:r>
          </a:p>
          <a:p>
            <a:pPr lvl="1" algn="just"/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izvora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 (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dobavljača</a:t>
            </a:r>
            <a:r>
              <a:rPr lang="en-US" dirty="0"/>
              <a:t>)</a:t>
            </a:r>
            <a:r>
              <a:rPr lang="pl-PL" dirty="0"/>
              <a:t> –</a:t>
            </a:r>
            <a:r>
              <a:rPr lang="en-US" dirty="0"/>
              <a:t> (</a:t>
            </a:r>
            <a:r>
              <a:rPr lang="en-US" dirty="0">
                <a:solidFill>
                  <a:srgbClr val="1065AB"/>
                </a:solidFill>
              </a:rPr>
              <a:t>multiple sourcing</a:t>
            </a:r>
            <a:r>
              <a:rPr lang="en-US" dirty="0"/>
              <a:t>) </a:t>
            </a:r>
            <a:r>
              <a:rPr lang="en-US" dirty="0" err="1"/>
              <a:t>znači</a:t>
            </a:r>
            <a:r>
              <a:rPr lang="en-US" dirty="0"/>
              <a:t> </a:t>
            </a:r>
            <a:r>
              <a:rPr lang="en-US" dirty="0" err="1"/>
              <a:t>korišćenje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dobavljača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podizvođača</a:t>
            </a:r>
            <a:r>
              <a:rPr lang="en-US" dirty="0"/>
              <a:t>. Ova </a:t>
            </a:r>
            <a:r>
              <a:rPr lang="en-US" dirty="0" err="1"/>
              <a:t>strategija</a:t>
            </a:r>
            <a:r>
              <a:rPr lang="en-US" dirty="0"/>
              <a:t> </a:t>
            </a:r>
            <a:r>
              <a:rPr lang="en-US" dirty="0" err="1"/>
              <a:t>obezbeđuje</a:t>
            </a:r>
            <a:r>
              <a:rPr lang="en-US" dirty="0"/>
              <a:t> </a:t>
            </a:r>
            <a:r>
              <a:rPr lang="en-US" dirty="0" err="1"/>
              <a:t>visoku</a:t>
            </a:r>
            <a:r>
              <a:rPr lang="en-US" dirty="0"/>
              <a:t> </a:t>
            </a:r>
            <a:r>
              <a:rPr lang="en-US" dirty="0" err="1"/>
              <a:t>sigurnost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pl-PL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Grzybowska, 2011</a:t>
            </a:r>
          </a:p>
        </p:txBody>
      </p:sp>
    </p:spTree>
    <p:extLst>
      <p:ext uri="{BB962C8B-B14F-4D97-AF65-F5344CB8AC3E}">
        <p14:creationId xmlns:p14="http://schemas.microsoft.com/office/powerpoint/2010/main" val="14459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F02BE-9327-60A5-B587-2CB74F2DE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D6CCD6A-CF1D-DB35-2F22-1E0BDC7A5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Strategije</a:t>
            </a:r>
            <a:r>
              <a:rPr lang="en-US" dirty="0"/>
              <a:t> </a:t>
            </a:r>
            <a:r>
              <a:rPr lang="en-US" dirty="0" err="1"/>
              <a:t>nabavke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kupovine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4B79EAA-B986-B18F-0BFE-9C4FCCBCA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/>
              <a:t>Zbog predmeta kupovine možemo razlikovati</a:t>
            </a:r>
            <a:r>
              <a:rPr lang="pl-PL" dirty="0"/>
              <a:t>:</a:t>
            </a:r>
          </a:p>
          <a:p>
            <a:pPr lvl="1" algn="just"/>
            <a:r>
              <a:rPr lang="en-US" dirty="0" err="1"/>
              <a:t>kupovina</a:t>
            </a:r>
            <a:r>
              <a:rPr lang="en-US" dirty="0"/>
              <a:t> </a:t>
            </a:r>
            <a:r>
              <a:rPr lang="en-US" dirty="0" err="1"/>
              <a:t>pojedinačnih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(</a:t>
            </a:r>
            <a:r>
              <a:rPr lang="en-US" dirty="0" err="1">
                <a:solidFill>
                  <a:schemeClr val="accent1"/>
                </a:solidFill>
              </a:rPr>
              <a:t>jedinična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nabavka</a:t>
            </a:r>
            <a:r>
              <a:rPr lang="en-US" dirty="0"/>
              <a:t>),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usmerena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proizvodne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kupuju</a:t>
            </a:r>
            <a:r>
              <a:rPr lang="en-US" dirty="0"/>
              <a:t> </a:t>
            </a:r>
            <a:r>
              <a:rPr lang="en-US" dirty="0" err="1"/>
              <a:t>predmet</a:t>
            </a:r>
            <a:r>
              <a:rPr lang="en-US" dirty="0"/>
              <a:t> </a:t>
            </a:r>
            <a:r>
              <a:rPr lang="en-US" dirty="0" err="1"/>
              <a:t>kupovine</a:t>
            </a:r>
            <a:r>
              <a:rPr lang="en-US" dirty="0"/>
              <a:t> u </a:t>
            </a:r>
            <a:r>
              <a:rPr lang="en-US" dirty="0" err="1"/>
              <a:t>obliku</a:t>
            </a:r>
            <a:r>
              <a:rPr lang="en-US" dirty="0"/>
              <a:t> </a:t>
            </a:r>
            <a:r>
              <a:rPr lang="en-US" dirty="0" err="1"/>
              <a:t>jednostavnih</a:t>
            </a:r>
            <a:r>
              <a:rPr lang="en-US" dirty="0"/>
              <a:t> </a:t>
            </a:r>
            <a:r>
              <a:rPr lang="en-US" dirty="0" err="1"/>
              <a:t>komponenti</a:t>
            </a:r>
            <a:r>
              <a:rPr lang="en-US" dirty="0"/>
              <a:t> (</a:t>
            </a:r>
            <a:r>
              <a:rPr lang="en-US" dirty="0" err="1"/>
              <a:t>jednostavnih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: </a:t>
            </a:r>
            <a:r>
              <a:rPr lang="en-US" dirty="0" err="1"/>
              <a:t>delova</a:t>
            </a:r>
            <a:r>
              <a:rPr lang="en-US" dirty="0"/>
              <a:t>, </a:t>
            </a:r>
            <a:r>
              <a:rPr lang="en-US" dirty="0" err="1"/>
              <a:t>detalja</a:t>
            </a:r>
            <a:r>
              <a:rPr lang="en-US" dirty="0"/>
              <a:t>, </a:t>
            </a:r>
            <a:r>
              <a:rPr lang="en-US" dirty="0" err="1"/>
              <a:t>itd</a:t>
            </a:r>
            <a:r>
              <a:rPr lang="en-US" dirty="0"/>
              <a:t>.), od </a:t>
            </a:r>
            <a:r>
              <a:rPr lang="en-US" dirty="0" err="1"/>
              <a:t>kojih</a:t>
            </a:r>
            <a:r>
              <a:rPr lang="en-US" dirty="0"/>
              <a:t> </a:t>
            </a:r>
            <a:r>
              <a:rPr lang="en-US" dirty="0" err="1"/>
              <a:t>zatim</a:t>
            </a:r>
            <a:r>
              <a:rPr lang="en-US" dirty="0"/>
              <a:t> </a:t>
            </a:r>
            <a:r>
              <a:rPr lang="en-US" dirty="0" err="1"/>
              <a:t>proizvode</a:t>
            </a:r>
            <a:r>
              <a:rPr lang="en-US" dirty="0"/>
              <a:t> </a:t>
            </a:r>
            <a:r>
              <a:rPr lang="en-US" dirty="0" err="1"/>
              <a:t>gotov</a:t>
            </a:r>
            <a:r>
              <a:rPr lang="en-US" dirty="0"/>
              <a:t> </a:t>
            </a:r>
            <a:r>
              <a:rPr lang="en-US" dirty="0" err="1"/>
              <a:t>proizvod</a:t>
            </a:r>
            <a:r>
              <a:rPr lang="pl-PL" dirty="0"/>
              <a:t>;</a:t>
            </a:r>
          </a:p>
          <a:p>
            <a:pPr lvl="1" algn="just"/>
            <a:endParaRPr lang="pl-PL" dirty="0"/>
          </a:p>
          <a:p>
            <a:pPr lvl="1" algn="just"/>
            <a:r>
              <a:rPr lang="en-US" dirty="0" err="1"/>
              <a:t>modularne</a:t>
            </a:r>
            <a:r>
              <a:rPr lang="en-US" dirty="0"/>
              <a:t> </a:t>
            </a:r>
            <a:r>
              <a:rPr lang="en-US" dirty="0" err="1"/>
              <a:t>nabavke</a:t>
            </a:r>
            <a:r>
              <a:rPr lang="en-US" dirty="0"/>
              <a:t> (</a:t>
            </a:r>
            <a:r>
              <a:rPr lang="en-US" dirty="0" err="1">
                <a:solidFill>
                  <a:schemeClr val="accent1"/>
                </a:solidFill>
              </a:rPr>
              <a:t>modularno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poreklo</a:t>
            </a:r>
            <a:r>
              <a:rPr lang="en-US" dirty="0"/>
              <a:t>),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</a:t>
            </a:r>
            <a:r>
              <a:rPr lang="en-US" dirty="0" err="1"/>
              <a:t>udaljavanje</a:t>
            </a:r>
            <a:r>
              <a:rPr lang="en-US" dirty="0"/>
              <a:t> od </a:t>
            </a:r>
            <a:r>
              <a:rPr lang="en-US" dirty="0" err="1"/>
              <a:t>nabavke</a:t>
            </a:r>
            <a:r>
              <a:rPr lang="en-US" dirty="0"/>
              <a:t> </a:t>
            </a:r>
            <a:r>
              <a:rPr lang="en-US" dirty="0" err="1"/>
              <a:t>pojedinačnih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u </a:t>
            </a:r>
            <a:r>
              <a:rPr lang="en-US" dirty="0" err="1"/>
              <a:t>korist</a:t>
            </a:r>
            <a:r>
              <a:rPr lang="en-US" dirty="0"/>
              <a:t> </a:t>
            </a:r>
            <a:r>
              <a:rPr lang="en-US" dirty="0" err="1"/>
              <a:t>gotovih</a:t>
            </a:r>
            <a:r>
              <a:rPr lang="en-US" dirty="0"/>
              <a:t> </a:t>
            </a:r>
            <a:r>
              <a:rPr lang="en-US" dirty="0" err="1"/>
              <a:t>montažnih</a:t>
            </a:r>
            <a:r>
              <a:rPr lang="en-US" dirty="0"/>
              <a:t> </a:t>
            </a:r>
            <a:r>
              <a:rPr lang="en-US" dirty="0" err="1"/>
              <a:t>modula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složenih</a:t>
            </a:r>
            <a:r>
              <a:rPr lang="en-US" dirty="0"/>
              <a:t> </a:t>
            </a:r>
            <a:r>
              <a:rPr lang="en-US" dirty="0" err="1"/>
              <a:t>komponenti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sastavljaju</a:t>
            </a:r>
            <a:r>
              <a:rPr lang="en-US" dirty="0"/>
              <a:t> u </a:t>
            </a:r>
            <a:r>
              <a:rPr lang="en-US" dirty="0" err="1"/>
              <a:t>finalni</a:t>
            </a:r>
            <a:r>
              <a:rPr lang="en-US" dirty="0"/>
              <a:t> </a:t>
            </a:r>
            <a:r>
              <a:rPr lang="en-US" dirty="0" err="1"/>
              <a:t>proizvod</a:t>
            </a:r>
            <a:r>
              <a:rPr lang="pl-PL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7493056F-2A2B-B4E1-64EF-D6EF5B19D1BF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Grzybowska, 2011</a:t>
            </a:r>
          </a:p>
        </p:txBody>
      </p:sp>
    </p:spTree>
    <p:extLst>
      <p:ext uri="{BB962C8B-B14F-4D97-AF65-F5344CB8AC3E}">
        <p14:creationId xmlns:p14="http://schemas.microsoft.com/office/powerpoint/2010/main" val="77142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3035A-E6C2-24C1-388A-C5FD709E4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DFAF367-BD50-1730-AF4C-DDBE9EACD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Metode </a:t>
            </a:r>
            <a:r>
              <a:rPr lang="en-US" dirty="0" err="1"/>
              <a:t>evaluacije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selekcije</a:t>
            </a:r>
            <a:r>
              <a:rPr lang="en-US" dirty="0"/>
              <a:t> </a:t>
            </a:r>
            <a:r>
              <a:rPr lang="en-US" dirty="0" err="1"/>
              <a:t>dobavljača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57886FE9-408C-A7B2-BA85-DDF897743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688" y="1603952"/>
            <a:ext cx="4814455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Izbor</a:t>
            </a:r>
            <a:r>
              <a:rPr lang="en-US" dirty="0"/>
              <a:t> </a:t>
            </a:r>
            <a:r>
              <a:rPr lang="en-US" dirty="0" err="1"/>
              <a:t>dobavljača</a:t>
            </a:r>
            <a:r>
              <a:rPr lang="en-US" dirty="0"/>
              <a:t> je </a:t>
            </a:r>
            <a:r>
              <a:rPr lang="en-US" dirty="0" err="1"/>
              <a:t>osnova</a:t>
            </a:r>
            <a:r>
              <a:rPr lang="en-US" dirty="0"/>
              <a:t> za </a:t>
            </a:r>
            <a:r>
              <a:rPr lang="en-US" dirty="0" err="1">
                <a:solidFill>
                  <a:schemeClr val="accent1"/>
                </a:solidFill>
              </a:rPr>
              <a:t>dugoročne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partnerstva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/>
              <a:t>dobavljača</a:t>
            </a:r>
            <a:r>
              <a:rPr lang="en-US" dirty="0"/>
              <a:t> koji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značajno</a:t>
            </a:r>
            <a:r>
              <a:rPr lang="en-US" dirty="0"/>
              <a:t> </a:t>
            </a:r>
            <a:r>
              <a:rPr lang="en-US" dirty="0" err="1"/>
              <a:t>doprineti</a:t>
            </a:r>
            <a:r>
              <a:rPr lang="en-US" dirty="0"/>
              <a:t> </a:t>
            </a:r>
            <a:r>
              <a:rPr lang="en-US" dirty="0" err="1"/>
              <a:t>uspehu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neuspehu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.</a:t>
            </a:r>
            <a:endParaRPr lang="pl-PL" dirty="0"/>
          </a:p>
          <a:p>
            <a:pPr algn="just"/>
            <a:r>
              <a:rPr lang="en-US" dirty="0"/>
              <a:t>Na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donošenja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 za </a:t>
            </a:r>
            <a:r>
              <a:rPr lang="en-US" dirty="0" err="1"/>
              <a:t>evaluaciju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izbor</a:t>
            </a:r>
            <a:r>
              <a:rPr lang="en-US" dirty="0"/>
              <a:t> </a:t>
            </a:r>
            <a:r>
              <a:rPr lang="en-US" dirty="0" err="1"/>
              <a:t>dobavljača</a:t>
            </a:r>
            <a:r>
              <a:rPr lang="en-US" dirty="0"/>
              <a:t> </a:t>
            </a:r>
            <a:r>
              <a:rPr lang="en-US" dirty="0" err="1"/>
              <a:t>utiču</a:t>
            </a:r>
            <a:r>
              <a:rPr lang="en-US" dirty="0"/>
              <a:t> </a:t>
            </a:r>
            <a:r>
              <a:rPr lang="en-US" dirty="0" err="1"/>
              <a:t>sledeći</a:t>
            </a:r>
            <a:r>
              <a:rPr lang="en-US" dirty="0"/>
              <a:t> </a:t>
            </a:r>
            <a:r>
              <a:rPr lang="en-US" dirty="0" err="1"/>
              <a:t>elementi</a:t>
            </a:r>
            <a:r>
              <a:rPr lang="pl-PL" dirty="0"/>
              <a:t>: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74DF49A9-6696-5FF8-FD5F-5890CFDA4DAB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da-DK" sz="1200" dirty="0">
                <a:solidFill>
                  <a:srgbClr val="7F7F7F"/>
                </a:solidFill>
              </a:rPr>
              <a:t>Ali et al., 2023</a:t>
            </a:r>
            <a:r>
              <a:rPr lang="pl-PL" sz="1200" dirty="0">
                <a:solidFill>
                  <a:srgbClr val="7F7F7F"/>
                </a:solidFill>
              </a:rPr>
              <a:t>; Nowakowski &amp; </a:t>
            </a:r>
            <a:r>
              <a:rPr lang="pl-PL" sz="1200" dirty="0" err="1">
                <a:solidFill>
                  <a:srgbClr val="7F7F7F"/>
                </a:solidFill>
              </a:rPr>
              <a:t>Werbińska</a:t>
            </a:r>
            <a:r>
              <a:rPr lang="pl-PL" sz="1200" dirty="0">
                <a:solidFill>
                  <a:srgbClr val="7F7F7F"/>
                </a:solidFill>
              </a:rPr>
              <a:t>-Wojciechowska, 2012; de </a:t>
            </a:r>
            <a:r>
              <a:rPr lang="pl-PL" sz="1200" dirty="0" err="1">
                <a:solidFill>
                  <a:srgbClr val="7F7F7F"/>
                </a:solidFill>
              </a:rPr>
              <a:t>Boer</a:t>
            </a:r>
            <a:r>
              <a:rPr lang="pl-PL" sz="1200" dirty="0">
                <a:solidFill>
                  <a:srgbClr val="7F7F7F"/>
                </a:solidFill>
              </a:rPr>
              <a:t>, et al. 2001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9568DF0-3420-D328-A182-030FA36F16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5240542"/>
              </p:ext>
            </p:extLst>
          </p:nvPr>
        </p:nvGraphicFramePr>
        <p:xfrm>
          <a:off x="6003636" y="1400777"/>
          <a:ext cx="5883564" cy="475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086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Metode </a:t>
            </a:r>
            <a:r>
              <a:rPr lang="en-US" dirty="0" err="1"/>
              <a:t>evaluacije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selekcije</a:t>
            </a:r>
            <a:r>
              <a:rPr lang="en-US" dirty="0"/>
              <a:t> </a:t>
            </a:r>
            <a:r>
              <a:rPr lang="en-US" dirty="0" err="1"/>
              <a:t>dobavljača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/>
              <a:t>Možemo razlikovati broj metoda i tehnika za evaluaciju i izbor dobavljača:</a:t>
            </a:r>
          </a:p>
          <a:p>
            <a:pPr lvl="1" algn="just"/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eliminacije</a:t>
            </a:r>
            <a:r>
              <a:rPr lang="en-US" dirty="0"/>
              <a:t>,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pomažu</a:t>
            </a:r>
            <a:r>
              <a:rPr lang="en-US" dirty="0"/>
              <a:t> </a:t>
            </a:r>
            <a:r>
              <a:rPr lang="en-US" dirty="0" err="1"/>
              <a:t>kompanijama</a:t>
            </a:r>
            <a:r>
              <a:rPr lang="en-US" dirty="0"/>
              <a:t> u </a:t>
            </a:r>
            <a:r>
              <a:rPr lang="en-US" dirty="0" err="1"/>
              <a:t>procesu</a:t>
            </a:r>
            <a:r>
              <a:rPr lang="en-US" dirty="0"/>
              <a:t> </a:t>
            </a:r>
            <a:r>
              <a:rPr lang="en-US" dirty="0" err="1"/>
              <a:t>izbora</a:t>
            </a:r>
            <a:r>
              <a:rPr lang="en-US" dirty="0"/>
              <a:t> </a:t>
            </a:r>
            <a:r>
              <a:rPr lang="en-US" dirty="0" err="1"/>
              <a:t>dobavljača</a:t>
            </a:r>
            <a:r>
              <a:rPr lang="en-US" dirty="0"/>
              <a:t> </a:t>
            </a:r>
            <a:r>
              <a:rPr lang="en-US" dirty="0" err="1"/>
              <a:t>postepenim</a:t>
            </a:r>
            <a:r>
              <a:rPr lang="en-US" dirty="0"/>
              <a:t> </a:t>
            </a:r>
            <a:r>
              <a:rPr lang="en-US" dirty="0" err="1"/>
              <a:t>eliminisanjem</a:t>
            </a:r>
            <a:r>
              <a:rPr lang="en-US" dirty="0"/>
              <a:t> </a:t>
            </a:r>
            <a:r>
              <a:rPr lang="en-US" dirty="0" err="1"/>
              <a:t>onih</a:t>
            </a:r>
            <a:r>
              <a:rPr lang="en-US" dirty="0"/>
              <a:t> koji ne </a:t>
            </a:r>
            <a:r>
              <a:rPr lang="en-US" dirty="0" err="1"/>
              <a:t>ispunjavaju</a:t>
            </a:r>
            <a:r>
              <a:rPr lang="en-US" dirty="0"/>
              <a:t> </a:t>
            </a:r>
            <a:r>
              <a:rPr lang="en-US" dirty="0" err="1"/>
              <a:t>određene</a:t>
            </a:r>
            <a:r>
              <a:rPr lang="en-US" dirty="0"/>
              <a:t> </a:t>
            </a:r>
            <a:r>
              <a:rPr lang="en-US" dirty="0" err="1"/>
              <a:t>kriterijume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Tačkasti</a:t>
            </a:r>
            <a:r>
              <a:rPr lang="en-US" dirty="0"/>
              <a:t> </a:t>
            </a:r>
            <a:r>
              <a:rPr lang="en-US" dirty="0" err="1"/>
              <a:t>metod</a:t>
            </a:r>
            <a:r>
              <a:rPr lang="pl-PL" dirty="0"/>
              <a:t>);</a:t>
            </a:r>
          </a:p>
          <a:p>
            <a:pPr lvl="1" algn="just"/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optimizacije</a:t>
            </a:r>
            <a:r>
              <a:rPr lang="en-US" dirty="0"/>
              <a:t>,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pomažu</a:t>
            </a:r>
            <a:r>
              <a:rPr lang="en-US" dirty="0"/>
              <a:t> </a:t>
            </a:r>
            <a:r>
              <a:rPr lang="en-US" dirty="0" err="1"/>
              <a:t>kompanijama</a:t>
            </a:r>
            <a:r>
              <a:rPr lang="en-US" dirty="0"/>
              <a:t> u </a:t>
            </a:r>
            <a:r>
              <a:rPr lang="en-US" dirty="0" err="1"/>
              <a:t>donošenju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 u </a:t>
            </a:r>
            <a:r>
              <a:rPr lang="en-US" dirty="0" err="1"/>
              <a:t>vezi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izborom</a:t>
            </a:r>
            <a:r>
              <a:rPr lang="en-US" dirty="0"/>
              <a:t> </a:t>
            </a:r>
            <a:r>
              <a:rPr lang="en-US" dirty="0" err="1"/>
              <a:t>najboljih</a:t>
            </a:r>
            <a:r>
              <a:rPr lang="en-US" dirty="0"/>
              <a:t> </a:t>
            </a:r>
            <a:r>
              <a:rPr lang="en-US" dirty="0" err="1"/>
              <a:t>dobavljača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kriterijuma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AHP </a:t>
            </a:r>
            <a:r>
              <a:rPr lang="en-US" dirty="0" err="1"/>
              <a:t>metoda</a:t>
            </a:r>
            <a:r>
              <a:rPr lang="pl-PL" dirty="0"/>
              <a:t>);</a:t>
            </a:r>
          </a:p>
          <a:p>
            <a:pPr lvl="1" algn="just"/>
            <a:r>
              <a:rPr lang="pl-PL" dirty="0"/>
              <a:t>probabilističke metode, koje uzimaju u obzir neizvesnost i varijabilnost podataka u procesu donošenja odluka (npr. TOPSIS metod).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31282" y="6361640"/>
            <a:ext cx="5393268" cy="31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da-DK" sz="1200" dirty="0">
                <a:solidFill>
                  <a:srgbClr val="7F7F7F"/>
                </a:solidFill>
              </a:rPr>
              <a:t>Benyoucef et al., 2003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0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86103960ca44d5c9df2a8fb84c24390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f0b528dcbc4ce96b8fc80b5cec964086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B2F423-075F-4596-AF7D-DCFD7161625E}"/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3395</TotalTime>
  <Words>2270</Words>
  <Application>Microsoft Office PowerPoint</Application>
  <PresentationFormat>Panoramiczny</PresentationFormat>
  <Paragraphs>179</Paragraphs>
  <Slides>32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8" baseType="lpstr">
      <vt:lpstr>Arial</vt:lpstr>
      <vt:lpstr>Calibri</vt:lpstr>
      <vt:lpstr>Cambria Math</vt:lpstr>
      <vt:lpstr>Tahoma</vt:lpstr>
      <vt:lpstr>Wingdings</vt:lpstr>
      <vt:lpstr>Motyw pakietu Office</vt:lpstr>
      <vt:lpstr>Napredna upotreba tabele za analizu logističkih podataka</vt:lpstr>
      <vt:lpstr>Agenda</vt:lpstr>
      <vt:lpstr>Logistika snabdevanja</vt:lpstr>
      <vt:lpstr>Definicija snabdevanja</vt:lpstr>
      <vt:lpstr>Definicija kupovine</vt:lpstr>
      <vt:lpstr>Strategije nabavke i kupovine</vt:lpstr>
      <vt:lpstr>Strategije nabavke i kupovine</vt:lpstr>
      <vt:lpstr>Metode evaluacije i selekcije dobavljača</vt:lpstr>
      <vt:lpstr>Metode evaluacije i selekcije dobavljača</vt:lpstr>
      <vt:lpstr>Kriterijumi za ocenjivanje dobavljača</vt:lpstr>
      <vt:lpstr>Kriterijumi za ocenjivanje dobavljača</vt:lpstr>
      <vt:lpstr>Metoda ponderisanih poena</vt:lpstr>
      <vt:lpstr>Metoda ponderisanih poena</vt:lpstr>
      <vt:lpstr>Metoda ponderisanih poena – primer</vt:lpstr>
      <vt:lpstr>Metoda ponderisanih poena – primer</vt:lpstr>
      <vt:lpstr>Metoda ponderisanih poena – primer</vt:lpstr>
      <vt:lpstr>Metoda ponderisanih poena – primer</vt:lpstr>
      <vt:lpstr>Metoda ponderisanih poena – primer</vt:lpstr>
      <vt:lpstr>Metoda ponderisanih poena – primer</vt:lpstr>
      <vt:lpstr>Metoda sa više kriterijuma</vt:lpstr>
      <vt:lpstr>Metoda sa više kriterijuma</vt:lpstr>
      <vt:lpstr>Metoda sa više kriterijuma – primer</vt:lpstr>
      <vt:lpstr>Metoda sa više kriterijuma – primer</vt:lpstr>
      <vt:lpstr>Metoda sa više kriterijuma – primer</vt:lpstr>
      <vt:lpstr>Metoda sa više kriterijuma – primer</vt:lpstr>
      <vt:lpstr>Metoda sa više kriterijuma – primer</vt:lpstr>
      <vt:lpstr>Metoda sa više kriterijuma – primer</vt:lpstr>
      <vt:lpstr>Metoda sa više kriterijuma – primer</vt:lpstr>
      <vt:lpstr>Metoda sa više kriterijuma – primer</vt:lpstr>
      <vt:lpstr>Rezime</vt:lpstr>
      <vt:lpstr>Autori:  Katarzyna Grzybowska Katarzyna Ragin-Skorecka Katarzyna Siemieniak Piotr Cyplik Michał Adamczak Jędrzej Jankowski-Guzy Adrianna Toboła-Walaszczyk  Finalna verzija: jun 2025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Piotr</cp:lastModifiedBy>
  <cp:revision>88</cp:revision>
  <dcterms:created xsi:type="dcterms:W3CDTF">2023-07-06T12:09:08Z</dcterms:created>
  <dcterms:modified xsi:type="dcterms:W3CDTF">2025-11-07T10:22:23Z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