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4" r:id="rId8"/>
    <p:sldId id="295" r:id="rId9"/>
    <p:sldId id="281" r:id="rId10"/>
    <p:sldId id="284" r:id="rId11"/>
    <p:sldId id="297" r:id="rId12"/>
    <p:sldId id="298" r:id="rId13"/>
    <p:sldId id="308" r:id="rId14"/>
    <p:sldId id="299" r:id="rId15"/>
    <p:sldId id="286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266" r:id="rId25"/>
    <p:sldId id="335" r:id="rId26"/>
    <p:sldId id="263" r:id="rId2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8B9E8A-2484-4D9E-8F4A-F3658B108928}" v="9" dt="2023-11-15T12:03:04.3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81" d="100"/>
          <a:sy n="81" d="100"/>
        </p:scale>
        <p:origin x="5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7F8B9E8A-2484-4D9E-8F4A-F3658B108928}"/>
    <pc:docChg chg="undo custSel addSld delSld modSld sldOrd">
      <pc:chgData name="Dario Šebalj" userId="a71eced3-786e-4eb6-80ca-f62c4fda7d06" providerId="ADAL" clId="{7F8B9E8A-2484-4D9E-8F4A-F3658B108928}" dt="2023-11-15T12:10:08.203" v="1848" actId="27636"/>
      <pc:docMkLst>
        <pc:docMk/>
      </pc:docMkLst>
      <pc:sldChg chg="modSp mod">
        <pc:chgData name="Dario Šebalj" userId="a71eced3-786e-4eb6-80ca-f62c4fda7d06" providerId="ADAL" clId="{7F8B9E8A-2484-4D9E-8F4A-F3658B108928}" dt="2023-11-15T08:30:26.285" v="68" actId="20577"/>
        <pc:sldMkLst>
          <pc:docMk/>
          <pc:sldMk cId="2920479427" sldId="256"/>
        </pc:sldMkLst>
        <pc:spChg chg="mod">
          <ac:chgData name="Dario Šebalj" userId="a71eced3-786e-4eb6-80ca-f62c4fda7d06" providerId="ADAL" clId="{7F8B9E8A-2484-4D9E-8F4A-F3658B108928}" dt="2023-11-15T08:29:59.071" v="20" actId="20577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7F8B9E8A-2484-4D9E-8F4A-F3658B108928}" dt="2023-11-15T08:30:08.744" v="61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7F8B9E8A-2484-4D9E-8F4A-F3658B108928}" dt="2023-11-15T08:30:26.285" v="68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addSp delSp modSp mod ord">
        <pc:chgData name="Dario Šebalj" userId="a71eced3-786e-4eb6-80ca-f62c4fda7d06" providerId="ADAL" clId="{7F8B9E8A-2484-4D9E-8F4A-F3658B108928}" dt="2023-11-15T08:43:28.768" v="865" actId="20577"/>
        <pc:sldMkLst>
          <pc:docMk/>
          <pc:sldMk cId="2863694609" sldId="261"/>
        </pc:sldMkLst>
        <pc:spChg chg="mod">
          <ac:chgData name="Dario Šebalj" userId="a71eced3-786e-4eb6-80ca-f62c4fda7d06" providerId="ADAL" clId="{7F8B9E8A-2484-4D9E-8F4A-F3658B108928}" dt="2023-11-15T08:43:11.091" v="852" actId="20577"/>
          <ac:spMkLst>
            <pc:docMk/>
            <pc:sldMk cId="2863694609" sldId="261"/>
            <ac:spMk id="2" creationId="{AF697325-8BCA-B448-0837-308C16D93043}"/>
          </ac:spMkLst>
        </pc:spChg>
        <pc:spChg chg="mod">
          <ac:chgData name="Dario Šebalj" userId="a71eced3-786e-4eb6-80ca-f62c4fda7d06" providerId="ADAL" clId="{7F8B9E8A-2484-4D9E-8F4A-F3658B108928}" dt="2023-11-15T08:43:28.768" v="865" actId="20577"/>
          <ac:spMkLst>
            <pc:docMk/>
            <pc:sldMk cId="2863694609" sldId="261"/>
            <ac:spMk id="4" creationId="{DA80D9A8-F91F-498A-4D74-FA98B65087EC}"/>
          </ac:spMkLst>
        </pc:spChg>
        <pc:picChg chg="del">
          <ac:chgData name="Dario Šebalj" userId="a71eced3-786e-4eb6-80ca-f62c4fda7d06" providerId="ADAL" clId="{7F8B9E8A-2484-4D9E-8F4A-F3658B108928}" dt="2023-11-15T08:43:12.091" v="853" actId="478"/>
          <ac:picMkLst>
            <pc:docMk/>
            <pc:sldMk cId="2863694609" sldId="261"/>
            <ac:picMk id="3" creationId="{5E77643A-CFB1-E7E6-9523-A1109680183C}"/>
          </ac:picMkLst>
        </pc:picChg>
        <pc:picChg chg="add mod">
          <ac:chgData name="Dario Šebalj" userId="a71eced3-786e-4eb6-80ca-f62c4fda7d06" providerId="ADAL" clId="{7F8B9E8A-2484-4D9E-8F4A-F3658B108928}" dt="2023-11-15T08:43:21.591" v="857" actId="1076"/>
          <ac:picMkLst>
            <pc:docMk/>
            <pc:sldMk cId="2863694609" sldId="261"/>
            <ac:picMk id="5" creationId="{DF96AF43-EBBA-2AE3-3E63-E1A81493589E}"/>
          </ac:picMkLst>
        </pc:picChg>
      </pc:sldChg>
      <pc:sldChg chg="delSp modSp mod ord">
        <pc:chgData name="Dario Šebalj" userId="a71eced3-786e-4eb6-80ca-f62c4fda7d06" providerId="ADAL" clId="{7F8B9E8A-2484-4D9E-8F4A-F3658B108928}" dt="2023-11-15T08:34:54.043" v="373" actId="478"/>
        <pc:sldMkLst>
          <pc:docMk/>
          <pc:sldMk cId="1952772968" sldId="262"/>
        </pc:sldMkLst>
        <pc:spChg chg="mod">
          <ac:chgData name="Dario Šebalj" userId="a71eced3-786e-4eb6-80ca-f62c4fda7d06" providerId="ADAL" clId="{7F8B9E8A-2484-4D9E-8F4A-F3658B108928}" dt="2023-11-15T08:32:19.601" v="238" actId="20577"/>
          <ac:spMkLst>
            <pc:docMk/>
            <pc:sldMk cId="1952772968" sldId="26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34:31.073" v="365" actId="20577"/>
          <ac:spMkLst>
            <pc:docMk/>
            <pc:sldMk cId="1952772968" sldId="262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08:34:54.043" v="373" actId="478"/>
          <ac:spMkLst>
            <pc:docMk/>
            <pc:sldMk cId="1952772968" sldId="262"/>
            <ac:spMk id="6" creationId="{4D0B990B-A015-95E2-DF45-A832FF931C3B}"/>
          </ac:spMkLst>
        </pc:spChg>
      </pc:sldChg>
      <pc:sldChg chg="modSp mod">
        <pc:chgData name="Dario Šebalj" userId="a71eced3-786e-4eb6-80ca-f62c4fda7d06" providerId="ADAL" clId="{7F8B9E8A-2484-4D9E-8F4A-F3658B108928}" dt="2023-11-15T08:31:36.410" v="207" actId="20577"/>
        <pc:sldMkLst>
          <pc:docMk/>
          <pc:sldMk cId="1254930911" sldId="264"/>
        </pc:sldMkLst>
        <pc:spChg chg="mod">
          <ac:chgData name="Dario Šebalj" userId="a71eced3-786e-4eb6-80ca-f62c4fda7d06" providerId="ADAL" clId="{7F8B9E8A-2484-4D9E-8F4A-F3658B108928}" dt="2023-11-15T08:31:36.410" v="207" actId="20577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7F8B9E8A-2484-4D9E-8F4A-F3658B108928}" dt="2023-11-15T12:09:15.971" v="1834" actId="14100"/>
        <pc:sldMkLst>
          <pc:docMk/>
          <pc:sldMk cId="3298298427" sldId="266"/>
        </pc:sldMkLst>
        <pc:spChg chg="mod">
          <ac:chgData name="Dario Šebalj" userId="a71eced3-786e-4eb6-80ca-f62c4fda7d06" providerId="ADAL" clId="{7F8B9E8A-2484-4D9E-8F4A-F3658B108928}" dt="2023-11-15T12:09:15.971" v="1834" actId="14100"/>
          <ac:spMkLst>
            <pc:docMk/>
            <pc:sldMk cId="3298298427" sldId="266"/>
            <ac:spMk id="8" creationId="{BA68647D-8959-AECA-FF1C-384AA40B609E}"/>
          </ac:spMkLst>
        </pc:spChg>
      </pc:sldChg>
      <pc:sldChg chg="modSp add mod ord">
        <pc:chgData name="Dario Šebalj" userId="a71eced3-786e-4eb6-80ca-f62c4fda7d06" providerId="ADAL" clId="{7F8B9E8A-2484-4D9E-8F4A-F3658B108928}" dt="2023-11-15T12:10:08.203" v="1848" actId="27636"/>
        <pc:sldMkLst>
          <pc:docMk/>
          <pc:sldMk cId="2749841692" sldId="267"/>
        </pc:sldMkLst>
        <pc:spChg chg="mod">
          <ac:chgData name="Dario Šebalj" userId="a71eced3-786e-4eb6-80ca-f62c4fda7d06" providerId="ADAL" clId="{7F8B9E8A-2484-4D9E-8F4A-F3658B108928}" dt="2023-11-15T08:35:59.474" v="425" actId="20577"/>
          <ac:spMkLst>
            <pc:docMk/>
            <pc:sldMk cId="2749841692" sldId="267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8.203" v="1848" actId="27636"/>
          <ac:spMkLst>
            <pc:docMk/>
            <pc:sldMk cId="2749841692" sldId="267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9:27.886" v="567" actId="20577"/>
          <ac:spMkLst>
            <pc:docMk/>
            <pc:sldMk cId="2749841692" sldId="267"/>
            <ac:spMk id="6" creationId="{4D0B990B-A015-95E2-DF45-A832FF931C3B}"/>
          </ac:spMkLst>
        </pc:spChg>
      </pc:sldChg>
      <pc:sldChg chg="addSp delSp modSp add mod ord">
        <pc:chgData name="Dario Šebalj" userId="a71eced3-786e-4eb6-80ca-f62c4fda7d06" providerId="ADAL" clId="{7F8B9E8A-2484-4D9E-8F4A-F3658B108928}" dt="2023-11-15T08:35:51.337" v="410"/>
        <pc:sldMkLst>
          <pc:docMk/>
          <pc:sldMk cId="113690816" sldId="268"/>
        </pc:sldMkLst>
        <pc:spChg chg="add del mod">
          <ac:chgData name="Dario Šebalj" userId="a71eced3-786e-4eb6-80ca-f62c4fda7d06" providerId="ADAL" clId="{7F8B9E8A-2484-4D9E-8F4A-F3658B108928}" dt="2023-11-15T08:35:17.661" v="390" actId="478"/>
          <ac:spMkLst>
            <pc:docMk/>
            <pc:sldMk cId="113690816" sldId="268"/>
            <ac:spMk id="3" creationId="{1FB6F12A-8073-1407-83C2-3358B39794D5}"/>
          </ac:spMkLst>
        </pc:spChg>
        <pc:spChg chg="mod">
          <ac:chgData name="Dario Šebalj" userId="a71eced3-786e-4eb6-80ca-f62c4fda7d06" providerId="ADAL" clId="{7F8B9E8A-2484-4D9E-8F4A-F3658B108928}" dt="2023-11-15T08:35:09.388" v="388" actId="20577"/>
          <ac:spMkLst>
            <pc:docMk/>
            <pc:sldMk cId="113690816" sldId="268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35:14.522" v="389" actId="478"/>
          <ac:spMkLst>
            <pc:docMk/>
            <pc:sldMk cId="113690816" sldId="268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5:32.501" v="408" actId="20577"/>
          <ac:spMkLst>
            <pc:docMk/>
            <pc:sldMk cId="113690816" sldId="268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35:26.032" v="395" actId="1076"/>
          <ac:picMkLst>
            <pc:docMk/>
            <pc:sldMk cId="113690816" sldId="268"/>
            <ac:picMk id="7" creationId="{98ECB439-F90E-B979-0C13-75CB6839D7A7}"/>
          </ac:picMkLst>
        </pc:picChg>
        <pc:picChg chg="add mod">
          <ac:chgData name="Dario Šebalj" userId="a71eced3-786e-4eb6-80ca-f62c4fda7d06" providerId="ADAL" clId="{7F8B9E8A-2484-4D9E-8F4A-F3658B108928}" dt="2023-11-15T08:35:51.337" v="410"/>
          <ac:picMkLst>
            <pc:docMk/>
            <pc:sldMk cId="113690816" sldId="268"/>
            <ac:picMk id="8" creationId="{07C08915-3052-9F4E-F7B8-945907DB7103}"/>
          </ac:picMkLst>
        </pc:picChg>
      </pc:sldChg>
      <pc:sldChg chg="add del">
        <pc:chgData name="Dario Šebalj" userId="a71eced3-786e-4eb6-80ca-f62c4fda7d06" providerId="ADAL" clId="{7F8B9E8A-2484-4D9E-8F4A-F3658B108928}" dt="2023-11-15T12:01:59.340" v="1688" actId="47"/>
        <pc:sldMkLst>
          <pc:docMk/>
          <pc:sldMk cId="4043668424" sldId="269"/>
        </pc:sldMkLst>
      </pc:sldChg>
      <pc:sldChg chg="modSp add mod ord">
        <pc:chgData name="Dario Šebalj" userId="a71eced3-786e-4eb6-80ca-f62c4fda7d06" providerId="ADAL" clId="{7F8B9E8A-2484-4D9E-8F4A-F3658B108928}" dt="2023-11-15T12:10:01.174" v="1846" actId="403"/>
        <pc:sldMkLst>
          <pc:docMk/>
          <pc:sldMk cId="1088948264" sldId="270"/>
        </pc:sldMkLst>
        <pc:spChg chg="mod">
          <ac:chgData name="Dario Šebalj" userId="a71eced3-786e-4eb6-80ca-f62c4fda7d06" providerId="ADAL" clId="{7F8B9E8A-2484-4D9E-8F4A-F3658B108928}" dt="2023-11-15T08:40:02.780" v="599" actId="20577"/>
          <ac:spMkLst>
            <pc:docMk/>
            <pc:sldMk cId="1088948264" sldId="27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1.174" v="1846" actId="403"/>
          <ac:spMkLst>
            <pc:docMk/>
            <pc:sldMk cId="1088948264" sldId="270"/>
            <ac:spMk id="5" creationId="{08B1E3E4-9C4A-4CF8-DBD2-8A61BD597723}"/>
          </ac:spMkLst>
        </pc:spChg>
      </pc:sldChg>
      <pc:sldChg chg="add del">
        <pc:chgData name="Dario Šebalj" userId="a71eced3-786e-4eb6-80ca-f62c4fda7d06" providerId="ADAL" clId="{7F8B9E8A-2484-4D9E-8F4A-F3658B108928}" dt="2023-11-15T12:01:57.332" v="1687" actId="47"/>
        <pc:sldMkLst>
          <pc:docMk/>
          <pc:sldMk cId="1920928991" sldId="271"/>
        </pc:sldMkLst>
      </pc:sldChg>
      <pc:sldChg chg="modSp add mod ord">
        <pc:chgData name="Dario Šebalj" userId="a71eced3-786e-4eb6-80ca-f62c4fda7d06" providerId="ADAL" clId="{7F8B9E8A-2484-4D9E-8F4A-F3658B108928}" dt="2023-11-15T08:51:21.176" v="1015" actId="20577"/>
        <pc:sldMkLst>
          <pc:docMk/>
          <pc:sldMk cId="353431143" sldId="272"/>
        </pc:sldMkLst>
        <pc:spChg chg="mod">
          <ac:chgData name="Dario Šebalj" userId="a71eced3-786e-4eb6-80ca-f62c4fda7d06" providerId="ADAL" clId="{7F8B9E8A-2484-4D9E-8F4A-F3658B108928}" dt="2023-11-15T08:43:47.151" v="878" actId="20577"/>
          <ac:spMkLst>
            <pc:docMk/>
            <pc:sldMk cId="353431143" sldId="27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45:53.684" v="995" actId="207"/>
          <ac:spMkLst>
            <pc:docMk/>
            <pc:sldMk cId="353431143" sldId="272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1:21.176" v="1015" actId="20577"/>
          <ac:spMkLst>
            <pc:docMk/>
            <pc:sldMk cId="353431143" sldId="272"/>
            <ac:spMk id="6" creationId="{4D0B990B-A015-95E2-DF45-A832FF931C3B}"/>
          </ac:spMkLst>
        </pc:spChg>
      </pc:sldChg>
      <pc:sldChg chg="modSp add mod">
        <pc:chgData name="Dario Šebalj" userId="a71eced3-786e-4eb6-80ca-f62c4fda7d06" providerId="ADAL" clId="{7F8B9E8A-2484-4D9E-8F4A-F3658B108928}" dt="2023-11-15T12:09:48.019" v="1844" actId="207"/>
        <pc:sldMkLst>
          <pc:docMk/>
          <pc:sldMk cId="890883010" sldId="273"/>
        </pc:sldMkLst>
        <pc:spChg chg="mod">
          <ac:chgData name="Dario Šebalj" userId="a71eced3-786e-4eb6-80ca-f62c4fda7d06" providerId="ADAL" clId="{7F8B9E8A-2484-4D9E-8F4A-F3658B108928}" dt="2023-11-15T08:51:33.326" v="1023" actId="20577"/>
          <ac:spMkLst>
            <pc:docMk/>
            <pc:sldMk cId="890883010" sldId="273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8.019" v="1844" actId="207"/>
          <ac:spMkLst>
            <pc:docMk/>
            <pc:sldMk cId="890883010" sldId="273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3:09.432" v="1109"/>
          <ac:spMkLst>
            <pc:docMk/>
            <pc:sldMk cId="890883010" sldId="273"/>
            <ac:spMk id="6" creationId="{4D0B990B-A015-95E2-DF45-A832FF931C3B}"/>
          </ac:spMkLst>
        </pc:spChg>
      </pc:sldChg>
      <pc:sldChg chg="addSp modSp add mod ord">
        <pc:chgData name="Dario Šebalj" userId="a71eced3-786e-4eb6-80ca-f62c4fda7d06" providerId="ADAL" clId="{7F8B9E8A-2484-4D9E-8F4A-F3658B108928}" dt="2023-11-15T12:09:42.309" v="1841" actId="207"/>
        <pc:sldMkLst>
          <pc:docMk/>
          <pc:sldMk cId="603866943" sldId="274"/>
        </pc:sldMkLst>
        <pc:spChg chg="mod">
          <ac:chgData name="Dario Šebalj" userId="a71eced3-786e-4eb6-80ca-f62c4fda7d06" providerId="ADAL" clId="{7F8B9E8A-2484-4D9E-8F4A-F3658B108928}" dt="2023-11-15T08:53:29.898" v="1136" actId="20577"/>
          <ac:spMkLst>
            <pc:docMk/>
            <pc:sldMk cId="603866943" sldId="274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2.309" v="1841" actId="207"/>
          <ac:spMkLst>
            <pc:docMk/>
            <pc:sldMk cId="603866943" sldId="274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4:52.828" v="1162" actId="20577"/>
          <ac:spMkLst>
            <pc:docMk/>
            <pc:sldMk cId="603866943" sldId="274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4:31.103" v="1150" actId="1076"/>
          <ac:picMkLst>
            <pc:docMk/>
            <pc:sldMk cId="603866943" sldId="274"/>
            <ac:picMk id="2" creationId="{753D4D77-F2E1-CE4C-B8F2-9F9381A79FAB}"/>
          </ac:picMkLst>
        </pc:picChg>
      </pc:sldChg>
      <pc:sldChg chg="delSp modSp add mod">
        <pc:chgData name="Dario Šebalj" userId="a71eced3-786e-4eb6-80ca-f62c4fda7d06" providerId="ADAL" clId="{7F8B9E8A-2484-4D9E-8F4A-F3658B108928}" dt="2023-11-15T11:57:53.700" v="1446" actId="207"/>
        <pc:sldMkLst>
          <pc:docMk/>
          <pc:sldMk cId="3327966016" sldId="275"/>
        </pc:sldMkLst>
        <pc:spChg chg="mod">
          <ac:chgData name="Dario Šebalj" userId="a71eced3-786e-4eb6-80ca-f62c4fda7d06" providerId="ADAL" clId="{7F8B9E8A-2484-4D9E-8F4A-F3658B108928}" dt="2023-11-15T11:57:53.700" v="1446" actId="207"/>
          <ac:spMkLst>
            <pc:docMk/>
            <pc:sldMk cId="3327966016" sldId="275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47.294" v="1258" actId="6549"/>
          <ac:spMkLst>
            <pc:docMk/>
            <pc:sldMk cId="3327966016" sldId="275"/>
            <ac:spMk id="6" creationId="{4D0B990B-A015-95E2-DF45-A832FF931C3B}"/>
          </ac:spMkLst>
        </pc:spChg>
        <pc:picChg chg="del">
          <ac:chgData name="Dario Šebalj" userId="a71eced3-786e-4eb6-80ca-f62c4fda7d06" providerId="ADAL" clId="{7F8B9E8A-2484-4D9E-8F4A-F3658B108928}" dt="2023-11-15T08:57:07.794" v="1188" actId="478"/>
          <ac:picMkLst>
            <pc:docMk/>
            <pc:sldMk cId="3327966016" sldId="275"/>
            <ac:picMk id="2" creationId="{753D4D77-F2E1-CE4C-B8F2-9F9381A79FAB}"/>
          </ac:picMkLst>
        </pc:picChg>
      </pc:sldChg>
      <pc:sldChg chg="addSp delSp modSp add mod">
        <pc:chgData name="Dario Šebalj" userId="a71eced3-786e-4eb6-80ca-f62c4fda7d06" providerId="ADAL" clId="{7F8B9E8A-2484-4D9E-8F4A-F3658B108928}" dt="2023-11-15T08:58:27.411" v="1240" actId="20577"/>
        <pc:sldMkLst>
          <pc:docMk/>
          <pc:sldMk cId="926587062" sldId="276"/>
        </pc:sldMkLst>
        <pc:spChg chg="add del mod">
          <ac:chgData name="Dario Šebalj" userId="a71eced3-786e-4eb6-80ca-f62c4fda7d06" providerId="ADAL" clId="{7F8B9E8A-2484-4D9E-8F4A-F3658B108928}" dt="2023-11-15T08:58:17.877" v="1230" actId="478"/>
          <ac:spMkLst>
            <pc:docMk/>
            <pc:sldMk cId="926587062" sldId="276"/>
            <ac:spMk id="3" creationId="{10C26F8E-4B66-3E3F-D618-75DD501D09B2}"/>
          </ac:spMkLst>
        </pc:spChg>
        <pc:spChg chg="mod">
          <ac:chgData name="Dario Šebalj" userId="a71eced3-786e-4eb6-80ca-f62c4fda7d06" providerId="ADAL" clId="{7F8B9E8A-2484-4D9E-8F4A-F3658B108928}" dt="2023-11-15T08:58:14.074" v="1228" actId="20577"/>
          <ac:spMkLst>
            <pc:docMk/>
            <pc:sldMk cId="926587062" sldId="276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58:16.300" v="1229" actId="478"/>
          <ac:spMkLst>
            <pc:docMk/>
            <pc:sldMk cId="926587062" sldId="276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27.411" v="1240" actId="20577"/>
          <ac:spMkLst>
            <pc:docMk/>
            <pc:sldMk cId="926587062" sldId="276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8:22.961" v="1233" actId="1076"/>
          <ac:picMkLst>
            <pc:docMk/>
            <pc:sldMk cId="926587062" sldId="276"/>
            <ac:picMk id="7" creationId="{B91B1701-C4E7-2745-2B5C-AA85F5112CCA}"/>
          </ac:picMkLst>
        </pc:picChg>
      </pc:sldChg>
      <pc:sldChg chg="addSp delSp modSp add mod ord">
        <pc:chgData name="Dario Šebalj" userId="a71eced3-786e-4eb6-80ca-f62c4fda7d06" providerId="ADAL" clId="{7F8B9E8A-2484-4D9E-8F4A-F3658B108928}" dt="2023-11-15T11:58:18.300" v="1466" actId="1076"/>
        <pc:sldMkLst>
          <pc:docMk/>
          <pc:sldMk cId="844182128" sldId="277"/>
        </pc:sldMkLst>
        <pc:spChg chg="mod">
          <ac:chgData name="Dario Šebalj" userId="a71eced3-786e-4eb6-80ca-f62c4fda7d06" providerId="ADAL" clId="{7F8B9E8A-2484-4D9E-8F4A-F3658B108928}" dt="2023-11-15T11:58:04.739" v="1459" actId="20577"/>
          <ac:spMkLst>
            <pc:docMk/>
            <pc:sldMk cId="844182128" sldId="277"/>
            <ac:spMk id="4" creationId="{1B53A616-BC45-7003-D00A-64BD15781752}"/>
          </ac:spMkLst>
        </pc:spChg>
        <pc:spChg chg="del mod">
          <ac:chgData name="Dario Šebalj" userId="a71eced3-786e-4eb6-80ca-f62c4fda7d06" providerId="ADAL" clId="{7F8B9E8A-2484-4D9E-8F4A-F3658B108928}" dt="2023-11-15T11:58:09.569" v="1460" actId="478"/>
          <ac:spMkLst>
            <pc:docMk/>
            <pc:sldMk cId="844182128" sldId="277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1:58:13.805" v="1463" actId="478"/>
          <ac:spMkLst>
            <pc:docMk/>
            <pc:sldMk cId="844182128" sldId="277"/>
            <ac:spMk id="6" creationId="{4D0B990B-A015-95E2-DF45-A832FF931C3B}"/>
          </ac:spMkLst>
        </pc:spChg>
        <pc:spChg chg="add del mod">
          <ac:chgData name="Dario Šebalj" userId="a71eced3-786e-4eb6-80ca-f62c4fda7d06" providerId="ADAL" clId="{7F8B9E8A-2484-4D9E-8F4A-F3658B108928}" dt="2023-11-15T11:58:12.272" v="1461" actId="478"/>
          <ac:spMkLst>
            <pc:docMk/>
            <pc:sldMk cId="844182128" sldId="277"/>
            <ac:spMk id="8" creationId="{0275BB52-C385-25BB-1610-12B37D7B3FDC}"/>
          </ac:spMkLst>
        </pc:spChg>
        <pc:picChg chg="add del mod">
          <ac:chgData name="Dario Šebalj" userId="a71eced3-786e-4eb6-80ca-f62c4fda7d06" providerId="ADAL" clId="{7F8B9E8A-2484-4D9E-8F4A-F3658B108928}" dt="2023-11-15T11:58:13.031" v="1462" actId="478"/>
          <ac:picMkLst>
            <pc:docMk/>
            <pc:sldMk cId="844182128" sldId="277"/>
            <ac:picMk id="3" creationId="{8798FD58-30ED-B3C6-50FE-F7FFE884BD19}"/>
          </ac:picMkLst>
        </pc:picChg>
        <pc:picChg chg="add mod">
          <ac:chgData name="Dario Šebalj" userId="a71eced3-786e-4eb6-80ca-f62c4fda7d06" providerId="ADAL" clId="{7F8B9E8A-2484-4D9E-8F4A-F3658B108928}" dt="2023-11-15T11:58:18.300" v="1466" actId="1076"/>
          <ac:picMkLst>
            <pc:docMk/>
            <pc:sldMk cId="844182128" sldId="277"/>
            <ac:picMk id="9" creationId="{EC9AFFFE-888B-9D3E-A30C-434E8CFF718B}"/>
          </ac:picMkLst>
        </pc:picChg>
      </pc:sldChg>
      <pc:sldChg chg="modSp add mod ord">
        <pc:chgData name="Dario Šebalj" userId="a71eced3-786e-4eb6-80ca-f62c4fda7d06" providerId="ADAL" clId="{7F8B9E8A-2484-4D9E-8F4A-F3658B108928}" dt="2023-11-15T11:58:01.064" v="1449" actId="20577"/>
        <pc:sldMkLst>
          <pc:docMk/>
          <pc:sldMk cId="1935663326" sldId="278"/>
        </pc:sldMkLst>
        <pc:spChg chg="mod">
          <ac:chgData name="Dario Šebalj" userId="a71eced3-786e-4eb6-80ca-f62c4fda7d06" providerId="ADAL" clId="{7F8B9E8A-2484-4D9E-8F4A-F3658B108928}" dt="2023-11-15T11:58:01.064" v="1449" actId="20577"/>
          <ac:spMkLst>
            <pc:docMk/>
            <pc:sldMk cId="1935663326" sldId="278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1:57:44.772" v="1442" actId="207"/>
          <ac:spMkLst>
            <pc:docMk/>
            <pc:sldMk cId="1935663326" sldId="278"/>
            <ac:spMk id="5" creationId="{08B1E3E4-9C4A-4CF8-DBD2-8A61BD597723}"/>
          </ac:spMkLst>
        </pc:spChg>
        <pc:picChg chg="mod">
          <ac:chgData name="Dario Šebalj" userId="a71eced3-786e-4eb6-80ca-f62c4fda7d06" providerId="ADAL" clId="{7F8B9E8A-2484-4D9E-8F4A-F3658B108928}" dt="2023-11-15T11:57:39.347" v="1438" actId="1076"/>
          <ac:picMkLst>
            <pc:docMk/>
            <pc:sldMk cId="1935663326" sldId="278"/>
            <ac:picMk id="3" creationId="{8798FD58-30ED-B3C6-50FE-F7FFE884BD19}"/>
          </ac:picMkLst>
        </pc:picChg>
      </pc:sldChg>
      <pc:sldChg chg="modSp add mod ord">
        <pc:chgData name="Dario Šebalj" userId="a71eced3-786e-4eb6-80ca-f62c4fda7d06" providerId="ADAL" clId="{7F8B9E8A-2484-4D9E-8F4A-F3658B108928}" dt="2023-11-15T12:09:27.635" v="1838" actId="20577"/>
        <pc:sldMkLst>
          <pc:docMk/>
          <pc:sldMk cId="2690682958" sldId="279"/>
        </pc:sldMkLst>
        <pc:spChg chg="mod">
          <ac:chgData name="Dario Šebalj" userId="a71eced3-786e-4eb6-80ca-f62c4fda7d06" providerId="ADAL" clId="{7F8B9E8A-2484-4D9E-8F4A-F3658B108928}" dt="2023-11-15T11:59:01.125" v="1506" actId="20577"/>
          <ac:spMkLst>
            <pc:docMk/>
            <pc:sldMk cId="2690682958" sldId="279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7.635" v="1838" actId="20577"/>
          <ac:spMkLst>
            <pc:docMk/>
            <pc:sldMk cId="2690682958" sldId="279"/>
            <ac:spMk id="5" creationId="{08B1E3E4-9C4A-4CF8-DBD2-8A61BD597723}"/>
          </ac:spMkLst>
        </pc:spChg>
      </pc:sldChg>
      <pc:sldChg chg="delSp modSp add mod">
        <pc:chgData name="Dario Šebalj" userId="a71eced3-786e-4eb6-80ca-f62c4fda7d06" providerId="ADAL" clId="{7F8B9E8A-2484-4D9E-8F4A-F3658B108928}" dt="2023-11-15T12:09:23.535" v="1835" actId="20577"/>
        <pc:sldMkLst>
          <pc:docMk/>
          <pc:sldMk cId="821778306" sldId="280"/>
        </pc:sldMkLst>
        <pc:spChg chg="mod">
          <ac:chgData name="Dario Šebalj" userId="a71eced3-786e-4eb6-80ca-f62c4fda7d06" providerId="ADAL" clId="{7F8B9E8A-2484-4D9E-8F4A-F3658B108928}" dt="2023-11-15T12:01:03.511" v="1665" actId="20577"/>
          <ac:spMkLst>
            <pc:docMk/>
            <pc:sldMk cId="821778306" sldId="28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3.535" v="1835" actId="20577"/>
          <ac:spMkLst>
            <pc:docMk/>
            <pc:sldMk cId="821778306" sldId="280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2:03:11.894" v="1731" actId="478"/>
          <ac:spMkLst>
            <pc:docMk/>
            <pc:sldMk cId="821778306" sldId="280"/>
            <ac:spMk id="6" creationId="{4D0B990B-A015-95E2-DF45-A832FF931C3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17EB44-75AF-82E5-7076-58B7486E8970}"/>
              </a:ext>
            </a:extLst>
          </p:cNvPr>
          <p:cNvSpPr txBox="1"/>
          <p:nvPr userDrawn="1"/>
        </p:nvSpPr>
        <p:spPr>
          <a:xfrm>
            <a:off x="8297587" y="6228532"/>
            <a:ext cx="3136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AB9C1122-5A95-47F4-7EE4-3BA4F76AFA7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762D46D1-33BE-2DE0-8C95-B33C4833D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77895" y="659349"/>
            <a:ext cx="6391549" cy="2183467"/>
          </a:xfrm>
        </p:spPr>
        <p:txBody>
          <a:bodyPr>
            <a:normAutofit fontScale="90000"/>
          </a:bodyPr>
          <a:lstStyle/>
          <a:p>
            <a:pPr lvl="0"/>
            <a:r>
              <a:rPr lang="pl-PL" dirty="0"/>
              <a:t>Statističke metode za analizu logističkih podataka.</a:t>
            </a:r>
            <a:endParaRPr lang="sl-SI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3B3AF293-5F03-5CBF-E797-E3F4FF4E49B4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46EA2B09-7223-1781-4026-E4036E1D6C6B}"/>
              </a:ext>
            </a:extLst>
          </p:cNvPr>
          <p:cNvSpPr txBox="1">
            <a:spLocks/>
          </p:cNvSpPr>
          <p:nvPr/>
        </p:nvSpPr>
        <p:spPr>
          <a:xfrm>
            <a:off x="6096000" y="3172628"/>
            <a:ext cx="5872309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Osnove poslovne analitike, uključujući R i SQL.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09DCCF-0A96-05A2-B36D-B849711376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6077662"/>
            <a:ext cx="3692151" cy="780338"/>
          </a:xfrm>
          <a:prstGeom prst="rect">
            <a:avLst/>
          </a:prstGeom>
        </p:spPr>
      </p:pic>
      <p:sp>
        <p:nvSpPr>
          <p:cNvPr id="15" name="Tytuł 1">
            <a:extLst>
              <a:ext uri="{FF2B5EF4-FFF2-40B4-BE49-F238E27FC236}">
                <a16:creationId xmlns:a16="http://schemas.microsoft.com/office/drawing/2014/main" id="{DC009FE8-FAAC-4D46-8DC8-DA28A3D3F123}"/>
              </a:ext>
            </a:extLst>
          </p:cNvPr>
          <p:cNvSpPr txBox="1">
            <a:spLocks/>
          </p:cNvSpPr>
          <p:nvPr/>
        </p:nvSpPr>
        <p:spPr>
          <a:xfrm>
            <a:off x="6402763" y="4501497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Instaliranje</a:t>
            </a:r>
            <a:r>
              <a:rPr lang="pt-BR" dirty="0"/>
              <a:t> R </a:t>
            </a:r>
            <a:r>
              <a:rPr lang="sr-Latn-RS" dirty="0"/>
              <a:t>i</a:t>
            </a:r>
            <a:r>
              <a:rPr lang="pt-BR" dirty="0"/>
              <a:t> R Studio</a:t>
            </a:r>
            <a:endParaRPr lang="pl-PL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602413" y="5762737"/>
            <a:ext cx="249299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100" dirty="0"/>
              <a:t>Figura. Korisnicki interfejs za R i RStudio.</a:t>
            </a:r>
            <a:endParaRPr lang="en-GB" sz="1100" dirty="0"/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2756991" y="1247056"/>
            <a:ext cx="6050125" cy="444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18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SQL i kako je povezan sa BA i R?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555239" y="1282064"/>
            <a:ext cx="6902027" cy="473773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636280" y="6019799"/>
            <a:ext cx="294022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100" dirty="0"/>
              <a:t>Figura. Model podataka Chinook baze podataka.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628622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SQL i kako je povezan sa BA i R?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Integracija</a:t>
            </a:r>
            <a:r>
              <a:rPr lang="en-GB" sz="1800" dirty="0"/>
              <a:t> </a:t>
            </a:r>
            <a:r>
              <a:rPr lang="en-GB" sz="1800" dirty="0" err="1"/>
              <a:t>poslovne</a:t>
            </a:r>
            <a:r>
              <a:rPr lang="en-GB" sz="1800" dirty="0"/>
              <a:t> </a:t>
            </a:r>
            <a:r>
              <a:rPr lang="en-GB" sz="1800" dirty="0" err="1"/>
              <a:t>analitike</a:t>
            </a:r>
            <a:r>
              <a:rPr lang="en-GB" sz="1800" dirty="0"/>
              <a:t> (BA), SQL-a </a:t>
            </a:r>
            <a:r>
              <a:rPr lang="en-GB" sz="1800" dirty="0" err="1"/>
              <a:t>i</a:t>
            </a:r>
            <a:r>
              <a:rPr lang="en-GB" sz="1800" dirty="0"/>
              <a:t> R-a je </a:t>
            </a:r>
            <a:r>
              <a:rPr lang="en-GB" sz="1800" dirty="0" err="1"/>
              <a:t>ključna</a:t>
            </a:r>
            <a:r>
              <a:rPr lang="en-GB" sz="1800" dirty="0"/>
              <a:t> za </a:t>
            </a:r>
            <a:r>
              <a:rPr lang="en-GB" sz="1800" dirty="0" err="1"/>
              <a:t>efikasno</a:t>
            </a:r>
            <a:r>
              <a:rPr lang="en-GB" sz="1800" dirty="0"/>
              <a:t> </a:t>
            </a:r>
            <a:r>
              <a:rPr lang="en-GB" sz="1800" dirty="0" err="1"/>
              <a:t>upravljanje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analizu</a:t>
            </a:r>
            <a:r>
              <a:rPr lang="en-GB" sz="1800" dirty="0"/>
              <a:t>, </a:t>
            </a:r>
            <a:r>
              <a:rPr lang="en-GB" sz="1800" dirty="0" err="1"/>
              <a:t>posebno</a:t>
            </a:r>
            <a:r>
              <a:rPr lang="en-GB" sz="1800" dirty="0"/>
              <a:t> u </a:t>
            </a:r>
            <a:r>
              <a:rPr lang="en-GB" sz="1800" dirty="0" err="1"/>
              <a:t>velikim</a:t>
            </a:r>
            <a:r>
              <a:rPr lang="en-GB" sz="1800" dirty="0"/>
              <a:t> </a:t>
            </a:r>
            <a:r>
              <a:rPr lang="en-GB" sz="1800" dirty="0" err="1"/>
              <a:t>organizacijama</a:t>
            </a:r>
            <a:r>
              <a:rPr lang="en-GB" sz="1800" dirty="0"/>
              <a:t> </a:t>
            </a:r>
            <a:r>
              <a:rPr lang="en-GB" sz="1800" dirty="0" err="1"/>
              <a:t>gde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podaci</a:t>
            </a:r>
            <a:r>
              <a:rPr lang="en-GB" sz="1800" dirty="0"/>
              <a:t> dobro </a:t>
            </a:r>
            <a:r>
              <a:rPr lang="en-GB" sz="1800" dirty="0" err="1"/>
              <a:t>strukturirani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SQL </a:t>
            </a:r>
            <a:r>
              <a:rPr lang="en-GB" sz="1800" dirty="0" err="1"/>
              <a:t>baza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 Dok mala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srednja</a:t>
            </a:r>
            <a:r>
              <a:rPr lang="en-GB" sz="1800" dirty="0"/>
              <a:t> </a:t>
            </a:r>
            <a:r>
              <a:rPr lang="en-GB" sz="1800" dirty="0" err="1"/>
              <a:t>preduzeća</a:t>
            </a:r>
            <a:r>
              <a:rPr lang="en-GB" sz="1800" dirty="0"/>
              <a:t> (SME) </a:t>
            </a:r>
            <a:r>
              <a:rPr lang="en-GB" sz="1800" dirty="0" err="1"/>
              <a:t>možda</a:t>
            </a:r>
            <a:r>
              <a:rPr lang="en-GB" sz="1800" dirty="0"/>
              <a:t> </a:t>
            </a:r>
            <a:r>
              <a:rPr lang="en-GB" sz="1800" dirty="0" err="1"/>
              <a:t>još</a:t>
            </a:r>
            <a:r>
              <a:rPr lang="en-GB" sz="1800" dirty="0"/>
              <a:t> </a:t>
            </a:r>
            <a:r>
              <a:rPr lang="en-GB" sz="1800" dirty="0" err="1"/>
              <a:t>uvek</a:t>
            </a:r>
            <a:r>
              <a:rPr lang="en-GB" sz="1800" dirty="0"/>
              <a:t> </a:t>
            </a:r>
            <a:r>
              <a:rPr lang="en-GB" sz="1800" dirty="0" err="1"/>
              <a:t>imaju</a:t>
            </a:r>
            <a:r>
              <a:rPr lang="en-GB" sz="1800" dirty="0"/>
              <a:t> </a:t>
            </a:r>
            <a:r>
              <a:rPr lang="en-GB" sz="1800" dirty="0" err="1"/>
              <a:t>problema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pravilnim</a:t>
            </a:r>
            <a:r>
              <a:rPr lang="en-GB" sz="1800" dirty="0"/>
              <a:t> </a:t>
            </a:r>
            <a:r>
              <a:rPr lang="en-GB" sz="1800" dirty="0" err="1"/>
              <a:t>upravljanjem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, </a:t>
            </a:r>
            <a:r>
              <a:rPr lang="en-GB" sz="1800" dirty="0" err="1"/>
              <a:t>veće</a:t>
            </a:r>
            <a:r>
              <a:rPr lang="en-GB" sz="1800" dirty="0"/>
              <a:t> </a:t>
            </a:r>
            <a:r>
              <a:rPr lang="en-GB" sz="1800" dirty="0" err="1"/>
              <a:t>kompanije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prepoznale</a:t>
            </a:r>
            <a:r>
              <a:rPr lang="en-GB" sz="1800" dirty="0"/>
              <a:t> </a:t>
            </a:r>
            <a:r>
              <a:rPr lang="en-GB" sz="1800" dirty="0" err="1"/>
              <a:t>značaj</a:t>
            </a:r>
            <a:r>
              <a:rPr lang="en-GB" sz="1800" dirty="0"/>
              <a:t> </a:t>
            </a:r>
            <a:r>
              <a:rPr lang="en-GB" sz="1800" dirty="0" err="1"/>
              <a:t>organizovanja</a:t>
            </a:r>
            <a:r>
              <a:rPr lang="en-GB" sz="1800" dirty="0"/>
              <a:t> </a:t>
            </a:r>
            <a:r>
              <a:rPr lang="en-GB" sz="1800" dirty="0" err="1"/>
              <a:t>poslovnih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obično</a:t>
            </a:r>
            <a:r>
              <a:rPr lang="en-GB" sz="1800" dirty="0"/>
              <a:t> </a:t>
            </a:r>
            <a:r>
              <a:rPr lang="en-GB" sz="1800" dirty="0" err="1"/>
              <a:t>koristeći</a:t>
            </a:r>
            <a:r>
              <a:rPr lang="en-GB" sz="1800" dirty="0"/>
              <a:t> SQL </a:t>
            </a:r>
            <a:r>
              <a:rPr lang="en-GB" sz="1800" dirty="0" err="1"/>
              <a:t>baze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 SQL je </a:t>
            </a:r>
            <a:r>
              <a:rPr lang="en-GB" sz="1800" dirty="0" err="1"/>
              <a:t>idealan</a:t>
            </a:r>
            <a:r>
              <a:rPr lang="en-GB" sz="1800" dirty="0"/>
              <a:t> za </a:t>
            </a:r>
            <a:r>
              <a:rPr lang="en-GB" sz="1800" dirty="0" err="1"/>
              <a:t>čuvanje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ažuriranje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koji se </a:t>
            </a:r>
            <a:r>
              <a:rPr lang="en-GB" sz="1800" dirty="0" err="1"/>
              <a:t>stalno</a:t>
            </a:r>
            <a:r>
              <a:rPr lang="en-GB" sz="1800" dirty="0"/>
              <a:t> </a:t>
            </a:r>
            <a:r>
              <a:rPr lang="en-GB" sz="1800" dirty="0" err="1"/>
              <a:t>menjaju</a:t>
            </a:r>
            <a:r>
              <a:rPr lang="en-GB" sz="1800" dirty="0"/>
              <a:t>, a </a:t>
            </a:r>
            <a:r>
              <a:rPr lang="en-GB" sz="1800" dirty="0" err="1"/>
              <a:t>koje</a:t>
            </a:r>
            <a:r>
              <a:rPr lang="en-GB" sz="1800" dirty="0"/>
              <a:t> </a:t>
            </a:r>
            <a:r>
              <a:rPr lang="en-GB" sz="1800" dirty="0" err="1"/>
              <a:t>pokreću</a:t>
            </a:r>
            <a:r>
              <a:rPr lang="en-GB" sz="1800" dirty="0"/>
              <a:t> </a:t>
            </a:r>
            <a:r>
              <a:rPr lang="en-GB" sz="1800" dirty="0" err="1"/>
              <a:t>tržišne</a:t>
            </a:r>
            <a:r>
              <a:rPr lang="en-GB" sz="1800" dirty="0"/>
              <a:t> </a:t>
            </a:r>
            <a:r>
              <a:rPr lang="en-GB" sz="1800" dirty="0" err="1"/>
              <a:t>realnosti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aktivnosti</a:t>
            </a:r>
            <a:r>
              <a:rPr lang="en-GB" sz="1800" dirty="0"/>
              <a:t> </a:t>
            </a:r>
            <a:r>
              <a:rPr lang="en-GB" sz="1800" dirty="0" err="1"/>
              <a:t>kompanije</a:t>
            </a:r>
            <a:r>
              <a:rPr lang="en-GB" sz="1800" dirty="0"/>
              <a:t>,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prodaja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prihod</a:t>
            </a:r>
            <a:r>
              <a:rPr lang="en-GB" sz="1800" dirty="0"/>
              <a:t>.</a:t>
            </a:r>
            <a:endParaRPr lang="sr-Latn-RS" sz="1800" dirty="0"/>
          </a:p>
          <a:p>
            <a:r>
              <a:rPr lang="en-GB" sz="1800" dirty="0"/>
              <a:t>R </a:t>
            </a:r>
            <a:r>
              <a:rPr lang="en-GB" sz="1800" dirty="0" err="1"/>
              <a:t>dopunjuje</a:t>
            </a:r>
            <a:r>
              <a:rPr lang="en-GB" sz="1800" dirty="0"/>
              <a:t> SQL </a:t>
            </a:r>
            <a:r>
              <a:rPr lang="en-GB" sz="1800" dirty="0" err="1"/>
              <a:t>pružajući</a:t>
            </a:r>
            <a:r>
              <a:rPr lang="en-GB" sz="1800" dirty="0"/>
              <a:t> </a:t>
            </a:r>
            <a:r>
              <a:rPr lang="en-GB" sz="1800" dirty="0" err="1"/>
              <a:t>moćne</a:t>
            </a:r>
            <a:r>
              <a:rPr lang="en-GB" sz="1800" dirty="0"/>
              <a:t> </a:t>
            </a:r>
            <a:r>
              <a:rPr lang="en-GB" sz="1800" dirty="0" err="1"/>
              <a:t>statističke</a:t>
            </a:r>
            <a:r>
              <a:rPr lang="en-GB" sz="1800" dirty="0"/>
              <a:t> alate </a:t>
            </a:r>
            <a:r>
              <a:rPr lang="en-GB" sz="1800" dirty="0" err="1"/>
              <a:t>prilagođene</a:t>
            </a:r>
            <a:r>
              <a:rPr lang="en-GB" sz="1800" dirty="0"/>
              <a:t> za </a:t>
            </a:r>
            <a:r>
              <a:rPr lang="en-GB" sz="1800" dirty="0" err="1"/>
              <a:t>analizu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ga </a:t>
            </a:r>
            <a:r>
              <a:rPr lang="en-GB" sz="1800" dirty="0" err="1"/>
              <a:t>čini</a:t>
            </a:r>
            <a:r>
              <a:rPr lang="en-GB" sz="1800" dirty="0"/>
              <a:t> </a:t>
            </a:r>
            <a:r>
              <a:rPr lang="en-GB" sz="1800" dirty="0" err="1"/>
              <a:t>odličnim</a:t>
            </a:r>
            <a:r>
              <a:rPr lang="en-GB" sz="1800" dirty="0"/>
              <a:t> </a:t>
            </a:r>
            <a:r>
              <a:rPr lang="en-GB" sz="1800" dirty="0" err="1"/>
              <a:t>izborom</a:t>
            </a:r>
            <a:r>
              <a:rPr lang="en-GB" sz="1800" dirty="0"/>
              <a:t> za </a:t>
            </a:r>
            <a:r>
              <a:rPr lang="en-GB" sz="1800" dirty="0" err="1"/>
              <a:t>automatizaciju</a:t>
            </a:r>
            <a:r>
              <a:rPr lang="en-GB" sz="1800" dirty="0"/>
              <a:t> </a:t>
            </a:r>
            <a:r>
              <a:rPr lang="en-GB" sz="1800" dirty="0" err="1"/>
              <a:t>zadataka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razvoj</a:t>
            </a:r>
            <a:r>
              <a:rPr lang="en-GB" sz="1800" dirty="0"/>
              <a:t> </a:t>
            </a:r>
            <a:r>
              <a:rPr lang="en-GB" sz="1800" dirty="0" err="1"/>
              <a:t>prilagođenih</a:t>
            </a:r>
            <a:r>
              <a:rPr lang="en-GB" sz="1800" dirty="0"/>
              <a:t> </a:t>
            </a:r>
            <a:r>
              <a:rPr lang="en-GB" sz="1800" dirty="0" err="1"/>
              <a:t>analitičkih</a:t>
            </a:r>
            <a:r>
              <a:rPr lang="en-GB" sz="1800" dirty="0"/>
              <a:t> </a:t>
            </a:r>
            <a:r>
              <a:rPr lang="en-GB" sz="1800" dirty="0" err="1"/>
              <a:t>paketa</a:t>
            </a:r>
            <a:r>
              <a:rPr lang="en-GB" sz="1800" dirty="0"/>
              <a:t>. Za </a:t>
            </a:r>
            <a:r>
              <a:rPr lang="en-GB" sz="1800" dirty="0" err="1"/>
              <a:t>razliku</a:t>
            </a:r>
            <a:r>
              <a:rPr lang="en-GB" sz="1800" dirty="0"/>
              <a:t> od </a:t>
            </a:r>
            <a:r>
              <a:rPr lang="en-GB" sz="1800" dirty="0" err="1"/>
              <a:t>opštih</a:t>
            </a:r>
            <a:r>
              <a:rPr lang="en-GB" sz="1800" dirty="0"/>
              <a:t> </a:t>
            </a:r>
            <a:r>
              <a:rPr lang="en-GB" sz="1800" dirty="0" err="1"/>
              <a:t>programskih</a:t>
            </a:r>
            <a:r>
              <a:rPr lang="en-GB" sz="1800" dirty="0"/>
              <a:t> </a:t>
            </a:r>
            <a:r>
              <a:rPr lang="en-GB" sz="1800" dirty="0" err="1"/>
              <a:t>jezika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je Python, R je </a:t>
            </a:r>
            <a:r>
              <a:rPr lang="en-GB" sz="1800" dirty="0" err="1"/>
              <a:t>specijalno</a:t>
            </a:r>
            <a:r>
              <a:rPr lang="en-GB" sz="1800" dirty="0"/>
              <a:t> </a:t>
            </a:r>
            <a:r>
              <a:rPr lang="en-GB" sz="1800" dirty="0" err="1"/>
              <a:t>dizajniran</a:t>
            </a:r>
            <a:r>
              <a:rPr lang="en-GB" sz="1800" dirty="0"/>
              <a:t> za </a:t>
            </a:r>
            <a:r>
              <a:rPr lang="en-GB" sz="1800" dirty="0" err="1"/>
              <a:t>analizu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ga </a:t>
            </a:r>
            <a:r>
              <a:rPr lang="en-GB" sz="1800" dirty="0" err="1"/>
              <a:t>čini</a:t>
            </a:r>
            <a:r>
              <a:rPr lang="en-GB" sz="1800" dirty="0"/>
              <a:t> </a:t>
            </a:r>
            <a:r>
              <a:rPr lang="en-GB" sz="1800" dirty="0" err="1"/>
              <a:t>ključnim</a:t>
            </a:r>
            <a:r>
              <a:rPr lang="en-GB" sz="1800" dirty="0"/>
              <a:t> </a:t>
            </a:r>
            <a:r>
              <a:rPr lang="en-GB" sz="1800" dirty="0" err="1"/>
              <a:t>igračem</a:t>
            </a:r>
            <a:r>
              <a:rPr lang="en-GB" sz="1800" dirty="0"/>
              <a:t> u </a:t>
            </a:r>
            <a:r>
              <a:rPr lang="en-GB" sz="1800" dirty="0" err="1"/>
              <a:t>poslovnoj</a:t>
            </a:r>
            <a:r>
              <a:rPr lang="en-GB" sz="1800" dirty="0"/>
              <a:t> </a:t>
            </a:r>
            <a:r>
              <a:rPr lang="en-GB" sz="1800" dirty="0" err="1"/>
              <a:t>analitici</a:t>
            </a:r>
            <a:r>
              <a:rPr lang="en-GB" sz="1800" dirty="0"/>
              <a:t>. </a:t>
            </a:r>
            <a:r>
              <a:rPr lang="en-GB" sz="1800" dirty="0" err="1"/>
              <a:t>Zajedno</a:t>
            </a:r>
            <a:r>
              <a:rPr lang="en-GB" sz="1800" dirty="0"/>
              <a:t>, SQL </a:t>
            </a:r>
            <a:r>
              <a:rPr lang="en-GB" sz="1800" dirty="0" err="1"/>
              <a:t>i</a:t>
            </a:r>
            <a:r>
              <a:rPr lang="en-GB" sz="1800" dirty="0"/>
              <a:t> R nude </a:t>
            </a:r>
            <a:r>
              <a:rPr lang="en-GB" sz="1800" dirty="0" err="1"/>
              <a:t>robustan</a:t>
            </a:r>
            <a:r>
              <a:rPr lang="en-GB" sz="1800" dirty="0"/>
              <a:t> </a:t>
            </a:r>
            <a:r>
              <a:rPr lang="en-GB" sz="1800" dirty="0" err="1"/>
              <a:t>okvir</a:t>
            </a:r>
            <a:r>
              <a:rPr lang="en-GB" sz="1800" dirty="0"/>
              <a:t> za </a:t>
            </a:r>
            <a:r>
              <a:rPr lang="en-GB" sz="1800" dirty="0" err="1"/>
              <a:t>analizu</a:t>
            </a:r>
            <a:r>
              <a:rPr lang="en-GB" sz="1800" dirty="0"/>
              <a:t> </a:t>
            </a:r>
            <a:r>
              <a:rPr lang="en-GB" sz="1800" dirty="0" err="1"/>
              <a:t>poslovnih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omogućavajući</a:t>
            </a:r>
            <a:r>
              <a:rPr lang="en-GB" sz="1800" dirty="0"/>
              <a:t> </a:t>
            </a:r>
            <a:r>
              <a:rPr lang="en-GB" sz="1800" dirty="0" err="1"/>
              <a:t>kompanijama</a:t>
            </a:r>
            <a:r>
              <a:rPr lang="en-GB" sz="1800" dirty="0"/>
              <a:t> da </a:t>
            </a:r>
            <a:r>
              <a:rPr lang="en-GB" sz="1800" dirty="0" err="1"/>
              <a:t>donose</a:t>
            </a:r>
            <a:r>
              <a:rPr lang="en-GB" sz="1800" dirty="0"/>
              <a:t> </a:t>
            </a:r>
            <a:r>
              <a:rPr lang="en-GB" sz="1800" dirty="0" err="1"/>
              <a:t>informisane</a:t>
            </a:r>
            <a:r>
              <a:rPr lang="en-GB" sz="1800" dirty="0"/>
              <a:t> </a:t>
            </a:r>
            <a:r>
              <a:rPr lang="en-GB" sz="1800" dirty="0" err="1"/>
              <a:t>odluke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osnovu</a:t>
            </a:r>
            <a:r>
              <a:rPr lang="en-GB" sz="1800" dirty="0"/>
              <a:t> </a:t>
            </a:r>
            <a:r>
              <a:rPr lang="en-GB" sz="1800" dirty="0" err="1"/>
              <a:t>tačnih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ažuriranih</a:t>
            </a:r>
            <a:r>
              <a:rPr lang="en-GB" sz="1800" dirty="0"/>
              <a:t> </a:t>
            </a:r>
            <a:r>
              <a:rPr lang="en-GB" sz="1800" dirty="0" err="1"/>
              <a:t>informacija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8375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Upitivanje SQL baze podataka pomoću R-a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3046306" y="1481668"/>
            <a:ext cx="5760720" cy="392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17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Upitivanje SQL baze podataka pomoću R-a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851572" y="1117600"/>
            <a:ext cx="5090161" cy="559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08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Upitivanje SQL baze podataka pomoću R-a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A4B956-0E8E-A6C3-DA2A-A841920F8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310" y="1365583"/>
            <a:ext cx="10093158" cy="454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84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Upitivanje SQL baze podataka pomoću R-a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00BE13-466C-4DE0-1DEC-975F2ACCF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873" y="1540904"/>
            <a:ext cx="9581147" cy="411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36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Renderovanje</a:t>
            </a:r>
            <a:r>
              <a:rPr lang="en-GB" dirty="0"/>
              <a:t> SQL </a:t>
            </a:r>
            <a:r>
              <a:rPr lang="en-GB" dirty="0" err="1"/>
              <a:t>baze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generisanje</a:t>
            </a:r>
            <a:r>
              <a:rPr lang="en-GB" dirty="0"/>
              <a:t> </a:t>
            </a:r>
            <a:r>
              <a:rPr lang="en-GB" dirty="0" err="1"/>
              <a:t>izveštaja</a:t>
            </a:r>
            <a:endParaRPr lang="pl-P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B35ADF-668C-23D2-A5F6-4E7C2E6BD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858" y="1416874"/>
            <a:ext cx="5419994" cy="50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62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Renderovanje</a:t>
            </a:r>
            <a:r>
              <a:rPr lang="en-GB" dirty="0"/>
              <a:t> SQL </a:t>
            </a:r>
            <a:r>
              <a:rPr lang="en-GB" dirty="0" err="1"/>
              <a:t>baze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generisanje</a:t>
            </a:r>
            <a:r>
              <a:rPr lang="en-GB" dirty="0"/>
              <a:t> </a:t>
            </a:r>
            <a:r>
              <a:rPr lang="en-GB" dirty="0" err="1"/>
              <a:t>izveštaja</a:t>
            </a:r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F4D943-9E43-4665-996E-A22B0AA52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1575404"/>
            <a:ext cx="6309130" cy="36059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5E8151-4536-524D-E930-126C51100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216" y="1642312"/>
            <a:ext cx="5428209" cy="344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36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Renderovanje</a:t>
            </a:r>
            <a:r>
              <a:rPr lang="en-GB" dirty="0"/>
              <a:t> SQL </a:t>
            </a:r>
            <a:r>
              <a:rPr lang="en-GB" dirty="0" err="1"/>
              <a:t>baze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generisanje</a:t>
            </a:r>
            <a:r>
              <a:rPr lang="en-GB" dirty="0"/>
              <a:t> </a:t>
            </a:r>
            <a:r>
              <a:rPr lang="en-GB" dirty="0" err="1"/>
              <a:t>izveštaja</a:t>
            </a:r>
            <a:endParaRPr lang="pl-P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A5F5F9-D16B-CCC7-C5D9-DD0495EE4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45" y="1677687"/>
            <a:ext cx="5934255" cy="43922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59DEBF-4F9A-826F-5A3C-00CE2C811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032" y="2160042"/>
            <a:ext cx="6063406" cy="312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5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GB" sz="2000" dirty="0" err="1"/>
              <a:t>Šta</a:t>
            </a:r>
            <a:r>
              <a:rPr lang="en-GB" sz="2000" dirty="0"/>
              <a:t> je </a:t>
            </a:r>
            <a:r>
              <a:rPr lang="en-GB" sz="2000" dirty="0" err="1"/>
              <a:t>poslovna</a:t>
            </a:r>
            <a:r>
              <a:rPr lang="en-GB" sz="2000" dirty="0"/>
              <a:t> </a:t>
            </a:r>
            <a:r>
              <a:rPr lang="en-GB" sz="2000" dirty="0" err="1"/>
              <a:t>analitika</a:t>
            </a:r>
            <a:r>
              <a:rPr lang="en-GB" sz="2000" dirty="0"/>
              <a:t> (BA)?</a:t>
            </a:r>
            <a:endParaRPr lang="sr-Latn-RS" sz="2000" dirty="0"/>
          </a:p>
          <a:p>
            <a:r>
              <a:rPr lang="en-GB" sz="2000" dirty="0" err="1"/>
              <a:t>Koje</a:t>
            </a:r>
            <a:r>
              <a:rPr lang="en-GB" sz="2000" dirty="0"/>
              <a:t> </a:t>
            </a:r>
            <a:r>
              <a:rPr lang="en-GB" sz="2000" dirty="0" err="1"/>
              <a:t>probleme</a:t>
            </a:r>
            <a:r>
              <a:rPr lang="en-GB" sz="2000" dirty="0"/>
              <a:t> </a:t>
            </a:r>
            <a:r>
              <a:rPr lang="en-GB" sz="2000" dirty="0" err="1"/>
              <a:t>rešava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koje</a:t>
            </a:r>
            <a:r>
              <a:rPr lang="en-GB" sz="2000" dirty="0"/>
              <a:t> alate </a:t>
            </a:r>
            <a:r>
              <a:rPr lang="en-GB" sz="2000" dirty="0" err="1"/>
              <a:t>koristi</a:t>
            </a:r>
            <a:r>
              <a:rPr lang="en-GB" sz="2000" dirty="0"/>
              <a:t>?</a:t>
            </a:r>
            <a:endParaRPr lang="sr-Latn-RS" sz="2000" dirty="0"/>
          </a:p>
          <a:p>
            <a:r>
              <a:rPr lang="en-GB" sz="2000" dirty="0" err="1"/>
              <a:t>Šta</a:t>
            </a:r>
            <a:r>
              <a:rPr lang="en-GB" sz="2000" dirty="0"/>
              <a:t> </a:t>
            </a:r>
            <a:r>
              <a:rPr lang="en-GB" sz="2000" dirty="0" err="1"/>
              <a:t>su</a:t>
            </a:r>
            <a:r>
              <a:rPr lang="en-GB" sz="2000" dirty="0"/>
              <a:t> R </a:t>
            </a:r>
            <a:r>
              <a:rPr lang="en-GB" sz="2000" dirty="0" err="1"/>
              <a:t>i</a:t>
            </a:r>
            <a:r>
              <a:rPr lang="en-GB" sz="2000" dirty="0"/>
              <a:t> SQL? Kako je BA </a:t>
            </a:r>
            <a:r>
              <a:rPr lang="en-GB" sz="2000" dirty="0" err="1"/>
              <a:t>povezana</a:t>
            </a:r>
            <a:r>
              <a:rPr lang="en-GB" sz="2000" dirty="0"/>
              <a:t> </a:t>
            </a:r>
            <a:r>
              <a:rPr lang="en-GB" sz="2000" dirty="0" err="1"/>
              <a:t>sa</a:t>
            </a:r>
            <a:r>
              <a:rPr lang="en-GB" sz="2000" dirty="0"/>
              <a:t> R </a:t>
            </a:r>
            <a:r>
              <a:rPr lang="en-GB" sz="2000" dirty="0" err="1"/>
              <a:t>i</a:t>
            </a:r>
            <a:r>
              <a:rPr lang="en-GB" sz="2000" dirty="0"/>
              <a:t> SQL?</a:t>
            </a:r>
            <a:endParaRPr lang="sr-Latn-RS" sz="2000" dirty="0"/>
          </a:p>
          <a:p>
            <a:r>
              <a:rPr lang="en-GB" sz="2000" dirty="0" err="1"/>
              <a:t>Postoje</a:t>
            </a:r>
            <a:r>
              <a:rPr lang="en-GB" sz="2000" dirty="0"/>
              <a:t> li </a:t>
            </a:r>
            <a:r>
              <a:rPr lang="en-GB" sz="2000" dirty="0" err="1"/>
              <a:t>primeri</a:t>
            </a:r>
            <a:r>
              <a:rPr lang="en-GB" sz="2000" dirty="0"/>
              <a:t> </a:t>
            </a:r>
            <a:r>
              <a:rPr lang="en-GB" sz="2000" dirty="0" err="1"/>
              <a:t>dobrih</a:t>
            </a:r>
            <a:r>
              <a:rPr lang="en-GB" sz="2000" dirty="0"/>
              <a:t> </a:t>
            </a:r>
            <a:r>
              <a:rPr lang="en-GB" sz="2000" dirty="0" err="1"/>
              <a:t>praksi</a:t>
            </a:r>
            <a:r>
              <a:rPr lang="en-GB" sz="2000" dirty="0"/>
              <a:t> u </a:t>
            </a:r>
            <a:r>
              <a:rPr lang="en-GB" sz="2000" dirty="0" err="1"/>
              <a:t>kojima</a:t>
            </a:r>
            <a:r>
              <a:rPr lang="en-GB" sz="2000" dirty="0"/>
              <a:t> se </a:t>
            </a:r>
            <a:r>
              <a:rPr lang="en-GB" sz="2000" dirty="0" err="1"/>
              <a:t>ovi</a:t>
            </a:r>
            <a:r>
              <a:rPr lang="en-GB" sz="2000" dirty="0"/>
              <a:t> </a:t>
            </a:r>
            <a:r>
              <a:rPr lang="en-GB" sz="2000" dirty="0" err="1"/>
              <a:t>softveri</a:t>
            </a:r>
            <a:r>
              <a:rPr lang="en-GB" sz="2000" dirty="0"/>
              <a:t> </a:t>
            </a:r>
            <a:r>
              <a:rPr lang="en-GB" sz="2000" dirty="0" err="1"/>
              <a:t>koriste</a:t>
            </a:r>
            <a:r>
              <a:rPr lang="en-GB" sz="2000" dirty="0"/>
              <a:t> za </a:t>
            </a:r>
            <a:r>
              <a:rPr lang="en-GB" sz="2000" dirty="0" err="1"/>
              <a:t>rešavanje</a:t>
            </a:r>
            <a:r>
              <a:rPr lang="en-GB" sz="2000" dirty="0"/>
              <a:t> </a:t>
            </a:r>
            <a:r>
              <a:rPr lang="en-GB" sz="2000" dirty="0" err="1"/>
              <a:t>logističkih</a:t>
            </a:r>
            <a:r>
              <a:rPr lang="en-GB" sz="2000" dirty="0"/>
              <a:t> </a:t>
            </a:r>
            <a:r>
              <a:rPr lang="en-GB" sz="2000" dirty="0" err="1"/>
              <a:t>poslovnih</a:t>
            </a:r>
            <a:r>
              <a:rPr lang="en-GB" sz="2000" dirty="0"/>
              <a:t> </a:t>
            </a:r>
            <a:r>
              <a:rPr lang="en-GB" sz="2000" dirty="0" err="1"/>
              <a:t>problema</a:t>
            </a:r>
            <a:r>
              <a:rPr lang="en-GB" sz="2000" dirty="0"/>
              <a:t>?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Renderovanje</a:t>
            </a:r>
            <a:r>
              <a:rPr lang="en-GB" dirty="0"/>
              <a:t> SQL </a:t>
            </a:r>
            <a:r>
              <a:rPr lang="en-GB" dirty="0" err="1"/>
              <a:t>baze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generisanje</a:t>
            </a:r>
            <a:r>
              <a:rPr lang="en-GB" dirty="0"/>
              <a:t> </a:t>
            </a:r>
            <a:r>
              <a:rPr lang="en-GB" dirty="0" err="1"/>
              <a:t>izveštaja</a:t>
            </a:r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1D5760-8145-3A8E-8276-C465BA1D8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51" y="1636295"/>
            <a:ext cx="5175964" cy="45840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9558B8-3F11-F72B-8260-709708A5D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775" y="2273967"/>
            <a:ext cx="5890124" cy="381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30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Zaključak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4346574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Poslovna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analitika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(BA) je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pristup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zasnovan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podacima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poboljšava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donošenje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poslovnih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povezujući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sirove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podatke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korisnim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uvidima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čime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unapređuje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učinak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kompanije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BA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obuhvata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različite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oblasti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primene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finansijska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analitika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analitika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lanca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snabdevanja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marketinška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analitika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druge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čemu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svaka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doprinosi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različitim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aspektima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poslovne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strategije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Postoje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tri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glavne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vrste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BA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platformi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deskriptivna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prediktivna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preskriptivna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od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kojih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svaka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nudi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različite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nivoe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analize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podrške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donošenju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Savremena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poslovna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analitika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koristi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napredne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sisteme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tehnologije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uključujući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mašinsko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veštačku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inteligenciju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podržala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donošenje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optimizovala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poslovne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procese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Primarni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ciljevi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BA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uključuju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postizanje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konkurentske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prednosti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unapređenje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organizacionog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učinka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poboljšanje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donošenja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izvlačenje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vrednosti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Bez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obzira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platformu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BA,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uspešna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implementacija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zavisi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matematičkih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alata,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programskih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podrški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specifične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stručnosti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određenoj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oblasti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Veza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između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BA, SQL-a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R-a je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ključna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jer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SQL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upravlja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skladištenjem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njihovim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ažuriranjima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dok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R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pruža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mogućnosti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statističke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analize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Zajedno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SQL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R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čine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moćnu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kombinaciju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analizu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poslovnih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omogućavajući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kompanijama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donose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informisane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odluke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osnovu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tačnih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real-time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</a:t>
            </a:r>
            <a:r>
              <a:rPr lang="sr-Latn-BA" sz="4000" b="0" dirty="0">
                <a:solidFill>
                  <a:schemeClr val="tx1"/>
                </a:solidFill>
              </a:rPr>
              <a:t>Svetlana Nikoličić, </a:t>
            </a:r>
            <a:r>
              <a:rPr lang="en-GB" sz="4000" b="0" dirty="0" err="1">
                <a:solidFill>
                  <a:schemeClr val="tx1"/>
                </a:solidFill>
              </a:rPr>
              <a:t>Kristijan</a:t>
            </a:r>
            <a:r>
              <a:rPr lang="en-GB" sz="4000" b="0" dirty="0">
                <a:solidFill>
                  <a:schemeClr val="tx1"/>
                </a:solidFill>
              </a:rPr>
              <a:t>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Finala verzija: jun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Šta</a:t>
            </a:r>
            <a:r>
              <a:rPr lang="en-GB" dirty="0"/>
              <a:t> je </a:t>
            </a:r>
            <a:r>
              <a:rPr lang="en-GB" dirty="0" err="1"/>
              <a:t>poslovna</a:t>
            </a:r>
            <a:r>
              <a:rPr lang="en-GB" dirty="0"/>
              <a:t> </a:t>
            </a:r>
            <a:r>
              <a:rPr lang="en-GB" dirty="0" err="1"/>
              <a:t>analitika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Poslovna</a:t>
            </a:r>
            <a:r>
              <a:rPr lang="en-GB" sz="1800" dirty="0"/>
              <a:t> </a:t>
            </a:r>
            <a:r>
              <a:rPr lang="en-GB" sz="1800" dirty="0" err="1"/>
              <a:t>analitika</a:t>
            </a:r>
            <a:r>
              <a:rPr lang="en-GB" sz="1800" dirty="0"/>
              <a:t> (BA</a:t>
            </a:r>
            <a:r>
              <a:rPr lang="sr-Latn-RS" sz="1800" dirty="0"/>
              <a:t>, Buisness Analytics</a:t>
            </a:r>
            <a:r>
              <a:rPr lang="en-GB" sz="1800" dirty="0"/>
              <a:t>) </a:t>
            </a:r>
            <a:r>
              <a:rPr lang="en-GB" sz="1800" dirty="0" err="1"/>
              <a:t>nudi</a:t>
            </a:r>
            <a:r>
              <a:rPr lang="en-GB" sz="1800" dirty="0"/>
              <a:t> </a:t>
            </a:r>
            <a:r>
              <a:rPr lang="en-GB" sz="1800" dirty="0" err="1"/>
              <a:t>sveobuhvatan</a:t>
            </a:r>
            <a:r>
              <a:rPr lang="en-GB" sz="1800" dirty="0"/>
              <a:t> </a:t>
            </a:r>
            <a:r>
              <a:rPr lang="en-GB" sz="1800" dirty="0" err="1"/>
              <a:t>pristup</a:t>
            </a:r>
            <a:r>
              <a:rPr lang="en-GB" sz="1800" dirty="0"/>
              <a:t> </a:t>
            </a:r>
            <a:r>
              <a:rPr lang="en-GB" sz="1800" dirty="0" err="1"/>
              <a:t>analizi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donošenju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</a:t>
            </a:r>
            <a:r>
              <a:rPr lang="en-GB" sz="1800" dirty="0" err="1"/>
              <a:t>preduzeća</a:t>
            </a:r>
            <a:r>
              <a:rPr lang="en-GB" sz="1800" dirty="0"/>
              <a:t>. </a:t>
            </a:r>
            <a:r>
              <a:rPr lang="en-GB" sz="1800" dirty="0" err="1"/>
              <a:t>Kroz</a:t>
            </a:r>
            <a:r>
              <a:rPr lang="en-GB" sz="1800" dirty="0"/>
              <a:t> </a:t>
            </a:r>
            <a:r>
              <a:rPr lang="en-GB" sz="1800" dirty="0" err="1"/>
              <a:t>podsticanje</a:t>
            </a:r>
            <a:r>
              <a:rPr lang="en-GB" sz="1800" dirty="0"/>
              <a:t> </a:t>
            </a:r>
            <a:r>
              <a:rPr lang="en-GB" sz="1800" dirty="0" err="1"/>
              <a:t>okruženja</a:t>
            </a:r>
            <a:r>
              <a:rPr lang="en-GB" sz="1800" dirty="0"/>
              <a:t> </a:t>
            </a:r>
            <a:r>
              <a:rPr lang="en-GB" sz="1800" dirty="0" err="1"/>
              <a:t>zasnovanog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, BA </a:t>
            </a:r>
            <a:r>
              <a:rPr lang="en-GB" sz="1800" dirty="0" err="1"/>
              <a:t>ima</a:t>
            </a:r>
            <a:r>
              <a:rPr lang="en-GB" sz="1800" dirty="0"/>
              <a:t> za </a:t>
            </a:r>
            <a:r>
              <a:rPr lang="en-GB" sz="1800" dirty="0" err="1"/>
              <a:t>cilj</a:t>
            </a:r>
            <a:r>
              <a:rPr lang="en-GB" sz="1800" dirty="0"/>
              <a:t> </a:t>
            </a:r>
            <a:r>
              <a:rPr lang="en-GB" sz="1800" dirty="0" err="1"/>
              <a:t>poboljšanje</a:t>
            </a:r>
            <a:r>
              <a:rPr lang="en-GB" sz="1800" dirty="0"/>
              <a:t> </a:t>
            </a:r>
            <a:r>
              <a:rPr lang="en-GB" sz="1800" dirty="0" err="1"/>
              <a:t>poslovnog</a:t>
            </a:r>
            <a:r>
              <a:rPr lang="en-GB" sz="1800" dirty="0"/>
              <a:t> </a:t>
            </a:r>
            <a:r>
              <a:rPr lang="en-GB" sz="1800" dirty="0" err="1"/>
              <a:t>učinka</a:t>
            </a:r>
            <a:r>
              <a:rPr lang="en-GB" sz="1800" dirty="0"/>
              <a:t> </a:t>
            </a:r>
            <a:r>
              <a:rPr lang="en-GB" sz="1800" dirty="0" err="1"/>
              <a:t>omogućavanjem</a:t>
            </a:r>
            <a:r>
              <a:rPr lang="en-GB" sz="1800" dirty="0"/>
              <a:t> </a:t>
            </a:r>
            <a:r>
              <a:rPr lang="en-GB" sz="1800" dirty="0" err="1"/>
              <a:t>informisanijih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 </a:t>
            </a:r>
            <a:r>
              <a:rPr lang="en-GB" sz="1800" dirty="0" err="1"/>
              <a:t>Glavni</a:t>
            </a:r>
            <a:r>
              <a:rPr lang="en-GB" sz="1800" dirty="0"/>
              <a:t> </a:t>
            </a:r>
            <a:r>
              <a:rPr lang="en-GB" sz="1800" dirty="0" err="1"/>
              <a:t>cilj</a:t>
            </a:r>
            <a:r>
              <a:rPr lang="en-GB" sz="1800" dirty="0"/>
              <a:t> BA je </a:t>
            </a:r>
            <a:r>
              <a:rPr lang="en-GB" sz="1800" dirty="0" err="1"/>
              <a:t>uspostavljanje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koji </a:t>
            </a:r>
            <a:r>
              <a:rPr lang="en-GB" sz="1800" dirty="0" err="1"/>
              <a:t>efikasno</a:t>
            </a:r>
            <a:r>
              <a:rPr lang="en-GB" sz="1800" dirty="0"/>
              <a:t> </a:t>
            </a:r>
            <a:r>
              <a:rPr lang="en-GB" sz="1800" dirty="0" err="1"/>
              <a:t>povezuje</a:t>
            </a:r>
            <a:r>
              <a:rPr lang="en-GB" sz="1800" dirty="0"/>
              <a:t> </a:t>
            </a:r>
            <a:r>
              <a:rPr lang="en-GB" sz="1800" dirty="0" err="1"/>
              <a:t>sirove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poslovnim</a:t>
            </a:r>
            <a:r>
              <a:rPr lang="en-GB" sz="1800" dirty="0"/>
              <a:t> </a:t>
            </a:r>
            <a:r>
              <a:rPr lang="en-GB" sz="1800" dirty="0" err="1"/>
              <a:t>odlukama</a:t>
            </a:r>
            <a:r>
              <a:rPr lang="en-GB" sz="1800" dirty="0"/>
              <a:t>,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kraju</a:t>
            </a:r>
            <a:r>
              <a:rPr lang="en-GB" sz="1800" dirty="0"/>
              <a:t> </a:t>
            </a:r>
            <a:r>
              <a:rPr lang="en-GB" sz="1800" dirty="0" err="1"/>
              <a:t>poboljšavajući</a:t>
            </a:r>
            <a:r>
              <a:rPr lang="en-GB" sz="1800" dirty="0"/>
              <a:t> </a:t>
            </a:r>
            <a:r>
              <a:rPr lang="en-GB" sz="1800" dirty="0" err="1"/>
              <a:t>poslovnu</a:t>
            </a:r>
            <a:r>
              <a:rPr lang="en-GB" sz="1800" dirty="0"/>
              <a:t> </a:t>
            </a:r>
            <a:r>
              <a:rPr lang="en-GB" sz="1800" dirty="0" err="1"/>
              <a:t>efikasnost</a:t>
            </a:r>
            <a:r>
              <a:rPr lang="en-GB" sz="1800" dirty="0"/>
              <a:t> </a:t>
            </a:r>
            <a:r>
              <a:rPr lang="en-GB" sz="1800" dirty="0" err="1"/>
              <a:t>kroz</a:t>
            </a:r>
            <a:r>
              <a:rPr lang="en-GB" sz="1800" dirty="0"/>
              <a:t> </a:t>
            </a:r>
            <a:r>
              <a:rPr lang="en-GB" sz="1800" dirty="0" err="1"/>
              <a:t>bolju</a:t>
            </a:r>
            <a:r>
              <a:rPr lang="en-GB" sz="1800" dirty="0"/>
              <a:t> </a:t>
            </a:r>
            <a:r>
              <a:rPr lang="en-GB" sz="1800" dirty="0" err="1"/>
              <a:t>integraciju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operativnim</a:t>
            </a:r>
            <a:r>
              <a:rPr lang="en-GB" sz="1800" dirty="0"/>
              <a:t> </a:t>
            </a:r>
            <a:r>
              <a:rPr lang="en-GB" sz="1800" dirty="0" err="1"/>
              <a:t>sistemima</a:t>
            </a:r>
            <a:r>
              <a:rPr lang="en-GB" sz="1800" dirty="0"/>
              <a:t>.</a:t>
            </a:r>
            <a:endParaRPr lang="sr-Latn-RS" sz="1800" dirty="0"/>
          </a:p>
          <a:p>
            <a:r>
              <a:rPr lang="en-GB" sz="1800" dirty="0"/>
              <a:t>BA je </a:t>
            </a:r>
            <a:r>
              <a:rPr lang="en-GB" sz="1800" dirty="0" err="1"/>
              <a:t>svestran</a:t>
            </a:r>
            <a:r>
              <a:rPr lang="en-GB" sz="1800" dirty="0"/>
              <a:t>,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primenama</a:t>
            </a:r>
            <a:r>
              <a:rPr lang="en-GB" sz="1800" dirty="0"/>
              <a:t> u </a:t>
            </a:r>
            <a:r>
              <a:rPr lang="en-GB" sz="1800" dirty="0" err="1"/>
              <a:t>više</a:t>
            </a:r>
            <a:r>
              <a:rPr lang="en-GB" sz="1800" dirty="0"/>
              <a:t> </a:t>
            </a:r>
            <a:r>
              <a:rPr lang="en-GB" sz="1800" dirty="0" err="1"/>
              <a:t>oblasti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finansijska</a:t>
            </a:r>
            <a:r>
              <a:rPr lang="en-GB" sz="1800" dirty="0"/>
              <a:t> </a:t>
            </a:r>
            <a:r>
              <a:rPr lang="en-GB" sz="1800" dirty="0" err="1"/>
              <a:t>analitika</a:t>
            </a:r>
            <a:r>
              <a:rPr lang="en-GB" sz="1800" dirty="0"/>
              <a:t>, </a:t>
            </a:r>
            <a:r>
              <a:rPr lang="en-GB" sz="1800" dirty="0" err="1"/>
              <a:t>analitika</a:t>
            </a:r>
            <a:r>
              <a:rPr lang="en-GB" sz="1800" dirty="0"/>
              <a:t> </a:t>
            </a:r>
            <a:r>
              <a:rPr lang="en-GB" sz="1800" dirty="0" err="1"/>
              <a:t>lanca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, </a:t>
            </a:r>
            <a:r>
              <a:rPr lang="en-GB" sz="1800" dirty="0" err="1"/>
              <a:t>analitika</a:t>
            </a:r>
            <a:r>
              <a:rPr lang="en-GB" sz="1800" dirty="0"/>
              <a:t> </a:t>
            </a:r>
            <a:r>
              <a:rPr lang="en-GB" sz="1800" dirty="0" err="1"/>
              <a:t>kriza</a:t>
            </a:r>
            <a:r>
              <a:rPr lang="en-GB" sz="1800" dirty="0"/>
              <a:t>, </a:t>
            </a:r>
            <a:r>
              <a:rPr lang="en-GB" sz="1800" dirty="0" err="1"/>
              <a:t>analitika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, </a:t>
            </a:r>
            <a:r>
              <a:rPr lang="en-GB" sz="1800" dirty="0" err="1"/>
              <a:t>marketinška</a:t>
            </a:r>
            <a:r>
              <a:rPr lang="en-GB" sz="1800" dirty="0"/>
              <a:t> </a:t>
            </a:r>
            <a:r>
              <a:rPr lang="en-GB" sz="1800" dirty="0" err="1"/>
              <a:t>analitika</a:t>
            </a:r>
            <a:r>
              <a:rPr lang="en-GB" sz="1800" dirty="0"/>
              <a:t>, </a:t>
            </a:r>
            <a:r>
              <a:rPr lang="en-GB" sz="1800" dirty="0" err="1"/>
              <a:t>analitika</a:t>
            </a:r>
            <a:r>
              <a:rPr lang="en-GB" sz="1800" dirty="0"/>
              <a:t> </a:t>
            </a:r>
            <a:r>
              <a:rPr lang="en-GB" sz="1800" dirty="0" err="1"/>
              <a:t>kupaca</a:t>
            </a:r>
            <a:r>
              <a:rPr lang="en-GB" sz="1800" dirty="0"/>
              <a:t>, </a:t>
            </a:r>
            <a:r>
              <a:rPr lang="en-GB" sz="1800" dirty="0" err="1"/>
              <a:t>analitika</a:t>
            </a:r>
            <a:r>
              <a:rPr lang="en-GB" sz="1800" dirty="0"/>
              <a:t> </a:t>
            </a:r>
            <a:r>
              <a:rPr lang="en-GB" sz="1800" dirty="0" err="1"/>
              <a:t>usluga</a:t>
            </a:r>
            <a:r>
              <a:rPr lang="en-GB" sz="1800" dirty="0"/>
              <a:t>, </a:t>
            </a:r>
            <a:r>
              <a:rPr lang="en-GB" sz="1800" dirty="0" err="1"/>
              <a:t>analitika</a:t>
            </a:r>
            <a:r>
              <a:rPr lang="en-GB" sz="1800" dirty="0"/>
              <a:t> </a:t>
            </a:r>
            <a:r>
              <a:rPr lang="en-GB" sz="1800" dirty="0" err="1"/>
              <a:t>ljudskih</a:t>
            </a:r>
            <a:r>
              <a:rPr lang="en-GB" sz="1800" dirty="0"/>
              <a:t> </a:t>
            </a:r>
            <a:r>
              <a:rPr lang="en-GB" sz="1800" dirty="0" err="1"/>
              <a:t>resursa</a:t>
            </a:r>
            <a:r>
              <a:rPr lang="en-GB" sz="1800" dirty="0"/>
              <a:t>, </a:t>
            </a:r>
            <a:r>
              <a:rPr lang="en-GB" sz="1800" dirty="0" err="1"/>
              <a:t>analitika</a:t>
            </a:r>
            <a:r>
              <a:rPr lang="en-GB" sz="1800" dirty="0"/>
              <a:t> </a:t>
            </a:r>
            <a:r>
              <a:rPr lang="en-GB" sz="1800" dirty="0" err="1"/>
              <a:t>talenata</a:t>
            </a:r>
            <a:r>
              <a:rPr lang="en-GB" sz="1800" dirty="0"/>
              <a:t>, </a:t>
            </a:r>
            <a:r>
              <a:rPr lang="en-GB" sz="1800" dirty="0" err="1"/>
              <a:t>procesna</a:t>
            </a:r>
            <a:r>
              <a:rPr lang="en-GB" sz="1800" dirty="0"/>
              <a:t> </a:t>
            </a:r>
            <a:r>
              <a:rPr lang="en-GB" sz="1800" dirty="0" err="1"/>
              <a:t>analitika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analitika</a:t>
            </a:r>
            <a:r>
              <a:rPr lang="en-GB" sz="1800" dirty="0"/>
              <a:t> </a:t>
            </a:r>
            <a:r>
              <a:rPr lang="en-GB" sz="1800" dirty="0" err="1"/>
              <a:t>rizika</a:t>
            </a:r>
            <a:r>
              <a:rPr lang="en-GB" sz="1800" dirty="0"/>
              <a:t>. Ove </a:t>
            </a:r>
            <a:r>
              <a:rPr lang="en-GB" sz="1800" dirty="0" err="1"/>
              <a:t>različite</a:t>
            </a:r>
            <a:r>
              <a:rPr lang="en-GB" sz="1800" dirty="0"/>
              <a:t> </a:t>
            </a:r>
            <a:r>
              <a:rPr lang="en-GB" sz="1800" dirty="0" err="1"/>
              <a:t>grane</a:t>
            </a:r>
            <a:r>
              <a:rPr lang="en-GB" sz="1800" dirty="0"/>
              <a:t> </a:t>
            </a:r>
            <a:r>
              <a:rPr lang="en-GB" sz="1800" dirty="0" err="1"/>
              <a:t>pokazuju</a:t>
            </a:r>
            <a:r>
              <a:rPr lang="en-GB" sz="1800" dirty="0"/>
              <a:t> </a:t>
            </a:r>
            <a:r>
              <a:rPr lang="en-GB" sz="1800" dirty="0" err="1"/>
              <a:t>široku</a:t>
            </a:r>
            <a:r>
              <a:rPr lang="en-GB" sz="1800" dirty="0"/>
              <a:t> </a:t>
            </a:r>
            <a:r>
              <a:rPr lang="en-GB" sz="1800" dirty="0" err="1"/>
              <a:t>upotrebu</a:t>
            </a:r>
            <a:r>
              <a:rPr lang="en-GB" sz="1800" dirty="0"/>
              <a:t> BA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poslovnim</a:t>
            </a:r>
            <a:r>
              <a:rPr lang="en-GB" sz="1800" dirty="0"/>
              <a:t> </a:t>
            </a:r>
            <a:r>
              <a:rPr lang="en-GB" sz="1800" dirty="0" err="1"/>
              <a:t>funkcijama</a:t>
            </a:r>
            <a:r>
              <a:rPr lang="en-GB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Šta</a:t>
            </a:r>
            <a:r>
              <a:rPr lang="en-GB" dirty="0"/>
              <a:t> je </a:t>
            </a:r>
            <a:r>
              <a:rPr lang="en-GB" dirty="0" err="1"/>
              <a:t>poslovna</a:t>
            </a:r>
            <a:r>
              <a:rPr lang="en-GB" dirty="0"/>
              <a:t> </a:t>
            </a:r>
            <a:r>
              <a:rPr lang="en-GB" dirty="0" err="1"/>
              <a:t>analitika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Postoje</a:t>
            </a:r>
            <a:r>
              <a:rPr lang="en-GB" sz="1800" dirty="0"/>
              <a:t> tri </a:t>
            </a:r>
            <a:r>
              <a:rPr lang="en-GB" sz="1800" dirty="0" err="1"/>
              <a:t>vrste</a:t>
            </a:r>
            <a:r>
              <a:rPr lang="en-GB" sz="1800" dirty="0"/>
              <a:t> </a:t>
            </a:r>
            <a:r>
              <a:rPr lang="en-GB" sz="1800" dirty="0" err="1"/>
              <a:t>platformi</a:t>
            </a:r>
            <a:r>
              <a:rPr lang="en-GB" sz="1800" dirty="0"/>
              <a:t> </a:t>
            </a:r>
            <a:r>
              <a:rPr lang="en-GB" sz="1800" dirty="0" err="1"/>
              <a:t>poslovne</a:t>
            </a:r>
            <a:r>
              <a:rPr lang="en-GB" sz="1800" dirty="0"/>
              <a:t> </a:t>
            </a:r>
            <a:r>
              <a:rPr lang="en-GB" sz="1800" dirty="0" err="1"/>
              <a:t>analitike</a:t>
            </a:r>
            <a:r>
              <a:rPr lang="en-GB" sz="1800" dirty="0"/>
              <a:t>:</a:t>
            </a:r>
          </a:p>
          <a:p>
            <a:pPr marL="719138" indent="-269875"/>
            <a:r>
              <a:rPr lang="en-GB" sz="1800" dirty="0" err="1"/>
              <a:t>Deskriptivna</a:t>
            </a:r>
            <a:r>
              <a:rPr lang="en-GB" sz="1800" dirty="0"/>
              <a:t> </a:t>
            </a:r>
            <a:r>
              <a:rPr lang="en-GB" sz="1800" dirty="0" err="1"/>
              <a:t>analitika</a:t>
            </a:r>
            <a:r>
              <a:rPr lang="en-GB" sz="1800" dirty="0"/>
              <a:t> – Ove </a:t>
            </a:r>
            <a:r>
              <a:rPr lang="en-GB" sz="1800" dirty="0" err="1"/>
              <a:t>platforme</a:t>
            </a:r>
            <a:r>
              <a:rPr lang="en-GB" sz="1800" dirty="0"/>
              <a:t> </a:t>
            </a:r>
            <a:r>
              <a:rPr lang="en-GB" sz="1800" dirty="0" err="1"/>
              <a:t>analiziraju</a:t>
            </a:r>
            <a:r>
              <a:rPr lang="en-GB" sz="1800" dirty="0"/>
              <a:t> </a:t>
            </a:r>
            <a:r>
              <a:rPr lang="en-GB" sz="1800" dirty="0" err="1"/>
              <a:t>postojeće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pružaju</a:t>
            </a:r>
            <a:r>
              <a:rPr lang="en-GB" sz="1800" dirty="0"/>
              <a:t> </a:t>
            </a:r>
            <a:r>
              <a:rPr lang="en-GB" sz="1800" dirty="0" err="1"/>
              <a:t>statističke</a:t>
            </a:r>
            <a:r>
              <a:rPr lang="en-GB" sz="1800" dirty="0"/>
              <a:t> </a:t>
            </a:r>
            <a:r>
              <a:rPr lang="en-GB" sz="1800" dirty="0" err="1"/>
              <a:t>sažetke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osnovne</a:t>
            </a:r>
            <a:r>
              <a:rPr lang="en-GB" sz="1800" dirty="0"/>
              <a:t> </a:t>
            </a:r>
            <a:r>
              <a:rPr lang="en-GB" sz="1800" dirty="0" err="1"/>
              <a:t>vizualizacije</a:t>
            </a:r>
            <a:r>
              <a:rPr lang="en-GB" sz="1800" dirty="0"/>
              <a:t>.</a:t>
            </a:r>
            <a:endParaRPr lang="sr-Latn-RS" sz="1800" dirty="0"/>
          </a:p>
          <a:p>
            <a:pPr marL="719138" indent="-269875"/>
            <a:r>
              <a:rPr lang="en-GB" sz="1800" dirty="0" err="1"/>
              <a:t>Prediktivna</a:t>
            </a:r>
            <a:r>
              <a:rPr lang="en-GB" sz="1800" dirty="0"/>
              <a:t> </a:t>
            </a:r>
            <a:r>
              <a:rPr lang="en-GB" sz="1800" dirty="0" err="1"/>
              <a:t>analitika</a:t>
            </a:r>
            <a:r>
              <a:rPr lang="en-GB" sz="1800" dirty="0"/>
              <a:t> – </a:t>
            </a:r>
            <a:r>
              <a:rPr lang="en-GB" sz="1800" dirty="0" err="1"/>
              <a:t>Koriste</a:t>
            </a:r>
            <a:r>
              <a:rPr lang="en-GB" sz="1800" dirty="0"/>
              <a:t> </a:t>
            </a:r>
            <a:r>
              <a:rPr lang="en-GB" sz="1800" dirty="0" err="1"/>
              <a:t>postojeće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</a:t>
            </a:r>
            <a:r>
              <a:rPr lang="en-GB" sz="1800" dirty="0" err="1"/>
              <a:t>procenile</a:t>
            </a:r>
            <a:r>
              <a:rPr lang="en-GB" sz="1800" dirty="0"/>
              <a:t> </a:t>
            </a:r>
            <a:r>
              <a:rPr lang="en-GB" sz="1800" dirty="0" err="1"/>
              <a:t>najverovatnije</a:t>
            </a:r>
            <a:r>
              <a:rPr lang="en-GB" sz="1800" dirty="0"/>
              <a:t> </a:t>
            </a:r>
            <a:r>
              <a:rPr lang="en-GB" sz="1800" dirty="0" err="1"/>
              <a:t>buduće</a:t>
            </a:r>
            <a:r>
              <a:rPr lang="en-GB" sz="1800" dirty="0"/>
              <a:t> </a:t>
            </a:r>
            <a:r>
              <a:rPr lang="en-GB" sz="1800" dirty="0" err="1"/>
              <a:t>scenarije</a:t>
            </a:r>
            <a:r>
              <a:rPr lang="en-GB" sz="1800" dirty="0"/>
              <a:t>.</a:t>
            </a:r>
            <a:endParaRPr lang="sr-Latn-RS" sz="1800" dirty="0"/>
          </a:p>
          <a:p>
            <a:pPr marL="719138" indent="-269875"/>
            <a:r>
              <a:rPr lang="en-GB" sz="1800" dirty="0" err="1"/>
              <a:t>Preskriptivna</a:t>
            </a:r>
            <a:r>
              <a:rPr lang="en-GB" sz="1800" dirty="0"/>
              <a:t> </a:t>
            </a:r>
            <a:r>
              <a:rPr lang="en-GB" sz="1800" dirty="0" err="1"/>
              <a:t>analitika</a:t>
            </a:r>
            <a:r>
              <a:rPr lang="en-GB" sz="1800" dirty="0"/>
              <a:t> – Ove </a:t>
            </a:r>
            <a:r>
              <a:rPr lang="en-GB" sz="1800" dirty="0" err="1"/>
              <a:t>platforme</a:t>
            </a:r>
            <a:r>
              <a:rPr lang="en-GB" sz="1800" dirty="0"/>
              <a:t> </a:t>
            </a:r>
            <a:r>
              <a:rPr lang="en-GB" sz="1800" dirty="0" err="1"/>
              <a:t>automatski</a:t>
            </a:r>
            <a:r>
              <a:rPr lang="en-GB" sz="1800" dirty="0"/>
              <a:t> </a:t>
            </a:r>
            <a:r>
              <a:rPr lang="en-GB" sz="1800" dirty="0" err="1"/>
              <a:t>obrađuju</a:t>
            </a:r>
            <a:r>
              <a:rPr lang="en-GB" sz="1800" dirty="0"/>
              <a:t> </a:t>
            </a:r>
            <a:r>
              <a:rPr lang="en-GB" sz="1800" dirty="0" err="1"/>
              <a:t>velike</a:t>
            </a:r>
            <a:r>
              <a:rPr lang="en-GB" sz="1800" dirty="0"/>
              <a:t> </a:t>
            </a:r>
            <a:r>
              <a:rPr lang="en-GB" sz="1800" dirty="0" err="1"/>
              <a:t>količine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poslovna</a:t>
            </a:r>
            <a:r>
              <a:rPr lang="en-GB" sz="1800" dirty="0"/>
              <a:t> </a:t>
            </a:r>
            <a:r>
              <a:rPr lang="en-GB" sz="1800" dirty="0" err="1"/>
              <a:t>pravila</a:t>
            </a:r>
            <a:r>
              <a:rPr lang="en-GB" sz="1800" dirty="0"/>
              <a:t>, </a:t>
            </a:r>
            <a:r>
              <a:rPr lang="en-GB" sz="1800" dirty="0" err="1"/>
              <a:t>uslove</a:t>
            </a:r>
            <a:r>
              <a:rPr lang="en-GB" sz="1800" dirty="0"/>
              <a:t> </a:t>
            </a:r>
            <a:r>
              <a:rPr lang="en-GB" sz="1800" dirty="0" err="1"/>
              <a:t>tržišta</a:t>
            </a:r>
            <a:r>
              <a:rPr lang="en-GB" sz="1800" dirty="0"/>
              <a:t>, </a:t>
            </a:r>
            <a:r>
              <a:rPr lang="en-GB" sz="1800" dirty="0" err="1"/>
              <a:t>itd</a:t>
            </a:r>
            <a:r>
              <a:rPr lang="en-GB" sz="1800" dirty="0"/>
              <a:t>. </a:t>
            </a:r>
            <a:r>
              <a:rPr lang="en-GB" sz="1800" dirty="0" err="1"/>
              <a:t>Koriste</a:t>
            </a:r>
            <a:r>
              <a:rPr lang="en-GB" sz="1800" dirty="0"/>
              <a:t> </a:t>
            </a:r>
            <a:r>
              <a:rPr lang="en-GB" sz="1800" dirty="0" err="1"/>
              <a:t>metode</a:t>
            </a:r>
            <a:r>
              <a:rPr lang="en-GB" sz="1800" dirty="0"/>
              <a:t> </a:t>
            </a:r>
            <a:r>
              <a:rPr lang="en-GB" sz="1800" dirty="0" err="1"/>
              <a:t>mašinskog</a:t>
            </a:r>
            <a:r>
              <a:rPr lang="en-GB" sz="1800" dirty="0"/>
              <a:t> </a:t>
            </a:r>
            <a:r>
              <a:rPr lang="en-GB" sz="1800" dirty="0" err="1"/>
              <a:t>učenja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veštačke</a:t>
            </a:r>
            <a:r>
              <a:rPr lang="en-GB" sz="1800" dirty="0"/>
              <a:t> </a:t>
            </a:r>
            <a:r>
              <a:rPr lang="en-GB" sz="1800" dirty="0" err="1"/>
              <a:t>inteligencije</a:t>
            </a:r>
            <a:r>
              <a:rPr lang="en-GB" sz="1800" dirty="0"/>
              <a:t>. </a:t>
            </a:r>
            <a:r>
              <a:rPr lang="en-GB" sz="1800" dirty="0" err="1"/>
              <a:t>Cilj</a:t>
            </a:r>
            <a:r>
              <a:rPr lang="en-GB" sz="1800" dirty="0"/>
              <a:t> je </a:t>
            </a:r>
            <a:r>
              <a:rPr lang="en-GB" sz="1800" dirty="0" err="1"/>
              <a:t>potpuno</a:t>
            </a:r>
            <a:r>
              <a:rPr lang="en-GB" sz="1800" dirty="0"/>
              <a:t> </a:t>
            </a:r>
            <a:r>
              <a:rPr lang="en-GB" sz="1800" dirty="0" err="1"/>
              <a:t>automatizovano</a:t>
            </a:r>
            <a:r>
              <a:rPr lang="en-GB" sz="1800" dirty="0"/>
              <a:t>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o tome </a:t>
            </a:r>
            <a:r>
              <a:rPr lang="en-GB" sz="1800" dirty="0" err="1"/>
              <a:t>koje</a:t>
            </a:r>
            <a:r>
              <a:rPr lang="en-GB" sz="1800" dirty="0"/>
              <a:t> </a:t>
            </a:r>
            <a:r>
              <a:rPr lang="en-GB" sz="1800" dirty="0" err="1"/>
              <a:t>akcije</a:t>
            </a:r>
            <a:r>
              <a:rPr lang="en-GB" sz="1800" dirty="0"/>
              <a:t> </a:t>
            </a:r>
            <a:r>
              <a:rPr lang="en-GB" sz="1800" dirty="0" err="1"/>
              <a:t>treba</a:t>
            </a:r>
            <a:r>
              <a:rPr lang="en-GB" sz="1800" dirty="0"/>
              <a:t> </a:t>
            </a:r>
            <a:r>
              <a:rPr lang="en-GB" sz="1800" dirty="0" err="1"/>
              <a:t>preduzeti</a:t>
            </a:r>
            <a:r>
              <a:rPr lang="en-GB" sz="1800" dirty="0"/>
              <a:t> u </a:t>
            </a:r>
            <a:r>
              <a:rPr lang="en-GB" sz="1800" dirty="0" err="1"/>
              <a:t>datoj</a:t>
            </a:r>
            <a:r>
              <a:rPr lang="en-GB" sz="1800" dirty="0"/>
              <a:t> </a:t>
            </a:r>
            <a:r>
              <a:rPr lang="en-GB" sz="1800" dirty="0" err="1"/>
              <a:t>situaciji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se </a:t>
            </a:r>
            <a:r>
              <a:rPr lang="en-GB" sz="1800" dirty="0" err="1"/>
              <a:t>postigli</a:t>
            </a:r>
            <a:r>
              <a:rPr lang="en-GB" sz="1800" dirty="0"/>
              <a:t> </a:t>
            </a:r>
            <a:r>
              <a:rPr lang="en-GB" sz="1800" dirty="0" err="1"/>
              <a:t>željeni</a:t>
            </a:r>
            <a:r>
              <a:rPr lang="en-GB" sz="1800" dirty="0"/>
              <a:t> </a:t>
            </a:r>
            <a:r>
              <a:rPr lang="en-GB" sz="1800" dirty="0" err="1"/>
              <a:t>poslovni</a:t>
            </a:r>
            <a:r>
              <a:rPr lang="en-GB" sz="1800" dirty="0"/>
              <a:t> </a:t>
            </a:r>
            <a:r>
              <a:rPr lang="en-GB" sz="1800" dirty="0" err="1"/>
              <a:t>ciljevi</a:t>
            </a:r>
            <a:r>
              <a:rPr lang="en-GB" sz="1800" dirty="0"/>
              <a:t>..</a:t>
            </a:r>
          </a:p>
          <a:p>
            <a:r>
              <a:rPr lang="en-GB" sz="1800" dirty="0" err="1"/>
              <a:t>Savremena</a:t>
            </a:r>
            <a:r>
              <a:rPr lang="en-GB" sz="1800" dirty="0"/>
              <a:t> </a:t>
            </a:r>
            <a:r>
              <a:rPr lang="en-GB" sz="1800" dirty="0" err="1"/>
              <a:t>poslovna</a:t>
            </a:r>
            <a:r>
              <a:rPr lang="en-GB" sz="1800" dirty="0"/>
              <a:t> </a:t>
            </a:r>
            <a:r>
              <a:rPr lang="en-GB" sz="1800" dirty="0" err="1"/>
              <a:t>analitika</a:t>
            </a:r>
            <a:r>
              <a:rPr lang="en-GB" sz="1800" dirty="0"/>
              <a:t> je </a:t>
            </a:r>
            <a:r>
              <a:rPr lang="en-GB" sz="1800" dirty="0" err="1"/>
              <a:t>duboko</a:t>
            </a:r>
            <a:r>
              <a:rPr lang="en-GB" sz="1800" dirty="0"/>
              <a:t> </a:t>
            </a:r>
            <a:r>
              <a:rPr lang="en-GB" sz="1800" dirty="0" err="1"/>
              <a:t>ukorenjena</a:t>
            </a:r>
            <a:r>
              <a:rPr lang="en-GB" sz="1800" dirty="0"/>
              <a:t> u </a:t>
            </a:r>
            <a:r>
              <a:rPr lang="en-GB" sz="1800" dirty="0" err="1"/>
              <a:t>napredovanjima</a:t>
            </a:r>
            <a:r>
              <a:rPr lang="en-GB" sz="1800" dirty="0"/>
              <a:t> </a:t>
            </a:r>
            <a:r>
              <a:rPr lang="en-GB" sz="1800" dirty="0" err="1"/>
              <a:t>koja</a:t>
            </a:r>
            <a:r>
              <a:rPr lang="en-GB" sz="1800" dirty="0"/>
              <a:t> </a:t>
            </a:r>
            <a:r>
              <a:rPr lang="en-GB" sz="1800" dirty="0" err="1"/>
              <a:t>podržavaju</a:t>
            </a:r>
            <a:r>
              <a:rPr lang="en-GB" sz="1800" dirty="0"/>
              <a:t> </a:t>
            </a:r>
            <a:r>
              <a:rPr lang="en-GB" sz="1800" dirty="0" err="1"/>
              <a:t>procese</a:t>
            </a:r>
            <a:r>
              <a:rPr lang="en-GB" sz="1800" dirty="0"/>
              <a:t> </a:t>
            </a:r>
            <a:r>
              <a:rPr lang="en-GB" sz="1800" dirty="0" err="1"/>
              <a:t>donošenja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 Ova </a:t>
            </a:r>
            <a:r>
              <a:rPr lang="en-GB" sz="1800" dirty="0" err="1"/>
              <a:t>napredovanja</a:t>
            </a:r>
            <a:r>
              <a:rPr lang="en-GB" sz="1800" dirty="0"/>
              <a:t> </a:t>
            </a:r>
            <a:r>
              <a:rPr lang="en-GB" sz="1800" dirty="0" err="1"/>
              <a:t>uključuju</a:t>
            </a:r>
            <a:r>
              <a:rPr lang="en-GB" sz="1800" dirty="0"/>
              <a:t> </a:t>
            </a:r>
            <a:r>
              <a:rPr lang="en-GB" sz="1800" dirty="0" err="1"/>
              <a:t>moćne</a:t>
            </a:r>
            <a:r>
              <a:rPr lang="en-GB" sz="1800" dirty="0"/>
              <a:t> alate za </a:t>
            </a:r>
            <a:r>
              <a:rPr lang="en-GB" sz="1800" dirty="0" err="1"/>
              <a:t>generisanje</a:t>
            </a:r>
            <a:r>
              <a:rPr lang="en-GB" sz="1800" dirty="0"/>
              <a:t>, </a:t>
            </a:r>
            <a:r>
              <a:rPr lang="en-GB" sz="1800" dirty="0" err="1"/>
              <a:t>selektovanje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primenu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koje</a:t>
            </a:r>
            <a:r>
              <a:rPr lang="en-GB" sz="1800" dirty="0"/>
              <a:t> je </a:t>
            </a:r>
            <a:r>
              <a:rPr lang="en-GB" sz="1800" dirty="0" err="1"/>
              <a:t>ključno</a:t>
            </a:r>
            <a:r>
              <a:rPr lang="en-GB" sz="1800" dirty="0"/>
              <a:t> za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 BA </a:t>
            </a:r>
            <a:r>
              <a:rPr lang="en-GB" sz="1800" dirty="0" err="1"/>
              <a:t>funkcioniše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kvalitativnom</a:t>
            </a:r>
            <a:r>
              <a:rPr lang="en-GB" sz="1800" dirty="0"/>
              <a:t>, </a:t>
            </a:r>
            <a:r>
              <a:rPr lang="en-GB" sz="1800" dirty="0" err="1"/>
              <a:t>tako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kvantitativnom</a:t>
            </a:r>
            <a:r>
              <a:rPr lang="en-GB" sz="1800" dirty="0"/>
              <a:t> </a:t>
            </a:r>
            <a:r>
              <a:rPr lang="en-GB" sz="1800" dirty="0" err="1"/>
              <a:t>znanju</a:t>
            </a:r>
            <a:r>
              <a:rPr lang="en-GB" sz="1800" dirty="0"/>
              <a:t>, u </a:t>
            </a:r>
            <a:r>
              <a:rPr lang="en-GB" sz="1800" dirty="0" err="1"/>
              <a:t>zavisnosti</a:t>
            </a:r>
            <a:r>
              <a:rPr lang="en-GB" sz="1800" dirty="0"/>
              <a:t> od toga </a:t>
            </a:r>
            <a:r>
              <a:rPr lang="en-GB" sz="1800" dirty="0" err="1"/>
              <a:t>šta</a:t>
            </a:r>
            <a:r>
              <a:rPr lang="en-GB" sz="1800" dirty="0"/>
              <a:t> je </a:t>
            </a:r>
            <a:r>
              <a:rPr lang="en-GB" sz="1800" dirty="0" err="1"/>
              <a:t>potrebno</a:t>
            </a:r>
            <a:r>
              <a:rPr lang="en-GB" sz="1800" dirty="0"/>
              <a:t> za </a:t>
            </a:r>
            <a:r>
              <a:rPr lang="en-GB" sz="1800" dirty="0" err="1"/>
              <a:t>konkretnu</a:t>
            </a:r>
            <a:r>
              <a:rPr lang="en-GB" sz="1800" dirty="0"/>
              <a:t> </a:t>
            </a:r>
            <a:r>
              <a:rPr lang="en-GB" sz="1800" dirty="0" err="1"/>
              <a:t>odluku</a:t>
            </a:r>
            <a:r>
              <a:rPr lang="en-GB" sz="1800" dirty="0"/>
              <a:t>. Ovaj </a:t>
            </a:r>
            <a:r>
              <a:rPr lang="en-GB" sz="1800" dirty="0" err="1"/>
              <a:t>dualni</a:t>
            </a:r>
            <a:r>
              <a:rPr lang="en-GB" sz="1800" dirty="0"/>
              <a:t> </a:t>
            </a:r>
            <a:r>
              <a:rPr lang="en-GB" sz="1800" dirty="0" err="1"/>
              <a:t>fokus</a:t>
            </a:r>
            <a:r>
              <a:rPr lang="en-GB" sz="1800" dirty="0"/>
              <a:t> </a:t>
            </a:r>
            <a:r>
              <a:rPr lang="en-GB" sz="1800" dirty="0" err="1"/>
              <a:t>omogućava</a:t>
            </a:r>
            <a:r>
              <a:rPr lang="en-GB" sz="1800" dirty="0"/>
              <a:t> BA da </a:t>
            </a:r>
            <a:r>
              <a:rPr lang="en-GB" sz="1800" dirty="0" err="1"/>
              <a:t>bude</a:t>
            </a:r>
            <a:r>
              <a:rPr lang="en-GB" sz="1800" dirty="0"/>
              <a:t> </a:t>
            </a:r>
            <a:r>
              <a:rPr lang="en-GB" sz="1800" dirty="0" err="1"/>
              <a:t>izuzetno</a:t>
            </a:r>
            <a:r>
              <a:rPr lang="en-GB" sz="1800" dirty="0"/>
              <a:t> </a:t>
            </a:r>
            <a:r>
              <a:rPr lang="en-GB" sz="1800" dirty="0" err="1"/>
              <a:t>prilagodljiva</a:t>
            </a:r>
            <a:r>
              <a:rPr lang="en-GB" sz="1800" dirty="0"/>
              <a:t>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poslovnim</a:t>
            </a:r>
            <a:r>
              <a:rPr lang="en-GB" sz="1800" dirty="0"/>
              <a:t> </a:t>
            </a:r>
            <a:r>
              <a:rPr lang="en-GB" sz="1800" dirty="0" err="1"/>
              <a:t>izazovima</a:t>
            </a:r>
            <a:r>
              <a:rPr lang="en-GB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938163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Šta</a:t>
            </a:r>
            <a:r>
              <a:rPr lang="en-GB" dirty="0"/>
              <a:t> je </a:t>
            </a:r>
            <a:r>
              <a:rPr lang="en-GB" dirty="0" err="1"/>
              <a:t>poslovna</a:t>
            </a:r>
            <a:r>
              <a:rPr lang="en-GB" dirty="0"/>
              <a:t> </a:t>
            </a:r>
            <a:r>
              <a:rPr lang="en-GB" dirty="0" err="1"/>
              <a:t>analitika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Primena</a:t>
            </a:r>
            <a:r>
              <a:rPr lang="en-GB" sz="1800" dirty="0"/>
              <a:t> </a:t>
            </a:r>
            <a:r>
              <a:rPr lang="en-GB" sz="1800" dirty="0" err="1"/>
              <a:t>poslovne</a:t>
            </a:r>
            <a:r>
              <a:rPr lang="en-GB" sz="1800" dirty="0"/>
              <a:t> </a:t>
            </a:r>
            <a:r>
              <a:rPr lang="en-GB" sz="1800" dirty="0" err="1"/>
              <a:t>analitike</a:t>
            </a:r>
            <a:r>
              <a:rPr lang="en-GB" sz="1800" dirty="0"/>
              <a:t> (BA) </a:t>
            </a:r>
            <a:r>
              <a:rPr lang="en-GB" sz="1800" dirty="0" err="1"/>
              <a:t>zasnovana</a:t>
            </a:r>
            <a:r>
              <a:rPr lang="en-GB" sz="1800" dirty="0"/>
              <a:t> je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njenoj</a:t>
            </a:r>
            <a:r>
              <a:rPr lang="en-GB" sz="1800" dirty="0"/>
              <a:t> </a:t>
            </a:r>
            <a:r>
              <a:rPr lang="en-GB" sz="1800" dirty="0" err="1"/>
              <a:t>sposobnosti</a:t>
            </a:r>
            <a:r>
              <a:rPr lang="en-GB" sz="1800" dirty="0"/>
              <a:t> da </a:t>
            </a:r>
            <a:r>
              <a:rPr lang="en-GB" sz="1800" dirty="0" err="1"/>
              <a:t>rešava</a:t>
            </a:r>
            <a:r>
              <a:rPr lang="en-GB" sz="1800" dirty="0"/>
              <a:t> </a:t>
            </a:r>
            <a:r>
              <a:rPr lang="en-GB" sz="1800" dirty="0" err="1"/>
              <a:t>ključne</a:t>
            </a:r>
            <a:r>
              <a:rPr lang="en-GB" sz="1800" dirty="0"/>
              <a:t> </a:t>
            </a:r>
            <a:r>
              <a:rPr lang="en-GB" sz="1800" dirty="0" err="1"/>
              <a:t>menadžerske</a:t>
            </a:r>
            <a:r>
              <a:rPr lang="en-GB" sz="1800" dirty="0"/>
              <a:t> </a:t>
            </a:r>
            <a:r>
              <a:rPr lang="en-GB" sz="1800" dirty="0" err="1"/>
              <a:t>probleme</a:t>
            </a:r>
            <a:r>
              <a:rPr lang="en-GB" sz="1800" dirty="0"/>
              <a:t>. Ona </a:t>
            </a:r>
            <a:r>
              <a:rPr lang="en-GB" sz="1800" dirty="0" err="1"/>
              <a:t>pruža</a:t>
            </a:r>
            <a:r>
              <a:rPr lang="en-GB" sz="1800" dirty="0"/>
              <a:t> </a:t>
            </a:r>
            <a:r>
              <a:rPr lang="en-GB" sz="1800" dirty="0" err="1"/>
              <a:t>nekoliko</a:t>
            </a:r>
            <a:r>
              <a:rPr lang="en-GB" sz="1800" dirty="0"/>
              <a:t> </a:t>
            </a:r>
            <a:r>
              <a:rPr lang="en-GB" sz="1800" dirty="0" err="1"/>
              <a:t>ključnih</a:t>
            </a:r>
            <a:r>
              <a:rPr lang="en-GB" sz="1800" dirty="0"/>
              <a:t> </a:t>
            </a:r>
            <a:r>
              <a:rPr lang="en-GB" sz="1800" dirty="0" err="1"/>
              <a:t>koristi</a:t>
            </a:r>
            <a:r>
              <a:rPr lang="en-GB" sz="1800" dirty="0"/>
              <a:t>, </a:t>
            </a:r>
            <a:r>
              <a:rPr lang="en-GB" sz="1800" dirty="0" err="1"/>
              <a:t>uključujući</a:t>
            </a:r>
            <a:r>
              <a:rPr lang="en-GB" sz="1800" dirty="0"/>
              <a:t> </a:t>
            </a:r>
            <a:r>
              <a:rPr lang="en-GB" sz="1800" dirty="0" err="1"/>
              <a:t>postizanje</a:t>
            </a:r>
            <a:r>
              <a:rPr lang="en-GB" sz="1800" dirty="0"/>
              <a:t> </a:t>
            </a:r>
            <a:r>
              <a:rPr lang="en-GB" sz="1800" dirty="0" err="1"/>
              <a:t>konkurentske</a:t>
            </a:r>
            <a:r>
              <a:rPr lang="en-GB" sz="1800" dirty="0"/>
              <a:t> </a:t>
            </a:r>
            <a:r>
              <a:rPr lang="en-GB" sz="1800" dirty="0" err="1"/>
              <a:t>prednosti</a:t>
            </a:r>
            <a:r>
              <a:rPr lang="en-GB" sz="1800" dirty="0"/>
              <a:t>, </a:t>
            </a:r>
            <a:r>
              <a:rPr lang="en-GB" sz="1800" dirty="0" err="1"/>
              <a:t>podršku</a:t>
            </a:r>
            <a:r>
              <a:rPr lang="en-GB" sz="1800" dirty="0"/>
              <a:t> </a:t>
            </a:r>
            <a:r>
              <a:rPr lang="en-GB" sz="1800" dirty="0" err="1"/>
              <a:t>strateškim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taktičkim</a:t>
            </a:r>
            <a:r>
              <a:rPr lang="en-GB" sz="1800" dirty="0"/>
              <a:t> </a:t>
            </a:r>
            <a:r>
              <a:rPr lang="en-GB" sz="1800" dirty="0" err="1"/>
              <a:t>ciljevima</a:t>
            </a:r>
            <a:r>
              <a:rPr lang="en-GB" sz="1800" dirty="0"/>
              <a:t>, </a:t>
            </a:r>
            <a:r>
              <a:rPr lang="en-GB" sz="1800" dirty="0" err="1"/>
              <a:t>unapređenje</a:t>
            </a:r>
            <a:r>
              <a:rPr lang="en-GB" sz="1800" dirty="0"/>
              <a:t> </a:t>
            </a:r>
            <a:r>
              <a:rPr lang="en-GB" sz="1800" dirty="0" err="1"/>
              <a:t>organizacionog</a:t>
            </a:r>
            <a:r>
              <a:rPr lang="en-GB" sz="1800" dirty="0"/>
              <a:t> </a:t>
            </a:r>
            <a:r>
              <a:rPr lang="en-GB" sz="1800" dirty="0" err="1"/>
              <a:t>učinka</a:t>
            </a:r>
            <a:r>
              <a:rPr lang="en-GB" sz="1800" dirty="0"/>
              <a:t>, </a:t>
            </a:r>
            <a:r>
              <a:rPr lang="en-GB" sz="1800" dirty="0" err="1"/>
              <a:t>poboljšanje</a:t>
            </a:r>
            <a:r>
              <a:rPr lang="en-GB" sz="1800" dirty="0"/>
              <a:t> </a:t>
            </a:r>
            <a:r>
              <a:rPr lang="en-GB" sz="1800" dirty="0" err="1"/>
              <a:t>rezultata</a:t>
            </a:r>
            <a:r>
              <a:rPr lang="en-GB" sz="1800" dirty="0"/>
              <a:t> </a:t>
            </a:r>
            <a:r>
              <a:rPr lang="en-GB" sz="1800" dirty="0" err="1"/>
              <a:t>donošenja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, </a:t>
            </a:r>
            <a:r>
              <a:rPr lang="en-GB" sz="1800" dirty="0" err="1"/>
              <a:t>rafinisanje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donošenja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, </a:t>
            </a:r>
            <a:r>
              <a:rPr lang="en-GB" sz="1800" dirty="0" err="1"/>
              <a:t>stvaranje</a:t>
            </a:r>
            <a:r>
              <a:rPr lang="en-GB" sz="1800" dirty="0"/>
              <a:t> </a:t>
            </a:r>
            <a:r>
              <a:rPr lang="en-GB" sz="1800" dirty="0" err="1"/>
              <a:t>vrednog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izvlačenje</a:t>
            </a:r>
            <a:r>
              <a:rPr lang="en-GB" sz="1800" dirty="0"/>
              <a:t> </a:t>
            </a:r>
            <a:r>
              <a:rPr lang="en-GB" sz="1800" dirty="0" err="1"/>
              <a:t>vrednosti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  <a:endParaRPr lang="sr-Latn-RS" sz="1800" dirty="0"/>
          </a:p>
          <a:p>
            <a:r>
              <a:rPr lang="en-GB" sz="1800" dirty="0"/>
              <a:t>Bez </a:t>
            </a:r>
            <a:r>
              <a:rPr lang="en-GB" sz="1800" dirty="0" err="1"/>
              <a:t>obzira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platformu</a:t>
            </a:r>
            <a:r>
              <a:rPr lang="en-GB" sz="1800" dirty="0"/>
              <a:t> BA </a:t>
            </a:r>
            <a:r>
              <a:rPr lang="en-GB" sz="1800" dirty="0" err="1"/>
              <a:t>koja</a:t>
            </a:r>
            <a:r>
              <a:rPr lang="en-GB" sz="1800" dirty="0"/>
              <a:t> se </a:t>
            </a:r>
            <a:r>
              <a:rPr lang="en-GB" sz="1800" dirty="0" err="1"/>
              <a:t>koristi</a:t>
            </a:r>
            <a:r>
              <a:rPr lang="en-GB" sz="1800" dirty="0"/>
              <a:t>, </a:t>
            </a:r>
            <a:r>
              <a:rPr lang="en-GB" sz="1800" dirty="0" err="1"/>
              <a:t>postoje</a:t>
            </a:r>
            <a:r>
              <a:rPr lang="en-GB" sz="1800" dirty="0"/>
              <a:t> tri </a:t>
            </a:r>
            <a:r>
              <a:rPr lang="en-GB" sz="1800" dirty="0" err="1"/>
              <a:t>ključna</a:t>
            </a:r>
            <a:r>
              <a:rPr lang="en-GB" sz="1800" dirty="0"/>
              <a:t> </a:t>
            </a:r>
            <a:r>
              <a:rPr lang="en-GB" sz="1800" dirty="0" err="1"/>
              <a:t>stuba</a:t>
            </a:r>
            <a:r>
              <a:rPr lang="en-GB" sz="1800" dirty="0"/>
              <a:t> za </a:t>
            </a:r>
            <a:r>
              <a:rPr lang="en-GB" sz="1800" dirty="0" err="1"/>
              <a:t>svako</a:t>
            </a:r>
            <a:r>
              <a:rPr lang="en-GB" sz="1800" dirty="0"/>
              <a:t> BA </a:t>
            </a:r>
            <a:r>
              <a:rPr lang="en-GB" sz="1800" dirty="0" err="1"/>
              <a:t>rešenje</a:t>
            </a:r>
            <a:r>
              <a:rPr lang="en-GB" sz="1800" dirty="0"/>
              <a:t>: </a:t>
            </a:r>
            <a:r>
              <a:rPr lang="en-GB" sz="1800" dirty="0" err="1"/>
              <a:t>matematički</a:t>
            </a:r>
            <a:r>
              <a:rPr lang="en-GB" sz="1800" dirty="0"/>
              <a:t> </a:t>
            </a:r>
            <a:r>
              <a:rPr lang="en-GB" sz="1800" dirty="0" err="1"/>
              <a:t>alati</a:t>
            </a:r>
            <a:r>
              <a:rPr lang="en-GB" sz="1800" dirty="0"/>
              <a:t>, </a:t>
            </a:r>
            <a:r>
              <a:rPr lang="en-GB" sz="1800" dirty="0" err="1"/>
              <a:t>programski</a:t>
            </a:r>
            <a:r>
              <a:rPr lang="en-GB" sz="1800" dirty="0"/>
              <a:t> </a:t>
            </a:r>
            <a:r>
              <a:rPr lang="en-GB" sz="1800" dirty="0" err="1"/>
              <a:t>alati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logistička</a:t>
            </a:r>
            <a:r>
              <a:rPr lang="en-GB" sz="1800" dirty="0"/>
              <a:t> </a:t>
            </a:r>
            <a:r>
              <a:rPr lang="en-GB" sz="1800" dirty="0" err="1"/>
              <a:t>stručnost</a:t>
            </a:r>
            <a:r>
              <a:rPr lang="en-GB" sz="1800" dirty="0"/>
              <a:t>. </a:t>
            </a:r>
            <a:r>
              <a:rPr lang="en-GB" sz="1800" dirty="0" err="1"/>
              <a:t>Matematički</a:t>
            </a:r>
            <a:r>
              <a:rPr lang="en-GB" sz="1800" dirty="0"/>
              <a:t> </a:t>
            </a:r>
            <a:r>
              <a:rPr lang="en-GB" sz="1800" dirty="0" err="1"/>
              <a:t>alati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od </a:t>
            </a:r>
            <a:r>
              <a:rPr lang="en-GB" sz="1800" dirty="0" err="1"/>
              <a:t>suštinskog</a:t>
            </a:r>
            <a:r>
              <a:rPr lang="en-GB" sz="1800" dirty="0"/>
              <a:t> </a:t>
            </a:r>
            <a:r>
              <a:rPr lang="en-GB" sz="1800" dirty="0" err="1"/>
              <a:t>značaja</a:t>
            </a:r>
            <a:r>
              <a:rPr lang="en-GB" sz="1800" dirty="0"/>
              <a:t> za </a:t>
            </a:r>
            <a:r>
              <a:rPr lang="en-GB" sz="1800" dirty="0" err="1"/>
              <a:t>identifikovanje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predstavljanje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formatima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tabele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grafikoni</a:t>
            </a:r>
            <a:r>
              <a:rPr lang="en-GB" sz="1800" dirty="0"/>
              <a:t>. </a:t>
            </a:r>
            <a:r>
              <a:rPr lang="en-GB" sz="1800" dirty="0" err="1"/>
              <a:t>Programska</a:t>
            </a:r>
            <a:r>
              <a:rPr lang="en-GB" sz="1800" dirty="0"/>
              <a:t> </a:t>
            </a:r>
            <a:r>
              <a:rPr lang="en-GB" sz="1800" dirty="0" err="1"/>
              <a:t>oprema</a:t>
            </a:r>
            <a:r>
              <a:rPr lang="en-GB" sz="1800" dirty="0"/>
              <a:t> </a:t>
            </a:r>
            <a:r>
              <a:rPr lang="en-GB" sz="1800" dirty="0" err="1"/>
              <a:t>podržava</a:t>
            </a:r>
            <a:r>
              <a:rPr lang="en-GB" sz="1800" dirty="0"/>
              <a:t> </a:t>
            </a:r>
            <a:r>
              <a:rPr lang="en-GB" sz="1800" dirty="0" err="1"/>
              <a:t>ove</a:t>
            </a:r>
            <a:r>
              <a:rPr lang="en-GB" sz="1800" dirty="0"/>
              <a:t> </a:t>
            </a:r>
            <a:r>
              <a:rPr lang="en-GB" sz="1800" dirty="0" err="1"/>
              <a:t>aktivnosti</a:t>
            </a:r>
            <a:r>
              <a:rPr lang="en-GB" sz="1800" dirty="0"/>
              <a:t> </a:t>
            </a:r>
            <a:r>
              <a:rPr lang="en-GB" sz="1800" dirty="0" err="1"/>
              <a:t>obezbeđujući</a:t>
            </a:r>
            <a:r>
              <a:rPr lang="en-GB" sz="1800" dirty="0"/>
              <a:t> </a:t>
            </a:r>
            <a:r>
              <a:rPr lang="en-GB" sz="1800" dirty="0" err="1"/>
              <a:t>brza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tačna</a:t>
            </a:r>
            <a:r>
              <a:rPr lang="en-GB" sz="1800" dirty="0"/>
              <a:t> </a:t>
            </a:r>
            <a:r>
              <a:rPr lang="en-GB" sz="1800" dirty="0" err="1"/>
              <a:t>računanja</a:t>
            </a:r>
            <a:r>
              <a:rPr lang="en-GB" sz="1800" dirty="0"/>
              <a:t>. Na </a:t>
            </a:r>
            <a:r>
              <a:rPr lang="en-GB" sz="1800" dirty="0" err="1"/>
              <a:t>kraju</a:t>
            </a:r>
            <a:r>
              <a:rPr lang="en-GB" sz="1800" dirty="0"/>
              <a:t>, </a:t>
            </a:r>
            <a:r>
              <a:rPr lang="en-GB" sz="1800" dirty="0" err="1"/>
              <a:t>logistička</a:t>
            </a:r>
            <a:r>
              <a:rPr lang="en-GB" sz="1800" dirty="0"/>
              <a:t> </a:t>
            </a:r>
            <a:r>
              <a:rPr lang="en-GB" sz="1800" dirty="0" err="1"/>
              <a:t>stručnost</a:t>
            </a:r>
            <a:r>
              <a:rPr lang="en-GB" sz="1800" dirty="0"/>
              <a:t> je </a:t>
            </a:r>
            <a:r>
              <a:rPr lang="en-GB" sz="1800" dirty="0" err="1"/>
              <a:t>ključna</a:t>
            </a:r>
            <a:r>
              <a:rPr lang="en-GB" sz="1800" dirty="0"/>
              <a:t> za </a:t>
            </a:r>
            <a:r>
              <a:rPr lang="en-GB" sz="1800" dirty="0" err="1"/>
              <a:t>identifikovanje</a:t>
            </a:r>
            <a:r>
              <a:rPr lang="en-GB" sz="1800" dirty="0"/>
              <a:t> </a:t>
            </a:r>
            <a:r>
              <a:rPr lang="en-GB" sz="1800" dirty="0" err="1"/>
              <a:t>ključnih</a:t>
            </a:r>
            <a:r>
              <a:rPr lang="en-GB" sz="1800" dirty="0"/>
              <a:t> </a:t>
            </a:r>
            <a:r>
              <a:rPr lang="en-GB" sz="1800" dirty="0" err="1"/>
              <a:t>faktora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razumevanje</a:t>
            </a:r>
            <a:r>
              <a:rPr lang="en-GB" sz="1800" dirty="0"/>
              <a:t> </a:t>
            </a:r>
            <a:r>
              <a:rPr lang="en-GB" sz="1800" dirty="0" err="1"/>
              <a:t>ekosistema</a:t>
            </a:r>
            <a:r>
              <a:rPr lang="en-GB" sz="1800" dirty="0"/>
              <a:t> </a:t>
            </a:r>
            <a:r>
              <a:rPr lang="en-GB" sz="1800" dirty="0" err="1"/>
              <a:t>povezanog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poslovnim</a:t>
            </a:r>
            <a:r>
              <a:rPr lang="en-GB" sz="1800" dirty="0"/>
              <a:t> </a:t>
            </a:r>
            <a:r>
              <a:rPr lang="en-GB" sz="1800" dirty="0" err="1"/>
              <a:t>problemom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8943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Šta</a:t>
            </a:r>
            <a:r>
              <a:rPr lang="en-GB" dirty="0"/>
              <a:t> je </a:t>
            </a:r>
            <a:r>
              <a:rPr lang="en-GB" dirty="0" err="1"/>
              <a:t>poslovna</a:t>
            </a:r>
            <a:r>
              <a:rPr lang="en-GB" dirty="0"/>
              <a:t> </a:t>
            </a:r>
            <a:r>
              <a:rPr lang="en-GB" dirty="0" err="1"/>
              <a:t>analitika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493415" y="5576471"/>
            <a:ext cx="568296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Figur</a:t>
            </a:r>
            <a:r>
              <a:rPr lang="sr-Latn-RS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a.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Ključni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stubovi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poslovne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analitike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(BA) u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kontekstu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lanca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snabdevanja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i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logistike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575" y="1481668"/>
            <a:ext cx="4260849" cy="392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je </a:t>
            </a:r>
            <a:r>
              <a:rPr lang="en-GB" dirty="0"/>
              <a:t>R?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R je </a:t>
            </a:r>
            <a:r>
              <a:rPr lang="en-GB" sz="1800" dirty="0" err="1"/>
              <a:t>integrisani</a:t>
            </a:r>
            <a:r>
              <a:rPr lang="en-GB" sz="1800" dirty="0"/>
              <a:t> </a:t>
            </a:r>
            <a:r>
              <a:rPr lang="en-GB" sz="1800" dirty="0" err="1"/>
              <a:t>paket</a:t>
            </a:r>
            <a:r>
              <a:rPr lang="en-GB" sz="1800" dirty="0"/>
              <a:t> </a:t>
            </a:r>
            <a:r>
              <a:rPr lang="en-GB" sz="1800" dirty="0" err="1"/>
              <a:t>softverskih</a:t>
            </a:r>
            <a:r>
              <a:rPr lang="en-GB" sz="1800" dirty="0"/>
              <a:t> alata za </a:t>
            </a:r>
            <a:r>
              <a:rPr lang="en-GB" sz="1800" dirty="0" err="1"/>
              <a:t>manipulaciju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, </a:t>
            </a:r>
            <a:r>
              <a:rPr lang="en-GB" sz="1800" dirty="0" err="1"/>
              <a:t>računanje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grafički</a:t>
            </a:r>
            <a:r>
              <a:rPr lang="en-GB" sz="1800" dirty="0"/>
              <a:t> </a:t>
            </a:r>
            <a:r>
              <a:rPr lang="en-GB" sz="1800" dirty="0" err="1"/>
              <a:t>prikaz</a:t>
            </a:r>
            <a:r>
              <a:rPr lang="en-GB" sz="1800" dirty="0"/>
              <a:t> (R Core Team, 2019). </a:t>
            </a:r>
            <a:r>
              <a:rPr lang="en-GB" sz="1800" dirty="0" err="1"/>
              <a:t>Između</a:t>
            </a:r>
            <a:r>
              <a:rPr lang="en-GB" sz="1800" dirty="0"/>
              <a:t> </a:t>
            </a:r>
            <a:r>
              <a:rPr lang="en-GB" sz="1800" dirty="0" err="1"/>
              <a:t>ostalog</a:t>
            </a:r>
            <a:r>
              <a:rPr lang="en-GB" sz="1800" dirty="0"/>
              <a:t>, on </a:t>
            </a:r>
            <a:r>
              <a:rPr lang="en-GB" sz="1800" dirty="0" err="1"/>
              <a:t>sadrži</a:t>
            </a:r>
            <a:r>
              <a:rPr lang="en-GB" sz="1800" dirty="0"/>
              <a:t>:</a:t>
            </a:r>
          </a:p>
          <a:p>
            <a:pPr marL="627063" lvl="0" indent="-355600"/>
            <a:r>
              <a:rPr lang="en-GB" sz="1800" dirty="0" err="1"/>
              <a:t>efikasno</a:t>
            </a:r>
            <a:r>
              <a:rPr lang="en-GB" sz="1800" dirty="0"/>
              <a:t> </a:t>
            </a:r>
            <a:r>
              <a:rPr lang="en-GB" sz="1800" dirty="0" err="1"/>
              <a:t>rukovanje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mogućnosti</a:t>
            </a:r>
            <a:r>
              <a:rPr lang="en-GB" sz="1800" dirty="0"/>
              <a:t> za </a:t>
            </a:r>
            <a:r>
              <a:rPr lang="en-GB" sz="1800" dirty="0" err="1"/>
              <a:t>skladištenje</a:t>
            </a:r>
            <a:r>
              <a:rPr lang="en-GB" sz="1800" dirty="0"/>
              <a:t>,</a:t>
            </a:r>
            <a:endParaRPr lang="sr-Latn-RS" sz="1800" dirty="0"/>
          </a:p>
          <a:p>
            <a:pPr marL="627063" lvl="0" indent="-355600"/>
            <a:r>
              <a:rPr lang="en-GB" sz="1800" dirty="0" err="1"/>
              <a:t>skup</a:t>
            </a:r>
            <a:r>
              <a:rPr lang="en-GB" sz="1800" dirty="0"/>
              <a:t> </a:t>
            </a:r>
            <a:r>
              <a:rPr lang="en-GB" sz="1800" dirty="0" err="1"/>
              <a:t>operatera</a:t>
            </a:r>
            <a:r>
              <a:rPr lang="en-GB" sz="1800" dirty="0"/>
              <a:t> za </a:t>
            </a:r>
            <a:r>
              <a:rPr lang="en-GB" sz="1800" dirty="0" err="1"/>
              <a:t>proračune</a:t>
            </a:r>
            <a:r>
              <a:rPr lang="en-GB" sz="1800" dirty="0"/>
              <a:t> </a:t>
            </a:r>
            <a:r>
              <a:rPr lang="en-GB" sz="1800" dirty="0" err="1"/>
              <a:t>nad</a:t>
            </a:r>
            <a:r>
              <a:rPr lang="en-GB" sz="1800" dirty="0"/>
              <a:t> </a:t>
            </a:r>
            <a:r>
              <a:rPr lang="en-GB" sz="1800" dirty="0" err="1"/>
              <a:t>nizovima</a:t>
            </a:r>
            <a:r>
              <a:rPr lang="en-GB" sz="1800" dirty="0"/>
              <a:t>, </a:t>
            </a:r>
            <a:r>
              <a:rPr lang="en-GB" sz="1800" dirty="0" err="1"/>
              <a:t>posebno</a:t>
            </a:r>
            <a:r>
              <a:rPr lang="en-GB" sz="1800" dirty="0"/>
              <a:t> </a:t>
            </a:r>
            <a:r>
              <a:rPr lang="en-GB" sz="1800" dirty="0" err="1"/>
              <a:t>matricama</a:t>
            </a:r>
            <a:r>
              <a:rPr lang="en-GB" sz="1800" dirty="0"/>
              <a:t>,</a:t>
            </a:r>
            <a:endParaRPr lang="sr-Latn-RS" sz="1800" dirty="0"/>
          </a:p>
          <a:p>
            <a:pPr marL="627063" lvl="0" indent="-355600"/>
            <a:r>
              <a:rPr lang="en-GB" sz="1800" dirty="0" err="1"/>
              <a:t>veliku</a:t>
            </a:r>
            <a:r>
              <a:rPr lang="en-GB" sz="1800" dirty="0"/>
              <a:t>, </a:t>
            </a:r>
            <a:r>
              <a:rPr lang="en-GB" sz="1800" dirty="0" err="1"/>
              <a:t>koherentnu</a:t>
            </a:r>
            <a:r>
              <a:rPr lang="en-GB" sz="1800" dirty="0"/>
              <a:t>, </a:t>
            </a:r>
            <a:r>
              <a:rPr lang="en-GB" sz="1800" dirty="0" err="1"/>
              <a:t>integrisanu</a:t>
            </a:r>
            <a:r>
              <a:rPr lang="en-GB" sz="1800" dirty="0"/>
              <a:t> </a:t>
            </a:r>
            <a:r>
              <a:rPr lang="en-GB" sz="1800" dirty="0" err="1"/>
              <a:t>kolekciju</a:t>
            </a:r>
            <a:r>
              <a:rPr lang="en-GB" sz="1800" dirty="0"/>
              <a:t> </a:t>
            </a:r>
            <a:r>
              <a:rPr lang="en-GB" sz="1800" dirty="0" err="1"/>
              <a:t>intermedijarnih</a:t>
            </a:r>
            <a:r>
              <a:rPr lang="en-GB" sz="1800" dirty="0"/>
              <a:t> alata za </a:t>
            </a:r>
            <a:r>
              <a:rPr lang="en-GB" sz="1800" dirty="0" err="1"/>
              <a:t>analizu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</a:t>
            </a:r>
            <a:endParaRPr lang="sr-Latn-RS" sz="1800" dirty="0"/>
          </a:p>
          <a:p>
            <a:pPr marL="627063" lvl="0" indent="-355600"/>
            <a:r>
              <a:rPr lang="en-GB" sz="1800" dirty="0" err="1"/>
              <a:t>grafičke</a:t>
            </a:r>
            <a:r>
              <a:rPr lang="en-GB" sz="1800" dirty="0"/>
              <a:t> </a:t>
            </a:r>
            <a:r>
              <a:rPr lang="en-GB" sz="1800" dirty="0" err="1"/>
              <a:t>mogućnosti</a:t>
            </a:r>
            <a:r>
              <a:rPr lang="en-GB" sz="1800" dirty="0"/>
              <a:t> za </a:t>
            </a:r>
            <a:r>
              <a:rPr lang="en-GB" sz="1800" dirty="0" err="1"/>
              <a:t>analizu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prikaz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bilo</a:t>
            </a:r>
            <a:r>
              <a:rPr lang="en-GB" sz="1800" dirty="0"/>
              <a:t> </a:t>
            </a:r>
            <a:r>
              <a:rPr lang="en-GB" sz="1800" dirty="0" err="1"/>
              <a:t>direktno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računaru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hard-</a:t>
            </a:r>
            <a:r>
              <a:rPr lang="en-GB" sz="1800" dirty="0" err="1"/>
              <a:t>kopiji</a:t>
            </a:r>
            <a:r>
              <a:rPr lang="en-GB" sz="1800" dirty="0"/>
              <a:t>,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dobro </a:t>
            </a:r>
            <a:r>
              <a:rPr lang="en-GB" sz="1800" dirty="0" err="1"/>
              <a:t>razvijen</a:t>
            </a:r>
            <a:r>
              <a:rPr lang="en-GB" sz="1800" dirty="0"/>
              <a:t>, </a:t>
            </a:r>
            <a:r>
              <a:rPr lang="en-GB" sz="1800" dirty="0" err="1"/>
              <a:t>jednostavan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efikasan</a:t>
            </a:r>
            <a:r>
              <a:rPr lang="en-GB" sz="1800" dirty="0"/>
              <a:t> </a:t>
            </a:r>
            <a:r>
              <a:rPr lang="en-GB" sz="1800" dirty="0" err="1"/>
              <a:t>programski</a:t>
            </a:r>
            <a:r>
              <a:rPr lang="en-GB" sz="1800" dirty="0"/>
              <a:t> </a:t>
            </a:r>
            <a:r>
              <a:rPr lang="en-GB" sz="1800" dirty="0" err="1"/>
              <a:t>jezik</a:t>
            </a:r>
            <a:r>
              <a:rPr lang="en-GB" sz="1800" dirty="0"/>
              <a:t> (</a:t>
            </a:r>
            <a:r>
              <a:rPr lang="en-GB" sz="1800" dirty="0" err="1"/>
              <a:t>nazvan</a:t>
            </a:r>
            <a:r>
              <a:rPr lang="en-GB" sz="1800" dirty="0"/>
              <a:t> ‘S’) koji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uslove</a:t>
            </a:r>
            <a:r>
              <a:rPr lang="en-GB" sz="1800" dirty="0"/>
              <a:t>, </a:t>
            </a:r>
            <a:r>
              <a:rPr lang="en-GB" sz="1800" dirty="0" err="1"/>
              <a:t>petlje</a:t>
            </a:r>
            <a:r>
              <a:rPr lang="en-GB" sz="1800" dirty="0"/>
              <a:t>, </a:t>
            </a:r>
            <a:r>
              <a:rPr lang="en-GB" sz="1800" dirty="0" err="1"/>
              <a:t>korisnički</a:t>
            </a:r>
            <a:r>
              <a:rPr lang="en-GB" sz="1800" dirty="0"/>
              <a:t> </a:t>
            </a:r>
            <a:r>
              <a:rPr lang="en-GB" sz="1800" dirty="0" err="1"/>
              <a:t>definisane</a:t>
            </a:r>
            <a:r>
              <a:rPr lang="en-GB" sz="1800" dirty="0"/>
              <a:t> </a:t>
            </a:r>
            <a:r>
              <a:rPr lang="en-GB" sz="1800" dirty="0" err="1"/>
              <a:t>rekurzivne</a:t>
            </a:r>
            <a:r>
              <a:rPr lang="en-GB" sz="1800" dirty="0"/>
              <a:t> </a:t>
            </a:r>
            <a:r>
              <a:rPr lang="en-GB" sz="1800" dirty="0" err="1"/>
              <a:t>funkcije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mogućnosti</a:t>
            </a:r>
            <a:r>
              <a:rPr lang="en-GB" sz="1800" dirty="0"/>
              <a:t> za </a:t>
            </a:r>
            <a:r>
              <a:rPr lang="en-GB" sz="1800" dirty="0" err="1"/>
              <a:t>unos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izlaz</a:t>
            </a:r>
            <a:r>
              <a:rPr lang="en-GB" sz="1800" dirty="0"/>
              <a:t>. (</a:t>
            </a:r>
            <a:r>
              <a:rPr lang="en-GB" sz="1800" dirty="0" err="1"/>
              <a:t>Zapravo</a:t>
            </a:r>
            <a:r>
              <a:rPr lang="en-GB" sz="1800" dirty="0"/>
              <a:t>, </a:t>
            </a:r>
            <a:r>
              <a:rPr lang="en-GB" sz="1800" dirty="0" err="1"/>
              <a:t>većina</a:t>
            </a:r>
            <a:r>
              <a:rPr lang="en-GB" sz="1800" dirty="0"/>
              <a:t> </a:t>
            </a:r>
            <a:r>
              <a:rPr lang="en-GB" sz="1800" dirty="0" err="1"/>
              <a:t>funkcija</a:t>
            </a:r>
            <a:r>
              <a:rPr lang="en-GB" sz="1800" dirty="0"/>
              <a:t> </a:t>
            </a:r>
            <a:r>
              <a:rPr lang="en-GB" sz="1800" dirty="0" err="1"/>
              <a:t>koje</a:t>
            </a:r>
            <a:r>
              <a:rPr lang="en-GB" sz="1800" dirty="0"/>
              <a:t> </a:t>
            </a:r>
            <a:r>
              <a:rPr lang="en-GB" sz="1800" dirty="0" err="1"/>
              <a:t>pruža</a:t>
            </a:r>
            <a:r>
              <a:rPr lang="en-GB" sz="1800" dirty="0"/>
              <a:t> </a:t>
            </a:r>
            <a:r>
              <a:rPr lang="en-GB" sz="1800" dirty="0" err="1"/>
              <a:t>sistem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same </a:t>
            </a:r>
            <a:r>
              <a:rPr lang="en-GB" sz="1800" dirty="0" err="1"/>
              <a:t>napisane</a:t>
            </a:r>
            <a:r>
              <a:rPr lang="en-GB" sz="1800" dirty="0"/>
              <a:t> u S </a:t>
            </a:r>
            <a:r>
              <a:rPr lang="en-GB" sz="1800" dirty="0" err="1"/>
              <a:t>jeziku</a:t>
            </a:r>
            <a:r>
              <a:rPr lang="en-GB" sz="1800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Instaliranje R i R Studio</a:t>
            </a:r>
            <a:endParaRPr lang="pl-PL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1026" y="1165225"/>
            <a:ext cx="7920348" cy="4351338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602413" y="5762737"/>
            <a:ext cx="240642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100" dirty="0"/>
              <a:t>Figura. Download stranica za R softver.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439055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Instaliranje R i R Studio</a:t>
            </a:r>
            <a:endParaRPr lang="pl-P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557952-6E5C-0F14-2D02-3014E46FB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508" y="1154374"/>
            <a:ext cx="8756984" cy="27737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4296B1-4F88-18FE-67DA-61FF357CC652}"/>
              </a:ext>
            </a:extLst>
          </p:cNvPr>
          <p:cNvSpPr txBox="1"/>
          <p:nvPr/>
        </p:nvSpPr>
        <p:spPr>
          <a:xfrm>
            <a:off x="2741696" y="3984276"/>
            <a:ext cx="60970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https://www.youtube.com/watch?v=H9EBlFDGG4k</a:t>
            </a:r>
          </a:p>
        </p:txBody>
      </p:sp>
    </p:spTree>
    <p:extLst>
      <p:ext uri="{BB962C8B-B14F-4D97-AF65-F5344CB8AC3E}">
        <p14:creationId xmlns:p14="http://schemas.microsoft.com/office/powerpoint/2010/main" val="90696545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030313-FD0B-487D-ABFE-76F3287D0F42}"/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2844</TotalTime>
  <Words>1206</Words>
  <Application>Microsoft Office PowerPoint</Application>
  <PresentationFormat>Panoramiczny</PresentationFormat>
  <Paragraphs>61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7" baseType="lpstr">
      <vt:lpstr>Arial</vt:lpstr>
      <vt:lpstr>Calibri</vt:lpstr>
      <vt:lpstr>Tahoma</vt:lpstr>
      <vt:lpstr>Motyw pakietu Office</vt:lpstr>
      <vt:lpstr>Statističke metode za analizu logističkih podataka.</vt:lpstr>
      <vt:lpstr>Agenda</vt:lpstr>
      <vt:lpstr>Šta je poslovna analitika?</vt:lpstr>
      <vt:lpstr>Šta je poslovna analitika?</vt:lpstr>
      <vt:lpstr>Šta je poslovna analitika?</vt:lpstr>
      <vt:lpstr>Šta je poslovna analitika?</vt:lpstr>
      <vt:lpstr>Šta je R?</vt:lpstr>
      <vt:lpstr>Instaliranje R i R Studio</vt:lpstr>
      <vt:lpstr>Instaliranje R i R Studio</vt:lpstr>
      <vt:lpstr>Instaliranje R i R Studio</vt:lpstr>
      <vt:lpstr>SQL i kako je povezan sa BA i R?</vt:lpstr>
      <vt:lpstr>SQL i kako je povezan sa BA i R?</vt:lpstr>
      <vt:lpstr>Upitivanje SQL baze podataka pomoću R-a</vt:lpstr>
      <vt:lpstr>Upitivanje SQL baze podataka pomoću R-a</vt:lpstr>
      <vt:lpstr>Upitivanje SQL baze podataka pomoću R-a</vt:lpstr>
      <vt:lpstr>Upitivanje SQL baze podataka pomoću R-a</vt:lpstr>
      <vt:lpstr>Renderovanje SQL baze podataka i generisanje izveštaja</vt:lpstr>
      <vt:lpstr>Renderovanje SQL baze podataka i generisanje izveštaja</vt:lpstr>
      <vt:lpstr>Renderovanje SQL baze podataka i generisanje izveštaja</vt:lpstr>
      <vt:lpstr>Renderovanje SQL baze podataka i generisanje izveštaja</vt:lpstr>
      <vt:lpstr>Zaključak</vt:lpstr>
      <vt:lpstr>Autori:  Sanja Bojić, Svetlana Nikoličić, Kristijan Brglez , Maja Fošner, Roman Gumzej, Rebeka Kovačič Lukman, Benjamin Marcen, Marinko Maslarić, Boško Matović, Dejan Mirčetić  Finala verzija: jun 2025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33</cp:revision>
  <dcterms:created xsi:type="dcterms:W3CDTF">2023-07-06T12:09:08Z</dcterms:created>
  <dcterms:modified xsi:type="dcterms:W3CDTF">2025-11-07T13:45:42Z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