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2" r:id="rId4"/>
    <p:sldMasterId id="2147483661" r:id="rId5"/>
    <p:sldMasterId id="2147483688" r:id="rId6"/>
  </p:sldMasterIdLst>
  <p:sldIdLst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8" r:id="rId29"/>
    <p:sldId id="347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Scenarij1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Scenarij2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28. 10. 2025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86362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126583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38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455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49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51" r:id="rId3"/>
    <p:sldLayoutId id="2147483652" r:id="rId4"/>
    <p:sldLayoutId id="2147483653" r:id="rId5"/>
    <p:sldLayoutId id="2147483685" r:id="rId6"/>
    <p:sldLayoutId id="2147483655" r:id="rId7"/>
    <p:sldLayoutId id="2147483656" r:id="rId8"/>
    <p:sldLayoutId id="2147483657" r:id="rId9"/>
    <p:sldLayoutId id="2147483687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da je bil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30829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PODATKOV.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Predavanja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8AE9227-1222-F61C-7608-84D7B635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8">
            <a:extLst>
              <a:ext uri="{FF2B5EF4-FFF2-40B4-BE49-F238E27FC236}">
                <a16:creationId xmlns:a16="http://schemas.microsoft.com/office/drawing/2014/main" id="{C0D64F54-3597-9B75-87DE-7D9CD3E4F8E4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42E3B1ED-A792-0EA6-E394-7215F82AD544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16">
            <a:extLst>
              <a:ext uri="{FF2B5EF4-FFF2-40B4-BE49-F238E27FC236}">
                <a16:creationId xmlns:a16="http://schemas.microsoft.com/office/drawing/2014/main" id="{E5723399-8102-EEC6-C518-350E02DA3596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28547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Sistemska 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sistemske dinamike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postavitve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in distribucijskih zmogljivosti;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obremenitve distribucijskih kanalov in s tem povezanih stroškov.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najprimernejši za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določitev strukture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optimalnih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količin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vhodov, zalog in izhodov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vozlišča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b="1" dirty="0">
                <a:latin typeface="Tahoma"/>
                <a:ea typeface="Calibri"/>
                <a:cs typeface="Calibri"/>
              </a:rPr>
              <a:t>OV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FBD47A-3696-2C04-4259-792733AB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4AF9D3F-9EAE-10CA-0E44-EB15366793F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EACBEC81-15A4-A6ED-023B-EF407C8515D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na podlagi agentov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Osredotočenost na entiteto;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Problemsko usmerjeno modeliranje entitet in njihovih interakcij;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Heterogenost subjektov;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Mikroobjekti so aktivni predmeti, ki delujejo v svojem okolju, komunicirajo med seboj in samostojno sprejemajo odločitve;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Odločitve in interakcije med agenti vnašajo dinamiko v sisteme;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Agenti in njihova okolja so formalni modeli;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Časovni tok je diskreten in univerzalen na ravni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Prilagodljivost modela se doseže s spreminjanjem strukture sistema in obnašanja agentov;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Struktura sistema med simulacijo je spremenljiva.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6BCD55-A11A-4CBB-EF3A-F5C0C817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15BFADA-1BC2-3720-EDD6-6B602160B21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D8E583A7-527D-E6CE-9E67-8A146F0DA46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9141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OV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6B5BC14-837B-B8CD-DE0F-D08C41C6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D7ABCD9-8162-3468-C394-FDD5A26F66F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86E58E36-7A5C-0664-1654-F0ACC7AD7A6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na podlagi agentov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Simulacija, ki temelji na agentih,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postavitve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dinamične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obnašanja partnerjev v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kazalnikov.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ABS ponuja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pogled strateškega vodje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ali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tržnega regulatorja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62FCF8-0F1A-9B57-1DBB-3BBC48D7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A569E21-1899-2D69-3BDC-A67393E8C7D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2986CA66-D1C2-72D8-15F8-3A6EAFD05F63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omrežja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(NS)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</a:rPr>
              <a:t>Osredotočenost na 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Problemsko usmerjeno modeliranje entitet in njihovih interakcij;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Heterogenost subjektov;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Mikroobjekti so aktivni predmeti, ki delujejo v svojem okolju, komunicirajo med seboj in samostojno sprejemajo odločitve;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Odločitve in interakcije med agenti vnašajo dinamiko v sisteme;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Agenti in njihova okolja so formalni modeli;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Časovni tok je diskreten in univerzalen na ravni modela;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Prilagodljivost modela dosežemo s spreminjanjem strukture sistema in </a:t>
            </a:r>
            <a:r>
              <a:rPr lang="en-US" sz="1800" spc="-1" dirty="0">
                <a:solidFill>
                  <a:schemeClr val="dk1"/>
                </a:solidFill>
                <a:latin typeface="Tahoma"/>
              </a:rPr>
              <a:t>obnašanja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agentov;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Struktura sistema med simulacijo je fiksna, medtem ko se </a:t>
            </a:r>
            <a:r>
              <a:rPr lang="en-US" sz="1800" spc="-1" dirty="0">
                <a:solidFill>
                  <a:schemeClr val="dk1"/>
                </a:solidFill>
                <a:latin typeface="Tahoma"/>
              </a:rPr>
              <a:t>obnašanje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agentov spreminja glede na situacijo in njihove cilje.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Šinko in Gumzej, 2021</a:t>
            </a: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3D449B7-0451-C6AF-01A7-19774393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9655EAC-4BAC-2DB8-35CD-36FEA5AA13A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CDAFECC1-B1C9-737F-C897-2AC5CA2DB0C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4950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iz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et.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29F061-64FD-6F9C-E096-65E400E5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A417574-164D-DD53-ECB6-13D98AF2533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598CF41F-39B7-EF9B-CCD9-0A6C2F3E4B9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omrežja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omrežja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postavitve omrežja;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dinamičnega obnašanja omrežja za določitev ozkih grl in šibkih členov;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pretoka omrežnih elementov;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kazalnikov globalnega omrežja.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NS ponuja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pogled regulatorja omrežja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omrežje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Šinko in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FBCAA74-158E-AAED-8202-3E08F204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E7155F-302B-0AB7-B191-B1AB7119412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5AF63C89-5270-A7AF-8A60-AD6F7C048651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47C4F4-3D6A-B441-A80E-24268BD14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0713040-FCF2-79C8-C52E-56A04054F00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9A26164-C9A0-1937-4C35-1E7A1B6BB42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2903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Model resničnega sveta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(dober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Sistem za podporo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odločanju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(nadzorovano okolje)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1C8DC55-509F-1E82-875A-D8B416AF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B78E42-63B0-B0F9-A999-F676A839098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F490BABA-37DF-B8C0-D195-4F275FE7BA4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Poskusi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, scenariji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210C4D50-46E2-FF68-5902-51B8A2CA8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092AFDE-26A1-971D-89D8-C349712D96B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670A9FDA-BCFA-0AF0-86E8-23B00689E9A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v logistiki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diskretnih dogodkov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Sistemska dinamika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na podlagi agentov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omrežja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Logistični simulacijski projekti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7CC136-1EEB-DACA-BCAF-36AA5A63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A2735E-439E-9440-A01D-AFD192DE999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7542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je treba skrbno načrtovati; sestavljen je iz scenarijev in njihovih replik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običajno vključuje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več scenarijev,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ki se razlikujejo po vrednostih vhodnih spremenljivk, številu enot v sistemu in/ali časovnih okvirih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scenarij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se izvede večkrat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te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replike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dajejo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rezultate na podlagi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edinstvenih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vhodnih spremenljivk,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števila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enot v sistemu in trajanja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Rezultate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simulacij (KPI) je treba preveriti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 analizo občutljivosti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pri čemer je treba upoštevati njihov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standardni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odklon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najmanjše in največje 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ter se jim pridružiti (običajno na srednjih vrednostih)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385212E-FD31-BE2F-816E-72F25E44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F4C2A9E-D744-5DB8-124B-48037C4A95E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04F88552-171B-2AFE-F007-735E1ADF2C2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Povzetek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Celovit pristop k uporabi SMA v logistiki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pomembno prispeva k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zapletenim odločitvam pri načrtovanju procesov,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kjer je veliko spremenljivk, ki medsebojno vplivajo druga na drugo.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Ta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pristop vključuje metodologije SD, DES in ABS, ki lahko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količinsko opredelijo delovne tokove na različnih ravneh dobavne verige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analizi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optimizaciji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prometnega toka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metodologija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zagotavlja potreben okvir za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spremljanje in natančno prilagajanje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ključnih kazalnikov uspešnosti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(KPI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BB7E1C8-5886-82F9-08CE-8D547B17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BFBC9D2-88A7-25C2-3027-7CFA5FF64B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7F54999E-1DB0-0A02-7663-1D232D6814D8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9524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in Rakovska, M. (2020). Simulacijsko modeliranje in analiza za trajnostne dobavne verige.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 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(ur.). Springer Nature, str.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Razvojna ekipa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 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Programska oprema za simulacijo diskretnih dogodkov. Različica 2023-08. [Dostopno na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https://jaamsim.com, dostop 8. novembra 2023].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in Gumzej, R. (2021). K pametnemu načrtovanju prometa s simulacijo prometa na mikroskopski ravni. International journal of applied logistics, 11(1), str.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za povezano učenje in računalniško modeliranje, Northwestern University, Evanston, IL. [Dostopno na: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//ccl.northwestern.edu/netlogo/, dostop 8. novembra 2023].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Bieker-Walz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Simulacija mikroskopskega prometa s programom SUMO. In: 2019 IEEE Intelligent Transportation Systems Conference (ITSC), IEEE. The 21st IEEE International Conference on Intelligent Transportation Systems, 4.-7. Nov. 2018, Maui, ZDA, str.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05C1AD1-13C8-1D1F-7DF9-855B31C1B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879B7FA-3C57-3781-53B0-89B63BE4752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BC543007-FB14-5A00-01F9-480215A1EB1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60181DD-4A04-89BD-FF1D-F42867B7A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462A7A-B8D7-8749-72D8-D28E4D03BE2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A525483D-28DA-CD4F-8EB9-245EC593A5E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6403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v logistiki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 (SMA)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lahko zagotovita dragocene podatke za optimizacijo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oskrbovalne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verige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(OV)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prometnega omrežja (TN)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 lahko uporablja za grafično vizualizacijo časovnih tokov skozi zapletene procese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TN, kar omogoča napovedovanje in količinsko opredelitev možnih rezultatov različnih scenarijev.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 tem lahko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subjekti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 pridobijo dragocen vpogled in razumejo učinke svojih morebitnih odločitev na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delovanje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TN,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vključno s časom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izvedbe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OV, potovalnim časom TN in stroški.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Zato lahko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pri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modeliranju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prispeva k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izboljšanju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zasnove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doseganje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večje učinkovitosti in trajnosti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98ACDB7-07EB-C5FC-E5BF-D526AEC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979353B-05F1-42FA-17A3-3AE38D33397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9BBD2D7D-C4B7-8DDA-3445-0D87EF5860D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5330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Subjekti SMA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 vidika SMA, lahko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opazujemo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 ali TN na dveh ravneh: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Makroraven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samoorganizacija,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so-razvoj entitet,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odvisnost od povezav/prevoznih poti.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Mikroraven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številne in heterogene entitete,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lokalne interakcije med entitetami,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strukturirane subjekte,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prilagodljive entitete.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in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E924361-F2C5-EE94-137F-EC2AB178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92EB113-F03F-7D6A-F9AC-2AFC424B4B6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83B64016-9410-A207-4789-D0A23D29638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745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diskretnih dogodkov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Usmerjenost v proces;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Osredotoča se na podrobno modeliranje procesov;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Heterogeni subjekti;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Mikrosubjekti so pasivni predmeti;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Dogodki v sistem vnašajo dinamiko;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Diskretna časovna progresija;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Prilagodljivost se doseže s spreminjanjem strukture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Struktura sistema med simulacijo je fiksna.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in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AC3DBE-AD6F-2993-2AA0-4EBEE841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9420DA6-DAA1-7CAC-A022-50B8FE8BA1A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32DBBCB7-A4D2-6E73-B70A-460B6F43F38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8546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DES v proizvodnji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482" y="1434943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C9E2E9-3D4F-E0D7-2C5A-D0A4284F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5B9CA6A-28EB-4593-B931-CB9FB7AC97D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A91BA87F-1ADA-8197-45C1-E2B1EE59D77D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diskretnih dogodkov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DES je mogoče analizirati in optimizirati naslednje parametre postopka: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 proizvodnega cikla in učinkovitost;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proizvodnih celic in prostorov;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Zmogljivost prostorov za shranjevanje in čas bivanja enote za shranjevanje;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mobilnih virov (npr. upravljavcev, transporterjev, viličarjev).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DES ponuja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vodji proizvodnje </a:t>
            </a:r>
            <a:r>
              <a:rPr lang="en-GB" sz="1800" dirty="0">
                <a:latin typeface="Tahoma"/>
                <a:ea typeface="Calibri"/>
                <a:cs typeface="Calibri"/>
              </a:rPr>
              <a:t>najbolj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podroben vpogled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v logistični (proizvodni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) proces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z doslednim in skladnim modelom.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0546F90-F4DB-26D2-44B1-F9645232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75E8C8-FCCB-3773-FA79-59D84A7647C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E7870865-9AFD-4932-C109-633A0AB36D1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Sistemska dinamika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Osredotočenost na sistem;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Ključni kazalniki uspešnosti, usmerjeni v modeliranje sistemskih spremenljivk;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Homogene enote;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Subjekti na mikroravni se ne upoštevajo;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Dinamika se uvede s povratno zanko;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Neprekinjena časovna progresija;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Prilagodljivost se doseže s spreminjanjem strukture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Struktura sistema med simulacijo je fiksna.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F411E4-0A04-137C-B3E3-BF133162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C697487-3211-EF56-4B39-82E0B55A0DF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7D03516B-5A7D-E0A2-CE31-15C44E18CF3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3733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v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primeru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OV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4AEE33E-400C-6ACF-041E-D1BDA4F0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CFE9D67-C0DE-9D5B-9721-3B79C682AE9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F9B3E0F8-A9C5-9125-7151-BBC96AA756E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17298-AC53-494B-B3EC-580314AFD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purl.org/dc/elements/1.1/"/>
    <ds:schemaRef ds:uri="http://schemas.microsoft.com/office/2006/documentManagement/types"/>
    <ds:schemaRef ds:uri="a92fe6ce-cc5e-4661-b3e6-d9d5535f7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3455</Words>
  <Application>Microsoft Office PowerPoint</Application>
  <PresentationFormat>Panoramiczny</PresentationFormat>
  <Paragraphs>220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1_Motyw pakietu Office</vt:lpstr>
      <vt:lpstr>STATISTIČNE METODE ZA ANALIZO LOGISTIČNIH PODATKOV.</vt:lpstr>
      <vt:lpstr>Agenda</vt:lpstr>
      <vt:lpstr>Simulacija v logistiki</vt:lpstr>
      <vt:lpstr>Subjekti SMA</vt:lpstr>
      <vt:lpstr>Simulacija diskretnih dogodkov (DES)</vt:lpstr>
      <vt:lpstr>Primer DES v proizvodnji</vt:lpstr>
      <vt:lpstr>Simulacija diskretnih dogodkov</vt:lpstr>
      <vt:lpstr>Sistemska dinamika (SD)</vt:lpstr>
      <vt:lpstr>SD v primeru OV</vt:lpstr>
      <vt:lpstr>Sistemska dinamika</vt:lpstr>
      <vt:lpstr>Simulacija na podlagi agentov (ABS)</vt:lpstr>
      <vt:lpstr>Primer ABS OV</vt:lpstr>
      <vt:lpstr>Simulacija na podlagi agentov</vt:lpstr>
      <vt:lpstr>Simulacija omrežja (NS)</vt:lpstr>
      <vt:lpstr>Primer NS TN</vt:lpstr>
      <vt:lpstr>Simulacija omrežja</vt:lpstr>
      <vt:lpstr>Pregled simulacijskih projektov</vt:lpstr>
      <vt:lpstr>Simulacijski sistem</vt:lpstr>
      <vt:lpstr>Poskusi, scenariji in replike</vt:lpstr>
      <vt:lpstr>Rezultati simulacije</vt:lpstr>
      <vt:lpstr>Povzetek</vt:lpstr>
      <vt:lpstr>Literatura</vt:lpstr>
      <vt:lpstr>Avtorji: Sanja Bojić Kristijan Brglez Maja Fošner Roman Gumzej Rebeka Kovačič Lukman Benjamin Marcen Marinko Maslarić Boško Matović Dejan Mirčetić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docId:ECE1B5E8501C4AA6E8D57DE6DF8856A2</cp:keywords>
  <cp:lastModifiedBy>KRS</cp:lastModifiedBy>
  <cp:revision>60</cp:revision>
  <dcterms:created xsi:type="dcterms:W3CDTF">2023-07-06T12:09:08Z</dcterms:created>
  <dcterms:modified xsi:type="dcterms:W3CDTF">2025-10-28T11:45:35Z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