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80" r:id="rId11"/>
    <p:sldId id="272" r:id="rId12"/>
    <p:sldId id="268" r:id="rId13"/>
    <p:sldId id="262" r:id="rId14"/>
    <p:sldId id="281" r:id="rId15"/>
    <p:sldId id="273" r:id="rId16"/>
    <p:sldId id="269" r:id="rId17"/>
    <p:sldId id="263" r:id="rId18"/>
    <p:sldId id="282" r:id="rId19"/>
    <p:sldId id="274" r:id="rId20"/>
    <p:sldId id="270" r:id="rId21"/>
    <p:sldId id="264" r:id="rId22"/>
    <p:sldId id="275" r:id="rId23"/>
    <p:sldId id="271" r:id="rId24"/>
    <p:sldId id="265" r:id="rId25"/>
    <p:sldId id="277" r:id="rId26"/>
    <p:sldId id="278" r:id="rId27"/>
    <p:sldId id="279" r:id="rId28"/>
    <p:sldId id="266" r:id="rId29"/>
    <p:sldId id="276" r:id="rId30"/>
    <p:sldId id="289" r:id="rId31"/>
    <p:sldId id="267" r:id="rId32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7F210128-8DC6-40A4-90C0-C5799223C576}"/>
    <pc:docChg chg="custSel modSld">
      <pc:chgData name="Jelena Franjković" userId="db421b58-4577-4f18-b93d-16e533ccff6a" providerId="ADAL" clId="{7F210128-8DC6-40A4-90C0-C5799223C576}" dt="2025-10-24T11:40:31.312" v="29"/>
      <pc:docMkLst>
        <pc:docMk/>
      </pc:docMkLst>
      <pc:sldChg chg="addSp delSp modSp">
        <pc:chgData name="Jelena Franjković" userId="db421b58-4577-4f18-b93d-16e533ccff6a" providerId="ADAL" clId="{7F210128-8DC6-40A4-90C0-C5799223C576}" dt="2025-10-24T11:39:24.996" v="3" actId="1076"/>
        <pc:sldMkLst>
          <pc:docMk/>
          <pc:sldMk cId="0" sldId="256"/>
        </pc:sldMkLst>
        <pc:spChg chg="add mod">
          <ac:chgData name="Jelena Franjković" userId="db421b58-4577-4f18-b93d-16e533ccff6a" providerId="ADAL" clId="{7F210128-8DC6-40A4-90C0-C5799223C576}" dt="2025-10-24T11:39:24.996" v="3" actId="1076"/>
          <ac:spMkLst>
            <pc:docMk/>
            <pc:sldMk cId="0" sldId="256"/>
            <ac:spMk id="13" creationId="{D46D7D02-3D11-44EA-9015-8974D3E804B9}"/>
          </ac:spMkLst>
        </pc:spChg>
        <pc:picChg chg="del">
          <ac:chgData name="Jelena Franjković" userId="db421b58-4577-4f18-b93d-16e533ccff6a" providerId="ADAL" clId="{7F210128-8DC6-40A4-90C0-C5799223C576}" dt="2025-10-24T11:39:20.327" v="1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">
        <pc:chgData name="Jelena Franjković" userId="db421b58-4577-4f18-b93d-16e533ccff6a" providerId="ADAL" clId="{7F210128-8DC6-40A4-90C0-C5799223C576}" dt="2025-10-24T11:38:49.970" v="0"/>
        <pc:sldMkLst>
          <pc:docMk/>
          <pc:sldMk cId="0" sldId="257"/>
        </pc:sldMkLst>
        <pc:spChg chg="add">
          <ac:chgData name="Jelena Franjković" userId="db421b58-4577-4f18-b93d-16e533ccff6a" providerId="ADAL" clId="{7F210128-8DC6-40A4-90C0-C5799223C576}" dt="2025-10-24T11:38:49.970" v="0"/>
          <ac:spMkLst>
            <pc:docMk/>
            <pc:sldMk cId="0" sldId="257"/>
            <ac:spMk id="4" creationId="{CD9498A6-DCDC-4CE9-9AF9-457D17EE9C7D}"/>
          </ac:spMkLst>
        </pc:spChg>
      </pc:sldChg>
      <pc:sldChg chg="addSp modSp">
        <pc:chgData name="Jelena Franjković" userId="db421b58-4577-4f18-b93d-16e533ccff6a" providerId="ADAL" clId="{7F210128-8DC6-40A4-90C0-C5799223C576}" dt="2025-10-24T11:39:35.666" v="6" actId="1036"/>
        <pc:sldMkLst>
          <pc:docMk/>
          <pc:sldMk cId="0" sldId="258"/>
        </pc:sldMkLst>
        <pc:spChg chg="add mod">
          <ac:chgData name="Jelena Franjković" userId="db421b58-4577-4f18-b93d-16e533ccff6a" providerId="ADAL" clId="{7F210128-8DC6-40A4-90C0-C5799223C576}" dt="2025-10-24T11:39:35.666" v="6" actId="1036"/>
          <ac:spMkLst>
            <pc:docMk/>
            <pc:sldMk cId="0" sldId="258"/>
            <ac:spMk id="4" creationId="{49895AE1-A241-4A5C-89A8-802190767963}"/>
          </ac:spMkLst>
        </pc:spChg>
      </pc:sldChg>
      <pc:sldChg chg="addSp">
        <pc:chgData name="Jelena Franjković" userId="db421b58-4577-4f18-b93d-16e533ccff6a" providerId="ADAL" clId="{7F210128-8DC6-40A4-90C0-C5799223C576}" dt="2025-10-24T11:39:39.122" v="7"/>
        <pc:sldMkLst>
          <pc:docMk/>
          <pc:sldMk cId="0" sldId="259"/>
        </pc:sldMkLst>
        <pc:spChg chg="add">
          <ac:chgData name="Jelena Franjković" userId="db421b58-4577-4f18-b93d-16e533ccff6a" providerId="ADAL" clId="{7F210128-8DC6-40A4-90C0-C5799223C576}" dt="2025-10-24T11:39:39.122" v="7"/>
          <ac:spMkLst>
            <pc:docMk/>
            <pc:sldMk cId="0" sldId="259"/>
            <ac:spMk id="5" creationId="{9C43F8B3-C135-41C6-8CE8-9AE1094A1C13}"/>
          </ac:spMkLst>
        </pc:spChg>
      </pc:sldChg>
      <pc:sldChg chg="addSp">
        <pc:chgData name="Jelena Franjković" userId="db421b58-4577-4f18-b93d-16e533ccff6a" providerId="ADAL" clId="{7F210128-8DC6-40A4-90C0-C5799223C576}" dt="2025-10-24T11:39:41.548" v="8"/>
        <pc:sldMkLst>
          <pc:docMk/>
          <pc:sldMk cId="0" sldId="261"/>
        </pc:sldMkLst>
        <pc:spChg chg="add">
          <ac:chgData name="Jelena Franjković" userId="db421b58-4577-4f18-b93d-16e533ccff6a" providerId="ADAL" clId="{7F210128-8DC6-40A4-90C0-C5799223C576}" dt="2025-10-24T11:39:41.548" v="8"/>
          <ac:spMkLst>
            <pc:docMk/>
            <pc:sldMk cId="0" sldId="261"/>
            <ac:spMk id="5" creationId="{E38EBF01-A9A5-478D-AB6D-8A27DED0B37F}"/>
          </ac:spMkLst>
        </pc:spChg>
      </pc:sldChg>
      <pc:sldChg chg="addSp">
        <pc:chgData name="Jelena Franjković" userId="db421b58-4577-4f18-b93d-16e533ccff6a" providerId="ADAL" clId="{7F210128-8DC6-40A4-90C0-C5799223C576}" dt="2025-10-24T11:39:49.434" v="12"/>
        <pc:sldMkLst>
          <pc:docMk/>
          <pc:sldMk cId="0" sldId="262"/>
        </pc:sldMkLst>
        <pc:spChg chg="add">
          <ac:chgData name="Jelena Franjković" userId="db421b58-4577-4f18-b93d-16e533ccff6a" providerId="ADAL" clId="{7F210128-8DC6-40A4-90C0-C5799223C576}" dt="2025-10-24T11:39:49.434" v="12"/>
          <ac:spMkLst>
            <pc:docMk/>
            <pc:sldMk cId="0" sldId="262"/>
            <ac:spMk id="5" creationId="{6ED8004F-6ED8-4227-9A60-F968A8ED491D}"/>
          </ac:spMkLst>
        </pc:spChg>
      </pc:sldChg>
      <pc:sldChg chg="addSp">
        <pc:chgData name="Jelena Franjković" userId="db421b58-4577-4f18-b93d-16e533ccff6a" providerId="ADAL" clId="{7F210128-8DC6-40A4-90C0-C5799223C576}" dt="2025-10-24T11:39:59.388" v="16"/>
        <pc:sldMkLst>
          <pc:docMk/>
          <pc:sldMk cId="0" sldId="263"/>
        </pc:sldMkLst>
        <pc:spChg chg="add">
          <ac:chgData name="Jelena Franjković" userId="db421b58-4577-4f18-b93d-16e533ccff6a" providerId="ADAL" clId="{7F210128-8DC6-40A4-90C0-C5799223C576}" dt="2025-10-24T11:39:59.388" v="16"/>
          <ac:spMkLst>
            <pc:docMk/>
            <pc:sldMk cId="0" sldId="263"/>
            <ac:spMk id="5" creationId="{2B2A7D1A-C4E5-4D93-A6A8-62BE9325EDD4}"/>
          </ac:spMkLst>
        </pc:spChg>
      </pc:sldChg>
      <pc:sldChg chg="addSp">
        <pc:chgData name="Jelena Franjković" userId="db421b58-4577-4f18-b93d-16e533ccff6a" providerId="ADAL" clId="{7F210128-8DC6-40A4-90C0-C5799223C576}" dt="2025-10-24T11:40:08.625" v="20"/>
        <pc:sldMkLst>
          <pc:docMk/>
          <pc:sldMk cId="0" sldId="264"/>
        </pc:sldMkLst>
        <pc:spChg chg="add">
          <ac:chgData name="Jelena Franjković" userId="db421b58-4577-4f18-b93d-16e533ccff6a" providerId="ADAL" clId="{7F210128-8DC6-40A4-90C0-C5799223C576}" dt="2025-10-24T11:40:08.625" v="20"/>
          <ac:spMkLst>
            <pc:docMk/>
            <pc:sldMk cId="0" sldId="264"/>
            <ac:spMk id="5" creationId="{051E9200-3DE6-4F3D-AA53-3923DD65EFC5}"/>
          </ac:spMkLst>
        </pc:spChg>
      </pc:sldChg>
      <pc:sldChg chg="addSp">
        <pc:chgData name="Jelena Franjković" userId="db421b58-4577-4f18-b93d-16e533ccff6a" providerId="ADAL" clId="{7F210128-8DC6-40A4-90C0-C5799223C576}" dt="2025-10-24T11:40:15.489" v="23"/>
        <pc:sldMkLst>
          <pc:docMk/>
          <pc:sldMk cId="0" sldId="265"/>
        </pc:sldMkLst>
        <pc:spChg chg="add">
          <ac:chgData name="Jelena Franjković" userId="db421b58-4577-4f18-b93d-16e533ccff6a" providerId="ADAL" clId="{7F210128-8DC6-40A4-90C0-C5799223C576}" dt="2025-10-24T11:40:15.489" v="23"/>
          <ac:spMkLst>
            <pc:docMk/>
            <pc:sldMk cId="0" sldId="265"/>
            <ac:spMk id="4" creationId="{DF398385-05CD-4411-AF7C-DC1596B6D129}"/>
          </ac:spMkLst>
        </pc:spChg>
      </pc:sldChg>
      <pc:sldChg chg="addSp">
        <pc:chgData name="Jelena Franjković" userId="db421b58-4577-4f18-b93d-16e533ccff6a" providerId="ADAL" clId="{7F210128-8DC6-40A4-90C0-C5799223C576}" dt="2025-10-24T11:40:24.891" v="27"/>
        <pc:sldMkLst>
          <pc:docMk/>
          <pc:sldMk cId="0" sldId="266"/>
        </pc:sldMkLst>
        <pc:spChg chg="add">
          <ac:chgData name="Jelena Franjković" userId="db421b58-4577-4f18-b93d-16e533ccff6a" providerId="ADAL" clId="{7F210128-8DC6-40A4-90C0-C5799223C576}" dt="2025-10-24T11:40:24.891" v="27"/>
          <ac:spMkLst>
            <pc:docMk/>
            <pc:sldMk cId="0" sldId="266"/>
            <ac:spMk id="4" creationId="{B88986E9-413B-42B3-B198-60D6C976C6CC}"/>
          </ac:spMkLst>
        </pc:spChg>
      </pc:sldChg>
      <pc:sldChg chg="addSp">
        <pc:chgData name="Jelena Franjković" userId="db421b58-4577-4f18-b93d-16e533ccff6a" providerId="ADAL" clId="{7F210128-8DC6-40A4-90C0-C5799223C576}" dt="2025-10-24T11:40:31.312" v="29"/>
        <pc:sldMkLst>
          <pc:docMk/>
          <pc:sldMk cId="0" sldId="267"/>
        </pc:sldMkLst>
        <pc:spChg chg="add">
          <ac:chgData name="Jelena Franjković" userId="db421b58-4577-4f18-b93d-16e533ccff6a" providerId="ADAL" clId="{7F210128-8DC6-40A4-90C0-C5799223C576}" dt="2025-10-24T11:40:31.312" v="29"/>
          <ac:spMkLst>
            <pc:docMk/>
            <pc:sldMk cId="0" sldId="267"/>
            <ac:spMk id="4" creationId="{699385ED-C7EB-4467-BF0A-114670943290}"/>
          </ac:spMkLst>
        </pc:spChg>
      </pc:sldChg>
      <pc:sldChg chg="addSp">
        <pc:chgData name="Jelena Franjković" userId="db421b58-4577-4f18-b93d-16e533ccff6a" providerId="ADAL" clId="{7F210128-8DC6-40A4-90C0-C5799223C576}" dt="2025-10-24T11:39:47.258" v="11"/>
        <pc:sldMkLst>
          <pc:docMk/>
          <pc:sldMk cId="3964360815" sldId="268"/>
        </pc:sldMkLst>
        <pc:spChg chg="add">
          <ac:chgData name="Jelena Franjković" userId="db421b58-4577-4f18-b93d-16e533ccff6a" providerId="ADAL" clId="{7F210128-8DC6-40A4-90C0-C5799223C576}" dt="2025-10-24T11:39:47.258" v="11"/>
          <ac:spMkLst>
            <pc:docMk/>
            <pc:sldMk cId="3964360815" sldId="268"/>
            <ac:spMk id="5" creationId="{D548C5FF-1A57-4B20-ACA8-DE0954C38A76}"/>
          </ac:spMkLst>
        </pc:spChg>
      </pc:sldChg>
      <pc:sldChg chg="addSp">
        <pc:chgData name="Jelena Franjković" userId="db421b58-4577-4f18-b93d-16e533ccff6a" providerId="ADAL" clId="{7F210128-8DC6-40A4-90C0-C5799223C576}" dt="2025-10-24T11:39:57.241" v="15"/>
        <pc:sldMkLst>
          <pc:docMk/>
          <pc:sldMk cId="3304276382" sldId="269"/>
        </pc:sldMkLst>
        <pc:spChg chg="add">
          <ac:chgData name="Jelena Franjković" userId="db421b58-4577-4f18-b93d-16e533ccff6a" providerId="ADAL" clId="{7F210128-8DC6-40A4-90C0-C5799223C576}" dt="2025-10-24T11:39:57.241" v="15"/>
          <ac:spMkLst>
            <pc:docMk/>
            <pc:sldMk cId="3304276382" sldId="269"/>
            <ac:spMk id="5" creationId="{C3B39883-E1C5-404F-A7BD-124276F346AE}"/>
          </ac:spMkLst>
        </pc:spChg>
      </pc:sldChg>
      <pc:sldChg chg="addSp">
        <pc:chgData name="Jelena Franjković" userId="db421b58-4577-4f18-b93d-16e533ccff6a" providerId="ADAL" clId="{7F210128-8DC6-40A4-90C0-C5799223C576}" dt="2025-10-24T11:40:06.396" v="19"/>
        <pc:sldMkLst>
          <pc:docMk/>
          <pc:sldMk cId="3868193644" sldId="270"/>
        </pc:sldMkLst>
        <pc:spChg chg="add">
          <ac:chgData name="Jelena Franjković" userId="db421b58-4577-4f18-b93d-16e533ccff6a" providerId="ADAL" clId="{7F210128-8DC6-40A4-90C0-C5799223C576}" dt="2025-10-24T11:40:06.396" v="19"/>
          <ac:spMkLst>
            <pc:docMk/>
            <pc:sldMk cId="3868193644" sldId="270"/>
            <ac:spMk id="5" creationId="{B1E90F27-A8B5-461C-9A64-75CBE5A2C052}"/>
          </ac:spMkLst>
        </pc:spChg>
      </pc:sldChg>
      <pc:sldChg chg="addSp">
        <pc:chgData name="Jelena Franjković" userId="db421b58-4577-4f18-b93d-16e533ccff6a" providerId="ADAL" clId="{7F210128-8DC6-40A4-90C0-C5799223C576}" dt="2025-10-24T11:40:13.206" v="22"/>
        <pc:sldMkLst>
          <pc:docMk/>
          <pc:sldMk cId="3910161754" sldId="271"/>
        </pc:sldMkLst>
        <pc:spChg chg="add">
          <ac:chgData name="Jelena Franjković" userId="db421b58-4577-4f18-b93d-16e533ccff6a" providerId="ADAL" clId="{7F210128-8DC6-40A4-90C0-C5799223C576}" dt="2025-10-24T11:40:13.206" v="22"/>
          <ac:spMkLst>
            <pc:docMk/>
            <pc:sldMk cId="3910161754" sldId="271"/>
            <ac:spMk id="5" creationId="{79DBC663-E847-444D-9526-013E9A0776E1}"/>
          </ac:spMkLst>
        </pc:spChg>
      </pc:sldChg>
      <pc:sldChg chg="addSp">
        <pc:chgData name="Jelena Franjković" userId="db421b58-4577-4f18-b93d-16e533ccff6a" providerId="ADAL" clId="{7F210128-8DC6-40A4-90C0-C5799223C576}" dt="2025-10-24T11:39:45.387" v="10"/>
        <pc:sldMkLst>
          <pc:docMk/>
          <pc:sldMk cId="205518803" sldId="272"/>
        </pc:sldMkLst>
        <pc:spChg chg="add">
          <ac:chgData name="Jelena Franjković" userId="db421b58-4577-4f18-b93d-16e533ccff6a" providerId="ADAL" clId="{7F210128-8DC6-40A4-90C0-C5799223C576}" dt="2025-10-24T11:39:45.387" v="10"/>
          <ac:spMkLst>
            <pc:docMk/>
            <pc:sldMk cId="205518803" sldId="272"/>
            <ac:spMk id="10" creationId="{525570E8-34D3-4A22-89E4-C25EDDCC49EF}"/>
          </ac:spMkLst>
        </pc:spChg>
      </pc:sldChg>
      <pc:sldChg chg="addSp">
        <pc:chgData name="Jelena Franjković" userId="db421b58-4577-4f18-b93d-16e533ccff6a" providerId="ADAL" clId="{7F210128-8DC6-40A4-90C0-C5799223C576}" dt="2025-10-24T11:39:55.008" v="14"/>
        <pc:sldMkLst>
          <pc:docMk/>
          <pc:sldMk cId="244775906" sldId="273"/>
        </pc:sldMkLst>
        <pc:spChg chg="add">
          <ac:chgData name="Jelena Franjković" userId="db421b58-4577-4f18-b93d-16e533ccff6a" providerId="ADAL" clId="{7F210128-8DC6-40A4-90C0-C5799223C576}" dt="2025-10-24T11:39:55.008" v="14"/>
          <ac:spMkLst>
            <pc:docMk/>
            <pc:sldMk cId="244775906" sldId="273"/>
            <ac:spMk id="7" creationId="{1B56F6BB-6F76-404E-B2C6-94FF431D60A9}"/>
          </ac:spMkLst>
        </pc:spChg>
      </pc:sldChg>
      <pc:sldChg chg="addSp">
        <pc:chgData name="Jelena Franjković" userId="db421b58-4577-4f18-b93d-16e533ccff6a" providerId="ADAL" clId="{7F210128-8DC6-40A4-90C0-C5799223C576}" dt="2025-10-24T11:40:04.233" v="18"/>
        <pc:sldMkLst>
          <pc:docMk/>
          <pc:sldMk cId="3473805050" sldId="274"/>
        </pc:sldMkLst>
        <pc:spChg chg="add">
          <ac:chgData name="Jelena Franjković" userId="db421b58-4577-4f18-b93d-16e533ccff6a" providerId="ADAL" clId="{7F210128-8DC6-40A4-90C0-C5799223C576}" dt="2025-10-24T11:40:04.233" v="18"/>
          <ac:spMkLst>
            <pc:docMk/>
            <pc:sldMk cId="3473805050" sldId="274"/>
            <ac:spMk id="5" creationId="{57494A52-6754-484A-9211-057F0F5EF406}"/>
          </ac:spMkLst>
        </pc:spChg>
      </pc:sldChg>
      <pc:sldChg chg="addSp">
        <pc:chgData name="Jelena Franjković" userId="db421b58-4577-4f18-b93d-16e533ccff6a" providerId="ADAL" clId="{7F210128-8DC6-40A4-90C0-C5799223C576}" dt="2025-10-24T11:40:10.787" v="21"/>
        <pc:sldMkLst>
          <pc:docMk/>
          <pc:sldMk cId="2633787005" sldId="275"/>
        </pc:sldMkLst>
        <pc:spChg chg="add">
          <ac:chgData name="Jelena Franjković" userId="db421b58-4577-4f18-b93d-16e533ccff6a" providerId="ADAL" clId="{7F210128-8DC6-40A4-90C0-C5799223C576}" dt="2025-10-24T11:40:10.787" v="21"/>
          <ac:spMkLst>
            <pc:docMk/>
            <pc:sldMk cId="2633787005" sldId="275"/>
            <ac:spMk id="6" creationId="{79141FE2-48CE-4E6D-8E93-9C921EA885F1}"/>
          </ac:spMkLst>
        </pc:spChg>
      </pc:sldChg>
      <pc:sldChg chg="addSp">
        <pc:chgData name="Jelena Franjković" userId="db421b58-4577-4f18-b93d-16e533ccff6a" providerId="ADAL" clId="{7F210128-8DC6-40A4-90C0-C5799223C576}" dt="2025-10-24T11:40:27.135" v="28"/>
        <pc:sldMkLst>
          <pc:docMk/>
          <pc:sldMk cId="2741703512" sldId="276"/>
        </pc:sldMkLst>
        <pc:spChg chg="add">
          <ac:chgData name="Jelena Franjković" userId="db421b58-4577-4f18-b93d-16e533ccff6a" providerId="ADAL" clId="{7F210128-8DC6-40A4-90C0-C5799223C576}" dt="2025-10-24T11:40:27.135" v="28"/>
          <ac:spMkLst>
            <pc:docMk/>
            <pc:sldMk cId="2741703512" sldId="276"/>
            <ac:spMk id="4" creationId="{1B09173F-390D-438C-BE3C-D6C76733BAD7}"/>
          </ac:spMkLst>
        </pc:spChg>
      </pc:sldChg>
      <pc:sldChg chg="addSp">
        <pc:chgData name="Jelena Franjković" userId="db421b58-4577-4f18-b93d-16e533ccff6a" providerId="ADAL" clId="{7F210128-8DC6-40A4-90C0-C5799223C576}" dt="2025-10-24T11:40:17.730" v="24"/>
        <pc:sldMkLst>
          <pc:docMk/>
          <pc:sldMk cId="2721187171" sldId="277"/>
        </pc:sldMkLst>
        <pc:spChg chg="add">
          <ac:chgData name="Jelena Franjković" userId="db421b58-4577-4f18-b93d-16e533ccff6a" providerId="ADAL" clId="{7F210128-8DC6-40A4-90C0-C5799223C576}" dt="2025-10-24T11:40:17.730" v="24"/>
          <ac:spMkLst>
            <pc:docMk/>
            <pc:sldMk cId="2721187171" sldId="277"/>
            <ac:spMk id="5" creationId="{FD880D2D-0F40-4C6C-9BD3-B5410575F6B8}"/>
          </ac:spMkLst>
        </pc:spChg>
      </pc:sldChg>
      <pc:sldChg chg="addSp">
        <pc:chgData name="Jelena Franjković" userId="db421b58-4577-4f18-b93d-16e533ccff6a" providerId="ADAL" clId="{7F210128-8DC6-40A4-90C0-C5799223C576}" dt="2025-10-24T11:40:20.118" v="25"/>
        <pc:sldMkLst>
          <pc:docMk/>
          <pc:sldMk cId="1525167678" sldId="278"/>
        </pc:sldMkLst>
        <pc:spChg chg="add">
          <ac:chgData name="Jelena Franjković" userId="db421b58-4577-4f18-b93d-16e533ccff6a" providerId="ADAL" clId="{7F210128-8DC6-40A4-90C0-C5799223C576}" dt="2025-10-24T11:40:20.118" v="25"/>
          <ac:spMkLst>
            <pc:docMk/>
            <pc:sldMk cId="1525167678" sldId="278"/>
            <ac:spMk id="6" creationId="{EBF06B03-B27B-4890-A67B-EF0F5487FF05}"/>
          </ac:spMkLst>
        </pc:spChg>
      </pc:sldChg>
      <pc:sldChg chg="addSp">
        <pc:chgData name="Jelena Franjković" userId="db421b58-4577-4f18-b93d-16e533ccff6a" providerId="ADAL" clId="{7F210128-8DC6-40A4-90C0-C5799223C576}" dt="2025-10-24T11:40:22.826" v="26"/>
        <pc:sldMkLst>
          <pc:docMk/>
          <pc:sldMk cId="1741614429" sldId="279"/>
        </pc:sldMkLst>
        <pc:spChg chg="add">
          <ac:chgData name="Jelena Franjković" userId="db421b58-4577-4f18-b93d-16e533ccff6a" providerId="ADAL" clId="{7F210128-8DC6-40A4-90C0-C5799223C576}" dt="2025-10-24T11:40:22.826" v="26"/>
          <ac:spMkLst>
            <pc:docMk/>
            <pc:sldMk cId="1741614429" sldId="279"/>
            <ac:spMk id="5" creationId="{5B9B10C0-3DAD-44EF-B4C0-B9B8A916095D}"/>
          </ac:spMkLst>
        </pc:spChg>
      </pc:sldChg>
      <pc:sldChg chg="addSp">
        <pc:chgData name="Jelena Franjković" userId="db421b58-4577-4f18-b93d-16e533ccff6a" providerId="ADAL" clId="{7F210128-8DC6-40A4-90C0-C5799223C576}" dt="2025-10-24T11:39:43.516" v="9"/>
        <pc:sldMkLst>
          <pc:docMk/>
          <pc:sldMk cId="3676447581" sldId="280"/>
        </pc:sldMkLst>
        <pc:spChg chg="add">
          <ac:chgData name="Jelena Franjković" userId="db421b58-4577-4f18-b93d-16e533ccff6a" providerId="ADAL" clId="{7F210128-8DC6-40A4-90C0-C5799223C576}" dt="2025-10-24T11:39:43.516" v="9"/>
          <ac:spMkLst>
            <pc:docMk/>
            <pc:sldMk cId="3676447581" sldId="280"/>
            <ac:spMk id="5" creationId="{02057265-0BF1-42F0-BB43-BE2CBB7A26E0}"/>
          </ac:spMkLst>
        </pc:spChg>
      </pc:sldChg>
      <pc:sldChg chg="addSp">
        <pc:chgData name="Jelena Franjković" userId="db421b58-4577-4f18-b93d-16e533ccff6a" providerId="ADAL" clId="{7F210128-8DC6-40A4-90C0-C5799223C576}" dt="2025-10-24T11:39:52.871" v="13"/>
        <pc:sldMkLst>
          <pc:docMk/>
          <pc:sldMk cId="422275138" sldId="281"/>
        </pc:sldMkLst>
        <pc:spChg chg="add">
          <ac:chgData name="Jelena Franjković" userId="db421b58-4577-4f18-b93d-16e533ccff6a" providerId="ADAL" clId="{7F210128-8DC6-40A4-90C0-C5799223C576}" dt="2025-10-24T11:39:52.871" v="13"/>
          <ac:spMkLst>
            <pc:docMk/>
            <pc:sldMk cId="422275138" sldId="281"/>
            <ac:spMk id="5" creationId="{5B76B5C6-03C9-47CF-B17D-B8E7A18697FC}"/>
          </ac:spMkLst>
        </pc:spChg>
      </pc:sldChg>
      <pc:sldChg chg="addSp">
        <pc:chgData name="Jelena Franjković" userId="db421b58-4577-4f18-b93d-16e533ccff6a" providerId="ADAL" clId="{7F210128-8DC6-40A4-90C0-C5799223C576}" dt="2025-10-24T11:40:01.762" v="17"/>
        <pc:sldMkLst>
          <pc:docMk/>
          <pc:sldMk cId="1819059890" sldId="282"/>
        </pc:sldMkLst>
        <pc:spChg chg="add">
          <ac:chgData name="Jelena Franjković" userId="db421b58-4577-4f18-b93d-16e533ccff6a" providerId="ADAL" clId="{7F210128-8DC6-40A4-90C0-C5799223C576}" dt="2025-10-24T11:40:01.762" v="17"/>
          <ac:spMkLst>
            <pc:docMk/>
            <pc:sldMk cId="1819059890" sldId="282"/>
            <ac:spMk id="5" creationId="{E0A39C71-7B7A-4737-B0C6-E81D3E16D7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hr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hr" sz="3200" dirty="0"/>
            <a:t>Scenarij 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hr" sz="3200" dirty="0"/>
            <a:t>Scenarij 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hr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47566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CD4D90C-04E2-9235-A9A9-864449D446D5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4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FAC1232-23D9-1167-A29E-07A7293BDBB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002AA07-AEA7-E81F-33EA-4725DB9CF9B3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958F0DC-F6C7-1F8B-9F4B-286E8040FD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5511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redavanje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tampone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mogu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pohraniti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opskrbnom lancu.</a:t>
            </a: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opskrbne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sprege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finog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podešavanja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nadopunjavanje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zaliha.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SD-a u SC-u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621267" y="604478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Wilenski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 mjesto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 kanali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Sustavna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 distribucijskih kapaciteta;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 opterećenja distribucijskih kanala i povezanih troškova.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Tahoma"/>
                <a:ea typeface="Calibri"/>
                <a:cs typeface="Calibri"/>
              </a:rPr>
              <a:t>SD se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smatra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alatom</a:t>
            </a:r>
            <a:r>
              <a:rPr lang="en-GB" sz="1800" dirty="0">
                <a:latin typeface="Tahoma"/>
                <a:ea typeface="Calibri"/>
                <a:cs typeface="Calibri"/>
              </a:rPr>
              <a:t> koji je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najprikladniji</a:t>
            </a:r>
            <a:r>
              <a:rPr lang="en-GB" sz="1800" dirty="0">
                <a:latin typeface="Tahoma"/>
                <a:ea typeface="Calibri"/>
                <a:cs typeface="Calibri"/>
              </a:rPr>
              <a:t> za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određivanje strukture</a:t>
            </a:r>
            <a:r>
              <a:rPr lang="en-GB" sz="1800" dirty="0">
                <a:latin typeface="Tahoma"/>
                <a:ea typeface="Calibri"/>
                <a:cs typeface="Calibri"/>
              </a:rPr>
              <a:t>, kao i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optimalnih</a:t>
            </a:r>
            <a:r>
              <a:rPr lang="en-GB" sz="1800" b="1" dirty="0">
                <a:latin typeface="Tahoma"/>
                <a:ea typeface="Calibri"/>
                <a:cs typeface="Calibri"/>
              </a:rPr>
              <a:t> količina </a:t>
            </a:r>
            <a:r>
              <a:rPr lang="en-GB" sz="1800" dirty="0">
                <a:latin typeface="Tahoma"/>
                <a:ea typeface="Calibri"/>
                <a:cs typeface="Calibri"/>
              </a:rPr>
              <a:t>(za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pojedinačnu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lokaciju</a:t>
            </a:r>
            <a:r>
              <a:rPr lang="hr-HR" sz="1800" dirty="0">
                <a:latin typeface="Tahoma"/>
                <a:ea typeface="Calibri"/>
                <a:cs typeface="Calibri"/>
              </a:rPr>
              <a:t>)</a:t>
            </a:r>
            <a:r>
              <a:rPr lang="en-GB" sz="1800" dirty="0">
                <a:latin typeface="Tahoma"/>
                <a:ea typeface="Calibri"/>
                <a:cs typeface="Calibri"/>
              </a:rPr>
              <a:t> kada i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koliko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inputa</a:t>
            </a:r>
            <a:r>
              <a:rPr lang="en-GB" sz="1800" b="1" dirty="0">
                <a:latin typeface="Tahoma"/>
                <a:ea typeface="Calibri"/>
                <a:cs typeface="Calibri"/>
              </a:rPr>
              <a:t>, zaliha i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outputa</a:t>
            </a:r>
            <a:r>
              <a:rPr lang="en-GB" sz="1800" dirty="0"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temeljena na agentima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14400" y="1825560"/>
            <a:ext cx="104389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Usredotočen na entitet.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Problemski orijentirano modeliranje entiteta i njihovih interakcija.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Heterogenost entiteta.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Mikro-entiteti su aktivni objekti koji djeluju u svom okruženju, međusobno komuniciraju i samostalno donose odluke.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Odluke i interakcije između agenata unose dinamiku u sustave.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Agenti i njihovo okruženje čine formalne modele.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Protok vremena je diskretan i univerzalan na razini modela; vrijeme modela je u skladu s učestalošću SC transakcija i životnim ciklusima SC čvorova.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Fleksibilnost modela postiže se promjenom strukture sustava i ponašanja agenata.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Struktura sustava tijekom simulacije je promjenjiva.</a:t>
            </a:r>
          </a:p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endParaRPr lang="hr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 koji predstavljaju čvorove opskrbnog lanca (npr. dobavljače, trgovce i inspektore) sa svojim svojstvima, odnosima i ponašanjem.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rimjer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ABS-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 SC -a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(Wilenski,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temeljena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Agentna simulacija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dinamičkog rasta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ponašanja partnera unutar SC-ova;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pokazatelja.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ABS analiza nudi pogled na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tržište iz perspektive strateškog menadžera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ili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regulatora tržišta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imuacija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mreže (Network 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simulation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) -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 koji predstavljaju objekte toka s njihovim svojstvima, odnosima i ponašanjem.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koja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preklapanja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(npr.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prometnu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na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kreću</a:t>
            </a:r>
            <a:r>
              <a:rPr lang="hr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imulacija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mreže - p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rimjer 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sa SUMO-a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(Pablo i sur., 2018.)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blokiranje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mreže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mreže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rasporeda mreže;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dinamičkog ponašanja mreže radi utvrđivanja uskih grla i slabih veza;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toka mrežnih elemenata;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okazatelja</a:t>
            </a:r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mrežn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NS analiza nudi pogled na mrežu iz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perspektive regulatora mreže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(Šinko i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Gumzej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2021.)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događaja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Sustavna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endParaRPr lang="hr-HR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temeljena na agentima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mreže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Projekti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ogističke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sustav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Model stvarnog svijeta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(dobar regulator)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Sustav za podršku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odlučivanju (DSS)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(kontrolirano okruženje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Eksperimenti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scenariji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2317592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treba pažljivo isplanirati; sastoji se od scenarija i njihovih replika.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obično obuhvaća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više scenarija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koji se razlikuju prema vrijednostima ulaznih varijabli, broju jedinica u sustavu i/ili vremenskim okvirima.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scenarij se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izvodi više puta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ov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Tahoma"/>
                <a:cs typeface="Tahoma"/>
              </a:rPr>
              <a:t>r</a:t>
            </a:r>
            <a:r>
              <a:rPr lang="hr" sz="1800" b="1" kern="100" dirty="0">
                <a:latin typeface="Tahoma"/>
                <a:ea typeface="Tahoma"/>
                <a:cs typeface="Tahoma"/>
              </a:rPr>
              <a:t>eplike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daju </a:t>
            </a:r>
            <a:r>
              <a:rPr lang="hr" sz="1800" kern="100" dirty="0">
                <a:latin typeface="Tahoma"/>
                <a:ea typeface="Tahoma"/>
                <a:cs typeface="Tahoma"/>
              </a:rPr>
              <a:t>rezultate na temelju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jedinstvenih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vrijednosti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ulaznih varijabli,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broja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jedinica u sustavu i trajanja.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simulacijskih provođenja (KPI-jeve) potrebno je provjeriti </a:t>
            </a:r>
            <a:r>
              <a:rPr lang="hr" sz="1800" u="sng" kern="100" dirty="0">
                <a:latin typeface="Tahoma"/>
                <a:ea typeface="Calibri"/>
                <a:cs typeface="Calibri"/>
              </a:rPr>
              <a:t>analizom osjetljivosti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,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kern="100" dirty="0">
                <a:latin typeface="Tahoma"/>
                <a:ea typeface="Tahoma"/>
                <a:cs typeface="Tahoma"/>
              </a:rPr>
              <a:t>uzimajući u obzir njihovu standardnu devijaciju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t</a:t>
            </a:r>
            <a:r>
              <a:rPr lang="hr-HR" sz="1800" kern="100" dirty="0">
                <a:latin typeface="Tahoma"/>
                <a:ea typeface="Tahoma"/>
                <a:cs typeface="Tahoma"/>
              </a:rPr>
              <a:t>e</a:t>
            </a:r>
            <a:r>
              <a:rPr lang="hr" sz="1800" kern="100" dirty="0">
                <a:latin typeface="Tahoma"/>
                <a:ea typeface="Tahoma"/>
                <a:cs typeface="Tahoma"/>
              </a:rPr>
              <a:t> minimalne i maksimalne vrijednosti.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Holistički pristup primjene SMA u logistici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uvelike doprinosi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složenim odlukama o dizajnu procesa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gdje postoji mnogo varijabli koje međusobno djeluju.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Ovaj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pristup uključuje SD, DES i ABS metodologije koje mogu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kvantificirati </a:t>
            </a:r>
            <a:r>
              <a:rPr lang="en-GB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</a:t>
            </a:r>
            <a:r>
              <a:rPr lang="hr-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okove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rada na različitim razinama lanca opskrbe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analizi i optimizaciji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protoka prometa, NS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metodologija pruža potreban okvir za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praćenje i fino podešavanje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ključnih pokazatelja uspješnosti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(KPI).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Rakovska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 (2021). Towards smart traffic planning by traffic simulation on microscopic level. International journal of applied logistics, 11(1), pp. 1-17.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1458738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model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ranje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i analiz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(SMA)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pružiti vrijedne doprinose optimizaciji opskrbnog lanca (SC) i prometne mreže (TN).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se koristiti za grafičku vizualizaciju vremenskih tokova kroz složene SC i TN procese i resurse, omogućujući predviđanje i kvantifikaciju mogućih ishoda iz različitih scenarija.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 pomaže SC i TN subjektima da steknu vrijedne uvide i razumiju učinke svojih potencijalnih odluka na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uspješnost SC i TN,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uključujući vrijeme isporuke SC-a, vrijeme putovanja i troškove TN-a.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Stoga,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u SC i TN modeliranju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doprinijeti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i TN analizi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poboljšanju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njihovog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dizajna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prema postizanju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većih performansi i održivosti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entiteti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perspektive SMA, SC ili TN se može promatrati na dvije razine: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Makro razina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samoorganizacija,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koevolucija entiteta,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ovisnost o vezama/prometnim rutama.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 razina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višestruki i heterogeni entiteti,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lokalne interakcije među entitetima,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subjekti,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adaptivnih entiteta.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događaja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Procesno orijentirano;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Fokusira se na detaljno modeliranje procesa;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Heterogeni entiteti;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Mikro-entiteti su pasivni objekti;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Događaji unose dinamiku u sustav;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Diskretna vremenska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Fleksibilnost se postiže promjenom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sustava tijekom simulacije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predstavljaju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narudžbe,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materijali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koje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sustav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)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predstavljaju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mobilne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ljudi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viličari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strojevi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proizvodne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linije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obrađuju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simulacijske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Redovi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čekanja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pohranjuju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prijelaza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sljedeći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dostupni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Konektori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definiraju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promicanje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DES u primjeru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roizvodnje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458880" y="6384844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Jaamsim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 linije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kvalitete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završiti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Sljedeći procesni parametri mogu se analizirati i optimizirati pomoću DES-a: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 proizvodnog ciklusa i performanse;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Iskorištenost proizvodnih ćelija i prostora;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 skladišnih prostora kao i vrijeme zadržavanja skladišnih jedinica;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mobilnih resursa (npr. operateri, transporteri, viličari).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DES analiza nudi </a:t>
            </a:r>
            <a:r>
              <a:rPr lang="hr" sz="1800" b="1" dirty="0">
                <a:latin typeface="Tahoma"/>
                <a:ea typeface="Calibri"/>
                <a:cs typeface="Calibri"/>
              </a:rPr>
              <a:t>menadžeru proizvodnje </a:t>
            </a:r>
            <a:r>
              <a:rPr lang="hr" sz="1800" dirty="0">
                <a:latin typeface="Tahoma"/>
                <a:ea typeface="Calibri"/>
                <a:cs typeface="Calibri"/>
              </a:rPr>
              <a:t>najdetaljniji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uvid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u logistički (proizvodni)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proces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putem konzistentnog i koherentnog modela.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Sustavna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Usmjeren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sustav.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Modeliranje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varijabli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usmjereno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ključne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pokazatelje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učinka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Homogeni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mikrorazini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zanemaruju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uvodi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petljom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povratne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sprege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Kontinuirana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vremenska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progresija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vrijeme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napreduje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sinkronizirano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komponente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promjenom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strukture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tijekom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458A8-329A-420D-ABA4-27E3447C62D2}">
  <ds:schemaRefs>
    <ds:schemaRef ds:uri="d9bddfac-6dc9-4958-8f35-4d0da3af229b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92fe6ce-cc5e-4661-b3e6-d9d5535f70b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6FE479-D6DB-485B-935F-942D6B2F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6CA37-BCF9-4CB7-9802-3F4A958C0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1498</Words>
  <Application>Microsoft Office PowerPoint</Application>
  <PresentationFormat>Panoramiczny</PresentationFormat>
  <Paragraphs>162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Simulacija u logistici</vt:lpstr>
      <vt:lpstr>SMA entiteti</vt:lpstr>
      <vt:lpstr>Simulacija diskretnog događaja (DES)</vt:lpstr>
      <vt:lpstr>DES Konstrukti</vt:lpstr>
      <vt:lpstr>DES u primjeru proizvodnje</vt:lpstr>
      <vt:lpstr>Simulacija diskretnih događaja</vt:lpstr>
      <vt:lpstr>Sustavna dinamika (SD)</vt:lpstr>
      <vt:lpstr>SD Konstrukti</vt:lpstr>
      <vt:lpstr>Primjer SD-a u SC-u</vt:lpstr>
      <vt:lpstr>Sustavna dinamika </vt:lpstr>
      <vt:lpstr>Simulacija temeljena na agentima (ABS)</vt:lpstr>
      <vt:lpstr>ABS Konstrukti</vt:lpstr>
      <vt:lpstr>Primjer ABS-a SC -a</vt:lpstr>
      <vt:lpstr>Simulacija temeljena na agentima</vt:lpstr>
      <vt:lpstr>Simuacija mreže (Network simulation) - Konstrukti</vt:lpstr>
      <vt:lpstr>Simulacija mreže - primjer </vt:lpstr>
      <vt:lpstr>Simulacija mreže</vt:lpstr>
      <vt:lpstr>Pregled simulacijskih projekata</vt:lpstr>
      <vt:lpstr>Simulacijski sustav</vt:lpstr>
      <vt:lpstr>Eksperimenti , scenariji i replike</vt:lpstr>
      <vt:lpstr>Rezultati simulacije</vt:lpstr>
      <vt:lpstr>Sažetak</vt:lpstr>
      <vt:lpstr>Literatura</vt:lpstr>
      <vt:lpstr>Prezentacja programu PowerPoint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203</cp:revision>
  <dcterms:created xsi:type="dcterms:W3CDTF">2023-07-06T12:09:08Z</dcterms:created>
  <dcterms:modified xsi:type="dcterms:W3CDTF">2025-11-07T15:41:44Z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